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notesSlides/notesSlide29.xml" ContentType="application/vnd.openxmlformats-officedocument.presentationml.notesSlide+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mp3" ContentType="audio/unknown"/>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35" r:id="rId2"/>
    <p:sldId id="454" r:id="rId3"/>
    <p:sldId id="403" r:id="rId4"/>
    <p:sldId id="455" r:id="rId5"/>
    <p:sldId id="466" r:id="rId6"/>
    <p:sldId id="467" r:id="rId7"/>
    <p:sldId id="468" r:id="rId8"/>
    <p:sldId id="469" r:id="rId9"/>
    <p:sldId id="470" r:id="rId10"/>
    <p:sldId id="471" r:id="rId11"/>
    <p:sldId id="495" r:id="rId12"/>
    <p:sldId id="456" r:id="rId13"/>
    <p:sldId id="472" r:id="rId14"/>
    <p:sldId id="473" r:id="rId15"/>
    <p:sldId id="474" r:id="rId16"/>
    <p:sldId id="475" r:id="rId17"/>
    <p:sldId id="476" r:id="rId18"/>
    <p:sldId id="457" r:id="rId19"/>
    <p:sldId id="477" r:id="rId20"/>
    <p:sldId id="478" r:id="rId21"/>
    <p:sldId id="479" r:id="rId22"/>
    <p:sldId id="480" r:id="rId23"/>
    <p:sldId id="481" r:id="rId24"/>
    <p:sldId id="482" r:id="rId25"/>
    <p:sldId id="458" r:id="rId26"/>
    <p:sldId id="483" r:id="rId27"/>
    <p:sldId id="484" r:id="rId28"/>
    <p:sldId id="485" r:id="rId29"/>
    <p:sldId id="487" r:id="rId30"/>
    <p:sldId id="486" r:id="rId31"/>
    <p:sldId id="459" r:id="rId32"/>
    <p:sldId id="488" r:id="rId33"/>
    <p:sldId id="489" r:id="rId34"/>
    <p:sldId id="490" r:id="rId35"/>
    <p:sldId id="491" r:id="rId36"/>
    <p:sldId id="492" r:id="rId37"/>
    <p:sldId id="493" r:id="rId38"/>
    <p:sldId id="494" r:id="rId39"/>
  </p:sldIdLst>
  <p:sldSz cx="9144000" cy="5143500" type="screen16x9"/>
  <p:notesSz cx="6858000" cy="9144000"/>
  <p:custDataLst>
    <p:tags r:id="rId41"/>
  </p:custDataLst>
  <p:defaultTex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1DA"/>
    <a:srgbClr val="B818A1"/>
    <a:srgbClr val="00CC99"/>
    <a:srgbClr val="F1B60F"/>
    <a:srgbClr val="D43E01"/>
    <a:srgbClr val="DEA900"/>
    <a:srgbClr val="1AD6D2"/>
    <a:srgbClr val="00CC66"/>
    <a:srgbClr val="00AFEF"/>
    <a:srgbClr val="92D05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中度样式 4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06" autoAdjust="0"/>
    <p:restoredTop sz="94660"/>
  </p:normalViewPr>
  <p:slideViewPr>
    <p:cSldViewPr>
      <p:cViewPr varScale="1">
        <p:scale>
          <a:sx n="139" d="100"/>
          <a:sy n="139" d="100"/>
        </p:scale>
        <p:origin x="-1014" y="-102"/>
      </p:cViewPr>
      <p:guideLst>
        <p:guide orient="horz" pos="1620"/>
        <p:guide pos="2880"/>
      </p:guideLst>
    </p:cSldViewPr>
  </p:slideViewPr>
  <p:notesTextViewPr>
    <p:cViewPr>
      <p:scale>
        <a:sx n="125" d="100"/>
        <a:sy n="125"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itchFamily="34" charset="-122"/>
              </a:defRPr>
            </a:lvl1pPr>
          </a:lstStyle>
          <a:p>
            <a:fld id="{673B58EF-4ABD-40F4-ACA4-FE81D742E6DD}" type="datetimeFigureOut">
              <a:rPr lang="zh-CN" altLang="en-US" smtClean="0"/>
              <a:pPr/>
              <a:t>2017/7/7</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itchFamily="34" charset="-122"/>
              </a:defRPr>
            </a:lvl1pPr>
          </a:lstStyle>
          <a:p>
            <a:fld id="{A11FC198-2D83-4DFC-8CDD-7D23AF44D411}" type="slidenum">
              <a:rPr lang="zh-CN" altLang="en-US" smtClean="0"/>
              <a:pPr/>
              <a:t>‹#›</a:t>
            </a:fld>
            <a:endParaRPr lang="zh-CN" altLang="en-US" dirty="0"/>
          </a:p>
        </p:txBody>
      </p:sp>
    </p:spTree>
    <p:extLst>
      <p:ext uri="{BB962C8B-B14F-4D97-AF65-F5344CB8AC3E}">
        <p14:creationId xmlns:p14="http://schemas.microsoft.com/office/powerpoint/2010/main" xmlns="" val="2294111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itchFamily="34" charset="-122"/>
        <a:cs typeface="+mn-cs"/>
      </a:defRPr>
    </a:lvl1pPr>
    <a:lvl2pPr marL="457200" algn="l" defTabSz="914400" rtl="0" eaLnBrk="1" latinLnBrk="0" hangingPunct="1">
      <a:defRPr sz="1200" kern="1200">
        <a:solidFill>
          <a:schemeClr val="tx1"/>
        </a:solidFill>
        <a:latin typeface="+mn-lt"/>
        <a:ea typeface="微软雅黑" pitchFamily="34" charset="-122"/>
        <a:cs typeface="+mn-cs"/>
      </a:defRPr>
    </a:lvl2pPr>
    <a:lvl3pPr marL="914400" algn="l" defTabSz="914400" rtl="0" eaLnBrk="1" latinLnBrk="0" hangingPunct="1">
      <a:defRPr sz="1200" kern="1200">
        <a:solidFill>
          <a:schemeClr val="tx1"/>
        </a:solidFill>
        <a:latin typeface="+mn-lt"/>
        <a:ea typeface="微软雅黑" pitchFamily="34" charset="-122"/>
        <a:cs typeface="+mn-cs"/>
      </a:defRPr>
    </a:lvl3pPr>
    <a:lvl4pPr marL="1371600" algn="l" defTabSz="914400" rtl="0" eaLnBrk="1" latinLnBrk="0" hangingPunct="1">
      <a:defRPr sz="1200" kern="1200">
        <a:solidFill>
          <a:schemeClr val="tx1"/>
        </a:solidFill>
        <a:latin typeface="+mn-lt"/>
        <a:ea typeface="微软雅黑" pitchFamily="34" charset="-122"/>
        <a:cs typeface="+mn-cs"/>
      </a:defRPr>
    </a:lvl4pPr>
    <a:lvl5pPr marL="1828800" algn="l" defTabSz="914400" rtl="0" eaLnBrk="1" latinLnBrk="0" hangingPunct="1">
      <a:defRPr sz="1200" kern="1200">
        <a:solidFill>
          <a:schemeClr val="tx1"/>
        </a:solidFill>
        <a:latin typeface="+mn-lt"/>
        <a:ea typeface="微软雅黑"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BF2980-540F-4F7F-A4CC-709C5E980331}" type="slidenum">
              <a:rPr lang="zh-CN" altLang="en-US" smtClean="0"/>
              <a:pPr/>
              <a:t>1</a:t>
            </a:fld>
            <a:endParaRPr lang="zh-CN" altLang="en-US"/>
          </a:p>
        </p:txBody>
      </p:sp>
    </p:spTree>
    <p:extLst>
      <p:ext uri="{BB962C8B-B14F-4D97-AF65-F5344CB8AC3E}">
        <p14:creationId xmlns:p14="http://schemas.microsoft.com/office/powerpoint/2010/main" xmlns="" val="580982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10</a:t>
            </a:fld>
            <a:endParaRPr lang="zh-CN" altLang="en-US" dirty="0"/>
          </a:p>
        </p:txBody>
      </p:sp>
    </p:spTree>
    <p:extLst>
      <p:ext uri="{BB962C8B-B14F-4D97-AF65-F5344CB8AC3E}">
        <p14:creationId xmlns:p14="http://schemas.microsoft.com/office/powerpoint/2010/main" xmlns="" val="3217726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11</a:t>
            </a:fld>
            <a:endParaRPr lang="zh-CN" altLang="en-US" dirty="0"/>
          </a:p>
        </p:txBody>
      </p:sp>
    </p:spTree>
    <p:extLst>
      <p:ext uri="{BB962C8B-B14F-4D97-AF65-F5344CB8AC3E}">
        <p14:creationId xmlns:p14="http://schemas.microsoft.com/office/powerpoint/2010/main" xmlns="" val="4248685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12</a:t>
            </a:fld>
            <a:endParaRPr lang="zh-CN" altLang="en-US" dirty="0"/>
          </a:p>
        </p:txBody>
      </p:sp>
    </p:spTree>
    <p:extLst>
      <p:ext uri="{BB962C8B-B14F-4D97-AF65-F5344CB8AC3E}">
        <p14:creationId xmlns:p14="http://schemas.microsoft.com/office/powerpoint/2010/main" xmlns="" val="3191873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13</a:t>
            </a:fld>
            <a:endParaRPr lang="zh-CN" altLang="en-US" dirty="0"/>
          </a:p>
        </p:txBody>
      </p:sp>
    </p:spTree>
    <p:extLst>
      <p:ext uri="{BB962C8B-B14F-4D97-AF65-F5344CB8AC3E}">
        <p14:creationId xmlns:p14="http://schemas.microsoft.com/office/powerpoint/2010/main" xmlns="" val="269863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14</a:t>
            </a:fld>
            <a:endParaRPr lang="zh-CN" altLang="en-US" dirty="0"/>
          </a:p>
        </p:txBody>
      </p:sp>
    </p:spTree>
    <p:extLst>
      <p:ext uri="{BB962C8B-B14F-4D97-AF65-F5344CB8AC3E}">
        <p14:creationId xmlns:p14="http://schemas.microsoft.com/office/powerpoint/2010/main" xmlns="" val="2887388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15</a:t>
            </a:fld>
            <a:endParaRPr lang="zh-CN" altLang="en-US" dirty="0"/>
          </a:p>
        </p:txBody>
      </p:sp>
    </p:spTree>
    <p:extLst>
      <p:ext uri="{BB962C8B-B14F-4D97-AF65-F5344CB8AC3E}">
        <p14:creationId xmlns:p14="http://schemas.microsoft.com/office/powerpoint/2010/main" xmlns="" val="1015581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16</a:t>
            </a:fld>
            <a:endParaRPr lang="zh-CN" altLang="en-US" dirty="0"/>
          </a:p>
        </p:txBody>
      </p:sp>
    </p:spTree>
    <p:extLst>
      <p:ext uri="{BB962C8B-B14F-4D97-AF65-F5344CB8AC3E}">
        <p14:creationId xmlns:p14="http://schemas.microsoft.com/office/powerpoint/2010/main" xmlns="" val="1595498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17</a:t>
            </a:fld>
            <a:endParaRPr lang="zh-CN" altLang="en-US" dirty="0"/>
          </a:p>
        </p:txBody>
      </p:sp>
    </p:spTree>
    <p:extLst>
      <p:ext uri="{BB962C8B-B14F-4D97-AF65-F5344CB8AC3E}">
        <p14:creationId xmlns:p14="http://schemas.microsoft.com/office/powerpoint/2010/main" xmlns="" val="293126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18</a:t>
            </a:fld>
            <a:endParaRPr lang="zh-CN" altLang="en-US" dirty="0"/>
          </a:p>
        </p:txBody>
      </p:sp>
    </p:spTree>
    <p:extLst>
      <p:ext uri="{BB962C8B-B14F-4D97-AF65-F5344CB8AC3E}">
        <p14:creationId xmlns:p14="http://schemas.microsoft.com/office/powerpoint/2010/main" xmlns="" val="2291420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19</a:t>
            </a:fld>
            <a:endParaRPr lang="zh-CN" altLang="en-US" dirty="0"/>
          </a:p>
        </p:txBody>
      </p:sp>
    </p:spTree>
    <p:extLst>
      <p:ext uri="{BB962C8B-B14F-4D97-AF65-F5344CB8AC3E}">
        <p14:creationId xmlns:p14="http://schemas.microsoft.com/office/powerpoint/2010/main" xmlns="" val="3285441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a:t>
            </a:fld>
            <a:endParaRPr lang="zh-CN" altLang="en-US" dirty="0"/>
          </a:p>
        </p:txBody>
      </p:sp>
    </p:spTree>
    <p:extLst>
      <p:ext uri="{BB962C8B-B14F-4D97-AF65-F5344CB8AC3E}">
        <p14:creationId xmlns:p14="http://schemas.microsoft.com/office/powerpoint/2010/main" xmlns="" val="1414118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20</a:t>
            </a:fld>
            <a:endParaRPr lang="zh-CN" altLang="en-US" dirty="0"/>
          </a:p>
        </p:txBody>
      </p:sp>
    </p:spTree>
    <p:extLst>
      <p:ext uri="{BB962C8B-B14F-4D97-AF65-F5344CB8AC3E}">
        <p14:creationId xmlns:p14="http://schemas.microsoft.com/office/powerpoint/2010/main" xmlns="" val="24824109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21</a:t>
            </a:fld>
            <a:endParaRPr lang="zh-CN" altLang="en-US" dirty="0"/>
          </a:p>
        </p:txBody>
      </p:sp>
    </p:spTree>
    <p:extLst>
      <p:ext uri="{BB962C8B-B14F-4D97-AF65-F5344CB8AC3E}">
        <p14:creationId xmlns:p14="http://schemas.microsoft.com/office/powerpoint/2010/main" xmlns="" val="1458316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22</a:t>
            </a:fld>
            <a:endParaRPr lang="zh-CN" altLang="en-US" dirty="0"/>
          </a:p>
        </p:txBody>
      </p:sp>
    </p:spTree>
    <p:extLst>
      <p:ext uri="{BB962C8B-B14F-4D97-AF65-F5344CB8AC3E}">
        <p14:creationId xmlns:p14="http://schemas.microsoft.com/office/powerpoint/2010/main" xmlns="" val="1590099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23</a:t>
            </a:fld>
            <a:endParaRPr lang="zh-CN" altLang="en-US" dirty="0"/>
          </a:p>
        </p:txBody>
      </p:sp>
    </p:spTree>
    <p:extLst>
      <p:ext uri="{BB962C8B-B14F-4D97-AF65-F5344CB8AC3E}">
        <p14:creationId xmlns:p14="http://schemas.microsoft.com/office/powerpoint/2010/main" xmlns="" val="33552956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24</a:t>
            </a:fld>
            <a:endParaRPr lang="zh-CN" altLang="en-US" dirty="0"/>
          </a:p>
        </p:txBody>
      </p:sp>
    </p:spTree>
    <p:extLst>
      <p:ext uri="{BB962C8B-B14F-4D97-AF65-F5344CB8AC3E}">
        <p14:creationId xmlns:p14="http://schemas.microsoft.com/office/powerpoint/2010/main" xmlns="" val="1122203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25</a:t>
            </a:fld>
            <a:endParaRPr lang="zh-CN" altLang="en-US" dirty="0"/>
          </a:p>
        </p:txBody>
      </p:sp>
    </p:spTree>
    <p:extLst>
      <p:ext uri="{BB962C8B-B14F-4D97-AF65-F5344CB8AC3E}">
        <p14:creationId xmlns:p14="http://schemas.microsoft.com/office/powerpoint/2010/main" xmlns="" val="20415171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26</a:t>
            </a:fld>
            <a:endParaRPr lang="zh-CN" altLang="en-US" dirty="0"/>
          </a:p>
        </p:txBody>
      </p:sp>
    </p:spTree>
    <p:extLst>
      <p:ext uri="{BB962C8B-B14F-4D97-AF65-F5344CB8AC3E}">
        <p14:creationId xmlns:p14="http://schemas.microsoft.com/office/powerpoint/2010/main" xmlns="" val="11978049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27</a:t>
            </a:fld>
            <a:endParaRPr lang="zh-CN" altLang="en-US" dirty="0"/>
          </a:p>
        </p:txBody>
      </p:sp>
    </p:spTree>
    <p:extLst>
      <p:ext uri="{BB962C8B-B14F-4D97-AF65-F5344CB8AC3E}">
        <p14:creationId xmlns:p14="http://schemas.microsoft.com/office/powerpoint/2010/main" xmlns="" val="991830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28</a:t>
            </a:fld>
            <a:endParaRPr lang="zh-CN" altLang="en-US" dirty="0"/>
          </a:p>
        </p:txBody>
      </p:sp>
    </p:spTree>
    <p:extLst>
      <p:ext uri="{BB962C8B-B14F-4D97-AF65-F5344CB8AC3E}">
        <p14:creationId xmlns:p14="http://schemas.microsoft.com/office/powerpoint/2010/main" xmlns="" val="4011931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29</a:t>
            </a:fld>
            <a:endParaRPr lang="zh-CN" altLang="en-US" dirty="0"/>
          </a:p>
        </p:txBody>
      </p:sp>
    </p:spTree>
    <p:extLst>
      <p:ext uri="{BB962C8B-B14F-4D97-AF65-F5344CB8AC3E}">
        <p14:creationId xmlns:p14="http://schemas.microsoft.com/office/powerpoint/2010/main" xmlns="" val="2203799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a:t>
            </a:fld>
            <a:endParaRPr lang="zh-CN" altLang="en-US" dirty="0"/>
          </a:p>
        </p:txBody>
      </p:sp>
    </p:spTree>
    <p:extLst>
      <p:ext uri="{BB962C8B-B14F-4D97-AF65-F5344CB8AC3E}">
        <p14:creationId xmlns:p14="http://schemas.microsoft.com/office/powerpoint/2010/main" xmlns="" val="34345939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30</a:t>
            </a:fld>
            <a:endParaRPr lang="zh-CN" altLang="en-US" dirty="0"/>
          </a:p>
        </p:txBody>
      </p:sp>
    </p:spTree>
    <p:extLst>
      <p:ext uri="{BB962C8B-B14F-4D97-AF65-F5344CB8AC3E}">
        <p14:creationId xmlns:p14="http://schemas.microsoft.com/office/powerpoint/2010/main" xmlns="" val="1421528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31</a:t>
            </a:fld>
            <a:endParaRPr lang="zh-CN" altLang="en-US" dirty="0"/>
          </a:p>
        </p:txBody>
      </p:sp>
    </p:spTree>
    <p:extLst>
      <p:ext uri="{BB962C8B-B14F-4D97-AF65-F5344CB8AC3E}">
        <p14:creationId xmlns:p14="http://schemas.microsoft.com/office/powerpoint/2010/main" xmlns="" val="34781746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32</a:t>
            </a:fld>
            <a:endParaRPr lang="zh-CN" altLang="en-US" dirty="0"/>
          </a:p>
        </p:txBody>
      </p:sp>
    </p:spTree>
    <p:extLst>
      <p:ext uri="{BB962C8B-B14F-4D97-AF65-F5344CB8AC3E}">
        <p14:creationId xmlns:p14="http://schemas.microsoft.com/office/powerpoint/2010/main" xmlns="" val="15905180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33</a:t>
            </a:fld>
            <a:endParaRPr lang="zh-CN" altLang="en-US" dirty="0"/>
          </a:p>
        </p:txBody>
      </p:sp>
    </p:spTree>
    <p:extLst>
      <p:ext uri="{BB962C8B-B14F-4D97-AF65-F5344CB8AC3E}">
        <p14:creationId xmlns:p14="http://schemas.microsoft.com/office/powerpoint/2010/main" xmlns="" val="21194290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34</a:t>
            </a:fld>
            <a:endParaRPr lang="zh-CN" altLang="en-US" dirty="0"/>
          </a:p>
        </p:txBody>
      </p:sp>
    </p:spTree>
    <p:extLst>
      <p:ext uri="{BB962C8B-B14F-4D97-AF65-F5344CB8AC3E}">
        <p14:creationId xmlns:p14="http://schemas.microsoft.com/office/powerpoint/2010/main" xmlns="" val="29360402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35</a:t>
            </a:fld>
            <a:endParaRPr lang="zh-CN" altLang="en-US" dirty="0"/>
          </a:p>
        </p:txBody>
      </p:sp>
    </p:spTree>
    <p:extLst>
      <p:ext uri="{BB962C8B-B14F-4D97-AF65-F5344CB8AC3E}">
        <p14:creationId xmlns:p14="http://schemas.microsoft.com/office/powerpoint/2010/main" xmlns="" val="19969196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36</a:t>
            </a:fld>
            <a:endParaRPr lang="zh-CN" altLang="en-US" dirty="0"/>
          </a:p>
        </p:txBody>
      </p:sp>
    </p:spTree>
    <p:extLst>
      <p:ext uri="{BB962C8B-B14F-4D97-AF65-F5344CB8AC3E}">
        <p14:creationId xmlns:p14="http://schemas.microsoft.com/office/powerpoint/2010/main" xmlns="" val="40240047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37</a:t>
            </a:fld>
            <a:endParaRPr lang="zh-CN" altLang="en-US" dirty="0"/>
          </a:p>
        </p:txBody>
      </p:sp>
    </p:spTree>
    <p:extLst>
      <p:ext uri="{BB962C8B-B14F-4D97-AF65-F5344CB8AC3E}">
        <p14:creationId xmlns:p14="http://schemas.microsoft.com/office/powerpoint/2010/main" xmlns="" val="34691043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BF2980-540F-4F7F-A4CC-709C5E980331}" type="slidenum">
              <a:rPr lang="zh-CN" altLang="en-US" smtClean="0"/>
              <a:pPr/>
              <a:t>38</a:t>
            </a:fld>
            <a:endParaRPr lang="zh-CN" altLang="en-US"/>
          </a:p>
        </p:txBody>
      </p:sp>
    </p:spTree>
    <p:extLst>
      <p:ext uri="{BB962C8B-B14F-4D97-AF65-F5344CB8AC3E}">
        <p14:creationId xmlns:p14="http://schemas.microsoft.com/office/powerpoint/2010/main" xmlns="" val="1802753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4</a:t>
            </a:fld>
            <a:endParaRPr lang="zh-CN" altLang="en-US" dirty="0"/>
          </a:p>
        </p:txBody>
      </p:sp>
    </p:spTree>
    <p:extLst>
      <p:ext uri="{BB962C8B-B14F-4D97-AF65-F5344CB8AC3E}">
        <p14:creationId xmlns:p14="http://schemas.microsoft.com/office/powerpoint/2010/main" xmlns="" val="2422243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5</a:t>
            </a:fld>
            <a:endParaRPr lang="zh-CN" altLang="en-US" dirty="0"/>
          </a:p>
        </p:txBody>
      </p:sp>
    </p:spTree>
    <p:extLst>
      <p:ext uri="{BB962C8B-B14F-4D97-AF65-F5344CB8AC3E}">
        <p14:creationId xmlns:p14="http://schemas.microsoft.com/office/powerpoint/2010/main" xmlns="" val="3405455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6</a:t>
            </a:fld>
            <a:endParaRPr lang="zh-CN" altLang="en-US" dirty="0"/>
          </a:p>
        </p:txBody>
      </p:sp>
    </p:spTree>
    <p:extLst>
      <p:ext uri="{BB962C8B-B14F-4D97-AF65-F5344CB8AC3E}">
        <p14:creationId xmlns:p14="http://schemas.microsoft.com/office/powerpoint/2010/main" xmlns="" val="3685869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7</a:t>
            </a:fld>
            <a:endParaRPr lang="zh-CN" altLang="en-US" dirty="0"/>
          </a:p>
        </p:txBody>
      </p:sp>
    </p:spTree>
    <p:extLst>
      <p:ext uri="{BB962C8B-B14F-4D97-AF65-F5344CB8AC3E}">
        <p14:creationId xmlns:p14="http://schemas.microsoft.com/office/powerpoint/2010/main" xmlns="" val="2460982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8</a:t>
            </a:fld>
            <a:endParaRPr lang="zh-CN" altLang="en-US" dirty="0"/>
          </a:p>
        </p:txBody>
      </p:sp>
    </p:spTree>
    <p:extLst>
      <p:ext uri="{BB962C8B-B14F-4D97-AF65-F5344CB8AC3E}">
        <p14:creationId xmlns:p14="http://schemas.microsoft.com/office/powerpoint/2010/main" xmlns="" val="4039092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9</a:t>
            </a:fld>
            <a:endParaRPr lang="zh-CN" altLang="en-US" dirty="0"/>
          </a:p>
        </p:txBody>
      </p:sp>
    </p:spTree>
    <p:extLst>
      <p:ext uri="{BB962C8B-B14F-4D97-AF65-F5344CB8AC3E}">
        <p14:creationId xmlns:p14="http://schemas.microsoft.com/office/powerpoint/2010/main" xmlns="" val="3118181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FCFCF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67021280"/>
      </p:ext>
    </p:extLst>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rgbClr val="FCFCF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09210182"/>
      </p:ext>
    </p:extLst>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A4E37400-0646-4690-B3CD-AFE7E0746041}" type="datetimeFigureOut">
              <a:rPr lang="zh-CN" altLang="en-US" smtClean="0"/>
              <a:pPr/>
              <a:t>2017/7/7</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7543FE73-A404-45C1-B77A-6DB3BD9EA953}" type="slidenum">
              <a:rPr lang="zh-CN" altLang="en-US" smtClean="0"/>
              <a:pPr/>
              <a:t>‹#›</a:t>
            </a:fld>
            <a:endParaRPr lang="zh-CN" altLang="en-US"/>
          </a:p>
        </p:txBody>
      </p:sp>
    </p:spTree>
    <p:extLst>
      <p:ext uri="{BB962C8B-B14F-4D97-AF65-F5344CB8AC3E}">
        <p14:creationId xmlns:p14="http://schemas.microsoft.com/office/powerpoint/2010/main" xmlns="" val="7451626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6" r:id="rId2"/>
    <p:sldLayoutId id="2147483657" r:id="rId3"/>
  </p:sldLayoutIdLst>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微软雅黑" pitchFamily="34" charset="-122"/>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微软雅黑" pitchFamily="34" charset="-122"/>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微软雅黑" pitchFamily="34" charset="-122"/>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微软雅黑" pitchFamily="34" charset="-122"/>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微软雅黑" pitchFamily="34" charset="-122"/>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video" Target="NULL" TargetMode="External"/><Relationship Id="rId5" Type="http://schemas.openxmlformats.org/officeDocument/2006/relationships/image" Target="../media/image2.png"/><Relationship Id="rId4" Type="http://schemas.microsoft.com/office/2007/relationships/media" Target="../media/media1.mp3"/></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6.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背景音乐 - 轻快钢琴曲.mp3">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3546091" y="-1091666"/>
            <a:ext cx="609600" cy="609600"/>
          </a:xfrm>
          <a:prstGeom prst="rect">
            <a:avLst/>
          </a:prstGeom>
        </p:spPr>
      </p:pic>
      <p:sp>
        <p:nvSpPr>
          <p:cNvPr id="34" name="Freeform 42"/>
          <p:cNvSpPr>
            <a:spLocks noEditPoints="1"/>
          </p:cNvSpPr>
          <p:nvPr/>
        </p:nvSpPr>
        <p:spPr bwMode="auto">
          <a:xfrm>
            <a:off x="755576" y="627534"/>
            <a:ext cx="7830402" cy="4233006"/>
          </a:xfrm>
          <a:custGeom>
            <a:avLst/>
            <a:gdLst>
              <a:gd name="T0" fmla="*/ 1827500 w 3458"/>
              <a:gd name="T1" fmla="*/ 3284911 h 1870"/>
              <a:gd name="T2" fmla="*/ 1972782 w 3458"/>
              <a:gd name="T3" fmla="*/ 3139679 h 1870"/>
              <a:gd name="T4" fmla="*/ 3565154 w 3458"/>
              <a:gd name="T5" fmla="*/ 2994447 h 1870"/>
              <a:gd name="T6" fmla="*/ 5597196 w 3458"/>
              <a:gd name="T7" fmla="*/ 2849216 h 1870"/>
              <a:gd name="T8" fmla="*/ 3419872 w 3458"/>
              <a:gd name="T9" fmla="*/ 2849216 h 1870"/>
              <a:gd name="T10" fmla="*/ 5451914 w 3458"/>
              <a:gd name="T11" fmla="*/ 2700162 h 1870"/>
              <a:gd name="T12" fmla="*/ 2263347 w 3458"/>
              <a:gd name="T13" fmla="*/ 2700162 h 1870"/>
              <a:gd name="T14" fmla="*/ 3710436 w 3458"/>
              <a:gd name="T15" fmla="*/ 2556841 h 1870"/>
              <a:gd name="T16" fmla="*/ 1827500 w 3458"/>
              <a:gd name="T17" fmla="*/ 2556841 h 1870"/>
              <a:gd name="T18" fmla="*/ 3853807 w 3458"/>
              <a:gd name="T19" fmla="*/ 2411610 h 1870"/>
              <a:gd name="T20" fmla="*/ 1972782 w 3458"/>
              <a:gd name="T21" fmla="*/ 2411610 h 1870"/>
              <a:gd name="T22" fmla="*/ 3853807 w 3458"/>
              <a:gd name="T23" fmla="*/ 2266378 h 1870"/>
              <a:gd name="T24" fmla="*/ 2118065 w 3458"/>
              <a:gd name="T25" fmla="*/ 2266378 h 1870"/>
              <a:gd name="T26" fmla="*/ 3853807 w 3458"/>
              <a:gd name="T27" fmla="*/ 2121146 h 1870"/>
              <a:gd name="T28" fmla="*/ 2840654 w 3458"/>
              <a:gd name="T29" fmla="*/ 2121146 h 1870"/>
              <a:gd name="T30" fmla="*/ 4723590 w 3458"/>
              <a:gd name="T31" fmla="*/ 1977826 h 1870"/>
              <a:gd name="T32" fmla="*/ 3565154 w 3458"/>
              <a:gd name="T33" fmla="*/ 1977826 h 1870"/>
              <a:gd name="T34" fmla="*/ 1393564 w 3458"/>
              <a:gd name="T35" fmla="*/ 1977826 h 1870"/>
              <a:gd name="T36" fmla="*/ 4578308 w 3458"/>
              <a:gd name="T37" fmla="*/ 1832594 h 1870"/>
              <a:gd name="T38" fmla="*/ 3419872 w 3458"/>
              <a:gd name="T39" fmla="*/ 1832594 h 1870"/>
              <a:gd name="T40" fmla="*/ 1104911 w 3458"/>
              <a:gd name="T41" fmla="*/ 1832594 h 1870"/>
              <a:gd name="T42" fmla="*/ 4578308 w 3458"/>
              <a:gd name="T43" fmla="*/ 1687362 h 1870"/>
              <a:gd name="T44" fmla="*/ 3419872 w 3458"/>
              <a:gd name="T45" fmla="*/ 1687362 h 1870"/>
              <a:gd name="T46" fmla="*/ 1104911 w 3458"/>
              <a:gd name="T47" fmla="*/ 1687362 h 1870"/>
              <a:gd name="T48" fmla="*/ 4868873 w 3458"/>
              <a:gd name="T49" fmla="*/ 1542131 h 1870"/>
              <a:gd name="T50" fmla="*/ 3853807 w 3458"/>
              <a:gd name="T51" fmla="*/ 1542131 h 1870"/>
              <a:gd name="T52" fmla="*/ 1393564 w 3458"/>
              <a:gd name="T53" fmla="*/ 1542131 h 1870"/>
              <a:gd name="T54" fmla="*/ 5306631 w 3458"/>
              <a:gd name="T55" fmla="*/ 1398810 h 1870"/>
              <a:gd name="T56" fmla="*/ 4289655 w 3458"/>
              <a:gd name="T57" fmla="*/ 1398810 h 1870"/>
              <a:gd name="T58" fmla="*/ 1684129 w 3458"/>
              <a:gd name="T59" fmla="*/ 1398810 h 1870"/>
              <a:gd name="T60" fmla="*/ 5597196 w 3458"/>
              <a:gd name="T61" fmla="*/ 1253578 h 1870"/>
              <a:gd name="T62" fmla="*/ 4578308 w 3458"/>
              <a:gd name="T63" fmla="*/ 1253578 h 1870"/>
              <a:gd name="T64" fmla="*/ 3565154 w 3458"/>
              <a:gd name="T65" fmla="*/ 1253578 h 1870"/>
              <a:gd name="T66" fmla="*/ 1684129 w 3458"/>
              <a:gd name="T67" fmla="*/ 1253578 h 1870"/>
              <a:gd name="T68" fmla="*/ 6031132 w 3458"/>
              <a:gd name="T69" fmla="*/ 1104525 h 1870"/>
              <a:gd name="T70" fmla="*/ 4868873 w 3458"/>
              <a:gd name="T71" fmla="*/ 1104525 h 1870"/>
              <a:gd name="T72" fmla="*/ 3853807 w 3458"/>
              <a:gd name="T73" fmla="*/ 1104525 h 1870"/>
              <a:gd name="T74" fmla="*/ 1827500 w 3458"/>
              <a:gd name="T75" fmla="*/ 1104525 h 1870"/>
              <a:gd name="T76" fmla="*/ 814346 w 3458"/>
              <a:gd name="T77" fmla="*/ 1104525 h 1870"/>
              <a:gd name="T78" fmla="*/ 5740567 w 3458"/>
              <a:gd name="T79" fmla="*/ 959293 h 1870"/>
              <a:gd name="T80" fmla="*/ 4723590 w 3458"/>
              <a:gd name="T81" fmla="*/ 959293 h 1870"/>
              <a:gd name="T82" fmla="*/ 3710436 w 3458"/>
              <a:gd name="T83" fmla="*/ 959293 h 1870"/>
              <a:gd name="T84" fmla="*/ 1393564 w 3458"/>
              <a:gd name="T85" fmla="*/ 959293 h 1870"/>
              <a:gd name="T86" fmla="*/ 235128 w 3458"/>
              <a:gd name="T87" fmla="*/ 959293 h 1870"/>
              <a:gd name="T88" fmla="*/ 5740567 w 3458"/>
              <a:gd name="T89" fmla="*/ 814062 h 1870"/>
              <a:gd name="T90" fmla="*/ 4723590 w 3458"/>
              <a:gd name="T91" fmla="*/ 814062 h 1870"/>
              <a:gd name="T92" fmla="*/ 3710436 w 3458"/>
              <a:gd name="T93" fmla="*/ 814062 h 1870"/>
              <a:gd name="T94" fmla="*/ 1827500 w 3458"/>
              <a:gd name="T95" fmla="*/ 814062 h 1870"/>
              <a:gd name="T96" fmla="*/ 814346 w 3458"/>
              <a:gd name="T97" fmla="*/ 814062 h 1870"/>
              <a:gd name="T98" fmla="*/ 6319785 w 3458"/>
              <a:gd name="T99" fmla="*/ 670741 h 1870"/>
              <a:gd name="T100" fmla="*/ 5306631 w 3458"/>
              <a:gd name="T101" fmla="*/ 670741 h 1870"/>
              <a:gd name="T102" fmla="*/ 4289655 w 3458"/>
              <a:gd name="T103" fmla="*/ 670741 h 1870"/>
              <a:gd name="T104" fmla="*/ 2263347 w 3458"/>
              <a:gd name="T105" fmla="*/ 670741 h 1870"/>
              <a:gd name="T106" fmla="*/ 959629 w 3458"/>
              <a:gd name="T107" fmla="*/ 670741 h 1870"/>
              <a:gd name="T108" fmla="*/ 5885850 w 3458"/>
              <a:gd name="T109" fmla="*/ 525509 h 1870"/>
              <a:gd name="T110" fmla="*/ 4723590 w 3458"/>
              <a:gd name="T111" fmla="*/ 525509 h 1870"/>
              <a:gd name="T112" fmla="*/ 2263347 w 3458"/>
              <a:gd name="T113" fmla="*/ 525509 h 1870"/>
              <a:gd name="T114" fmla="*/ 814346 w 3458"/>
              <a:gd name="T115" fmla="*/ 525509 h 1870"/>
              <a:gd name="T116" fmla="*/ 3565154 w 3458"/>
              <a:gd name="T117" fmla="*/ 380278 h 1870"/>
              <a:gd name="T118" fmla="*/ 1538847 w 3458"/>
              <a:gd name="T119" fmla="*/ 380278 h 1870"/>
              <a:gd name="T120" fmla="*/ 3419872 w 3458"/>
              <a:gd name="T121" fmla="*/ 235046 h 1870"/>
              <a:gd name="T122" fmla="*/ 1684129 w 3458"/>
              <a:gd name="T123" fmla="*/ 235046 h 1870"/>
              <a:gd name="T124" fmla="*/ 2552000 w 3458"/>
              <a:gd name="T125" fmla="*/ 91725 h 18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58" h="1870">
                <a:moveTo>
                  <a:pt x="956" y="1870"/>
                </a:moveTo>
                <a:lnTo>
                  <a:pt x="909" y="1870"/>
                </a:lnTo>
                <a:lnTo>
                  <a:pt x="909" y="1823"/>
                </a:lnTo>
                <a:lnTo>
                  <a:pt x="956" y="1823"/>
                </a:lnTo>
                <a:lnTo>
                  <a:pt x="956" y="1870"/>
                </a:lnTo>
                <a:close/>
                <a:moveTo>
                  <a:pt x="3230" y="1794"/>
                </a:moveTo>
                <a:lnTo>
                  <a:pt x="3181" y="1794"/>
                </a:lnTo>
                <a:lnTo>
                  <a:pt x="3181" y="1747"/>
                </a:lnTo>
                <a:lnTo>
                  <a:pt x="3230" y="1747"/>
                </a:lnTo>
                <a:lnTo>
                  <a:pt x="3230" y="1794"/>
                </a:lnTo>
                <a:close/>
                <a:moveTo>
                  <a:pt x="956" y="1794"/>
                </a:moveTo>
                <a:lnTo>
                  <a:pt x="909" y="1794"/>
                </a:lnTo>
                <a:lnTo>
                  <a:pt x="909" y="1747"/>
                </a:lnTo>
                <a:lnTo>
                  <a:pt x="956" y="1747"/>
                </a:lnTo>
                <a:lnTo>
                  <a:pt x="956" y="1794"/>
                </a:lnTo>
                <a:close/>
                <a:moveTo>
                  <a:pt x="3306" y="1719"/>
                </a:moveTo>
                <a:lnTo>
                  <a:pt x="3257" y="1719"/>
                </a:lnTo>
                <a:lnTo>
                  <a:pt x="3257" y="1671"/>
                </a:lnTo>
                <a:lnTo>
                  <a:pt x="3306" y="1671"/>
                </a:lnTo>
                <a:lnTo>
                  <a:pt x="3306" y="1719"/>
                </a:lnTo>
                <a:close/>
                <a:moveTo>
                  <a:pt x="3003" y="1719"/>
                </a:moveTo>
                <a:lnTo>
                  <a:pt x="2954" y="1719"/>
                </a:lnTo>
                <a:lnTo>
                  <a:pt x="2954" y="1671"/>
                </a:lnTo>
                <a:lnTo>
                  <a:pt x="3003" y="1671"/>
                </a:lnTo>
                <a:lnTo>
                  <a:pt x="3003" y="1719"/>
                </a:lnTo>
                <a:close/>
                <a:moveTo>
                  <a:pt x="1032" y="1719"/>
                </a:moveTo>
                <a:lnTo>
                  <a:pt x="985" y="1719"/>
                </a:lnTo>
                <a:lnTo>
                  <a:pt x="985" y="1671"/>
                </a:lnTo>
                <a:lnTo>
                  <a:pt x="1032" y="1671"/>
                </a:lnTo>
                <a:lnTo>
                  <a:pt x="1032" y="1719"/>
                </a:lnTo>
                <a:close/>
                <a:moveTo>
                  <a:pt x="956" y="1719"/>
                </a:moveTo>
                <a:lnTo>
                  <a:pt x="909" y="1719"/>
                </a:lnTo>
                <a:lnTo>
                  <a:pt x="909" y="1671"/>
                </a:lnTo>
                <a:lnTo>
                  <a:pt x="956" y="1671"/>
                </a:lnTo>
                <a:lnTo>
                  <a:pt x="956" y="1719"/>
                </a:lnTo>
                <a:close/>
                <a:moveTo>
                  <a:pt x="3382" y="1643"/>
                </a:moveTo>
                <a:lnTo>
                  <a:pt x="3332" y="1643"/>
                </a:lnTo>
                <a:lnTo>
                  <a:pt x="3332" y="1596"/>
                </a:lnTo>
                <a:lnTo>
                  <a:pt x="3382" y="1596"/>
                </a:lnTo>
                <a:lnTo>
                  <a:pt x="3382" y="1643"/>
                </a:lnTo>
                <a:close/>
                <a:moveTo>
                  <a:pt x="3306" y="1643"/>
                </a:moveTo>
                <a:lnTo>
                  <a:pt x="3257" y="1643"/>
                </a:lnTo>
                <a:lnTo>
                  <a:pt x="3257" y="1596"/>
                </a:lnTo>
                <a:lnTo>
                  <a:pt x="3306" y="1596"/>
                </a:lnTo>
                <a:lnTo>
                  <a:pt x="3306" y="1643"/>
                </a:lnTo>
                <a:close/>
                <a:moveTo>
                  <a:pt x="3079" y="1643"/>
                </a:moveTo>
                <a:lnTo>
                  <a:pt x="3029" y="1643"/>
                </a:lnTo>
                <a:lnTo>
                  <a:pt x="3029" y="1596"/>
                </a:lnTo>
                <a:lnTo>
                  <a:pt x="3079" y="1596"/>
                </a:lnTo>
                <a:lnTo>
                  <a:pt x="3079" y="1643"/>
                </a:lnTo>
                <a:close/>
                <a:moveTo>
                  <a:pt x="3003" y="1643"/>
                </a:moveTo>
                <a:lnTo>
                  <a:pt x="2954" y="1643"/>
                </a:lnTo>
                <a:lnTo>
                  <a:pt x="2954" y="1596"/>
                </a:lnTo>
                <a:lnTo>
                  <a:pt x="3003" y="1596"/>
                </a:lnTo>
                <a:lnTo>
                  <a:pt x="3003" y="1643"/>
                </a:lnTo>
                <a:close/>
                <a:moveTo>
                  <a:pt x="2928" y="1643"/>
                </a:moveTo>
                <a:lnTo>
                  <a:pt x="2878" y="1643"/>
                </a:lnTo>
                <a:lnTo>
                  <a:pt x="2878" y="1596"/>
                </a:lnTo>
                <a:lnTo>
                  <a:pt x="2928" y="1596"/>
                </a:lnTo>
                <a:lnTo>
                  <a:pt x="2928" y="1643"/>
                </a:lnTo>
                <a:close/>
                <a:moveTo>
                  <a:pt x="2776" y="1643"/>
                </a:moveTo>
                <a:lnTo>
                  <a:pt x="2726" y="1643"/>
                </a:lnTo>
                <a:lnTo>
                  <a:pt x="2726" y="1596"/>
                </a:lnTo>
                <a:lnTo>
                  <a:pt x="2776" y="1596"/>
                </a:lnTo>
                <a:lnTo>
                  <a:pt x="2776" y="1643"/>
                </a:lnTo>
                <a:close/>
                <a:moveTo>
                  <a:pt x="1032" y="1643"/>
                </a:moveTo>
                <a:lnTo>
                  <a:pt x="985" y="1643"/>
                </a:lnTo>
                <a:lnTo>
                  <a:pt x="985" y="1596"/>
                </a:lnTo>
                <a:lnTo>
                  <a:pt x="1032" y="1596"/>
                </a:lnTo>
                <a:lnTo>
                  <a:pt x="1032" y="1643"/>
                </a:lnTo>
                <a:close/>
                <a:moveTo>
                  <a:pt x="956" y="1643"/>
                </a:moveTo>
                <a:lnTo>
                  <a:pt x="909" y="1643"/>
                </a:lnTo>
                <a:lnTo>
                  <a:pt x="909" y="1596"/>
                </a:lnTo>
                <a:lnTo>
                  <a:pt x="956" y="1596"/>
                </a:lnTo>
                <a:lnTo>
                  <a:pt x="956" y="1643"/>
                </a:lnTo>
                <a:close/>
                <a:moveTo>
                  <a:pt x="3079" y="1567"/>
                </a:moveTo>
                <a:lnTo>
                  <a:pt x="3029" y="1567"/>
                </a:lnTo>
                <a:lnTo>
                  <a:pt x="3029" y="1517"/>
                </a:lnTo>
                <a:lnTo>
                  <a:pt x="3079" y="1517"/>
                </a:lnTo>
                <a:lnTo>
                  <a:pt x="3079" y="1567"/>
                </a:lnTo>
                <a:close/>
                <a:moveTo>
                  <a:pt x="3003" y="1567"/>
                </a:moveTo>
                <a:lnTo>
                  <a:pt x="2954" y="1567"/>
                </a:lnTo>
                <a:lnTo>
                  <a:pt x="2954" y="1517"/>
                </a:lnTo>
                <a:lnTo>
                  <a:pt x="3003" y="1517"/>
                </a:lnTo>
                <a:lnTo>
                  <a:pt x="3003" y="1567"/>
                </a:lnTo>
                <a:close/>
                <a:moveTo>
                  <a:pt x="2928" y="1567"/>
                </a:moveTo>
                <a:lnTo>
                  <a:pt x="2878" y="1567"/>
                </a:lnTo>
                <a:lnTo>
                  <a:pt x="2878" y="1517"/>
                </a:lnTo>
                <a:lnTo>
                  <a:pt x="2928" y="1517"/>
                </a:lnTo>
                <a:lnTo>
                  <a:pt x="2928" y="1567"/>
                </a:lnTo>
                <a:close/>
                <a:moveTo>
                  <a:pt x="2852" y="1567"/>
                </a:moveTo>
                <a:lnTo>
                  <a:pt x="2802" y="1567"/>
                </a:lnTo>
                <a:lnTo>
                  <a:pt x="2802" y="1517"/>
                </a:lnTo>
                <a:lnTo>
                  <a:pt x="2852" y="1517"/>
                </a:lnTo>
                <a:lnTo>
                  <a:pt x="2852" y="1567"/>
                </a:lnTo>
                <a:close/>
                <a:moveTo>
                  <a:pt x="2776" y="1567"/>
                </a:moveTo>
                <a:lnTo>
                  <a:pt x="2726" y="1567"/>
                </a:lnTo>
                <a:lnTo>
                  <a:pt x="2726" y="1517"/>
                </a:lnTo>
                <a:lnTo>
                  <a:pt x="2776" y="1517"/>
                </a:lnTo>
                <a:lnTo>
                  <a:pt x="2776" y="1567"/>
                </a:lnTo>
                <a:close/>
                <a:moveTo>
                  <a:pt x="1865" y="1567"/>
                </a:moveTo>
                <a:lnTo>
                  <a:pt x="1818" y="1567"/>
                </a:lnTo>
                <a:lnTo>
                  <a:pt x="1818" y="1517"/>
                </a:lnTo>
                <a:lnTo>
                  <a:pt x="1865" y="1517"/>
                </a:lnTo>
                <a:lnTo>
                  <a:pt x="1865" y="1567"/>
                </a:lnTo>
                <a:close/>
                <a:moveTo>
                  <a:pt x="1789" y="1567"/>
                </a:moveTo>
                <a:lnTo>
                  <a:pt x="1742" y="1567"/>
                </a:lnTo>
                <a:lnTo>
                  <a:pt x="1742" y="1517"/>
                </a:lnTo>
                <a:lnTo>
                  <a:pt x="1789" y="1517"/>
                </a:lnTo>
                <a:lnTo>
                  <a:pt x="1789" y="1567"/>
                </a:lnTo>
                <a:close/>
                <a:moveTo>
                  <a:pt x="1108" y="1567"/>
                </a:moveTo>
                <a:lnTo>
                  <a:pt x="1060" y="1567"/>
                </a:lnTo>
                <a:lnTo>
                  <a:pt x="1060" y="1517"/>
                </a:lnTo>
                <a:lnTo>
                  <a:pt x="1108" y="1517"/>
                </a:lnTo>
                <a:lnTo>
                  <a:pt x="1108" y="1567"/>
                </a:lnTo>
                <a:close/>
                <a:moveTo>
                  <a:pt x="1032" y="1567"/>
                </a:moveTo>
                <a:lnTo>
                  <a:pt x="985" y="1567"/>
                </a:lnTo>
                <a:lnTo>
                  <a:pt x="985" y="1517"/>
                </a:lnTo>
                <a:lnTo>
                  <a:pt x="1032" y="1517"/>
                </a:lnTo>
                <a:lnTo>
                  <a:pt x="1032" y="1567"/>
                </a:lnTo>
                <a:close/>
                <a:moveTo>
                  <a:pt x="956" y="1567"/>
                </a:moveTo>
                <a:lnTo>
                  <a:pt x="909" y="1567"/>
                </a:lnTo>
                <a:lnTo>
                  <a:pt x="909" y="1517"/>
                </a:lnTo>
                <a:lnTo>
                  <a:pt x="956" y="1517"/>
                </a:lnTo>
                <a:lnTo>
                  <a:pt x="956" y="1567"/>
                </a:lnTo>
                <a:close/>
                <a:moveTo>
                  <a:pt x="3079" y="1491"/>
                </a:moveTo>
                <a:lnTo>
                  <a:pt x="3029" y="1491"/>
                </a:lnTo>
                <a:lnTo>
                  <a:pt x="3029" y="1442"/>
                </a:lnTo>
                <a:lnTo>
                  <a:pt x="3079" y="1442"/>
                </a:lnTo>
                <a:lnTo>
                  <a:pt x="3079" y="1491"/>
                </a:lnTo>
                <a:close/>
                <a:moveTo>
                  <a:pt x="3003" y="1491"/>
                </a:moveTo>
                <a:lnTo>
                  <a:pt x="2954" y="1491"/>
                </a:lnTo>
                <a:lnTo>
                  <a:pt x="2954" y="1442"/>
                </a:lnTo>
                <a:lnTo>
                  <a:pt x="3003" y="1442"/>
                </a:lnTo>
                <a:lnTo>
                  <a:pt x="3003" y="1491"/>
                </a:lnTo>
                <a:close/>
                <a:moveTo>
                  <a:pt x="2928" y="1491"/>
                </a:moveTo>
                <a:lnTo>
                  <a:pt x="2878" y="1491"/>
                </a:lnTo>
                <a:lnTo>
                  <a:pt x="2878" y="1442"/>
                </a:lnTo>
                <a:lnTo>
                  <a:pt x="2928" y="1442"/>
                </a:lnTo>
                <a:lnTo>
                  <a:pt x="2928" y="1491"/>
                </a:lnTo>
                <a:close/>
                <a:moveTo>
                  <a:pt x="2852" y="1491"/>
                </a:moveTo>
                <a:lnTo>
                  <a:pt x="2802" y="1491"/>
                </a:lnTo>
                <a:lnTo>
                  <a:pt x="2802" y="1442"/>
                </a:lnTo>
                <a:lnTo>
                  <a:pt x="2852" y="1442"/>
                </a:lnTo>
                <a:lnTo>
                  <a:pt x="2852" y="1491"/>
                </a:lnTo>
                <a:close/>
                <a:moveTo>
                  <a:pt x="2776" y="1491"/>
                </a:moveTo>
                <a:lnTo>
                  <a:pt x="2726" y="1491"/>
                </a:lnTo>
                <a:lnTo>
                  <a:pt x="2726" y="1442"/>
                </a:lnTo>
                <a:lnTo>
                  <a:pt x="2776" y="1442"/>
                </a:lnTo>
                <a:lnTo>
                  <a:pt x="2776" y="1491"/>
                </a:lnTo>
                <a:close/>
                <a:moveTo>
                  <a:pt x="2700" y="1491"/>
                </a:moveTo>
                <a:lnTo>
                  <a:pt x="2651" y="1491"/>
                </a:lnTo>
                <a:lnTo>
                  <a:pt x="2651" y="1442"/>
                </a:lnTo>
                <a:lnTo>
                  <a:pt x="2700" y="1442"/>
                </a:lnTo>
                <a:lnTo>
                  <a:pt x="2700" y="1491"/>
                </a:lnTo>
                <a:close/>
                <a:moveTo>
                  <a:pt x="2092" y="1491"/>
                </a:moveTo>
                <a:lnTo>
                  <a:pt x="2045" y="1491"/>
                </a:lnTo>
                <a:lnTo>
                  <a:pt x="2045" y="1442"/>
                </a:lnTo>
                <a:lnTo>
                  <a:pt x="2092" y="1442"/>
                </a:lnTo>
                <a:lnTo>
                  <a:pt x="2092" y="1491"/>
                </a:lnTo>
                <a:close/>
                <a:moveTo>
                  <a:pt x="1941" y="1491"/>
                </a:moveTo>
                <a:lnTo>
                  <a:pt x="1893" y="1491"/>
                </a:lnTo>
                <a:lnTo>
                  <a:pt x="1893" y="1442"/>
                </a:lnTo>
                <a:lnTo>
                  <a:pt x="1941" y="1442"/>
                </a:lnTo>
                <a:lnTo>
                  <a:pt x="1941" y="1491"/>
                </a:lnTo>
                <a:close/>
                <a:moveTo>
                  <a:pt x="1865" y="1491"/>
                </a:moveTo>
                <a:lnTo>
                  <a:pt x="1818" y="1491"/>
                </a:lnTo>
                <a:lnTo>
                  <a:pt x="1818" y="1442"/>
                </a:lnTo>
                <a:lnTo>
                  <a:pt x="1865" y="1442"/>
                </a:lnTo>
                <a:lnTo>
                  <a:pt x="1865" y="1491"/>
                </a:lnTo>
                <a:close/>
                <a:moveTo>
                  <a:pt x="1789" y="1491"/>
                </a:moveTo>
                <a:lnTo>
                  <a:pt x="1742" y="1491"/>
                </a:lnTo>
                <a:lnTo>
                  <a:pt x="1742" y="1442"/>
                </a:lnTo>
                <a:lnTo>
                  <a:pt x="1789" y="1442"/>
                </a:lnTo>
                <a:lnTo>
                  <a:pt x="1789" y="1491"/>
                </a:lnTo>
                <a:close/>
                <a:moveTo>
                  <a:pt x="1184" y="1491"/>
                </a:moveTo>
                <a:lnTo>
                  <a:pt x="1136" y="1491"/>
                </a:lnTo>
                <a:lnTo>
                  <a:pt x="1136" y="1442"/>
                </a:lnTo>
                <a:lnTo>
                  <a:pt x="1184" y="1442"/>
                </a:lnTo>
                <a:lnTo>
                  <a:pt x="1184" y="1491"/>
                </a:lnTo>
                <a:close/>
                <a:moveTo>
                  <a:pt x="1108" y="1491"/>
                </a:moveTo>
                <a:lnTo>
                  <a:pt x="1060" y="1491"/>
                </a:lnTo>
                <a:lnTo>
                  <a:pt x="1060" y="1442"/>
                </a:lnTo>
                <a:lnTo>
                  <a:pt x="1108" y="1442"/>
                </a:lnTo>
                <a:lnTo>
                  <a:pt x="1108" y="1491"/>
                </a:lnTo>
                <a:close/>
                <a:moveTo>
                  <a:pt x="1032" y="1491"/>
                </a:moveTo>
                <a:lnTo>
                  <a:pt x="985" y="1491"/>
                </a:lnTo>
                <a:lnTo>
                  <a:pt x="985" y="1442"/>
                </a:lnTo>
                <a:lnTo>
                  <a:pt x="1032" y="1442"/>
                </a:lnTo>
                <a:lnTo>
                  <a:pt x="1032" y="1491"/>
                </a:lnTo>
                <a:close/>
                <a:moveTo>
                  <a:pt x="956" y="1491"/>
                </a:moveTo>
                <a:lnTo>
                  <a:pt x="909" y="1491"/>
                </a:lnTo>
                <a:lnTo>
                  <a:pt x="909" y="1442"/>
                </a:lnTo>
                <a:lnTo>
                  <a:pt x="956" y="1442"/>
                </a:lnTo>
                <a:lnTo>
                  <a:pt x="956" y="1491"/>
                </a:lnTo>
                <a:close/>
                <a:moveTo>
                  <a:pt x="3003" y="1413"/>
                </a:moveTo>
                <a:lnTo>
                  <a:pt x="2954" y="1413"/>
                </a:lnTo>
                <a:lnTo>
                  <a:pt x="2954" y="1366"/>
                </a:lnTo>
                <a:lnTo>
                  <a:pt x="3003" y="1366"/>
                </a:lnTo>
                <a:lnTo>
                  <a:pt x="3003" y="1413"/>
                </a:lnTo>
                <a:close/>
                <a:moveTo>
                  <a:pt x="2928" y="1413"/>
                </a:moveTo>
                <a:lnTo>
                  <a:pt x="2878" y="1413"/>
                </a:lnTo>
                <a:lnTo>
                  <a:pt x="2878" y="1366"/>
                </a:lnTo>
                <a:lnTo>
                  <a:pt x="2928" y="1366"/>
                </a:lnTo>
                <a:lnTo>
                  <a:pt x="2928" y="1413"/>
                </a:lnTo>
                <a:close/>
                <a:moveTo>
                  <a:pt x="2852" y="1413"/>
                </a:moveTo>
                <a:lnTo>
                  <a:pt x="2802" y="1413"/>
                </a:lnTo>
                <a:lnTo>
                  <a:pt x="2802" y="1366"/>
                </a:lnTo>
                <a:lnTo>
                  <a:pt x="2852" y="1366"/>
                </a:lnTo>
                <a:lnTo>
                  <a:pt x="2852" y="1413"/>
                </a:lnTo>
                <a:close/>
                <a:moveTo>
                  <a:pt x="2092" y="1413"/>
                </a:moveTo>
                <a:lnTo>
                  <a:pt x="2045" y="1413"/>
                </a:lnTo>
                <a:lnTo>
                  <a:pt x="2045" y="1366"/>
                </a:lnTo>
                <a:lnTo>
                  <a:pt x="2092" y="1366"/>
                </a:lnTo>
                <a:lnTo>
                  <a:pt x="2092" y="1413"/>
                </a:lnTo>
                <a:close/>
                <a:moveTo>
                  <a:pt x="2016" y="1413"/>
                </a:moveTo>
                <a:lnTo>
                  <a:pt x="1969" y="1413"/>
                </a:lnTo>
                <a:lnTo>
                  <a:pt x="1969" y="1366"/>
                </a:lnTo>
                <a:lnTo>
                  <a:pt x="2016" y="1366"/>
                </a:lnTo>
                <a:lnTo>
                  <a:pt x="2016" y="1413"/>
                </a:lnTo>
                <a:close/>
                <a:moveTo>
                  <a:pt x="1941" y="1413"/>
                </a:moveTo>
                <a:lnTo>
                  <a:pt x="1893" y="1413"/>
                </a:lnTo>
                <a:lnTo>
                  <a:pt x="1893" y="1366"/>
                </a:lnTo>
                <a:lnTo>
                  <a:pt x="1941" y="1366"/>
                </a:lnTo>
                <a:lnTo>
                  <a:pt x="1941" y="1413"/>
                </a:lnTo>
                <a:close/>
                <a:moveTo>
                  <a:pt x="1865" y="1413"/>
                </a:moveTo>
                <a:lnTo>
                  <a:pt x="1818" y="1413"/>
                </a:lnTo>
                <a:lnTo>
                  <a:pt x="1818" y="1366"/>
                </a:lnTo>
                <a:lnTo>
                  <a:pt x="1865" y="1366"/>
                </a:lnTo>
                <a:lnTo>
                  <a:pt x="1865" y="1413"/>
                </a:lnTo>
                <a:close/>
                <a:moveTo>
                  <a:pt x="1789" y="1413"/>
                </a:moveTo>
                <a:lnTo>
                  <a:pt x="1742" y="1413"/>
                </a:lnTo>
                <a:lnTo>
                  <a:pt x="1742" y="1366"/>
                </a:lnTo>
                <a:lnTo>
                  <a:pt x="1789" y="1366"/>
                </a:lnTo>
                <a:lnTo>
                  <a:pt x="1789" y="1413"/>
                </a:lnTo>
                <a:close/>
                <a:moveTo>
                  <a:pt x="1259" y="1413"/>
                </a:moveTo>
                <a:lnTo>
                  <a:pt x="1212" y="1413"/>
                </a:lnTo>
                <a:lnTo>
                  <a:pt x="1212" y="1366"/>
                </a:lnTo>
                <a:lnTo>
                  <a:pt x="1259" y="1366"/>
                </a:lnTo>
                <a:lnTo>
                  <a:pt x="1259" y="1413"/>
                </a:lnTo>
                <a:close/>
                <a:moveTo>
                  <a:pt x="1184" y="1413"/>
                </a:moveTo>
                <a:lnTo>
                  <a:pt x="1136" y="1413"/>
                </a:lnTo>
                <a:lnTo>
                  <a:pt x="1136" y="1366"/>
                </a:lnTo>
                <a:lnTo>
                  <a:pt x="1184" y="1366"/>
                </a:lnTo>
                <a:lnTo>
                  <a:pt x="1184" y="1413"/>
                </a:lnTo>
                <a:close/>
                <a:moveTo>
                  <a:pt x="1108" y="1413"/>
                </a:moveTo>
                <a:lnTo>
                  <a:pt x="1060" y="1413"/>
                </a:lnTo>
                <a:lnTo>
                  <a:pt x="1060" y="1366"/>
                </a:lnTo>
                <a:lnTo>
                  <a:pt x="1108" y="1366"/>
                </a:lnTo>
                <a:lnTo>
                  <a:pt x="1108" y="1413"/>
                </a:lnTo>
                <a:close/>
                <a:moveTo>
                  <a:pt x="1032" y="1413"/>
                </a:moveTo>
                <a:lnTo>
                  <a:pt x="985" y="1413"/>
                </a:lnTo>
                <a:lnTo>
                  <a:pt x="985" y="1366"/>
                </a:lnTo>
                <a:lnTo>
                  <a:pt x="1032" y="1366"/>
                </a:lnTo>
                <a:lnTo>
                  <a:pt x="1032" y="1413"/>
                </a:lnTo>
                <a:close/>
                <a:moveTo>
                  <a:pt x="956" y="1413"/>
                </a:moveTo>
                <a:lnTo>
                  <a:pt x="909" y="1413"/>
                </a:lnTo>
                <a:lnTo>
                  <a:pt x="909" y="1366"/>
                </a:lnTo>
                <a:lnTo>
                  <a:pt x="956" y="1366"/>
                </a:lnTo>
                <a:lnTo>
                  <a:pt x="956" y="1413"/>
                </a:lnTo>
                <a:close/>
                <a:moveTo>
                  <a:pt x="3079" y="1338"/>
                </a:moveTo>
                <a:lnTo>
                  <a:pt x="3029" y="1338"/>
                </a:lnTo>
                <a:lnTo>
                  <a:pt x="3029" y="1290"/>
                </a:lnTo>
                <a:lnTo>
                  <a:pt x="3079" y="1290"/>
                </a:lnTo>
                <a:lnTo>
                  <a:pt x="3079" y="1338"/>
                </a:lnTo>
                <a:close/>
                <a:moveTo>
                  <a:pt x="3003" y="1338"/>
                </a:moveTo>
                <a:lnTo>
                  <a:pt x="2954" y="1338"/>
                </a:lnTo>
                <a:lnTo>
                  <a:pt x="2954" y="1290"/>
                </a:lnTo>
                <a:lnTo>
                  <a:pt x="3003" y="1290"/>
                </a:lnTo>
                <a:lnTo>
                  <a:pt x="3003" y="1338"/>
                </a:lnTo>
                <a:close/>
                <a:moveTo>
                  <a:pt x="2016" y="1338"/>
                </a:moveTo>
                <a:lnTo>
                  <a:pt x="1969" y="1338"/>
                </a:lnTo>
                <a:lnTo>
                  <a:pt x="1969" y="1290"/>
                </a:lnTo>
                <a:lnTo>
                  <a:pt x="2016" y="1290"/>
                </a:lnTo>
                <a:lnTo>
                  <a:pt x="2016" y="1338"/>
                </a:lnTo>
                <a:close/>
                <a:moveTo>
                  <a:pt x="1941" y="1338"/>
                </a:moveTo>
                <a:lnTo>
                  <a:pt x="1893" y="1338"/>
                </a:lnTo>
                <a:lnTo>
                  <a:pt x="1893" y="1290"/>
                </a:lnTo>
                <a:lnTo>
                  <a:pt x="1941" y="1290"/>
                </a:lnTo>
                <a:lnTo>
                  <a:pt x="1941" y="1338"/>
                </a:lnTo>
                <a:close/>
                <a:moveTo>
                  <a:pt x="1865" y="1338"/>
                </a:moveTo>
                <a:lnTo>
                  <a:pt x="1818" y="1338"/>
                </a:lnTo>
                <a:lnTo>
                  <a:pt x="1818" y="1290"/>
                </a:lnTo>
                <a:lnTo>
                  <a:pt x="1865" y="1290"/>
                </a:lnTo>
                <a:lnTo>
                  <a:pt x="1865" y="1338"/>
                </a:lnTo>
                <a:close/>
                <a:moveTo>
                  <a:pt x="1789" y="1338"/>
                </a:moveTo>
                <a:lnTo>
                  <a:pt x="1742" y="1338"/>
                </a:lnTo>
                <a:lnTo>
                  <a:pt x="1742" y="1290"/>
                </a:lnTo>
                <a:lnTo>
                  <a:pt x="1789" y="1290"/>
                </a:lnTo>
                <a:lnTo>
                  <a:pt x="1789" y="1338"/>
                </a:lnTo>
                <a:close/>
                <a:moveTo>
                  <a:pt x="1259" y="1338"/>
                </a:moveTo>
                <a:lnTo>
                  <a:pt x="1212" y="1338"/>
                </a:lnTo>
                <a:lnTo>
                  <a:pt x="1212" y="1290"/>
                </a:lnTo>
                <a:lnTo>
                  <a:pt x="1259" y="1290"/>
                </a:lnTo>
                <a:lnTo>
                  <a:pt x="1259" y="1338"/>
                </a:lnTo>
                <a:close/>
                <a:moveTo>
                  <a:pt x="1184" y="1338"/>
                </a:moveTo>
                <a:lnTo>
                  <a:pt x="1136" y="1338"/>
                </a:lnTo>
                <a:lnTo>
                  <a:pt x="1136" y="1290"/>
                </a:lnTo>
                <a:lnTo>
                  <a:pt x="1184" y="1290"/>
                </a:lnTo>
                <a:lnTo>
                  <a:pt x="1184" y="1338"/>
                </a:lnTo>
                <a:close/>
                <a:moveTo>
                  <a:pt x="1108" y="1338"/>
                </a:moveTo>
                <a:lnTo>
                  <a:pt x="1060" y="1338"/>
                </a:lnTo>
                <a:lnTo>
                  <a:pt x="1060" y="1290"/>
                </a:lnTo>
                <a:lnTo>
                  <a:pt x="1108" y="1290"/>
                </a:lnTo>
                <a:lnTo>
                  <a:pt x="1108" y="1338"/>
                </a:lnTo>
                <a:close/>
                <a:moveTo>
                  <a:pt x="1032" y="1338"/>
                </a:moveTo>
                <a:lnTo>
                  <a:pt x="985" y="1338"/>
                </a:lnTo>
                <a:lnTo>
                  <a:pt x="985" y="1290"/>
                </a:lnTo>
                <a:lnTo>
                  <a:pt x="1032" y="1290"/>
                </a:lnTo>
                <a:lnTo>
                  <a:pt x="1032" y="1338"/>
                </a:lnTo>
                <a:close/>
                <a:moveTo>
                  <a:pt x="956" y="1338"/>
                </a:moveTo>
                <a:lnTo>
                  <a:pt x="909" y="1338"/>
                </a:lnTo>
                <a:lnTo>
                  <a:pt x="909" y="1290"/>
                </a:lnTo>
                <a:lnTo>
                  <a:pt x="956" y="1290"/>
                </a:lnTo>
                <a:lnTo>
                  <a:pt x="956" y="1338"/>
                </a:lnTo>
                <a:close/>
                <a:moveTo>
                  <a:pt x="881" y="1338"/>
                </a:moveTo>
                <a:lnTo>
                  <a:pt x="833" y="1338"/>
                </a:lnTo>
                <a:lnTo>
                  <a:pt x="833" y="1290"/>
                </a:lnTo>
                <a:lnTo>
                  <a:pt x="881" y="1290"/>
                </a:lnTo>
                <a:lnTo>
                  <a:pt x="881" y="1338"/>
                </a:lnTo>
                <a:close/>
                <a:moveTo>
                  <a:pt x="3003" y="1262"/>
                </a:moveTo>
                <a:lnTo>
                  <a:pt x="2954" y="1262"/>
                </a:lnTo>
                <a:lnTo>
                  <a:pt x="2954" y="1215"/>
                </a:lnTo>
                <a:lnTo>
                  <a:pt x="3003" y="1215"/>
                </a:lnTo>
                <a:lnTo>
                  <a:pt x="3003" y="1262"/>
                </a:lnTo>
                <a:close/>
                <a:moveTo>
                  <a:pt x="2928" y="1262"/>
                </a:moveTo>
                <a:lnTo>
                  <a:pt x="2878" y="1262"/>
                </a:lnTo>
                <a:lnTo>
                  <a:pt x="2878" y="1215"/>
                </a:lnTo>
                <a:lnTo>
                  <a:pt x="2928" y="1215"/>
                </a:lnTo>
                <a:lnTo>
                  <a:pt x="2928" y="1262"/>
                </a:lnTo>
                <a:close/>
                <a:moveTo>
                  <a:pt x="2776" y="1262"/>
                </a:moveTo>
                <a:lnTo>
                  <a:pt x="2726" y="1262"/>
                </a:lnTo>
                <a:lnTo>
                  <a:pt x="2726" y="1215"/>
                </a:lnTo>
                <a:lnTo>
                  <a:pt x="2776" y="1215"/>
                </a:lnTo>
                <a:lnTo>
                  <a:pt x="2776" y="1262"/>
                </a:lnTo>
                <a:close/>
                <a:moveTo>
                  <a:pt x="2700" y="1262"/>
                </a:moveTo>
                <a:lnTo>
                  <a:pt x="2651" y="1262"/>
                </a:lnTo>
                <a:lnTo>
                  <a:pt x="2651" y="1215"/>
                </a:lnTo>
                <a:lnTo>
                  <a:pt x="2700" y="1215"/>
                </a:lnTo>
                <a:lnTo>
                  <a:pt x="2700" y="1262"/>
                </a:lnTo>
                <a:close/>
                <a:moveTo>
                  <a:pt x="2622" y="1262"/>
                </a:moveTo>
                <a:lnTo>
                  <a:pt x="2575" y="1262"/>
                </a:lnTo>
                <a:lnTo>
                  <a:pt x="2575" y="1215"/>
                </a:lnTo>
                <a:lnTo>
                  <a:pt x="2622" y="1215"/>
                </a:lnTo>
                <a:lnTo>
                  <a:pt x="2622" y="1262"/>
                </a:lnTo>
                <a:close/>
                <a:moveTo>
                  <a:pt x="2016" y="1262"/>
                </a:moveTo>
                <a:lnTo>
                  <a:pt x="1969" y="1262"/>
                </a:lnTo>
                <a:lnTo>
                  <a:pt x="1969" y="1215"/>
                </a:lnTo>
                <a:lnTo>
                  <a:pt x="2016" y="1215"/>
                </a:lnTo>
                <a:lnTo>
                  <a:pt x="2016" y="1262"/>
                </a:lnTo>
                <a:close/>
                <a:moveTo>
                  <a:pt x="1941" y="1262"/>
                </a:moveTo>
                <a:lnTo>
                  <a:pt x="1893" y="1262"/>
                </a:lnTo>
                <a:lnTo>
                  <a:pt x="1893" y="1215"/>
                </a:lnTo>
                <a:lnTo>
                  <a:pt x="1941" y="1215"/>
                </a:lnTo>
                <a:lnTo>
                  <a:pt x="1941" y="1262"/>
                </a:lnTo>
                <a:close/>
                <a:moveTo>
                  <a:pt x="1865" y="1262"/>
                </a:moveTo>
                <a:lnTo>
                  <a:pt x="1818" y="1262"/>
                </a:lnTo>
                <a:lnTo>
                  <a:pt x="1818" y="1215"/>
                </a:lnTo>
                <a:lnTo>
                  <a:pt x="1865" y="1215"/>
                </a:lnTo>
                <a:lnTo>
                  <a:pt x="1865" y="1262"/>
                </a:lnTo>
                <a:close/>
                <a:moveTo>
                  <a:pt x="1789" y="1262"/>
                </a:moveTo>
                <a:lnTo>
                  <a:pt x="1742" y="1262"/>
                </a:lnTo>
                <a:lnTo>
                  <a:pt x="1742" y="1215"/>
                </a:lnTo>
                <a:lnTo>
                  <a:pt x="1789" y="1215"/>
                </a:lnTo>
                <a:lnTo>
                  <a:pt x="1789" y="1262"/>
                </a:lnTo>
                <a:close/>
                <a:moveTo>
                  <a:pt x="1259" y="1262"/>
                </a:moveTo>
                <a:lnTo>
                  <a:pt x="1212" y="1262"/>
                </a:lnTo>
                <a:lnTo>
                  <a:pt x="1212" y="1215"/>
                </a:lnTo>
                <a:lnTo>
                  <a:pt x="1259" y="1215"/>
                </a:lnTo>
                <a:lnTo>
                  <a:pt x="1259" y="1262"/>
                </a:lnTo>
                <a:close/>
                <a:moveTo>
                  <a:pt x="1184" y="1262"/>
                </a:moveTo>
                <a:lnTo>
                  <a:pt x="1136" y="1262"/>
                </a:lnTo>
                <a:lnTo>
                  <a:pt x="1136" y="1215"/>
                </a:lnTo>
                <a:lnTo>
                  <a:pt x="1184" y="1215"/>
                </a:lnTo>
                <a:lnTo>
                  <a:pt x="1184" y="1262"/>
                </a:lnTo>
                <a:close/>
                <a:moveTo>
                  <a:pt x="1108" y="1262"/>
                </a:moveTo>
                <a:lnTo>
                  <a:pt x="1060" y="1262"/>
                </a:lnTo>
                <a:lnTo>
                  <a:pt x="1060" y="1215"/>
                </a:lnTo>
                <a:lnTo>
                  <a:pt x="1108" y="1215"/>
                </a:lnTo>
                <a:lnTo>
                  <a:pt x="1108" y="1262"/>
                </a:lnTo>
                <a:close/>
                <a:moveTo>
                  <a:pt x="1032" y="1262"/>
                </a:moveTo>
                <a:lnTo>
                  <a:pt x="985" y="1262"/>
                </a:lnTo>
                <a:lnTo>
                  <a:pt x="985" y="1215"/>
                </a:lnTo>
                <a:lnTo>
                  <a:pt x="1032" y="1215"/>
                </a:lnTo>
                <a:lnTo>
                  <a:pt x="1032" y="1262"/>
                </a:lnTo>
                <a:close/>
                <a:moveTo>
                  <a:pt x="956" y="1262"/>
                </a:moveTo>
                <a:lnTo>
                  <a:pt x="909" y="1262"/>
                </a:lnTo>
                <a:lnTo>
                  <a:pt x="909" y="1215"/>
                </a:lnTo>
                <a:lnTo>
                  <a:pt x="956" y="1215"/>
                </a:lnTo>
                <a:lnTo>
                  <a:pt x="956" y="1262"/>
                </a:lnTo>
                <a:close/>
                <a:moveTo>
                  <a:pt x="881" y="1262"/>
                </a:moveTo>
                <a:lnTo>
                  <a:pt x="833" y="1262"/>
                </a:lnTo>
                <a:lnTo>
                  <a:pt x="833" y="1215"/>
                </a:lnTo>
                <a:lnTo>
                  <a:pt x="881" y="1215"/>
                </a:lnTo>
                <a:lnTo>
                  <a:pt x="881" y="1262"/>
                </a:lnTo>
                <a:close/>
                <a:moveTo>
                  <a:pt x="2700" y="1186"/>
                </a:moveTo>
                <a:lnTo>
                  <a:pt x="2651" y="1186"/>
                </a:lnTo>
                <a:lnTo>
                  <a:pt x="2651" y="1139"/>
                </a:lnTo>
                <a:lnTo>
                  <a:pt x="2700" y="1139"/>
                </a:lnTo>
                <a:lnTo>
                  <a:pt x="2700" y="1186"/>
                </a:lnTo>
                <a:close/>
                <a:moveTo>
                  <a:pt x="2622" y="1186"/>
                </a:moveTo>
                <a:lnTo>
                  <a:pt x="2575" y="1186"/>
                </a:lnTo>
                <a:lnTo>
                  <a:pt x="2575" y="1139"/>
                </a:lnTo>
                <a:lnTo>
                  <a:pt x="2622" y="1139"/>
                </a:lnTo>
                <a:lnTo>
                  <a:pt x="2622" y="1186"/>
                </a:lnTo>
                <a:close/>
                <a:moveTo>
                  <a:pt x="2547" y="1186"/>
                </a:moveTo>
                <a:lnTo>
                  <a:pt x="2499" y="1186"/>
                </a:lnTo>
                <a:lnTo>
                  <a:pt x="2499" y="1139"/>
                </a:lnTo>
                <a:lnTo>
                  <a:pt x="2547" y="1139"/>
                </a:lnTo>
                <a:lnTo>
                  <a:pt x="2547" y="1186"/>
                </a:lnTo>
                <a:close/>
                <a:moveTo>
                  <a:pt x="2092" y="1186"/>
                </a:moveTo>
                <a:lnTo>
                  <a:pt x="2045" y="1186"/>
                </a:lnTo>
                <a:lnTo>
                  <a:pt x="2045" y="1139"/>
                </a:lnTo>
                <a:lnTo>
                  <a:pt x="2092" y="1139"/>
                </a:lnTo>
                <a:lnTo>
                  <a:pt x="2092" y="1186"/>
                </a:lnTo>
                <a:close/>
                <a:moveTo>
                  <a:pt x="2016" y="1186"/>
                </a:moveTo>
                <a:lnTo>
                  <a:pt x="1969" y="1186"/>
                </a:lnTo>
                <a:lnTo>
                  <a:pt x="1969" y="1139"/>
                </a:lnTo>
                <a:lnTo>
                  <a:pt x="2016" y="1139"/>
                </a:lnTo>
                <a:lnTo>
                  <a:pt x="2016" y="1186"/>
                </a:lnTo>
                <a:close/>
                <a:moveTo>
                  <a:pt x="1941" y="1186"/>
                </a:moveTo>
                <a:lnTo>
                  <a:pt x="1893" y="1186"/>
                </a:lnTo>
                <a:lnTo>
                  <a:pt x="1893" y="1139"/>
                </a:lnTo>
                <a:lnTo>
                  <a:pt x="1941" y="1139"/>
                </a:lnTo>
                <a:lnTo>
                  <a:pt x="1941" y="1186"/>
                </a:lnTo>
                <a:close/>
                <a:moveTo>
                  <a:pt x="1865" y="1186"/>
                </a:moveTo>
                <a:lnTo>
                  <a:pt x="1818" y="1186"/>
                </a:lnTo>
                <a:lnTo>
                  <a:pt x="1818" y="1139"/>
                </a:lnTo>
                <a:lnTo>
                  <a:pt x="1865" y="1139"/>
                </a:lnTo>
                <a:lnTo>
                  <a:pt x="1865" y="1186"/>
                </a:lnTo>
                <a:close/>
                <a:moveTo>
                  <a:pt x="1789" y="1186"/>
                </a:moveTo>
                <a:lnTo>
                  <a:pt x="1742" y="1186"/>
                </a:lnTo>
                <a:lnTo>
                  <a:pt x="1742" y="1139"/>
                </a:lnTo>
                <a:lnTo>
                  <a:pt x="1789" y="1139"/>
                </a:lnTo>
                <a:lnTo>
                  <a:pt x="1789" y="1186"/>
                </a:lnTo>
                <a:close/>
                <a:moveTo>
                  <a:pt x="1714" y="1186"/>
                </a:moveTo>
                <a:lnTo>
                  <a:pt x="1666" y="1186"/>
                </a:lnTo>
                <a:lnTo>
                  <a:pt x="1666" y="1139"/>
                </a:lnTo>
                <a:lnTo>
                  <a:pt x="1714" y="1139"/>
                </a:lnTo>
                <a:lnTo>
                  <a:pt x="1714" y="1186"/>
                </a:lnTo>
                <a:close/>
                <a:moveTo>
                  <a:pt x="1638" y="1186"/>
                </a:moveTo>
                <a:lnTo>
                  <a:pt x="1591" y="1186"/>
                </a:lnTo>
                <a:lnTo>
                  <a:pt x="1591" y="1139"/>
                </a:lnTo>
                <a:lnTo>
                  <a:pt x="1638" y="1139"/>
                </a:lnTo>
                <a:lnTo>
                  <a:pt x="1638" y="1186"/>
                </a:lnTo>
                <a:close/>
                <a:moveTo>
                  <a:pt x="1562" y="1186"/>
                </a:moveTo>
                <a:lnTo>
                  <a:pt x="1515" y="1186"/>
                </a:lnTo>
                <a:lnTo>
                  <a:pt x="1515" y="1139"/>
                </a:lnTo>
                <a:lnTo>
                  <a:pt x="1562" y="1139"/>
                </a:lnTo>
                <a:lnTo>
                  <a:pt x="1562" y="1186"/>
                </a:lnTo>
                <a:close/>
                <a:moveTo>
                  <a:pt x="1108" y="1186"/>
                </a:moveTo>
                <a:lnTo>
                  <a:pt x="1060" y="1186"/>
                </a:lnTo>
                <a:lnTo>
                  <a:pt x="1060" y="1139"/>
                </a:lnTo>
                <a:lnTo>
                  <a:pt x="1108" y="1139"/>
                </a:lnTo>
                <a:lnTo>
                  <a:pt x="1108" y="1186"/>
                </a:lnTo>
                <a:close/>
                <a:moveTo>
                  <a:pt x="1032" y="1186"/>
                </a:moveTo>
                <a:lnTo>
                  <a:pt x="985" y="1186"/>
                </a:lnTo>
                <a:lnTo>
                  <a:pt x="985" y="1139"/>
                </a:lnTo>
                <a:lnTo>
                  <a:pt x="1032" y="1139"/>
                </a:lnTo>
                <a:lnTo>
                  <a:pt x="1032" y="1186"/>
                </a:lnTo>
                <a:close/>
                <a:moveTo>
                  <a:pt x="956" y="1186"/>
                </a:moveTo>
                <a:lnTo>
                  <a:pt x="909" y="1186"/>
                </a:lnTo>
                <a:lnTo>
                  <a:pt x="909" y="1139"/>
                </a:lnTo>
                <a:lnTo>
                  <a:pt x="956" y="1139"/>
                </a:lnTo>
                <a:lnTo>
                  <a:pt x="956" y="1186"/>
                </a:lnTo>
                <a:close/>
                <a:moveTo>
                  <a:pt x="881" y="1186"/>
                </a:moveTo>
                <a:lnTo>
                  <a:pt x="833" y="1186"/>
                </a:lnTo>
                <a:lnTo>
                  <a:pt x="833" y="1139"/>
                </a:lnTo>
                <a:lnTo>
                  <a:pt x="881" y="1139"/>
                </a:lnTo>
                <a:lnTo>
                  <a:pt x="881" y="1186"/>
                </a:lnTo>
                <a:close/>
                <a:moveTo>
                  <a:pt x="2852" y="1110"/>
                </a:moveTo>
                <a:lnTo>
                  <a:pt x="2802" y="1110"/>
                </a:lnTo>
                <a:lnTo>
                  <a:pt x="2802" y="1063"/>
                </a:lnTo>
                <a:lnTo>
                  <a:pt x="2852" y="1063"/>
                </a:lnTo>
                <a:lnTo>
                  <a:pt x="2852" y="1110"/>
                </a:lnTo>
                <a:close/>
                <a:moveTo>
                  <a:pt x="2622" y="1110"/>
                </a:moveTo>
                <a:lnTo>
                  <a:pt x="2575" y="1110"/>
                </a:lnTo>
                <a:lnTo>
                  <a:pt x="2575" y="1063"/>
                </a:lnTo>
                <a:lnTo>
                  <a:pt x="2622" y="1063"/>
                </a:lnTo>
                <a:lnTo>
                  <a:pt x="2622" y="1110"/>
                </a:lnTo>
                <a:close/>
                <a:moveTo>
                  <a:pt x="2395" y="1110"/>
                </a:moveTo>
                <a:lnTo>
                  <a:pt x="2348" y="1110"/>
                </a:lnTo>
                <a:lnTo>
                  <a:pt x="2348" y="1063"/>
                </a:lnTo>
                <a:lnTo>
                  <a:pt x="2395" y="1063"/>
                </a:lnTo>
                <a:lnTo>
                  <a:pt x="2395" y="1110"/>
                </a:lnTo>
                <a:close/>
                <a:moveTo>
                  <a:pt x="2016" y="1110"/>
                </a:moveTo>
                <a:lnTo>
                  <a:pt x="1969" y="1110"/>
                </a:lnTo>
                <a:lnTo>
                  <a:pt x="1969" y="1063"/>
                </a:lnTo>
                <a:lnTo>
                  <a:pt x="2016" y="1063"/>
                </a:lnTo>
                <a:lnTo>
                  <a:pt x="2016" y="1110"/>
                </a:lnTo>
                <a:close/>
                <a:moveTo>
                  <a:pt x="1941" y="1110"/>
                </a:moveTo>
                <a:lnTo>
                  <a:pt x="1893" y="1110"/>
                </a:lnTo>
                <a:lnTo>
                  <a:pt x="1893" y="1063"/>
                </a:lnTo>
                <a:lnTo>
                  <a:pt x="1941" y="1063"/>
                </a:lnTo>
                <a:lnTo>
                  <a:pt x="1941" y="1110"/>
                </a:lnTo>
                <a:close/>
                <a:moveTo>
                  <a:pt x="1865" y="1110"/>
                </a:moveTo>
                <a:lnTo>
                  <a:pt x="1818" y="1110"/>
                </a:lnTo>
                <a:lnTo>
                  <a:pt x="1818" y="1063"/>
                </a:lnTo>
                <a:lnTo>
                  <a:pt x="1865" y="1063"/>
                </a:lnTo>
                <a:lnTo>
                  <a:pt x="1865" y="1110"/>
                </a:lnTo>
                <a:close/>
                <a:moveTo>
                  <a:pt x="1789" y="1110"/>
                </a:moveTo>
                <a:lnTo>
                  <a:pt x="1742" y="1110"/>
                </a:lnTo>
                <a:lnTo>
                  <a:pt x="1742" y="1063"/>
                </a:lnTo>
                <a:lnTo>
                  <a:pt x="1789" y="1063"/>
                </a:lnTo>
                <a:lnTo>
                  <a:pt x="1789" y="1110"/>
                </a:lnTo>
                <a:close/>
                <a:moveTo>
                  <a:pt x="1714" y="1110"/>
                </a:moveTo>
                <a:lnTo>
                  <a:pt x="1666" y="1110"/>
                </a:lnTo>
                <a:lnTo>
                  <a:pt x="1666" y="1063"/>
                </a:lnTo>
                <a:lnTo>
                  <a:pt x="1714" y="1063"/>
                </a:lnTo>
                <a:lnTo>
                  <a:pt x="1714" y="1110"/>
                </a:lnTo>
                <a:close/>
                <a:moveTo>
                  <a:pt x="1638" y="1110"/>
                </a:moveTo>
                <a:lnTo>
                  <a:pt x="1591" y="1110"/>
                </a:lnTo>
                <a:lnTo>
                  <a:pt x="1591" y="1063"/>
                </a:lnTo>
                <a:lnTo>
                  <a:pt x="1638" y="1063"/>
                </a:lnTo>
                <a:lnTo>
                  <a:pt x="1638" y="1110"/>
                </a:lnTo>
                <a:close/>
                <a:moveTo>
                  <a:pt x="1562" y="1110"/>
                </a:moveTo>
                <a:lnTo>
                  <a:pt x="1515" y="1110"/>
                </a:lnTo>
                <a:lnTo>
                  <a:pt x="1515" y="1063"/>
                </a:lnTo>
                <a:lnTo>
                  <a:pt x="1562" y="1063"/>
                </a:lnTo>
                <a:lnTo>
                  <a:pt x="1562" y="1110"/>
                </a:lnTo>
                <a:close/>
                <a:moveTo>
                  <a:pt x="1486" y="1110"/>
                </a:moveTo>
                <a:lnTo>
                  <a:pt x="1439" y="1110"/>
                </a:lnTo>
                <a:lnTo>
                  <a:pt x="1439" y="1063"/>
                </a:lnTo>
                <a:lnTo>
                  <a:pt x="1486" y="1063"/>
                </a:lnTo>
                <a:lnTo>
                  <a:pt x="1486" y="1110"/>
                </a:lnTo>
                <a:close/>
                <a:moveTo>
                  <a:pt x="1032" y="1110"/>
                </a:moveTo>
                <a:lnTo>
                  <a:pt x="985" y="1110"/>
                </a:lnTo>
                <a:lnTo>
                  <a:pt x="985" y="1063"/>
                </a:lnTo>
                <a:lnTo>
                  <a:pt x="1032" y="1063"/>
                </a:lnTo>
                <a:lnTo>
                  <a:pt x="1032" y="1110"/>
                </a:lnTo>
                <a:close/>
                <a:moveTo>
                  <a:pt x="956" y="1110"/>
                </a:moveTo>
                <a:lnTo>
                  <a:pt x="909" y="1110"/>
                </a:lnTo>
                <a:lnTo>
                  <a:pt x="909" y="1063"/>
                </a:lnTo>
                <a:lnTo>
                  <a:pt x="956" y="1063"/>
                </a:lnTo>
                <a:lnTo>
                  <a:pt x="956" y="1110"/>
                </a:lnTo>
                <a:close/>
                <a:moveTo>
                  <a:pt x="881" y="1110"/>
                </a:moveTo>
                <a:lnTo>
                  <a:pt x="833" y="1110"/>
                </a:lnTo>
                <a:lnTo>
                  <a:pt x="833" y="1063"/>
                </a:lnTo>
                <a:lnTo>
                  <a:pt x="881" y="1063"/>
                </a:lnTo>
                <a:lnTo>
                  <a:pt x="881" y="1110"/>
                </a:lnTo>
                <a:close/>
                <a:moveTo>
                  <a:pt x="805" y="1110"/>
                </a:moveTo>
                <a:lnTo>
                  <a:pt x="758" y="1110"/>
                </a:lnTo>
                <a:lnTo>
                  <a:pt x="758" y="1063"/>
                </a:lnTo>
                <a:lnTo>
                  <a:pt x="805" y="1063"/>
                </a:lnTo>
                <a:lnTo>
                  <a:pt x="805" y="1110"/>
                </a:lnTo>
                <a:close/>
                <a:moveTo>
                  <a:pt x="2622" y="1035"/>
                </a:moveTo>
                <a:lnTo>
                  <a:pt x="2575" y="1035"/>
                </a:lnTo>
                <a:lnTo>
                  <a:pt x="2575" y="987"/>
                </a:lnTo>
                <a:lnTo>
                  <a:pt x="2622" y="987"/>
                </a:lnTo>
                <a:lnTo>
                  <a:pt x="2622" y="1035"/>
                </a:lnTo>
                <a:close/>
                <a:moveTo>
                  <a:pt x="2547" y="1035"/>
                </a:moveTo>
                <a:lnTo>
                  <a:pt x="2499" y="1035"/>
                </a:lnTo>
                <a:lnTo>
                  <a:pt x="2499" y="987"/>
                </a:lnTo>
                <a:lnTo>
                  <a:pt x="2547" y="987"/>
                </a:lnTo>
                <a:lnTo>
                  <a:pt x="2547" y="1035"/>
                </a:lnTo>
                <a:close/>
                <a:moveTo>
                  <a:pt x="2471" y="1035"/>
                </a:moveTo>
                <a:lnTo>
                  <a:pt x="2424" y="1035"/>
                </a:lnTo>
                <a:lnTo>
                  <a:pt x="2424" y="987"/>
                </a:lnTo>
                <a:lnTo>
                  <a:pt x="2471" y="987"/>
                </a:lnTo>
                <a:lnTo>
                  <a:pt x="2471" y="1035"/>
                </a:lnTo>
                <a:close/>
                <a:moveTo>
                  <a:pt x="2395" y="1035"/>
                </a:moveTo>
                <a:lnTo>
                  <a:pt x="2348" y="1035"/>
                </a:lnTo>
                <a:lnTo>
                  <a:pt x="2348" y="987"/>
                </a:lnTo>
                <a:lnTo>
                  <a:pt x="2395" y="987"/>
                </a:lnTo>
                <a:lnTo>
                  <a:pt x="2395" y="1035"/>
                </a:lnTo>
                <a:close/>
                <a:moveTo>
                  <a:pt x="2319" y="1035"/>
                </a:moveTo>
                <a:lnTo>
                  <a:pt x="2272" y="1035"/>
                </a:lnTo>
                <a:lnTo>
                  <a:pt x="2272" y="987"/>
                </a:lnTo>
                <a:lnTo>
                  <a:pt x="2319" y="987"/>
                </a:lnTo>
                <a:lnTo>
                  <a:pt x="2319" y="1035"/>
                </a:lnTo>
                <a:close/>
                <a:moveTo>
                  <a:pt x="2168" y="1035"/>
                </a:moveTo>
                <a:lnTo>
                  <a:pt x="2121" y="1035"/>
                </a:lnTo>
                <a:lnTo>
                  <a:pt x="2121" y="987"/>
                </a:lnTo>
                <a:lnTo>
                  <a:pt x="2168" y="987"/>
                </a:lnTo>
                <a:lnTo>
                  <a:pt x="2168" y="1035"/>
                </a:lnTo>
                <a:close/>
                <a:moveTo>
                  <a:pt x="2092" y="1035"/>
                </a:moveTo>
                <a:lnTo>
                  <a:pt x="2045" y="1035"/>
                </a:lnTo>
                <a:lnTo>
                  <a:pt x="2045" y="987"/>
                </a:lnTo>
                <a:lnTo>
                  <a:pt x="2092" y="987"/>
                </a:lnTo>
                <a:lnTo>
                  <a:pt x="2092" y="1035"/>
                </a:lnTo>
                <a:close/>
                <a:moveTo>
                  <a:pt x="2016" y="1035"/>
                </a:moveTo>
                <a:lnTo>
                  <a:pt x="1969" y="1035"/>
                </a:lnTo>
                <a:lnTo>
                  <a:pt x="1969" y="987"/>
                </a:lnTo>
                <a:lnTo>
                  <a:pt x="2016" y="987"/>
                </a:lnTo>
                <a:lnTo>
                  <a:pt x="2016" y="1035"/>
                </a:lnTo>
                <a:close/>
                <a:moveTo>
                  <a:pt x="1941" y="1035"/>
                </a:moveTo>
                <a:lnTo>
                  <a:pt x="1893" y="1035"/>
                </a:lnTo>
                <a:lnTo>
                  <a:pt x="1893" y="987"/>
                </a:lnTo>
                <a:lnTo>
                  <a:pt x="1941" y="987"/>
                </a:lnTo>
                <a:lnTo>
                  <a:pt x="1941" y="1035"/>
                </a:lnTo>
                <a:close/>
                <a:moveTo>
                  <a:pt x="1865" y="1035"/>
                </a:moveTo>
                <a:lnTo>
                  <a:pt x="1818" y="1035"/>
                </a:lnTo>
                <a:lnTo>
                  <a:pt x="1818" y="987"/>
                </a:lnTo>
                <a:lnTo>
                  <a:pt x="1865" y="987"/>
                </a:lnTo>
                <a:lnTo>
                  <a:pt x="1865" y="1035"/>
                </a:lnTo>
                <a:close/>
                <a:moveTo>
                  <a:pt x="1789" y="1035"/>
                </a:moveTo>
                <a:lnTo>
                  <a:pt x="1742" y="1035"/>
                </a:lnTo>
                <a:lnTo>
                  <a:pt x="1742" y="987"/>
                </a:lnTo>
                <a:lnTo>
                  <a:pt x="1789" y="987"/>
                </a:lnTo>
                <a:lnTo>
                  <a:pt x="1789" y="1035"/>
                </a:lnTo>
                <a:close/>
                <a:moveTo>
                  <a:pt x="1714" y="1035"/>
                </a:moveTo>
                <a:lnTo>
                  <a:pt x="1666" y="1035"/>
                </a:lnTo>
                <a:lnTo>
                  <a:pt x="1666" y="987"/>
                </a:lnTo>
                <a:lnTo>
                  <a:pt x="1714" y="987"/>
                </a:lnTo>
                <a:lnTo>
                  <a:pt x="1714" y="1035"/>
                </a:lnTo>
                <a:close/>
                <a:moveTo>
                  <a:pt x="1638" y="1035"/>
                </a:moveTo>
                <a:lnTo>
                  <a:pt x="1591" y="1035"/>
                </a:lnTo>
                <a:lnTo>
                  <a:pt x="1591" y="987"/>
                </a:lnTo>
                <a:lnTo>
                  <a:pt x="1638" y="987"/>
                </a:lnTo>
                <a:lnTo>
                  <a:pt x="1638" y="1035"/>
                </a:lnTo>
                <a:close/>
                <a:moveTo>
                  <a:pt x="1562" y="1035"/>
                </a:moveTo>
                <a:lnTo>
                  <a:pt x="1515" y="1035"/>
                </a:lnTo>
                <a:lnTo>
                  <a:pt x="1515" y="987"/>
                </a:lnTo>
                <a:lnTo>
                  <a:pt x="1562" y="987"/>
                </a:lnTo>
                <a:lnTo>
                  <a:pt x="1562" y="1035"/>
                </a:lnTo>
                <a:close/>
                <a:moveTo>
                  <a:pt x="1486" y="1035"/>
                </a:moveTo>
                <a:lnTo>
                  <a:pt x="1439" y="1035"/>
                </a:lnTo>
                <a:lnTo>
                  <a:pt x="1439" y="987"/>
                </a:lnTo>
                <a:lnTo>
                  <a:pt x="1486" y="987"/>
                </a:lnTo>
                <a:lnTo>
                  <a:pt x="1486" y="1035"/>
                </a:lnTo>
                <a:close/>
                <a:moveTo>
                  <a:pt x="805" y="1035"/>
                </a:moveTo>
                <a:lnTo>
                  <a:pt x="758" y="1035"/>
                </a:lnTo>
                <a:lnTo>
                  <a:pt x="758" y="987"/>
                </a:lnTo>
                <a:lnTo>
                  <a:pt x="805" y="987"/>
                </a:lnTo>
                <a:lnTo>
                  <a:pt x="805" y="1035"/>
                </a:lnTo>
                <a:close/>
                <a:moveTo>
                  <a:pt x="729" y="1035"/>
                </a:moveTo>
                <a:lnTo>
                  <a:pt x="682" y="1035"/>
                </a:lnTo>
                <a:lnTo>
                  <a:pt x="682" y="987"/>
                </a:lnTo>
                <a:lnTo>
                  <a:pt x="729" y="987"/>
                </a:lnTo>
                <a:lnTo>
                  <a:pt x="729" y="1035"/>
                </a:lnTo>
                <a:close/>
                <a:moveTo>
                  <a:pt x="653" y="1035"/>
                </a:moveTo>
                <a:lnTo>
                  <a:pt x="606" y="1035"/>
                </a:lnTo>
                <a:lnTo>
                  <a:pt x="606" y="987"/>
                </a:lnTo>
                <a:lnTo>
                  <a:pt x="653" y="987"/>
                </a:lnTo>
                <a:lnTo>
                  <a:pt x="653" y="1035"/>
                </a:lnTo>
                <a:close/>
                <a:moveTo>
                  <a:pt x="2776" y="959"/>
                </a:moveTo>
                <a:lnTo>
                  <a:pt x="2726" y="959"/>
                </a:lnTo>
                <a:lnTo>
                  <a:pt x="2726" y="912"/>
                </a:lnTo>
                <a:lnTo>
                  <a:pt x="2776" y="912"/>
                </a:lnTo>
                <a:lnTo>
                  <a:pt x="2776" y="959"/>
                </a:lnTo>
                <a:close/>
                <a:moveTo>
                  <a:pt x="2700" y="959"/>
                </a:moveTo>
                <a:lnTo>
                  <a:pt x="2651" y="959"/>
                </a:lnTo>
                <a:lnTo>
                  <a:pt x="2651" y="912"/>
                </a:lnTo>
                <a:lnTo>
                  <a:pt x="2700" y="912"/>
                </a:lnTo>
                <a:lnTo>
                  <a:pt x="2700" y="959"/>
                </a:lnTo>
                <a:close/>
                <a:moveTo>
                  <a:pt x="2622" y="959"/>
                </a:moveTo>
                <a:lnTo>
                  <a:pt x="2575" y="959"/>
                </a:lnTo>
                <a:lnTo>
                  <a:pt x="2575" y="912"/>
                </a:lnTo>
                <a:lnTo>
                  <a:pt x="2622" y="912"/>
                </a:lnTo>
                <a:lnTo>
                  <a:pt x="2622" y="959"/>
                </a:lnTo>
                <a:close/>
                <a:moveTo>
                  <a:pt x="2547" y="959"/>
                </a:moveTo>
                <a:lnTo>
                  <a:pt x="2499" y="959"/>
                </a:lnTo>
                <a:lnTo>
                  <a:pt x="2499" y="912"/>
                </a:lnTo>
                <a:lnTo>
                  <a:pt x="2547" y="912"/>
                </a:lnTo>
                <a:lnTo>
                  <a:pt x="2547" y="959"/>
                </a:lnTo>
                <a:close/>
                <a:moveTo>
                  <a:pt x="2471" y="959"/>
                </a:moveTo>
                <a:lnTo>
                  <a:pt x="2424" y="959"/>
                </a:lnTo>
                <a:lnTo>
                  <a:pt x="2424" y="912"/>
                </a:lnTo>
                <a:lnTo>
                  <a:pt x="2471" y="912"/>
                </a:lnTo>
                <a:lnTo>
                  <a:pt x="2471" y="959"/>
                </a:lnTo>
                <a:close/>
                <a:moveTo>
                  <a:pt x="2395" y="959"/>
                </a:moveTo>
                <a:lnTo>
                  <a:pt x="2348" y="959"/>
                </a:lnTo>
                <a:lnTo>
                  <a:pt x="2348" y="912"/>
                </a:lnTo>
                <a:lnTo>
                  <a:pt x="2395" y="912"/>
                </a:lnTo>
                <a:lnTo>
                  <a:pt x="2395" y="959"/>
                </a:lnTo>
                <a:close/>
                <a:moveTo>
                  <a:pt x="2319" y="959"/>
                </a:moveTo>
                <a:lnTo>
                  <a:pt x="2272" y="959"/>
                </a:lnTo>
                <a:lnTo>
                  <a:pt x="2272" y="912"/>
                </a:lnTo>
                <a:lnTo>
                  <a:pt x="2319" y="912"/>
                </a:lnTo>
                <a:lnTo>
                  <a:pt x="2319" y="959"/>
                </a:lnTo>
                <a:close/>
                <a:moveTo>
                  <a:pt x="2168" y="959"/>
                </a:moveTo>
                <a:lnTo>
                  <a:pt x="2121" y="959"/>
                </a:lnTo>
                <a:lnTo>
                  <a:pt x="2121" y="912"/>
                </a:lnTo>
                <a:lnTo>
                  <a:pt x="2168" y="912"/>
                </a:lnTo>
                <a:lnTo>
                  <a:pt x="2168" y="959"/>
                </a:lnTo>
                <a:close/>
                <a:moveTo>
                  <a:pt x="2092" y="959"/>
                </a:moveTo>
                <a:lnTo>
                  <a:pt x="2045" y="959"/>
                </a:lnTo>
                <a:lnTo>
                  <a:pt x="2045" y="912"/>
                </a:lnTo>
                <a:lnTo>
                  <a:pt x="2092" y="912"/>
                </a:lnTo>
                <a:lnTo>
                  <a:pt x="2092" y="959"/>
                </a:lnTo>
                <a:close/>
                <a:moveTo>
                  <a:pt x="2016" y="959"/>
                </a:moveTo>
                <a:lnTo>
                  <a:pt x="1969" y="959"/>
                </a:lnTo>
                <a:lnTo>
                  <a:pt x="1969" y="912"/>
                </a:lnTo>
                <a:lnTo>
                  <a:pt x="2016" y="912"/>
                </a:lnTo>
                <a:lnTo>
                  <a:pt x="2016" y="959"/>
                </a:lnTo>
                <a:close/>
                <a:moveTo>
                  <a:pt x="1941" y="959"/>
                </a:moveTo>
                <a:lnTo>
                  <a:pt x="1893" y="959"/>
                </a:lnTo>
                <a:lnTo>
                  <a:pt x="1893" y="912"/>
                </a:lnTo>
                <a:lnTo>
                  <a:pt x="1941" y="912"/>
                </a:lnTo>
                <a:lnTo>
                  <a:pt x="1941" y="959"/>
                </a:lnTo>
                <a:close/>
                <a:moveTo>
                  <a:pt x="1865" y="959"/>
                </a:moveTo>
                <a:lnTo>
                  <a:pt x="1818" y="959"/>
                </a:lnTo>
                <a:lnTo>
                  <a:pt x="1818" y="912"/>
                </a:lnTo>
                <a:lnTo>
                  <a:pt x="1865" y="912"/>
                </a:lnTo>
                <a:lnTo>
                  <a:pt x="1865" y="959"/>
                </a:lnTo>
                <a:close/>
                <a:moveTo>
                  <a:pt x="1789" y="959"/>
                </a:moveTo>
                <a:lnTo>
                  <a:pt x="1742" y="959"/>
                </a:lnTo>
                <a:lnTo>
                  <a:pt x="1742" y="912"/>
                </a:lnTo>
                <a:lnTo>
                  <a:pt x="1789" y="912"/>
                </a:lnTo>
                <a:lnTo>
                  <a:pt x="1789" y="959"/>
                </a:lnTo>
                <a:close/>
                <a:moveTo>
                  <a:pt x="1714" y="959"/>
                </a:moveTo>
                <a:lnTo>
                  <a:pt x="1666" y="959"/>
                </a:lnTo>
                <a:lnTo>
                  <a:pt x="1666" y="912"/>
                </a:lnTo>
                <a:lnTo>
                  <a:pt x="1714" y="912"/>
                </a:lnTo>
                <a:lnTo>
                  <a:pt x="1714" y="959"/>
                </a:lnTo>
                <a:close/>
                <a:moveTo>
                  <a:pt x="1638" y="959"/>
                </a:moveTo>
                <a:lnTo>
                  <a:pt x="1591" y="959"/>
                </a:lnTo>
                <a:lnTo>
                  <a:pt x="1591" y="912"/>
                </a:lnTo>
                <a:lnTo>
                  <a:pt x="1638" y="912"/>
                </a:lnTo>
                <a:lnTo>
                  <a:pt x="1638" y="959"/>
                </a:lnTo>
                <a:close/>
                <a:moveTo>
                  <a:pt x="1562" y="959"/>
                </a:moveTo>
                <a:lnTo>
                  <a:pt x="1515" y="959"/>
                </a:lnTo>
                <a:lnTo>
                  <a:pt x="1515" y="912"/>
                </a:lnTo>
                <a:lnTo>
                  <a:pt x="1562" y="912"/>
                </a:lnTo>
                <a:lnTo>
                  <a:pt x="1562" y="959"/>
                </a:lnTo>
                <a:close/>
                <a:moveTo>
                  <a:pt x="1486" y="959"/>
                </a:moveTo>
                <a:lnTo>
                  <a:pt x="1439" y="959"/>
                </a:lnTo>
                <a:lnTo>
                  <a:pt x="1439" y="912"/>
                </a:lnTo>
                <a:lnTo>
                  <a:pt x="1486" y="912"/>
                </a:lnTo>
                <a:lnTo>
                  <a:pt x="1486" y="959"/>
                </a:lnTo>
                <a:close/>
                <a:moveTo>
                  <a:pt x="881" y="959"/>
                </a:moveTo>
                <a:lnTo>
                  <a:pt x="833" y="959"/>
                </a:lnTo>
                <a:lnTo>
                  <a:pt x="833" y="912"/>
                </a:lnTo>
                <a:lnTo>
                  <a:pt x="881" y="912"/>
                </a:lnTo>
                <a:lnTo>
                  <a:pt x="881" y="959"/>
                </a:lnTo>
                <a:close/>
                <a:moveTo>
                  <a:pt x="653" y="959"/>
                </a:moveTo>
                <a:lnTo>
                  <a:pt x="606" y="959"/>
                </a:lnTo>
                <a:lnTo>
                  <a:pt x="606" y="912"/>
                </a:lnTo>
                <a:lnTo>
                  <a:pt x="653" y="912"/>
                </a:lnTo>
                <a:lnTo>
                  <a:pt x="653" y="959"/>
                </a:lnTo>
                <a:close/>
                <a:moveTo>
                  <a:pt x="578" y="959"/>
                </a:moveTo>
                <a:lnTo>
                  <a:pt x="530" y="959"/>
                </a:lnTo>
                <a:lnTo>
                  <a:pt x="530" y="912"/>
                </a:lnTo>
                <a:lnTo>
                  <a:pt x="578" y="912"/>
                </a:lnTo>
                <a:lnTo>
                  <a:pt x="578" y="959"/>
                </a:lnTo>
                <a:close/>
                <a:moveTo>
                  <a:pt x="2928" y="883"/>
                </a:moveTo>
                <a:lnTo>
                  <a:pt x="2878" y="883"/>
                </a:lnTo>
                <a:lnTo>
                  <a:pt x="2878" y="836"/>
                </a:lnTo>
                <a:lnTo>
                  <a:pt x="2928" y="836"/>
                </a:lnTo>
                <a:lnTo>
                  <a:pt x="2928" y="883"/>
                </a:lnTo>
                <a:close/>
                <a:moveTo>
                  <a:pt x="2776" y="883"/>
                </a:moveTo>
                <a:lnTo>
                  <a:pt x="2726" y="883"/>
                </a:lnTo>
                <a:lnTo>
                  <a:pt x="2726" y="836"/>
                </a:lnTo>
                <a:lnTo>
                  <a:pt x="2776" y="836"/>
                </a:lnTo>
                <a:lnTo>
                  <a:pt x="2776" y="883"/>
                </a:lnTo>
                <a:close/>
                <a:moveTo>
                  <a:pt x="2700" y="883"/>
                </a:moveTo>
                <a:lnTo>
                  <a:pt x="2651" y="883"/>
                </a:lnTo>
                <a:lnTo>
                  <a:pt x="2651" y="836"/>
                </a:lnTo>
                <a:lnTo>
                  <a:pt x="2700" y="836"/>
                </a:lnTo>
                <a:lnTo>
                  <a:pt x="2700" y="883"/>
                </a:lnTo>
                <a:close/>
                <a:moveTo>
                  <a:pt x="2622" y="883"/>
                </a:moveTo>
                <a:lnTo>
                  <a:pt x="2575" y="883"/>
                </a:lnTo>
                <a:lnTo>
                  <a:pt x="2575" y="836"/>
                </a:lnTo>
                <a:lnTo>
                  <a:pt x="2622" y="836"/>
                </a:lnTo>
                <a:lnTo>
                  <a:pt x="2622" y="883"/>
                </a:lnTo>
                <a:close/>
                <a:moveTo>
                  <a:pt x="2547" y="883"/>
                </a:moveTo>
                <a:lnTo>
                  <a:pt x="2499" y="883"/>
                </a:lnTo>
                <a:lnTo>
                  <a:pt x="2499" y="836"/>
                </a:lnTo>
                <a:lnTo>
                  <a:pt x="2547" y="836"/>
                </a:lnTo>
                <a:lnTo>
                  <a:pt x="2547" y="883"/>
                </a:lnTo>
                <a:close/>
                <a:moveTo>
                  <a:pt x="2471" y="883"/>
                </a:moveTo>
                <a:lnTo>
                  <a:pt x="2424" y="883"/>
                </a:lnTo>
                <a:lnTo>
                  <a:pt x="2424" y="836"/>
                </a:lnTo>
                <a:lnTo>
                  <a:pt x="2471" y="836"/>
                </a:lnTo>
                <a:lnTo>
                  <a:pt x="2471" y="883"/>
                </a:lnTo>
                <a:close/>
                <a:moveTo>
                  <a:pt x="2395" y="883"/>
                </a:moveTo>
                <a:lnTo>
                  <a:pt x="2348" y="883"/>
                </a:lnTo>
                <a:lnTo>
                  <a:pt x="2348" y="836"/>
                </a:lnTo>
                <a:lnTo>
                  <a:pt x="2395" y="836"/>
                </a:lnTo>
                <a:lnTo>
                  <a:pt x="2395" y="883"/>
                </a:lnTo>
                <a:close/>
                <a:moveTo>
                  <a:pt x="2319" y="883"/>
                </a:moveTo>
                <a:lnTo>
                  <a:pt x="2272" y="883"/>
                </a:lnTo>
                <a:lnTo>
                  <a:pt x="2272" y="836"/>
                </a:lnTo>
                <a:lnTo>
                  <a:pt x="2319" y="836"/>
                </a:lnTo>
                <a:lnTo>
                  <a:pt x="2319" y="883"/>
                </a:lnTo>
                <a:close/>
                <a:moveTo>
                  <a:pt x="2244" y="883"/>
                </a:moveTo>
                <a:lnTo>
                  <a:pt x="2196" y="883"/>
                </a:lnTo>
                <a:lnTo>
                  <a:pt x="2196" y="836"/>
                </a:lnTo>
                <a:lnTo>
                  <a:pt x="2244" y="836"/>
                </a:lnTo>
                <a:lnTo>
                  <a:pt x="2244" y="883"/>
                </a:lnTo>
                <a:close/>
                <a:moveTo>
                  <a:pt x="2168" y="883"/>
                </a:moveTo>
                <a:lnTo>
                  <a:pt x="2121" y="883"/>
                </a:lnTo>
                <a:lnTo>
                  <a:pt x="2121" y="836"/>
                </a:lnTo>
                <a:lnTo>
                  <a:pt x="2168" y="836"/>
                </a:lnTo>
                <a:lnTo>
                  <a:pt x="2168" y="883"/>
                </a:lnTo>
                <a:close/>
                <a:moveTo>
                  <a:pt x="2092" y="883"/>
                </a:moveTo>
                <a:lnTo>
                  <a:pt x="2045" y="883"/>
                </a:lnTo>
                <a:lnTo>
                  <a:pt x="2045" y="836"/>
                </a:lnTo>
                <a:lnTo>
                  <a:pt x="2092" y="836"/>
                </a:lnTo>
                <a:lnTo>
                  <a:pt x="2092" y="883"/>
                </a:lnTo>
                <a:close/>
                <a:moveTo>
                  <a:pt x="2016" y="883"/>
                </a:moveTo>
                <a:lnTo>
                  <a:pt x="1969" y="883"/>
                </a:lnTo>
                <a:lnTo>
                  <a:pt x="1969" y="836"/>
                </a:lnTo>
                <a:lnTo>
                  <a:pt x="2016" y="836"/>
                </a:lnTo>
                <a:lnTo>
                  <a:pt x="2016" y="883"/>
                </a:lnTo>
                <a:close/>
                <a:moveTo>
                  <a:pt x="1865" y="883"/>
                </a:moveTo>
                <a:lnTo>
                  <a:pt x="1818" y="883"/>
                </a:lnTo>
                <a:lnTo>
                  <a:pt x="1818" y="836"/>
                </a:lnTo>
                <a:lnTo>
                  <a:pt x="1865" y="836"/>
                </a:lnTo>
                <a:lnTo>
                  <a:pt x="1865" y="883"/>
                </a:lnTo>
                <a:close/>
                <a:moveTo>
                  <a:pt x="1789" y="883"/>
                </a:moveTo>
                <a:lnTo>
                  <a:pt x="1742" y="883"/>
                </a:lnTo>
                <a:lnTo>
                  <a:pt x="1742" y="836"/>
                </a:lnTo>
                <a:lnTo>
                  <a:pt x="1789" y="836"/>
                </a:lnTo>
                <a:lnTo>
                  <a:pt x="1789" y="883"/>
                </a:lnTo>
                <a:close/>
                <a:moveTo>
                  <a:pt x="1714" y="883"/>
                </a:moveTo>
                <a:lnTo>
                  <a:pt x="1666" y="883"/>
                </a:lnTo>
                <a:lnTo>
                  <a:pt x="1666" y="836"/>
                </a:lnTo>
                <a:lnTo>
                  <a:pt x="1714" y="836"/>
                </a:lnTo>
                <a:lnTo>
                  <a:pt x="1714" y="883"/>
                </a:lnTo>
                <a:close/>
                <a:moveTo>
                  <a:pt x="1638" y="883"/>
                </a:moveTo>
                <a:lnTo>
                  <a:pt x="1591" y="883"/>
                </a:lnTo>
                <a:lnTo>
                  <a:pt x="1591" y="836"/>
                </a:lnTo>
                <a:lnTo>
                  <a:pt x="1638" y="836"/>
                </a:lnTo>
                <a:lnTo>
                  <a:pt x="1638" y="883"/>
                </a:lnTo>
                <a:close/>
                <a:moveTo>
                  <a:pt x="1562" y="883"/>
                </a:moveTo>
                <a:lnTo>
                  <a:pt x="1515" y="883"/>
                </a:lnTo>
                <a:lnTo>
                  <a:pt x="1515" y="836"/>
                </a:lnTo>
                <a:lnTo>
                  <a:pt x="1562" y="836"/>
                </a:lnTo>
                <a:lnTo>
                  <a:pt x="1562" y="883"/>
                </a:lnTo>
                <a:close/>
                <a:moveTo>
                  <a:pt x="805" y="883"/>
                </a:moveTo>
                <a:lnTo>
                  <a:pt x="758" y="883"/>
                </a:lnTo>
                <a:lnTo>
                  <a:pt x="758" y="836"/>
                </a:lnTo>
                <a:lnTo>
                  <a:pt x="805" y="836"/>
                </a:lnTo>
                <a:lnTo>
                  <a:pt x="805" y="883"/>
                </a:lnTo>
                <a:close/>
                <a:moveTo>
                  <a:pt x="729" y="883"/>
                </a:moveTo>
                <a:lnTo>
                  <a:pt x="682" y="883"/>
                </a:lnTo>
                <a:lnTo>
                  <a:pt x="682" y="836"/>
                </a:lnTo>
                <a:lnTo>
                  <a:pt x="729" y="836"/>
                </a:lnTo>
                <a:lnTo>
                  <a:pt x="729" y="883"/>
                </a:lnTo>
                <a:close/>
                <a:moveTo>
                  <a:pt x="653" y="883"/>
                </a:moveTo>
                <a:lnTo>
                  <a:pt x="606" y="883"/>
                </a:lnTo>
                <a:lnTo>
                  <a:pt x="606" y="836"/>
                </a:lnTo>
                <a:lnTo>
                  <a:pt x="653" y="836"/>
                </a:lnTo>
                <a:lnTo>
                  <a:pt x="653" y="883"/>
                </a:lnTo>
                <a:close/>
                <a:moveTo>
                  <a:pt x="578" y="883"/>
                </a:moveTo>
                <a:lnTo>
                  <a:pt x="530" y="883"/>
                </a:lnTo>
                <a:lnTo>
                  <a:pt x="530" y="836"/>
                </a:lnTo>
                <a:lnTo>
                  <a:pt x="578" y="836"/>
                </a:lnTo>
                <a:lnTo>
                  <a:pt x="578" y="883"/>
                </a:lnTo>
                <a:close/>
                <a:moveTo>
                  <a:pt x="502" y="883"/>
                </a:moveTo>
                <a:lnTo>
                  <a:pt x="455" y="883"/>
                </a:lnTo>
                <a:lnTo>
                  <a:pt x="455" y="836"/>
                </a:lnTo>
                <a:lnTo>
                  <a:pt x="502" y="836"/>
                </a:lnTo>
                <a:lnTo>
                  <a:pt x="502" y="883"/>
                </a:lnTo>
                <a:close/>
                <a:moveTo>
                  <a:pt x="3003" y="807"/>
                </a:moveTo>
                <a:lnTo>
                  <a:pt x="2954" y="807"/>
                </a:lnTo>
                <a:lnTo>
                  <a:pt x="2954" y="760"/>
                </a:lnTo>
                <a:lnTo>
                  <a:pt x="3003" y="760"/>
                </a:lnTo>
                <a:lnTo>
                  <a:pt x="3003" y="807"/>
                </a:lnTo>
                <a:close/>
                <a:moveTo>
                  <a:pt x="2852" y="807"/>
                </a:moveTo>
                <a:lnTo>
                  <a:pt x="2802" y="807"/>
                </a:lnTo>
                <a:lnTo>
                  <a:pt x="2802" y="760"/>
                </a:lnTo>
                <a:lnTo>
                  <a:pt x="2852" y="760"/>
                </a:lnTo>
                <a:lnTo>
                  <a:pt x="2852" y="807"/>
                </a:lnTo>
                <a:close/>
                <a:moveTo>
                  <a:pt x="2776" y="807"/>
                </a:moveTo>
                <a:lnTo>
                  <a:pt x="2726" y="807"/>
                </a:lnTo>
                <a:lnTo>
                  <a:pt x="2726" y="760"/>
                </a:lnTo>
                <a:lnTo>
                  <a:pt x="2776" y="760"/>
                </a:lnTo>
                <a:lnTo>
                  <a:pt x="2776" y="807"/>
                </a:lnTo>
                <a:close/>
                <a:moveTo>
                  <a:pt x="2700" y="807"/>
                </a:moveTo>
                <a:lnTo>
                  <a:pt x="2651" y="807"/>
                </a:lnTo>
                <a:lnTo>
                  <a:pt x="2651" y="760"/>
                </a:lnTo>
                <a:lnTo>
                  <a:pt x="2700" y="760"/>
                </a:lnTo>
                <a:lnTo>
                  <a:pt x="2700" y="807"/>
                </a:lnTo>
                <a:close/>
                <a:moveTo>
                  <a:pt x="2622" y="807"/>
                </a:moveTo>
                <a:lnTo>
                  <a:pt x="2575" y="807"/>
                </a:lnTo>
                <a:lnTo>
                  <a:pt x="2575" y="760"/>
                </a:lnTo>
                <a:lnTo>
                  <a:pt x="2622" y="760"/>
                </a:lnTo>
                <a:lnTo>
                  <a:pt x="2622" y="807"/>
                </a:lnTo>
                <a:close/>
                <a:moveTo>
                  <a:pt x="2547" y="807"/>
                </a:moveTo>
                <a:lnTo>
                  <a:pt x="2499" y="807"/>
                </a:lnTo>
                <a:lnTo>
                  <a:pt x="2499" y="760"/>
                </a:lnTo>
                <a:lnTo>
                  <a:pt x="2547" y="760"/>
                </a:lnTo>
                <a:lnTo>
                  <a:pt x="2547" y="807"/>
                </a:lnTo>
                <a:close/>
                <a:moveTo>
                  <a:pt x="2471" y="807"/>
                </a:moveTo>
                <a:lnTo>
                  <a:pt x="2424" y="807"/>
                </a:lnTo>
                <a:lnTo>
                  <a:pt x="2424" y="760"/>
                </a:lnTo>
                <a:lnTo>
                  <a:pt x="2471" y="760"/>
                </a:lnTo>
                <a:lnTo>
                  <a:pt x="2471" y="807"/>
                </a:lnTo>
                <a:close/>
                <a:moveTo>
                  <a:pt x="2395" y="807"/>
                </a:moveTo>
                <a:lnTo>
                  <a:pt x="2348" y="807"/>
                </a:lnTo>
                <a:lnTo>
                  <a:pt x="2348" y="760"/>
                </a:lnTo>
                <a:lnTo>
                  <a:pt x="2395" y="760"/>
                </a:lnTo>
                <a:lnTo>
                  <a:pt x="2395" y="807"/>
                </a:lnTo>
                <a:close/>
                <a:moveTo>
                  <a:pt x="2319" y="807"/>
                </a:moveTo>
                <a:lnTo>
                  <a:pt x="2272" y="807"/>
                </a:lnTo>
                <a:lnTo>
                  <a:pt x="2272" y="760"/>
                </a:lnTo>
                <a:lnTo>
                  <a:pt x="2319" y="760"/>
                </a:lnTo>
                <a:lnTo>
                  <a:pt x="2319" y="807"/>
                </a:lnTo>
                <a:close/>
                <a:moveTo>
                  <a:pt x="2244" y="807"/>
                </a:moveTo>
                <a:lnTo>
                  <a:pt x="2196" y="807"/>
                </a:lnTo>
                <a:lnTo>
                  <a:pt x="2196" y="760"/>
                </a:lnTo>
                <a:lnTo>
                  <a:pt x="2244" y="760"/>
                </a:lnTo>
                <a:lnTo>
                  <a:pt x="2244" y="807"/>
                </a:lnTo>
                <a:close/>
                <a:moveTo>
                  <a:pt x="2168" y="807"/>
                </a:moveTo>
                <a:lnTo>
                  <a:pt x="2121" y="807"/>
                </a:lnTo>
                <a:lnTo>
                  <a:pt x="2121" y="760"/>
                </a:lnTo>
                <a:lnTo>
                  <a:pt x="2168" y="760"/>
                </a:lnTo>
                <a:lnTo>
                  <a:pt x="2168" y="807"/>
                </a:lnTo>
                <a:close/>
                <a:moveTo>
                  <a:pt x="2092" y="807"/>
                </a:moveTo>
                <a:lnTo>
                  <a:pt x="2045" y="807"/>
                </a:lnTo>
                <a:lnTo>
                  <a:pt x="2045" y="760"/>
                </a:lnTo>
                <a:lnTo>
                  <a:pt x="2092" y="760"/>
                </a:lnTo>
                <a:lnTo>
                  <a:pt x="2092" y="807"/>
                </a:lnTo>
                <a:close/>
                <a:moveTo>
                  <a:pt x="2016" y="807"/>
                </a:moveTo>
                <a:lnTo>
                  <a:pt x="1969" y="807"/>
                </a:lnTo>
                <a:lnTo>
                  <a:pt x="1969" y="760"/>
                </a:lnTo>
                <a:lnTo>
                  <a:pt x="2016" y="760"/>
                </a:lnTo>
                <a:lnTo>
                  <a:pt x="2016" y="807"/>
                </a:lnTo>
                <a:close/>
                <a:moveTo>
                  <a:pt x="1941" y="807"/>
                </a:moveTo>
                <a:lnTo>
                  <a:pt x="1893" y="807"/>
                </a:lnTo>
                <a:lnTo>
                  <a:pt x="1893" y="760"/>
                </a:lnTo>
                <a:lnTo>
                  <a:pt x="1941" y="760"/>
                </a:lnTo>
                <a:lnTo>
                  <a:pt x="1941" y="807"/>
                </a:lnTo>
                <a:close/>
                <a:moveTo>
                  <a:pt x="1789" y="807"/>
                </a:moveTo>
                <a:lnTo>
                  <a:pt x="1742" y="807"/>
                </a:lnTo>
                <a:lnTo>
                  <a:pt x="1742" y="760"/>
                </a:lnTo>
                <a:lnTo>
                  <a:pt x="1789" y="760"/>
                </a:lnTo>
                <a:lnTo>
                  <a:pt x="1789" y="807"/>
                </a:lnTo>
                <a:close/>
                <a:moveTo>
                  <a:pt x="1638" y="807"/>
                </a:moveTo>
                <a:lnTo>
                  <a:pt x="1591" y="807"/>
                </a:lnTo>
                <a:lnTo>
                  <a:pt x="1591" y="760"/>
                </a:lnTo>
                <a:lnTo>
                  <a:pt x="1638" y="760"/>
                </a:lnTo>
                <a:lnTo>
                  <a:pt x="1638" y="807"/>
                </a:lnTo>
                <a:close/>
                <a:moveTo>
                  <a:pt x="1562" y="807"/>
                </a:moveTo>
                <a:lnTo>
                  <a:pt x="1515" y="807"/>
                </a:lnTo>
                <a:lnTo>
                  <a:pt x="1515" y="760"/>
                </a:lnTo>
                <a:lnTo>
                  <a:pt x="1562" y="760"/>
                </a:lnTo>
                <a:lnTo>
                  <a:pt x="1562" y="807"/>
                </a:lnTo>
                <a:close/>
                <a:moveTo>
                  <a:pt x="881" y="807"/>
                </a:moveTo>
                <a:lnTo>
                  <a:pt x="833" y="807"/>
                </a:lnTo>
                <a:lnTo>
                  <a:pt x="833" y="760"/>
                </a:lnTo>
                <a:lnTo>
                  <a:pt x="881" y="760"/>
                </a:lnTo>
                <a:lnTo>
                  <a:pt x="881" y="807"/>
                </a:lnTo>
                <a:close/>
                <a:moveTo>
                  <a:pt x="805" y="807"/>
                </a:moveTo>
                <a:lnTo>
                  <a:pt x="758" y="807"/>
                </a:lnTo>
                <a:lnTo>
                  <a:pt x="758" y="760"/>
                </a:lnTo>
                <a:lnTo>
                  <a:pt x="805" y="760"/>
                </a:lnTo>
                <a:lnTo>
                  <a:pt x="805" y="807"/>
                </a:lnTo>
                <a:close/>
                <a:moveTo>
                  <a:pt x="729" y="807"/>
                </a:moveTo>
                <a:lnTo>
                  <a:pt x="682" y="807"/>
                </a:lnTo>
                <a:lnTo>
                  <a:pt x="682" y="760"/>
                </a:lnTo>
                <a:lnTo>
                  <a:pt x="729" y="760"/>
                </a:lnTo>
                <a:lnTo>
                  <a:pt x="729" y="807"/>
                </a:lnTo>
                <a:close/>
                <a:moveTo>
                  <a:pt x="653" y="807"/>
                </a:moveTo>
                <a:lnTo>
                  <a:pt x="606" y="807"/>
                </a:lnTo>
                <a:lnTo>
                  <a:pt x="606" y="760"/>
                </a:lnTo>
                <a:lnTo>
                  <a:pt x="653" y="760"/>
                </a:lnTo>
                <a:lnTo>
                  <a:pt x="653" y="807"/>
                </a:lnTo>
                <a:close/>
                <a:moveTo>
                  <a:pt x="578" y="807"/>
                </a:moveTo>
                <a:lnTo>
                  <a:pt x="530" y="807"/>
                </a:lnTo>
                <a:lnTo>
                  <a:pt x="530" y="760"/>
                </a:lnTo>
                <a:lnTo>
                  <a:pt x="578" y="760"/>
                </a:lnTo>
                <a:lnTo>
                  <a:pt x="578" y="807"/>
                </a:lnTo>
                <a:close/>
                <a:moveTo>
                  <a:pt x="502" y="807"/>
                </a:moveTo>
                <a:lnTo>
                  <a:pt x="455" y="807"/>
                </a:lnTo>
                <a:lnTo>
                  <a:pt x="455" y="760"/>
                </a:lnTo>
                <a:lnTo>
                  <a:pt x="502" y="760"/>
                </a:lnTo>
                <a:lnTo>
                  <a:pt x="502" y="807"/>
                </a:lnTo>
                <a:close/>
                <a:moveTo>
                  <a:pt x="3003" y="732"/>
                </a:moveTo>
                <a:lnTo>
                  <a:pt x="2954" y="732"/>
                </a:lnTo>
                <a:lnTo>
                  <a:pt x="2954" y="682"/>
                </a:lnTo>
                <a:lnTo>
                  <a:pt x="3003" y="682"/>
                </a:lnTo>
                <a:lnTo>
                  <a:pt x="3003" y="732"/>
                </a:lnTo>
                <a:close/>
                <a:moveTo>
                  <a:pt x="2928" y="732"/>
                </a:moveTo>
                <a:lnTo>
                  <a:pt x="2878" y="732"/>
                </a:lnTo>
                <a:lnTo>
                  <a:pt x="2878" y="682"/>
                </a:lnTo>
                <a:lnTo>
                  <a:pt x="2928" y="682"/>
                </a:lnTo>
                <a:lnTo>
                  <a:pt x="2928" y="732"/>
                </a:lnTo>
                <a:close/>
                <a:moveTo>
                  <a:pt x="2852" y="732"/>
                </a:moveTo>
                <a:lnTo>
                  <a:pt x="2802" y="732"/>
                </a:lnTo>
                <a:lnTo>
                  <a:pt x="2802" y="682"/>
                </a:lnTo>
                <a:lnTo>
                  <a:pt x="2852" y="682"/>
                </a:lnTo>
                <a:lnTo>
                  <a:pt x="2852" y="732"/>
                </a:lnTo>
                <a:close/>
                <a:moveTo>
                  <a:pt x="2776" y="732"/>
                </a:moveTo>
                <a:lnTo>
                  <a:pt x="2726" y="732"/>
                </a:lnTo>
                <a:lnTo>
                  <a:pt x="2726" y="682"/>
                </a:lnTo>
                <a:lnTo>
                  <a:pt x="2776" y="682"/>
                </a:lnTo>
                <a:lnTo>
                  <a:pt x="2776" y="732"/>
                </a:lnTo>
                <a:close/>
                <a:moveTo>
                  <a:pt x="2700" y="732"/>
                </a:moveTo>
                <a:lnTo>
                  <a:pt x="2651" y="732"/>
                </a:lnTo>
                <a:lnTo>
                  <a:pt x="2651" y="682"/>
                </a:lnTo>
                <a:lnTo>
                  <a:pt x="2700" y="682"/>
                </a:lnTo>
                <a:lnTo>
                  <a:pt x="2700" y="732"/>
                </a:lnTo>
                <a:close/>
                <a:moveTo>
                  <a:pt x="2622" y="732"/>
                </a:moveTo>
                <a:lnTo>
                  <a:pt x="2575" y="732"/>
                </a:lnTo>
                <a:lnTo>
                  <a:pt x="2575" y="682"/>
                </a:lnTo>
                <a:lnTo>
                  <a:pt x="2622" y="682"/>
                </a:lnTo>
                <a:lnTo>
                  <a:pt x="2622" y="732"/>
                </a:lnTo>
                <a:close/>
                <a:moveTo>
                  <a:pt x="2547" y="732"/>
                </a:moveTo>
                <a:lnTo>
                  <a:pt x="2499" y="732"/>
                </a:lnTo>
                <a:lnTo>
                  <a:pt x="2499" y="682"/>
                </a:lnTo>
                <a:lnTo>
                  <a:pt x="2547" y="682"/>
                </a:lnTo>
                <a:lnTo>
                  <a:pt x="2547" y="732"/>
                </a:lnTo>
                <a:close/>
                <a:moveTo>
                  <a:pt x="2471" y="732"/>
                </a:moveTo>
                <a:lnTo>
                  <a:pt x="2424" y="732"/>
                </a:lnTo>
                <a:lnTo>
                  <a:pt x="2424" y="682"/>
                </a:lnTo>
                <a:lnTo>
                  <a:pt x="2471" y="682"/>
                </a:lnTo>
                <a:lnTo>
                  <a:pt x="2471" y="732"/>
                </a:lnTo>
                <a:close/>
                <a:moveTo>
                  <a:pt x="2395" y="732"/>
                </a:moveTo>
                <a:lnTo>
                  <a:pt x="2348" y="732"/>
                </a:lnTo>
                <a:lnTo>
                  <a:pt x="2348" y="682"/>
                </a:lnTo>
                <a:lnTo>
                  <a:pt x="2395" y="682"/>
                </a:lnTo>
                <a:lnTo>
                  <a:pt x="2395" y="732"/>
                </a:lnTo>
                <a:close/>
                <a:moveTo>
                  <a:pt x="2319" y="732"/>
                </a:moveTo>
                <a:lnTo>
                  <a:pt x="2272" y="732"/>
                </a:lnTo>
                <a:lnTo>
                  <a:pt x="2272" y="682"/>
                </a:lnTo>
                <a:lnTo>
                  <a:pt x="2319" y="682"/>
                </a:lnTo>
                <a:lnTo>
                  <a:pt x="2319" y="732"/>
                </a:lnTo>
                <a:close/>
                <a:moveTo>
                  <a:pt x="2244" y="732"/>
                </a:moveTo>
                <a:lnTo>
                  <a:pt x="2196" y="732"/>
                </a:lnTo>
                <a:lnTo>
                  <a:pt x="2196" y="682"/>
                </a:lnTo>
                <a:lnTo>
                  <a:pt x="2244" y="682"/>
                </a:lnTo>
                <a:lnTo>
                  <a:pt x="2244" y="732"/>
                </a:lnTo>
                <a:close/>
                <a:moveTo>
                  <a:pt x="2092" y="732"/>
                </a:moveTo>
                <a:lnTo>
                  <a:pt x="2045" y="732"/>
                </a:lnTo>
                <a:lnTo>
                  <a:pt x="2045" y="682"/>
                </a:lnTo>
                <a:lnTo>
                  <a:pt x="2092" y="682"/>
                </a:lnTo>
                <a:lnTo>
                  <a:pt x="2092" y="732"/>
                </a:lnTo>
                <a:close/>
                <a:moveTo>
                  <a:pt x="1865" y="732"/>
                </a:moveTo>
                <a:lnTo>
                  <a:pt x="1818" y="732"/>
                </a:lnTo>
                <a:lnTo>
                  <a:pt x="1818" y="682"/>
                </a:lnTo>
                <a:lnTo>
                  <a:pt x="1865" y="682"/>
                </a:lnTo>
                <a:lnTo>
                  <a:pt x="1865" y="732"/>
                </a:lnTo>
                <a:close/>
                <a:moveTo>
                  <a:pt x="1789" y="732"/>
                </a:moveTo>
                <a:lnTo>
                  <a:pt x="1742" y="732"/>
                </a:lnTo>
                <a:lnTo>
                  <a:pt x="1742" y="682"/>
                </a:lnTo>
                <a:lnTo>
                  <a:pt x="1789" y="682"/>
                </a:lnTo>
                <a:lnTo>
                  <a:pt x="1789" y="732"/>
                </a:lnTo>
                <a:close/>
                <a:moveTo>
                  <a:pt x="1714" y="732"/>
                </a:moveTo>
                <a:lnTo>
                  <a:pt x="1666" y="732"/>
                </a:lnTo>
                <a:lnTo>
                  <a:pt x="1666" y="682"/>
                </a:lnTo>
                <a:lnTo>
                  <a:pt x="1714" y="682"/>
                </a:lnTo>
                <a:lnTo>
                  <a:pt x="1714" y="732"/>
                </a:lnTo>
                <a:close/>
                <a:moveTo>
                  <a:pt x="1638" y="732"/>
                </a:moveTo>
                <a:lnTo>
                  <a:pt x="1591" y="732"/>
                </a:lnTo>
                <a:lnTo>
                  <a:pt x="1591" y="682"/>
                </a:lnTo>
                <a:lnTo>
                  <a:pt x="1638" y="682"/>
                </a:lnTo>
                <a:lnTo>
                  <a:pt x="1638" y="732"/>
                </a:lnTo>
                <a:close/>
                <a:moveTo>
                  <a:pt x="956" y="732"/>
                </a:moveTo>
                <a:lnTo>
                  <a:pt x="909" y="732"/>
                </a:lnTo>
                <a:lnTo>
                  <a:pt x="909" y="682"/>
                </a:lnTo>
                <a:lnTo>
                  <a:pt x="956" y="682"/>
                </a:lnTo>
                <a:lnTo>
                  <a:pt x="956" y="732"/>
                </a:lnTo>
                <a:close/>
                <a:moveTo>
                  <a:pt x="881" y="732"/>
                </a:moveTo>
                <a:lnTo>
                  <a:pt x="833" y="732"/>
                </a:lnTo>
                <a:lnTo>
                  <a:pt x="833" y="682"/>
                </a:lnTo>
                <a:lnTo>
                  <a:pt x="881" y="682"/>
                </a:lnTo>
                <a:lnTo>
                  <a:pt x="881" y="732"/>
                </a:lnTo>
                <a:close/>
                <a:moveTo>
                  <a:pt x="805" y="732"/>
                </a:moveTo>
                <a:lnTo>
                  <a:pt x="758" y="732"/>
                </a:lnTo>
                <a:lnTo>
                  <a:pt x="758" y="682"/>
                </a:lnTo>
                <a:lnTo>
                  <a:pt x="805" y="682"/>
                </a:lnTo>
                <a:lnTo>
                  <a:pt x="805" y="732"/>
                </a:lnTo>
                <a:close/>
                <a:moveTo>
                  <a:pt x="729" y="732"/>
                </a:moveTo>
                <a:lnTo>
                  <a:pt x="682" y="732"/>
                </a:lnTo>
                <a:lnTo>
                  <a:pt x="682" y="682"/>
                </a:lnTo>
                <a:lnTo>
                  <a:pt x="729" y="682"/>
                </a:lnTo>
                <a:lnTo>
                  <a:pt x="729" y="732"/>
                </a:lnTo>
                <a:close/>
                <a:moveTo>
                  <a:pt x="653" y="732"/>
                </a:moveTo>
                <a:lnTo>
                  <a:pt x="606" y="732"/>
                </a:lnTo>
                <a:lnTo>
                  <a:pt x="606" y="682"/>
                </a:lnTo>
                <a:lnTo>
                  <a:pt x="653" y="682"/>
                </a:lnTo>
                <a:lnTo>
                  <a:pt x="653" y="732"/>
                </a:lnTo>
                <a:close/>
                <a:moveTo>
                  <a:pt x="578" y="732"/>
                </a:moveTo>
                <a:lnTo>
                  <a:pt x="530" y="732"/>
                </a:lnTo>
                <a:lnTo>
                  <a:pt x="530" y="682"/>
                </a:lnTo>
                <a:lnTo>
                  <a:pt x="578" y="682"/>
                </a:lnTo>
                <a:lnTo>
                  <a:pt x="578" y="732"/>
                </a:lnTo>
                <a:close/>
                <a:moveTo>
                  <a:pt x="502" y="732"/>
                </a:moveTo>
                <a:lnTo>
                  <a:pt x="455" y="732"/>
                </a:lnTo>
                <a:lnTo>
                  <a:pt x="455" y="682"/>
                </a:lnTo>
                <a:lnTo>
                  <a:pt x="502" y="682"/>
                </a:lnTo>
                <a:lnTo>
                  <a:pt x="502" y="732"/>
                </a:lnTo>
                <a:close/>
                <a:moveTo>
                  <a:pt x="3003" y="656"/>
                </a:moveTo>
                <a:lnTo>
                  <a:pt x="2954" y="656"/>
                </a:lnTo>
                <a:lnTo>
                  <a:pt x="2954" y="606"/>
                </a:lnTo>
                <a:lnTo>
                  <a:pt x="3003" y="606"/>
                </a:lnTo>
                <a:lnTo>
                  <a:pt x="3003" y="656"/>
                </a:lnTo>
                <a:close/>
                <a:moveTo>
                  <a:pt x="2928" y="656"/>
                </a:moveTo>
                <a:lnTo>
                  <a:pt x="2878" y="656"/>
                </a:lnTo>
                <a:lnTo>
                  <a:pt x="2878" y="606"/>
                </a:lnTo>
                <a:lnTo>
                  <a:pt x="2928" y="606"/>
                </a:lnTo>
                <a:lnTo>
                  <a:pt x="2928" y="656"/>
                </a:lnTo>
                <a:close/>
                <a:moveTo>
                  <a:pt x="2852" y="656"/>
                </a:moveTo>
                <a:lnTo>
                  <a:pt x="2802" y="656"/>
                </a:lnTo>
                <a:lnTo>
                  <a:pt x="2802" y="606"/>
                </a:lnTo>
                <a:lnTo>
                  <a:pt x="2852" y="606"/>
                </a:lnTo>
                <a:lnTo>
                  <a:pt x="2852" y="656"/>
                </a:lnTo>
                <a:close/>
                <a:moveTo>
                  <a:pt x="2776" y="656"/>
                </a:moveTo>
                <a:lnTo>
                  <a:pt x="2726" y="656"/>
                </a:lnTo>
                <a:lnTo>
                  <a:pt x="2726" y="606"/>
                </a:lnTo>
                <a:lnTo>
                  <a:pt x="2776" y="606"/>
                </a:lnTo>
                <a:lnTo>
                  <a:pt x="2776" y="656"/>
                </a:lnTo>
                <a:close/>
                <a:moveTo>
                  <a:pt x="2700" y="656"/>
                </a:moveTo>
                <a:lnTo>
                  <a:pt x="2651" y="656"/>
                </a:lnTo>
                <a:lnTo>
                  <a:pt x="2651" y="606"/>
                </a:lnTo>
                <a:lnTo>
                  <a:pt x="2700" y="606"/>
                </a:lnTo>
                <a:lnTo>
                  <a:pt x="2700" y="656"/>
                </a:lnTo>
                <a:close/>
                <a:moveTo>
                  <a:pt x="2622" y="656"/>
                </a:moveTo>
                <a:lnTo>
                  <a:pt x="2575" y="656"/>
                </a:lnTo>
                <a:lnTo>
                  <a:pt x="2575" y="606"/>
                </a:lnTo>
                <a:lnTo>
                  <a:pt x="2622" y="606"/>
                </a:lnTo>
                <a:lnTo>
                  <a:pt x="2622" y="656"/>
                </a:lnTo>
                <a:close/>
                <a:moveTo>
                  <a:pt x="2547" y="656"/>
                </a:moveTo>
                <a:lnTo>
                  <a:pt x="2499" y="656"/>
                </a:lnTo>
                <a:lnTo>
                  <a:pt x="2499" y="606"/>
                </a:lnTo>
                <a:lnTo>
                  <a:pt x="2547" y="606"/>
                </a:lnTo>
                <a:lnTo>
                  <a:pt x="2547" y="656"/>
                </a:lnTo>
                <a:close/>
                <a:moveTo>
                  <a:pt x="2471" y="656"/>
                </a:moveTo>
                <a:lnTo>
                  <a:pt x="2424" y="656"/>
                </a:lnTo>
                <a:lnTo>
                  <a:pt x="2424" y="606"/>
                </a:lnTo>
                <a:lnTo>
                  <a:pt x="2471" y="606"/>
                </a:lnTo>
                <a:lnTo>
                  <a:pt x="2471" y="656"/>
                </a:lnTo>
                <a:close/>
                <a:moveTo>
                  <a:pt x="2395" y="656"/>
                </a:moveTo>
                <a:lnTo>
                  <a:pt x="2348" y="656"/>
                </a:lnTo>
                <a:lnTo>
                  <a:pt x="2348" y="606"/>
                </a:lnTo>
                <a:lnTo>
                  <a:pt x="2395" y="606"/>
                </a:lnTo>
                <a:lnTo>
                  <a:pt x="2395" y="656"/>
                </a:lnTo>
                <a:close/>
                <a:moveTo>
                  <a:pt x="2319" y="656"/>
                </a:moveTo>
                <a:lnTo>
                  <a:pt x="2272" y="656"/>
                </a:lnTo>
                <a:lnTo>
                  <a:pt x="2272" y="606"/>
                </a:lnTo>
                <a:lnTo>
                  <a:pt x="2319" y="606"/>
                </a:lnTo>
                <a:lnTo>
                  <a:pt x="2319" y="656"/>
                </a:lnTo>
                <a:close/>
                <a:moveTo>
                  <a:pt x="2244" y="656"/>
                </a:moveTo>
                <a:lnTo>
                  <a:pt x="2196" y="656"/>
                </a:lnTo>
                <a:lnTo>
                  <a:pt x="2196" y="606"/>
                </a:lnTo>
                <a:lnTo>
                  <a:pt x="2244" y="606"/>
                </a:lnTo>
                <a:lnTo>
                  <a:pt x="2244" y="656"/>
                </a:lnTo>
                <a:close/>
                <a:moveTo>
                  <a:pt x="2168" y="656"/>
                </a:moveTo>
                <a:lnTo>
                  <a:pt x="2121" y="656"/>
                </a:lnTo>
                <a:lnTo>
                  <a:pt x="2121" y="606"/>
                </a:lnTo>
                <a:lnTo>
                  <a:pt x="2168" y="606"/>
                </a:lnTo>
                <a:lnTo>
                  <a:pt x="2168" y="656"/>
                </a:lnTo>
                <a:close/>
                <a:moveTo>
                  <a:pt x="2092" y="656"/>
                </a:moveTo>
                <a:lnTo>
                  <a:pt x="2045" y="656"/>
                </a:lnTo>
                <a:lnTo>
                  <a:pt x="2045" y="606"/>
                </a:lnTo>
                <a:lnTo>
                  <a:pt x="2092" y="606"/>
                </a:lnTo>
                <a:lnTo>
                  <a:pt x="2092" y="656"/>
                </a:lnTo>
                <a:close/>
                <a:moveTo>
                  <a:pt x="2016" y="656"/>
                </a:moveTo>
                <a:lnTo>
                  <a:pt x="1969" y="656"/>
                </a:lnTo>
                <a:lnTo>
                  <a:pt x="1969" y="606"/>
                </a:lnTo>
                <a:lnTo>
                  <a:pt x="2016" y="606"/>
                </a:lnTo>
                <a:lnTo>
                  <a:pt x="2016" y="656"/>
                </a:lnTo>
                <a:close/>
                <a:moveTo>
                  <a:pt x="1941" y="656"/>
                </a:moveTo>
                <a:lnTo>
                  <a:pt x="1893" y="656"/>
                </a:lnTo>
                <a:lnTo>
                  <a:pt x="1893" y="606"/>
                </a:lnTo>
                <a:lnTo>
                  <a:pt x="1941" y="606"/>
                </a:lnTo>
                <a:lnTo>
                  <a:pt x="1941" y="656"/>
                </a:lnTo>
                <a:close/>
                <a:moveTo>
                  <a:pt x="1865" y="656"/>
                </a:moveTo>
                <a:lnTo>
                  <a:pt x="1818" y="656"/>
                </a:lnTo>
                <a:lnTo>
                  <a:pt x="1818" y="606"/>
                </a:lnTo>
                <a:lnTo>
                  <a:pt x="1865" y="606"/>
                </a:lnTo>
                <a:lnTo>
                  <a:pt x="1865" y="656"/>
                </a:lnTo>
                <a:close/>
                <a:moveTo>
                  <a:pt x="1789" y="656"/>
                </a:moveTo>
                <a:lnTo>
                  <a:pt x="1742" y="656"/>
                </a:lnTo>
                <a:lnTo>
                  <a:pt x="1742" y="606"/>
                </a:lnTo>
                <a:lnTo>
                  <a:pt x="1789" y="606"/>
                </a:lnTo>
                <a:lnTo>
                  <a:pt x="1789" y="656"/>
                </a:lnTo>
                <a:close/>
                <a:moveTo>
                  <a:pt x="1714" y="656"/>
                </a:moveTo>
                <a:lnTo>
                  <a:pt x="1666" y="656"/>
                </a:lnTo>
                <a:lnTo>
                  <a:pt x="1666" y="606"/>
                </a:lnTo>
                <a:lnTo>
                  <a:pt x="1714" y="606"/>
                </a:lnTo>
                <a:lnTo>
                  <a:pt x="1714" y="656"/>
                </a:lnTo>
                <a:close/>
                <a:moveTo>
                  <a:pt x="1638" y="656"/>
                </a:moveTo>
                <a:lnTo>
                  <a:pt x="1591" y="656"/>
                </a:lnTo>
                <a:lnTo>
                  <a:pt x="1591" y="606"/>
                </a:lnTo>
                <a:lnTo>
                  <a:pt x="1638" y="606"/>
                </a:lnTo>
                <a:lnTo>
                  <a:pt x="1638" y="656"/>
                </a:lnTo>
                <a:close/>
                <a:moveTo>
                  <a:pt x="1108" y="656"/>
                </a:moveTo>
                <a:lnTo>
                  <a:pt x="1060" y="656"/>
                </a:lnTo>
                <a:lnTo>
                  <a:pt x="1060" y="606"/>
                </a:lnTo>
                <a:lnTo>
                  <a:pt x="1108" y="606"/>
                </a:lnTo>
                <a:lnTo>
                  <a:pt x="1108" y="656"/>
                </a:lnTo>
                <a:close/>
                <a:moveTo>
                  <a:pt x="1032" y="656"/>
                </a:moveTo>
                <a:lnTo>
                  <a:pt x="985" y="656"/>
                </a:lnTo>
                <a:lnTo>
                  <a:pt x="985" y="606"/>
                </a:lnTo>
                <a:lnTo>
                  <a:pt x="1032" y="606"/>
                </a:lnTo>
                <a:lnTo>
                  <a:pt x="1032" y="656"/>
                </a:lnTo>
                <a:close/>
                <a:moveTo>
                  <a:pt x="956" y="656"/>
                </a:moveTo>
                <a:lnTo>
                  <a:pt x="909" y="656"/>
                </a:lnTo>
                <a:lnTo>
                  <a:pt x="909" y="606"/>
                </a:lnTo>
                <a:lnTo>
                  <a:pt x="956" y="606"/>
                </a:lnTo>
                <a:lnTo>
                  <a:pt x="956" y="656"/>
                </a:lnTo>
                <a:close/>
                <a:moveTo>
                  <a:pt x="881" y="656"/>
                </a:moveTo>
                <a:lnTo>
                  <a:pt x="833" y="656"/>
                </a:lnTo>
                <a:lnTo>
                  <a:pt x="833" y="606"/>
                </a:lnTo>
                <a:lnTo>
                  <a:pt x="881" y="606"/>
                </a:lnTo>
                <a:lnTo>
                  <a:pt x="881" y="656"/>
                </a:lnTo>
                <a:close/>
                <a:moveTo>
                  <a:pt x="805" y="656"/>
                </a:moveTo>
                <a:lnTo>
                  <a:pt x="758" y="656"/>
                </a:lnTo>
                <a:lnTo>
                  <a:pt x="758" y="606"/>
                </a:lnTo>
                <a:lnTo>
                  <a:pt x="805" y="606"/>
                </a:lnTo>
                <a:lnTo>
                  <a:pt x="805" y="656"/>
                </a:lnTo>
                <a:close/>
                <a:moveTo>
                  <a:pt x="729" y="656"/>
                </a:moveTo>
                <a:lnTo>
                  <a:pt x="682" y="656"/>
                </a:lnTo>
                <a:lnTo>
                  <a:pt x="682" y="606"/>
                </a:lnTo>
                <a:lnTo>
                  <a:pt x="729" y="606"/>
                </a:lnTo>
                <a:lnTo>
                  <a:pt x="729" y="656"/>
                </a:lnTo>
                <a:close/>
                <a:moveTo>
                  <a:pt x="653" y="656"/>
                </a:moveTo>
                <a:lnTo>
                  <a:pt x="606" y="656"/>
                </a:lnTo>
                <a:lnTo>
                  <a:pt x="606" y="606"/>
                </a:lnTo>
                <a:lnTo>
                  <a:pt x="653" y="606"/>
                </a:lnTo>
                <a:lnTo>
                  <a:pt x="653" y="656"/>
                </a:lnTo>
                <a:close/>
                <a:moveTo>
                  <a:pt x="578" y="656"/>
                </a:moveTo>
                <a:lnTo>
                  <a:pt x="530" y="656"/>
                </a:lnTo>
                <a:lnTo>
                  <a:pt x="530" y="606"/>
                </a:lnTo>
                <a:lnTo>
                  <a:pt x="578" y="606"/>
                </a:lnTo>
                <a:lnTo>
                  <a:pt x="578" y="656"/>
                </a:lnTo>
                <a:close/>
                <a:moveTo>
                  <a:pt x="502" y="656"/>
                </a:moveTo>
                <a:lnTo>
                  <a:pt x="455" y="656"/>
                </a:lnTo>
                <a:lnTo>
                  <a:pt x="455" y="606"/>
                </a:lnTo>
                <a:lnTo>
                  <a:pt x="502" y="606"/>
                </a:lnTo>
                <a:lnTo>
                  <a:pt x="502" y="656"/>
                </a:lnTo>
                <a:close/>
                <a:moveTo>
                  <a:pt x="426" y="656"/>
                </a:moveTo>
                <a:lnTo>
                  <a:pt x="379" y="656"/>
                </a:lnTo>
                <a:lnTo>
                  <a:pt x="379" y="606"/>
                </a:lnTo>
                <a:lnTo>
                  <a:pt x="426" y="606"/>
                </a:lnTo>
                <a:lnTo>
                  <a:pt x="426" y="656"/>
                </a:lnTo>
                <a:close/>
                <a:moveTo>
                  <a:pt x="3155" y="578"/>
                </a:moveTo>
                <a:lnTo>
                  <a:pt x="3105" y="578"/>
                </a:lnTo>
                <a:lnTo>
                  <a:pt x="3105" y="531"/>
                </a:lnTo>
                <a:lnTo>
                  <a:pt x="3155" y="531"/>
                </a:lnTo>
                <a:lnTo>
                  <a:pt x="3155" y="578"/>
                </a:lnTo>
                <a:close/>
                <a:moveTo>
                  <a:pt x="3003" y="578"/>
                </a:moveTo>
                <a:lnTo>
                  <a:pt x="2954" y="578"/>
                </a:lnTo>
                <a:lnTo>
                  <a:pt x="2954" y="531"/>
                </a:lnTo>
                <a:lnTo>
                  <a:pt x="3003" y="531"/>
                </a:lnTo>
                <a:lnTo>
                  <a:pt x="3003" y="578"/>
                </a:lnTo>
                <a:close/>
                <a:moveTo>
                  <a:pt x="2928" y="578"/>
                </a:moveTo>
                <a:lnTo>
                  <a:pt x="2878" y="578"/>
                </a:lnTo>
                <a:lnTo>
                  <a:pt x="2878" y="531"/>
                </a:lnTo>
                <a:lnTo>
                  <a:pt x="2928" y="531"/>
                </a:lnTo>
                <a:lnTo>
                  <a:pt x="2928" y="578"/>
                </a:lnTo>
                <a:close/>
                <a:moveTo>
                  <a:pt x="2852" y="578"/>
                </a:moveTo>
                <a:lnTo>
                  <a:pt x="2802" y="578"/>
                </a:lnTo>
                <a:lnTo>
                  <a:pt x="2802" y="531"/>
                </a:lnTo>
                <a:lnTo>
                  <a:pt x="2852" y="531"/>
                </a:lnTo>
                <a:lnTo>
                  <a:pt x="2852" y="578"/>
                </a:lnTo>
                <a:close/>
                <a:moveTo>
                  <a:pt x="2776" y="578"/>
                </a:moveTo>
                <a:lnTo>
                  <a:pt x="2726" y="578"/>
                </a:lnTo>
                <a:lnTo>
                  <a:pt x="2726" y="531"/>
                </a:lnTo>
                <a:lnTo>
                  <a:pt x="2776" y="531"/>
                </a:lnTo>
                <a:lnTo>
                  <a:pt x="2776" y="578"/>
                </a:lnTo>
                <a:close/>
                <a:moveTo>
                  <a:pt x="2700" y="578"/>
                </a:moveTo>
                <a:lnTo>
                  <a:pt x="2651" y="578"/>
                </a:lnTo>
                <a:lnTo>
                  <a:pt x="2651" y="531"/>
                </a:lnTo>
                <a:lnTo>
                  <a:pt x="2700" y="531"/>
                </a:lnTo>
                <a:lnTo>
                  <a:pt x="2700" y="578"/>
                </a:lnTo>
                <a:close/>
                <a:moveTo>
                  <a:pt x="2622" y="578"/>
                </a:moveTo>
                <a:lnTo>
                  <a:pt x="2575" y="578"/>
                </a:lnTo>
                <a:lnTo>
                  <a:pt x="2575" y="531"/>
                </a:lnTo>
                <a:lnTo>
                  <a:pt x="2622" y="531"/>
                </a:lnTo>
                <a:lnTo>
                  <a:pt x="2622" y="578"/>
                </a:lnTo>
                <a:close/>
                <a:moveTo>
                  <a:pt x="2547" y="578"/>
                </a:moveTo>
                <a:lnTo>
                  <a:pt x="2499" y="578"/>
                </a:lnTo>
                <a:lnTo>
                  <a:pt x="2499" y="531"/>
                </a:lnTo>
                <a:lnTo>
                  <a:pt x="2547" y="531"/>
                </a:lnTo>
                <a:lnTo>
                  <a:pt x="2547" y="578"/>
                </a:lnTo>
                <a:close/>
                <a:moveTo>
                  <a:pt x="2471" y="578"/>
                </a:moveTo>
                <a:lnTo>
                  <a:pt x="2424" y="578"/>
                </a:lnTo>
                <a:lnTo>
                  <a:pt x="2424" y="531"/>
                </a:lnTo>
                <a:lnTo>
                  <a:pt x="2471" y="531"/>
                </a:lnTo>
                <a:lnTo>
                  <a:pt x="2471" y="578"/>
                </a:lnTo>
                <a:close/>
                <a:moveTo>
                  <a:pt x="2395" y="578"/>
                </a:moveTo>
                <a:lnTo>
                  <a:pt x="2348" y="578"/>
                </a:lnTo>
                <a:lnTo>
                  <a:pt x="2348" y="531"/>
                </a:lnTo>
                <a:lnTo>
                  <a:pt x="2395" y="531"/>
                </a:lnTo>
                <a:lnTo>
                  <a:pt x="2395" y="578"/>
                </a:lnTo>
                <a:close/>
                <a:moveTo>
                  <a:pt x="2319" y="578"/>
                </a:moveTo>
                <a:lnTo>
                  <a:pt x="2272" y="578"/>
                </a:lnTo>
                <a:lnTo>
                  <a:pt x="2272" y="531"/>
                </a:lnTo>
                <a:lnTo>
                  <a:pt x="2319" y="531"/>
                </a:lnTo>
                <a:lnTo>
                  <a:pt x="2319" y="578"/>
                </a:lnTo>
                <a:close/>
                <a:moveTo>
                  <a:pt x="2244" y="578"/>
                </a:moveTo>
                <a:lnTo>
                  <a:pt x="2196" y="578"/>
                </a:lnTo>
                <a:lnTo>
                  <a:pt x="2196" y="531"/>
                </a:lnTo>
                <a:lnTo>
                  <a:pt x="2244" y="531"/>
                </a:lnTo>
                <a:lnTo>
                  <a:pt x="2244" y="578"/>
                </a:lnTo>
                <a:close/>
                <a:moveTo>
                  <a:pt x="2168" y="578"/>
                </a:moveTo>
                <a:lnTo>
                  <a:pt x="2121" y="578"/>
                </a:lnTo>
                <a:lnTo>
                  <a:pt x="2121" y="531"/>
                </a:lnTo>
                <a:lnTo>
                  <a:pt x="2168" y="531"/>
                </a:lnTo>
                <a:lnTo>
                  <a:pt x="2168" y="578"/>
                </a:lnTo>
                <a:close/>
                <a:moveTo>
                  <a:pt x="2092" y="578"/>
                </a:moveTo>
                <a:lnTo>
                  <a:pt x="2045" y="578"/>
                </a:lnTo>
                <a:lnTo>
                  <a:pt x="2045" y="531"/>
                </a:lnTo>
                <a:lnTo>
                  <a:pt x="2092" y="531"/>
                </a:lnTo>
                <a:lnTo>
                  <a:pt x="2092" y="578"/>
                </a:lnTo>
                <a:close/>
                <a:moveTo>
                  <a:pt x="2016" y="578"/>
                </a:moveTo>
                <a:lnTo>
                  <a:pt x="1969" y="578"/>
                </a:lnTo>
                <a:lnTo>
                  <a:pt x="1969" y="531"/>
                </a:lnTo>
                <a:lnTo>
                  <a:pt x="2016" y="531"/>
                </a:lnTo>
                <a:lnTo>
                  <a:pt x="2016" y="578"/>
                </a:lnTo>
                <a:close/>
                <a:moveTo>
                  <a:pt x="1941" y="578"/>
                </a:moveTo>
                <a:lnTo>
                  <a:pt x="1893" y="578"/>
                </a:lnTo>
                <a:lnTo>
                  <a:pt x="1893" y="531"/>
                </a:lnTo>
                <a:lnTo>
                  <a:pt x="1941" y="531"/>
                </a:lnTo>
                <a:lnTo>
                  <a:pt x="1941" y="578"/>
                </a:lnTo>
                <a:close/>
                <a:moveTo>
                  <a:pt x="1865" y="578"/>
                </a:moveTo>
                <a:lnTo>
                  <a:pt x="1818" y="578"/>
                </a:lnTo>
                <a:lnTo>
                  <a:pt x="1818" y="531"/>
                </a:lnTo>
                <a:lnTo>
                  <a:pt x="1865" y="531"/>
                </a:lnTo>
                <a:lnTo>
                  <a:pt x="1865" y="578"/>
                </a:lnTo>
                <a:close/>
                <a:moveTo>
                  <a:pt x="1789" y="578"/>
                </a:moveTo>
                <a:lnTo>
                  <a:pt x="1742" y="578"/>
                </a:lnTo>
                <a:lnTo>
                  <a:pt x="1742" y="531"/>
                </a:lnTo>
                <a:lnTo>
                  <a:pt x="1789" y="531"/>
                </a:lnTo>
                <a:lnTo>
                  <a:pt x="1789" y="578"/>
                </a:lnTo>
                <a:close/>
                <a:moveTo>
                  <a:pt x="1638" y="578"/>
                </a:moveTo>
                <a:lnTo>
                  <a:pt x="1591" y="578"/>
                </a:lnTo>
                <a:lnTo>
                  <a:pt x="1591" y="531"/>
                </a:lnTo>
                <a:lnTo>
                  <a:pt x="1638" y="531"/>
                </a:lnTo>
                <a:lnTo>
                  <a:pt x="1638" y="578"/>
                </a:lnTo>
                <a:close/>
                <a:moveTo>
                  <a:pt x="1562" y="578"/>
                </a:moveTo>
                <a:lnTo>
                  <a:pt x="1515" y="578"/>
                </a:lnTo>
                <a:lnTo>
                  <a:pt x="1515" y="531"/>
                </a:lnTo>
                <a:lnTo>
                  <a:pt x="1562" y="531"/>
                </a:lnTo>
                <a:lnTo>
                  <a:pt x="1562" y="578"/>
                </a:lnTo>
                <a:close/>
                <a:moveTo>
                  <a:pt x="1032" y="578"/>
                </a:moveTo>
                <a:lnTo>
                  <a:pt x="985" y="578"/>
                </a:lnTo>
                <a:lnTo>
                  <a:pt x="985" y="531"/>
                </a:lnTo>
                <a:lnTo>
                  <a:pt x="1032" y="531"/>
                </a:lnTo>
                <a:lnTo>
                  <a:pt x="1032" y="578"/>
                </a:lnTo>
                <a:close/>
                <a:moveTo>
                  <a:pt x="956" y="578"/>
                </a:moveTo>
                <a:lnTo>
                  <a:pt x="909" y="578"/>
                </a:lnTo>
                <a:lnTo>
                  <a:pt x="909" y="531"/>
                </a:lnTo>
                <a:lnTo>
                  <a:pt x="956" y="531"/>
                </a:lnTo>
                <a:lnTo>
                  <a:pt x="956" y="578"/>
                </a:lnTo>
                <a:close/>
                <a:moveTo>
                  <a:pt x="881" y="578"/>
                </a:moveTo>
                <a:lnTo>
                  <a:pt x="833" y="578"/>
                </a:lnTo>
                <a:lnTo>
                  <a:pt x="833" y="531"/>
                </a:lnTo>
                <a:lnTo>
                  <a:pt x="881" y="531"/>
                </a:lnTo>
                <a:lnTo>
                  <a:pt x="881" y="578"/>
                </a:lnTo>
                <a:close/>
                <a:moveTo>
                  <a:pt x="805" y="578"/>
                </a:moveTo>
                <a:lnTo>
                  <a:pt x="758" y="578"/>
                </a:lnTo>
                <a:lnTo>
                  <a:pt x="758" y="531"/>
                </a:lnTo>
                <a:lnTo>
                  <a:pt x="805" y="531"/>
                </a:lnTo>
                <a:lnTo>
                  <a:pt x="805" y="578"/>
                </a:lnTo>
                <a:close/>
                <a:moveTo>
                  <a:pt x="729" y="578"/>
                </a:moveTo>
                <a:lnTo>
                  <a:pt x="682" y="578"/>
                </a:lnTo>
                <a:lnTo>
                  <a:pt x="682" y="531"/>
                </a:lnTo>
                <a:lnTo>
                  <a:pt x="729" y="531"/>
                </a:lnTo>
                <a:lnTo>
                  <a:pt x="729" y="578"/>
                </a:lnTo>
                <a:close/>
                <a:moveTo>
                  <a:pt x="653" y="578"/>
                </a:moveTo>
                <a:lnTo>
                  <a:pt x="606" y="578"/>
                </a:lnTo>
                <a:lnTo>
                  <a:pt x="606" y="531"/>
                </a:lnTo>
                <a:lnTo>
                  <a:pt x="653" y="531"/>
                </a:lnTo>
                <a:lnTo>
                  <a:pt x="653" y="578"/>
                </a:lnTo>
                <a:close/>
                <a:moveTo>
                  <a:pt x="578" y="578"/>
                </a:moveTo>
                <a:lnTo>
                  <a:pt x="530" y="578"/>
                </a:lnTo>
                <a:lnTo>
                  <a:pt x="530" y="531"/>
                </a:lnTo>
                <a:lnTo>
                  <a:pt x="578" y="531"/>
                </a:lnTo>
                <a:lnTo>
                  <a:pt x="578" y="578"/>
                </a:lnTo>
                <a:close/>
                <a:moveTo>
                  <a:pt x="502" y="578"/>
                </a:moveTo>
                <a:lnTo>
                  <a:pt x="455" y="578"/>
                </a:lnTo>
                <a:lnTo>
                  <a:pt x="455" y="531"/>
                </a:lnTo>
                <a:lnTo>
                  <a:pt x="502" y="531"/>
                </a:lnTo>
                <a:lnTo>
                  <a:pt x="502" y="578"/>
                </a:lnTo>
                <a:close/>
                <a:moveTo>
                  <a:pt x="426" y="578"/>
                </a:moveTo>
                <a:lnTo>
                  <a:pt x="379" y="578"/>
                </a:lnTo>
                <a:lnTo>
                  <a:pt x="379" y="531"/>
                </a:lnTo>
                <a:lnTo>
                  <a:pt x="426" y="531"/>
                </a:lnTo>
                <a:lnTo>
                  <a:pt x="426" y="578"/>
                </a:lnTo>
                <a:close/>
                <a:moveTo>
                  <a:pt x="351" y="578"/>
                </a:moveTo>
                <a:lnTo>
                  <a:pt x="303" y="578"/>
                </a:lnTo>
                <a:lnTo>
                  <a:pt x="303" y="531"/>
                </a:lnTo>
                <a:lnTo>
                  <a:pt x="351" y="531"/>
                </a:lnTo>
                <a:lnTo>
                  <a:pt x="351" y="578"/>
                </a:lnTo>
                <a:close/>
                <a:moveTo>
                  <a:pt x="48" y="578"/>
                </a:moveTo>
                <a:lnTo>
                  <a:pt x="0" y="578"/>
                </a:lnTo>
                <a:lnTo>
                  <a:pt x="0" y="531"/>
                </a:lnTo>
                <a:lnTo>
                  <a:pt x="48" y="531"/>
                </a:lnTo>
                <a:lnTo>
                  <a:pt x="48" y="578"/>
                </a:lnTo>
                <a:close/>
                <a:moveTo>
                  <a:pt x="3306" y="502"/>
                </a:moveTo>
                <a:lnTo>
                  <a:pt x="3257" y="502"/>
                </a:lnTo>
                <a:lnTo>
                  <a:pt x="3257" y="455"/>
                </a:lnTo>
                <a:lnTo>
                  <a:pt x="3306" y="455"/>
                </a:lnTo>
                <a:lnTo>
                  <a:pt x="3306" y="502"/>
                </a:lnTo>
                <a:close/>
                <a:moveTo>
                  <a:pt x="3230" y="502"/>
                </a:moveTo>
                <a:lnTo>
                  <a:pt x="3181" y="502"/>
                </a:lnTo>
                <a:lnTo>
                  <a:pt x="3181" y="455"/>
                </a:lnTo>
                <a:lnTo>
                  <a:pt x="3230" y="455"/>
                </a:lnTo>
                <a:lnTo>
                  <a:pt x="3230" y="502"/>
                </a:lnTo>
                <a:close/>
                <a:moveTo>
                  <a:pt x="3155" y="502"/>
                </a:moveTo>
                <a:lnTo>
                  <a:pt x="3105" y="502"/>
                </a:lnTo>
                <a:lnTo>
                  <a:pt x="3105" y="455"/>
                </a:lnTo>
                <a:lnTo>
                  <a:pt x="3155" y="455"/>
                </a:lnTo>
                <a:lnTo>
                  <a:pt x="3155" y="502"/>
                </a:lnTo>
                <a:close/>
                <a:moveTo>
                  <a:pt x="3079" y="502"/>
                </a:moveTo>
                <a:lnTo>
                  <a:pt x="3029" y="502"/>
                </a:lnTo>
                <a:lnTo>
                  <a:pt x="3029" y="455"/>
                </a:lnTo>
                <a:lnTo>
                  <a:pt x="3079" y="455"/>
                </a:lnTo>
                <a:lnTo>
                  <a:pt x="3079" y="502"/>
                </a:lnTo>
                <a:close/>
                <a:moveTo>
                  <a:pt x="3003" y="502"/>
                </a:moveTo>
                <a:lnTo>
                  <a:pt x="2954" y="502"/>
                </a:lnTo>
                <a:lnTo>
                  <a:pt x="2954" y="455"/>
                </a:lnTo>
                <a:lnTo>
                  <a:pt x="3003" y="455"/>
                </a:lnTo>
                <a:lnTo>
                  <a:pt x="3003" y="502"/>
                </a:lnTo>
                <a:close/>
                <a:moveTo>
                  <a:pt x="2928" y="502"/>
                </a:moveTo>
                <a:lnTo>
                  <a:pt x="2878" y="502"/>
                </a:lnTo>
                <a:lnTo>
                  <a:pt x="2878" y="455"/>
                </a:lnTo>
                <a:lnTo>
                  <a:pt x="2928" y="455"/>
                </a:lnTo>
                <a:lnTo>
                  <a:pt x="2928" y="502"/>
                </a:lnTo>
                <a:close/>
                <a:moveTo>
                  <a:pt x="2852" y="502"/>
                </a:moveTo>
                <a:lnTo>
                  <a:pt x="2802" y="502"/>
                </a:lnTo>
                <a:lnTo>
                  <a:pt x="2802" y="455"/>
                </a:lnTo>
                <a:lnTo>
                  <a:pt x="2852" y="455"/>
                </a:lnTo>
                <a:lnTo>
                  <a:pt x="2852" y="502"/>
                </a:lnTo>
                <a:close/>
                <a:moveTo>
                  <a:pt x="2776" y="502"/>
                </a:moveTo>
                <a:lnTo>
                  <a:pt x="2726" y="502"/>
                </a:lnTo>
                <a:lnTo>
                  <a:pt x="2726" y="455"/>
                </a:lnTo>
                <a:lnTo>
                  <a:pt x="2776" y="455"/>
                </a:lnTo>
                <a:lnTo>
                  <a:pt x="2776" y="502"/>
                </a:lnTo>
                <a:close/>
                <a:moveTo>
                  <a:pt x="2700" y="502"/>
                </a:moveTo>
                <a:lnTo>
                  <a:pt x="2651" y="502"/>
                </a:lnTo>
                <a:lnTo>
                  <a:pt x="2651" y="455"/>
                </a:lnTo>
                <a:lnTo>
                  <a:pt x="2700" y="455"/>
                </a:lnTo>
                <a:lnTo>
                  <a:pt x="2700" y="502"/>
                </a:lnTo>
                <a:close/>
                <a:moveTo>
                  <a:pt x="2622" y="502"/>
                </a:moveTo>
                <a:lnTo>
                  <a:pt x="2575" y="502"/>
                </a:lnTo>
                <a:lnTo>
                  <a:pt x="2575" y="455"/>
                </a:lnTo>
                <a:lnTo>
                  <a:pt x="2622" y="455"/>
                </a:lnTo>
                <a:lnTo>
                  <a:pt x="2622" y="502"/>
                </a:lnTo>
                <a:close/>
                <a:moveTo>
                  <a:pt x="2547" y="502"/>
                </a:moveTo>
                <a:lnTo>
                  <a:pt x="2499" y="502"/>
                </a:lnTo>
                <a:lnTo>
                  <a:pt x="2499" y="455"/>
                </a:lnTo>
                <a:lnTo>
                  <a:pt x="2547" y="455"/>
                </a:lnTo>
                <a:lnTo>
                  <a:pt x="2547" y="502"/>
                </a:lnTo>
                <a:close/>
                <a:moveTo>
                  <a:pt x="2471" y="502"/>
                </a:moveTo>
                <a:lnTo>
                  <a:pt x="2424" y="502"/>
                </a:lnTo>
                <a:lnTo>
                  <a:pt x="2424" y="455"/>
                </a:lnTo>
                <a:lnTo>
                  <a:pt x="2471" y="455"/>
                </a:lnTo>
                <a:lnTo>
                  <a:pt x="2471" y="502"/>
                </a:lnTo>
                <a:close/>
                <a:moveTo>
                  <a:pt x="2395" y="502"/>
                </a:moveTo>
                <a:lnTo>
                  <a:pt x="2348" y="502"/>
                </a:lnTo>
                <a:lnTo>
                  <a:pt x="2348" y="455"/>
                </a:lnTo>
                <a:lnTo>
                  <a:pt x="2395" y="455"/>
                </a:lnTo>
                <a:lnTo>
                  <a:pt x="2395" y="502"/>
                </a:lnTo>
                <a:close/>
                <a:moveTo>
                  <a:pt x="2319" y="502"/>
                </a:moveTo>
                <a:lnTo>
                  <a:pt x="2272" y="502"/>
                </a:lnTo>
                <a:lnTo>
                  <a:pt x="2272" y="455"/>
                </a:lnTo>
                <a:lnTo>
                  <a:pt x="2319" y="455"/>
                </a:lnTo>
                <a:lnTo>
                  <a:pt x="2319" y="502"/>
                </a:lnTo>
                <a:close/>
                <a:moveTo>
                  <a:pt x="2244" y="502"/>
                </a:moveTo>
                <a:lnTo>
                  <a:pt x="2196" y="502"/>
                </a:lnTo>
                <a:lnTo>
                  <a:pt x="2196" y="455"/>
                </a:lnTo>
                <a:lnTo>
                  <a:pt x="2244" y="455"/>
                </a:lnTo>
                <a:lnTo>
                  <a:pt x="2244" y="502"/>
                </a:lnTo>
                <a:close/>
                <a:moveTo>
                  <a:pt x="2168" y="502"/>
                </a:moveTo>
                <a:lnTo>
                  <a:pt x="2121" y="502"/>
                </a:lnTo>
                <a:lnTo>
                  <a:pt x="2121" y="455"/>
                </a:lnTo>
                <a:lnTo>
                  <a:pt x="2168" y="455"/>
                </a:lnTo>
                <a:lnTo>
                  <a:pt x="2168" y="502"/>
                </a:lnTo>
                <a:close/>
                <a:moveTo>
                  <a:pt x="2092" y="502"/>
                </a:moveTo>
                <a:lnTo>
                  <a:pt x="2045" y="502"/>
                </a:lnTo>
                <a:lnTo>
                  <a:pt x="2045" y="455"/>
                </a:lnTo>
                <a:lnTo>
                  <a:pt x="2092" y="455"/>
                </a:lnTo>
                <a:lnTo>
                  <a:pt x="2092" y="502"/>
                </a:lnTo>
                <a:close/>
                <a:moveTo>
                  <a:pt x="2016" y="502"/>
                </a:moveTo>
                <a:lnTo>
                  <a:pt x="1969" y="502"/>
                </a:lnTo>
                <a:lnTo>
                  <a:pt x="1969" y="455"/>
                </a:lnTo>
                <a:lnTo>
                  <a:pt x="2016" y="455"/>
                </a:lnTo>
                <a:lnTo>
                  <a:pt x="2016" y="502"/>
                </a:lnTo>
                <a:close/>
                <a:moveTo>
                  <a:pt x="1941" y="502"/>
                </a:moveTo>
                <a:lnTo>
                  <a:pt x="1893" y="502"/>
                </a:lnTo>
                <a:lnTo>
                  <a:pt x="1893" y="455"/>
                </a:lnTo>
                <a:lnTo>
                  <a:pt x="1941" y="455"/>
                </a:lnTo>
                <a:lnTo>
                  <a:pt x="1941" y="502"/>
                </a:lnTo>
                <a:close/>
                <a:moveTo>
                  <a:pt x="1789" y="502"/>
                </a:moveTo>
                <a:lnTo>
                  <a:pt x="1742" y="502"/>
                </a:lnTo>
                <a:lnTo>
                  <a:pt x="1742" y="455"/>
                </a:lnTo>
                <a:lnTo>
                  <a:pt x="1789" y="455"/>
                </a:lnTo>
                <a:lnTo>
                  <a:pt x="1789" y="502"/>
                </a:lnTo>
                <a:close/>
                <a:moveTo>
                  <a:pt x="1714" y="502"/>
                </a:moveTo>
                <a:lnTo>
                  <a:pt x="1666" y="502"/>
                </a:lnTo>
                <a:lnTo>
                  <a:pt x="1666" y="455"/>
                </a:lnTo>
                <a:lnTo>
                  <a:pt x="1714" y="455"/>
                </a:lnTo>
                <a:lnTo>
                  <a:pt x="1714" y="502"/>
                </a:lnTo>
                <a:close/>
                <a:moveTo>
                  <a:pt x="1562" y="502"/>
                </a:moveTo>
                <a:lnTo>
                  <a:pt x="1515" y="502"/>
                </a:lnTo>
                <a:lnTo>
                  <a:pt x="1515" y="455"/>
                </a:lnTo>
                <a:lnTo>
                  <a:pt x="1562" y="455"/>
                </a:lnTo>
                <a:lnTo>
                  <a:pt x="1562" y="502"/>
                </a:lnTo>
                <a:close/>
                <a:moveTo>
                  <a:pt x="1184" y="502"/>
                </a:moveTo>
                <a:lnTo>
                  <a:pt x="1136" y="502"/>
                </a:lnTo>
                <a:lnTo>
                  <a:pt x="1136" y="455"/>
                </a:lnTo>
                <a:lnTo>
                  <a:pt x="1184" y="455"/>
                </a:lnTo>
                <a:lnTo>
                  <a:pt x="1184" y="502"/>
                </a:lnTo>
                <a:close/>
                <a:moveTo>
                  <a:pt x="956" y="502"/>
                </a:moveTo>
                <a:lnTo>
                  <a:pt x="909" y="502"/>
                </a:lnTo>
                <a:lnTo>
                  <a:pt x="909" y="455"/>
                </a:lnTo>
                <a:lnTo>
                  <a:pt x="956" y="455"/>
                </a:lnTo>
                <a:lnTo>
                  <a:pt x="956" y="502"/>
                </a:lnTo>
                <a:close/>
                <a:moveTo>
                  <a:pt x="881" y="502"/>
                </a:moveTo>
                <a:lnTo>
                  <a:pt x="833" y="502"/>
                </a:lnTo>
                <a:lnTo>
                  <a:pt x="833" y="455"/>
                </a:lnTo>
                <a:lnTo>
                  <a:pt x="881" y="455"/>
                </a:lnTo>
                <a:lnTo>
                  <a:pt x="881" y="502"/>
                </a:lnTo>
                <a:close/>
                <a:moveTo>
                  <a:pt x="729" y="502"/>
                </a:moveTo>
                <a:lnTo>
                  <a:pt x="682" y="502"/>
                </a:lnTo>
                <a:lnTo>
                  <a:pt x="682" y="455"/>
                </a:lnTo>
                <a:lnTo>
                  <a:pt x="729" y="455"/>
                </a:lnTo>
                <a:lnTo>
                  <a:pt x="729" y="502"/>
                </a:lnTo>
                <a:close/>
                <a:moveTo>
                  <a:pt x="653" y="502"/>
                </a:moveTo>
                <a:lnTo>
                  <a:pt x="606" y="502"/>
                </a:lnTo>
                <a:lnTo>
                  <a:pt x="606" y="455"/>
                </a:lnTo>
                <a:lnTo>
                  <a:pt x="653" y="455"/>
                </a:lnTo>
                <a:lnTo>
                  <a:pt x="653" y="502"/>
                </a:lnTo>
                <a:close/>
                <a:moveTo>
                  <a:pt x="578" y="502"/>
                </a:moveTo>
                <a:lnTo>
                  <a:pt x="530" y="502"/>
                </a:lnTo>
                <a:lnTo>
                  <a:pt x="530" y="455"/>
                </a:lnTo>
                <a:lnTo>
                  <a:pt x="578" y="455"/>
                </a:lnTo>
                <a:lnTo>
                  <a:pt x="578" y="502"/>
                </a:lnTo>
                <a:close/>
                <a:moveTo>
                  <a:pt x="502" y="502"/>
                </a:moveTo>
                <a:lnTo>
                  <a:pt x="455" y="502"/>
                </a:lnTo>
                <a:lnTo>
                  <a:pt x="455" y="455"/>
                </a:lnTo>
                <a:lnTo>
                  <a:pt x="502" y="455"/>
                </a:lnTo>
                <a:lnTo>
                  <a:pt x="502" y="502"/>
                </a:lnTo>
                <a:close/>
                <a:moveTo>
                  <a:pt x="426" y="502"/>
                </a:moveTo>
                <a:lnTo>
                  <a:pt x="379" y="502"/>
                </a:lnTo>
                <a:lnTo>
                  <a:pt x="379" y="455"/>
                </a:lnTo>
                <a:lnTo>
                  <a:pt x="426" y="455"/>
                </a:lnTo>
                <a:lnTo>
                  <a:pt x="426" y="502"/>
                </a:lnTo>
                <a:close/>
                <a:moveTo>
                  <a:pt x="351" y="502"/>
                </a:moveTo>
                <a:lnTo>
                  <a:pt x="303" y="502"/>
                </a:lnTo>
                <a:lnTo>
                  <a:pt x="303" y="455"/>
                </a:lnTo>
                <a:lnTo>
                  <a:pt x="351" y="455"/>
                </a:lnTo>
                <a:lnTo>
                  <a:pt x="351" y="502"/>
                </a:lnTo>
                <a:close/>
                <a:moveTo>
                  <a:pt x="275" y="502"/>
                </a:moveTo>
                <a:lnTo>
                  <a:pt x="227" y="502"/>
                </a:lnTo>
                <a:lnTo>
                  <a:pt x="227" y="455"/>
                </a:lnTo>
                <a:lnTo>
                  <a:pt x="275" y="455"/>
                </a:lnTo>
                <a:lnTo>
                  <a:pt x="275" y="502"/>
                </a:lnTo>
                <a:close/>
                <a:moveTo>
                  <a:pt x="123" y="502"/>
                </a:moveTo>
                <a:lnTo>
                  <a:pt x="76" y="502"/>
                </a:lnTo>
                <a:lnTo>
                  <a:pt x="76" y="455"/>
                </a:lnTo>
                <a:lnTo>
                  <a:pt x="123" y="455"/>
                </a:lnTo>
                <a:lnTo>
                  <a:pt x="123" y="502"/>
                </a:lnTo>
                <a:close/>
                <a:moveTo>
                  <a:pt x="3458" y="426"/>
                </a:moveTo>
                <a:lnTo>
                  <a:pt x="3408" y="426"/>
                </a:lnTo>
                <a:lnTo>
                  <a:pt x="3408" y="379"/>
                </a:lnTo>
                <a:lnTo>
                  <a:pt x="3458" y="379"/>
                </a:lnTo>
                <a:lnTo>
                  <a:pt x="3458" y="426"/>
                </a:lnTo>
                <a:close/>
                <a:moveTo>
                  <a:pt x="3382" y="426"/>
                </a:moveTo>
                <a:lnTo>
                  <a:pt x="3332" y="426"/>
                </a:lnTo>
                <a:lnTo>
                  <a:pt x="3332" y="379"/>
                </a:lnTo>
                <a:lnTo>
                  <a:pt x="3382" y="379"/>
                </a:lnTo>
                <a:lnTo>
                  <a:pt x="3382" y="426"/>
                </a:lnTo>
                <a:close/>
                <a:moveTo>
                  <a:pt x="3306" y="426"/>
                </a:moveTo>
                <a:lnTo>
                  <a:pt x="3257" y="426"/>
                </a:lnTo>
                <a:lnTo>
                  <a:pt x="3257" y="379"/>
                </a:lnTo>
                <a:lnTo>
                  <a:pt x="3306" y="379"/>
                </a:lnTo>
                <a:lnTo>
                  <a:pt x="3306" y="426"/>
                </a:lnTo>
                <a:close/>
                <a:moveTo>
                  <a:pt x="3230" y="426"/>
                </a:moveTo>
                <a:lnTo>
                  <a:pt x="3181" y="426"/>
                </a:lnTo>
                <a:lnTo>
                  <a:pt x="3181" y="379"/>
                </a:lnTo>
                <a:lnTo>
                  <a:pt x="3230" y="379"/>
                </a:lnTo>
                <a:lnTo>
                  <a:pt x="3230" y="426"/>
                </a:lnTo>
                <a:close/>
                <a:moveTo>
                  <a:pt x="3155" y="426"/>
                </a:moveTo>
                <a:lnTo>
                  <a:pt x="3105" y="426"/>
                </a:lnTo>
                <a:lnTo>
                  <a:pt x="3105" y="379"/>
                </a:lnTo>
                <a:lnTo>
                  <a:pt x="3155" y="379"/>
                </a:lnTo>
                <a:lnTo>
                  <a:pt x="3155" y="426"/>
                </a:lnTo>
                <a:close/>
                <a:moveTo>
                  <a:pt x="3079" y="426"/>
                </a:moveTo>
                <a:lnTo>
                  <a:pt x="3029" y="426"/>
                </a:lnTo>
                <a:lnTo>
                  <a:pt x="3029" y="379"/>
                </a:lnTo>
                <a:lnTo>
                  <a:pt x="3079" y="379"/>
                </a:lnTo>
                <a:lnTo>
                  <a:pt x="3079" y="426"/>
                </a:lnTo>
                <a:close/>
                <a:moveTo>
                  <a:pt x="3003" y="426"/>
                </a:moveTo>
                <a:lnTo>
                  <a:pt x="2954" y="426"/>
                </a:lnTo>
                <a:lnTo>
                  <a:pt x="2954" y="379"/>
                </a:lnTo>
                <a:lnTo>
                  <a:pt x="3003" y="379"/>
                </a:lnTo>
                <a:lnTo>
                  <a:pt x="3003" y="426"/>
                </a:lnTo>
                <a:close/>
                <a:moveTo>
                  <a:pt x="2928" y="426"/>
                </a:moveTo>
                <a:lnTo>
                  <a:pt x="2878" y="426"/>
                </a:lnTo>
                <a:lnTo>
                  <a:pt x="2878" y="379"/>
                </a:lnTo>
                <a:lnTo>
                  <a:pt x="2928" y="379"/>
                </a:lnTo>
                <a:lnTo>
                  <a:pt x="2928" y="426"/>
                </a:lnTo>
                <a:close/>
                <a:moveTo>
                  <a:pt x="2852" y="426"/>
                </a:moveTo>
                <a:lnTo>
                  <a:pt x="2802" y="426"/>
                </a:lnTo>
                <a:lnTo>
                  <a:pt x="2802" y="379"/>
                </a:lnTo>
                <a:lnTo>
                  <a:pt x="2852" y="379"/>
                </a:lnTo>
                <a:lnTo>
                  <a:pt x="2852" y="426"/>
                </a:lnTo>
                <a:close/>
                <a:moveTo>
                  <a:pt x="2776" y="426"/>
                </a:moveTo>
                <a:lnTo>
                  <a:pt x="2726" y="426"/>
                </a:lnTo>
                <a:lnTo>
                  <a:pt x="2726" y="379"/>
                </a:lnTo>
                <a:lnTo>
                  <a:pt x="2776" y="379"/>
                </a:lnTo>
                <a:lnTo>
                  <a:pt x="2776" y="426"/>
                </a:lnTo>
                <a:close/>
                <a:moveTo>
                  <a:pt x="2700" y="426"/>
                </a:moveTo>
                <a:lnTo>
                  <a:pt x="2651" y="426"/>
                </a:lnTo>
                <a:lnTo>
                  <a:pt x="2651" y="379"/>
                </a:lnTo>
                <a:lnTo>
                  <a:pt x="2700" y="379"/>
                </a:lnTo>
                <a:lnTo>
                  <a:pt x="2700" y="426"/>
                </a:lnTo>
                <a:close/>
                <a:moveTo>
                  <a:pt x="2622" y="426"/>
                </a:moveTo>
                <a:lnTo>
                  <a:pt x="2575" y="426"/>
                </a:lnTo>
                <a:lnTo>
                  <a:pt x="2575" y="379"/>
                </a:lnTo>
                <a:lnTo>
                  <a:pt x="2622" y="379"/>
                </a:lnTo>
                <a:lnTo>
                  <a:pt x="2622" y="426"/>
                </a:lnTo>
                <a:close/>
                <a:moveTo>
                  <a:pt x="2547" y="426"/>
                </a:moveTo>
                <a:lnTo>
                  <a:pt x="2499" y="426"/>
                </a:lnTo>
                <a:lnTo>
                  <a:pt x="2499" y="379"/>
                </a:lnTo>
                <a:lnTo>
                  <a:pt x="2547" y="379"/>
                </a:lnTo>
                <a:lnTo>
                  <a:pt x="2547" y="426"/>
                </a:lnTo>
                <a:close/>
                <a:moveTo>
                  <a:pt x="2471" y="426"/>
                </a:moveTo>
                <a:lnTo>
                  <a:pt x="2424" y="426"/>
                </a:lnTo>
                <a:lnTo>
                  <a:pt x="2424" y="379"/>
                </a:lnTo>
                <a:lnTo>
                  <a:pt x="2471" y="379"/>
                </a:lnTo>
                <a:lnTo>
                  <a:pt x="2471" y="426"/>
                </a:lnTo>
                <a:close/>
                <a:moveTo>
                  <a:pt x="2395" y="426"/>
                </a:moveTo>
                <a:lnTo>
                  <a:pt x="2348" y="426"/>
                </a:lnTo>
                <a:lnTo>
                  <a:pt x="2348" y="379"/>
                </a:lnTo>
                <a:lnTo>
                  <a:pt x="2395" y="379"/>
                </a:lnTo>
                <a:lnTo>
                  <a:pt x="2395" y="426"/>
                </a:lnTo>
                <a:close/>
                <a:moveTo>
                  <a:pt x="2319" y="426"/>
                </a:moveTo>
                <a:lnTo>
                  <a:pt x="2272" y="426"/>
                </a:lnTo>
                <a:lnTo>
                  <a:pt x="2272" y="379"/>
                </a:lnTo>
                <a:lnTo>
                  <a:pt x="2319" y="379"/>
                </a:lnTo>
                <a:lnTo>
                  <a:pt x="2319" y="426"/>
                </a:lnTo>
                <a:close/>
                <a:moveTo>
                  <a:pt x="2244" y="426"/>
                </a:moveTo>
                <a:lnTo>
                  <a:pt x="2196" y="426"/>
                </a:lnTo>
                <a:lnTo>
                  <a:pt x="2196" y="379"/>
                </a:lnTo>
                <a:lnTo>
                  <a:pt x="2244" y="379"/>
                </a:lnTo>
                <a:lnTo>
                  <a:pt x="2244" y="426"/>
                </a:lnTo>
                <a:close/>
                <a:moveTo>
                  <a:pt x="2168" y="426"/>
                </a:moveTo>
                <a:lnTo>
                  <a:pt x="2121" y="426"/>
                </a:lnTo>
                <a:lnTo>
                  <a:pt x="2121" y="379"/>
                </a:lnTo>
                <a:lnTo>
                  <a:pt x="2168" y="379"/>
                </a:lnTo>
                <a:lnTo>
                  <a:pt x="2168" y="426"/>
                </a:lnTo>
                <a:close/>
                <a:moveTo>
                  <a:pt x="2092" y="426"/>
                </a:moveTo>
                <a:lnTo>
                  <a:pt x="2045" y="426"/>
                </a:lnTo>
                <a:lnTo>
                  <a:pt x="2045" y="379"/>
                </a:lnTo>
                <a:lnTo>
                  <a:pt x="2092" y="379"/>
                </a:lnTo>
                <a:lnTo>
                  <a:pt x="2092" y="426"/>
                </a:lnTo>
                <a:close/>
                <a:moveTo>
                  <a:pt x="2016" y="426"/>
                </a:moveTo>
                <a:lnTo>
                  <a:pt x="1969" y="426"/>
                </a:lnTo>
                <a:lnTo>
                  <a:pt x="1969" y="379"/>
                </a:lnTo>
                <a:lnTo>
                  <a:pt x="2016" y="379"/>
                </a:lnTo>
                <a:lnTo>
                  <a:pt x="2016" y="426"/>
                </a:lnTo>
                <a:close/>
                <a:moveTo>
                  <a:pt x="1941" y="426"/>
                </a:moveTo>
                <a:lnTo>
                  <a:pt x="1893" y="426"/>
                </a:lnTo>
                <a:lnTo>
                  <a:pt x="1893" y="379"/>
                </a:lnTo>
                <a:lnTo>
                  <a:pt x="1941" y="379"/>
                </a:lnTo>
                <a:lnTo>
                  <a:pt x="1941" y="426"/>
                </a:lnTo>
                <a:close/>
                <a:moveTo>
                  <a:pt x="1865" y="426"/>
                </a:moveTo>
                <a:lnTo>
                  <a:pt x="1818" y="426"/>
                </a:lnTo>
                <a:lnTo>
                  <a:pt x="1818" y="379"/>
                </a:lnTo>
                <a:lnTo>
                  <a:pt x="1865" y="379"/>
                </a:lnTo>
                <a:lnTo>
                  <a:pt x="1865" y="426"/>
                </a:lnTo>
                <a:close/>
                <a:moveTo>
                  <a:pt x="1789" y="426"/>
                </a:moveTo>
                <a:lnTo>
                  <a:pt x="1742" y="426"/>
                </a:lnTo>
                <a:lnTo>
                  <a:pt x="1742" y="379"/>
                </a:lnTo>
                <a:lnTo>
                  <a:pt x="1789" y="379"/>
                </a:lnTo>
                <a:lnTo>
                  <a:pt x="1789" y="426"/>
                </a:lnTo>
                <a:close/>
                <a:moveTo>
                  <a:pt x="1486" y="426"/>
                </a:moveTo>
                <a:lnTo>
                  <a:pt x="1439" y="426"/>
                </a:lnTo>
                <a:lnTo>
                  <a:pt x="1439" y="379"/>
                </a:lnTo>
                <a:lnTo>
                  <a:pt x="1486" y="379"/>
                </a:lnTo>
                <a:lnTo>
                  <a:pt x="1486" y="426"/>
                </a:lnTo>
                <a:close/>
                <a:moveTo>
                  <a:pt x="1411" y="426"/>
                </a:moveTo>
                <a:lnTo>
                  <a:pt x="1363" y="426"/>
                </a:lnTo>
                <a:lnTo>
                  <a:pt x="1363" y="379"/>
                </a:lnTo>
                <a:lnTo>
                  <a:pt x="1411" y="379"/>
                </a:lnTo>
                <a:lnTo>
                  <a:pt x="1411" y="426"/>
                </a:lnTo>
                <a:close/>
                <a:moveTo>
                  <a:pt x="1259" y="426"/>
                </a:moveTo>
                <a:lnTo>
                  <a:pt x="1212" y="426"/>
                </a:lnTo>
                <a:lnTo>
                  <a:pt x="1212" y="379"/>
                </a:lnTo>
                <a:lnTo>
                  <a:pt x="1259" y="379"/>
                </a:lnTo>
                <a:lnTo>
                  <a:pt x="1259" y="426"/>
                </a:lnTo>
                <a:close/>
                <a:moveTo>
                  <a:pt x="1184" y="426"/>
                </a:moveTo>
                <a:lnTo>
                  <a:pt x="1136" y="426"/>
                </a:lnTo>
                <a:lnTo>
                  <a:pt x="1136" y="379"/>
                </a:lnTo>
                <a:lnTo>
                  <a:pt x="1184" y="379"/>
                </a:lnTo>
                <a:lnTo>
                  <a:pt x="1184" y="426"/>
                </a:lnTo>
                <a:close/>
                <a:moveTo>
                  <a:pt x="956" y="426"/>
                </a:moveTo>
                <a:lnTo>
                  <a:pt x="909" y="426"/>
                </a:lnTo>
                <a:lnTo>
                  <a:pt x="909" y="379"/>
                </a:lnTo>
                <a:lnTo>
                  <a:pt x="956" y="379"/>
                </a:lnTo>
                <a:lnTo>
                  <a:pt x="956" y="426"/>
                </a:lnTo>
                <a:close/>
                <a:moveTo>
                  <a:pt x="881" y="426"/>
                </a:moveTo>
                <a:lnTo>
                  <a:pt x="833" y="426"/>
                </a:lnTo>
                <a:lnTo>
                  <a:pt x="833" y="379"/>
                </a:lnTo>
                <a:lnTo>
                  <a:pt x="881" y="379"/>
                </a:lnTo>
                <a:lnTo>
                  <a:pt x="881" y="426"/>
                </a:lnTo>
                <a:close/>
                <a:moveTo>
                  <a:pt x="805" y="426"/>
                </a:moveTo>
                <a:lnTo>
                  <a:pt x="758" y="426"/>
                </a:lnTo>
                <a:lnTo>
                  <a:pt x="758" y="379"/>
                </a:lnTo>
                <a:lnTo>
                  <a:pt x="805" y="379"/>
                </a:lnTo>
                <a:lnTo>
                  <a:pt x="805" y="426"/>
                </a:lnTo>
                <a:close/>
                <a:moveTo>
                  <a:pt x="729" y="426"/>
                </a:moveTo>
                <a:lnTo>
                  <a:pt x="682" y="426"/>
                </a:lnTo>
                <a:lnTo>
                  <a:pt x="682" y="379"/>
                </a:lnTo>
                <a:lnTo>
                  <a:pt x="729" y="379"/>
                </a:lnTo>
                <a:lnTo>
                  <a:pt x="729" y="426"/>
                </a:lnTo>
                <a:close/>
                <a:moveTo>
                  <a:pt x="653" y="426"/>
                </a:moveTo>
                <a:lnTo>
                  <a:pt x="606" y="426"/>
                </a:lnTo>
                <a:lnTo>
                  <a:pt x="606" y="379"/>
                </a:lnTo>
                <a:lnTo>
                  <a:pt x="653" y="379"/>
                </a:lnTo>
                <a:lnTo>
                  <a:pt x="653" y="426"/>
                </a:lnTo>
                <a:close/>
                <a:moveTo>
                  <a:pt x="578" y="426"/>
                </a:moveTo>
                <a:lnTo>
                  <a:pt x="530" y="426"/>
                </a:lnTo>
                <a:lnTo>
                  <a:pt x="530" y="379"/>
                </a:lnTo>
                <a:lnTo>
                  <a:pt x="578" y="379"/>
                </a:lnTo>
                <a:lnTo>
                  <a:pt x="578" y="426"/>
                </a:lnTo>
                <a:close/>
                <a:moveTo>
                  <a:pt x="502" y="426"/>
                </a:moveTo>
                <a:lnTo>
                  <a:pt x="455" y="426"/>
                </a:lnTo>
                <a:lnTo>
                  <a:pt x="455" y="379"/>
                </a:lnTo>
                <a:lnTo>
                  <a:pt x="502" y="379"/>
                </a:lnTo>
                <a:lnTo>
                  <a:pt x="502" y="426"/>
                </a:lnTo>
                <a:close/>
                <a:moveTo>
                  <a:pt x="426" y="426"/>
                </a:moveTo>
                <a:lnTo>
                  <a:pt x="379" y="426"/>
                </a:lnTo>
                <a:lnTo>
                  <a:pt x="379" y="379"/>
                </a:lnTo>
                <a:lnTo>
                  <a:pt x="426" y="379"/>
                </a:lnTo>
                <a:lnTo>
                  <a:pt x="426" y="426"/>
                </a:lnTo>
                <a:close/>
                <a:moveTo>
                  <a:pt x="351" y="426"/>
                </a:moveTo>
                <a:lnTo>
                  <a:pt x="303" y="426"/>
                </a:lnTo>
                <a:lnTo>
                  <a:pt x="303" y="379"/>
                </a:lnTo>
                <a:lnTo>
                  <a:pt x="351" y="379"/>
                </a:lnTo>
                <a:lnTo>
                  <a:pt x="351" y="426"/>
                </a:lnTo>
                <a:close/>
                <a:moveTo>
                  <a:pt x="275" y="426"/>
                </a:moveTo>
                <a:lnTo>
                  <a:pt x="227" y="426"/>
                </a:lnTo>
                <a:lnTo>
                  <a:pt x="227" y="379"/>
                </a:lnTo>
                <a:lnTo>
                  <a:pt x="275" y="379"/>
                </a:lnTo>
                <a:lnTo>
                  <a:pt x="275" y="426"/>
                </a:lnTo>
                <a:close/>
                <a:moveTo>
                  <a:pt x="199" y="426"/>
                </a:moveTo>
                <a:lnTo>
                  <a:pt x="152" y="426"/>
                </a:lnTo>
                <a:lnTo>
                  <a:pt x="152" y="379"/>
                </a:lnTo>
                <a:lnTo>
                  <a:pt x="199" y="379"/>
                </a:lnTo>
                <a:lnTo>
                  <a:pt x="199" y="426"/>
                </a:lnTo>
                <a:close/>
                <a:moveTo>
                  <a:pt x="123" y="426"/>
                </a:moveTo>
                <a:lnTo>
                  <a:pt x="76" y="426"/>
                </a:lnTo>
                <a:lnTo>
                  <a:pt x="76" y="379"/>
                </a:lnTo>
                <a:lnTo>
                  <a:pt x="123" y="379"/>
                </a:lnTo>
                <a:lnTo>
                  <a:pt x="123" y="426"/>
                </a:lnTo>
                <a:close/>
                <a:moveTo>
                  <a:pt x="48" y="426"/>
                </a:moveTo>
                <a:lnTo>
                  <a:pt x="0" y="426"/>
                </a:lnTo>
                <a:lnTo>
                  <a:pt x="0" y="379"/>
                </a:lnTo>
                <a:lnTo>
                  <a:pt x="48" y="379"/>
                </a:lnTo>
                <a:lnTo>
                  <a:pt x="48" y="426"/>
                </a:lnTo>
                <a:close/>
                <a:moveTo>
                  <a:pt x="3382" y="351"/>
                </a:moveTo>
                <a:lnTo>
                  <a:pt x="3332" y="351"/>
                </a:lnTo>
                <a:lnTo>
                  <a:pt x="3332" y="303"/>
                </a:lnTo>
                <a:lnTo>
                  <a:pt x="3382" y="303"/>
                </a:lnTo>
                <a:lnTo>
                  <a:pt x="3382" y="351"/>
                </a:lnTo>
                <a:close/>
                <a:moveTo>
                  <a:pt x="3306" y="351"/>
                </a:moveTo>
                <a:lnTo>
                  <a:pt x="3257" y="351"/>
                </a:lnTo>
                <a:lnTo>
                  <a:pt x="3257" y="303"/>
                </a:lnTo>
                <a:lnTo>
                  <a:pt x="3306" y="303"/>
                </a:lnTo>
                <a:lnTo>
                  <a:pt x="3306" y="351"/>
                </a:lnTo>
                <a:close/>
                <a:moveTo>
                  <a:pt x="3230" y="351"/>
                </a:moveTo>
                <a:lnTo>
                  <a:pt x="3181" y="351"/>
                </a:lnTo>
                <a:lnTo>
                  <a:pt x="3181" y="303"/>
                </a:lnTo>
                <a:lnTo>
                  <a:pt x="3230" y="303"/>
                </a:lnTo>
                <a:lnTo>
                  <a:pt x="3230" y="351"/>
                </a:lnTo>
                <a:close/>
                <a:moveTo>
                  <a:pt x="3155" y="351"/>
                </a:moveTo>
                <a:lnTo>
                  <a:pt x="3105" y="351"/>
                </a:lnTo>
                <a:lnTo>
                  <a:pt x="3105" y="303"/>
                </a:lnTo>
                <a:lnTo>
                  <a:pt x="3155" y="303"/>
                </a:lnTo>
                <a:lnTo>
                  <a:pt x="3155" y="351"/>
                </a:lnTo>
                <a:close/>
                <a:moveTo>
                  <a:pt x="3079" y="351"/>
                </a:moveTo>
                <a:lnTo>
                  <a:pt x="3029" y="351"/>
                </a:lnTo>
                <a:lnTo>
                  <a:pt x="3029" y="303"/>
                </a:lnTo>
                <a:lnTo>
                  <a:pt x="3079" y="303"/>
                </a:lnTo>
                <a:lnTo>
                  <a:pt x="3079" y="351"/>
                </a:lnTo>
                <a:close/>
                <a:moveTo>
                  <a:pt x="3003" y="351"/>
                </a:moveTo>
                <a:lnTo>
                  <a:pt x="2954" y="351"/>
                </a:lnTo>
                <a:lnTo>
                  <a:pt x="2954" y="303"/>
                </a:lnTo>
                <a:lnTo>
                  <a:pt x="3003" y="303"/>
                </a:lnTo>
                <a:lnTo>
                  <a:pt x="3003" y="351"/>
                </a:lnTo>
                <a:close/>
                <a:moveTo>
                  <a:pt x="2928" y="351"/>
                </a:moveTo>
                <a:lnTo>
                  <a:pt x="2878" y="351"/>
                </a:lnTo>
                <a:lnTo>
                  <a:pt x="2878" y="303"/>
                </a:lnTo>
                <a:lnTo>
                  <a:pt x="2928" y="303"/>
                </a:lnTo>
                <a:lnTo>
                  <a:pt x="2928" y="351"/>
                </a:lnTo>
                <a:close/>
                <a:moveTo>
                  <a:pt x="2852" y="351"/>
                </a:moveTo>
                <a:lnTo>
                  <a:pt x="2802" y="351"/>
                </a:lnTo>
                <a:lnTo>
                  <a:pt x="2802" y="303"/>
                </a:lnTo>
                <a:lnTo>
                  <a:pt x="2852" y="303"/>
                </a:lnTo>
                <a:lnTo>
                  <a:pt x="2852" y="351"/>
                </a:lnTo>
                <a:close/>
                <a:moveTo>
                  <a:pt x="2776" y="351"/>
                </a:moveTo>
                <a:lnTo>
                  <a:pt x="2726" y="351"/>
                </a:lnTo>
                <a:lnTo>
                  <a:pt x="2726" y="303"/>
                </a:lnTo>
                <a:lnTo>
                  <a:pt x="2776" y="303"/>
                </a:lnTo>
                <a:lnTo>
                  <a:pt x="2776" y="351"/>
                </a:lnTo>
                <a:close/>
                <a:moveTo>
                  <a:pt x="2700" y="351"/>
                </a:moveTo>
                <a:lnTo>
                  <a:pt x="2651" y="351"/>
                </a:lnTo>
                <a:lnTo>
                  <a:pt x="2651" y="303"/>
                </a:lnTo>
                <a:lnTo>
                  <a:pt x="2700" y="303"/>
                </a:lnTo>
                <a:lnTo>
                  <a:pt x="2700" y="351"/>
                </a:lnTo>
                <a:close/>
                <a:moveTo>
                  <a:pt x="2622" y="351"/>
                </a:moveTo>
                <a:lnTo>
                  <a:pt x="2575" y="351"/>
                </a:lnTo>
                <a:lnTo>
                  <a:pt x="2575" y="303"/>
                </a:lnTo>
                <a:lnTo>
                  <a:pt x="2622" y="303"/>
                </a:lnTo>
                <a:lnTo>
                  <a:pt x="2622" y="351"/>
                </a:lnTo>
                <a:close/>
                <a:moveTo>
                  <a:pt x="2547" y="351"/>
                </a:moveTo>
                <a:lnTo>
                  <a:pt x="2499" y="351"/>
                </a:lnTo>
                <a:lnTo>
                  <a:pt x="2499" y="303"/>
                </a:lnTo>
                <a:lnTo>
                  <a:pt x="2547" y="303"/>
                </a:lnTo>
                <a:lnTo>
                  <a:pt x="2547" y="351"/>
                </a:lnTo>
                <a:close/>
                <a:moveTo>
                  <a:pt x="2471" y="351"/>
                </a:moveTo>
                <a:lnTo>
                  <a:pt x="2424" y="351"/>
                </a:lnTo>
                <a:lnTo>
                  <a:pt x="2424" y="303"/>
                </a:lnTo>
                <a:lnTo>
                  <a:pt x="2471" y="303"/>
                </a:lnTo>
                <a:lnTo>
                  <a:pt x="2471" y="351"/>
                </a:lnTo>
                <a:close/>
                <a:moveTo>
                  <a:pt x="2395" y="351"/>
                </a:moveTo>
                <a:lnTo>
                  <a:pt x="2348" y="351"/>
                </a:lnTo>
                <a:lnTo>
                  <a:pt x="2348" y="303"/>
                </a:lnTo>
                <a:lnTo>
                  <a:pt x="2395" y="303"/>
                </a:lnTo>
                <a:lnTo>
                  <a:pt x="2395" y="351"/>
                </a:lnTo>
                <a:close/>
                <a:moveTo>
                  <a:pt x="2319" y="351"/>
                </a:moveTo>
                <a:lnTo>
                  <a:pt x="2272" y="351"/>
                </a:lnTo>
                <a:lnTo>
                  <a:pt x="2272" y="303"/>
                </a:lnTo>
                <a:lnTo>
                  <a:pt x="2319" y="303"/>
                </a:lnTo>
                <a:lnTo>
                  <a:pt x="2319" y="351"/>
                </a:lnTo>
                <a:close/>
                <a:moveTo>
                  <a:pt x="2244" y="351"/>
                </a:moveTo>
                <a:lnTo>
                  <a:pt x="2196" y="351"/>
                </a:lnTo>
                <a:lnTo>
                  <a:pt x="2196" y="303"/>
                </a:lnTo>
                <a:lnTo>
                  <a:pt x="2244" y="303"/>
                </a:lnTo>
                <a:lnTo>
                  <a:pt x="2244" y="351"/>
                </a:lnTo>
                <a:close/>
                <a:moveTo>
                  <a:pt x="2168" y="351"/>
                </a:moveTo>
                <a:lnTo>
                  <a:pt x="2121" y="351"/>
                </a:lnTo>
                <a:lnTo>
                  <a:pt x="2121" y="303"/>
                </a:lnTo>
                <a:lnTo>
                  <a:pt x="2168" y="303"/>
                </a:lnTo>
                <a:lnTo>
                  <a:pt x="2168" y="351"/>
                </a:lnTo>
                <a:close/>
                <a:moveTo>
                  <a:pt x="2016" y="351"/>
                </a:moveTo>
                <a:lnTo>
                  <a:pt x="1969" y="351"/>
                </a:lnTo>
                <a:lnTo>
                  <a:pt x="1969" y="303"/>
                </a:lnTo>
                <a:lnTo>
                  <a:pt x="2016" y="303"/>
                </a:lnTo>
                <a:lnTo>
                  <a:pt x="2016" y="351"/>
                </a:lnTo>
                <a:close/>
                <a:moveTo>
                  <a:pt x="1941" y="351"/>
                </a:moveTo>
                <a:lnTo>
                  <a:pt x="1893" y="351"/>
                </a:lnTo>
                <a:lnTo>
                  <a:pt x="1893" y="303"/>
                </a:lnTo>
                <a:lnTo>
                  <a:pt x="1941" y="303"/>
                </a:lnTo>
                <a:lnTo>
                  <a:pt x="1941" y="351"/>
                </a:lnTo>
                <a:close/>
                <a:moveTo>
                  <a:pt x="1865" y="351"/>
                </a:moveTo>
                <a:lnTo>
                  <a:pt x="1818" y="351"/>
                </a:lnTo>
                <a:lnTo>
                  <a:pt x="1818" y="303"/>
                </a:lnTo>
                <a:lnTo>
                  <a:pt x="1865" y="303"/>
                </a:lnTo>
                <a:lnTo>
                  <a:pt x="1865" y="351"/>
                </a:lnTo>
                <a:close/>
                <a:moveTo>
                  <a:pt x="1335" y="351"/>
                </a:moveTo>
                <a:lnTo>
                  <a:pt x="1288" y="351"/>
                </a:lnTo>
                <a:lnTo>
                  <a:pt x="1288" y="303"/>
                </a:lnTo>
                <a:lnTo>
                  <a:pt x="1335" y="303"/>
                </a:lnTo>
                <a:lnTo>
                  <a:pt x="1335" y="351"/>
                </a:lnTo>
                <a:close/>
                <a:moveTo>
                  <a:pt x="1259" y="351"/>
                </a:moveTo>
                <a:lnTo>
                  <a:pt x="1212" y="351"/>
                </a:lnTo>
                <a:lnTo>
                  <a:pt x="1212" y="303"/>
                </a:lnTo>
                <a:lnTo>
                  <a:pt x="1259" y="303"/>
                </a:lnTo>
                <a:lnTo>
                  <a:pt x="1259" y="351"/>
                </a:lnTo>
                <a:close/>
                <a:moveTo>
                  <a:pt x="1184" y="351"/>
                </a:moveTo>
                <a:lnTo>
                  <a:pt x="1136" y="351"/>
                </a:lnTo>
                <a:lnTo>
                  <a:pt x="1136" y="303"/>
                </a:lnTo>
                <a:lnTo>
                  <a:pt x="1184" y="303"/>
                </a:lnTo>
                <a:lnTo>
                  <a:pt x="1184" y="351"/>
                </a:lnTo>
                <a:close/>
                <a:moveTo>
                  <a:pt x="1032" y="351"/>
                </a:moveTo>
                <a:lnTo>
                  <a:pt x="985" y="351"/>
                </a:lnTo>
                <a:lnTo>
                  <a:pt x="985" y="303"/>
                </a:lnTo>
                <a:lnTo>
                  <a:pt x="1032" y="303"/>
                </a:lnTo>
                <a:lnTo>
                  <a:pt x="1032" y="351"/>
                </a:lnTo>
                <a:close/>
                <a:moveTo>
                  <a:pt x="956" y="351"/>
                </a:moveTo>
                <a:lnTo>
                  <a:pt x="909" y="351"/>
                </a:lnTo>
                <a:lnTo>
                  <a:pt x="909" y="303"/>
                </a:lnTo>
                <a:lnTo>
                  <a:pt x="956" y="303"/>
                </a:lnTo>
                <a:lnTo>
                  <a:pt x="956" y="351"/>
                </a:lnTo>
                <a:close/>
                <a:moveTo>
                  <a:pt x="805" y="351"/>
                </a:moveTo>
                <a:lnTo>
                  <a:pt x="758" y="351"/>
                </a:lnTo>
                <a:lnTo>
                  <a:pt x="758" y="303"/>
                </a:lnTo>
                <a:lnTo>
                  <a:pt x="805" y="303"/>
                </a:lnTo>
                <a:lnTo>
                  <a:pt x="805" y="351"/>
                </a:lnTo>
                <a:close/>
                <a:moveTo>
                  <a:pt x="729" y="351"/>
                </a:moveTo>
                <a:lnTo>
                  <a:pt x="682" y="351"/>
                </a:lnTo>
                <a:lnTo>
                  <a:pt x="682" y="303"/>
                </a:lnTo>
                <a:lnTo>
                  <a:pt x="729" y="303"/>
                </a:lnTo>
                <a:lnTo>
                  <a:pt x="729" y="351"/>
                </a:lnTo>
                <a:close/>
                <a:moveTo>
                  <a:pt x="653" y="351"/>
                </a:moveTo>
                <a:lnTo>
                  <a:pt x="606" y="351"/>
                </a:lnTo>
                <a:lnTo>
                  <a:pt x="606" y="303"/>
                </a:lnTo>
                <a:lnTo>
                  <a:pt x="653" y="303"/>
                </a:lnTo>
                <a:lnTo>
                  <a:pt x="653" y="351"/>
                </a:lnTo>
                <a:close/>
                <a:moveTo>
                  <a:pt x="578" y="351"/>
                </a:moveTo>
                <a:lnTo>
                  <a:pt x="530" y="351"/>
                </a:lnTo>
                <a:lnTo>
                  <a:pt x="530" y="303"/>
                </a:lnTo>
                <a:lnTo>
                  <a:pt x="578" y="303"/>
                </a:lnTo>
                <a:lnTo>
                  <a:pt x="578" y="351"/>
                </a:lnTo>
                <a:close/>
                <a:moveTo>
                  <a:pt x="502" y="351"/>
                </a:moveTo>
                <a:lnTo>
                  <a:pt x="455" y="351"/>
                </a:lnTo>
                <a:lnTo>
                  <a:pt x="455" y="303"/>
                </a:lnTo>
                <a:lnTo>
                  <a:pt x="502" y="303"/>
                </a:lnTo>
                <a:lnTo>
                  <a:pt x="502" y="351"/>
                </a:lnTo>
                <a:close/>
                <a:moveTo>
                  <a:pt x="426" y="351"/>
                </a:moveTo>
                <a:lnTo>
                  <a:pt x="379" y="351"/>
                </a:lnTo>
                <a:lnTo>
                  <a:pt x="379" y="303"/>
                </a:lnTo>
                <a:lnTo>
                  <a:pt x="426" y="303"/>
                </a:lnTo>
                <a:lnTo>
                  <a:pt x="426" y="351"/>
                </a:lnTo>
                <a:close/>
                <a:moveTo>
                  <a:pt x="351" y="351"/>
                </a:moveTo>
                <a:lnTo>
                  <a:pt x="303" y="351"/>
                </a:lnTo>
                <a:lnTo>
                  <a:pt x="303" y="303"/>
                </a:lnTo>
                <a:lnTo>
                  <a:pt x="351" y="303"/>
                </a:lnTo>
                <a:lnTo>
                  <a:pt x="351" y="351"/>
                </a:lnTo>
                <a:close/>
                <a:moveTo>
                  <a:pt x="275" y="351"/>
                </a:moveTo>
                <a:lnTo>
                  <a:pt x="227" y="351"/>
                </a:lnTo>
                <a:lnTo>
                  <a:pt x="227" y="303"/>
                </a:lnTo>
                <a:lnTo>
                  <a:pt x="275" y="303"/>
                </a:lnTo>
                <a:lnTo>
                  <a:pt x="275" y="351"/>
                </a:lnTo>
                <a:close/>
                <a:moveTo>
                  <a:pt x="199" y="351"/>
                </a:moveTo>
                <a:lnTo>
                  <a:pt x="152" y="351"/>
                </a:lnTo>
                <a:lnTo>
                  <a:pt x="152" y="303"/>
                </a:lnTo>
                <a:lnTo>
                  <a:pt x="199" y="303"/>
                </a:lnTo>
                <a:lnTo>
                  <a:pt x="199" y="351"/>
                </a:lnTo>
                <a:close/>
                <a:moveTo>
                  <a:pt x="123" y="351"/>
                </a:moveTo>
                <a:lnTo>
                  <a:pt x="76" y="351"/>
                </a:lnTo>
                <a:lnTo>
                  <a:pt x="76" y="303"/>
                </a:lnTo>
                <a:lnTo>
                  <a:pt x="123" y="303"/>
                </a:lnTo>
                <a:lnTo>
                  <a:pt x="123" y="351"/>
                </a:lnTo>
                <a:close/>
                <a:moveTo>
                  <a:pt x="48" y="351"/>
                </a:moveTo>
                <a:lnTo>
                  <a:pt x="0" y="351"/>
                </a:lnTo>
                <a:lnTo>
                  <a:pt x="0" y="303"/>
                </a:lnTo>
                <a:lnTo>
                  <a:pt x="48" y="303"/>
                </a:lnTo>
                <a:lnTo>
                  <a:pt x="48" y="351"/>
                </a:lnTo>
                <a:close/>
                <a:moveTo>
                  <a:pt x="3079" y="275"/>
                </a:moveTo>
                <a:lnTo>
                  <a:pt x="3029" y="275"/>
                </a:lnTo>
                <a:lnTo>
                  <a:pt x="3029" y="228"/>
                </a:lnTo>
                <a:lnTo>
                  <a:pt x="3079" y="228"/>
                </a:lnTo>
                <a:lnTo>
                  <a:pt x="3079" y="275"/>
                </a:lnTo>
                <a:close/>
                <a:moveTo>
                  <a:pt x="3003" y="275"/>
                </a:moveTo>
                <a:lnTo>
                  <a:pt x="2954" y="275"/>
                </a:lnTo>
                <a:lnTo>
                  <a:pt x="2954" y="228"/>
                </a:lnTo>
                <a:lnTo>
                  <a:pt x="3003" y="228"/>
                </a:lnTo>
                <a:lnTo>
                  <a:pt x="3003" y="275"/>
                </a:lnTo>
                <a:close/>
                <a:moveTo>
                  <a:pt x="2852" y="275"/>
                </a:moveTo>
                <a:lnTo>
                  <a:pt x="2802" y="275"/>
                </a:lnTo>
                <a:lnTo>
                  <a:pt x="2802" y="228"/>
                </a:lnTo>
                <a:lnTo>
                  <a:pt x="2852" y="228"/>
                </a:lnTo>
                <a:lnTo>
                  <a:pt x="2852" y="275"/>
                </a:lnTo>
                <a:close/>
                <a:moveTo>
                  <a:pt x="2776" y="275"/>
                </a:moveTo>
                <a:lnTo>
                  <a:pt x="2726" y="275"/>
                </a:lnTo>
                <a:lnTo>
                  <a:pt x="2726" y="228"/>
                </a:lnTo>
                <a:lnTo>
                  <a:pt x="2776" y="228"/>
                </a:lnTo>
                <a:lnTo>
                  <a:pt x="2776" y="275"/>
                </a:lnTo>
                <a:close/>
                <a:moveTo>
                  <a:pt x="2700" y="275"/>
                </a:moveTo>
                <a:lnTo>
                  <a:pt x="2651" y="275"/>
                </a:lnTo>
                <a:lnTo>
                  <a:pt x="2651" y="228"/>
                </a:lnTo>
                <a:lnTo>
                  <a:pt x="2700" y="228"/>
                </a:lnTo>
                <a:lnTo>
                  <a:pt x="2700" y="275"/>
                </a:lnTo>
                <a:close/>
                <a:moveTo>
                  <a:pt x="2622" y="275"/>
                </a:moveTo>
                <a:lnTo>
                  <a:pt x="2575" y="275"/>
                </a:lnTo>
                <a:lnTo>
                  <a:pt x="2575" y="228"/>
                </a:lnTo>
                <a:lnTo>
                  <a:pt x="2622" y="228"/>
                </a:lnTo>
                <a:lnTo>
                  <a:pt x="2622" y="275"/>
                </a:lnTo>
                <a:close/>
                <a:moveTo>
                  <a:pt x="2547" y="275"/>
                </a:moveTo>
                <a:lnTo>
                  <a:pt x="2499" y="275"/>
                </a:lnTo>
                <a:lnTo>
                  <a:pt x="2499" y="228"/>
                </a:lnTo>
                <a:lnTo>
                  <a:pt x="2547" y="228"/>
                </a:lnTo>
                <a:lnTo>
                  <a:pt x="2547" y="275"/>
                </a:lnTo>
                <a:close/>
                <a:moveTo>
                  <a:pt x="2471" y="275"/>
                </a:moveTo>
                <a:lnTo>
                  <a:pt x="2424" y="275"/>
                </a:lnTo>
                <a:lnTo>
                  <a:pt x="2424" y="228"/>
                </a:lnTo>
                <a:lnTo>
                  <a:pt x="2471" y="228"/>
                </a:lnTo>
                <a:lnTo>
                  <a:pt x="2471" y="275"/>
                </a:lnTo>
                <a:close/>
                <a:moveTo>
                  <a:pt x="2395" y="275"/>
                </a:moveTo>
                <a:lnTo>
                  <a:pt x="2348" y="275"/>
                </a:lnTo>
                <a:lnTo>
                  <a:pt x="2348" y="228"/>
                </a:lnTo>
                <a:lnTo>
                  <a:pt x="2395" y="228"/>
                </a:lnTo>
                <a:lnTo>
                  <a:pt x="2395" y="275"/>
                </a:lnTo>
                <a:close/>
                <a:moveTo>
                  <a:pt x="2319" y="275"/>
                </a:moveTo>
                <a:lnTo>
                  <a:pt x="2272" y="275"/>
                </a:lnTo>
                <a:lnTo>
                  <a:pt x="2272" y="228"/>
                </a:lnTo>
                <a:lnTo>
                  <a:pt x="2319" y="228"/>
                </a:lnTo>
                <a:lnTo>
                  <a:pt x="2319" y="275"/>
                </a:lnTo>
                <a:close/>
                <a:moveTo>
                  <a:pt x="2168" y="275"/>
                </a:moveTo>
                <a:lnTo>
                  <a:pt x="2121" y="275"/>
                </a:lnTo>
                <a:lnTo>
                  <a:pt x="2121" y="228"/>
                </a:lnTo>
                <a:lnTo>
                  <a:pt x="2168" y="228"/>
                </a:lnTo>
                <a:lnTo>
                  <a:pt x="2168" y="275"/>
                </a:lnTo>
                <a:close/>
                <a:moveTo>
                  <a:pt x="1411" y="275"/>
                </a:moveTo>
                <a:lnTo>
                  <a:pt x="1363" y="275"/>
                </a:lnTo>
                <a:lnTo>
                  <a:pt x="1363" y="228"/>
                </a:lnTo>
                <a:lnTo>
                  <a:pt x="1411" y="228"/>
                </a:lnTo>
                <a:lnTo>
                  <a:pt x="1411" y="275"/>
                </a:lnTo>
                <a:close/>
                <a:moveTo>
                  <a:pt x="1335" y="275"/>
                </a:moveTo>
                <a:lnTo>
                  <a:pt x="1288" y="275"/>
                </a:lnTo>
                <a:lnTo>
                  <a:pt x="1288" y="228"/>
                </a:lnTo>
                <a:lnTo>
                  <a:pt x="1335" y="228"/>
                </a:lnTo>
                <a:lnTo>
                  <a:pt x="1335" y="275"/>
                </a:lnTo>
                <a:close/>
                <a:moveTo>
                  <a:pt x="1259" y="275"/>
                </a:moveTo>
                <a:lnTo>
                  <a:pt x="1212" y="275"/>
                </a:lnTo>
                <a:lnTo>
                  <a:pt x="1212" y="228"/>
                </a:lnTo>
                <a:lnTo>
                  <a:pt x="1259" y="228"/>
                </a:lnTo>
                <a:lnTo>
                  <a:pt x="1259" y="275"/>
                </a:lnTo>
                <a:close/>
                <a:moveTo>
                  <a:pt x="1184" y="275"/>
                </a:moveTo>
                <a:lnTo>
                  <a:pt x="1136" y="275"/>
                </a:lnTo>
                <a:lnTo>
                  <a:pt x="1136" y="228"/>
                </a:lnTo>
                <a:lnTo>
                  <a:pt x="1184" y="228"/>
                </a:lnTo>
                <a:lnTo>
                  <a:pt x="1184" y="275"/>
                </a:lnTo>
                <a:close/>
                <a:moveTo>
                  <a:pt x="1108" y="275"/>
                </a:moveTo>
                <a:lnTo>
                  <a:pt x="1060" y="275"/>
                </a:lnTo>
                <a:lnTo>
                  <a:pt x="1060" y="228"/>
                </a:lnTo>
                <a:lnTo>
                  <a:pt x="1108" y="228"/>
                </a:lnTo>
                <a:lnTo>
                  <a:pt x="1108" y="275"/>
                </a:lnTo>
                <a:close/>
                <a:moveTo>
                  <a:pt x="881" y="275"/>
                </a:moveTo>
                <a:lnTo>
                  <a:pt x="833" y="275"/>
                </a:lnTo>
                <a:lnTo>
                  <a:pt x="833" y="228"/>
                </a:lnTo>
                <a:lnTo>
                  <a:pt x="881" y="228"/>
                </a:lnTo>
                <a:lnTo>
                  <a:pt x="881" y="275"/>
                </a:lnTo>
                <a:close/>
                <a:moveTo>
                  <a:pt x="805" y="275"/>
                </a:moveTo>
                <a:lnTo>
                  <a:pt x="758" y="275"/>
                </a:lnTo>
                <a:lnTo>
                  <a:pt x="758" y="228"/>
                </a:lnTo>
                <a:lnTo>
                  <a:pt x="805" y="228"/>
                </a:lnTo>
                <a:lnTo>
                  <a:pt x="805" y="275"/>
                </a:lnTo>
                <a:close/>
                <a:moveTo>
                  <a:pt x="729" y="275"/>
                </a:moveTo>
                <a:lnTo>
                  <a:pt x="682" y="275"/>
                </a:lnTo>
                <a:lnTo>
                  <a:pt x="682" y="228"/>
                </a:lnTo>
                <a:lnTo>
                  <a:pt x="729" y="228"/>
                </a:lnTo>
                <a:lnTo>
                  <a:pt x="729" y="275"/>
                </a:lnTo>
                <a:close/>
                <a:moveTo>
                  <a:pt x="578" y="275"/>
                </a:moveTo>
                <a:lnTo>
                  <a:pt x="530" y="275"/>
                </a:lnTo>
                <a:lnTo>
                  <a:pt x="530" y="228"/>
                </a:lnTo>
                <a:lnTo>
                  <a:pt x="578" y="228"/>
                </a:lnTo>
                <a:lnTo>
                  <a:pt x="578" y="275"/>
                </a:lnTo>
                <a:close/>
                <a:moveTo>
                  <a:pt x="502" y="275"/>
                </a:moveTo>
                <a:lnTo>
                  <a:pt x="455" y="275"/>
                </a:lnTo>
                <a:lnTo>
                  <a:pt x="455" y="228"/>
                </a:lnTo>
                <a:lnTo>
                  <a:pt x="502" y="228"/>
                </a:lnTo>
                <a:lnTo>
                  <a:pt x="502" y="275"/>
                </a:lnTo>
                <a:close/>
                <a:moveTo>
                  <a:pt x="426" y="275"/>
                </a:moveTo>
                <a:lnTo>
                  <a:pt x="379" y="275"/>
                </a:lnTo>
                <a:lnTo>
                  <a:pt x="379" y="228"/>
                </a:lnTo>
                <a:lnTo>
                  <a:pt x="426" y="228"/>
                </a:lnTo>
                <a:lnTo>
                  <a:pt x="426" y="275"/>
                </a:lnTo>
                <a:close/>
                <a:moveTo>
                  <a:pt x="123" y="275"/>
                </a:moveTo>
                <a:lnTo>
                  <a:pt x="76" y="275"/>
                </a:lnTo>
                <a:lnTo>
                  <a:pt x="76" y="228"/>
                </a:lnTo>
                <a:lnTo>
                  <a:pt x="123" y="228"/>
                </a:lnTo>
                <a:lnTo>
                  <a:pt x="123" y="275"/>
                </a:lnTo>
                <a:close/>
                <a:moveTo>
                  <a:pt x="3003" y="199"/>
                </a:moveTo>
                <a:lnTo>
                  <a:pt x="2954" y="199"/>
                </a:lnTo>
                <a:lnTo>
                  <a:pt x="2954" y="152"/>
                </a:lnTo>
                <a:lnTo>
                  <a:pt x="3003" y="152"/>
                </a:lnTo>
                <a:lnTo>
                  <a:pt x="3003" y="199"/>
                </a:lnTo>
                <a:close/>
                <a:moveTo>
                  <a:pt x="2700" y="199"/>
                </a:moveTo>
                <a:lnTo>
                  <a:pt x="2651" y="199"/>
                </a:lnTo>
                <a:lnTo>
                  <a:pt x="2651" y="152"/>
                </a:lnTo>
                <a:lnTo>
                  <a:pt x="2700" y="152"/>
                </a:lnTo>
                <a:lnTo>
                  <a:pt x="2700" y="199"/>
                </a:lnTo>
                <a:close/>
                <a:moveTo>
                  <a:pt x="2622" y="199"/>
                </a:moveTo>
                <a:lnTo>
                  <a:pt x="2575" y="199"/>
                </a:lnTo>
                <a:lnTo>
                  <a:pt x="2575" y="152"/>
                </a:lnTo>
                <a:lnTo>
                  <a:pt x="2622" y="152"/>
                </a:lnTo>
                <a:lnTo>
                  <a:pt x="2622" y="199"/>
                </a:lnTo>
                <a:close/>
                <a:moveTo>
                  <a:pt x="2547" y="199"/>
                </a:moveTo>
                <a:lnTo>
                  <a:pt x="2499" y="199"/>
                </a:lnTo>
                <a:lnTo>
                  <a:pt x="2499" y="152"/>
                </a:lnTo>
                <a:lnTo>
                  <a:pt x="2547" y="152"/>
                </a:lnTo>
                <a:lnTo>
                  <a:pt x="2547" y="199"/>
                </a:lnTo>
                <a:close/>
                <a:moveTo>
                  <a:pt x="2244" y="199"/>
                </a:moveTo>
                <a:lnTo>
                  <a:pt x="2196" y="199"/>
                </a:lnTo>
                <a:lnTo>
                  <a:pt x="2196" y="152"/>
                </a:lnTo>
                <a:lnTo>
                  <a:pt x="2244" y="152"/>
                </a:lnTo>
                <a:lnTo>
                  <a:pt x="2244" y="199"/>
                </a:lnTo>
                <a:close/>
                <a:moveTo>
                  <a:pt x="1865" y="199"/>
                </a:moveTo>
                <a:lnTo>
                  <a:pt x="1818" y="199"/>
                </a:lnTo>
                <a:lnTo>
                  <a:pt x="1818" y="152"/>
                </a:lnTo>
                <a:lnTo>
                  <a:pt x="1865" y="152"/>
                </a:lnTo>
                <a:lnTo>
                  <a:pt x="1865" y="199"/>
                </a:lnTo>
                <a:close/>
                <a:moveTo>
                  <a:pt x="1411" y="199"/>
                </a:moveTo>
                <a:lnTo>
                  <a:pt x="1363" y="199"/>
                </a:lnTo>
                <a:lnTo>
                  <a:pt x="1363" y="152"/>
                </a:lnTo>
                <a:lnTo>
                  <a:pt x="1411" y="152"/>
                </a:lnTo>
                <a:lnTo>
                  <a:pt x="1411" y="199"/>
                </a:lnTo>
                <a:close/>
                <a:moveTo>
                  <a:pt x="1335" y="199"/>
                </a:moveTo>
                <a:lnTo>
                  <a:pt x="1288" y="199"/>
                </a:lnTo>
                <a:lnTo>
                  <a:pt x="1288" y="152"/>
                </a:lnTo>
                <a:lnTo>
                  <a:pt x="1335" y="152"/>
                </a:lnTo>
                <a:lnTo>
                  <a:pt x="1335" y="199"/>
                </a:lnTo>
                <a:close/>
                <a:moveTo>
                  <a:pt x="1259" y="199"/>
                </a:moveTo>
                <a:lnTo>
                  <a:pt x="1212" y="199"/>
                </a:lnTo>
                <a:lnTo>
                  <a:pt x="1212" y="152"/>
                </a:lnTo>
                <a:lnTo>
                  <a:pt x="1259" y="152"/>
                </a:lnTo>
                <a:lnTo>
                  <a:pt x="1259" y="199"/>
                </a:lnTo>
                <a:close/>
                <a:moveTo>
                  <a:pt x="1184" y="199"/>
                </a:moveTo>
                <a:lnTo>
                  <a:pt x="1136" y="199"/>
                </a:lnTo>
                <a:lnTo>
                  <a:pt x="1136" y="152"/>
                </a:lnTo>
                <a:lnTo>
                  <a:pt x="1184" y="152"/>
                </a:lnTo>
                <a:lnTo>
                  <a:pt x="1184" y="199"/>
                </a:lnTo>
                <a:close/>
                <a:moveTo>
                  <a:pt x="1108" y="199"/>
                </a:moveTo>
                <a:lnTo>
                  <a:pt x="1060" y="199"/>
                </a:lnTo>
                <a:lnTo>
                  <a:pt x="1060" y="152"/>
                </a:lnTo>
                <a:lnTo>
                  <a:pt x="1108" y="152"/>
                </a:lnTo>
                <a:lnTo>
                  <a:pt x="1108" y="199"/>
                </a:lnTo>
                <a:close/>
                <a:moveTo>
                  <a:pt x="1032" y="199"/>
                </a:moveTo>
                <a:lnTo>
                  <a:pt x="985" y="199"/>
                </a:lnTo>
                <a:lnTo>
                  <a:pt x="985" y="152"/>
                </a:lnTo>
                <a:lnTo>
                  <a:pt x="1032" y="152"/>
                </a:lnTo>
                <a:lnTo>
                  <a:pt x="1032" y="199"/>
                </a:lnTo>
                <a:close/>
                <a:moveTo>
                  <a:pt x="805" y="199"/>
                </a:moveTo>
                <a:lnTo>
                  <a:pt x="758" y="199"/>
                </a:lnTo>
                <a:lnTo>
                  <a:pt x="758" y="152"/>
                </a:lnTo>
                <a:lnTo>
                  <a:pt x="805" y="152"/>
                </a:lnTo>
                <a:lnTo>
                  <a:pt x="805" y="199"/>
                </a:lnTo>
                <a:close/>
                <a:moveTo>
                  <a:pt x="729" y="199"/>
                </a:moveTo>
                <a:lnTo>
                  <a:pt x="682" y="199"/>
                </a:lnTo>
                <a:lnTo>
                  <a:pt x="682" y="152"/>
                </a:lnTo>
                <a:lnTo>
                  <a:pt x="729" y="152"/>
                </a:lnTo>
                <a:lnTo>
                  <a:pt x="729" y="199"/>
                </a:lnTo>
                <a:close/>
                <a:moveTo>
                  <a:pt x="653" y="199"/>
                </a:moveTo>
                <a:lnTo>
                  <a:pt x="606" y="199"/>
                </a:lnTo>
                <a:lnTo>
                  <a:pt x="606" y="152"/>
                </a:lnTo>
                <a:lnTo>
                  <a:pt x="653" y="152"/>
                </a:lnTo>
                <a:lnTo>
                  <a:pt x="653" y="199"/>
                </a:lnTo>
                <a:close/>
                <a:moveTo>
                  <a:pt x="578" y="199"/>
                </a:moveTo>
                <a:lnTo>
                  <a:pt x="530" y="199"/>
                </a:lnTo>
                <a:lnTo>
                  <a:pt x="530" y="152"/>
                </a:lnTo>
                <a:lnTo>
                  <a:pt x="578" y="152"/>
                </a:lnTo>
                <a:lnTo>
                  <a:pt x="578" y="199"/>
                </a:lnTo>
                <a:close/>
                <a:moveTo>
                  <a:pt x="502" y="199"/>
                </a:moveTo>
                <a:lnTo>
                  <a:pt x="455" y="199"/>
                </a:lnTo>
                <a:lnTo>
                  <a:pt x="455" y="152"/>
                </a:lnTo>
                <a:lnTo>
                  <a:pt x="502" y="152"/>
                </a:lnTo>
                <a:lnTo>
                  <a:pt x="502" y="199"/>
                </a:lnTo>
                <a:close/>
                <a:moveTo>
                  <a:pt x="2622" y="123"/>
                </a:moveTo>
                <a:lnTo>
                  <a:pt x="2575" y="123"/>
                </a:lnTo>
                <a:lnTo>
                  <a:pt x="2575" y="76"/>
                </a:lnTo>
                <a:lnTo>
                  <a:pt x="2622" y="76"/>
                </a:lnTo>
                <a:lnTo>
                  <a:pt x="2622" y="123"/>
                </a:lnTo>
                <a:close/>
                <a:moveTo>
                  <a:pt x="1865" y="123"/>
                </a:moveTo>
                <a:lnTo>
                  <a:pt x="1818" y="123"/>
                </a:lnTo>
                <a:lnTo>
                  <a:pt x="1818" y="76"/>
                </a:lnTo>
                <a:lnTo>
                  <a:pt x="1865" y="76"/>
                </a:lnTo>
                <a:lnTo>
                  <a:pt x="1865" y="123"/>
                </a:lnTo>
                <a:close/>
                <a:moveTo>
                  <a:pt x="1789" y="123"/>
                </a:moveTo>
                <a:lnTo>
                  <a:pt x="1742" y="123"/>
                </a:lnTo>
                <a:lnTo>
                  <a:pt x="1742" y="76"/>
                </a:lnTo>
                <a:lnTo>
                  <a:pt x="1789" y="76"/>
                </a:lnTo>
                <a:lnTo>
                  <a:pt x="1789" y="123"/>
                </a:lnTo>
                <a:close/>
                <a:moveTo>
                  <a:pt x="1411" y="123"/>
                </a:moveTo>
                <a:lnTo>
                  <a:pt x="1363" y="123"/>
                </a:lnTo>
                <a:lnTo>
                  <a:pt x="1363" y="76"/>
                </a:lnTo>
                <a:lnTo>
                  <a:pt x="1411" y="76"/>
                </a:lnTo>
                <a:lnTo>
                  <a:pt x="1411" y="123"/>
                </a:lnTo>
                <a:close/>
                <a:moveTo>
                  <a:pt x="1335" y="123"/>
                </a:moveTo>
                <a:lnTo>
                  <a:pt x="1288" y="123"/>
                </a:lnTo>
                <a:lnTo>
                  <a:pt x="1288" y="76"/>
                </a:lnTo>
                <a:lnTo>
                  <a:pt x="1335" y="76"/>
                </a:lnTo>
                <a:lnTo>
                  <a:pt x="1335" y="123"/>
                </a:lnTo>
                <a:close/>
                <a:moveTo>
                  <a:pt x="1259" y="123"/>
                </a:moveTo>
                <a:lnTo>
                  <a:pt x="1212" y="123"/>
                </a:lnTo>
                <a:lnTo>
                  <a:pt x="1212" y="76"/>
                </a:lnTo>
                <a:lnTo>
                  <a:pt x="1259" y="76"/>
                </a:lnTo>
                <a:lnTo>
                  <a:pt x="1259" y="123"/>
                </a:lnTo>
                <a:close/>
                <a:moveTo>
                  <a:pt x="1184" y="123"/>
                </a:moveTo>
                <a:lnTo>
                  <a:pt x="1136" y="123"/>
                </a:lnTo>
                <a:lnTo>
                  <a:pt x="1136" y="76"/>
                </a:lnTo>
                <a:lnTo>
                  <a:pt x="1184" y="76"/>
                </a:lnTo>
                <a:lnTo>
                  <a:pt x="1184" y="123"/>
                </a:lnTo>
                <a:close/>
                <a:moveTo>
                  <a:pt x="1108" y="123"/>
                </a:moveTo>
                <a:lnTo>
                  <a:pt x="1060" y="123"/>
                </a:lnTo>
                <a:lnTo>
                  <a:pt x="1060" y="76"/>
                </a:lnTo>
                <a:lnTo>
                  <a:pt x="1108" y="76"/>
                </a:lnTo>
                <a:lnTo>
                  <a:pt x="1108" y="123"/>
                </a:lnTo>
                <a:close/>
                <a:moveTo>
                  <a:pt x="1032" y="123"/>
                </a:moveTo>
                <a:lnTo>
                  <a:pt x="985" y="123"/>
                </a:lnTo>
                <a:lnTo>
                  <a:pt x="985" y="76"/>
                </a:lnTo>
                <a:lnTo>
                  <a:pt x="1032" y="76"/>
                </a:lnTo>
                <a:lnTo>
                  <a:pt x="1032" y="123"/>
                </a:lnTo>
                <a:close/>
                <a:moveTo>
                  <a:pt x="881" y="123"/>
                </a:moveTo>
                <a:lnTo>
                  <a:pt x="833" y="123"/>
                </a:lnTo>
                <a:lnTo>
                  <a:pt x="833" y="76"/>
                </a:lnTo>
                <a:lnTo>
                  <a:pt x="881" y="76"/>
                </a:lnTo>
                <a:lnTo>
                  <a:pt x="881" y="123"/>
                </a:lnTo>
                <a:close/>
                <a:moveTo>
                  <a:pt x="805" y="123"/>
                </a:moveTo>
                <a:lnTo>
                  <a:pt x="758" y="123"/>
                </a:lnTo>
                <a:lnTo>
                  <a:pt x="758" y="76"/>
                </a:lnTo>
                <a:lnTo>
                  <a:pt x="805" y="76"/>
                </a:lnTo>
                <a:lnTo>
                  <a:pt x="805" y="123"/>
                </a:lnTo>
                <a:close/>
                <a:moveTo>
                  <a:pt x="729" y="123"/>
                </a:moveTo>
                <a:lnTo>
                  <a:pt x="682" y="123"/>
                </a:lnTo>
                <a:lnTo>
                  <a:pt x="682" y="76"/>
                </a:lnTo>
                <a:lnTo>
                  <a:pt x="729" y="76"/>
                </a:lnTo>
                <a:lnTo>
                  <a:pt x="729" y="123"/>
                </a:lnTo>
                <a:close/>
                <a:moveTo>
                  <a:pt x="578" y="123"/>
                </a:moveTo>
                <a:lnTo>
                  <a:pt x="530" y="123"/>
                </a:lnTo>
                <a:lnTo>
                  <a:pt x="530" y="76"/>
                </a:lnTo>
                <a:lnTo>
                  <a:pt x="578" y="76"/>
                </a:lnTo>
                <a:lnTo>
                  <a:pt x="578" y="123"/>
                </a:lnTo>
                <a:close/>
                <a:moveTo>
                  <a:pt x="2547" y="48"/>
                </a:moveTo>
                <a:lnTo>
                  <a:pt x="2499" y="48"/>
                </a:lnTo>
                <a:lnTo>
                  <a:pt x="2499" y="0"/>
                </a:lnTo>
                <a:lnTo>
                  <a:pt x="2547" y="0"/>
                </a:lnTo>
                <a:lnTo>
                  <a:pt x="2547" y="48"/>
                </a:lnTo>
                <a:close/>
                <a:moveTo>
                  <a:pt x="2244" y="48"/>
                </a:moveTo>
                <a:lnTo>
                  <a:pt x="2196" y="48"/>
                </a:lnTo>
                <a:lnTo>
                  <a:pt x="2196" y="0"/>
                </a:lnTo>
                <a:lnTo>
                  <a:pt x="2244" y="0"/>
                </a:lnTo>
                <a:lnTo>
                  <a:pt x="2244" y="48"/>
                </a:lnTo>
                <a:close/>
                <a:moveTo>
                  <a:pt x="2168" y="48"/>
                </a:moveTo>
                <a:lnTo>
                  <a:pt x="2121" y="48"/>
                </a:lnTo>
                <a:lnTo>
                  <a:pt x="2121" y="0"/>
                </a:lnTo>
                <a:lnTo>
                  <a:pt x="2168" y="0"/>
                </a:lnTo>
                <a:lnTo>
                  <a:pt x="2168" y="48"/>
                </a:lnTo>
                <a:close/>
                <a:moveTo>
                  <a:pt x="1335" y="48"/>
                </a:moveTo>
                <a:lnTo>
                  <a:pt x="1288" y="48"/>
                </a:lnTo>
                <a:lnTo>
                  <a:pt x="1288" y="0"/>
                </a:lnTo>
                <a:lnTo>
                  <a:pt x="1335" y="0"/>
                </a:lnTo>
                <a:lnTo>
                  <a:pt x="1335" y="48"/>
                </a:lnTo>
                <a:close/>
                <a:moveTo>
                  <a:pt x="1259" y="48"/>
                </a:moveTo>
                <a:lnTo>
                  <a:pt x="1212" y="48"/>
                </a:lnTo>
                <a:lnTo>
                  <a:pt x="1212" y="0"/>
                </a:lnTo>
                <a:lnTo>
                  <a:pt x="1259" y="0"/>
                </a:lnTo>
                <a:lnTo>
                  <a:pt x="1259" y="48"/>
                </a:lnTo>
                <a:close/>
                <a:moveTo>
                  <a:pt x="1184" y="48"/>
                </a:moveTo>
                <a:lnTo>
                  <a:pt x="1136" y="48"/>
                </a:lnTo>
                <a:lnTo>
                  <a:pt x="1136" y="0"/>
                </a:lnTo>
                <a:lnTo>
                  <a:pt x="1184" y="0"/>
                </a:lnTo>
                <a:lnTo>
                  <a:pt x="1184" y="48"/>
                </a:lnTo>
                <a:close/>
                <a:moveTo>
                  <a:pt x="1032" y="48"/>
                </a:moveTo>
                <a:lnTo>
                  <a:pt x="985" y="48"/>
                </a:lnTo>
                <a:lnTo>
                  <a:pt x="985" y="0"/>
                </a:lnTo>
                <a:lnTo>
                  <a:pt x="1032" y="0"/>
                </a:lnTo>
                <a:lnTo>
                  <a:pt x="1032" y="48"/>
                </a:lnTo>
                <a:close/>
                <a:moveTo>
                  <a:pt x="956" y="48"/>
                </a:moveTo>
                <a:lnTo>
                  <a:pt x="909" y="48"/>
                </a:lnTo>
                <a:lnTo>
                  <a:pt x="909" y="0"/>
                </a:lnTo>
                <a:lnTo>
                  <a:pt x="956" y="0"/>
                </a:lnTo>
                <a:lnTo>
                  <a:pt x="956" y="48"/>
                </a:lnTo>
                <a:close/>
                <a:moveTo>
                  <a:pt x="881" y="48"/>
                </a:moveTo>
                <a:lnTo>
                  <a:pt x="833" y="48"/>
                </a:lnTo>
                <a:lnTo>
                  <a:pt x="833" y="0"/>
                </a:lnTo>
                <a:lnTo>
                  <a:pt x="881" y="0"/>
                </a:lnTo>
                <a:lnTo>
                  <a:pt x="881" y="48"/>
                </a:lnTo>
                <a:close/>
                <a:moveTo>
                  <a:pt x="805" y="48"/>
                </a:moveTo>
                <a:lnTo>
                  <a:pt x="758" y="48"/>
                </a:lnTo>
                <a:lnTo>
                  <a:pt x="758" y="0"/>
                </a:lnTo>
                <a:lnTo>
                  <a:pt x="805" y="0"/>
                </a:lnTo>
                <a:lnTo>
                  <a:pt x="805" y="48"/>
                </a:lnTo>
                <a:close/>
              </a:path>
            </a:pathLst>
          </a:custGeom>
          <a:solidFill>
            <a:srgbClr val="FFC000">
              <a:alpha val="30000"/>
            </a:srgbClr>
          </a:solidFill>
          <a:ln>
            <a:noFill/>
          </a:ln>
        </p:spPr>
        <p:txBody>
          <a:bodyPr/>
          <a:lstStyle/>
          <a:p>
            <a:endParaRPr lang="zh-CN" altLang="en-US"/>
          </a:p>
        </p:txBody>
      </p:sp>
      <p:sp>
        <p:nvSpPr>
          <p:cNvPr id="563" name="TextBox 24"/>
          <p:cNvSpPr txBox="1"/>
          <p:nvPr/>
        </p:nvSpPr>
        <p:spPr>
          <a:xfrm>
            <a:off x="3923928" y="1779662"/>
            <a:ext cx="4755130" cy="684793"/>
          </a:xfrm>
          <a:prstGeom prst="rect">
            <a:avLst/>
          </a:prstGeom>
          <a:noFill/>
        </p:spPr>
        <p:txBody>
          <a:bodyPr wrap="none" lIns="68571" tIns="34285" rIns="68571" bIns="34285" rtlCol="0">
            <a:spAutoFit/>
          </a:bodyPr>
          <a:lstStyle/>
          <a:p>
            <a:r>
              <a:rPr lang="zh-CN" altLang="en-US" sz="4000" dirty="0" smtClean="0">
                <a:solidFill>
                  <a:srgbClr val="C00000"/>
                </a:solidFill>
                <a:latin typeface="微软雅黑" panose="020B0503020204020204" pitchFamily="34" charset="-122"/>
                <a:ea typeface="微软雅黑" panose="020B0503020204020204" pitchFamily="34" charset="-122"/>
              </a:rPr>
              <a:t>工作总结暨新年计划</a:t>
            </a:r>
            <a:endParaRPr lang="zh-CN" altLang="en-US" sz="4000" dirty="0">
              <a:solidFill>
                <a:srgbClr val="C00000"/>
              </a:solidFill>
              <a:latin typeface="微软雅黑" panose="020B0503020204020204" pitchFamily="34" charset="-122"/>
              <a:ea typeface="微软雅黑" panose="020B0503020204020204" pitchFamily="34" charset="-122"/>
            </a:endParaRPr>
          </a:p>
        </p:txBody>
      </p:sp>
      <p:cxnSp>
        <p:nvCxnSpPr>
          <p:cNvPr id="562" name="直接连接符 561"/>
          <p:cNvCxnSpPr/>
          <p:nvPr/>
        </p:nvCxnSpPr>
        <p:spPr>
          <a:xfrm flipV="1">
            <a:off x="3787703" y="1811705"/>
            <a:ext cx="0" cy="101483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5" name="组合 34"/>
          <p:cNvGrpSpPr/>
          <p:nvPr/>
        </p:nvGrpSpPr>
        <p:grpSpPr>
          <a:xfrm>
            <a:off x="611561" y="1989041"/>
            <a:ext cx="931928" cy="790687"/>
            <a:chOff x="7726760" y="3835217"/>
            <a:chExt cx="1237728" cy="1050141"/>
          </a:xfrm>
        </p:grpSpPr>
        <p:grpSp>
          <p:nvGrpSpPr>
            <p:cNvPr id="36" name="组合 35"/>
            <p:cNvGrpSpPr/>
            <p:nvPr/>
          </p:nvGrpSpPr>
          <p:grpSpPr>
            <a:xfrm>
              <a:off x="7726760" y="3835217"/>
              <a:ext cx="1237728" cy="1050141"/>
              <a:chOff x="1511944" y="2420246"/>
              <a:chExt cx="2627152" cy="2294453"/>
            </a:xfrm>
            <a:effectLst>
              <a:outerShdw blurRad="203200" dist="38100" dir="3780000" sx="103000" sy="103000" algn="t" rotWithShape="0">
                <a:prstClr val="black">
                  <a:alpha val="25000"/>
                </a:prstClr>
              </a:outerShdw>
            </a:effectLst>
          </p:grpSpPr>
          <p:sp>
            <p:nvSpPr>
              <p:cNvPr id="39" name="Freeform 6"/>
              <p:cNvSpPr>
                <a:spLocks/>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a:latin typeface="+mj-ea"/>
                  <a:ea typeface="+mj-ea"/>
                </a:endParaRPr>
              </a:p>
            </p:txBody>
          </p:sp>
          <p:sp>
            <p:nvSpPr>
              <p:cNvPr id="40" name="Freeform 6"/>
              <p:cNvSpPr>
                <a:spLocks/>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a:latin typeface="+mj-ea"/>
                  <a:ea typeface="+mj-ea"/>
                </a:endParaRPr>
              </a:p>
            </p:txBody>
          </p:sp>
        </p:grpSp>
        <p:sp>
          <p:nvSpPr>
            <p:cNvPr id="38" name="Freeform 7"/>
            <p:cNvSpPr>
              <a:spLocks/>
            </p:cNvSpPr>
            <p:nvPr/>
          </p:nvSpPr>
          <p:spPr bwMode="auto">
            <a:xfrm>
              <a:off x="7887686" y="3973908"/>
              <a:ext cx="915876" cy="77275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D43E01"/>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a:latin typeface="+mj-ea"/>
                <a:ea typeface="+mj-ea"/>
              </a:endParaRPr>
            </a:p>
          </p:txBody>
        </p:sp>
      </p:grpSp>
      <p:grpSp>
        <p:nvGrpSpPr>
          <p:cNvPr id="41" name="组合 40"/>
          <p:cNvGrpSpPr/>
          <p:nvPr/>
        </p:nvGrpSpPr>
        <p:grpSpPr>
          <a:xfrm>
            <a:off x="1337576" y="1635646"/>
            <a:ext cx="931928" cy="790687"/>
            <a:chOff x="7726760" y="3835217"/>
            <a:chExt cx="1237728" cy="1050141"/>
          </a:xfrm>
        </p:grpSpPr>
        <p:grpSp>
          <p:nvGrpSpPr>
            <p:cNvPr id="42" name="组合 41"/>
            <p:cNvGrpSpPr/>
            <p:nvPr/>
          </p:nvGrpSpPr>
          <p:grpSpPr>
            <a:xfrm>
              <a:off x="7726760" y="3835217"/>
              <a:ext cx="1237728" cy="1050141"/>
              <a:chOff x="1511944" y="2420246"/>
              <a:chExt cx="2627152" cy="2294453"/>
            </a:xfrm>
            <a:effectLst>
              <a:outerShdw blurRad="203200" dist="38100" dir="3780000" sx="103000" sy="103000" algn="t" rotWithShape="0">
                <a:prstClr val="black">
                  <a:alpha val="25000"/>
                </a:prstClr>
              </a:outerShdw>
            </a:effectLst>
          </p:grpSpPr>
          <p:sp>
            <p:nvSpPr>
              <p:cNvPr id="44" name="Freeform 6"/>
              <p:cNvSpPr>
                <a:spLocks/>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a:latin typeface="+mj-ea"/>
                  <a:ea typeface="+mj-ea"/>
                </a:endParaRPr>
              </a:p>
            </p:txBody>
          </p:sp>
          <p:sp>
            <p:nvSpPr>
              <p:cNvPr id="45" name="Freeform 6"/>
              <p:cNvSpPr>
                <a:spLocks/>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a:latin typeface="+mj-ea"/>
                  <a:ea typeface="+mj-ea"/>
                </a:endParaRPr>
              </a:p>
            </p:txBody>
          </p:sp>
        </p:grpSp>
        <p:sp>
          <p:nvSpPr>
            <p:cNvPr id="43" name="Freeform 7"/>
            <p:cNvSpPr>
              <a:spLocks/>
            </p:cNvSpPr>
            <p:nvPr/>
          </p:nvSpPr>
          <p:spPr bwMode="auto">
            <a:xfrm>
              <a:off x="7887686" y="3973908"/>
              <a:ext cx="915876" cy="77275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92D050"/>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a:latin typeface="+mj-ea"/>
                <a:ea typeface="+mj-ea"/>
              </a:endParaRPr>
            </a:p>
          </p:txBody>
        </p:sp>
      </p:grpSp>
      <p:grpSp>
        <p:nvGrpSpPr>
          <p:cNvPr id="46" name="组合 45"/>
          <p:cNvGrpSpPr/>
          <p:nvPr/>
        </p:nvGrpSpPr>
        <p:grpSpPr>
          <a:xfrm>
            <a:off x="2025303" y="2069095"/>
            <a:ext cx="931928" cy="790687"/>
            <a:chOff x="7726760" y="3835217"/>
            <a:chExt cx="1237728" cy="1050141"/>
          </a:xfrm>
        </p:grpSpPr>
        <p:grpSp>
          <p:nvGrpSpPr>
            <p:cNvPr id="47" name="组合 46"/>
            <p:cNvGrpSpPr/>
            <p:nvPr/>
          </p:nvGrpSpPr>
          <p:grpSpPr>
            <a:xfrm>
              <a:off x="7726760" y="3835217"/>
              <a:ext cx="1237728" cy="1050141"/>
              <a:chOff x="1511944" y="2420246"/>
              <a:chExt cx="2627152" cy="2294453"/>
            </a:xfrm>
            <a:effectLst>
              <a:outerShdw blurRad="203200" dist="38100" dir="3780000" sx="103000" sy="103000" algn="t" rotWithShape="0">
                <a:prstClr val="black">
                  <a:alpha val="25000"/>
                </a:prstClr>
              </a:outerShdw>
            </a:effectLst>
          </p:grpSpPr>
          <p:sp>
            <p:nvSpPr>
              <p:cNvPr id="49" name="Freeform 6"/>
              <p:cNvSpPr>
                <a:spLocks/>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a:latin typeface="+mj-ea"/>
                  <a:ea typeface="+mj-ea"/>
                </a:endParaRPr>
              </a:p>
            </p:txBody>
          </p:sp>
          <p:sp>
            <p:nvSpPr>
              <p:cNvPr id="50" name="Freeform 6"/>
              <p:cNvSpPr>
                <a:spLocks/>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a:latin typeface="+mj-ea"/>
                  <a:ea typeface="+mj-ea"/>
                </a:endParaRPr>
              </a:p>
            </p:txBody>
          </p:sp>
        </p:grpSp>
        <p:sp>
          <p:nvSpPr>
            <p:cNvPr id="48" name="Freeform 7"/>
            <p:cNvSpPr>
              <a:spLocks/>
            </p:cNvSpPr>
            <p:nvPr/>
          </p:nvSpPr>
          <p:spPr bwMode="auto">
            <a:xfrm>
              <a:off x="7887686" y="3973908"/>
              <a:ext cx="915876" cy="77275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00B0F0"/>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a:latin typeface="+mj-ea"/>
                <a:ea typeface="+mj-ea"/>
              </a:endParaRPr>
            </a:p>
          </p:txBody>
        </p:sp>
      </p:grpSp>
      <p:grpSp>
        <p:nvGrpSpPr>
          <p:cNvPr id="56" name="组合 55"/>
          <p:cNvGrpSpPr/>
          <p:nvPr/>
        </p:nvGrpSpPr>
        <p:grpSpPr>
          <a:xfrm>
            <a:off x="2707815" y="1705844"/>
            <a:ext cx="931928" cy="790687"/>
            <a:chOff x="7726760" y="3835217"/>
            <a:chExt cx="1237728" cy="1050141"/>
          </a:xfrm>
        </p:grpSpPr>
        <p:grpSp>
          <p:nvGrpSpPr>
            <p:cNvPr id="57" name="组合 56"/>
            <p:cNvGrpSpPr/>
            <p:nvPr/>
          </p:nvGrpSpPr>
          <p:grpSpPr>
            <a:xfrm>
              <a:off x="7726760" y="3835217"/>
              <a:ext cx="1237728" cy="1050141"/>
              <a:chOff x="1511944" y="2420246"/>
              <a:chExt cx="2627152" cy="2294453"/>
            </a:xfrm>
            <a:effectLst>
              <a:outerShdw blurRad="203200" dist="38100" dir="3780000" sx="103000" sy="103000" algn="t" rotWithShape="0">
                <a:prstClr val="black">
                  <a:alpha val="25000"/>
                </a:prstClr>
              </a:outerShdw>
            </a:effectLst>
          </p:grpSpPr>
          <p:sp>
            <p:nvSpPr>
              <p:cNvPr id="59" name="Freeform 6"/>
              <p:cNvSpPr>
                <a:spLocks/>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a:latin typeface="+mj-ea"/>
                  <a:ea typeface="+mj-ea"/>
                </a:endParaRPr>
              </a:p>
            </p:txBody>
          </p:sp>
          <p:sp>
            <p:nvSpPr>
              <p:cNvPr id="60" name="Freeform 6"/>
              <p:cNvSpPr>
                <a:spLocks/>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a:latin typeface="+mj-ea"/>
                  <a:ea typeface="+mj-ea"/>
                </a:endParaRPr>
              </a:p>
            </p:txBody>
          </p:sp>
        </p:grpSp>
        <p:sp>
          <p:nvSpPr>
            <p:cNvPr id="58" name="Freeform 7"/>
            <p:cNvSpPr>
              <a:spLocks/>
            </p:cNvSpPr>
            <p:nvPr/>
          </p:nvSpPr>
          <p:spPr bwMode="auto">
            <a:xfrm>
              <a:off x="7887686" y="3973908"/>
              <a:ext cx="915876" cy="77275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7030A0"/>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a:latin typeface="+mj-ea"/>
                <a:ea typeface="+mj-ea"/>
              </a:endParaRPr>
            </a:p>
          </p:txBody>
        </p:sp>
      </p:grpSp>
      <p:sp>
        <p:nvSpPr>
          <p:cNvPr id="2" name="矩形 1"/>
          <p:cNvSpPr/>
          <p:nvPr/>
        </p:nvSpPr>
        <p:spPr>
          <a:xfrm>
            <a:off x="821099" y="2048663"/>
            <a:ext cx="485611" cy="686886"/>
          </a:xfrm>
          <a:prstGeom prst="rect">
            <a:avLst/>
          </a:prstGeom>
        </p:spPr>
        <p:txBody>
          <a:bodyPr wrap="none">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2</a:t>
            </a:r>
            <a:endParaRPr lang="zh-CN" altLang="en-US" sz="4000" b="1" dirty="0">
              <a:solidFill>
                <a:schemeClr val="bg1"/>
              </a:solidFill>
            </a:endParaRPr>
          </a:p>
        </p:txBody>
      </p:sp>
      <p:sp>
        <p:nvSpPr>
          <p:cNvPr id="81" name="矩形 80"/>
          <p:cNvSpPr/>
          <p:nvPr/>
        </p:nvSpPr>
        <p:spPr>
          <a:xfrm>
            <a:off x="1545686" y="1687546"/>
            <a:ext cx="485611" cy="686886"/>
          </a:xfrm>
          <a:prstGeom prst="rect">
            <a:avLst/>
          </a:prstGeom>
        </p:spPr>
        <p:txBody>
          <a:bodyPr wrap="none">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0</a:t>
            </a:r>
            <a:endParaRPr lang="zh-CN" altLang="en-US" sz="4000" b="1" dirty="0">
              <a:solidFill>
                <a:schemeClr val="bg1"/>
              </a:solidFill>
            </a:endParaRPr>
          </a:p>
        </p:txBody>
      </p:sp>
      <p:sp>
        <p:nvSpPr>
          <p:cNvPr id="82" name="矩形 81"/>
          <p:cNvSpPr/>
          <p:nvPr/>
        </p:nvSpPr>
        <p:spPr>
          <a:xfrm>
            <a:off x="2233658" y="2130457"/>
            <a:ext cx="485611" cy="686886"/>
          </a:xfrm>
          <a:prstGeom prst="rect">
            <a:avLst/>
          </a:prstGeom>
        </p:spPr>
        <p:txBody>
          <a:bodyPr wrap="none">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1</a:t>
            </a:r>
            <a:endParaRPr lang="zh-CN" altLang="en-US" sz="4000" b="1" dirty="0">
              <a:solidFill>
                <a:schemeClr val="bg1"/>
              </a:solidFill>
            </a:endParaRPr>
          </a:p>
        </p:txBody>
      </p:sp>
      <p:sp>
        <p:nvSpPr>
          <p:cNvPr id="83" name="矩形 82"/>
          <p:cNvSpPr/>
          <p:nvPr/>
        </p:nvSpPr>
        <p:spPr>
          <a:xfrm>
            <a:off x="2921385" y="1767762"/>
            <a:ext cx="500458" cy="707886"/>
          </a:xfrm>
          <a:prstGeom prst="rect">
            <a:avLst/>
          </a:prstGeom>
        </p:spPr>
        <p:txBody>
          <a:bodyPr wrap="none">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9</a:t>
            </a:r>
            <a:endParaRPr lang="zh-CN" altLang="en-US" sz="4000" b="1" dirty="0">
              <a:solidFill>
                <a:schemeClr val="bg1"/>
              </a:solidFill>
            </a:endParaRPr>
          </a:p>
        </p:txBody>
      </p:sp>
      <p:sp>
        <p:nvSpPr>
          <p:cNvPr id="86" name="TextBox 61"/>
          <p:cNvSpPr txBox="1"/>
          <p:nvPr/>
        </p:nvSpPr>
        <p:spPr>
          <a:xfrm>
            <a:off x="4255100" y="2481124"/>
            <a:ext cx="4092787" cy="307777"/>
          </a:xfrm>
          <a:prstGeom prst="rect">
            <a:avLst/>
          </a:prstGeom>
          <a:noFill/>
        </p:spPr>
        <p:txBody>
          <a:bodyPr wrap="none" rtlCol="0">
            <a:spAutoFit/>
          </a:bodyPr>
          <a:lstStyle/>
          <a:p>
            <a:r>
              <a:rPr lang="zh-CN" altLang="en-US" sz="1400" dirty="0" smtClean="0">
                <a:latin typeface="微软雅黑" pitchFamily="34" charset="-122"/>
                <a:ea typeface="微软雅黑" pitchFamily="34" charset="-122"/>
              </a:rPr>
              <a:t>年终总结  新年计划 述职报告  工作汇报 毕业答辩</a:t>
            </a:r>
            <a:endParaRPr lang="zh-CN" altLang="en-US" sz="1400" dirty="0">
              <a:latin typeface="微软雅黑" pitchFamily="34" charset="-122"/>
              <a:ea typeface="微软雅黑" pitchFamily="34" charset="-122"/>
            </a:endParaRPr>
          </a:p>
        </p:txBody>
      </p:sp>
      <p:grpSp>
        <p:nvGrpSpPr>
          <p:cNvPr id="88" name="组合 87"/>
          <p:cNvGrpSpPr/>
          <p:nvPr/>
        </p:nvGrpSpPr>
        <p:grpSpPr>
          <a:xfrm>
            <a:off x="6555694" y="4431691"/>
            <a:ext cx="234512" cy="234512"/>
            <a:chOff x="304800" y="673100"/>
            <a:chExt cx="4000500" cy="4000500"/>
          </a:xfr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effectLst>
            <a:outerShdw blurRad="381000" dist="152400" dir="8100000" algn="tr" rotWithShape="0">
              <a:prstClr val="black">
                <a:alpha val="70000"/>
              </a:prstClr>
            </a:outerShdw>
          </a:effectLst>
        </p:grpSpPr>
        <p:sp>
          <p:nvSpPr>
            <p:cNvPr id="89" name="同心圆 8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90" name="椭圆 89"/>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91" name="组合 90"/>
          <p:cNvGrpSpPr/>
          <p:nvPr/>
        </p:nvGrpSpPr>
        <p:grpSpPr>
          <a:xfrm>
            <a:off x="8417094" y="4156537"/>
            <a:ext cx="112138" cy="112138"/>
            <a:chOff x="304800" y="673100"/>
            <a:chExt cx="4000500" cy="4000500"/>
          </a:xfrm>
          <a:gradFill flip="none" rotWithShape="1">
            <a:gsLst>
              <a:gs pos="0">
                <a:srgbClr val="AA72D4">
                  <a:shade val="30000"/>
                  <a:satMod val="115000"/>
                </a:srgbClr>
              </a:gs>
              <a:gs pos="50000">
                <a:srgbClr val="AA72D4">
                  <a:shade val="67500"/>
                  <a:satMod val="115000"/>
                </a:srgbClr>
              </a:gs>
              <a:gs pos="100000">
                <a:srgbClr val="AA72D4">
                  <a:shade val="100000"/>
                  <a:satMod val="115000"/>
                </a:srgbClr>
              </a:gs>
            </a:gsLst>
            <a:lin ang="0" scaled="1"/>
            <a:tileRect/>
          </a:gradFill>
          <a:effectLst>
            <a:outerShdw blurRad="381000" dist="152400" dir="8100000" algn="tr" rotWithShape="0">
              <a:prstClr val="black">
                <a:alpha val="70000"/>
              </a:prstClr>
            </a:outerShdw>
          </a:effectLst>
        </p:grpSpPr>
        <p:sp>
          <p:nvSpPr>
            <p:cNvPr id="92" name="同心圆 9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93" name="椭圆 92"/>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94" name="组合 93"/>
          <p:cNvGrpSpPr/>
          <p:nvPr/>
        </p:nvGrpSpPr>
        <p:grpSpPr>
          <a:xfrm>
            <a:off x="6228873" y="4835876"/>
            <a:ext cx="112138" cy="112138"/>
            <a:chOff x="304800" y="673100"/>
            <a:chExt cx="4000500" cy="4000500"/>
          </a:xfrm>
          <a:effectLst>
            <a:outerShdw blurRad="381000" dist="152400" dir="8100000" algn="tr" rotWithShape="0">
              <a:prstClr val="black">
                <a:alpha val="70000"/>
              </a:prstClr>
            </a:outerShdw>
          </a:effectLst>
        </p:grpSpPr>
        <p:sp>
          <p:nvSpPr>
            <p:cNvPr id="95" name="同心圆 9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96" name="椭圆 95"/>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97" name="组合 96"/>
          <p:cNvGrpSpPr/>
          <p:nvPr/>
        </p:nvGrpSpPr>
        <p:grpSpPr>
          <a:xfrm>
            <a:off x="5058257" y="4667669"/>
            <a:ext cx="234512" cy="234512"/>
            <a:chOff x="304800" y="673100"/>
            <a:chExt cx="4000500" cy="4000500"/>
          </a:xfrm>
          <a:effectLst>
            <a:outerShdw blurRad="381000" dist="152400" dir="8100000" algn="tr" rotWithShape="0">
              <a:prstClr val="black">
                <a:alpha val="70000"/>
              </a:prstClr>
            </a:outerShdw>
          </a:effectLst>
        </p:grpSpPr>
        <p:sp>
          <p:nvSpPr>
            <p:cNvPr id="98" name="同心圆 9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99" name="椭圆 9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100" name="组合 99"/>
          <p:cNvGrpSpPr/>
          <p:nvPr/>
        </p:nvGrpSpPr>
        <p:grpSpPr>
          <a:xfrm>
            <a:off x="8657968" y="4151419"/>
            <a:ext cx="234512" cy="234512"/>
            <a:chOff x="304800" y="673100"/>
            <a:chExt cx="4000500" cy="4000500"/>
          </a:xfrm>
          <a:gradFill flip="none" rotWithShape="1">
            <a:gsLst>
              <a:gs pos="0">
                <a:srgbClr val="AA72D4">
                  <a:shade val="30000"/>
                  <a:satMod val="115000"/>
                </a:srgbClr>
              </a:gs>
              <a:gs pos="50000">
                <a:srgbClr val="AA72D4">
                  <a:shade val="67500"/>
                  <a:satMod val="115000"/>
                </a:srgbClr>
              </a:gs>
              <a:gs pos="100000">
                <a:srgbClr val="AA72D4">
                  <a:shade val="100000"/>
                  <a:satMod val="115000"/>
                </a:srgbClr>
              </a:gs>
            </a:gsLst>
            <a:path path="circle">
              <a:fillToRect r="100000" b="100000"/>
            </a:path>
            <a:tileRect l="-100000" t="-100000"/>
          </a:gradFill>
          <a:effectLst>
            <a:outerShdw blurRad="381000" dist="152400" dir="8100000" algn="tr" rotWithShape="0">
              <a:prstClr val="black">
                <a:alpha val="70000"/>
              </a:prstClr>
            </a:outerShdw>
          </a:effectLst>
        </p:grpSpPr>
        <p:sp>
          <p:nvSpPr>
            <p:cNvPr id="101" name="同心圆 100"/>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102" name="椭圆 101"/>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103" name="组合 102"/>
          <p:cNvGrpSpPr/>
          <p:nvPr/>
        </p:nvGrpSpPr>
        <p:grpSpPr>
          <a:xfrm>
            <a:off x="8474129" y="3726247"/>
            <a:ext cx="301095" cy="301095"/>
            <a:chOff x="304800" y="673100"/>
            <a:chExt cx="4000500" cy="4000500"/>
          </a:xfrm>
          <a:gradFill flip="none" rotWithShape="1">
            <a:gsLst>
              <a:gs pos="0">
                <a:srgbClr val="D43E01">
                  <a:shade val="30000"/>
                  <a:satMod val="115000"/>
                </a:srgbClr>
              </a:gs>
              <a:gs pos="50000">
                <a:srgbClr val="D43E01">
                  <a:shade val="67500"/>
                  <a:satMod val="115000"/>
                </a:srgbClr>
              </a:gs>
              <a:gs pos="100000">
                <a:srgbClr val="D43E01">
                  <a:shade val="100000"/>
                  <a:satMod val="115000"/>
                </a:srgbClr>
              </a:gs>
            </a:gsLst>
            <a:lin ang="5400000" scaled="1"/>
            <a:tileRect/>
          </a:gradFill>
          <a:effectLst>
            <a:outerShdw blurRad="381000" dist="152400" dir="8100000" algn="tr" rotWithShape="0">
              <a:prstClr val="black">
                <a:alpha val="70000"/>
              </a:prstClr>
            </a:outerShdw>
          </a:effectLst>
        </p:grpSpPr>
        <p:sp>
          <p:nvSpPr>
            <p:cNvPr id="104" name="同心圆 103"/>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105" name="椭圆 104"/>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106" name="组合 105"/>
          <p:cNvGrpSpPr/>
          <p:nvPr/>
        </p:nvGrpSpPr>
        <p:grpSpPr>
          <a:xfrm>
            <a:off x="8042042" y="4573483"/>
            <a:ext cx="234512" cy="234512"/>
            <a:chOff x="304800" y="673100"/>
            <a:chExt cx="4000500" cy="4000500"/>
          </a:xfr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0800000" scaled="1"/>
            <a:tileRect/>
          </a:gradFill>
          <a:effectLst>
            <a:outerShdw blurRad="381000" dist="152400" dir="8100000" algn="tr" rotWithShape="0">
              <a:prstClr val="black">
                <a:alpha val="70000"/>
              </a:prstClr>
            </a:outerShdw>
          </a:effectLst>
        </p:grpSpPr>
        <p:sp>
          <p:nvSpPr>
            <p:cNvPr id="107" name="同心圆 10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108" name="椭圆 107"/>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109" name="组合 108"/>
          <p:cNvGrpSpPr/>
          <p:nvPr/>
        </p:nvGrpSpPr>
        <p:grpSpPr>
          <a:xfrm>
            <a:off x="446829" y="4371551"/>
            <a:ext cx="112138" cy="112138"/>
            <a:chOff x="304800" y="673100"/>
            <a:chExt cx="4000500" cy="4000500"/>
          </a:xfrm>
          <a:gradFill flip="none" rotWithShape="1">
            <a:gsLst>
              <a:gs pos="0">
                <a:srgbClr val="AA72D4">
                  <a:shade val="30000"/>
                  <a:satMod val="115000"/>
                </a:srgbClr>
              </a:gs>
              <a:gs pos="50000">
                <a:srgbClr val="AA72D4">
                  <a:shade val="67500"/>
                  <a:satMod val="115000"/>
                </a:srgbClr>
              </a:gs>
              <a:gs pos="100000">
                <a:srgbClr val="AA72D4">
                  <a:shade val="100000"/>
                  <a:satMod val="115000"/>
                </a:srgbClr>
              </a:gs>
            </a:gsLst>
            <a:lin ang="0" scaled="1"/>
            <a:tileRect/>
          </a:gradFill>
          <a:effectLst>
            <a:outerShdw blurRad="381000" dist="152400" dir="8100000" algn="tr" rotWithShape="0">
              <a:prstClr val="black">
                <a:alpha val="70000"/>
              </a:prstClr>
            </a:outerShdw>
          </a:effectLst>
        </p:grpSpPr>
        <p:sp>
          <p:nvSpPr>
            <p:cNvPr id="110" name="同心圆 10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111" name="椭圆 110"/>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112" name="组合 111"/>
          <p:cNvGrpSpPr/>
          <p:nvPr/>
        </p:nvGrpSpPr>
        <p:grpSpPr>
          <a:xfrm>
            <a:off x="940381" y="4254295"/>
            <a:ext cx="234512" cy="234512"/>
            <a:chOff x="304800" y="673100"/>
            <a:chExt cx="4000500" cy="4000500"/>
          </a:xfrm>
          <a:gradFill flip="none" rotWithShape="1">
            <a:gsLst>
              <a:gs pos="0">
                <a:srgbClr val="AA72D4">
                  <a:shade val="30000"/>
                  <a:satMod val="115000"/>
                </a:srgbClr>
              </a:gs>
              <a:gs pos="50000">
                <a:srgbClr val="AA72D4">
                  <a:shade val="67500"/>
                  <a:satMod val="115000"/>
                </a:srgbClr>
              </a:gs>
              <a:gs pos="100000">
                <a:srgbClr val="AA72D4">
                  <a:shade val="100000"/>
                  <a:satMod val="115000"/>
                </a:srgbClr>
              </a:gs>
            </a:gsLst>
            <a:lin ang="16200000" scaled="1"/>
            <a:tileRect/>
          </a:gradFill>
          <a:effectLst>
            <a:outerShdw blurRad="381000" dist="152400" dir="8100000" algn="tr" rotWithShape="0">
              <a:prstClr val="black">
                <a:alpha val="70000"/>
              </a:prstClr>
            </a:outerShdw>
          </a:effectLst>
        </p:grpSpPr>
        <p:sp>
          <p:nvSpPr>
            <p:cNvPr id="113" name="同心圆 11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114" name="椭圆 113"/>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115" name="组合 114"/>
          <p:cNvGrpSpPr/>
          <p:nvPr/>
        </p:nvGrpSpPr>
        <p:grpSpPr>
          <a:xfrm>
            <a:off x="214061" y="3723878"/>
            <a:ext cx="301095" cy="301095"/>
            <a:chOff x="304800" y="673100"/>
            <a:chExt cx="4000500" cy="4000500"/>
          </a:xfrm>
          <a:effectLst>
            <a:outerShdw blurRad="381000" dist="152400" dir="8100000" algn="tr" rotWithShape="0">
              <a:prstClr val="black">
                <a:alpha val="70000"/>
              </a:prstClr>
            </a:outerShdw>
          </a:effectLst>
        </p:grpSpPr>
        <p:sp>
          <p:nvSpPr>
            <p:cNvPr id="116" name="同心圆 1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117" name="椭圆 11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118" name="组合 117"/>
          <p:cNvGrpSpPr/>
          <p:nvPr/>
        </p:nvGrpSpPr>
        <p:grpSpPr>
          <a:xfrm>
            <a:off x="324455" y="4676359"/>
            <a:ext cx="234512" cy="234512"/>
            <a:chOff x="304800" y="673100"/>
            <a:chExt cx="4000500" cy="4000500"/>
          </a:xfrm>
          <a:gradFill flip="none" rotWithShape="1">
            <a:gsLst>
              <a:gs pos="0">
                <a:srgbClr val="D43E01">
                  <a:shade val="30000"/>
                  <a:satMod val="115000"/>
                </a:srgbClr>
              </a:gs>
              <a:gs pos="50000">
                <a:srgbClr val="D43E01">
                  <a:shade val="67500"/>
                  <a:satMod val="115000"/>
                </a:srgbClr>
              </a:gs>
              <a:gs pos="100000">
                <a:srgbClr val="D43E01">
                  <a:shade val="100000"/>
                  <a:satMod val="115000"/>
                </a:srgbClr>
              </a:gs>
            </a:gsLst>
            <a:lin ang="13500000" scaled="1"/>
            <a:tileRect/>
          </a:gradFill>
          <a:effectLst>
            <a:outerShdw blurRad="381000" dist="152400" dir="8100000" algn="tr" rotWithShape="0">
              <a:prstClr val="black">
                <a:alpha val="70000"/>
              </a:prstClr>
            </a:outerShdw>
          </a:effectLst>
        </p:grpSpPr>
        <p:sp>
          <p:nvSpPr>
            <p:cNvPr id="119" name="同心圆 11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120" name="椭圆 119"/>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121" name="组合 120"/>
          <p:cNvGrpSpPr/>
          <p:nvPr/>
        </p:nvGrpSpPr>
        <p:grpSpPr>
          <a:xfrm>
            <a:off x="1311174" y="4638213"/>
            <a:ext cx="234512" cy="234512"/>
            <a:chOff x="304800" y="673100"/>
            <a:chExt cx="4000500" cy="4000500"/>
          </a:xfr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100000" b="100000"/>
            </a:path>
            <a:tileRect t="-100000" r="-100000"/>
          </a:gradFill>
          <a:effectLst>
            <a:outerShdw blurRad="381000" dist="152400" dir="8100000" algn="tr" rotWithShape="0">
              <a:prstClr val="black">
                <a:alpha val="70000"/>
              </a:prstClr>
            </a:outerShdw>
          </a:effectLst>
        </p:grpSpPr>
        <p:sp>
          <p:nvSpPr>
            <p:cNvPr id="122" name="同心圆 12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123" name="椭圆 122"/>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124" name="组合 123"/>
          <p:cNvGrpSpPr/>
          <p:nvPr/>
        </p:nvGrpSpPr>
        <p:grpSpPr>
          <a:xfrm>
            <a:off x="1966598" y="4488807"/>
            <a:ext cx="467714" cy="467714"/>
            <a:chOff x="304800" y="673100"/>
            <a:chExt cx="4000500" cy="4000500"/>
          </a:xfr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effectLst>
            <a:outerShdw blurRad="381000" dist="152400" dir="8100000" algn="tr" rotWithShape="0">
              <a:prstClr val="black">
                <a:alpha val="70000"/>
              </a:prstClr>
            </a:outerShdw>
          </a:effectLst>
        </p:grpSpPr>
        <p:sp>
          <p:nvSpPr>
            <p:cNvPr id="125" name="同心圆 124"/>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126" name="椭圆 125"/>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127" name="组合 126"/>
          <p:cNvGrpSpPr/>
          <p:nvPr/>
        </p:nvGrpSpPr>
        <p:grpSpPr>
          <a:xfrm>
            <a:off x="3675565" y="4774896"/>
            <a:ext cx="112138" cy="112138"/>
            <a:chOff x="304800" y="673100"/>
            <a:chExt cx="4000500" cy="4000500"/>
          </a:xfrm>
          <a:gradFill flip="none" rotWithShape="1">
            <a:gsLst>
              <a:gs pos="0">
                <a:srgbClr val="AA72D4">
                  <a:shade val="30000"/>
                  <a:satMod val="115000"/>
                </a:srgbClr>
              </a:gs>
              <a:gs pos="50000">
                <a:srgbClr val="AA72D4">
                  <a:shade val="67500"/>
                  <a:satMod val="115000"/>
                </a:srgbClr>
              </a:gs>
              <a:gs pos="100000">
                <a:srgbClr val="AA72D4">
                  <a:shade val="100000"/>
                  <a:satMod val="115000"/>
                </a:srgbClr>
              </a:gs>
            </a:gsLst>
            <a:lin ang="0" scaled="1"/>
            <a:tileRect/>
          </a:gradFill>
          <a:effectLst>
            <a:outerShdw blurRad="381000" dist="152400" dir="8100000" algn="tr" rotWithShape="0">
              <a:prstClr val="black">
                <a:alpha val="70000"/>
              </a:prstClr>
            </a:outerShdw>
          </a:effectLst>
        </p:grpSpPr>
        <p:sp>
          <p:nvSpPr>
            <p:cNvPr id="128" name="同心圆 127"/>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129" name="椭圆 128"/>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spTree>
    <p:extLst>
      <p:ext uri="{BB962C8B-B14F-4D97-AF65-F5344CB8AC3E}">
        <p14:creationId xmlns:p14="http://schemas.microsoft.com/office/powerpoint/2010/main" xmlns="" val="966591747"/>
      </p:ext>
    </p:extLst>
  </p:cSld>
  <p:clrMapOvr>
    <a:masterClrMapping/>
  </p:clrMapOvr>
  <mc:AlternateContent xmlns:mc="http://schemas.openxmlformats.org/markup-compatibility/2006">
    <mc:Choice xmlns:p14="http://schemas.microsoft.com/office/powerpoint/2010/main" xmlns="" Requires="p14">
      <p:transition spd="slow" p14:dur="2500" advClick="0" advTm="13855">
        <p:checker/>
      </p:transition>
    </mc:Choice>
    <mc:Fallback>
      <p:transition spd="slow" advClick="0" advTm="13855">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7"/>
                                        </p:tgtEl>
                                      </p:cBhvr>
                                    </p:cmd>
                                  </p:childTnLst>
                                </p:cTn>
                              </p:par>
                              <p:par>
                                <p:cTn id="7" presetID="16" presetClass="entr" presetSubtype="21"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animEffect transition="in" filter="barn(inVertical)">
                                      <p:cBhvr>
                                        <p:cTn id="9" dur="1000"/>
                                        <p:tgtEl>
                                          <p:spTgt spid="34"/>
                                        </p:tgtEl>
                                      </p:cBhvr>
                                    </p:animEffect>
                                  </p:childTnLst>
                                </p:cTn>
                              </p:par>
                            </p:childTnLst>
                          </p:cTn>
                        </p:par>
                        <p:par>
                          <p:cTn id="10" fill="hold">
                            <p:stCondLst>
                              <p:cond delay="1000"/>
                            </p:stCondLst>
                            <p:childTnLst>
                              <p:par>
                                <p:cTn id="11" presetID="2" presetClass="entr" presetSubtype="12" accel="23000"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1000" fill="hold"/>
                                        <p:tgtEl>
                                          <p:spTgt spid="35"/>
                                        </p:tgtEl>
                                        <p:attrNameLst>
                                          <p:attrName>ppt_x</p:attrName>
                                        </p:attrNameLst>
                                      </p:cBhvr>
                                      <p:tavLst>
                                        <p:tav tm="0">
                                          <p:val>
                                            <p:strVal val="0-#ppt_w/2"/>
                                          </p:val>
                                        </p:tav>
                                        <p:tav tm="100000">
                                          <p:val>
                                            <p:strVal val="#ppt_x"/>
                                          </p:val>
                                        </p:tav>
                                      </p:tavLst>
                                    </p:anim>
                                    <p:anim calcmode="lin" valueType="num">
                                      <p:cBhvr additive="base">
                                        <p:cTn id="14" dur="1000" fill="hold"/>
                                        <p:tgtEl>
                                          <p:spTgt spid="35"/>
                                        </p:tgtEl>
                                        <p:attrNameLst>
                                          <p:attrName>ppt_y</p:attrName>
                                        </p:attrNameLst>
                                      </p:cBhvr>
                                      <p:tavLst>
                                        <p:tav tm="0">
                                          <p:val>
                                            <p:strVal val="1+#ppt_h/2"/>
                                          </p:val>
                                        </p:tav>
                                        <p:tav tm="100000">
                                          <p:val>
                                            <p:strVal val="#ppt_y"/>
                                          </p:val>
                                        </p:tav>
                                      </p:tavLst>
                                    </p:anim>
                                  </p:childTnLst>
                                </p:cTn>
                              </p:par>
                              <p:par>
                                <p:cTn id="15" presetID="2" presetClass="entr" presetSubtype="9" accel="23000" fill="hold" nodeType="withEffect">
                                  <p:stCondLst>
                                    <p:cond delay="40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1000" fill="hold"/>
                                        <p:tgtEl>
                                          <p:spTgt spid="41"/>
                                        </p:tgtEl>
                                        <p:attrNameLst>
                                          <p:attrName>ppt_x</p:attrName>
                                        </p:attrNameLst>
                                      </p:cBhvr>
                                      <p:tavLst>
                                        <p:tav tm="0">
                                          <p:val>
                                            <p:strVal val="0-#ppt_w/2"/>
                                          </p:val>
                                        </p:tav>
                                        <p:tav tm="100000">
                                          <p:val>
                                            <p:strVal val="#ppt_x"/>
                                          </p:val>
                                        </p:tav>
                                      </p:tavLst>
                                    </p:anim>
                                    <p:anim calcmode="lin" valueType="num">
                                      <p:cBhvr additive="base">
                                        <p:cTn id="18" dur="1000" fill="hold"/>
                                        <p:tgtEl>
                                          <p:spTgt spid="41"/>
                                        </p:tgtEl>
                                        <p:attrNameLst>
                                          <p:attrName>ppt_y</p:attrName>
                                        </p:attrNameLst>
                                      </p:cBhvr>
                                      <p:tavLst>
                                        <p:tav tm="0">
                                          <p:val>
                                            <p:strVal val="0-#ppt_h/2"/>
                                          </p:val>
                                        </p:tav>
                                        <p:tav tm="100000">
                                          <p:val>
                                            <p:strVal val="#ppt_y"/>
                                          </p:val>
                                        </p:tav>
                                      </p:tavLst>
                                    </p:anim>
                                  </p:childTnLst>
                                </p:cTn>
                              </p:par>
                              <p:par>
                                <p:cTn id="19" presetID="2" presetClass="entr" presetSubtype="1" accel="23000" fill="hold" nodeType="withEffect">
                                  <p:stCondLst>
                                    <p:cond delay="20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1000" fill="hold"/>
                                        <p:tgtEl>
                                          <p:spTgt spid="46"/>
                                        </p:tgtEl>
                                        <p:attrNameLst>
                                          <p:attrName>ppt_x</p:attrName>
                                        </p:attrNameLst>
                                      </p:cBhvr>
                                      <p:tavLst>
                                        <p:tav tm="0">
                                          <p:val>
                                            <p:strVal val="#ppt_x"/>
                                          </p:val>
                                        </p:tav>
                                        <p:tav tm="100000">
                                          <p:val>
                                            <p:strVal val="#ppt_x"/>
                                          </p:val>
                                        </p:tav>
                                      </p:tavLst>
                                    </p:anim>
                                    <p:anim calcmode="lin" valueType="num">
                                      <p:cBhvr additive="base">
                                        <p:cTn id="22" dur="1000" fill="hold"/>
                                        <p:tgtEl>
                                          <p:spTgt spid="46"/>
                                        </p:tgtEl>
                                        <p:attrNameLst>
                                          <p:attrName>ppt_y</p:attrName>
                                        </p:attrNameLst>
                                      </p:cBhvr>
                                      <p:tavLst>
                                        <p:tav tm="0">
                                          <p:val>
                                            <p:strVal val="0-#ppt_h/2"/>
                                          </p:val>
                                        </p:tav>
                                        <p:tav tm="100000">
                                          <p:val>
                                            <p:strVal val="#ppt_y"/>
                                          </p:val>
                                        </p:tav>
                                      </p:tavLst>
                                    </p:anim>
                                  </p:childTnLst>
                                </p:cTn>
                              </p:par>
                              <p:par>
                                <p:cTn id="23" presetID="2" presetClass="entr" presetSubtype="3" accel="23000" fill="hold" nodeType="withEffect">
                                  <p:stCondLst>
                                    <p:cond delay="600"/>
                                  </p:stCondLst>
                                  <p:childTnLst>
                                    <p:set>
                                      <p:cBhvr>
                                        <p:cTn id="24" dur="1" fill="hold">
                                          <p:stCondLst>
                                            <p:cond delay="0"/>
                                          </p:stCondLst>
                                        </p:cTn>
                                        <p:tgtEl>
                                          <p:spTgt spid="56"/>
                                        </p:tgtEl>
                                        <p:attrNameLst>
                                          <p:attrName>style.visibility</p:attrName>
                                        </p:attrNameLst>
                                      </p:cBhvr>
                                      <p:to>
                                        <p:strVal val="visible"/>
                                      </p:to>
                                    </p:set>
                                    <p:anim calcmode="lin" valueType="num">
                                      <p:cBhvr additive="base">
                                        <p:cTn id="25" dur="1000" fill="hold"/>
                                        <p:tgtEl>
                                          <p:spTgt spid="56"/>
                                        </p:tgtEl>
                                        <p:attrNameLst>
                                          <p:attrName>ppt_x</p:attrName>
                                        </p:attrNameLst>
                                      </p:cBhvr>
                                      <p:tavLst>
                                        <p:tav tm="0">
                                          <p:val>
                                            <p:strVal val="1+#ppt_w/2"/>
                                          </p:val>
                                        </p:tav>
                                        <p:tav tm="100000">
                                          <p:val>
                                            <p:strVal val="#ppt_x"/>
                                          </p:val>
                                        </p:tav>
                                      </p:tavLst>
                                    </p:anim>
                                    <p:anim calcmode="lin" valueType="num">
                                      <p:cBhvr additive="base">
                                        <p:cTn id="26" dur="1000" fill="hold"/>
                                        <p:tgtEl>
                                          <p:spTgt spid="56"/>
                                        </p:tgtEl>
                                        <p:attrNameLst>
                                          <p:attrName>ppt_y</p:attrName>
                                        </p:attrNameLst>
                                      </p:cBhvr>
                                      <p:tavLst>
                                        <p:tav tm="0">
                                          <p:val>
                                            <p:strVal val="0-#ppt_h/2"/>
                                          </p:val>
                                        </p:tav>
                                        <p:tav tm="100000">
                                          <p:val>
                                            <p:strVal val="#ppt_y"/>
                                          </p:val>
                                        </p:tav>
                                      </p:tavLst>
                                    </p:anim>
                                  </p:childTnLst>
                                </p:cTn>
                              </p:par>
                            </p:childTnLst>
                          </p:cTn>
                        </p:par>
                        <p:par>
                          <p:cTn id="27" fill="hold">
                            <p:stCondLst>
                              <p:cond delay="2600"/>
                            </p:stCondLst>
                            <p:childTnLst>
                              <p:par>
                                <p:cTn id="28" presetID="56" presetClass="entr" presetSubtype="0" fill="hold" grpId="0" nodeType="afterEffect">
                                  <p:stCondLst>
                                    <p:cond delay="0"/>
                                  </p:stCondLst>
                                  <p:iterate type="lt">
                                    <p:tmPct val="10000"/>
                                  </p:iterate>
                                  <p:childTnLst>
                                    <p:set>
                                      <p:cBhvr>
                                        <p:cTn id="29" dur="1" fill="hold">
                                          <p:stCondLst>
                                            <p:cond delay="0"/>
                                          </p:stCondLst>
                                        </p:cTn>
                                        <p:tgtEl>
                                          <p:spTgt spid="2"/>
                                        </p:tgtEl>
                                        <p:attrNameLst>
                                          <p:attrName>style.visibility</p:attrName>
                                        </p:attrNameLst>
                                      </p:cBhvr>
                                      <p:to>
                                        <p:strVal val="visible"/>
                                      </p:to>
                                    </p:set>
                                    <p:anim by="(-#ppt_w*2)" calcmode="lin" valueType="num">
                                      <p:cBhvr rctx="PPT">
                                        <p:cTn id="30" dur="500" autoRev="1" fill="hold">
                                          <p:stCondLst>
                                            <p:cond delay="0"/>
                                          </p:stCondLst>
                                        </p:cTn>
                                        <p:tgtEl>
                                          <p:spTgt spid="2"/>
                                        </p:tgtEl>
                                        <p:attrNameLst>
                                          <p:attrName>ppt_w</p:attrName>
                                        </p:attrNameLst>
                                      </p:cBhvr>
                                    </p:anim>
                                    <p:anim by="(#ppt_w*0.50)" calcmode="lin" valueType="num">
                                      <p:cBhvr>
                                        <p:cTn id="31" dur="500" decel="50000" autoRev="1" fill="hold">
                                          <p:stCondLst>
                                            <p:cond delay="0"/>
                                          </p:stCondLst>
                                        </p:cTn>
                                        <p:tgtEl>
                                          <p:spTgt spid="2"/>
                                        </p:tgtEl>
                                        <p:attrNameLst>
                                          <p:attrName>ppt_x</p:attrName>
                                        </p:attrNameLst>
                                      </p:cBhvr>
                                    </p:anim>
                                    <p:anim from="(-#ppt_h/2)" to="(#ppt_y)" calcmode="lin" valueType="num">
                                      <p:cBhvr>
                                        <p:cTn id="32" dur="1000" fill="hold">
                                          <p:stCondLst>
                                            <p:cond delay="0"/>
                                          </p:stCondLst>
                                        </p:cTn>
                                        <p:tgtEl>
                                          <p:spTgt spid="2"/>
                                        </p:tgtEl>
                                        <p:attrNameLst>
                                          <p:attrName>ppt_y</p:attrName>
                                        </p:attrNameLst>
                                      </p:cBhvr>
                                    </p:anim>
                                    <p:animRot by="21600000">
                                      <p:cBhvr>
                                        <p:cTn id="33" dur="1000" fill="hold">
                                          <p:stCondLst>
                                            <p:cond delay="0"/>
                                          </p:stCondLst>
                                        </p:cTn>
                                        <p:tgtEl>
                                          <p:spTgt spid="2"/>
                                        </p:tgtEl>
                                        <p:attrNameLst>
                                          <p:attrName>r</p:attrName>
                                        </p:attrNameLst>
                                      </p:cBhvr>
                                    </p:animRot>
                                  </p:childTnLst>
                                </p:cTn>
                              </p:par>
                              <p:par>
                                <p:cTn id="34" presetID="56" presetClass="entr" presetSubtype="0" fill="hold" grpId="0" nodeType="withEffect">
                                  <p:stCondLst>
                                    <p:cond delay="500"/>
                                  </p:stCondLst>
                                  <p:iterate type="lt">
                                    <p:tmPct val="10000"/>
                                  </p:iterate>
                                  <p:childTnLst>
                                    <p:set>
                                      <p:cBhvr>
                                        <p:cTn id="35" dur="1" fill="hold">
                                          <p:stCondLst>
                                            <p:cond delay="0"/>
                                          </p:stCondLst>
                                        </p:cTn>
                                        <p:tgtEl>
                                          <p:spTgt spid="81"/>
                                        </p:tgtEl>
                                        <p:attrNameLst>
                                          <p:attrName>style.visibility</p:attrName>
                                        </p:attrNameLst>
                                      </p:cBhvr>
                                      <p:to>
                                        <p:strVal val="visible"/>
                                      </p:to>
                                    </p:set>
                                    <p:anim by="(-#ppt_w*2)" calcmode="lin" valueType="num">
                                      <p:cBhvr rctx="PPT">
                                        <p:cTn id="36" dur="500" autoRev="1" fill="hold">
                                          <p:stCondLst>
                                            <p:cond delay="0"/>
                                          </p:stCondLst>
                                        </p:cTn>
                                        <p:tgtEl>
                                          <p:spTgt spid="81"/>
                                        </p:tgtEl>
                                        <p:attrNameLst>
                                          <p:attrName>ppt_w</p:attrName>
                                        </p:attrNameLst>
                                      </p:cBhvr>
                                    </p:anim>
                                    <p:anim by="(#ppt_w*0.50)" calcmode="lin" valueType="num">
                                      <p:cBhvr>
                                        <p:cTn id="37" dur="500" decel="50000" autoRev="1" fill="hold">
                                          <p:stCondLst>
                                            <p:cond delay="0"/>
                                          </p:stCondLst>
                                        </p:cTn>
                                        <p:tgtEl>
                                          <p:spTgt spid="81"/>
                                        </p:tgtEl>
                                        <p:attrNameLst>
                                          <p:attrName>ppt_x</p:attrName>
                                        </p:attrNameLst>
                                      </p:cBhvr>
                                    </p:anim>
                                    <p:anim from="(-#ppt_h/2)" to="(#ppt_y)" calcmode="lin" valueType="num">
                                      <p:cBhvr>
                                        <p:cTn id="38" dur="1000" fill="hold">
                                          <p:stCondLst>
                                            <p:cond delay="0"/>
                                          </p:stCondLst>
                                        </p:cTn>
                                        <p:tgtEl>
                                          <p:spTgt spid="81"/>
                                        </p:tgtEl>
                                        <p:attrNameLst>
                                          <p:attrName>ppt_y</p:attrName>
                                        </p:attrNameLst>
                                      </p:cBhvr>
                                    </p:anim>
                                    <p:animRot by="21600000">
                                      <p:cBhvr>
                                        <p:cTn id="39" dur="1000" fill="hold">
                                          <p:stCondLst>
                                            <p:cond delay="0"/>
                                          </p:stCondLst>
                                        </p:cTn>
                                        <p:tgtEl>
                                          <p:spTgt spid="81"/>
                                        </p:tgtEl>
                                        <p:attrNameLst>
                                          <p:attrName>r</p:attrName>
                                        </p:attrNameLst>
                                      </p:cBhvr>
                                    </p:animRot>
                                  </p:childTnLst>
                                </p:cTn>
                              </p:par>
                              <p:par>
                                <p:cTn id="40" presetID="56" presetClass="entr" presetSubtype="0" fill="hold" grpId="0" nodeType="withEffect">
                                  <p:stCondLst>
                                    <p:cond delay="1000"/>
                                  </p:stCondLst>
                                  <p:iterate type="lt">
                                    <p:tmPct val="10000"/>
                                  </p:iterate>
                                  <p:childTnLst>
                                    <p:set>
                                      <p:cBhvr>
                                        <p:cTn id="41" dur="1" fill="hold">
                                          <p:stCondLst>
                                            <p:cond delay="0"/>
                                          </p:stCondLst>
                                        </p:cTn>
                                        <p:tgtEl>
                                          <p:spTgt spid="82"/>
                                        </p:tgtEl>
                                        <p:attrNameLst>
                                          <p:attrName>style.visibility</p:attrName>
                                        </p:attrNameLst>
                                      </p:cBhvr>
                                      <p:to>
                                        <p:strVal val="visible"/>
                                      </p:to>
                                    </p:set>
                                    <p:anim by="(-#ppt_w*2)" calcmode="lin" valueType="num">
                                      <p:cBhvr rctx="PPT">
                                        <p:cTn id="42" dur="500" autoRev="1" fill="hold">
                                          <p:stCondLst>
                                            <p:cond delay="0"/>
                                          </p:stCondLst>
                                        </p:cTn>
                                        <p:tgtEl>
                                          <p:spTgt spid="82"/>
                                        </p:tgtEl>
                                        <p:attrNameLst>
                                          <p:attrName>ppt_w</p:attrName>
                                        </p:attrNameLst>
                                      </p:cBhvr>
                                    </p:anim>
                                    <p:anim by="(#ppt_w*0.50)" calcmode="lin" valueType="num">
                                      <p:cBhvr>
                                        <p:cTn id="43" dur="500" decel="50000" autoRev="1" fill="hold">
                                          <p:stCondLst>
                                            <p:cond delay="0"/>
                                          </p:stCondLst>
                                        </p:cTn>
                                        <p:tgtEl>
                                          <p:spTgt spid="82"/>
                                        </p:tgtEl>
                                        <p:attrNameLst>
                                          <p:attrName>ppt_x</p:attrName>
                                        </p:attrNameLst>
                                      </p:cBhvr>
                                    </p:anim>
                                    <p:anim from="(-#ppt_h/2)" to="(#ppt_y)" calcmode="lin" valueType="num">
                                      <p:cBhvr>
                                        <p:cTn id="44" dur="1000" fill="hold">
                                          <p:stCondLst>
                                            <p:cond delay="0"/>
                                          </p:stCondLst>
                                        </p:cTn>
                                        <p:tgtEl>
                                          <p:spTgt spid="82"/>
                                        </p:tgtEl>
                                        <p:attrNameLst>
                                          <p:attrName>ppt_y</p:attrName>
                                        </p:attrNameLst>
                                      </p:cBhvr>
                                    </p:anim>
                                    <p:animRot by="21600000">
                                      <p:cBhvr>
                                        <p:cTn id="45" dur="1000" fill="hold">
                                          <p:stCondLst>
                                            <p:cond delay="0"/>
                                          </p:stCondLst>
                                        </p:cTn>
                                        <p:tgtEl>
                                          <p:spTgt spid="82"/>
                                        </p:tgtEl>
                                        <p:attrNameLst>
                                          <p:attrName>r</p:attrName>
                                        </p:attrNameLst>
                                      </p:cBhvr>
                                    </p:animRot>
                                  </p:childTnLst>
                                </p:cTn>
                              </p:par>
                              <p:par>
                                <p:cTn id="46" presetID="56" presetClass="entr" presetSubtype="0" fill="hold" grpId="0" nodeType="withEffect">
                                  <p:stCondLst>
                                    <p:cond delay="1500"/>
                                  </p:stCondLst>
                                  <p:iterate type="lt">
                                    <p:tmPct val="10000"/>
                                  </p:iterate>
                                  <p:childTnLst>
                                    <p:set>
                                      <p:cBhvr>
                                        <p:cTn id="47" dur="1" fill="hold">
                                          <p:stCondLst>
                                            <p:cond delay="0"/>
                                          </p:stCondLst>
                                        </p:cTn>
                                        <p:tgtEl>
                                          <p:spTgt spid="83"/>
                                        </p:tgtEl>
                                        <p:attrNameLst>
                                          <p:attrName>style.visibility</p:attrName>
                                        </p:attrNameLst>
                                      </p:cBhvr>
                                      <p:to>
                                        <p:strVal val="visible"/>
                                      </p:to>
                                    </p:set>
                                    <p:anim by="(-#ppt_w*2)" calcmode="lin" valueType="num">
                                      <p:cBhvr rctx="PPT">
                                        <p:cTn id="48" dur="500" autoRev="1" fill="hold">
                                          <p:stCondLst>
                                            <p:cond delay="0"/>
                                          </p:stCondLst>
                                        </p:cTn>
                                        <p:tgtEl>
                                          <p:spTgt spid="83"/>
                                        </p:tgtEl>
                                        <p:attrNameLst>
                                          <p:attrName>ppt_w</p:attrName>
                                        </p:attrNameLst>
                                      </p:cBhvr>
                                    </p:anim>
                                    <p:anim by="(#ppt_w*0.50)" calcmode="lin" valueType="num">
                                      <p:cBhvr>
                                        <p:cTn id="49" dur="500" decel="50000" autoRev="1" fill="hold">
                                          <p:stCondLst>
                                            <p:cond delay="0"/>
                                          </p:stCondLst>
                                        </p:cTn>
                                        <p:tgtEl>
                                          <p:spTgt spid="83"/>
                                        </p:tgtEl>
                                        <p:attrNameLst>
                                          <p:attrName>ppt_x</p:attrName>
                                        </p:attrNameLst>
                                      </p:cBhvr>
                                    </p:anim>
                                    <p:anim from="(-#ppt_h/2)" to="(#ppt_y)" calcmode="lin" valueType="num">
                                      <p:cBhvr>
                                        <p:cTn id="50" dur="1000" fill="hold">
                                          <p:stCondLst>
                                            <p:cond delay="0"/>
                                          </p:stCondLst>
                                        </p:cTn>
                                        <p:tgtEl>
                                          <p:spTgt spid="83"/>
                                        </p:tgtEl>
                                        <p:attrNameLst>
                                          <p:attrName>ppt_y</p:attrName>
                                        </p:attrNameLst>
                                      </p:cBhvr>
                                    </p:anim>
                                    <p:animRot by="21600000">
                                      <p:cBhvr>
                                        <p:cTn id="51" dur="1000" fill="hold">
                                          <p:stCondLst>
                                            <p:cond delay="0"/>
                                          </p:stCondLst>
                                        </p:cTn>
                                        <p:tgtEl>
                                          <p:spTgt spid="83"/>
                                        </p:tgtEl>
                                        <p:attrNameLst>
                                          <p:attrName>r</p:attrName>
                                        </p:attrNameLst>
                                      </p:cBhvr>
                                    </p:animRot>
                                  </p:childTnLst>
                                </p:cTn>
                              </p:par>
                            </p:childTnLst>
                          </p:cTn>
                        </p:par>
                        <p:par>
                          <p:cTn id="52" fill="hold">
                            <p:stCondLst>
                              <p:cond delay="5100"/>
                            </p:stCondLst>
                            <p:childTnLst>
                              <p:par>
                                <p:cTn id="53" presetID="22" presetClass="entr" presetSubtype="4" fill="hold" nodeType="afterEffect">
                                  <p:stCondLst>
                                    <p:cond delay="0"/>
                                  </p:stCondLst>
                                  <p:childTnLst>
                                    <p:set>
                                      <p:cBhvr>
                                        <p:cTn id="54" dur="1" fill="hold">
                                          <p:stCondLst>
                                            <p:cond delay="0"/>
                                          </p:stCondLst>
                                        </p:cTn>
                                        <p:tgtEl>
                                          <p:spTgt spid="562"/>
                                        </p:tgtEl>
                                        <p:attrNameLst>
                                          <p:attrName>style.visibility</p:attrName>
                                        </p:attrNameLst>
                                      </p:cBhvr>
                                      <p:to>
                                        <p:strVal val="visible"/>
                                      </p:to>
                                    </p:set>
                                    <p:animEffect transition="in" filter="wipe(down)">
                                      <p:cBhvr>
                                        <p:cTn id="55" dur="500"/>
                                        <p:tgtEl>
                                          <p:spTgt spid="562"/>
                                        </p:tgtEl>
                                      </p:cBhvr>
                                    </p:animEffect>
                                  </p:childTnLst>
                                </p:cTn>
                              </p:par>
                            </p:childTnLst>
                          </p:cTn>
                        </p:par>
                        <p:par>
                          <p:cTn id="56" fill="hold">
                            <p:stCondLst>
                              <p:cond delay="5600"/>
                            </p:stCondLst>
                            <p:childTnLst>
                              <p:par>
                                <p:cTn id="57" presetID="15" presetClass="entr" presetSubtype="0" fill="hold" grpId="0" nodeType="afterEffect">
                                  <p:stCondLst>
                                    <p:cond delay="0"/>
                                  </p:stCondLst>
                                  <p:iterate type="lt">
                                    <p:tmPct val="10000"/>
                                  </p:iterate>
                                  <p:childTnLst>
                                    <p:set>
                                      <p:cBhvr>
                                        <p:cTn id="58" dur="1" fill="hold">
                                          <p:stCondLst>
                                            <p:cond delay="0"/>
                                          </p:stCondLst>
                                        </p:cTn>
                                        <p:tgtEl>
                                          <p:spTgt spid="563"/>
                                        </p:tgtEl>
                                        <p:attrNameLst>
                                          <p:attrName>style.visibility</p:attrName>
                                        </p:attrNameLst>
                                      </p:cBhvr>
                                      <p:to>
                                        <p:strVal val="visible"/>
                                      </p:to>
                                    </p:set>
                                    <p:anim calcmode="lin" valueType="num">
                                      <p:cBhvr>
                                        <p:cTn id="59" dur="1000" fill="hold"/>
                                        <p:tgtEl>
                                          <p:spTgt spid="563"/>
                                        </p:tgtEl>
                                        <p:attrNameLst>
                                          <p:attrName>ppt_w</p:attrName>
                                        </p:attrNameLst>
                                      </p:cBhvr>
                                      <p:tavLst>
                                        <p:tav tm="0">
                                          <p:val>
                                            <p:fltVal val="0"/>
                                          </p:val>
                                        </p:tav>
                                        <p:tav tm="100000">
                                          <p:val>
                                            <p:strVal val="#ppt_w"/>
                                          </p:val>
                                        </p:tav>
                                      </p:tavLst>
                                    </p:anim>
                                    <p:anim calcmode="lin" valueType="num">
                                      <p:cBhvr>
                                        <p:cTn id="60" dur="1000" fill="hold"/>
                                        <p:tgtEl>
                                          <p:spTgt spid="563"/>
                                        </p:tgtEl>
                                        <p:attrNameLst>
                                          <p:attrName>ppt_h</p:attrName>
                                        </p:attrNameLst>
                                      </p:cBhvr>
                                      <p:tavLst>
                                        <p:tav tm="0">
                                          <p:val>
                                            <p:fltVal val="0"/>
                                          </p:val>
                                        </p:tav>
                                        <p:tav tm="100000">
                                          <p:val>
                                            <p:strVal val="#ppt_h"/>
                                          </p:val>
                                        </p:tav>
                                      </p:tavLst>
                                    </p:anim>
                                    <p:anim calcmode="lin" valueType="num">
                                      <p:cBhvr>
                                        <p:cTn id="61" dur="1000" fill="hold"/>
                                        <p:tgtEl>
                                          <p:spTgt spid="563"/>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563"/>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400"/>
                            </p:stCondLst>
                            <p:childTnLst>
                              <p:par>
                                <p:cTn id="64" presetID="27" presetClass="emph" presetSubtype="0" fill="remove" grpId="1" nodeType="afterEffect">
                                  <p:stCondLst>
                                    <p:cond delay="0"/>
                                  </p:stCondLst>
                                  <p:iterate type="lt">
                                    <p:tmPct val="10000"/>
                                  </p:iterate>
                                  <p:childTnLst>
                                    <p:animClr clrSpc="rgb" dir="cw">
                                      <p:cBhvr override="childStyle">
                                        <p:cTn id="65" dur="250" autoRev="1" fill="remove"/>
                                        <p:tgtEl>
                                          <p:spTgt spid="563"/>
                                        </p:tgtEl>
                                        <p:attrNameLst>
                                          <p:attrName>style.color</p:attrName>
                                        </p:attrNameLst>
                                      </p:cBhvr>
                                      <p:to>
                                        <a:srgbClr val="FF6600"/>
                                      </p:to>
                                    </p:animClr>
                                    <p:animClr clrSpc="rgb" dir="cw">
                                      <p:cBhvr>
                                        <p:cTn id="66" dur="250" autoRev="1" fill="remove"/>
                                        <p:tgtEl>
                                          <p:spTgt spid="563"/>
                                        </p:tgtEl>
                                        <p:attrNameLst>
                                          <p:attrName>fillcolor</p:attrName>
                                        </p:attrNameLst>
                                      </p:cBhvr>
                                      <p:to>
                                        <a:srgbClr val="FF6600"/>
                                      </p:to>
                                    </p:animClr>
                                    <p:set>
                                      <p:cBhvr>
                                        <p:cTn id="67" dur="250" autoRev="1" fill="remove"/>
                                        <p:tgtEl>
                                          <p:spTgt spid="563"/>
                                        </p:tgtEl>
                                        <p:attrNameLst>
                                          <p:attrName>fill.type</p:attrName>
                                        </p:attrNameLst>
                                      </p:cBhvr>
                                      <p:to>
                                        <p:strVal val="solid"/>
                                      </p:to>
                                    </p:set>
                                    <p:set>
                                      <p:cBhvr>
                                        <p:cTn id="68" dur="250" autoRev="1" fill="remove"/>
                                        <p:tgtEl>
                                          <p:spTgt spid="563"/>
                                        </p:tgtEl>
                                        <p:attrNameLst>
                                          <p:attrName>fill.on</p:attrName>
                                        </p:attrNameLst>
                                      </p:cBhvr>
                                      <p:to>
                                        <p:strVal val="true"/>
                                      </p:to>
                                    </p:set>
                                  </p:childTnLst>
                                </p:cTn>
                              </p:par>
                            </p:childTnLst>
                          </p:cTn>
                        </p:par>
                        <p:par>
                          <p:cTn id="69" fill="hold">
                            <p:stCondLst>
                              <p:cond delay="8300"/>
                            </p:stCondLst>
                            <p:childTnLst>
                              <p:par>
                                <p:cTn id="70" presetID="42" presetClass="entr" presetSubtype="0" fill="hold" grpId="0" nodeType="afterEffect">
                                  <p:stCondLst>
                                    <p:cond delay="0"/>
                                  </p:stCondLst>
                                  <p:childTnLst>
                                    <p:set>
                                      <p:cBhvr>
                                        <p:cTn id="71" dur="1" fill="hold">
                                          <p:stCondLst>
                                            <p:cond delay="0"/>
                                          </p:stCondLst>
                                        </p:cTn>
                                        <p:tgtEl>
                                          <p:spTgt spid="86"/>
                                        </p:tgtEl>
                                        <p:attrNameLst>
                                          <p:attrName>style.visibility</p:attrName>
                                        </p:attrNameLst>
                                      </p:cBhvr>
                                      <p:to>
                                        <p:strVal val="visible"/>
                                      </p:to>
                                    </p:set>
                                    <p:animEffect transition="in" filter="fade">
                                      <p:cBhvr>
                                        <p:cTn id="72" dur="1000"/>
                                        <p:tgtEl>
                                          <p:spTgt spid="86"/>
                                        </p:tgtEl>
                                      </p:cBhvr>
                                    </p:animEffect>
                                    <p:anim calcmode="lin" valueType="num">
                                      <p:cBhvr>
                                        <p:cTn id="73" dur="1000" fill="hold"/>
                                        <p:tgtEl>
                                          <p:spTgt spid="86"/>
                                        </p:tgtEl>
                                        <p:attrNameLst>
                                          <p:attrName>ppt_x</p:attrName>
                                        </p:attrNameLst>
                                      </p:cBhvr>
                                      <p:tavLst>
                                        <p:tav tm="0">
                                          <p:val>
                                            <p:strVal val="#ppt_x"/>
                                          </p:val>
                                        </p:tav>
                                        <p:tav tm="100000">
                                          <p:val>
                                            <p:strVal val="#ppt_x"/>
                                          </p:val>
                                        </p:tav>
                                      </p:tavLst>
                                    </p:anim>
                                    <p:anim calcmode="lin" valueType="num">
                                      <p:cBhvr>
                                        <p:cTn id="74" dur="1000" fill="hold"/>
                                        <p:tgtEl>
                                          <p:spTgt spid="86"/>
                                        </p:tgtEl>
                                        <p:attrNameLst>
                                          <p:attrName>ppt_y</p:attrName>
                                        </p:attrNameLst>
                                      </p:cBhvr>
                                      <p:tavLst>
                                        <p:tav tm="0">
                                          <p:val>
                                            <p:strVal val="#ppt_y+.1"/>
                                          </p:val>
                                        </p:tav>
                                        <p:tav tm="100000">
                                          <p:val>
                                            <p:strVal val="#ppt_y"/>
                                          </p:val>
                                        </p:tav>
                                      </p:tavLst>
                                    </p:anim>
                                  </p:childTnLst>
                                </p:cTn>
                              </p:par>
                            </p:childTnLst>
                          </p:cTn>
                        </p:par>
                        <p:par>
                          <p:cTn id="75" fill="hold">
                            <p:stCondLst>
                              <p:cond delay="9300"/>
                            </p:stCondLst>
                            <p:childTnLst>
                              <p:par>
                                <p:cTn id="76" presetID="53" presetClass="entr" presetSubtype="16" fill="hold" nodeType="afterEffect">
                                  <p:stCondLst>
                                    <p:cond delay="0"/>
                                  </p:stCondLst>
                                  <p:childTnLst>
                                    <p:set>
                                      <p:cBhvr>
                                        <p:cTn id="77" dur="1" fill="hold">
                                          <p:stCondLst>
                                            <p:cond delay="0"/>
                                          </p:stCondLst>
                                        </p:cTn>
                                        <p:tgtEl>
                                          <p:spTgt spid="94"/>
                                        </p:tgtEl>
                                        <p:attrNameLst>
                                          <p:attrName>style.visibility</p:attrName>
                                        </p:attrNameLst>
                                      </p:cBhvr>
                                      <p:to>
                                        <p:strVal val="visible"/>
                                      </p:to>
                                    </p:set>
                                    <p:anim calcmode="lin" valueType="num">
                                      <p:cBhvr>
                                        <p:cTn id="78" dur="500" fill="hold"/>
                                        <p:tgtEl>
                                          <p:spTgt spid="94"/>
                                        </p:tgtEl>
                                        <p:attrNameLst>
                                          <p:attrName>ppt_w</p:attrName>
                                        </p:attrNameLst>
                                      </p:cBhvr>
                                      <p:tavLst>
                                        <p:tav tm="0">
                                          <p:val>
                                            <p:fltVal val="0"/>
                                          </p:val>
                                        </p:tav>
                                        <p:tav tm="100000">
                                          <p:val>
                                            <p:strVal val="#ppt_w"/>
                                          </p:val>
                                        </p:tav>
                                      </p:tavLst>
                                    </p:anim>
                                    <p:anim calcmode="lin" valueType="num">
                                      <p:cBhvr>
                                        <p:cTn id="79" dur="500" fill="hold"/>
                                        <p:tgtEl>
                                          <p:spTgt spid="94"/>
                                        </p:tgtEl>
                                        <p:attrNameLst>
                                          <p:attrName>ppt_h</p:attrName>
                                        </p:attrNameLst>
                                      </p:cBhvr>
                                      <p:tavLst>
                                        <p:tav tm="0">
                                          <p:val>
                                            <p:fltVal val="0"/>
                                          </p:val>
                                        </p:tav>
                                        <p:tav tm="100000">
                                          <p:val>
                                            <p:strVal val="#ppt_h"/>
                                          </p:val>
                                        </p:tav>
                                      </p:tavLst>
                                    </p:anim>
                                    <p:animEffect transition="in" filter="fade">
                                      <p:cBhvr>
                                        <p:cTn id="80" dur="500"/>
                                        <p:tgtEl>
                                          <p:spTgt spid="94"/>
                                        </p:tgtEl>
                                      </p:cBhvr>
                                    </p:animEffect>
                                  </p:childTnLst>
                                </p:cTn>
                              </p:par>
                              <p:par>
                                <p:cTn id="81" presetID="53" presetClass="entr" presetSubtype="16" fill="hold" nodeType="withEffect">
                                  <p:stCondLst>
                                    <p:cond delay="900"/>
                                  </p:stCondLst>
                                  <p:childTnLst>
                                    <p:set>
                                      <p:cBhvr>
                                        <p:cTn id="82" dur="1" fill="hold">
                                          <p:stCondLst>
                                            <p:cond delay="0"/>
                                          </p:stCondLst>
                                        </p:cTn>
                                        <p:tgtEl>
                                          <p:spTgt spid="97"/>
                                        </p:tgtEl>
                                        <p:attrNameLst>
                                          <p:attrName>style.visibility</p:attrName>
                                        </p:attrNameLst>
                                      </p:cBhvr>
                                      <p:to>
                                        <p:strVal val="visible"/>
                                      </p:to>
                                    </p:set>
                                    <p:anim calcmode="lin" valueType="num">
                                      <p:cBhvr>
                                        <p:cTn id="83" dur="1100" fill="hold"/>
                                        <p:tgtEl>
                                          <p:spTgt spid="97"/>
                                        </p:tgtEl>
                                        <p:attrNameLst>
                                          <p:attrName>ppt_w</p:attrName>
                                        </p:attrNameLst>
                                      </p:cBhvr>
                                      <p:tavLst>
                                        <p:tav tm="0">
                                          <p:val>
                                            <p:fltVal val="0"/>
                                          </p:val>
                                        </p:tav>
                                        <p:tav tm="100000">
                                          <p:val>
                                            <p:strVal val="#ppt_w"/>
                                          </p:val>
                                        </p:tav>
                                      </p:tavLst>
                                    </p:anim>
                                    <p:anim calcmode="lin" valueType="num">
                                      <p:cBhvr>
                                        <p:cTn id="84" dur="1100" fill="hold"/>
                                        <p:tgtEl>
                                          <p:spTgt spid="97"/>
                                        </p:tgtEl>
                                        <p:attrNameLst>
                                          <p:attrName>ppt_h</p:attrName>
                                        </p:attrNameLst>
                                      </p:cBhvr>
                                      <p:tavLst>
                                        <p:tav tm="0">
                                          <p:val>
                                            <p:fltVal val="0"/>
                                          </p:val>
                                        </p:tav>
                                        <p:tav tm="100000">
                                          <p:val>
                                            <p:strVal val="#ppt_h"/>
                                          </p:val>
                                        </p:tav>
                                      </p:tavLst>
                                    </p:anim>
                                    <p:animEffect transition="in" filter="fade">
                                      <p:cBhvr>
                                        <p:cTn id="85" dur="1100"/>
                                        <p:tgtEl>
                                          <p:spTgt spid="97"/>
                                        </p:tgtEl>
                                      </p:cBhvr>
                                    </p:animEffect>
                                  </p:childTnLst>
                                </p:cTn>
                              </p:par>
                              <p:par>
                                <p:cTn id="86" presetID="53" presetClass="entr" presetSubtype="16" fill="hold" nodeType="withEffect">
                                  <p:stCondLst>
                                    <p:cond delay="0"/>
                                  </p:stCondLst>
                                  <p:childTnLst>
                                    <p:set>
                                      <p:cBhvr>
                                        <p:cTn id="87" dur="1" fill="hold">
                                          <p:stCondLst>
                                            <p:cond delay="0"/>
                                          </p:stCondLst>
                                        </p:cTn>
                                        <p:tgtEl>
                                          <p:spTgt spid="91"/>
                                        </p:tgtEl>
                                        <p:attrNameLst>
                                          <p:attrName>style.visibility</p:attrName>
                                        </p:attrNameLst>
                                      </p:cBhvr>
                                      <p:to>
                                        <p:strVal val="visible"/>
                                      </p:to>
                                    </p:set>
                                    <p:anim calcmode="lin" valueType="num">
                                      <p:cBhvr>
                                        <p:cTn id="88" dur="500" fill="hold"/>
                                        <p:tgtEl>
                                          <p:spTgt spid="91"/>
                                        </p:tgtEl>
                                        <p:attrNameLst>
                                          <p:attrName>ppt_w</p:attrName>
                                        </p:attrNameLst>
                                      </p:cBhvr>
                                      <p:tavLst>
                                        <p:tav tm="0">
                                          <p:val>
                                            <p:fltVal val="0"/>
                                          </p:val>
                                        </p:tav>
                                        <p:tav tm="100000">
                                          <p:val>
                                            <p:strVal val="#ppt_w"/>
                                          </p:val>
                                        </p:tav>
                                      </p:tavLst>
                                    </p:anim>
                                    <p:anim calcmode="lin" valueType="num">
                                      <p:cBhvr>
                                        <p:cTn id="89" dur="500" fill="hold"/>
                                        <p:tgtEl>
                                          <p:spTgt spid="91"/>
                                        </p:tgtEl>
                                        <p:attrNameLst>
                                          <p:attrName>ppt_h</p:attrName>
                                        </p:attrNameLst>
                                      </p:cBhvr>
                                      <p:tavLst>
                                        <p:tav tm="0">
                                          <p:val>
                                            <p:fltVal val="0"/>
                                          </p:val>
                                        </p:tav>
                                        <p:tav tm="100000">
                                          <p:val>
                                            <p:strVal val="#ppt_h"/>
                                          </p:val>
                                        </p:tav>
                                      </p:tavLst>
                                    </p:anim>
                                    <p:animEffect transition="in" filter="fade">
                                      <p:cBhvr>
                                        <p:cTn id="90" dur="500"/>
                                        <p:tgtEl>
                                          <p:spTgt spid="91"/>
                                        </p:tgtEl>
                                      </p:cBhvr>
                                    </p:animEffect>
                                  </p:childTnLst>
                                </p:cTn>
                              </p:par>
                              <p:par>
                                <p:cTn id="91" presetID="53" presetClass="entr" presetSubtype="16" fill="hold" nodeType="withEffect">
                                  <p:stCondLst>
                                    <p:cond delay="2000"/>
                                  </p:stCondLst>
                                  <p:childTnLst>
                                    <p:set>
                                      <p:cBhvr>
                                        <p:cTn id="92" dur="1" fill="hold">
                                          <p:stCondLst>
                                            <p:cond delay="0"/>
                                          </p:stCondLst>
                                        </p:cTn>
                                        <p:tgtEl>
                                          <p:spTgt spid="88"/>
                                        </p:tgtEl>
                                        <p:attrNameLst>
                                          <p:attrName>style.visibility</p:attrName>
                                        </p:attrNameLst>
                                      </p:cBhvr>
                                      <p:to>
                                        <p:strVal val="visible"/>
                                      </p:to>
                                    </p:set>
                                    <p:anim calcmode="lin" valueType="num">
                                      <p:cBhvr>
                                        <p:cTn id="93" dur="800" fill="hold"/>
                                        <p:tgtEl>
                                          <p:spTgt spid="88"/>
                                        </p:tgtEl>
                                        <p:attrNameLst>
                                          <p:attrName>ppt_w</p:attrName>
                                        </p:attrNameLst>
                                      </p:cBhvr>
                                      <p:tavLst>
                                        <p:tav tm="0">
                                          <p:val>
                                            <p:fltVal val="0"/>
                                          </p:val>
                                        </p:tav>
                                        <p:tav tm="100000">
                                          <p:val>
                                            <p:strVal val="#ppt_w"/>
                                          </p:val>
                                        </p:tav>
                                      </p:tavLst>
                                    </p:anim>
                                    <p:anim calcmode="lin" valueType="num">
                                      <p:cBhvr>
                                        <p:cTn id="94" dur="800" fill="hold"/>
                                        <p:tgtEl>
                                          <p:spTgt spid="88"/>
                                        </p:tgtEl>
                                        <p:attrNameLst>
                                          <p:attrName>ppt_h</p:attrName>
                                        </p:attrNameLst>
                                      </p:cBhvr>
                                      <p:tavLst>
                                        <p:tav tm="0">
                                          <p:val>
                                            <p:fltVal val="0"/>
                                          </p:val>
                                        </p:tav>
                                        <p:tav tm="100000">
                                          <p:val>
                                            <p:strVal val="#ppt_h"/>
                                          </p:val>
                                        </p:tav>
                                      </p:tavLst>
                                    </p:anim>
                                    <p:animEffect transition="in" filter="fade">
                                      <p:cBhvr>
                                        <p:cTn id="95" dur="800"/>
                                        <p:tgtEl>
                                          <p:spTgt spid="88"/>
                                        </p:tgtEl>
                                      </p:cBhvr>
                                    </p:animEffect>
                                  </p:childTnLst>
                                </p:cTn>
                              </p:par>
                              <p:par>
                                <p:cTn id="96" presetID="53" presetClass="entr" presetSubtype="16" fill="hold" nodeType="withEffect">
                                  <p:stCondLst>
                                    <p:cond delay="0"/>
                                  </p:stCondLst>
                                  <p:childTnLst>
                                    <p:set>
                                      <p:cBhvr>
                                        <p:cTn id="97" dur="1" fill="hold">
                                          <p:stCondLst>
                                            <p:cond delay="0"/>
                                          </p:stCondLst>
                                        </p:cTn>
                                        <p:tgtEl>
                                          <p:spTgt spid="100"/>
                                        </p:tgtEl>
                                        <p:attrNameLst>
                                          <p:attrName>style.visibility</p:attrName>
                                        </p:attrNameLst>
                                      </p:cBhvr>
                                      <p:to>
                                        <p:strVal val="visible"/>
                                      </p:to>
                                    </p:set>
                                    <p:anim calcmode="lin" valueType="num">
                                      <p:cBhvr>
                                        <p:cTn id="98" dur="500" fill="hold"/>
                                        <p:tgtEl>
                                          <p:spTgt spid="100"/>
                                        </p:tgtEl>
                                        <p:attrNameLst>
                                          <p:attrName>ppt_w</p:attrName>
                                        </p:attrNameLst>
                                      </p:cBhvr>
                                      <p:tavLst>
                                        <p:tav tm="0">
                                          <p:val>
                                            <p:fltVal val="0"/>
                                          </p:val>
                                        </p:tav>
                                        <p:tav tm="100000">
                                          <p:val>
                                            <p:strVal val="#ppt_w"/>
                                          </p:val>
                                        </p:tav>
                                      </p:tavLst>
                                    </p:anim>
                                    <p:anim calcmode="lin" valueType="num">
                                      <p:cBhvr>
                                        <p:cTn id="99" dur="500" fill="hold"/>
                                        <p:tgtEl>
                                          <p:spTgt spid="100"/>
                                        </p:tgtEl>
                                        <p:attrNameLst>
                                          <p:attrName>ppt_h</p:attrName>
                                        </p:attrNameLst>
                                      </p:cBhvr>
                                      <p:tavLst>
                                        <p:tav tm="0">
                                          <p:val>
                                            <p:fltVal val="0"/>
                                          </p:val>
                                        </p:tav>
                                        <p:tav tm="100000">
                                          <p:val>
                                            <p:strVal val="#ppt_h"/>
                                          </p:val>
                                        </p:tav>
                                      </p:tavLst>
                                    </p:anim>
                                    <p:animEffect transition="in" filter="fade">
                                      <p:cBhvr>
                                        <p:cTn id="100" dur="500"/>
                                        <p:tgtEl>
                                          <p:spTgt spid="100"/>
                                        </p:tgtEl>
                                      </p:cBhvr>
                                    </p:animEffect>
                                  </p:childTnLst>
                                </p:cTn>
                              </p:par>
                              <p:par>
                                <p:cTn id="101" presetID="53" presetClass="entr" presetSubtype="16" fill="hold" nodeType="withEffect">
                                  <p:stCondLst>
                                    <p:cond delay="1600"/>
                                  </p:stCondLst>
                                  <p:childTnLst>
                                    <p:set>
                                      <p:cBhvr>
                                        <p:cTn id="102" dur="1" fill="hold">
                                          <p:stCondLst>
                                            <p:cond delay="0"/>
                                          </p:stCondLst>
                                        </p:cTn>
                                        <p:tgtEl>
                                          <p:spTgt spid="103"/>
                                        </p:tgtEl>
                                        <p:attrNameLst>
                                          <p:attrName>style.visibility</p:attrName>
                                        </p:attrNameLst>
                                      </p:cBhvr>
                                      <p:to>
                                        <p:strVal val="visible"/>
                                      </p:to>
                                    </p:set>
                                    <p:anim calcmode="lin" valueType="num">
                                      <p:cBhvr>
                                        <p:cTn id="103" dur="700" fill="hold"/>
                                        <p:tgtEl>
                                          <p:spTgt spid="103"/>
                                        </p:tgtEl>
                                        <p:attrNameLst>
                                          <p:attrName>ppt_w</p:attrName>
                                        </p:attrNameLst>
                                      </p:cBhvr>
                                      <p:tavLst>
                                        <p:tav tm="0">
                                          <p:val>
                                            <p:fltVal val="0"/>
                                          </p:val>
                                        </p:tav>
                                        <p:tav tm="100000">
                                          <p:val>
                                            <p:strVal val="#ppt_w"/>
                                          </p:val>
                                        </p:tav>
                                      </p:tavLst>
                                    </p:anim>
                                    <p:anim calcmode="lin" valueType="num">
                                      <p:cBhvr>
                                        <p:cTn id="104" dur="700" fill="hold"/>
                                        <p:tgtEl>
                                          <p:spTgt spid="103"/>
                                        </p:tgtEl>
                                        <p:attrNameLst>
                                          <p:attrName>ppt_h</p:attrName>
                                        </p:attrNameLst>
                                      </p:cBhvr>
                                      <p:tavLst>
                                        <p:tav tm="0">
                                          <p:val>
                                            <p:fltVal val="0"/>
                                          </p:val>
                                        </p:tav>
                                        <p:tav tm="100000">
                                          <p:val>
                                            <p:strVal val="#ppt_h"/>
                                          </p:val>
                                        </p:tav>
                                      </p:tavLst>
                                    </p:anim>
                                    <p:animEffect transition="in" filter="fade">
                                      <p:cBhvr>
                                        <p:cTn id="105" dur="700"/>
                                        <p:tgtEl>
                                          <p:spTgt spid="103"/>
                                        </p:tgtEl>
                                      </p:cBhvr>
                                    </p:animEffect>
                                  </p:childTnLst>
                                </p:cTn>
                              </p:par>
                              <p:par>
                                <p:cTn id="106" presetID="53" presetClass="entr" presetSubtype="16" fill="hold" nodeType="withEffect">
                                  <p:stCondLst>
                                    <p:cond delay="1000"/>
                                  </p:stCondLst>
                                  <p:childTnLst>
                                    <p:set>
                                      <p:cBhvr>
                                        <p:cTn id="107" dur="1" fill="hold">
                                          <p:stCondLst>
                                            <p:cond delay="0"/>
                                          </p:stCondLst>
                                        </p:cTn>
                                        <p:tgtEl>
                                          <p:spTgt spid="106"/>
                                        </p:tgtEl>
                                        <p:attrNameLst>
                                          <p:attrName>style.visibility</p:attrName>
                                        </p:attrNameLst>
                                      </p:cBhvr>
                                      <p:to>
                                        <p:strVal val="visible"/>
                                      </p:to>
                                    </p:set>
                                    <p:anim calcmode="lin" valueType="num">
                                      <p:cBhvr>
                                        <p:cTn id="108" dur="800" fill="hold"/>
                                        <p:tgtEl>
                                          <p:spTgt spid="106"/>
                                        </p:tgtEl>
                                        <p:attrNameLst>
                                          <p:attrName>ppt_w</p:attrName>
                                        </p:attrNameLst>
                                      </p:cBhvr>
                                      <p:tavLst>
                                        <p:tav tm="0">
                                          <p:val>
                                            <p:fltVal val="0"/>
                                          </p:val>
                                        </p:tav>
                                        <p:tav tm="100000">
                                          <p:val>
                                            <p:strVal val="#ppt_w"/>
                                          </p:val>
                                        </p:tav>
                                      </p:tavLst>
                                    </p:anim>
                                    <p:anim calcmode="lin" valueType="num">
                                      <p:cBhvr>
                                        <p:cTn id="109" dur="800" fill="hold"/>
                                        <p:tgtEl>
                                          <p:spTgt spid="106"/>
                                        </p:tgtEl>
                                        <p:attrNameLst>
                                          <p:attrName>ppt_h</p:attrName>
                                        </p:attrNameLst>
                                      </p:cBhvr>
                                      <p:tavLst>
                                        <p:tav tm="0">
                                          <p:val>
                                            <p:fltVal val="0"/>
                                          </p:val>
                                        </p:tav>
                                        <p:tav tm="100000">
                                          <p:val>
                                            <p:strVal val="#ppt_h"/>
                                          </p:val>
                                        </p:tav>
                                      </p:tavLst>
                                    </p:anim>
                                    <p:animEffect transition="in" filter="fade">
                                      <p:cBhvr>
                                        <p:cTn id="110" dur="800"/>
                                        <p:tgtEl>
                                          <p:spTgt spid="106"/>
                                        </p:tgtEl>
                                      </p:cBhvr>
                                    </p:animEffect>
                                  </p:childTnLst>
                                </p:cTn>
                              </p:par>
                              <p:par>
                                <p:cTn id="111" presetID="53" presetClass="entr" presetSubtype="16" fill="hold" nodeType="withEffect">
                                  <p:stCondLst>
                                    <p:cond delay="0"/>
                                  </p:stCondLst>
                                  <p:childTnLst>
                                    <p:set>
                                      <p:cBhvr>
                                        <p:cTn id="112" dur="1" fill="hold">
                                          <p:stCondLst>
                                            <p:cond delay="0"/>
                                          </p:stCondLst>
                                        </p:cTn>
                                        <p:tgtEl>
                                          <p:spTgt spid="109"/>
                                        </p:tgtEl>
                                        <p:attrNameLst>
                                          <p:attrName>style.visibility</p:attrName>
                                        </p:attrNameLst>
                                      </p:cBhvr>
                                      <p:to>
                                        <p:strVal val="visible"/>
                                      </p:to>
                                    </p:set>
                                    <p:anim calcmode="lin" valueType="num">
                                      <p:cBhvr>
                                        <p:cTn id="113" dur="500" fill="hold"/>
                                        <p:tgtEl>
                                          <p:spTgt spid="109"/>
                                        </p:tgtEl>
                                        <p:attrNameLst>
                                          <p:attrName>ppt_w</p:attrName>
                                        </p:attrNameLst>
                                      </p:cBhvr>
                                      <p:tavLst>
                                        <p:tav tm="0">
                                          <p:val>
                                            <p:fltVal val="0"/>
                                          </p:val>
                                        </p:tav>
                                        <p:tav tm="100000">
                                          <p:val>
                                            <p:strVal val="#ppt_w"/>
                                          </p:val>
                                        </p:tav>
                                      </p:tavLst>
                                    </p:anim>
                                    <p:anim calcmode="lin" valueType="num">
                                      <p:cBhvr>
                                        <p:cTn id="114" dur="500" fill="hold"/>
                                        <p:tgtEl>
                                          <p:spTgt spid="109"/>
                                        </p:tgtEl>
                                        <p:attrNameLst>
                                          <p:attrName>ppt_h</p:attrName>
                                        </p:attrNameLst>
                                      </p:cBhvr>
                                      <p:tavLst>
                                        <p:tav tm="0">
                                          <p:val>
                                            <p:fltVal val="0"/>
                                          </p:val>
                                        </p:tav>
                                        <p:tav tm="100000">
                                          <p:val>
                                            <p:strVal val="#ppt_h"/>
                                          </p:val>
                                        </p:tav>
                                      </p:tavLst>
                                    </p:anim>
                                    <p:animEffect transition="in" filter="fade">
                                      <p:cBhvr>
                                        <p:cTn id="115" dur="500"/>
                                        <p:tgtEl>
                                          <p:spTgt spid="109"/>
                                        </p:tgtEl>
                                      </p:cBhvr>
                                    </p:animEffect>
                                  </p:childTnLst>
                                </p:cTn>
                              </p:par>
                              <p:par>
                                <p:cTn id="116" presetID="53" presetClass="entr" presetSubtype="16" fill="hold" nodeType="withEffect">
                                  <p:stCondLst>
                                    <p:cond delay="200"/>
                                  </p:stCondLst>
                                  <p:childTnLst>
                                    <p:set>
                                      <p:cBhvr>
                                        <p:cTn id="117" dur="1" fill="hold">
                                          <p:stCondLst>
                                            <p:cond delay="0"/>
                                          </p:stCondLst>
                                        </p:cTn>
                                        <p:tgtEl>
                                          <p:spTgt spid="112"/>
                                        </p:tgtEl>
                                        <p:attrNameLst>
                                          <p:attrName>style.visibility</p:attrName>
                                        </p:attrNameLst>
                                      </p:cBhvr>
                                      <p:to>
                                        <p:strVal val="visible"/>
                                      </p:to>
                                    </p:set>
                                    <p:anim calcmode="lin" valueType="num">
                                      <p:cBhvr>
                                        <p:cTn id="118" dur="1250" fill="hold"/>
                                        <p:tgtEl>
                                          <p:spTgt spid="112"/>
                                        </p:tgtEl>
                                        <p:attrNameLst>
                                          <p:attrName>ppt_w</p:attrName>
                                        </p:attrNameLst>
                                      </p:cBhvr>
                                      <p:tavLst>
                                        <p:tav tm="0">
                                          <p:val>
                                            <p:fltVal val="0"/>
                                          </p:val>
                                        </p:tav>
                                        <p:tav tm="100000">
                                          <p:val>
                                            <p:strVal val="#ppt_w"/>
                                          </p:val>
                                        </p:tav>
                                      </p:tavLst>
                                    </p:anim>
                                    <p:anim calcmode="lin" valueType="num">
                                      <p:cBhvr>
                                        <p:cTn id="119" dur="1250" fill="hold"/>
                                        <p:tgtEl>
                                          <p:spTgt spid="112"/>
                                        </p:tgtEl>
                                        <p:attrNameLst>
                                          <p:attrName>ppt_h</p:attrName>
                                        </p:attrNameLst>
                                      </p:cBhvr>
                                      <p:tavLst>
                                        <p:tav tm="0">
                                          <p:val>
                                            <p:fltVal val="0"/>
                                          </p:val>
                                        </p:tav>
                                        <p:tav tm="100000">
                                          <p:val>
                                            <p:strVal val="#ppt_h"/>
                                          </p:val>
                                        </p:tav>
                                      </p:tavLst>
                                    </p:anim>
                                    <p:animEffect transition="in" filter="fade">
                                      <p:cBhvr>
                                        <p:cTn id="120" dur="1250"/>
                                        <p:tgtEl>
                                          <p:spTgt spid="112"/>
                                        </p:tgtEl>
                                      </p:cBhvr>
                                    </p:animEffect>
                                  </p:childTnLst>
                                </p:cTn>
                              </p:par>
                              <p:par>
                                <p:cTn id="121" presetID="53" presetClass="entr" presetSubtype="16" fill="hold" nodeType="withEffect">
                                  <p:stCondLst>
                                    <p:cond delay="2250"/>
                                  </p:stCondLst>
                                  <p:childTnLst>
                                    <p:set>
                                      <p:cBhvr>
                                        <p:cTn id="122" dur="1" fill="hold">
                                          <p:stCondLst>
                                            <p:cond delay="0"/>
                                          </p:stCondLst>
                                        </p:cTn>
                                        <p:tgtEl>
                                          <p:spTgt spid="115"/>
                                        </p:tgtEl>
                                        <p:attrNameLst>
                                          <p:attrName>style.visibility</p:attrName>
                                        </p:attrNameLst>
                                      </p:cBhvr>
                                      <p:to>
                                        <p:strVal val="visible"/>
                                      </p:to>
                                    </p:set>
                                    <p:anim calcmode="lin" valueType="num">
                                      <p:cBhvr>
                                        <p:cTn id="123" dur="500" fill="hold"/>
                                        <p:tgtEl>
                                          <p:spTgt spid="115"/>
                                        </p:tgtEl>
                                        <p:attrNameLst>
                                          <p:attrName>ppt_w</p:attrName>
                                        </p:attrNameLst>
                                      </p:cBhvr>
                                      <p:tavLst>
                                        <p:tav tm="0">
                                          <p:val>
                                            <p:fltVal val="0"/>
                                          </p:val>
                                        </p:tav>
                                        <p:tav tm="100000">
                                          <p:val>
                                            <p:strVal val="#ppt_w"/>
                                          </p:val>
                                        </p:tav>
                                      </p:tavLst>
                                    </p:anim>
                                    <p:anim calcmode="lin" valueType="num">
                                      <p:cBhvr>
                                        <p:cTn id="124" dur="500" fill="hold"/>
                                        <p:tgtEl>
                                          <p:spTgt spid="115"/>
                                        </p:tgtEl>
                                        <p:attrNameLst>
                                          <p:attrName>ppt_h</p:attrName>
                                        </p:attrNameLst>
                                      </p:cBhvr>
                                      <p:tavLst>
                                        <p:tav tm="0">
                                          <p:val>
                                            <p:fltVal val="0"/>
                                          </p:val>
                                        </p:tav>
                                        <p:tav tm="100000">
                                          <p:val>
                                            <p:strVal val="#ppt_h"/>
                                          </p:val>
                                        </p:tav>
                                      </p:tavLst>
                                    </p:anim>
                                    <p:animEffect transition="in" filter="fade">
                                      <p:cBhvr>
                                        <p:cTn id="125" dur="500"/>
                                        <p:tgtEl>
                                          <p:spTgt spid="115"/>
                                        </p:tgtEl>
                                      </p:cBhvr>
                                    </p:animEffect>
                                  </p:childTnLst>
                                </p:cTn>
                              </p:par>
                              <p:par>
                                <p:cTn id="126" presetID="53" presetClass="entr" presetSubtype="16" fill="hold" nodeType="withEffect">
                                  <p:stCondLst>
                                    <p:cond delay="500"/>
                                  </p:stCondLst>
                                  <p:childTnLst>
                                    <p:set>
                                      <p:cBhvr>
                                        <p:cTn id="127" dur="1" fill="hold">
                                          <p:stCondLst>
                                            <p:cond delay="0"/>
                                          </p:stCondLst>
                                        </p:cTn>
                                        <p:tgtEl>
                                          <p:spTgt spid="118"/>
                                        </p:tgtEl>
                                        <p:attrNameLst>
                                          <p:attrName>style.visibility</p:attrName>
                                        </p:attrNameLst>
                                      </p:cBhvr>
                                      <p:to>
                                        <p:strVal val="visible"/>
                                      </p:to>
                                    </p:set>
                                    <p:anim calcmode="lin" valueType="num">
                                      <p:cBhvr>
                                        <p:cTn id="128" dur="800" fill="hold"/>
                                        <p:tgtEl>
                                          <p:spTgt spid="118"/>
                                        </p:tgtEl>
                                        <p:attrNameLst>
                                          <p:attrName>ppt_w</p:attrName>
                                        </p:attrNameLst>
                                      </p:cBhvr>
                                      <p:tavLst>
                                        <p:tav tm="0">
                                          <p:val>
                                            <p:fltVal val="0"/>
                                          </p:val>
                                        </p:tav>
                                        <p:tav tm="100000">
                                          <p:val>
                                            <p:strVal val="#ppt_w"/>
                                          </p:val>
                                        </p:tav>
                                      </p:tavLst>
                                    </p:anim>
                                    <p:anim calcmode="lin" valueType="num">
                                      <p:cBhvr>
                                        <p:cTn id="129" dur="800" fill="hold"/>
                                        <p:tgtEl>
                                          <p:spTgt spid="118"/>
                                        </p:tgtEl>
                                        <p:attrNameLst>
                                          <p:attrName>ppt_h</p:attrName>
                                        </p:attrNameLst>
                                      </p:cBhvr>
                                      <p:tavLst>
                                        <p:tav tm="0">
                                          <p:val>
                                            <p:fltVal val="0"/>
                                          </p:val>
                                        </p:tav>
                                        <p:tav tm="100000">
                                          <p:val>
                                            <p:strVal val="#ppt_h"/>
                                          </p:val>
                                        </p:tav>
                                      </p:tavLst>
                                    </p:anim>
                                    <p:animEffect transition="in" filter="fade">
                                      <p:cBhvr>
                                        <p:cTn id="130" dur="800"/>
                                        <p:tgtEl>
                                          <p:spTgt spid="118"/>
                                        </p:tgtEl>
                                      </p:cBhvr>
                                    </p:animEffect>
                                  </p:childTnLst>
                                </p:cTn>
                              </p:par>
                              <p:par>
                                <p:cTn id="131" presetID="53" presetClass="entr" presetSubtype="16" fill="hold" nodeType="withEffect">
                                  <p:stCondLst>
                                    <p:cond delay="2000"/>
                                  </p:stCondLst>
                                  <p:childTnLst>
                                    <p:set>
                                      <p:cBhvr>
                                        <p:cTn id="132" dur="1" fill="hold">
                                          <p:stCondLst>
                                            <p:cond delay="0"/>
                                          </p:stCondLst>
                                        </p:cTn>
                                        <p:tgtEl>
                                          <p:spTgt spid="121"/>
                                        </p:tgtEl>
                                        <p:attrNameLst>
                                          <p:attrName>style.visibility</p:attrName>
                                        </p:attrNameLst>
                                      </p:cBhvr>
                                      <p:to>
                                        <p:strVal val="visible"/>
                                      </p:to>
                                    </p:set>
                                    <p:anim calcmode="lin" valueType="num">
                                      <p:cBhvr>
                                        <p:cTn id="133" dur="500" fill="hold"/>
                                        <p:tgtEl>
                                          <p:spTgt spid="121"/>
                                        </p:tgtEl>
                                        <p:attrNameLst>
                                          <p:attrName>ppt_w</p:attrName>
                                        </p:attrNameLst>
                                      </p:cBhvr>
                                      <p:tavLst>
                                        <p:tav tm="0">
                                          <p:val>
                                            <p:fltVal val="0"/>
                                          </p:val>
                                        </p:tav>
                                        <p:tav tm="100000">
                                          <p:val>
                                            <p:strVal val="#ppt_w"/>
                                          </p:val>
                                        </p:tav>
                                      </p:tavLst>
                                    </p:anim>
                                    <p:anim calcmode="lin" valueType="num">
                                      <p:cBhvr>
                                        <p:cTn id="134" dur="500" fill="hold"/>
                                        <p:tgtEl>
                                          <p:spTgt spid="121"/>
                                        </p:tgtEl>
                                        <p:attrNameLst>
                                          <p:attrName>ppt_h</p:attrName>
                                        </p:attrNameLst>
                                      </p:cBhvr>
                                      <p:tavLst>
                                        <p:tav tm="0">
                                          <p:val>
                                            <p:fltVal val="0"/>
                                          </p:val>
                                        </p:tav>
                                        <p:tav tm="100000">
                                          <p:val>
                                            <p:strVal val="#ppt_h"/>
                                          </p:val>
                                        </p:tav>
                                      </p:tavLst>
                                    </p:anim>
                                    <p:animEffect transition="in" filter="fade">
                                      <p:cBhvr>
                                        <p:cTn id="135" dur="500"/>
                                        <p:tgtEl>
                                          <p:spTgt spid="121"/>
                                        </p:tgtEl>
                                      </p:cBhvr>
                                    </p:animEffect>
                                  </p:childTnLst>
                                </p:cTn>
                              </p:par>
                              <p:par>
                                <p:cTn id="136" presetID="53" presetClass="entr" presetSubtype="16" fill="hold" nodeType="withEffect">
                                  <p:stCondLst>
                                    <p:cond delay="500"/>
                                  </p:stCondLst>
                                  <p:childTnLst>
                                    <p:set>
                                      <p:cBhvr>
                                        <p:cTn id="137" dur="1" fill="hold">
                                          <p:stCondLst>
                                            <p:cond delay="0"/>
                                          </p:stCondLst>
                                        </p:cTn>
                                        <p:tgtEl>
                                          <p:spTgt spid="124"/>
                                        </p:tgtEl>
                                        <p:attrNameLst>
                                          <p:attrName>style.visibility</p:attrName>
                                        </p:attrNameLst>
                                      </p:cBhvr>
                                      <p:to>
                                        <p:strVal val="visible"/>
                                      </p:to>
                                    </p:set>
                                    <p:anim calcmode="lin" valueType="num">
                                      <p:cBhvr>
                                        <p:cTn id="138" dur="800" fill="hold"/>
                                        <p:tgtEl>
                                          <p:spTgt spid="124"/>
                                        </p:tgtEl>
                                        <p:attrNameLst>
                                          <p:attrName>ppt_w</p:attrName>
                                        </p:attrNameLst>
                                      </p:cBhvr>
                                      <p:tavLst>
                                        <p:tav tm="0">
                                          <p:val>
                                            <p:fltVal val="0"/>
                                          </p:val>
                                        </p:tav>
                                        <p:tav tm="100000">
                                          <p:val>
                                            <p:strVal val="#ppt_w"/>
                                          </p:val>
                                        </p:tav>
                                      </p:tavLst>
                                    </p:anim>
                                    <p:anim calcmode="lin" valueType="num">
                                      <p:cBhvr>
                                        <p:cTn id="139" dur="800" fill="hold"/>
                                        <p:tgtEl>
                                          <p:spTgt spid="124"/>
                                        </p:tgtEl>
                                        <p:attrNameLst>
                                          <p:attrName>ppt_h</p:attrName>
                                        </p:attrNameLst>
                                      </p:cBhvr>
                                      <p:tavLst>
                                        <p:tav tm="0">
                                          <p:val>
                                            <p:fltVal val="0"/>
                                          </p:val>
                                        </p:tav>
                                        <p:tav tm="100000">
                                          <p:val>
                                            <p:strVal val="#ppt_h"/>
                                          </p:val>
                                        </p:tav>
                                      </p:tavLst>
                                    </p:anim>
                                    <p:animEffect transition="in" filter="fade">
                                      <p:cBhvr>
                                        <p:cTn id="140" dur="800"/>
                                        <p:tgtEl>
                                          <p:spTgt spid="124"/>
                                        </p:tgtEl>
                                      </p:cBhvr>
                                    </p:animEffect>
                                  </p:childTnLst>
                                </p:cTn>
                              </p:par>
                              <p:par>
                                <p:cTn id="141" presetID="53" presetClass="entr" presetSubtype="16" fill="hold" nodeType="withEffect">
                                  <p:stCondLst>
                                    <p:cond delay="0"/>
                                  </p:stCondLst>
                                  <p:childTnLst>
                                    <p:set>
                                      <p:cBhvr>
                                        <p:cTn id="142" dur="1" fill="hold">
                                          <p:stCondLst>
                                            <p:cond delay="0"/>
                                          </p:stCondLst>
                                        </p:cTn>
                                        <p:tgtEl>
                                          <p:spTgt spid="127"/>
                                        </p:tgtEl>
                                        <p:attrNameLst>
                                          <p:attrName>style.visibility</p:attrName>
                                        </p:attrNameLst>
                                      </p:cBhvr>
                                      <p:to>
                                        <p:strVal val="visible"/>
                                      </p:to>
                                    </p:set>
                                    <p:anim calcmode="lin" valueType="num">
                                      <p:cBhvr>
                                        <p:cTn id="143" dur="500" fill="hold"/>
                                        <p:tgtEl>
                                          <p:spTgt spid="127"/>
                                        </p:tgtEl>
                                        <p:attrNameLst>
                                          <p:attrName>ppt_w</p:attrName>
                                        </p:attrNameLst>
                                      </p:cBhvr>
                                      <p:tavLst>
                                        <p:tav tm="0">
                                          <p:val>
                                            <p:fltVal val="0"/>
                                          </p:val>
                                        </p:tav>
                                        <p:tav tm="100000">
                                          <p:val>
                                            <p:strVal val="#ppt_w"/>
                                          </p:val>
                                        </p:tav>
                                      </p:tavLst>
                                    </p:anim>
                                    <p:anim calcmode="lin" valueType="num">
                                      <p:cBhvr>
                                        <p:cTn id="144" dur="500" fill="hold"/>
                                        <p:tgtEl>
                                          <p:spTgt spid="127"/>
                                        </p:tgtEl>
                                        <p:attrNameLst>
                                          <p:attrName>ppt_h</p:attrName>
                                        </p:attrNameLst>
                                      </p:cBhvr>
                                      <p:tavLst>
                                        <p:tav tm="0">
                                          <p:val>
                                            <p:fltVal val="0"/>
                                          </p:val>
                                        </p:tav>
                                        <p:tav tm="100000">
                                          <p:val>
                                            <p:strVal val="#ppt_h"/>
                                          </p:val>
                                        </p:tav>
                                      </p:tavLst>
                                    </p:anim>
                                    <p:animEffect transition="in" filter="fade">
                                      <p:cBhvr>
                                        <p:cTn id="145"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numSld="99" showWhenStopped="0">
                <p:cTn id="146" repeatCount="indefinite" fill="remove" display="0">
                  <p:stCondLst>
                    <p:cond delay="indefinite"/>
                  </p:stCondLst>
                  <p:endCondLst>
                    <p:cond evt="onStopAudio" delay="0">
                      <p:tgtEl>
                        <p:sldTgt/>
                      </p:tgtEl>
                    </p:cond>
                  </p:endCondLst>
                </p:cTn>
                <p:tgtEl>
                  <p:spTgt spid="37"/>
                </p:tgtEl>
              </p:cMediaNode>
            </p:video>
          </p:childTnLst>
        </p:cTn>
      </p:par>
    </p:tnLst>
    <p:bldLst>
      <p:bldP spid="34" grpId="0" animBg="1"/>
      <p:bldP spid="563" grpId="0"/>
      <p:bldP spid="563" grpId="1"/>
      <p:bldP spid="2" grpId="0"/>
      <p:bldP spid="81" grpId="0"/>
      <p:bldP spid="82" grpId="0"/>
      <p:bldP spid="83" grpId="0"/>
      <p:bldP spid="86" grpId="0"/>
    </p:bldLst>
  </p:timing>
  <p:extLst mod="1">
    <p:ext uri="{E180D4A7-C9FB-4DFB-919C-405C955672EB}">
      <p14:showEvtLst xmlns:p14="http://schemas.microsoft.com/office/powerpoint/2010/main" xmlns="">
        <p14:playEvt time="0" objId="37"/>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42"/>
          <p:cNvSpPr>
            <a:spLocks noEditPoints="1"/>
          </p:cNvSpPr>
          <p:nvPr/>
        </p:nvSpPr>
        <p:spPr bwMode="auto">
          <a:xfrm>
            <a:off x="755576" y="627534"/>
            <a:ext cx="7830402" cy="4233006"/>
          </a:xfrm>
          <a:custGeom>
            <a:avLst/>
            <a:gdLst>
              <a:gd name="T0" fmla="*/ 1827500 w 3458"/>
              <a:gd name="T1" fmla="*/ 3284911 h 1870"/>
              <a:gd name="T2" fmla="*/ 1972782 w 3458"/>
              <a:gd name="T3" fmla="*/ 3139679 h 1870"/>
              <a:gd name="T4" fmla="*/ 3565154 w 3458"/>
              <a:gd name="T5" fmla="*/ 2994447 h 1870"/>
              <a:gd name="T6" fmla="*/ 5597196 w 3458"/>
              <a:gd name="T7" fmla="*/ 2849216 h 1870"/>
              <a:gd name="T8" fmla="*/ 3419872 w 3458"/>
              <a:gd name="T9" fmla="*/ 2849216 h 1870"/>
              <a:gd name="T10" fmla="*/ 5451914 w 3458"/>
              <a:gd name="T11" fmla="*/ 2700162 h 1870"/>
              <a:gd name="T12" fmla="*/ 2263347 w 3458"/>
              <a:gd name="T13" fmla="*/ 2700162 h 1870"/>
              <a:gd name="T14" fmla="*/ 3710436 w 3458"/>
              <a:gd name="T15" fmla="*/ 2556841 h 1870"/>
              <a:gd name="T16" fmla="*/ 1827500 w 3458"/>
              <a:gd name="T17" fmla="*/ 2556841 h 1870"/>
              <a:gd name="T18" fmla="*/ 3853807 w 3458"/>
              <a:gd name="T19" fmla="*/ 2411610 h 1870"/>
              <a:gd name="T20" fmla="*/ 1972782 w 3458"/>
              <a:gd name="T21" fmla="*/ 2411610 h 1870"/>
              <a:gd name="T22" fmla="*/ 3853807 w 3458"/>
              <a:gd name="T23" fmla="*/ 2266378 h 1870"/>
              <a:gd name="T24" fmla="*/ 2118065 w 3458"/>
              <a:gd name="T25" fmla="*/ 2266378 h 1870"/>
              <a:gd name="T26" fmla="*/ 3853807 w 3458"/>
              <a:gd name="T27" fmla="*/ 2121146 h 1870"/>
              <a:gd name="T28" fmla="*/ 2840654 w 3458"/>
              <a:gd name="T29" fmla="*/ 2121146 h 1870"/>
              <a:gd name="T30" fmla="*/ 4723590 w 3458"/>
              <a:gd name="T31" fmla="*/ 1977826 h 1870"/>
              <a:gd name="T32" fmla="*/ 3565154 w 3458"/>
              <a:gd name="T33" fmla="*/ 1977826 h 1870"/>
              <a:gd name="T34" fmla="*/ 1393564 w 3458"/>
              <a:gd name="T35" fmla="*/ 1977826 h 1870"/>
              <a:gd name="T36" fmla="*/ 4578308 w 3458"/>
              <a:gd name="T37" fmla="*/ 1832594 h 1870"/>
              <a:gd name="T38" fmla="*/ 3419872 w 3458"/>
              <a:gd name="T39" fmla="*/ 1832594 h 1870"/>
              <a:gd name="T40" fmla="*/ 1104911 w 3458"/>
              <a:gd name="T41" fmla="*/ 1832594 h 1870"/>
              <a:gd name="T42" fmla="*/ 4578308 w 3458"/>
              <a:gd name="T43" fmla="*/ 1687362 h 1870"/>
              <a:gd name="T44" fmla="*/ 3419872 w 3458"/>
              <a:gd name="T45" fmla="*/ 1687362 h 1870"/>
              <a:gd name="T46" fmla="*/ 1104911 w 3458"/>
              <a:gd name="T47" fmla="*/ 1687362 h 1870"/>
              <a:gd name="T48" fmla="*/ 4868873 w 3458"/>
              <a:gd name="T49" fmla="*/ 1542131 h 1870"/>
              <a:gd name="T50" fmla="*/ 3853807 w 3458"/>
              <a:gd name="T51" fmla="*/ 1542131 h 1870"/>
              <a:gd name="T52" fmla="*/ 1393564 w 3458"/>
              <a:gd name="T53" fmla="*/ 1542131 h 1870"/>
              <a:gd name="T54" fmla="*/ 5306631 w 3458"/>
              <a:gd name="T55" fmla="*/ 1398810 h 1870"/>
              <a:gd name="T56" fmla="*/ 4289655 w 3458"/>
              <a:gd name="T57" fmla="*/ 1398810 h 1870"/>
              <a:gd name="T58" fmla="*/ 1684129 w 3458"/>
              <a:gd name="T59" fmla="*/ 1398810 h 1870"/>
              <a:gd name="T60" fmla="*/ 5597196 w 3458"/>
              <a:gd name="T61" fmla="*/ 1253578 h 1870"/>
              <a:gd name="T62" fmla="*/ 4578308 w 3458"/>
              <a:gd name="T63" fmla="*/ 1253578 h 1870"/>
              <a:gd name="T64" fmla="*/ 3565154 w 3458"/>
              <a:gd name="T65" fmla="*/ 1253578 h 1870"/>
              <a:gd name="T66" fmla="*/ 1684129 w 3458"/>
              <a:gd name="T67" fmla="*/ 1253578 h 1870"/>
              <a:gd name="T68" fmla="*/ 6031132 w 3458"/>
              <a:gd name="T69" fmla="*/ 1104525 h 1870"/>
              <a:gd name="T70" fmla="*/ 4868873 w 3458"/>
              <a:gd name="T71" fmla="*/ 1104525 h 1870"/>
              <a:gd name="T72" fmla="*/ 3853807 w 3458"/>
              <a:gd name="T73" fmla="*/ 1104525 h 1870"/>
              <a:gd name="T74" fmla="*/ 1827500 w 3458"/>
              <a:gd name="T75" fmla="*/ 1104525 h 1870"/>
              <a:gd name="T76" fmla="*/ 814346 w 3458"/>
              <a:gd name="T77" fmla="*/ 1104525 h 1870"/>
              <a:gd name="T78" fmla="*/ 5740567 w 3458"/>
              <a:gd name="T79" fmla="*/ 959293 h 1870"/>
              <a:gd name="T80" fmla="*/ 4723590 w 3458"/>
              <a:gd name="T81" fmla="*/ 959293 h 1870"/>
              <a:gd name="T82" fmla="*/ 3710436 w 3458"/>
              <a:gd name="T83" fmla="*/ 959293 h 1870"/>
              <a:gd name="T84" fmla="*/ 1393564 w 3458"/>
              <a:gd name="T85" fmla="*/ 959293 h 1870"/>
              <a:gd name="T86" fmla="*/ 235128 w 3458"/>
              <a:gd name="T87" fmla="*/ 959293 h 1870"/>
              <a:gd name="T88" fmla="*/ 5740567 w 3458"/>
              <a:gd name="T89" fmla="*/ 814062 h 1870"/>
              <a:gd name="T90" fmla="*/ 4723590 w 3458"/>
              <a:gd name="T91" fmla="*/ 814062 h 1870"/>
              <a:gd name="T92" fmla="*/ 3710436 w 3458"/>
              <a:gd name="T93" fmla="*/ 814062 h 1870"/>
              <a:gd name="T94" fmla="*/ 1827500 w 3458"/>
              <a:gd name="T95" fmla="*/ 814062 h 1870"/>
              <a:gd name="T96" fmla="*/ 814346 w 3458"/>
              <a:gd name="T97" fmla="*/ 814062 h 1870"/>
              <a:gd name="T98" fmla="*/ 6319785 w 3458"/>
              <a:gd name="T99" fmla="*/ 670741 h 1870"/>
              <a:gd name="T100" fmla="*/ 5306631 w 3458"/>
              <a:gd name="T101" fmla="*/ 670741 h 1870"/>
              <a:gd name="T102" fmla="*/ 4289655 w 3458"/>
              <a:gd name="T103" fmla="*/ 670741 h 1870"/>
              <a:gd name="T104" fmla="*/ 2263347 w 3458"/>
              <a:gd name="T105" fmla="*/ 670741 h 1870"/>
              <a:gd name="T106" fmla="*/ 959629 w 3458"/>
              <a:gd name="T107" fmla="*/ 670741 h 1870"/>
              <a:gd name="T108" fmla="*/ 5885850 w 3458"/>
              <a:gd name="T109" fmla="*/ 525509 h 1870"/>
              <a:gd name="T110" fmla="*/ 4723590 w 3458"/>
              <a:gd name="T111" fmla="*/ 525509 h 1870"/>
              <a:gd name="T112" fmla="*/ 2263347 w 3458"/>
              <a:gd name="T113" fmla="*/ 525509 h 1870"/>
              <a:gd name="T114" fmla="*/ 814346 w 3458"/>
              <a:gd name="T115" fmla="*/ 525509 h 1870"/>
              <a:gd name="T116" fmla="*/ 3565154 w 3458"/>
              <a:gd name="T117" fmla="*/ 380278 h 1870"/>
              <a:gd name="T118" fmla="*/ 1538847 w 3458"/>
              <a:gd name="T119" fmla="*/ 380278 h 1870"/>
              <a:gd name="T120" fmla="*/ 3419872 w 3458"/>
              <a:gd name="T121" fmla="*/ 235046 h 1870"/>
              <a:gd name="T122" fmla="*/ 1684129 w 3458"/>
              <a:gd name="T123" fmla="*/ 235046 h 1870"/>
              <a:gd name="T124" fmla="*/ 2552000 w 3458"/>
              <a:gd name="T125" fmla="*/ 91725 h 18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58" h="1870">
                <a:moveTo>
                  <a:pt x="956" y="1870"/>
                </a:moveTo>
                <a:lnTo>
                  <a:pt x="909" y="1870"/>
                </a:lnTo>
                <a:lnTo>
                  <a:pt x="909" y="1823"/>
                </a:lnTo>
                <a:lnTo>
                  <a:pt x="956" y="1823"/>
                </a:lnTo>
                <a:lnTo>
                  <a:pt x="956" y="1870"/>
                </a:lnTo>
                <a:close/>
                <a:moveTo>
                  <a:pt x="3230" y="1794"/>
                </a:moveTo>
                <a:lnTo>
                  <a:pt x="3181" y="1794"/>
                </a:lnTo>
                <a:lnTo>
                  <a:pt x="3181" y="1747"/>
                </a:lnTo>
                <a:lnTo>
                  <a:pt x="3230" y="1747"/>
                </a:lnTo>
                <a:lnTo>
                  <a:pt x="3230" y="1794"/>
                </a:lnTo>
                <a:close/>
                <a:moveTo>
                  <a:pt x="956" y="1794"/>
                </a:moveTo>
                <a:lnTo>
                  <a:pt x="909" y="1794"/>
                </a:lnTo>
                <a:lnTo>
                  <a:pt x="909" y="1747"/>
                </a:lnTo>
                <a:lnTo>
                  <a:pt x="956" y="1747"/>
                </a:lnTo>
                <a:lnTo>
                  <a:pt x="956" y="1794"/>
                </a:lnTo>
                <a:close/>
                <a:moveTo>
                  <a:pt x="3306" y="1719"/>
                </a:moveTo>
                <a:lnTo>
                  <a:pt x="3257" y="1719"/>
                </a:lnTo>
                <a:lnTo>
                  <a:pt x="3257" y="1671"/>
                </a:lnTo>
                <a:lnTo>
                  <a:pt x="3306" y="1671"/>
                </a:lnTo>
                <a:lnTo>
                  <a:pt x="3306" y="1719"/>
                </a:lnTo>
                <a:close/>
                <a:moveTo>
                  <a:pt x="3003" y="1719"/>
                </a:moveTo>
                <a:lnTo>
                  <a:pt x="2954" y="1719"/>
                </a:lnTo>
                <a:lnTo>
                  <a:pt x="2954" y="1671"/>
                </a:lnTo>
                <a:lnTo>
                  <a:pt x="3003" y="1671"/>
                </a:lnTo>
                <a:lnTo>
                  <a:pt x="3003" y="1719"/>
                </a:lnTo>
                <a:close/>
                <a:moveTo>
                  <a:pt x="1032" y="1719"/>
                </a:moveTo>
                <a:lnTo>
                  <a:pt x="985" y="1719"/>
                </a:lnTo>
                <a:lnTo>
                  <a:pt x="985" y="1671"/>
                </a:lnTo>
                <a:lnTo>
                  <a:pt x="1032" y="1671"/>
                </a:lnTo>
                <a:lnTo>
                  <a:pt x="1032" y="1719"/>
                </a:lnTo>
                <a:close/>
                <a:moveTo>
                  <a:pt x="956" y="1719"/>
                </a:moveTo>
                <a:lnTo>
                  <a:pt x="909" y="1719"/>
                </a:lnTo>
                <a:lnTo>
                  <a:pt x="909" y="1671"/>
                </a:lnTo>
                <a:lnTo>
                  <a:pt x="956" y="1671"/>
                </a:lnTo>
                <a:lnTo>
                  <a:pt x="956" y="1719"/>
                </a:lnTo>
                <a:close/>
                <a:moveTo>
                  <a:pt x="3382" y="1643"/>
                </a:moveTo>
                <a:lnTo>
                  <a:pt x="3332" y="1643"/>
                </a:lnTo>
                <a:lnTo>
                  <a:pt x="3332" y="1596"/>
                </a:lnTo>
                <a:lnTo>
                  <a:pt x="3382" y="1596"/>
                </a:lnTo>
                <a:lnTo>
                  <a:pt x="3382" y="1643"/>
                </a:lnTo>
                <a:close/>
                <a:moveTo>
                  <a:pt x="3306" y="1643"/>
                </a:moveTo>
                <a:lnTo>
                  <a:pt x="3257" y="1643"/>
                </a:lnTo>
                <a:lnTo>
                  <a:pt x="3257" y="1596"/>
                </a:lnTo>
                <a:lnTo>
                  <a:pt x="3306" y="1596"/>
                </a:lnTo>
                <a:lnTo>
                  <a:pt x="3306" y="1643"/>
                </a:lnTo>
                <a:close/>
                <a:moveTo>
                  <a:pt x="3079" y="1643"/>
                </a:moveTo>
                <a:lnTo>
                  <a:pt x="3029" y="1643"/>
                </a:lnTo>
                <a:lnTo>
                  <a:pt x="3029" y="1596"/>
                </a:lnTo>
                <a:lnTo>
                  <a:pt x="3079" y="1596"/>
                </a:lnTo>
                <a:lnTo>
                  <a:pt x="3079" y="1643"/>
                </a:lnTo>
                <a:close/>
                <a:moveTo>
                  <a:pt x="3003" y="1643"/>
                </a:moveTo>
                <a:lnTo>
                  <a:pt x="2954" y="1643"/>
                </a:lnTo>
                <a:lnTo>
                  <a:pt x="2954" y="1596"/>
                </a:lnTo>
                <a:lnTo>
                  <a:pt x="3003" y="1596"/>
                </a:lnTo>
                <a:lnTo>
                  <a:pt x="3003" y="1643"/>
                </a:lnTo>
                <a:close/>
                <a:moveTo>
                  <a:pt x="2928" y="1643"/>
                </a:moveTo>
                <a:lnTo>
                  <a:pt x="2878" y="1643"/>
                </a:lnTo>
                <a:lnTo>
                  <a:pt x="2878" y="1596"/>
                </a:lnTo>
                <a:lnTo>
                  <a:pt x="2928" y="1596"/>
                </a:lnTo>
                <a:lnTo>
                  <a:pt x="2928" y="1643"/>
                </a:lnTo>
                <a:close/>
                <a:moveTo>
                  <a:pt x="2776" y="1643"/>
                </a:moveTo>
                <a:lnTo>
                  <a:pt x="2726" y="1643"/>
                </a:lnTo>
                <a:lnTo>
                  <a:pt x="2726" y="1596"/>
                </a:lnTo>
                <a:lnTo>
                  <a:pt x="2776" y="1596"/>
                </a:lnTo>
                <a:lnTo>
                  <a:pt x="2776" y="1643"/>
                </a:lnTo>
                <a:close/>
                <a:moveTo>
                  <a:pt x="1032" y="1643"/>
                </a:moveTo>
                <a:lnTo>
                  <a:pt x="985" y="1643"/>
                </a:lnTo>
                <a:lnTo>
                  <a:pt x="985" y="1596"/>
                </a:lnTo>
                <a:lnTo>
                  <a:pt x="1032" y="1596"/>
                </a:lnTo>
                <a:lnTo>
                  <a:pt x="1032" y="1643"/>
                </a:lnTo>
                <a:close/>
                <a:moveTo>
                  <a:pt x="956" y="1643"/>
                </a:moveTo>
                <a:lnTo>
                  <a:pt x="909" y="1643"/>
                </a:lnTo>
                <a:lnTo>
                  <a:pt x="909" y="1596"/>
                </a:lnTo>
                <a:lnTo>
                  <a:pt x="956" y="1596"/>
                </a:lnTo>
                <a:lnTo>
                  <a:pt x="956" y="1643"/>
                </a:lnTo>
                <a:close/>
                <a:moveTo>
                  <a:pt x="3079" y="1567"/>
                </a:moveTo>
                <a:lnTo>
                  <a:pt x="3029" y="1567"/>
                </a:lnTo>
                <a:lnTo>
                  <a:pt x="3029" y="1517"/>
                </a:lnTo>
                <a:lnTo>
                  <a:pt x="3079" y="1517"/>
                </a:lnTo>
                <a:lnTo>
                  <a:pt x="3079" y="1567"/>
                </a:lnTo>
                <a:close/>
                <a:moveTo>
                  <a:pt x="3003" y="1567"/>
                </a:moveTo>
                <a:lnTo>
                  <a:pt x="2954" y="1567"/>
                </a:lnTo>
                <a:lnTo>
                  <a:pt x="2954" y="1517"/>
                </a:lnTo>
                <a:lnTo>
                  <a:pt x="3003" y="1517"/>
                </a:lnTo>
                <a:lnTo>
                  <a:pt x="3003" y="1567"/>
                </a:lnTo>
                <a:close/>
                <a:moveTo>
                  <a:pt x="2928" y="1567"/>
                </a:moveTo>
                <a:lnTo>
                  <a:pt x="2878" y="1567"/>
                </a:lnTo>
                <a:lnTo>
                  <a:pt x="2878" y="1517"/>
                </a:lnTo>
                <a:lnTo>
                  <a:pt x="2928" y="1517"/>
                </a:lnTo>
                <a:lnTo>
                  <a:pt x="2928" y="1567"/>
                </a:lnTo>
                <a:close/>
                <a:moveTo>
                  <a:pt x="2852" y="1567"/>
                </a:moveTo>
                <a:lnTo>
                  <a:pt x="2802" y="1567"/>
                </a:lnTo>
                <a:lnTo>
                  <a:pt x="2802" y="1517"/>
                </a:lnTo>
                <a:lnTo>
                  <a:pt x="2852" y="1517"/>
                </a:lnTo>
                <a:lnTo>
                  <a:pt x="2852" y="1567"/>
                </a:lnTo>
                <a:close/>
                <a:moveTo>
                  <a:pt x="2776" y="1567"/>
                </a:moveTo>
                <a:lnTo>
                  <a:pt x="2726" y="1567"/>
                </a:lnTo>
                <a:lnTo>
                  <a:pt x="2726" y="1517"/>
                </a:lnTo>
                <a:lnTo>
                  <a:pt x="2776" y="1517"/>
                </a:lnTo>
                <a:lnTo>
                  <a:pt x="2776" y="1567"/>
                </a:lnTo>
                <a:close/>
                <a:moveTo>
                  <a:pt x="1865" y="1567"/>
                </a:moveTo>
                <a:lnTo>
                  <a:pt x="1818" y="1567"/>
                </a:lnTo>
                <a:lnTo>
                  <a:pt x="1818" y="1517"/>
                </a:lnTo>
                <a:lnTo>
                  <a:pt x="1865" y="1517"/>
                </a:lnTo>
                <a:lnTo>
                  <a:pt x="1865" y="1567"/>
                </a:lnTo>
                <a:close/>
                <a:moveTo>
                  <a:pt x="1789" y="1567"/>
                </a:moveTo>
                <a:lnTo>
                  <a:pt x="1742" y="1567"/>
                </a:lnTo>
                <a:lnTo>
                  <a:pt x="1742" y="1517"/>
                </a:lnTo>
                <a:lnTo>
                  <a:pt x="1789" y="1517"/>
                </a:lnTo>
                <a:lnTo>
                  <a:pt x="1789" y="1567"/>
                </a:lnTo>
                <a:close/>
                <a:moveTo>
                  <a:pt x="1108" y="1567"/>
                </a:moveTo>
                <a:lnTo>
                  <a:pt x="1060" y="1567"/>
                </a:lnTo>
                <a:lnTo>
                  <a:pt x="1060" y="1517"/>
                </a:lnTo>
                <a:lnTo>
                  <a:pt x="1108" y="1517"/>
                </a:lnTo>
                <a:lnTo>
                  <a:pt x="1108" y="1567"/>
                </a:lnTo>
                <a:close/>
                <a:moveTo>
                  <a:pt x="1032" y="1567"/>
                </a:moveTo>
                <a:lnTo>
                  <a:pt x="985" y="1567"/>
                </a:lnTo>
                <a:lnTo>
                  <a:pt x="985" y="1517"/>
                </a:lnTo>
                <a:lnTo>
                  <a:pt x="1032" y="1517"/>
                </a:lnTo>
                <a:lnTo>
                  <a:pt x="1032" y="1567"/>
                </a:lnTo>
                <a:close/>
                <a:moveTo>
                  <a:pt x="956" y="1567"/>
                </a:moveTo>
                <a:lnTo>
                  <a:pt x="909" y="1567"/>
                </a:lnTo>
                <a:lnTo>
                  <a:pt x="909" y="1517"/>
                </a:lnTo>
                <a:lnTo>
                  <a:pt x="956" y="1517"/>
                </a:lnTo>
                <a:lnTo>
                  <a:pt x="956" y="1567"/>
                </a:lnTo>
                <a:close/>
                <a:moveTo>
                  <a:pt x="3079" y="1491"/>
                </a:moveTo>
                <a:lnTo>
                  <a:pt x="3029" y="1491"/>
                </a:lnTo>
                <a:lnTo>
                  <a:pt x="3029" y="1442"/>
                </a:lnTo>
                <a:lnTo>
                  <a:pt x="3079" y="1442"/>
                </a:lnTo>
                <a:lnTo>
                  <a:pt x="3079" y="1491"/>
                </a:lnTo>
                <a:close/>
                <a:moveTo>
                  <a:pt x="3003" y="1491"/>
                </a:moveTo>
                <a:lnTo>
                  <a:pt x="2954" y="1491"/>
                </a:lnTo>
                <a:lnTo>
                  <a:pt x="2954" y="1442"/>
                </a:lnTo>
                <a:lnTo>
                  <a:pt x="3003" y="1442"/>
                </a:lnTo>
                <a:lnTo>
                  <a:pt x="3003" y="1491"/>
                </a:lnTo>
                <a:close/>
                <a:moveTo>
                  <a:pt x="2928" y="1491"/>
                </a:moveTo>
                <a:lnTo>
                  <a:pt x="2878" y="1491"/>
                </a:lnTo>
                <a:lnTo>
                  <a:pt x="2878" y="1442"/>
                </a:lnTo>
                <a:lnTo>
                  <a:pt x="2928" y="1442"/>
                </a:lnTo>
                <a:lnTo>
                  <a:pt x="2928" y="1491"/>
                </a:lnTo>
                <a:close/>
                <a:moveTo>
                  <a:pt x="2852" y="1491"/>
                </a:moveTo>
                <a:lnTo>
                  <a:pt x="2802" y="1491"/>
                </a:lnTo>
                <a:lnTo>
                  <a:pt x="2802" y="1442"/>
                </a:lnTo>
                <a:lnTo>
                  <a:pt x="2852" y="1442"/>
                </a:lnTo>
                <a:lnTo>
                  <a:pt x="2852" y="1491"/>
                </a:lnTo>
                <a:close/>
                <a:moveTo>
                  <a:pt x="2776" y="1491"/>
                </a:moveTo>
                <a:lnTo>
                  <a:pt x="2726" y="1491"/>
                </a:lnTo>
                <a:lnTo>
                  <a:pt x="2726" y="1442"/>
                </a:lnTo>
                <a:lnTo>
                  <a:pt x="2776" y="1442"/>
                </a:lnTo>
                <a:lnTo>
                  <a:pt x="2776" y="1491"/>
                </a:lnTo>
                <a:close/>
                <a:moveTo>
                  <a:pt x="2700" y="1491"/>
                </a:moveTo>
                <a:lnTo>
                  <a:pt x="2651" y="1491"/>
                </a:lnTo>
                <a:lnTo>
                  <a:pt x="2651" y="1442"/>
                </a:lnTo>
                <a:lnTo>
                  <a:pt x="2700" y="1442"/>
                </a:lnTo>
                <a:lnTo>
                  <a:pt x="2700" y="1491"/>
                </a:lnTo>
                <a:close/>
                <a:moveTo>
                  <a:pt x="2092" y="1491"/>
                </a:moveTo>
                <a:lnTo>
                  <a:pt x="2045" y="1491"/>
                </a:lnTo>
                <a:lnTo>
                  <a:pt x="2045" y="1442"/>
                </a:lnTo>
                <a:lnTo>
                  <a:pt x="2092" y="1442"/>
                </a:lnTo>
                <a:lnTo>
                  <a:pt x="2092" y="1491"/>
                </a:lnTo>
                <a:close/>
                <a:moveTo>
                  <a:pt x="1941" y="1491"/>
                </a:moveTo>
                <a:lnTo>
                  <a:pt x="1893" y="1491"/>
                </a:lnTo>
                <a:lnTo>
                  <a:pt x="1893" y="1442"/>
                </a:lnTo>
                <a:lnTo>
                  <a:pt x="1941" y="1442"/>
                </a:lnTo>
                <a:lnTo>
                  <a:pt x="1941" y="1491"/>
                </a:lnTo>
                <a:close/>
                <a:moveTo>
                  <a:pt x="1865" y="1491"/>
                </a:moveTo>
                <a:lnTo>
                  <a:pt x="1818" y="1491"/>
                </a:lnTo>
                <a:lnTo>
                  <a:pt x="1818" y="1442"/>
                </a:lnTo>
                <a:lnTo>
                  <a:pt x="1865" y="1442"/>
                </a:lnTo>
                <a:lnTo>
                  <a:pt x="1865" y="1491"/>
                </a:lnTo>
                <a:close/>
                <a:moveTo>
                  <a:pt x="1789" y="1491"/>
                </a:moveTo>
                <a:lnTo>
                  <a:pt x="1742" y="1491"/>
                </a:lnTo>
                <a:lnTo>
                  <a:pt x="1742" y="1442"/>
                </a:lnTo>
                <a:lnTo>
                  <a:pt x="1789" y="1442"/>
                </a:lnTo>
                <a:lnTo>
                  <a:pt x="1789" y="1491"/>
                </a:lnTo>
                <a:close/>
                <a:moveTo>
                  <a:pt x="1184" y="1491"/>
                </a:moveTo>
                <a:lnTo>
                  <a:pt x="1136" y="1491"/>
                </a:lnTo>
                <a:lnTo>
                  <a:pt x="1136" y="1442"/>
                </a:lnTo>
                <a:lnTo>
                  <a:pt x="1184" y="1442"/>
                </a:lnTo>
                <a:lnTo>
                  <a:pt x="1184" y="1491"/>
                </a:lnTo>
                <a:close/>
                <a:moveTo>
                  <a:pt x="1108" y="1491"/>
                </a:moveTo>
                <a:lnTo>
                  <a:pt x="1060" y="1491"/>
                </a:lnTo>
                <a:lnTo>
                  <a:pt x="1060" y="1442"/>
                </a:lnTo>
                <a:lnTo>
                  <a:pt x="1108" y="1442"/>
                </a:lnTo>
                <a:lnTo>
                  <a:pt x="1108" y="1491"/>
                </a:lnTo>
                <a:close/>
                <a:moveTo>
                  <a:pt x="1032" y="1491"/>
                </a:moveTo>
                <a:lnTo>
                  <a:pt x="985" y="1491"/>
                </a:lnTo>
                <a:lnTo>
                  <a:pt x="985" y="1442"/>
                </a:lnTo>
                <a:lnTo>
                  <a:pt x="1032" y="1442"/>
                </a:lnTo>
                <a:lnTo>
                  <a:pt x="1032" y="1491"/>
                </a:lnTo>
                <a:close/>
                <a:moveTo>
                  <a:pt x="956" y="1491"/>
                </a:moveTo>
                <a:lnTo>
                  <a:pt x="909" y="1491"/>
                </a:lnTo>
                <a:lnTo>
                  <a:pt x="909" y="1442"/>
                </a:lnTo>
                <a:lnTo>
                  <a:pt x="956" y="1442"/>
                </a:lnTo>
                <a:lnTo>
                  <a:pt x="956" y="1491"/>
                </a:lnTo>
                <a:close/>
                <a:moveTo>
                  <a:pt x="3003" y="1413"/>
                </a:moveTo>
                <a:lnTo>
                  <a:pt x="2954" y="1413"/>
                </a:lnTo>
                <a:lnTo>
                  <a:pt x="2954" y="1366"/>
                </a:lnTo>
                <a:lnTo>
                  <a:pt x="3003" y="1366"/>
                </a:lnTo>
                <a:lnTo>
                  <a:pt x="3003" y="1413"/>
                </a:lnTo>
                <a:close/>
                <a:moveTo>
                  <a:pt x="2928" y="1413"/>
                </a:moveTo>
                <a:lnTo>
                  <a:pt x="2878" y="1413"/>
                </a:lnTo>
                <a:lnTo>
                  <a:pt x="2878" y="1366"/>
                </a:lnTo>
                <a:lnTo>
                  <a:pt x="2928" y="1366"/>
                </a:lnTo>
                <a:lnTo>
                  <a:pt x="2928" y="1413"/>
                </a:lnTo>
                <a:close/>
                <a:moveTo>
                  <a:pt x="2852" y="1413"/>
                </a:moveTo>
                <a:lnTo>
                  <a:pt x="2802" y="1413"/>
                </a:lnTo>
                <a:lnTo>
                  <a:pt x="2802" y="1366"/>
                </a:lnTo>
                <a:lnTo>
                  <a:pt x="2852" y="1366"/>
                </a:lnTo>
                <a:lnTo>
                  <a:pt x="2852" y="1413"/>
                </a:lnTo>
                <a:close/>
                <a:moveTo>
                  <a:pt x="2092" y="1413"/>
                </a:moveTo>
                <a:lnTo>
                  <a:pt x="2045" y="1413"/>
                </a:lnTo>
                <a:lnTo>
                  <a:pt x="2045" y="1366"/>
                </a:lnTo>
                <a:lnTo>
                  <a:pt x="2092" y="1366"/>
                </a:lnTo>
                <a:lnTo>
                  <a:pt x="2092" y="1413"/>
                </a:lnTo>
                <a:close/>
                <a:moveTo>
                  <a:pt x="2016" y="1413"/>
                </a:moveTo>
                <a:lnTo>
                  <a:pt x="1969" y="1413"/>
                </a:lnTo>
                <a:lnTo>
                  <a:pt x="1969" y="1366"/>
                </a:lnTo>
                <a:lnTo>
                  <a:pt x="2016" y="1366"/>
                </a:lnTo>
                <a:lnTo>
                  <a:pt x="2016" y="1413"/>
                </a:lnTo>
                <a:close/>
                <a:moveTo>
                  <a:pt x="1941" y="1413"/>
                </a:moveTo>
                <a:lnTo>
                  <a:pt x="1893" y="1413"/>
                </a:lnTo>
                <a:lnTo>
                  <a:pt x="1893" y="1366"/>
                </a:lnTo>
                <a:lnTo>
                  <a:pt x="1941" y="1366"/>
                </a:lnTo>
                <a:lnTo>
                  <a:pt x="1941" y="1413"/>
                </a:lnTo>
                <a:close/>
                <a:moveTo>
                  <a:pt x="1865" y="1413"/>
                </a:moveTo>
                <a:lnTo>
                  <a:pt x="1818" y="1413"/>
                </a:lnTo>
                <a:lnTo>
                  <a:pt x="1818" y="1366"/>
                </a:lnTo>
                <a:lnTo>
                  <a:pt x="1865" y="1366"/>
                </a:lnTo>
                <a:lnTo>
                  <a:pt x="1865" y="1413"/>
                </a:lnTo>
                <a:close/>
                <a:moveTo>
                  <a:pt x="1789" y="1413"/>
                </a:moveTo>
                <a:lnTo>
                  <a:pt x="1742" y="1413"/>
                </a:lnTo>
                <a:lnTo>
                  <a:pt x="1742" y="1366"/>
                </a:lnTo>
                <a:lnTo>
                  <a:pt x="1789" y="1366"/>
                </a:lnTo>
                <a:lnTo>
                  <a:pt x="1789" y="1413"/>
                </a:lnTo>
                <a:close/>
                <a:moveTo>
                  <a:pt x="1259" y="1413"/>
                </a:moveTo>
                <a:lnTo>
                  <a:pt x="1212" y="1413"/>
                </a:lnTo>
                <a:lnTo>
                  <a:pt x="1212" y="1366"/>
                </a:lnTo>
                <a:lnTo>
                  <a:pt x="1259" y="1366"/>
                </a:lnTo>
                <a:lnTo>
                  <a:pt x="1259" y="1413"/>
                </a:lnTo>
                <a:close/>
                <a:moveTo>
                  <a:pt x="1184" y="1413"/>
                </a:moveTo>
                <a:lnTo>
                  <a:pt x="1136" y="1413"/>
                </a:lnTo>
                <a:lnTo>
                  <a:pt x="1136" y="1366"/>
                </a:lnTo>
                <a:lnTo>
                  <a:pt x="1184" y="1366"/>
                </a:lnTo>
                <a:lnTo>
                  <a:pt x="1184" y="1413"/>
                </a:lnTo>
                <a:close/>
                <a:moveTo>
                  <a:pt x="1108" y="1413"/>
                </a:moveTo>
                <a:lnTo>
                  <a:pt x="1060" y="1413"/>
                </a:lnTo>
                <a:lnTo>
                  <a:pt x="1060" y="1366"/>
                </a:lnTo>
                <a:lnTo>
                  <a:pt x="1108" y="1366"/>
                </a:lnTo>
                <a:lnTo>
                  <a:pt x="1108" y="1413"/>
                </a:lnTo>
                <a:close/>
                <a:moveTo>
                  <a:pt x="1032" y="1413"/>
                </a:moveTo>
                <a:lnTo>
                  <a:pt x="985" y="1413"/>
                </a:lnTo>
                <a:lnTo>
                  <a:pt x="985" y="1366"/>
                </a:lnTo>
                <a:lnTo>
                  <a:pt x="1032" y="1366"/>
                </a:lnTo>
                <a:lnTo>
                  <a:pt x="1032" y="1413"/>
                </a:lnTo>
                <a:close/>
                <a:moveTo>
                  <a:pt x="956" y="1413"/>
                </a:moveTo>
                <a:lnTo>
                  <a:pt x="909" y="1413"/>
                </a:lnTo>
                <a:lnTo>
                  <a:pt x="909" y="1366"/>
                </a:lnTo>
                <a:lnTo>
                  <a:pt x="956" y="1366"/>
                </a:lnTo>
                <a:lnTo>
                  <a:pt x="956" y="1413"/>
                </a:lnTo>
                <a:close/>
                <a:moveTo>
                  <a:pt x="3079" y="1338"/>
                </a:moveTo>
                <a:lnTo>
                  <a:pt x="3029" y="1338"/>
                </a:lnTo>
                <a:lnTo>
                  <a:pt x="3029" y="1290"/>
                </a:lnTo>
                <a:lnTo>
                  <a:pt x="3079" y="1290"/>
                </a:lnTo>
                <a:lnTo>
                  <a:pt x="3079" y="1338"/>
                </a:lnTo>
                <a:close/>
                <a:moveTo>
                  <a:pt x="3003" y="1338"/>
                </a:moveTo>
                <a:lnTo>
                  <a:pt x="2954" y="1338"/>
                </a:lnTo>
                <a:lnTo>
                  <a:pt x="2954" y="1290"/>
                </a:lnTo>
                <a:lnTo>
                  <a:pt x="3003" y="1290"/>
                </a:lnTo>
                <a:lnTo>
                  <a:pt x="3003" y="1338"/>
                </a:lnTo>
                <a:close/>
                <a:moveTo>
                  <a:pt x="2016" y="1338"/>
                </a:moveTo>
                <a:lnTo>
                  <a:pt x="1969" y="1338"/>
                </a:lnTo>
                <a:lnTo>
                  <a:pt x="1969" y="1290"/>
                </a:lnTo>
                <a:lnTo>
                  <a:pt x="2016" y="1290"/>
                </a:lnTo>
                <a:lnTo>
                  <a:pt x="2016" y="1338"/>
                </a:lnTo>
                <a:close/>
                <a:moveTo>
                  <a:pt x="1941" y="1338"/>
                </a:moveTo>
                <a:lnTo>
                  <a:pt x="1893" y="1338"/>
                </a:lnTo>
                <a:lnTo>
                  <a:pt x="1893" y="1290"/>
                </a:lnTo>
                <a:lnTo>
                  <a:pt x="1941" y="1290"/>
                </a:lnTo>
                <a:lnTo>
                  <a:pt x="1941" y="1338"/>
                </a:lnTo>
                <a:close/>
                <a:moveTo>
                  <a:pt x="1865" y="1338"/>
                </a:moveTo>
                <a:lnTo>
                  <a:pt x="1818" y="1338"/>
                </a:lnTo>
                <a:lnTo>
                  <a:pt x="1818" y="1290"/>
                </a:lnTo>
                <a:lnTo>
                  <a:pt x="1865" y="1290"/>
                </a:lnTo>
                <a:lnTo>
                  <a:pt x="1865" y="1338"/>
                </a:lnTo>
                <a:close/>
                <a:moveTo>
                  <a:pt x="1789" y="1338"/>
                </a:moveTo>
                <a:lnTo>
                  <a:pt x="1742" y="1338"/>
                </a:lnTo>
                <a:lnTo>
                  <a:pt x="1742" y="1290"/>
                </a:lnTo>
                <a:lnTo>
                  <a:pt x="1789" y="1290"/>
                </a:lnTo>
                <a:lnTo>
                  <a:pt x="1789" y="1338"/>
                </a:lnTo>
                <a:close/>
                <a:moveTo>
                  <a:pt x="1259" y="1338"/>
                </a:moveTo>
                <a:lnTo>
                  <a:pt x="1212" y="1338"/>
                </a:lnTo>
                <a:lnTo>
                  <a:pt x="1212" y="1290"/>
                </a:lnTo>
                <a:lnTo>
                  <a:pt x="1259" y="1290"/>
                </a:lnTo>
                <a:lnTo>
                  <a:pt x="1259" y="1338"/>
                </a:lnTo>
                <a:close/>
                <a:moveTo>
                  <a:pt x="1184" y="1338"/>
                </a:moveTo>
                <a:lnTo>
                  <a:pt x="1136" y="1338"/>
                </a:lnTo>
                <a:lnTo>
                  <a:pt x="1136" y="1290"/>
                </a:lnTo>
                <a:lnTo>
                  <a:pt x="1184" y="1290"/>
                </a:lnTo>
                <a:lnTo>
                  <a:pt x="1184" y="1338"/>
                </a:lnTo>
                <a:close/>
                <a:moveTo>
                  <a:pt x="1108" y="1338"/>
                </a:moveTo>
                <a:lnTo>
                  <a:pt x="1060" y="1338"/>
                </a:lnTo>
                <a:lnTo>
                  <a:pt x="1060" y="1290"/>
                </a:lnTo>
                <a:lnTo>
                  <a:pt x="1108" y="1290"/>
                </a:lnTo>
                <a:lnTo>
                  <a:pt x="1108" y="1338"/>
                </a:lnTo>
                <a:close/>
                <a:moveTo>
                  <a:pt x="1032" y="1338"/>
                </a:moveTo>
                <a:lnTo>
                  <a:pt x="985" y="1338"/>
                </a:lnTo>
                <a:lnTo>
                  <a:pt x="985" y="1290"/>
                </a:lnTo>
                <a:lnTo>
                  <a:pt x="1032" y="1290"/>
                </a:lnTo>
                <a:lnTo>
                  <a:pt x="1032" y="1338"/>
                </a:lnTo>
                <a:close/>
                <a:moveTo>
                  <a:pt x="956" y="1338"/>
                </a:moveTo>
                <a:lnTo>
                  <a:pt x="909" y="1338"/>
                </a:lnTo>
                <a:lnTo>
                  <a:pt x="909" y="1290"/>
                </a:lnTo>
                <a:lnTo>
                  <a:pt x="956" y="1290"/>
                </a:lnTo>
                <a:lnTo>
                  <a:pt x="956" y="1338"/>
                </a:lnTo>
                <a:close/>
                <a:moveTo>
                  <a:pt x="881" y="1338"/>
                </a:moveTo>
                <a:lnTo>
                  <a:pt x="833" y="1338"/>
                </a:lnTo>
                <a:lnTo>
                  <a:pt x="833" y="1290"/>
                </a:lnTo>
                <a:lnTo>
                  <a:pt x="881" y="1290"/>
                </a:lnTo>
                <a:lnTo>
                  <a:pt x="881" y="1338"/>
                </a:lnTo>
                <a:close/>
                <a:moveTo>
                  <a:pt x="3003" y="1262"/>
                </a:moveTo>
                <a:lnTo>
                  <a:pt x="2954" y="1262"/>
                </a:lnTo>
                <a:lnTo>
                  <a:pt x="2954" y="1215"/>
                </a:lnTo>
                <a:lnTo>
                  <a:pt x="3003" y="1215"/>
                </a:lnTo>
                <a:lnTo>
                  <a:pt x="3003" y="1262"/>
                </a:lnTo>
                <a:close/>
                <a:moveTo>
                  <a:pt x="2928" y="1262"/>
                </a:moveTo>
                <a:lnTo>
                  <a:pt x="2878" y="1262"/>
                </a:lnTo>
                <a:lnTo>
                  <a:pt x="2878" y="1215"/>
                </a:lnTo>
                <a:lnTo>
                  <a:pt x="2928" y="1215"/>
                </a:lnTo>
                <a:lnTo>
                  <a:pt x="2928" y="1262"/>
                </a:lnTo>
                <a:close/>
                <a:moveTo>
                  <a:pt x="2776" y="1262"/>
                </a:moveTo>
                <a:lnTo>
                  <a:pt x="2726" y="1262"/>
                </a:lnTo>
                <a:lnTo>
                  <a:pt x="2726" y="1215"/>
                </a:lnTo>
                <a:lnTo>
                  <a:pt x="2776" y="1215"/>
                </a:lnTo>
                <a:lnTo>
                  <a:pt x="2776" y="1262"/>
                </a:lnTo>
                <a:close/>
                <a:moveTo>
                  <a:pt x="2700" y="1262"/>
                </a:moveTo>
                <a:lnTo>
                  <a:pt x="2651" y="1262"/>
                </a:lnTo>
                <a:lnTo>
                  <a:pt x="2651" y="1215"/>
                </a:lnTo>
                <a:lnTo>
                  <a:pt x="2700" y="1215"/>
                </a:lnTo>
                <a:lnTo>
                  <a:pt x="2700" y="1262"/>
                </a:lnTo>
                <a:close/>
                <a:moveTo>
                  <a:pt x="2622" y="1262"/>
                </a:moveTo>
                <a:lnTo>
                  <a:pt x="2575" y="1262"/>
                </a:lnTo>
                <a:lnTo>
                  <a:pt x="2575" y="1215"/>
                </a:lnTo>
                <a:lnTo>
                  <a:pt x="2622" y="1215"/>
                </a:lnTo>
                <a:lnTo>
                  <a:pt x="2622" y="1262"/>
                </a:lnTo>
                <a:close/>
                <a:moveTo>
                  <a:pt x="2016" y="1262"/>
                </a:moveTo>
                <a:lnTo>
                  <a:pt x="1969" y="1262"/>
                </a:lnTo>
                <a:lnTo>
                  <a:pt x="1969" y="1215"/>
                </a:lnTo>
                <a:lnTo>
                  <a:pt x="2016" y="1215"/>
                </a:lnTo>
                <a:lnTo>
                  <a:pt x="2016" y="1262"/>
                </a:lnTo>
                <a:close/>
                <a:moveTo>
                  <a:pt x="1941" y="1262"/>
                </a:moveTo>
                <a:lnTo>
                  <a:pt x="1893" y="1262"/>
                </a:lnTo>
                <a:lnTo>
                  <a:pt x="1893" y="1215"/>
                </a:lnTo>
                <a:lnTo>
                  <a:pt x="1941" y="1215"/>
                </a:lnTo>
                <a:lnTo>
                  <a:pt x="1941" y="1262"/>
                </a:lnTo>
                <a:close/>
                <a:moveTo>
                  <a:pt x="1865" y="1262"/>
                </a:moveTo>
                <a:lnTo>
                  <a:pt x="1818" y="1262"/>
                </a:lnTo>
                <a:lnTo>
                  <a:pt x="1818" y="1215"/>
                </a:lnTo>
                <a:lnTo>
                  <a:pt x="1865" y="1215"/>
                </a:lnTo>
                <a:lnTo>
                  <a:pt x="1865" y="1262"/>
                </a:lnTo>
                <a:close/>
                <a:moveTo>
                  <a:pt x="1789" y="1262"/>
                </a:moveTo>
                <a:lnTo>
                  <a:pt x="1742" y="1262"/>
                </a:lnTo>
                <a:lnTo>
                  <a:pt x="1742" y="1215"/>
                </a:lnTo>
                <a:lnTo>
                  <a:pt x="1789" y="1215"/>
                </a:lnTo>
                <a:lnTo>
                  <a:pt x="1789" y="1262"/>
                </a:lnTo>
                <a:close/>
                <a:moveTo>
                  <a:pt x="1259" y="1262"/>
                </a:moveTo>
                <a:lnTo>
                  <a:pt x="1212" y="1262"/>
                </a:lnTo>
                <a:lnTo>
                  <a:pt x="1212" y="1215"/>
                </a:lnTo>
                <a:lnTo>
                  <a:pt x="1259" y="1215"/>
                </a:lnTo>
                <a:lnTo>
                  <a:pt x="1259" y="1262"/>
                </a:lnTo>
                <a:close/>
                <a:moveTo>
                  <a:pt x="1184" y="1262"/>
                </a:moveTo>
                <a:lnTo>
                  <a:pt x="1136" y="1262"/>
                </a:lnTo>
                <a:lnTo>
                  <a:pt x="1136" y="1215"/>
                </a:lnTo>
                <a:lnTo>
                  <a:pt x="1184" y="1215"/>
                </a:lnTo>
                <a:lnTo>
                  <a:pt x="1184" y="1262"/>
                </a:lnTo>
                <a:close/>
                <a:moveTo>
                  <a:pt x="1108" y="1262"/>
                </a:moveTo>
                <a:lnTo>
                  <a:pt x="1060" y="1262"/>
                </a:lnTo>
                <a:lnTo>
                  <a:pt x="1060" y="1215"/>
                </a:lnTo>
                <a:lnTo>
                  <a:pt x="1108" y="1215"/>
                </a:lnTo>
                <a:lnTo>
                  <a:pt x="1108" y="1262"/>
                </a:lnTo>
                <a:close/>
                <a:moveTo>
                  <a:pt x="1032" y="1262"/>
                </a:moveTo>
                <a:lnTo>
                  <a:pt x="985" y="1262"/>
                </a:lnTo>
                <a:lnTo>
                  <a:pt x="985" y="1215"/>
                </a:lnTo>
                <a:lnTo>
                  <a:pt x="1032" y="1215"/>
                </a:lnTo>
                <a:lnTo>
                  <a:pt x="1032" y="1262"/>
                </a:lnTo>
                <a:close/>
                <a:moveTo>
                  <a:pt x="956" y="1262"/>
                </a:moveTo>
                <a:lnTo>
                  <a:pt x="909" y="1262"/>
                </a:lnTo>
                <a:lnTo>
                  <a:pt x="909" y="1215"/>
                </a:lnTo>
                <a:lnTo>
                  <a:pt x="956" y="1215"/>
                </a:lnTo>
                <a:lnTo>
                  <a:pt x="956" y="1262"/>
                </a:lnTo>
                <a:close/>
                <a:moveTo>
                  <a:pt x="881" y="1262"/>
                </a:moveTo>
                <a:lnTo>
                  <a:pt x="833" y="1262"/>
                </a:lnTo>
                <a:lnTo>
                  <a:pt x="833" y="1215"/>
                </a:lnTo>
                <a:lnTo>
                  <a:pt x="881" y="1215"/>
                </a:lnTo>
                <a:lnTo>
                  <a:pt x="881" y="1262"/>
                </a:lnTo>
                <a:close/>
                <a:moveTo>
                  <a:pt x="2700" y="1186"/>
                </a:moveTo>
                <a:lnTo>
                  <a:pt x="2651" y="1186"/>
                </a:lnTo>
                <a:lnTo>
                  <a:pt x="2651" y="1139"/>
                </a:lnTo>
                <a:lnTo>
                  <a:pt x="2700" y="1139"/>
                </a:lnTo>
                <a:lnTo>
                  <a:pt x="2700" y="1186"/>
                </a:lnTo>
                <a:close/>
                <a:moveTo>
                  <a:pt x="2622" y="1186"/>
                </a:moveTo>
                <a:lnTo>
                  <a:pt x="2575" y="1186"/>
                </a:lnTo>
                <a:lnTo>
                  <a:pt x="2575" y="1139"/>
                </a:lnTo>
                <a:lnTo>
                  <a:pt x="2622" y="1139"/>
                </a:lnTo>
                <a:lnTo>
                  <a:pt x="2622" y="1186"/>
                </a:lnTo>
                <a:close/>
                <a:moveTo>
                  <a:pt x="2547" y="1186"/>
                </a:moveTo>
                <a:lnTo>
                  <a:pt x="2499" y="1186"/>
                </a:lnTo>
                <a:lnTo>
                  <a:pt x="2499" y="1139"/>
                </a:lnTo>
                <a:lnTo>
                  <a:pt x="2547" y="1139"/>
                </a:lnTo>
                <a:lnTo>
                  <a:pt x="2547" y="1186"/>
                </a:lnTo>
                <a:close/>
                <a:moveTo>
                  <a:pt x="2092" y="1186"/>
                </a:moveTo>
                <a:lnTo>
                  <a:pt x="2045" y="1186"/>
                </a:lnTo>
                <a:lnTo>
                  <a:pt x="2045" y="1139"/>
                </a:lnTo>
                <a:lnTo>
                  <a:pt x="2092" y="1139"/>
                </a:lnTo>
                <a:lnTo>
                  <a:pt x="2092" y="1186"/>
                </a:lnTo>
                <a:close/>
                <a:moveTo>
                  <a:pt x="2016" y="1186"/>
                </a:moveTo>
                <a:lnTo>
                  <a:pt x="1969" y="1186"/>
                </a:lnTo>
                <a:lnTo>
                  <a:pt x="1969" y="1139"/>
                </a:lnTo>
                <a:lnTo>
                  <a:pt x="2016" y="1139"/>
                </a:lnTo>
                <a:lnTo>
                  <a:pt x="2016" y="1186"/>
                </a:lnTo>
                <a:close/>
                <a:moveTo>
                  <a:pt x="1941" y="1186"/>
                </a:moveTo>
                <a:lnTo>
                  <a:pt x="1893" y="1186"/>
                </a:lnTo>
                <a:lnTo>
                  <a:pt x="1893" y="1139"/>
                </a:lnTo>
                <a:lnTo>
                  <a:pt x="1941" y="1139"/>
                </a:lnTo>
                <a:lnTo>
                  <a:pt x="1941" y="1186"/>
                </a:lnTo>
                <a:close/>
                <a:moveTo>
                  <a:pt x="1865" y="1186"/>
                </a:moveTo>
                <a:lnTo>
                  <a:pt x="1818" y="1186"/>
                </a:lnTo>
                <a:lnTo>
                  <a:pt x="1818" y="1139"/>
                </a:lnTo>
                <a:lnTo>
                  <a:pt x="1865" y="1139"/>
                </a:lnTo>
                <a:lnTo>
                  <a:pt x="1865" y="1186"/>
                </a:lnTo>
                <a:close/>
                <a:moveTo>
                  <a:pt x="1789" y="1186"/>
                </a:moveTo>
                <a:lnTo>
                  <a:pt x="1742" y="1186"/>
                </a:lnTo>
                <a:lnTo>
                  <a:pt x="1742" y="1139"/>
                </a:lnTo>
                <a:lnTo>
                  <a:pt x="1789" y="1139"/>
                </a:lnTo>
                <a:lnTo>
                  <a:pt x="1789" y="1186"/>
                </a:lnTo>
                <a:close/>
                <a:moveTo>
                  <a:pt x="1714" y="1186"/>
                </a:moveTo>
                <a:lnTo>
                  <a:pt x="1666" y="1186"/>
                </a:lnTo>
                <a:lnTo>
                  <a:pt x="1666" y="1139"/>
                </a:lnTo>
                <a:lnTo>
                  <a:pt x="1714" y="1139"/>
                </a:lnTo>
                <a:lnTo>
                  <a:pt x="1714" y="1186"/>
                </a:lnTo>
                <a:close/>
                <a:moveTo>
                  <a:pt x="1638" y="1186"/>
                </a:moveTo>
                <a:lnTo>
                  <a:pt x="1591" y="1186"/>
                </a:lnTo>
                <a:lnTo>
                  <a:pt x="1591" y="1139"/>
                </a:lnTo>
                <a:lnTo>
                  <a:pt x="1638" y="1139"/>
                </a:lnTo>
                <a:lnTo>
                  <a:pt x="1638" y="1186"/>
                </a:lnTo>
                <a:close/>
                <a:moveTo>
                  <a:pt x="1562" y="1186"/>
                </a:moveTo>
                <a:lnTo>
                  <a:pt x="1515" y="1186"/>
                </a:lnTo>
                <a:lnTo>
                  <a:pt x="1515" y="1139"/>
                </a:lnTo>
                <a:lnTo>
                  <a:pt x="1562" y="1139"/>
                </a:lnTo>
                <a:lnTo>
                  <a:pt x="1562" y="1186"/>
                </a:lnTo>
                <a:close/>
                <a:moveTo>
                  <a:pt x="1108" y="1186"/>
                </a:moveTo>
                <a:lnTo>
                  <a:pt x="1060" y="1186"/>
                </a:lnTo>
                <a:lnTo>
                  <a:pt x="1060" y="1139"/>
                </a:lnTo>
                <a:lnTo>
                  <a:pt x="1108" y="1139"/>
                </a:lnTo>
                <a:lnTo>
                  <a:pt x="1108" y="1186"/>
                </a:lnTo>
                <a:close/>
                <a:moveTo>
                  <a:pt x="1032" y="1186"/>
                </a:moveTo>
                <a:lnTo>
                  <a:pt x="985" y="1186"/>
                </a:lnTo>
                <a:lnTo>
                  <a:pt x="985" y="1139"/>
                </a:lnTo>
                <a:lnTo>
                  <a:pt x="1032" y="1139"/>
                </a:lnTo>
                <a:lnTo>
                  <a:pt x="1032" y="1186"/>
                </a:lnTo>
                <a:close/>
                <a:moveTo>
                  <a:pt x="956" y="1186"/>
                </a:moveTo>
                <a:lnTo>
                  <a:pt x="909" y="1186"/>
                </a:lnTo>
                <a:lnTo>
                  <a:pt x="909" y="1139"/>
                </a:lnTo>
                <a:lnTo>
                  <a:pt x="956" y="1139"/>
                </a:lnTo>
                <a:lnTo>
                  <a:pt x="956" y="1186"/>
                </a:lnTo>
                <a:close/>
                <a:moveTo>
                  <a:pt x="881" y="1186"/>
                </a:moveTo>
                <a:lnTo>
                  <a:pt x="833" y="1186"/>
                </a:lnTo>
                <a:lnTo>
                  <a:pt x="833" y="1139"/>
                </a:lnTo>
                <a:lnTo>
                  <a:pt x="881" y="1139"/>
                </a:lnTo>
                <a:lnTo>
                  <a:pt x="881" y="1186"/>
                </a:lnTo>
                <a:close/>
                <a:moveTo>
                  <a:pt x="2852" y="1110"/>
                </a:moveTo>
                <a:lnTo>
                  <a:pt x="2802" y="1110"/>
                </a:lnTo>
                <a:lnTo>
                  <a:pt x="2802" y="1063"/>
                </a:lnTo>
                <a:lnTo>
                  <a:pt x="2852" y="1063"/>
                </a:lnTo>
                <a:lnTo>
                  <a:pt x="2852" y="1110"/>
                </a:lnTo>
                <a:close/>
                <a:moveTo>
                  <a:pt x="2622" y="1110"/>
                </a:moveTo>
                <a:lnTo>
                  <a:pt x="2575" y="1110"/>
                </a:lnTo>
                <a:lnTo>
                  <a:pt x="2575" y="1063"/>
                </a:lnTo>
                <a:lnTo>
                  <a:pt x="2622" y="1063"/>
                </a:lnTo>
                <a:lnTo>
                  <a:pt x="2622" y="1110"/>
                </a:lnTo>
                <a:close/>
                <a:moveTo>
                  <a:pt x="2395" y="1110"/>
                </a:moveTo>
                <a:lnTo>
                  <a:pt x="2348" y="1110"/>
                </a:lnTo>
                <a:lnTo>
                  <a:pt x="2348" y="1063"/>
                </a:lnTo>
                <a:lnTo>
                  <a:pt x="2395" y="1063"/>
                </a:lnTo>
                <a:lnTo>
                  <a:pt x="2395" y="1110"/>
                </a:lnTo>
                <a:close/>
                <a:moveTo>
                  <a:pt x="2016" y="1110"/>
                </a:moveTo>
                <a:lnTo>
                  <a:pt x="1969" y="1110"/>
                </a:lnTo>
                <a:lnTo>
                  <a:pt x="1969" y="1063"/>
                </a:lnTo>
                <a:lnTo>
                  <a:pt x="2016" y="1063"/>
                </a:lnTo>
                <a:lnTo>
                  <a:pt x="2016" y="1110"/>
                </a:lnTo>
                <a:close/>
                <a:moveTo>
                  <a:pt x="1941" y="1110"/>
                </a:moveTo>
                <a:lnTo>
                  <a:pt x="1893" y="1110"/>
                </a:lnTo>
                <a:lnTo>
                  <a:pt x="1893" y="1063"/>
                </a:lnTo>
                <a:lnTo>
                  <a:pt x="1941" y="1063"/>
                </a:lnTo>
                <a:lnTo>
                  <a:pt x="1941" y="1110"/>
                </a:lnTo>
                <a:close/>
                <a:moveTo>
                  <a:pt x="1865" y="1110"/>
                </a:moveTo>
                <a:lnTo>
                  <a:pt x="1818" y="1110"/>
                </a:lnTo>
                <a:lnTo>
                  <a:pt x="1818" y="1063"/>
                </a:lnTo>
                <a:lnTo>
                  <a:pt x="1865" y="1063"/>
                </a:lnTo>
                <a:lnTo>
                  <a:pt x="1865" y="1110"/>
                </a:lnTo>
                <a:close/>
                <a:moveTo>
                  <a:pt x="1789" y="1110"/>
                </a:moveTo>
                <a:lnTo>
                  <a:pt x="1742" y="1110"/>
                </a:lnTo>
                <a:lnTo>
                  <a:pt x="1742" y="1063"/>
                </a:lnTo>
                <a:lnTo>
                  <a:pt x="1789" y="1063"/>
                </a:lnTo>
                <a:lnTo>
                  <a:pt x="1789" y="1110"/>
                </a:lnTo>
                <a:close/>
                <a:moveTo>
                  <a:pt x="1714" y="1110"/>
                </a:moveTo>
                <a:lnTo>
                  <a:pt x="1666" y="1110"/>
                </a:lnTo>
                <a:lnTo>
                  <a:pt x="1666" y="1063"/>
                </a:lnTo>
                <a:lnTo>
                  <a:pt x="1714" y="1063"/>
                </a:lnTo>
                <a:lnTo>
                  <a:pt x="1714" y="1110"/>
                </a:lnTo>
                <a:close/>
                <a:moveTo>
                  <a:pt x="1638" y="1110"/>
                </a:moveTo>
                <a:lnTo>
                  <a:pt x="1591" y="1110"/>
                </a:lnTo>
                <a:lnTo>
                  <a:pt x="1591" y="1063"/>
                </a:lnTo>
                <a:lnTo>
                  <a:pt x="1638" y="1063"/>
                </a:lnTo>
                <a:lnTo>
                  <a:pt x="1638" y="1110"/>
                </a:lnTo>
                <a:close/>
                <a:moveTo>
                  <a:pt x="1562" y="1110"/>
                </a:moveTo>
                <a:lnTo>
                  <a:pt x="1515" y="1110"/>
                </a:lnTo>
                <a:lnTo>
                  <a:pt x="1515" y="1063"/>
                </a:lnTo>
                <a:lnTo>
                  <a:pt x="1562" y="1063"/>
                </a:lnTo>
                <a:lnTo>
                  <a:pt x="1562" y="1110"/>
                </a:lnTo>
                <a:close/>
                <a:moveTo>
                  <a:pt x="1486" y="1110"/>
                </a:moveTo>
                <a:lnTo>
                  <a:pt x="1439" y="1110"/>
                </a:lnTo>
                <a:lnTo>
                  <a:pt x="1439" y="1063"/>
                </a:lnTo>
                <a:lnTo>
                  <a:pt x="1486" y="1063"/>
                </a:lnTo>
                <a:lnTo>
                  <a:pt x="1486" y="1110"/>
                </a:lnTo>
                <a:close/>
                <a:moveTo>
                  <a:pt x="1032" y="1110"/>
                </a:moveTo>
                <a:lnTo>
                  <a:pt x="985" y="1110"/>
                </a:lnTo>
                <a:lnTo>
                  <a:pt x="985" y="1063"/>
                </a:lnTo>
                <a:lnTo>
                  <a:pt x="1032" y="1063"/>
                </a:lnTo>
                <a:lnTo>
                  <a:pt x="1032" y="1110"/>
                </a:lnTo>
                <a:close/>
                <a:moveTo>
                  <a:pt x="956" y="1110"/>
                </a:moveTo>
                <a:lnTo>
                  <a:pt x="909" y="1110"/>
                </a:lnTo>
                <a:lnTo>
                  <a:pt x="909" y="1063"/>
                </a:lnTo>
                <a:lnTo>
                  <a:pt x="956" y="1063"/>
                </a:lnTo>
                <a:lnTo>
                  <a:pt x="956" y="1110"/>
                </a:lnTo>
                <a:close/>
                <a:moveTo>
                  <a:pt x="881" y="1110"/>
                </a:moveTo>
                <a:lnTo>
                  <a:pt x="833" y="1110"/>
                </a:lnTo>
                <a:lnTo>
                  <a:pt x="833" y="1063"/>
                </a:lnTo>
                <a:lnTo>
                  <a:pt x="881" y="1063"/>
                </a:lnTo>
                <a:lnTo>
                  <a:pt x="881" y="1110"/>
                </a:lnTo>
                <a:close/>
                <a:moveTo>
                  <a:pt x="805" y="1110"/>
                </a:moveTo>
                <a:lnTo>
                  <a:pt x="758" y="1110"/>
                </a:lnTo>
                <a:lnTo>
                  <a:pt x="758" y="1063"/>
                </a:lnTo>
                <a:lnTo>
                  <a:pt x="805" y="1063"/>
                </a:lnTo>
                <a:lnTo>
                  <a:pt x="805" y="1110"/>
                </a:lnTo>
                <a:close/>
                <a:moveTo>
                  <a:pt x="2622" y="1035"/>
                </a:moveTo>
                <a:lnTo>
                  <a:pt x="2575" y="1035"/>
                </a:lnTo>
                <a:lnTo>
                  <a:pt x="2575" y="987"/>
                </a:lnTo>
                <a:lnTo>
                  <a:pt x="2622" y="987"/>
                </a:lnTo>
                <a:lnTo>
                  <a:pt x="2622" y="1035"/>
                </a:lnTo>
                <a:close/>
                <a:moveTo>
                  <a:pt x="2547" y="1035"/>
                </a:moveTo>
                <a:lnTo>
                  <a:pt x="2499" y="1035"/>
                </a:lnTo>
                <a:lnTo>
                  <a:pt x="2499" y="987"/>
                </a:lnTo>
                <a:lnTo>
                  <a:pt x="2547" y="987"/>
                </a:lnTo>
                <a:lnTo>
                  <a:pt x="2547" y="1035"/>
                </a:lnTo>
                <a:close/>
                <a:moveTo>
                  <a:pt x="2471" y="1035"/>
                </a:moveTo>
                <a:lnTo>
                  <a:pt x="2424" y="1035"/>
                </a:lnTo>
                <a:lnTo>
                  <a:pt x="2424" y="987"/>
                </a:lnTo>
                <a:lnTo>
                  <a:pt x="2471" y="987"/>
                </a:lnTo>
                <a:lnTo>
                  <a:pt x="2471" y="1035"/>
                </a:lnTo>
                <a:close/>
                <a:moveTo>
                  <a:pt x="2395" y="1035"/>
                </a:moveTo>
                <a:lnTo>
                  <a:pt x="2348" y="1035"/>
                </a:lnTo>
                <a:lnTo>
                  <a:pt x="2348" y="987"/>
                </a:lnTo>
                <a:lnTo>
                  <a:pt x="2395" y="987"/>
                </a:lnTo>
                <a:lnTo>
                  <a:pt x="2395" y="1035"/>
                </a:lnTo>
                <a:close/>
                <a:moveTo>
                  <a:pt x="2319" y="1035"/>
                </a:moveTo>
                <a:lnTo>
                  <a:pt x="2272" y="1035"/>
                </a:lnTo>
                <a:lnTo>
                  <a:pt x="2272" y="987"/>
                </a:lnTo>
                <a:lnTo>
                  <a:pt x="2319" y="987"/>
                </a:lnTo>
                <a:lnTo>
                  <a:pt x="2319" y="1035"/>
                </a:lnTo>
                <a:close/>
                <a:moveTo>
                  <a:pt x="2168" y="1035"/>
                </a:moveTo>
                <a:lnTo>
                  <a:pt x="2121" y="1035"/>
                </a:lnTo>
                <a:lnTo>
                  <a:pt x="2121" y="987"/>
                </a:lnTo>
                <a:lnTo>
                  <a:pt x="2168" y="987"/>
                </a:lnTo>
                <a:lnTo>
                  <a:pt x="2168" y="1035"/>
                </a:lnTo>
                <a:close/>
                <a:moveTo>
                  <a:pt x="2092" y="1035"/>
                </a:moveTo>
                <a:lnTo>
                  <a:pt x="2045" y="1035"/>
                </a:lnTo>
                <a:lnTo>
                  <a:pt x="2045" y="987"/>
                </a:lnTo>
                <a:lnTo>
                  <a:pt x="2092" y="987"/>
                </a:lnTo>
                <a:lnTo>
                  <a:pt x="2092" y="1035"/>
                </a:lnTo>
                <a:close/>
                <a:moveTo>
                  <a:pt x="2016" y="1035"/>
                </a:moveTo>
                <a:lnTo>
                  <a:pt x="1969" y="1035"/>
                </a:lnTo>
                <a:lnTo>
                  <a:pt x="1969" y="987"/>
                </a:lnTo>
                <a:lnTo>
                  <a:pt x="2016" y="987"/>
                </a:lnTo>
                <a:lnTo>
                  <a:pt x="2016" y="1035"/>
                </a:lnTo>
                <a:close/>
                <a:moveTo>
                  <a:pt x="1941" y="1035"/>
                </a:moveTo>
                <a:lnTo>
                  <a:pt x="1893" y="1035"/>
                </a:lnTo>
                <a:lnTo>
                  <a:pt x="1893" y="987"/>
                </a:lnTo>
                <a:lnTo>
                  <a:pt x="1941" y="987"/>
                </a:lnTo>
                <a:lnTo>
                  <a:pt x="1941" y="1035"/>
                </a:lnTo>
                <a:close/>
                <a:moveTo>
                  <a:pt x="1865" y="1035"/>
                </a:moveTo>
                <a:lnTo>
                  <a:pt x="1818" y="1035"/>
                </a:lnTo>
                <a:lnTo>
                  <a:pt x="1818" y="987"/>
                </a:lnTo>
                <a:lnTo>
                  <a:pt x="1865" y="987"/>
                </a:lnTo>
                <a:lnTo>
                  <a:pt x="1865" y="1035"/>
                </a:lnTo>
                <a:close/>
                <a:moveTo>
                  <a:pt x="1789" y="1035"/>
                </a:moveTo>
                <a:lnTo>
                  <a:pt x="1742" y="1035"/>
                </a:lnTo>
                <a:lnTo>
                  <a:pt x="1742" y="987"/>
                </a:lnTo>
                <a:lnTo>
                  <a:pt x="1789" y="987"/>
                </a:lnTo>
                <a:lnTo>
                  <a:pt x="1789" y="1035"/>
                </a:lnTo>
                <a:close/>
                <a:moveTo>
                  <a:pt x="1714" y="1035"/>
                </a:moveTo>
                <a:lnTo>
                  <a:pt x="1666" y="1035"/>
                </a:lnTo>
                <a:lnTo>
                  <a:pt x="1666" y="987"/>
                </a:lnTo>
                <a:lnTo>
                  <a:pt x="1714" y="987"/>
                </a:lnTo>
                <a:lnTo>
                  <a:pt x="1714" y="1035"/>
                </a:lnTo>
                <a:close/>
                <a:moveTo>
                  <a:pt x="1638" y="1035"/>
                </a:moveTo>
                <a:lnTo>
                  <a:pt x="1591" y="1035"/>
                </a:lnTo>
                <a:lnTo>
                  <a:pt x="1591" y="987"/>
                </a:lnTo>
                <a:lnTo>
                  <a:pt x="1638" y="987"/>
                </a:lnTo>
                <a:lnTo>
                  <a:pt x="1638" y="1035"/>
                </a:lnTo>
                <a:close/>
                <a:moveTo>
                  <a:pt x="1562" y="1035"/>
                </a:moveTo>
                <a:lnTo>
                  <a:pt x="1515" y="1035"/>
                </a:lnTo>
                <a:lnTo>
                  <a:pt x="1515" y="987"/>
                </a:lnTo>
                <a:lnTo>
                  <a:pt x="1562" y="987"/>
                </a:lnTo>
                <a:lnTo>
                  <a:pt x="1562" y="1035"/>
                </a:lnTo>
                <a:close/>
                <a:moveTo>
                  <a:pt x="1486" y="1035"/>
                </a:moveTo>
                <a:lnTo>
                  <a:pt x="1439" y="1035"/>
                </a:lnTo>
                <a:lnTo>
                  <a:pt x="1439" y="987"/>
                </a:lnTo>
                <a:lnTo>
                  <a:pt x="1486" y="987"/>
                </a:lnTo>
                <a:lnTo>
                  <a:pt x="1486" y="1035"/>
                </a:lnTo>
                <a:close/>
                <a:moveTo>
                  <a:pt x="805" y="1035"/>
                </a:moveTo>
                <a:lnTo>
                  <a:pt x="758" y="1035"/>
                </a:lnTo>
                <a:lnTo>
                  <a:pt x="758" y="987"/>
                </a:lnTo>
                <a:lnTo>
                  <a:pt x="805" y="987"/>
                </a:lnTo>
                <a:lnTo>
                  <a:pt x="805" y="1035"/>
                </a:lnTo>
                <a:close/>
                <a:moveTo>
                  <a:pt x="729" y="1035"/>
                </a:moveTo>
                <a:lnTo>
                  <a:pt x="682" y="1035"/>
                </a:lnTo>
                <a:lnTo>
                  <a:pt x="682" y="987"/>
                </a:lnTo>
                <a:lnTo>
                  <a:pt x="729" y="987"/>
                </a:lnTo>
                <a:lnTo>
                  <a:pt x="729" y="1035"/>
                </a:lnTo>
                <a:close/>
                <a:moveTo>
                  <a:pt x="653" y="1035"/>
                </a:moveTo>
                <a:lnTo>
                  <a:pt x="606" y="1035"/>
                </a:lnTo>
                <a:lnTo>
                  <a:pt x="606" y="987"/>
                </a:lnTo>
                <a:lnTo>
                  <a:pt x="653" y="987"/>
                </a:lnTo>
                <a:lnTo>
                  <a:pt x="653" y="1035"/>
                </a:lnTo>
                <a:close/>
                <a:moveTo>
                  <a:pt x="2776" y="959"/>
                </a:moveTo>
                <a:lnTo>
                  <a:pt x="2726" y="959"/>
                </a:lnTo>
                <a:lnTo>
                  <a:pt x="2726" y="912"/>
                </a:lnTo>
                <a:lnTo>
                  <a:pt x="2776" y="912"/>
                </a:lnTo>
                <a:lnTo>
                  <a:pt x="2776" y="959"/>
                </a:lnTo>
                <a:close/>
                <a:moveTo>
                  <a:pt x="2700" y="959"/>
                </a:moveTo>
                <a:lnTo>
                  <a:pt x="2651" y="959"/>
                </a:lnTo>
                <a:lnTo>
                  <a:pt x="2651" y="912"/>
                </a:lnTo>
                <a:lnTo>
                  <a:pt x="2700" y="912"/>
                </a:lnTo>
                <a:lnTo>
                  <a:pt x="2700" y="959"/>
                </a:lnTo>
                <a:close/>
                <a:moveTo>
                  <a:pt x="2622" y="959"/>
                </a:moveTo>
                <a:lnTo>
                  <a:pt x="2575" y="959"/>
                </a:lnTo>
                <a:lnTo>
                  <a:pt x="2575" y="912"/>
                </a:lnTo>
                <a:lnTo>
                  <a:pt x="2622" y="912"/>
                </a:lnTo>
                <a:lnTo>
                  <a:pt x="2622" y="959"/>
                </a:lnTo>
                <a:close/>
                <a:moveTo>
                  <a:pt x="2547" y="959"/>
                </a:moveTo>
                <a:lnTo>
                  <a:pt x="2499" y="959"/>
                </a:lnTo>
                <a:lnTo>
                  <a:pt x="2499" y="912"/>
                </a:lnTo>
                <a:lnTo>
                  <a:pt x="2547" y="912"/>
                </a:lnTo>
                <a:lnTo>
                  <a:pt x="2547" y="959"/>
                </a:lnTo>
                <a:close/>
                <a:moveTo>
                  <a:pt x="2471" y="959"/>
                </a:moveTo>
                <a:lnTo>
                  <a:pt x="2424" y="959"/>
                </a:lnTo>
                <a:lnTo>
                  <a:pt x="2424" y="912"/>
                </a:lnTo>
                <a:lnTo>
                  <a:pt x="2471" y="912"/>
                </a:lnTo>
                <a:lnTo>
                  <a:pt x="2471" y="959"/>
                </a:lnTo>
                <a:close/>
                <a:moveTo>
                  <a:pt x="2395" y="959"/>
                </a:moveTo>
                <a:lnTo>
                  <a:pt x="2348" y="959"/>
                </a:lnTo>
                <a:lnTo>
                  <a:pt x="2348" y="912"/>
                </a:lnTo>
                <a:lnTo>
                  <a:pt x="2395" y="912"/>
                </a:lnTo>
                <a:lnTo>
                  <a:pt x="2395" y="959"/>
                </a:lnTo>
                <a:close/>
                <a:moveTo>
                  <a:pt x="2319" y="959"/>
                </a:moveTo>
                <a:lnTo>
                  <a:pt x="2272" y="959"/>
                </a:lnTo>
                <a:lnTo>
                  <a:pt x="2272" y="912"/>
                </a:lnTo>
                <a:lnTo>
                  <a:pt x="2319" y="912"/>
                </a:lnTo>
                <a:lnTo>
                  <a:pt x="2319" y="959"/>
                </a:lnTo>
                <a:close/>
                <a:moveTo>
                  <a:pt x="2168" y="959"/>
                </a:moveTo>
                <a:lnTo>
                  <a:pt x="2121" y="959"/>
                </a:lnTo>
                <a:lnTo>
                  <a:pt x="2121" y="912"/>
                </a:lnTo>
                <a:lnTo>
                  <a:pt x="2168" y="912"/>
                </a:lnTo>
                <a:lnTo>
                  <a:pt x="2168" y="959"/>
                </a:lnTo>
                <a:close/>
                <a:moveTo>
                  <a:pt x="2092" y="959"/>
                </a:moveTo>
                <a:lnTo>
                  <a:pt x="2045" y="959"/>
                </a:lnTo>
                <a:lnTo>
                  <a:pt x="2045" y="912"/>
                </a:lnTo>
                <a:lnTo>
                  <a:pt x="2092" y="912"/>
                </a:lnTo>
                <a:lnTo>
                  <a:pt x="2092" y="959"/>
                </a:lnTo>
                <a:close/>
                <a:moveTo>
                  <a:pt x="2016" y="959"/>
                </a:moveTo>
                <a:lnTo>
                  <a:pt x="1969" y="959"/>
                </a:lnTo>
                <a:lnTo>
                  <a:pt x="1969" y="912"/>
                </a:lnTo>
                <a:lnTo>
                  <a:pt x="2016" y="912"/>
                </a:lnTo>
                <a:lnTo>
                  <a:pt x="2016" y="959"/>
                </a:lnTo>
                <a:close/>
                <a:moveTo>
                  <a:pt x="1941" y="959"/>
                </a:moveTo>
                <a:lnTo>
                  <a:pt x="1893" y="959"/>
                </a:lnTo>
                <a:lnTo>
                  <a:pt x="1893" y="912"/>
                </a:lnTo>
                <a:lnTo>
                  <a:pt x="1941" y="912"/>
                </a:lnTo>
                <a:lnTo>
                  <a:pt x="1941" y="959"/>
                </a:lnTo>
                <a:close/>
                <a:moveTo>
                  <a:pt x="1865" y="959"/>
                </a:moveTo>
                <a:lnTo>
                  <a:pt x="1818" y="959"/>
                </a:lnTo>
                <a:lnTo>
                  <a:pt x="1818" y="912"/>
                </a:lnTo>
                <a:lnTo>
                  <a:pt x="1865" y="912"/>
                </a:lnTo>
                <a:lnTo>
                  <a:pt x="1865" y="959"/>
                </a:lnTo>
                <a:close/>
                <a:moveTo>
                  <a:pt x="1789" y="959"/>
                </a:moveTo>
                <a:lnTo>
                  <a:pt x="1742" y="959"/>
                </a:lnTo>
                <a:lnTo>
                  <a:pt x="1742" y="912"/>
                </a:lnTo>
                <a:lnTo>
                  <a:pt x="1789" y="912"/>
                </a:lnTo>
                <a:lnTo>
                  <a:pt x="1789" y="959"/>
                </a:lnTo>
                <a:close/>
                <a:moveTo>
                  <a:pt x="1714" y="959"/>
                </a:moveTo>
                <a:lnTo>
                  <a:pt x="1666" y="959"/>
                </a:lnTo>
                <a:lnTo>
                  <a:pt x="1666" y="912"/>
                </a:lnTo>
                <a:lnTo>
                  <a:pt x="1714" y="912"/>
                </a:lnTo>
                <a:lnTo>
                  <a:pt x="1714" y="959"/>
                </a:lnTo>
                <a:close/>
                <a:moveTo>
                  <a:pt x="1638" y="959"/>
                </a:moveTo>
                <a:lnTo>
                  <a:pt x="1591" y="959"/>
                </a:lnTo>
                <a:lnTo>
                  <a:pt x="1591" y="912"/>
                </a:lnTo>
                <a:lnTo>
                  <a:pt x="1638" y="912"/>
                </a:lnTo>
                <a:lnTo>
                  <a:pt x="1638" y="959"/>
                </a:lnTo>
                <a:close/>
                <a:moveTo>
                  <a:pt x="1562" y="959"/>
                </a:moveTo>
                <a:lnTo>
                  <a:pt x="1515" y="959"/>
                </a:lnTo>
                <a:lnTo>
                  <a:pt x="1515" y="912"/>
                </a:lnTo>
                <a:lnTo>
                  <a:pt x="1562" y="912"/>
                </a:lnTo>
                <a:lnTo>
                  <a:pt x="1562" y="959"/>
                </a:lnTo>
                <a:close/>
                <a:moveTo>
                  <a:pt x="1486" y="959"/>
                </a:moveTo>
                <a:lnTo>
                  <a:pt x="1439" y="959"/>
                </a:lnTo>
                <a:lnTo>
                  <a:pt x="1439" y="912"/>
                </a:lnTo>
                <a:lnTo>
                  <a:pt x="1486" y="912"/>
                </a:lnTo>
                <a:lnTo>
                  <a:pt x="1486" y="959"/>
                </a:lnTo>
                <a:close/>
                <a:moveTo>
                  <a:pt x="881" y="959"/>
                </a:moveTo>
                <a:lnTo>
                  <a:pt x="833" y="959"/>
                </a:lnTo>
                <a:lnTo>
                  <a:pt x="833" y="912"/>
                </a:lnTo>
                <a:lnTo>
                  <a:pt x="881" y="912"/>
                </a:lnTo>
                <a:lnTo>
                  <a:pt x="881" y="959"/>
                </a:lnTo>
                <a:close/>
                <a:moveTo>
                  <a:pt x="653" y="959"/>
                </a:moveTo>
                <a:lnTo>
                  <a:pt x="606" y="959"/>
                </a:lnTo>
                <a:lnTo>
                  <a:pt x="606" y="912"/>
                </a:lnTo>
                <a:lnTo>
                  <a:pt x="653" y="912"/>
                </a:lnTo>
                <a:lnTo>
                  <a:pt x="653" y="959"/>
                </a:lnTo>
                <a:close/>
                <a:moveTo>
                  <a:pt x="578" y="959"/>
                </a:moveTo>
                <a:lnTo>
                  <a:pt x="530" y="959"/>
                </a:lnTo>
                <a:lnTo>
                  <a:pt x="530" y="912"/>
                </a:lnTo>
                <a:lnTo>
                  <a:pt x="578" y="912"/>
                </a:lnTo>
                <a:lnTo>
                  <a:pt x="578" y="959"/>
                </a:lnTo>
                <a:close/>
                <a:moveTo>
                  <a:pt x="2928" y="883"/>
                </a:moveTo>
                <a:lnTo>
                  <a:pt x="2878" y="883"/>
                </a:lnTo>
                <a:lnTo>
                  <a:pt x="2878" y="836"/>
                </a:lnTo>
                <a:lnTo>
                  <a:pt x="2928" y="836"/>
                </a:lnTo>
                <a:lnTo>
                  <a:pt x="2928" y="883"/>
                </a:lnTo>
                <a:close/>
                <a:moveTo>
                  <a:pt x="2776" y="883"/>
                </a:moveTo>
                <a:lnTo>
                  <a:pt x="2726" y="883"/>
                </a:lnTo>
                <a:lnTo>
                  <a:pt x="2726" y="836"/>
                </a:lnTo>
                <a:lnTo>
                  <a:pt x="2776" y="836"/>
                </a:lnTo>
                <a:lnTo>
                  <a:pt x="2776" y="883"/>
                </a:lnTo>
                <a:close/>
                <a:moveTo>
                  <a:pt x="2700" y="883"/>
                </a:moveTo>
                <a:lnTo>
                  <a:pt x="2651" y="883"/>
                </a:lnTo>
                <a:lnTo>
                  <a:pt x="2651" y="836"/>
                </a:lnTo>
                <a:lnTo>
                  <a:pt x="2700" y="836"/>
                </a:lnTo>
                <a:lnTo>
                  <a:pt x="2700" y="883"/>
                </a:lnTo>
                <a:close/>
                <a:moveTo>
                  <a:pt x="2622" y="883"/>
                </a:moveTo>
                <a:lnTo>
                  <a:pt x="2575" y="883"/>
                </a:lnTo>
                <a:lnTo>
                  <a:pt x="2575" y="836"/>
                </a:lnTo>
                <a:lnTo>
                  <a:pt x="2622" y="836"/>
                </a:lnTo>
                <a:lnTo>
                  <a:pt x="2622" y="883"/>
                </a:lnTo>
                <a:close/>
                <a:moveTo>
                  <a:pt x="2547" y="883"/>
                </a:moveTo>
                <a:lnTo>
                  <a:pt x="2499" y="883"/>
                </a:lnTo>
                <a:lnTo>
                  <a:pt x="2499" y="836"/>
                </a:lnTo>
                <a:lnTo>
                  <a:pt x="2547" y="836"/>
                </a:lnTo>
                <a:lnTo>
                  <a:pt x="2547" y="883"/>
                </a:lnTo>
                <a:close/>
                <a:moveTo>
                  <a:pt x="2471" y="883"/>
                </a:moveTo>
                <a:lnTo>
                  <a:pt x="2424" y="883"/>
                </a:lnTo>
                <a:lnTo>
                  <a:pt x="2424" y="836"/>
                </a:lnTo>
                <a:lnTo>
                  <a:pt x="2471" y="836"/>
                </a:lnTo>
                <a:lnTo>
                  <a:pt x="2471" y="883"/>
                </a:lnTo>
                <a:close/>
                <a:moveTo>
                  <a:pt x="2395" y="883"/>
                </a:moveTo>
                <a:lnTo>
                  <a:pt x="2348" y="883"/>
                </a:lnTo>
                <a:lnTo>
                  <a:pt x="2348" y="836"/>
                </a:lnTo>
                <a:lnTo>
                  <a:pt x="2395" y="836"/>
                </a:lnTo>
                <a:lnTo>
                  <a:pt x="2395" y="883"/>
                </a:lnTo>
                <a:close/>
                <a:moveTo>
                  <a:pt x="2319" y="883"/>
                </a:moveTo>
                <a:lnTo>
                  <a:pt x="2272" y="883"/>
                </a:lnTo>
                <a:lnTo>
                  <a:pt x="2272" y="836"/>
                </a:lnTo>
                <a:lnTo>
                  <a:pt x="2319" y="836"/>
                </a:lnTo>
                <a:lnTo>
                  <a:pt x="2319" y="883"/>
                </a:lnTo>
                <a:close/>
                <a:moveTo>
                  <a:pt x="2244" y="883"/>
                </a:moveTo>
                <a:lnTo>
                  <a:pt x="2196" y="883"/>
                </a:lnTo>
                <a:lnTo>
                  <a:pt x="2196" y="836"/>
                </a:lnTo>
                <a:lnTo>
                  <a:pt x="2244" y="836"/>
                </a:lnTo>
                <a:lnTo>
                  <a:pt x="2244" y="883"/>
                </a:lnTo>
                <a:close/>
                <a:moveTo>
                  <a:pt x="2168" y="883"/>
                </a:moveTo>
                <a:lnTo>
                  <a:pt x="2121" y="883"/>
                </a:lnTo>
                <a:lnTo>
                  <a:pt x="2121" y="836"/>
                </a:lnTo>
                <a:lnTo>
                  <a:pt x="2168" y="836"/>
                </a:lnTo>
                <a:lnTo>
                  <a:pt x="2168" y="883"/>
                </a:lnTo>
                <a:close/>
                <a:moveTo>
                  <a:pt x="2092" y="883"/>
                </a:moveTo>
                <a:lnTo>
                  <a:pt x="2045" y="883"/>
                </a:lnTo>
                <a:lnTo>
                  <a:pt x="2045" y="836"/>
                </a:lnTo>
                <a:lnTo>
                  <a:pt x="2092" y="836"/>
                </a:lnTo>
                <a:lnTo>
                  <a:pt x="2092" y="883"/>
                </a:lnTo>
                <a:close/>
                <a:moveTo>
                  <a:pt x="2016" y="883"/>
                </a:moveTo>
                <a:lnTo>
                  <a:pt x="1969" y="883"/>
                </a:lnTo>
                <a:lnTo>
                  <a:pt x="1969" y="836"/>
                </a:lnTo>
                <a:lnTo>
                  <a:pt x="2016" y="836"/>
                </a:lnTo>
                <a:lnTo>
                  <a:pt x="2016" y="883"/>
                </a:lnTo>
                <a:close/>
                <a:moveTo>
                  <a:pt x="1865" y="883"/>
                </a:moveTo>
                <a:lnTo>
                  <a:pt x="1818" y="883"/>
                </a:lnTo>
                <a:lnTo>
                  <a:pt x="1818" y="836"/>
                </a:lnTo>
                <a:lnTo>
                  <a:pt x="1865" y="836"/>
                </a:lnTo>
                <a:lnTo>
                  <a:pt x="1865" y="883"/>
                </a:lnTo>
                <a:close/>
                <a:moveTo>
                  <a:pt x="1789" y="883"/>
                </a:moveTo>
                <a:lnTo>
                  <a:pt x="1742" y="883"/>
                </a:lnTo>
                <a:lnTo>
                  <a:pt x="1742" y="836"/>
                </a:lnTo>
                <a:lnTo>
                  <a:pt x="1789" y="836"/>
                </a:lnTo>
                <a:lnTo>
                  <a:pt x="1789" y="883"/>
                </a:lnTo>
                <a:close/>
                <a:moveTo>
                  <a:pt x="1714" y="883"/>
                </a:moveTo>
                <a:lnTo>
                  <a:pt x="1666" y="883"/>
                </a:lnTo>
                <a:lnTo>
                  <a:pt x="1666" y="836"/>
                </a:lnTo>
                <a:lnTo>
                  <a:pt x="1714" y="836"/>
                </a:lnTo>
                <a:lnTo>
                  <a:pt x="1714" y="883"/>
                </a:lnTo>
                <a:close/>
                <a:moveTo>
                  <a:pt x="1638" y="883"/>
                </a:moveTo>
                <a:lnTo>
                  <a:pt x="1591" y="883"/>
                </a:lnTo>
                <a:lnTo>
                  <a:pt x="1591" y="836"/>
                </a:lnTo>
                <a:lnTo>
                  <a:pt x="1638" y="836"/>
                </a:lnTo>
                <a:lnTo>
                  <a:pt x="1638" y="883"/>
                </a:lnTo>
                <a:close/>
                <a:moveTo>
                  <a:pt x="1562" y="883"/>
                </a:moveTo>
                <a:lnTo>
                  <a:pt x="1515" y="883"/>
                </a:lnTo>
                <a:lnTo>
                  <a:pt x="1515" y="836"/>
                </a:lnTo>
                <a:lnTo>
                  <a:pt x="1562" y="836"/>
                </a:lnTo>
                <a:lnTo>
                  <a:pt x="1562" y="883"/>
                </a:lnTo>
                <a:close/>
                <a:moveTo>
                  <a:pt x="805" y="883"/>
                </a:moveTo>
                <a:lnTo>
                  <a:pt x="758" y="883"/>
                </a:lnTo>
                <a:lnTo>
                  <a:pt x="758" y="836"/>
                </a:lnTo>
                <a:lnTo>
                  <a:pt x="805" y="836"/>
                </a:lnTo>
                <a:lnTo>
                  <a:pt x="805" y="883"/>
                </a:lnTo>
                <a:close/>
                <a:moveTo>
                  <a:pt x="729" y="883"/>
                </a:moveTo>
                <a:lnTo>
                  <a:pt x="682" y="883"/>
                </a:lnTo>
                <a:lnTo>
                  <a:pt x="682" y="836"/>
                </a:lnTo>
                <a:lnTo>
                  <a:pt x="729" y="836"/>
                </a:lnTo>
                <a:lnTo>
                  <a:pt x="729" y="883"/>
                </a:lnTo>
                <a:close/>
                <a:moveTo>
                  <a:pt x="653" y="883"/>
                </a:moveTo>
                <a:lnTo>
                  <a:pt x="606" y="883"/>
                </a:lnTo>
                <a:lnTo>
                  <a:pt x="606" y="836"/>
                </a:lnTo>
                <a:lnTo>
                  <a:pt x="653" y="836"/>
                </a:lnTo>
                <a:lnTo>
                  <a:pt x="653" y="883"/>
                </a:lnTo>
                <a:close/>
                <a:moveTo>
                  <a:pt x="578" y="883"/>
                </a:moveTo>
                <a:lnTo>
                  <a:pt x="530" y="883"/>
                </a:lnTo>
                <a:lnTo>
                  <a:pt x="530" y="836"/>
                </a:lnTo>
                <a:lnTo>
                  <a:pt x="578" y="836"/>
                </a:lnTo>
                <a:lnTo>
                  <a:pt x="578" y="883"/>
                </a:lnTo>
                <a:close/>
                <a:moveTo>
                  <a:pt x="502" y="883"/>
                </a:moveTo>
                <a:lnTo>
                  <a:pt x="455" y="883"/>
                </a:lnTo>
                <a:lnTo>
                  <a:pt x="455" y="836"/>
                </a:lnTo>
                <a:lnTo>
                  <a:pt x="502" y="836"/>
                </a:lnTo>
                <a:lnTo>
                  <a:pt x="502" y="883"/>
                </a:lnTo>
                <a:close/>
                <a:moveTo>
                  <a:pt x="3003" y="807"/>
                </a:moveTo>
                <a:lnTo>
                  <a:pt x="2954" y="807"/>
                </a:lnTo>
                <a:lnTo>
                  <a:pt x="2954" y="760"/>
                </a:lnTo>
                <a:lnTo>
                  <a:pt x="3003" y="760"/>
                </a:lnTo>
                <a:lnTo>
                  <a:pt x="3003" y="807"/>
                </a:lnTo>
                <a:close/>
                <a:moveTo>
                  <a:pt x="2852" y="807"/>
                </a:moveTo>
                <a:lnTo>
                  <a:pt x="2802" y="807"/>
                </a:lnTo>
                <a:lnTo>
                  <a:pt x="2802" y="760"/>
                </a:lnTo>
                <a:lnTo>
                  <a:pt x="2852" y="760"/>
                </a:lnTo>
                <a:lnTo>
                  <a:pt x="2852" y="807"/>
                </a:lnTo>
                <a:close/>
                <a:moveTo>
                  <a:pt x="2776" y="807"/>
                </a:moveTo>
                <a:lnTo>
                  <a:pt x="2726" y="807"/>
                </a:lnTo>
                <a:lnTo>
                  <a:pt x="2726" y="760"/>
                </a:lnTo>
                <a:lnTo>
                  <a:pt x="2776" y="760"/>
                </a:lnTo>
                <a:lnTo>
                  <a:pt x="2776" y="807"/>
                </a:lnTo>
                <a:close/>
                <a:moveTo>
                  <a:pt x="2700" y="807"/>
                </a:moveTo>
                <a:lnTo>
                  <a:pt x="2651" y="807"/>
                </a:lnTo>
                <a:lnTo>
                  <a:pt x="2651" y="760"/>
                </a:lnTo>
                <a:lnTo>
                  <a:pt x="2700" y="760"/>
                </a:lnTo>
                <a:lnTo>
                  <a:pt x="2700" y="807"/>
                </a:lnTo>
                <a:close/>
                <a:moveTo>
                  <a:pt x="2622" y="807"/>
                </a:moveTo>
                <a:lnTo>
                  <a:pt x="2575" y="807"/>
                </a:lnTo>
                <a:lnTo>
                  <a:pt x="2575" y="760"/>
                </a:lnTo>
                <a:lnTo>
                  <a:pt x="2622" y="760"/>
                </a:lnTo>
                <a:lnTo>
                  <a:pt x="2622" y="807"/>
                </a:lnTo>
                <a:close/>
                <a:moveTo>
                  <a:pt x="2547" y="807"/>
                </a:moveTo>
                <a:lnTo>
                  <a:pt x="2499" y="807"/>
                </a:lnTo>
                <a:lnTo>
                  <a:pt x="2499" y="760"/>
                </a:lnTo>
                <a:lnTo>
                  <a:pt x="2547" y="760"/>
                </a:lnTo>
                <a:lnTo>
                  <a:pt x="2547" y="807"/>
                </a:lnTo>
                <a:close/>
                <a:moveTo>
                  <a:pt x="2471" y="807"/>
                </a:moveTo>
                <a:lnTo>
                  <a:pt x="2424" y="807"/>
                </a:lnTo>
                <a:lnTo>
                  <a:pt x="2424" y="760"/>
                </a:lnTo>
                <a:lnTo>
                  <a:pt x="2471" y="760"/>
                </a:lnTo>
                <a:lnTo>
                  <a:pt x="2471" y="807"/>
                </a:lnTo>
                <a:close/>
                <a:moveTo>
                  <a:pt x="2395" y="807"/>
                </a:moveTo>
                <a:lnTo>
                  <a:pt x="2348" y="807"/>
                </a:lnTo>
                <a:lnTo>
                  <a:pt x="2348" y="760"/>
                </a:lnTo>
                <a:lnTo>
                  <a:pt x="2395" y="760"/>
                </a:lnTo>
                <a:lnTo>
                  <a:pt x="2395" y="807"/>
                </a:lnTo>
                <a:close/>
                <a:moveTo>
                  <a:pt x="2319" y="807"/>
                </a:moveTo>
                <a:lnTo>
                  <a:pt x="2272" y="807"/>
                </a:lnTo>
                <a:lnTo>
                  <a:pt x="2272" y="760"/>
                </a:lnTo>
                <a:lnTo>
                  <a:pt x="2319" y="760"/>
                </a:lnTo>
                <a:lnTo>
                  <a:pt x="2319" y="807"/>
                </a:lnTo>
                <a:close/>
                <a:moveTo>
                  <a:pt x="2244" y="807"/>
                </a:moveTo>
                <a:lnTo>
                  <a:pt x="2196" y="807"/>
                </a:lnTo>
                <a:lnTo>
                  <a:pt x="2196" y="760"/>
                </a:lnTo>
                <a:lnTo>
                  <a:pt x="2244" y="760"/>
                </a:lnTo>
                <a:lnTo>
                  <a:pt x="2244" y="807"/>
                </a:lnTo>
                <a:close/>
                <a:moveTo>
                  <a:pt x="2168" y="807"/>
                </a:moveTo>
                <a:lnTo>
                  <a:pt x="2121" y="807"/>
                </a:lnTo>
                <a:lnTo>
                  <a:pt x="2121" y="760"/>
                </a:lnTo>
                <a:lnTo>
                  <a:pt x="2168" y="760"/>
                </a:lnTo>
                <a:lnTo>
                  <a:pt x="2168" y="807"/>
                </a:lnTo>
                <a:close/>
                <a:moveTo>
                  <a:pt x="2092" y="807"/>
                </a:moveTo>
                <a:lnTo>
                  <a:pt x="2045" y="807"/>
                </a:lnTo>
                <a:lnTo>
                  <a:pt x="2045" y="760"/>
                </a:lnTo>
                <a:lnTo>
                  <a:pt x="2092" y="760"/>
                </a:lnTo>
                <a:lnTo>
                  <a:pt x="2092" y="807"/>
                </a:lnTo>
                <a:close/>
                <a:moveTo>
                  <a:pt x="2016" y="807"/>
                </a:moveTo>
                <a:lnTo>
                  <a:pt x="1969" y="807"/>
                </a:lnTo>
                <a:lnTo>
                  <a:pt x="1969" y="760"/>
                </a:lnTo>
                <a:lnTo>
                  <a:pt x="2016" y="760"/>
                </a:lnTo>
                <a:lnTo>
                  <a:pt x="2016" y="807"/>
                </a:lnTo>
                <a:close/>
                <a:moveTo>
                  <a:pt x="1941" y="807"/>
                </a:moveTo>
                <a:lnTo>
                  <a:pt x="1893" y="807"/>
                </a:lnTo>
                <a:lnTo>
                  <a:pt x="1893" y="760"/>
                </a:lnTo>
                <a:lnTo>
                  <a:pt x="1941" y="760"/>
                </a:lnTo>
                <a:lnTo>
                  <a:pt x="1941" y="807"/>
                </a:lnTo>
                <a:close/>
                <a:moveTo>
                  <a:pt x="1789" y="807"/>
                </a:moveTo>
                <a:lnTo>
                  <a:pt x="1742" y="807"/>
                </a:lnTo>
                <a:lnTo>
                  <a:pt x="1742" y="760"/>
                </a:lnTo>
                <a:lnTo>
                  <a:pt x="1789" y="760"/>
                </a:lnTo>
                <a:lnTo>
                  <a:pt x="1789" y="807"/>
                </a:lnTo>
                <a:close/>
                <a:moveTo>
                  <a:pt x="1638" y="807"/>
                </a:moveTo>
                <a:lnTo>
                  <a:pt x="1591" y="807"/>
                </a:lnTo>
                <a:lnTo>
                  <a:pt x="1591" y="760"/>
                </a:lnTo>
                <a:lnTo>
                  <a:pt x="1638" y="760"/>
                </a:lnTo>
                <a:lnTo>
                  <a:pt x="1638" y="807"/>
                </a:lnTo>
                <a:close/>
                <a:moveTo>
                  <a:pt x="1562" y="807"/>
                </a:moveTo>
                <a:lnTo>
                  <a:pt x="1515" y="807"/>
                </a:lnTo>
                <a:lnTo>
                  <a:pt x="1515" y="760"/>
                </a:lnTo>
                <a:lnTo>
                  <a:pt x="1562" y="760"/>
                </a:lnTo>
                <a:lnTo>
                  <a:pt x="1562" y="807"/>
                </a:lnTo>
                <a:close/>
                <a:moveTo>
                  <a:pt x="881" y="807"/>
                </a:moveTo>
                <a:lnTo>
                  <a:pt x="833" y="807"/>
                </a:lnTo>
                <a:lnTo>
                  <a:pt x="833" y="760"/>
                </a:lnTo>
                <a:lnTo>
                  <a:pt x="881" y="760"/>
                </a:lnTo>
                <a:lnTo>
                  <a:pt x="881" y="807"/>
                </a:lnTo>
                <a:close/>
                <a:moveTo>
                  <a:pt x="805" y="807"/>
                </a:moveTo>
                <a:lnTo>
                  <a:pt x="758" y="807"/>
                </a:lnTo>
                <a:lnTo>
                  <a:pt x="758" y="760"/>
                </a:lnTo>
                <a:lnTo>
                  <a:pt x="805" y="760"/>
                </a:lnTo>
                <a:lnTo>
                  <a:pt x="805" y="807"/>
                </a:lnTo>
                <a:close/>
                <a:moveTo>
                  <a:pt x="729" y="807"/>
                </a:moveTo>
                <a:lnTo>
                  <a:pt x="682" y="807"/>
                </a:lnTo>
                <a:lnTo>
                  <a:pt x="682" y="760"/>
                </a:lnTo>
                <a:lnTo>
                  <a:pt x="729" y="760"/>
                </a:lnTo>
                <a:lnTo>
                  <a:pt x="729" y="807"/>
                </a:lnTo>
                <a:close/>
                <a:moveTo>
                  <a:pt x="653" y="807"/>
                </a:moveTo>
                <a:lnTo>
                  <a:pt x="606" y="807"/>
                </a:lnTo>
                <a:lnTo>
                  <a:pt x="606" y="760"/>
                </a:lnTo>
                <a:lnTo>
                  <a:pt x="653" y="760"/>
                </a:lnTo>
                <a:lnTo>
                  <a:pt x="653" y="807"/>
                </a:lnTo>
                <a:close/>
                <a:moveTo>
                  <a:pt x="578" y="807"/>
                </a:moveTo>
                <a:lnTo>
                  <a:pt x="530" y="807"/>
                </a:lnTo>
                <a:lnTo>
                  <a:pt x="530" y="760"/>
                </a:lnTo>
                <a:lnTo>
                  <a:pt x="578" y="760"/>
                </a:lnTo>
                <a:lnTo>
                  <a:pt x="578" y="807"/>
                </a:lnTo>
                <a:close/>
                <a:moveTo>
                  <a:pt x="502" y="807"/>
                </a:moveTo>
                <a:lnTo>
                  <a:pt x="455" y="807"/>
                </a:lnTo>
                <a:lnTo>
                  <a:pt x="455" y="760"/>
                </a:lnTo>
                <a:lnTo>
                  <a:pt x="502" y="760"/>
                </a:lnTo>
                <a:lnTo>
                  <a:pt x="502" y="807"/>
                </a:lnTo>
                <a:close/>
                <a:moveTo>
                  <a:pt x="3003" y="732"/>
                </a:moveTo>
                <a:lnTo>
                  <a:pt x="2954" y="732"/>
                </a:lnTo>
                <a:lnTo>
                  <a:pt x="2954" y="682"/>
                </a:lnTo>
                <a:lnTo>
                  <a:pt x="3003" y="682"/>
                </a:lnTo>
                <a:lnTo>
                  <a:pt x="3003" y="732"/>
                </a:lnTo>
                <a:close/>
                <a:moveTo>
                  <a:pt x="2928" y="732"/>
                </a:moveTo>
                <a:lnTo>
                  <a:pt x="2878" y="732"/>
                </a:lnTo>
                <a:lnTo>
                  <a:pt x="2878" y="682"/>
                </a:lnTo>
                <a:lnTo>
                  <a:pt x="2928" y="682"/>
                </a:lnTo>
                <a:lnTo>
                  <a:pt x="2928" y="732"/>
                </a:lnTo>
                <a:close/>
                <a:moveTo>
                  <a:pt x="2852" y="732"/>
                </a:moveTo>
                <a:lnTo>
                  <a:pt x="2802" y="732"/>
                </a:lnTo>
                <a:lnTo>
                  <a:pt x="2802" y="682"/>
                </a:lnTo>
                <a:lnTo>
                  <a:pt x="2852" y="682"/>
                </a:lnTo>
                <a:lnTo>
                  <a:pt x="2852" y="732"/>
                </a:lnTo>
                <a:close/>
                <a:moveTo>
                  <a:pt x="2776" y="732"/>
                </a:moveTo>
                <a:lnTo>
                  <a:pt x="2726" y="732"/>
                </a:lnTo>
                <a:lnTo>
                  <a:pt x="2726" y="682"/>
                </a:lnTo>
                <a:lnTo>
                  <a:pt x="2776" y="682"/>
                </a:lnTo>
                <a:lnTo>
                  <a:pt x="2776" y="732"/>
                </a:lnTo>
                <a:close/>
                <a:moveTo>
                  <a:pt x="2700" y="732"/>
                </a:moveTo>
                <a:lnTo>
                  <a:pt x="2651" y="732"/>
                </a:lnTo>
                <a:lnTo>
                  <a:pt x="2651" y="682"/>
                </a:lnTo>
                <a:lnTo>
                  <a:pt x="2700" y="682"/>
                </a:lnTo>
                <a:lnTo>
                  <a:pt x="2700" y="732"/>
                </a:lnTo>
                <a:close/>
                <a:moveTo>
                  <a:pt x="2622" y="732"/>
                </a:moveTo>
                <a:lnTo>
                  <a:pt x="2575" y="732"/>
                </a:lnTo>
                <a:lnTo>
                  <a:pt x="2575" y="682"/>
                </a:lnTo>
                <a:lnTo>
                  <a:pt x="2622" y="682"/>
                </a:lnTo>
                <a:lnTo>
                  <a:pt x="2622" y="732"/>
                </a:lnTo>
                <a:close/>
                <a:moveTo>
                  <a:pt x="2547" y="732"/>
                </a:moveTo>
                <a:lnTo>
                  <a:pt x="2499" y="732"/>
                </a:lnTo>
                <a:lnTo>
                  <a:pt x="2499" y="682"/>
                </a:lnTo>
                <a:lnTo>
                  <a:pt x="2547" y="682"/>
                </a:lnTo>
                <a:lnTo>
                  <a:pt x="2547" y="732"/>
                </a:lnTo>
                <a:close/>
                <a:moveTo>
                  <a:pt x="2471" y="732"/>
                </a:moveTo>
                <a:lnTo>
                  <a:pt x="2424" y="732"/>
                </a:lnTo>
                <a:lnTo>
                  <a:pt x="2424" y="682"/>
                </a:lnTo>
                <a:lnTo>
                  <a:pt x="2471" y="682"/>
                </a:lnTo>
                <a:lnTo>
                  <a:pt x="2471" y="732"/>
                </a:lnTo>
                <a:close/>
                <a:moveTo>
                  <a:pt x="2395" y="732"/>
                </a:moveTo>
                <a:lnTo>
                  <a:pt x="2348" y="732"/>
                </a:lnTo>
                <a:lnTo>
                  <a:pt x="2348" y="682"/>
                </a:lnTo>
                <a:lnTo>
                  <a:pt x="2395" y="682"/>
                </a:lnTo>
                <a:lnTo>
                  <a:pt x="2395" y="732"/>
                </a:lnTo>
                <a:close/>
                <a:moveTo>
                  <a:pt x="2319" y="732"/>
                </a:moveTo>
                <a:lnTo>
                  <a:pt x="2272" y="732"/>
                </a:lnTo>
                <a:lnTo>
                  <a:pt x="2272" y="682"/>
                </a:lnTo>
                <a:lnTo>
                  <a:pt x="2319" y="682"/>
                </a:lnTo>
                <a:lnTo>
                  <a:pt x="2319" y="732"/>
                </a:lnTo>
                <a:close/>
                <a:moveTo>
                  <a:pt x="2244" y="732"/>
                </a:moveTo>
                <a:lnTo>
                  <a:pt x="2196" y="732"/>
                </a:lnTo>
                <a:lnTo>
                  <a:pt x="2196" y="682"/>
                </a:lnTo>
                <a:lnTo>
                  <a:pt x="2244" y="682"/>
                </a:lnTo>
                <a:lnTo>
                  <a:pt x="2244" y="732"/>
                </a:lnTo>
                <a:close/>
                <a:moveTo>
                  <a:pt x="2092" y="732"/>
                </a:moveTo>
                <a:lnTo>
                  <a:pt x="2045" y="732"/>
                </a:lnTo>
                <a:lnTo>
                  <a:pt x="2045" y="682"/>
                </a:lnTo>
                <a:lnTo>
                  <a:pt x="2092" y="682"/>
                </a:lnTo>
                <a:lnTo>
                  <a:pt x="2092" y="732"/>
                </a:lnTo>
                <a:close/>
                <a:moveTo>
                  <a:pt x="1865" y="732"/>
                </a:moveTo>
                <a:lnTo>
                  <a:pt x="1818" y="732"/>
                </a:lnTo>
                <a:lnTo>
                  <a:pt x="1818" y="682"/>
                </a:lnTo>
                <a:lnTo>
                  <a:pt x="1865" y="682"/>
                </a:lnTo>
                <a:lnTo>
                  <a:pt x="1865" y="732"/>
                </a:lnTo>
                <a:close/>
                <a:moveTo>
                  <a:pt x="1789" y="732"/>
                </a:moveTo>
                <a:lnTo>
                  <a:pt x="1742" y="732"/>
                </a:lnTo>
                <a:lnTo>
                  <a:pt x="1742" y="682"/>
                </a:lnTo>
                <a:lnTo>
                  <a:pt x="1789" y="682"/>
                </a:lnTo>
                <a:lnTo>
                  <a:pt x="1789" y="732"/>
                </a:lnTo>
                <a:close/>
                <a:moveTo>
                  <a:pt x="1714" y="732"/>
                </a:moveTo>
                <a:lnTo>
                  <a:pt x="1666" y="732"/>
                </a:lnTo>
                <a:lnTo>
                  <a:pt x="1666" y="682"/>
                </a:lnTo>
                <a:lnTo>
                  <a:pt x="1714" y="682"/>
                </a:lnTo>
                <a:lnTo>
                  <a:pt x="1714" y="732"/>
                </a:lnTo>
                <a:close/>
                <a:moveTo>
                  <a:pt x="1638" y="732"/>
                </a:moveTo>
                <a:lnTo>
                  <a:pt x="1591" y="732"/>
                </a:lnTo>
                <a:lnTo>
                  <a:pt x="1591" y="682"/>
                </a:lnTo>
                <a:lnTo>
                  <a:pt x="1638" y="682"/>
                </a:lnTo>
                <a:lnTo>
                  <a:pt x="1638" y="732"/>
                </a:lnTo>
                <a:close/>
                <a:moveTo>
                  <a:pt x="956" y="732"/>
                </a:moveTo>
                <a:lnTo>
                  <a:pt x="909" y="732"/>
                </a:lnTo>
                <a:lnTo>
                  <a:pt x="909" y="682"/>
                </a:lnTo>
                <a:lnTo>
                  <a:pt x="956" y="682"/>
                </a:lnTo>
                <a:lnTo>
                  <a:pt x="956" y="732"/>
                </a:lnTo>
                <a:close/>
                <a:moveTo>
                  <a:pt x="881" y="732"/>
                </a:moveTo>
                <a:lnTo>
                  <a:pt x="833" y="732"/>
                </a:lnTo>
                <a:lnTo>
                  <a:pt x="833" y="682"/>
                </a:lnTo>
                <a:lnTo>
                  <a:pt x="881" y="682"/>
                </a:lnTo>
                <a:lnTo>
                  <a:pt x="881" y="732"/>
                </a:lnTo>
                <a:close/>
                <a:moveTo>
                  <a:pt x="805" y="732"/>
                </a:moveTo>
                <a:lnTo>
                  <a:pt x="758" y="732"/>
                </a:lnTo>
                <a:lnTo>
                  <a:pt x="758" y="682"/>
                </a:lnTo>
                <a:lnTo>
                  <a:pt x="805" y="682"/>
                </a:lnTo>
                <a:lnTo>
                  <a:pt x="805" y="732"/>
                </a:lnTo>
                <a:close/>
                <a:moveTo>
                  <a:pt x="729" y="732"/>
                </a:moveTo>
                <a:lnTo>
                  <a:pt x="682" y="732"/>
                </a:lnTo>
                <a:lnTo>
                  <a:pt x="682" y="682"/>
                </a:lnTo>
                <a:lnTo>
                  <a:pt x="729" y="682"/>
                </a:lnTo>
                <a:lnTo>
                  <a:pt x="729" y="732"/>
                </a:lnTo>
                <a:close/>
                <a:moveTo>
                  <a:pt x="653" y="732"/>
                </a:moveTo>
                <a:lnTo>
                  <a:pt x="606" y="732"/>
                </a:lnTo>
                <a:lnTo>
                  <a:pt x="606" y="682"/>
                </a:lnTo>
                <a:lnTo>
                  <a:pt x="653" y="682"/>
                </a:lnTo>
                <a:lnTo>
                  <a:pt x="653" y="732"/>
                </a:lnTo>
                <a:close/>
                <a:moveTo>
                  <a:pt x="578" y="732"/>
                </a:moveTo>
                <a:lnTo>
                  <a:pt x="530" y="732"/>
                </a:lnTo>
                <a:lnTo>
                  <a:pt x="530" y="682"/>
                </a:lnTo>
                <a:lnTo>
                  <a:pt x="578" y="682"/>
                </a:lnTo>
                <a:lnTo>
                  <a:pt x="578" y="732"/>
                </a:lnTo>
                <a:close/>
                <a:moveTo>
                  <a:pt x="502" y="732"/>
                </a:moveTo>
                <a:lnTo>
                  <a:pt x="455" y="732"/>
                </a:lnTo>
                <a:lnTo>
                  <a:pt x="455" y="682"/>
                </a:lnTo>
                <a:lnTo>
                  <a:pt x="502" y="682"/>
                </a:lnTo>
                <a:lnTo>
                  <a:pt x="502" y="732"/>
                </a:lnTo>
                <a:close/>
                <a:moveTo>
                  <a:pt x="3003" y="656"/>
                </a:moveTo>
                <a:lnTo>
                  <a:pt x="2954" y="656"/>
                </a:lnTo>
                <a:lnTo>
                  <a:pt x="2954" y="606"/>
                </a:lnTo>
                <a:lnTo>
                  <a:pt x="3003" y="606"/>
                </a:lnTo>
                <a:lnTo>
                  <a:pt x="3003" y="656"/>
                </a:lnTo>
                <a:close/>
                <a:moveTo>
                  <a:pt x="2928" y="656"/>
                </a:moveTo>
                <a:lnTo>
                  <a:pt x="2878" y="656"/>
                </a:lnTo>
                <a:lnTo>
                  <a:pt x="2878" y="606"/>
                </a:lnTo>
                <a:lnTo>
                  <a:pt x="2928" y="606"/>
                </a:lnTo>
                <a:lnTo>
                  <a:pt x="2928" y="656"/>
                </a:lnTo>
                <a:close/>
                <a:moveTo>
                  <a:pt x="2852" y="656"/>
                </a:moveTo>
                <a:lnTo>
                  <a:pt x="2802" y="656"/>
                </a:lnTo>
                <a:lnTo>
                  <a:pt x="2802" y="606"/>
                </a:lnTo>
                <a:lnTo>
                  <a:pt x="2852" y="606"/>
                </a:lnTo>
                <a:lnTo>
                  <a:pt x="2852" y="656"/>
                </a:lnTo>
                <a:close/>
                <a:moveTo>
                  <a:pt x="2776" y="656"/>
                </a:moveTo>
                <a:lnTo>
                  <a:pt x="2726" y="656"/>
                </a:lnTo>
                <a:lnTo>
                  <a:pt x="2726" y="606"/>
                </a:lnTo>
                <a:lnTo>
                  <a:pt x="2776" y="606"/>
                </a:lnTo>
                <a:lnTo>
                  <a:pt x="2776" y="656"/>
                </a:lnTo>
                <a:close/>
                <a:moveTo>
                  <a:pt x="2700" y="656"/>
                </a:moveTo>
                <a:lnTo>
                  <a:pt x="2651" y="656"/>
                </a:lnTo>
                <a:lnTo>
                  <a:pt x="2651" y="606"/>
                </a:lnTo>
                <a:lnTo>
                  <a:pt x="2700" y="606"/>
                </a:lnTo>
                <a:lnTo>
                  <a:pt x="2700" y="656"/>
                </a:lnTo>
                <a:close/>
                <a:moveTo>
                  <a:pt x="2622" y="656"/>
                </a:moveTo>
                <a:lnTo>
                  <a:pt x="2575" y="656"/>
                </a:lnTo>
                <a:lnTo>
                  <a:pt x="2575" y="606"/>
                </a:lnTo>
                <a:lnTo>
                  <a:pt x="2622" y="606"/>
                </a:lnTo>
                <a:lnTo>
                  <a:pt x="2622" y="656"/>
                </a:lnTo>
                <a:close/>
                <a:moveTo>
                  <a:pt x="2547" y="656"/>
                </a:moveTo>
                <a:lnTo>
                  <a:pt x="2499" y="656"/>
                </a:lnTo>
                <a:lnTo>
                  <a:pt x="2499" y="606"/>
                </a:lnTo>
                <a:lnTo>
                  <a:pt x="2547" y="606"/>
                </a:lnTo>
                <a:lnTo>
                  <a:pt x="2547" y="656"/>
                </a:lnTo>
                <a:close/>
                <a:moveTo>
                  <a:pt x="2471" y="656"/>
                </a:moveTo>
                <a:lnTo>
                  <a:pt x="2424" y="656"/>
                </a:lnTo>
                <a:lnTo>
                  <a:pt x="2424" y="606"/>
                </a:lnTo>
                <a:lnTo>
                  <a:pt x="2471" y="606"/>
                </a:lnTo>
                <a:lnTo>
                  <a:pt x="2471" y="656"/>
                </a:lnTo>
                <a:close/>
                <a:moveTo>
                  <a:pt x="2395" y="656"/>
                </a:moveTo>
                <a:lnTo>
                  <a:pt x="2348" y="656"/>
                </a:lnTo>
                <a:lnTo>
                  <a:pt x="2348" y="606"/>
                </a:lnTo>
                <a:lnTo>
                  <a:pt x="2395" y="606"/>
                </a:lnTo>
                <a:lnTo>
                  <a:pt x="2395" y="656"/>
                </a:lnTo>
                <a:close/>
                <a:moveTo>
                  <a:pt x="2319" y="656"/>
                </a:moveTo>
                <a:lnTo>
                  <a:pt x="2272" y="656"/>
                </a:lnTo>
                <a:lnTo>
                  <a:pt x="2272" y="606"/>
                </a:lnTo>
                <a:lnTo>
                  <a:pt x="2319" y="606"/>
                </a:lnTo>
                <a:lnTo>
                  <a:pt x="2319" y="656"/>
                </a:lnTo>
                <a:close/>
                <a:moveTo>
                  <a:pt x="2244" y="656"/>
                </a:moveTo>
                <a:lnTo>
                  <a:pt x="2196" y="656"/>
                </a:lnTo>
                <a:lnTo>
                  <a:pt x="2196" y="606"/>
                </a:lnTo>
                <a:lnTo>
                  <a:pt x="2244" y="606"/>
                </a:lnTo>
                <a:lnTo>
                  <a:pt x="2244" y="656"/>
                </a:lnTo>
                <a:close/>
                <a:moveTo>
                  <a:pt x="2168" y="656"/>
                </a:moveTo>
                <a:lnTo>
                  <a:pt x="2121" y="656"/>
                </a:lnTo>
                <a:lnTo>
                  <a:pt x="2121" y="606"/>
                </a:lnTo>
                <a:lnTo>
                  <a:pt x="2168" y="606"/>
                </a:lnTo>
                <a:lnTo>
                  <a:pt x="2168" y="656"/>
                </a:lnTo>
                <a:close/>
                <a:moveTo>
                  <a:pt x="2092" y="656"/>
                </a:moveTo>
                <a:lnTo>
                  <a:pt x="2045" y="656"/>
                </a:lnTo>
                <a:lnTo>
                  <a:pt x="2045" y="606"/>
                </a:lnTo>
                <a:lnTo>
                  <a:pt x="2092" y="606"/>
                </a:lnTo>
                <a:lnTo>
                  <a:pt x="2092" y="656"/>
                </a:lnTo>
                <a:close/>
                <a:moveTo>
                  <a:pt x="2016" y="656"/>
                </a:moveTo>
                <a:lnTo>
                  <a:pt x="1969" y="656"/>
                </a:lnTo>
                <a:lnTo>
                  <a:pt x="1969" y="606"/>
                </a:lnTo>
                <a:lnTo>
                  <a:pt x="2016" y="606"/>
                </a:lnTo>
                <a:lnTo>
                  <a:pt x="2016" y="656"/>
                </a:lnTo>
                <a:close/>
                <a:moveTo>
                  <a:pt x="1941" y="656"/>
                </a:moveTo>
                <a:lnTo>
                  <a:pt x="1893" y="656"/>
                </a:lnTo>
                <a:lnTo>
                  <a:pt x="1893" y="606"/>
                </a:lnTo>
                <a:lnTo>
                  <a:pt x="1941" y="606"/>
                </a:lnTo>
                <a:lnTo>
                  <a:pt x="1941" y="656"/>
                </a:lnTo>
                <a:close/>
                <a:moveTo>
                  <a:pt x="1865" y="656"/>
                </a:moveTo>
                <a:lnTo>
                  <a:pt x="1818" y="656"/>
                </a:lnTo>
                <a:lnTo>
                  <a:pt x="1818" y="606"/>
                </a:lnTo>
                <a:lnTo>
                  <a:pt x="1865" y="606"/>
                </a:lnTo>
                <a:lnTo>
                  <a:pt x="1865" y="656"/>
                </a:lnTo>
                <a:close/>
                <a:moveTo>
                  <a:pt x="1789" y="656"/>
                </a:moveTo>
                <a:lnTo>
                  <a:pt x="1742" y="656"/>
                </a:lnTo>
                <a:lnTo>
                  <a:pt x="1742" y="606"/>
                </a:lnTo>
                <a:lnTo>
                  <a:pt x="1789" y="606"/>
                </a:lnTo>
                <a:lnTo>
                  <a:pt x="1789" y="656"/>
                </a:lnTo>
                <a:close/>
                <a:moveTo>
                  <a:pt x="1714" y="656"/>
                </a:moveTo>
                <a:lnTo>
                  <a:pt x="1666" y="656"/>
                </a:lnTo>
                <a:lnTo>
                  <a:pt x="1666" y="606"/>
                </a:lnTo>
                <a:lnTo>
                  <a:pt x="1714" y="606"/>
                </a:lnTo>
                <a:lnTo>
                  <a:pt x="1714" y="656"/>
                </a:lnTo>
                <a:close/>
                <a:moveTo>
                  <a:pt x="1638" y="656"/>
                </a:moveTo>
                <a:lnTo>
                  <a:pt x="1591" y="656"/>
                </a:lnTo>
                <a:lnTo>
                  <a:pt x="1591" y="606"/>
                </a:lnTo>
                <a:lnTo>
                  <a:pt x="1638" y="606"/>
                </a:lnTo>
                <a:lnTo>
                  <a:pt x="1638" y="656"/>
                </a:lnTo>
                <a:close/>
                <a:moveTo>
                  <a:pt x="1108" y="656"/>
                </a:moveTo>
                <a:lnTo>
                  <a:pt x="1060" y="656"/>
                </a:lnTo>
                <a:lnTo>
                  <a:pt x="1060" y="606"/>
                </a:lnTo>
                <a:lnTo>
                  <a:pt x="1108" y="606"/>
                </a:lnTo>
                <a:lnTo>
                  <a:pt x="1108" y="656"/>
                </a:lnTo>
                <a:close/>
                <a:moveTo>
                  <a:pt x="1032" y="656"/>
                </a:moveTo>
                <a:lnTo>
                  <a:pt x="985" y="656"/>
                </a:lnTo>
                <a:lnTo>
                  <a:pt x="985" y="606"/>
                </a:lnTo>
                <a:lnTo>
                  <a:pt x="1032" y="606"/>
                </a:lnTo>
                <a:lnTo>
                  <a:pt x="1032" y="656"/>
                </a:lnTo>
                <a:close/>
                <a:moveTo>
                  <a:pt x="956" y="656"/>
                </a:moveTo>
                <a:lnTo>
                  <a:pt x="909" y="656"/>
                </a:lnTo>
                <a:lnTo>
                  <a:pt x="909" y="606"/>
                </a:lnTo>
                <a:lnTo>
                  <a:pt x="956" y="606"/>
                </a:lnTo>
                <a:lnTo>
                  <a:pt x="956" y="656"/>
                </a:lnTo>
                <a:close/>
                <a:moveTo>
                  <a:pt x="881" y="656"/>
                </a:moveTo>
                <a:lnTo>
                  <a:pt x="833" y="656"/>
                </a:lnTo>
                <a:lnTo>
                  <a:pt x="833" y="606"/>
                </a:lnTo>
                <a:lnTo>
                  <a:pt x="881" y="606"/>
                </a:lnTo>
                <a:lnTo>
                  <a:pt x="881" y="656"/>
                </a:lnTo>
                <a:close/>
                <a:moveTo>
                  <a:pt x="805" y="656"/>
                </a:moveTo>
                <a:lnTo>
                  <a:pt x="758" y="656"/>
                </a:lnTo>
                <a:lnTo>
                  <a:pt x="758" y="606"/>
                </a:lnTo>
                <a:lnTo>
                  <a:pt x="805" y="606"/>
                </a:lnTo>
                <a:lnTo>
                  <a:pt x="805" y="656"/>
                </a:lnTo>
                <a:close/>
                <a:moveTo>
                  <a:pt x="729" y="656"/>
                </a:moveTo>
                <a:lnTo>
                  <a:pt x="682" y="656"/>
                </a:lnTo>
                <a:lnTo>
                  <a:pt x="682" y="606"/>
                </a:lnTo>
                <a:lnTo>
                  <a:pt x="729" y="606"/>
                </a:lnTo>
                <a:lnTo>
                  <a:pt x="729" y="656"/>
                </a:lnTo>
                <a:close/>
                <a:moveTo>
                  <a:pt x="653" y="656"/>
                </a:moveTo>
                <a:lnTo>
                  <a:pt x="606" y="656"/>
                </a:lnTo>
                <a:lnTo>
                  <a:pt x="606" y="606"/>
                </a:lnTo>
                <a:lnTo>
                  <a:pt x="653" y="606"/>
                </a:lnTo>
                <a:lnTo>
                  <a:pt x="653" y="656"/>
                </a:lnTo>
                <a:close/>
                <a:moveTo>
                  <a:pt x="578" y="656"/>
                </a:moveTo>
                <a:lnTo>
                  <a:pt x="530" y="656"/>
                </a:lnTo>
                <a:lnTo>
                  <a:pt x="530" y="606"/>
                </a:lnTo>
                <a:lnTo>
                  <a:pt x="578" y="606"/>
                </a:lnTo>
                <a:lnTo>
                  <a:pt x="578" y="656"/>
                </a:lnTo>
                <a:close/>
                <a:moveTo>
                  <a:pt x="502" y="656"/>
                </a:moveTo>
                <a:lnTo>
                  <a:pt x="455" y="656"/>
                </a:lnTo>
                <a:lnTo>
                  <a:pt x="455" y="606"/>
                </a:lnTo>
                <a:lnTo>
                  <a:pt x="502" y="606"/>
                </a:lnTo>
                <a:lnTo>
                  <a:pt x="502" y="656"/>
                </a:lnTo>
                <a:close/>
                <a:moveTo>
                  <a:pt x="426" y="656"/>
                </a:moveTo>
                <a:lnTo>
                  <a:pt x="379" y="656"/>
                </a:lnTo>
                <a:lnTo>
                  <a:pt x="379" y="606"/>
                </a:lnTo>
                <a:lnTo>
                  <a:pt x="426" y="606"/>
                </a:lnTo>
                <a:lnTo>
                  <a:pt x="426" y="656"/>
                </a:lnTo>
                <a:close/>
                <a:moveTo>
                  <a:pt x="3155" y="578"/>
                </a:moveTo>
                <a:lnTo>
                  <a:pt x="3105" y="578"/>
                </a:lnTo>
                <a:lnTo>
                  <a:pt x="3105" y="531"/>
                </a:lnTo>
                <a:lnTo>
                  <a:pt x="3155" y="531"/>
                </a:lnTo>
                <a:lnTo>
                  <a:pt x="3155" y="578"/>
                </a:lnTo>
                <a:close/>
                <a:moveTo>
                  <a:pt x="3003" y="578"/>
                </a:moveTo>
                <a:lnTo>
                  <a:pt x="2954" y="578"/>
                </a:lnTo>
                <a:lnTo>
                  <a:pt x="2954" y="531"/>
                </a:lnTo>
                <a:lnTo>
                  <a:pt x="3003" y="531"/>
                </a:lnTo>
                <a:lnTo>
                  <a:pt x="3003" y="578"/>
                </a:lnTo>
                <a:close/>
                <a:moveTo>
                  <a:pt x="2928" y="578"/>
                </a:moveTo>
                <a:lnTo>
                  <a:pt x="2878" y="578"/>
                </a:lnTo>
                <a:lnTo>
                  <a:pt x="2878" y="531"/>
                </a:lnTo>
                <a:lnTo>
                  <a:pt x="2928" y="531"/>
                </a:lnTo>
                <a:lnTo>
                  <a:pt x="2928" y="578"/>
                </a:lnTo>
                <a:close/>
                <a:moveTo>
                  <a:pt x="2852" y="578"/>
                </a:moveTo>
                <a:lnTo>
                  <a:pt x="2802" y="578"/>
                </a:lnTo>
                <a:lnTo>
                  <a:pt x="2802" y="531"/>
                </a:lnTo>
                <a:lnTo>
                  <a:pt x="2852" y="531"/>
                </a:lnTo>
                <a:lnTo>
                  <a:pt x="2852" y="578"/>
                </a:lnTo>
                <a:close/>
                <a:moveTo>
                  <a:pt x="2776" y="578"/>
                </a:moveTo>
                <a:lnTo>
                  <a:pt x="2726" y="578"/>
                </a:lnTo>
                <a:lnTo>
                  <a:pt x="2726" y="531"/>
                </a:lnTo>
                <a:lnTo>
                  <a:pt x="2776" y="531"/>
                </a:lnTo>
                <a:lnTo>
                  <a:pt x="2776" y="578"/>
                </a:lnTo>
                <a:close/>
                <a:moveTo>
                  <a:pt x="2700" y="578"/>
                </a:moveTo>
                <a:lnTo>
                  <a:pt x="2651" y="578"/>
                </a:lnTo>
                <a:lnTo>
                  <a:pt x="2651" y="531"/>
                </a:lnTo>
                <a:lnTo>
                  <a:pt x="2700" y="531"/>
                </a:lnTo>
                <a:lnTo>
                  <a:pt x="2700" y="578"/>
                </a:lnTo>
                <a:close/>
                <a:moveTo>
                  <a:pt x="2622" y="578"/>
                </a:moveTo>
                <a:lnTo>
                  <a:pt x="2575" y="578"/>
                </a:lnTo>
                <a:lnTo>
                  <a:pt x="2575" y="531"/>
                </a:lnTo>
                <a:lnTo>
                  <a:pt x="2622" y="531"/>
                </a:lnTo>
                <a:lnTo>
                  <a:pt x="2622" y="578"/>
                </a:lnTo>
                <a:close/>
                <a:moveTo>
                  <a:pt x="2547" y="578"/>
                </a:moveTo>
                <a:lnTo>
                  <a:pt x="2499" y="578"/>
                </a:lnTo>
                <a:lnTo>
                  <a:pt x="2499" y="531"/>
                </a:lnTo>
                <a:lnTo>
                  <a:pt x="2547" y="531"/>
                </a:lnTo>
                <a:lnTo>
                  <a:pt x="2547" y="578"/>
                </a:lnTo>
                <a:close/>
                <a:moveTo>
                  <a:pt x="2471" y="578"/>
                </a:moveTo>
                <a:lnTo>
                  <a:pt x="2424" y="578"/>
                </a:lnTo>
                <a:lnTo>
                  <a:pt x="2424" y="531"/>
                </a:lnTo>
                <a:lnTo>
                  <a:pt x="2471" y="531"/>
                </a:lnTo>
                <a:lnTo>
                  <a:pt x="2471" y="578"/>
                </a:lnTo>
                <a:close/>
                <a:moveTo>
                  <a:pt x="2395" y="578"/>
                </a:moveTo>
                <a:lnTo>
                  <a:pt x="2348" y="578"/>
                </a:lnTo>
                <a:lnTo>
                  <a:pt x="2348" y="531"/>
                </a:lnTo>
                <a:lnTo>
                  <a:pt x="2395" y="531"/>
                </a:lnTo>
                <a:lnTo>
                  <a:pt x="2395" y="578"/>
                </a:lnTo>
                <a:close/>
                <a:moveTo>
                  <a:pt x="2319" y="578"/>
                </a:moveTo>
                <a:lnTo>
                  <a:pt x="2272" y="578"/>
                </a:lnTo>
                <a:lnTo>
                  <a:pt x="2272" y="531"/>
                </a:lnTo>
                <a:lnTo>
                  <a:pt x="2319" y="531"/>
                </a:lnTo>
                <a:lnTo>
                  <a:pt x="2319" y="578"/>
                </a:lnTo>
                <a:close/>
                <a:moveTo>
                  <a:pt x="2244" y="578"/>
                </a:moveTo>
                <a:lnTo>
                  <a:pt x="2196" y="578"/>
                </a:lnTo>
                <a:lnTo>
                  <a:pt x="2196" y="531"/>
                </a:lnTo>
                <a:lnTo>
                  <a:pt x="2244" y="531"/>
                </a:lnTo>
                <a:lnTo>
                  <a:pt x="2244" y="578"/>
                </a:lnTo>
                <a:close/>
                <a:moveTo>
                  <a:pt x="2168" y="578"/>
                </a:moveTo>
                <a:lnTo>
                  <a:pt x="2121" y="578"/>
                </a:lnTo>
                <a:lnTo>
                  <a:pt x="2121" y="531"/>
                </a:lnTo>
                <a:lnTo>
                  <a:pt x="2168" y="531"/>
                </a:lnTo>
                <a:lnTo>
                  <a:pt x="2168" y="578"/>
                </a:lnTo>
                <a:close/>
                <a:moveTo>
                  <a:pt x="2092" y="578"/>
                </a:moveTo>
                <a:lnTo>
                  <a:pt x="2045" y="578"/>
                </a:lnTo>
                <a:lnTo>
                  <a:pt x="2045" y="531"/>
                </a:lnTo>
                <a:lnTo>
                  <a:pt x="2092" y="531"/>
                </a:lnTo>
                <a:lnTo>
                  <a:pt x="2092" y="578"/>
                </a:lnTo>
                <a:close/>
                <a:moveTo>
                  <a:pt x="2016" y="578"/>
                </a:moveTo>
                <a:lnTo>
                  <a:pt x="1969" y="578"/>
                </a:lnTo>
                <a:lnTo>
                  <a:pt x="1969" y="531"/>
                </a:lnTo>
                <a:lnTo>
                  <a:pt x="2016" y="531"/>
                </a:lnTo>
                <a:lnTo>
                  <a:pt x="2016" y="578"/>
                </a:lnTo>
                <a:close/>
                <a:moveTo>
                  <a:pt x="1941" y="578"/>
                </a:moveTo>
                <a:lnTo>
                  <a:pt x="1893" y="578"/>
                </a:lnTo>
                <a:lnTo>
                  <a:pt x="1893" y="531"/>
                </a:lnTo>
                <a:lnTo>
                  <a:pt x="1941" y="531"/>
                </a:lnTo>
                <a:lnTo>
                  <a:pt x="1941" y="578"/>
                </a:lnTo>
                <a:close/>
                <a:moveTo>
                  <a:pt x="1865" y="578"/>
                </a:moveTo>
                <a:lnTo>
                  <a:pt x="1818" y="578"/>
                </a:lnTo>
                <a:lnTo>
                  <a:pt x="1818" y="531"/>
                </a:lnTo>
                <a:lnTo>
                  <a:pt x="1865" y="531"/>
                </a:lnTo>
                <a:lnTo>
                  <a:pt x="1865" y="578"/>
                </a:lnTo>
                <a:close/>
                <a:moveTo>
                  <a:pt x="1789" y="578"/>
                </a:moveTo>
                <a:lnTo>
                  <a:pt x="1742" y="578"/>
                </a:lnTo>
                <a:lnTo>
                  <a:pt x="1742" y="531"/>
                </a:lnTo>
                <a:lnTo>
                  <a:pt x="1789" y="531"/>
                </a:lnTo>
                <a:lnTo>
                  <a:pt x="1789" y="578"/>
                </a:lnTo>
                <a:close/>
                <a:moveTo>
                  <a:pt x="1638" y="578"/>
                </a:moveTo>
                <a:lnTo>
                  <a:pt x="1591" y="578"/>
                </a:lnTo>
                <a:lnTo>
                  <a:pt x="1591" y="531"/>
                </a:lnTo>
                <a:lnTo>
                  <a:pt x="1638" y="531"/>
                </a:lnTo>
                <a:lnTo>
                  <a:pt x="1638" y="578"/>
                </a:lnTo>
                <a:close/>
                <a:moveTo>
                  <a:pt x="1562" y="578"/>
                </a:moveTo>
                <a:lnTo>
                  <a:pt x="1515" y="578"/>
                </a:lnTo>
                <a:lnTo>
                  <a:pt x="1515" y="531"/>
                </a:lnTo>
                <a:lnTo>
                  <a:pt x="1562" y="531"/>
                </a:lnTo>
                <a:lnTo>
                  <a:pt x="1562" y="578"/>
                </a:lnTo>
                <a:close/>
                <a:moveTo>
                  <a:pt x="1032" y="578"/>
                </a:moveTo>
                <a:lnTo>
                  <a:pt x="985" y="578"/>
                </a:lnTo>
                <a:lnTo>
                  <a:pt x="985" y="531"/>
                </a:lnTo>
                <a:lnTo>
                  <a:pt x="1032" y="531"/>
                </a:lnTo>
                <a:lnTo>
                  <a:pt x="1032" y="578"/>
                </a:lnTo>
                <a:close/>
                <a:moveTo>
                  <a:pt x="956" y="578"/>
                </a:moveTo>
                <a:lnTo>
                  <a:pt x="909" y="578"/>
                </a:lnTo>
                <a:lnTo>
                  <a:pt x="909" y="531"/>
                </a:lnTo>
                <a:lnTo>
                  <a:pt x="956" y="531"/>
                </a:lnTo>
                <a:lnTo>
                  <a:pt x="956" y="578"/>
                </a:lnTo>
                <a:close/>
                <a:moveTo>
                  <a:pt x="881" y="578"/>
                </a:moveTo>
                <a:lnTo>
                  <a:pt x="833" y="578"/>
                </a:lnTo>
                <a:lnTo>
                  <a:pt x="833" y="531"/>
                </a:lnTo>
                <a:lnTo>
                  <a:pt x="881" y="531"/>
                </a:lnTo>
                <a:lnTo>
                  <a:pt x="881" y="578"/>
                </a:lnTo>
                <a:close/>
                <a:moveTo>
                  <a:pt x="805" y="578"/>
                </a:moveTo>
                <a:lnTo>
                  <a:pt x="758" y="578"/>
                </a:lnTo>
                <a:lnTo>
                  <a:pt x="758" y="531"/>
                </a:lnTo>
                <a:lnTo>
                  <a:pt x="805" y="531"/>
                </a:lnTo>
                <a:lnTo>
                  <a:pt x="805" y="578"/>
                </a:lnTo>
                <a:close/>
                <a:moveTo>
                  <a:pt x="729" y="578"/>
                </a:moveTo>
                <a:lnTo>
                  <a:pt x="682" y="578"/>
                </a:lnTo>
                <a:lnTo>
                  <a:pt x="682" y="531"/>
                </a:lnTo>
                <a:lnTo>
                  <a:pt x="729" y="531"/>
                </a:lnTo>
                <a:lnTo>
                  <a:pt x="729" y="578"/>
                </a:lnTo>
                <a:close/>
                <a:moveTo>
                  <a:pt x="653" y="578"/>
                </a:moveTo>
                <a:lnTo>
                  <a:pt x="606" y="578"/>
                </a:lnTo>
                <a:lnTo>
                  <a:pt x="606" y="531"/>
                </a:lnTo>
                <a:lnTo>
                  <a:pt x="653" y="531"/>
                </a:lnTo>
                <a:lnTo>
                  <a:pt x="653" y="578"/>
                </a:lnTo>
                <a:close/>
                <a:moveTo>
                  <a:pt x="578" y="578"/>
                </a:moveTo>
                <a:lnTo>
                  <a:pt x="530" y="578"/>
                </a:lnTo>
                <a:lnTo>
                  <a:pt x="530" y="531"/>
                </a:lnTo>
                <a:lnTo>
                  <a:pt x="578" y="531"/>
                </a:lnTo>
                <a:lnTo>
                  <a:pt x="578" y="578"/>
                </a:lnTo>
                <a:close/>
                <a:moveTo>
                  <a:pt x="502" y="578"/>
                </a:moveTo>
                <a:lnTo>
                  <a:pt x="455" y="578"/>
                </a:lnTo>
                <a:lnTo>
                  <a:pt x="455" y="531"/>
                </a:lnTo>
                <a:lnTo>
                  <a:pt x="502" y="531"/>
                </a:lnTo>
                <a:lnTo>
                  <a:pt x="502" y="578"/>
                </a:lnTo>
                <a:close/>
                <a:moveTo>
                  <a:pt x="426" y="578"/>
                </a:moveTo>
                <a:lnTo>
                  <a:pt x="379" y="578"/>
                </a:lnTo>
                <a:lnTo>
                  <a:pt x="379" y="531"/>
                </a:lnTo>
                <a:lnTo>
                  <a:pt x="426" y="531"/>
                </a:lnTo>
                <a:lnTo>
                  <a:pt x="426" y="578"/>
                </a:lnTo>
                <a:close/>
                <a:moveTo>
                  <a:pt x="351" y="578"/>
                </a:moveTo>
                <a:lnTo>
                  <a:pt x="303" y="578"/>
                </a:lnTo>
                <a:lnTo>
                  <a:pt x="303" y="531"/>
                </a:lnTo>
                <a:lnTo>
                  <a:pt x="351" y="531"/>
                </a:lnTo>
                <a:lnTo>
                  <a:pt x="351" y="578"/>
                </a:lnTo>
                <a:close/>
                <a:moveTo>
                  <a:pt x="48" y="578"/>
                </a:moveTo>
                <a:lnTo>
                  <a:pt x="0" y="578"/>
                </a:lnTo>
                <a:lnTo>
                  <a:pt x="0" y="531"/>
                </a:lnTo>
                <a:lnTo>
                  <a:pt x="48" y="531"/>
                </a:lnTo>
                <a:lnTo>
                  <a:pt x="48" y="578"/>
                </a:lnTo>
                <a:close/>
                <a:moveTo>
                  <a:pt x="3306" y="502"/>
                </a:moveTo>
                <a:lnTo>
                  <a:pt x="3257" y="502"/>
                </a:lnTo>
                <a:lnTo>
                  <a:pt x="3257" y="455"/>
                </a:lnTo>
                <a:lnTo>
                  <a:pt x="3306" y="455"/>
                </a:lnTo>
                <a:lnTo>
                  <a:pt x="3306" y="502"/>
                </a:lnTo>
                <a:close/>
                <a:moveTo>
                  <a:pt x="3230" y="502"/>
                </a:moveTo>
                <a:lnTo>
                  <a:pt x="3181" y="502"/>
                </a:lnTo>
                <a:lnTo>
                  <a:pt x="3181" y="455"/>
                </a:lnTo>
                <a:lnTo>
                  <a:pt x="3230" y="455"/>
                </a:lnTo>
                <a:lnTo>
                  <a:pt x="3230" y="502"/>
                </a:lnTo>
                <a:close/>
                <a:moveTo>
                  <a:pt x="3155" y="502"/>
                </a:moveTo>
                <a:lnTo>
                  <a:pt x="3105" y="502"/>
                </a:lnTo>
                <a:lnTo>
                  <a:pt x="3105" y="455"/>
                </a:lnTo>
                <a:lnTo>
                  <a:pt x="3155" y="455"/>
                </a:lnTo>
                <a:lnTo>
                  <a:pt x="3155" y="502"/>
                </a:lnTo>
                <a:close/>
                <a:moveTo>
                  <a:pt x="3079" y="502"/>
                </a:moveTo>
                <a:lnTo>
                  <a:pt x="3029" y="502"/>
                </a:lnTo>
                <a:lnTo>
                  <a:pt x="3029" y="455"/>
                </a:lnTo>
                <a:lnTo>
                  <a:pt x="3079" y="455"/>
                </a:lnTo>
                <a:lnTo>
                  <a:pt x="3079" y="502"/>
                </a:lnTo>
                <a:close/>
                <a:moveTo>
                  <a:pt x="3003" y="502"/>
                </a:moveTo>
                <a:lnTo>
                  <a:pt x="2954" y="502"/>
                </a:lnTo>
                <a:lnTo>
                  <a:pt x="2954" y="455"/>
                </a:lnTo>
                <a:lnTo>
                  <a:pt x="3003" y="455"/>
                </a:lnTo>
                <a:lnTo>
                  <a:pt x="3003" y="502"/>
                </a:lnTo>
                <a:close/>
                <a:moveTo>
                  <a:pt x="2928" y="502"/>
                </a:moveTo>
                <a:lnTo>
                  <a:pt x="2878" y="502"/>
                </a:lnTo>
                <a:lnTo>
                  <a:pt x="2878" y="455"/>
                </a:lnTo>
                <a:lnTo>
                  <a:pt x="2928" y="455"/>
                </a:lnTo>
                <a:lnTo>
                  <a:pt x="2928" y="502"/>
                </a:lnTo>
                <a:close/>
                <a:moveTo>
                  <a:pt x="2852" y="502"/>
                </a:moveTo>
                <a:lnTo>
                  <a:pt x="2802" y="502"/>
                </a:lnTo>
                <a:lnTo>
                  <a:pt x="2802" y="455"/>
                </a:lnTo>
                <a:lnTo>
                  <a:pt x="2852" y="455"/>
                </a:lnTo>
                <a:lnTo>
                  <a:pt x="2852" y="502"/>
                </a:lnTo>
                <a:close/>
                <a:moveTo>
                  <a:pt x="2776" y="502"/>
                </a:moveTo>
                <a:lnTo>
                  <a:pt x="2726" y="502"/>
                </a:lnTo>
                <a:lnTo>
                  <a:pt x="2726" y="455"/>
                </a:lnTo>
                <a:lnTo>
                  <a:pt x="2776" y="455"/>
                </a:lnTo>
                <a:lnTo>
                  <a:pt x="2776" y="502"/>
                </a:lnTo>
                <a:close/>
                <a:moveTo>
                  <a:pt x="2700" y="502"/>
                </a:moveTo>
                <a:lnTo>
                  <a:pt x="2651" y="502"/>
                </a:lnTo>
                <a:lnTo>
                  <a:pt x="2651" y="455"/>
                </a:lnTo>
                <a:lnTo>
                  <a:pt x="2700" y="455"/>
                </a:lnTo>
                <a:lnTo>
                  <a:pt x="2700" y="502"/>
                </a:lnTo>
                <a:close/>
                <a:moveTo>
                  <a:pt x="2622" y="502"/>
                </a:moveTo>
                <a:lnTo>
                  <a:pt x="2575" y="502"/>
                </a:lnTo>
                <a:lnTo>
                  <a:pt x="2575" y="455"/>
                </a:lnTo>
                <a:lnTo>
                  <a:pt x="2622" y="455"/>
                </a:lnTo>
                <a:lnTo>
                  <a:pt x="2622" y="502"/>
                </a:lnTo>
                <a:close/>
                <a:moveTo>
                  <a:pt x="2547" y="502"/>
                </a:moveTo>
                <a:lnTo>
                  <a:pt x="2499" y="502"/>
                </a:lnTo>
                <a:lnTo>
                  <a:pt x="2499" y="455"/>
                </a:lnTo>
                <a:lnTo>
                  <a:pt x="2547" y="455"/>
                </a:lnTo>
                <a:lnTo>
                  <a:pt x="2547" y="502"/>
                </a:lnTo>
                <a:close/>
                <a:moveTo>
                  <a:pt x="2471" y="502"/>
                </a:moveTo>
                <a:lnTo>
                  <a:pt x="2424" y="502"/>
                </a:lnTo>
                <a:lnTo>
                  <a:pt x="2424" y="455"/>
                </a:lnTo>
                <a:lnTo>
                  <a:pt x="2471" y="455"/>
                </a:lnTo>
                <a:lnTo>
                  <a:pt x="2471" y="502"/>
                </a:lnTo>
                <a:close/>
                <a:moveTo>
                  <a:pt x="2395" y="502"/>
                </a:moveTo>
                <a:lnTo>
                  <a:pt x="2348" y="502"/>
                </a:lnTo>
                <a:lnTo>
                  <a:pt x="2348" y="455"/>
                </a:lnTo>
                <a:lnTo>
                  <a:pt x="2395" y="455"/>
                </a:lnTo>
                <a:lnTo>
                  <a:pt x="2395" y="502"/>
                </a:lnTo>
                <a:close/>
                <a:moveTo>
                  <a:pt x="2319" y="502"/>
                </a:moveTo>
                <a:lnTo>
                  <a:pt x="2272" y="502"/>
                </a:lnTo>
                <a:lnTo>
                  <a:pt x="2272" y="455"/>
                </a:lnTo>
                <a:lnTo>
                  <a:pt x="2319" y="455"/>
                </a:lnTo>
                <a:lnTo>
                  <a:pt x="2319" y="502"/>
                </a:lnTo>
                <a:close/>
                <a:moveTo>
                  <a:pt x="2244" y="502"/>
                </a:moveTo>
                <a:lnTo>
                  <a:pt x="2196" y="502"/>
                </a:lnTo>
                <a:lnTo>
                  <a:pt x="2196" y="455"/>
                </a:lnTo>
                <a:lnTo>
                  <a:pt x="2244" y="455"/>
                </a:lnTo>
                <a:lnTo>
                  <a:pt x="2244" y="502"/>
                </a:lnTo>
                <a:close/>
                <a:moveTo>
                  <a:pt x="2168" y="502"/>
                </a:moveTo>
                <a:lnTo>
                  <a:pt x="2121" y="502"/>
                </a:lnTo>
                <a:lnTo>
                  <a:pt x="2121" y="455"/>
                </a:lnTo>
                <a:lnTo>
                  <a:pt x="2168" y="455"/>
                </a:lnTo>
                <a:lnTo>
                  <a:pt x="2168" y="502"/>
                </a:lnTo>
                <a:close/>
                <a:moveTo>
                  <a:pt x="2092" y="502"/>
                </a:moveTo>
                <a:lnTo>
                  <a:pt x="2045" y="502"/>
                </a:lnTo>
                <a:lnTo>
                  <a:pt x="2045" y="455"/>
                </a:lnTo>
                <a:lnTo>
                  <a:pt x="2092" y="455"/>
                </a:lnTo>
                <a:lnTo>
                  <a:pt x="2092" y="502"/>
                </a:lnTo>
                <a:close/>
                <a:moveTo>
                  <a:pt x="2016" y="502"/>
                </a:moveTo>
                <a:lnTo>
                  <a:pt x="1969" y="502"/>
                </a:lnTo>
                <a:lnTo>
                  <a:pt x="1969" y="455"/>
                </a:lnTo>
                <a:lnTo>
                  <a:pt x="2016" y="455"/>
                </a:lnTo>
                <a:lnTo>
                  <a:pt x="2016" y="502"/>
                </a:lnTo>
                <a:close/>
                <a:moveTo>
                  <a:pt x="1941" y="502"/>
                </a:moveTo>
                <a:lnTo>
                  <a:pt x="1893" y="502"/>
                </a:lnTo>
                <a:lnTo>
                  <a:pt x="1893" y="455"/>
                </a:lnTo>
                <a:lnTo>
                  <a:pt x="1941" y="455"/>
                </a:lnTo>
                <a:lnTo>
                  <a:pt x="1941" y="502"/>
                </a:lnTo>
                <a:close/>
                <a:moveTo>
                  <a:pt x="1789" y="502"/>
                </a:moveTo>
                <a:lnTo>
                  <a:pt x="1742" y="502"/>
                </a:lnTo>
                <a:lnTo>
                  <a:pt x="1742" y="455"/>
                </a:lnTo>
                <a:lnTo>
                  <a:pt x="1789" y="455"/>
                </a:lnTo>
                <a:lnTo>
                  <a:pt x="1789" y="502"/>
                </a:lnTo>
                <a:close/>
                <a:moveTo>
                  <a:pt x="1714" y="502"/>
                </a:moveTo>
                <a:lnTo>
                  <a:pt x="1666" y="502"/>
                </a:lnTo>
                <a:lnTo>
                  <a:pt x="1666" y="455"/>
                </a:lnTo>
                <a:lnTo>
                  <a:pt x="1714" y="455"/>
                </a:lnTo>
                <a:lnTo>
                  <a:pt x="1714" y="502"/>
                </a:lnTo>
                <a:close/>
                <a:moveTo>
                  <a:pt x="1562" y="502"/>
                </a:moveTo>
                <a:lnTo>
                  <a:pt x="1515" y="502"/>
                </a:lnTo>
                <a:lnTo>
                  <a:pt x="1515" y="455"/>
                </a:lnTo>
                <a:lnTo>
                  <a:pt x="1562" y="455"/>
                </a:lnTo>
                <a:lnTo>
                  <a:pt x="1562" y="502"/>
                </a:lnTo>
                <a:close/>
                <a:moveTo>
                  <a:pt x="1184" y="502"/>
                </a:moveTo>
                <a:lnTo>
                  <a:pt x="1136" y="502"/>
                </a:lnTo>
                <a:lnTo>
                  <a:pt x="1136" y="455"/>
                </a:lnTo>
                <a:lnTo>
                  <a:pt x="1184" y="455"/>
                </a:lnTo>
                <a:lnTo>
                  <a:pt x="1184" y="502"/>
                </a:lnTo>
                <a:close/>
                <a:moveTo>
                  <a:pt x="956" y="502"/>
                </a:moveTo>
                <a:lnTo>
                  <a:pt x="909" y="502"/>
                </a:lnTo>
                <a:lnTo>
                  <a:pt x="909" y="455"/>
                </a:lnTo>
                <a:lnTo>
                  <a:pt x="956" y="455"/>
                </a:lnTo>
                <a:lnTo>
                  <a:pt x="956" y="502"/>
                </a:lnTo>
                <a:close/>
                <a:moveTo>
                  <a:pt x="881" y="502"/>
                </a:moveTo>
                <a:lnTo>
                  <a:pt x="833" y="502"/>
                </a:lnTo>
                <a:lnTo>
                  <a:pt x="833" y="455"/>
                </a:lnTo>
                <a:lnTo>
                  <a:pt x="881" y="455"/>
                </a:lnTo>
                <a:lnTo>
                  <a:pt x="881" y="502"/>
                </a:lnTo>
                <a:close/>
                <a:moveTo>
                  <a:pt x="729" y="502"/>
                </a:moveTo>
                <a:lnTo>
                  <a:pt x="682" y="502"/>
                </a:lnTo>
                <a:lnTo>
                  <a:pt x="682" y="455"/>
                </a:lnTo>
                <a:lnTo>
                  <a:pt x="729" y="455"/>
                </a:lnTo>
                <a:lnTo>
                  <a:pt x="729" y="502"/>
                </a:lnTo>
                <a:close/>
                <a:moveTo>
                  <a:pt x="653" y="502"/>
                </a:moveTo>
                <a:lnTo>
                  <a:pt x="606" y="502"/>
                </a:lnTo>
                <a:lnTo>
                  <a:pt x="606" y="455"/>
                </a:lnTo>
                <a:lnTo>
                  <a:pt x="653" y="455"/>
                </a:lnTo>
                <a:lnTo>
                  <a:pt x="653" y="502"/>
                </a:lnTo>
                <a:close/>
                <a:moveTo>
                  <a:pt x="578" y="502"/>
                </a:moveTo>
                <a:lnTo>
                  <a:pt x="530" y="502"/>
                </a:lnTo>
                <a:lnTo>
                  <a:pt x="530" y="455"/>
                </a:lnTo>
                <a:lnTo>
                  <a:pt x="578" y="455"/>
                </a:lnTo>
                <a:lnTo>
                  <a:pt x="578" y="502"/>
                </a:lnTo>
                <a:close/>
                <a:moveTo>
                  <a:pt x="502" y="502"/>
                </a:moveTo>
                <a:lnTo>
                  <a:pt x="455" y="502"/>
                </a:lnTo>
                <a:lnTo>
                  <a:pt x="455" y="455"/>
                </a:lnTo>
                <a:lnTo>
                  <a:pt x="502" y="455"/>
                </a:lnTo>
                <a:lnTo>
                  <a:pt x="502" y="502"/>
                </a:lnTo>
                <a:close/>
                <a:moveTo>
                  <a:pt x="426" y="502"/>
                </a:moveTo>
                <a:lnTo>
                  <a:pt x="379" y="502"/>
                </a:lnTo>
                <a:lnTo>
                  <a:pt x="379" y="455"/>
                </a:lnTo>
                <a:lnTo>
                  <a:pt x="426" y="455"/>
                </a:lnTo>
                <a:lnTo>
                  <a:pt x="426" y="502"/>
                </a:lnTo>
                <a:close/>
                <a:moveTo>
                  <a:pt x="351" y="502"/>
                </a:moveTo>
                <a:lnTo>
                  <a:pt x="303" y="502"/>
                </a:lnTo>
                <a:lnTo>
                  <a:pt x="303" y="455"/>
                </a:lnTo>
                <a:lnTo>
                  <a:pt x="351" y="455"/>
                </a:lnTo>
                <a:lnTo>
                  <a:pt x="351" y="502"/>
                </a:lnTo>
                <a:close/>
                <a:moveTo>
                  <a:pt x="275" y="502"/>
                </a:moveTo>
                <a:lnTo>
                  <a:pt x="227" y="502"/>
                </a:lnTo>
                <a:lnTo>
                  <a:pt x="227" y="455"/>
                </a:lnTo>
                <a:lnTo>
                  <a:pt x="275" y="455"/>
                </a:lnTo>
                <a:lnTo>
                  <a:pt x="275" y="502"/>
                </a:lnTo>
                <a:close/>
                <a:moveTo>
                  <a:pt x="123" y="502"/>
                </a:moveTo>
                <a:lnTo>
                  <a:pt x="76" y="502"/>
                </a:lnTo>
                <a:lnTo>
                  <a:pt x="76" y="455"/>
                </a:lnTo>
                <a:lnTo>
                  <a:pt x="123" y="455"/>
                </a:lnTo>
                <a:lnTo>
                  <a:pt x="123" y="502"/>
                </a:lnTo>
                <a:close/>
                <a:moveTo>
                  <a:pt x="3458" y="426"/>
                </a:moveTo>
                <a:lnTo>
                  <a:pt x="3408" y="426"/>
                </a:lnTo>
                <a:lnTo>
                  <a:pt x="3408" y="379"/>
                </a:lnTo>
                <a:lnTo>
                  <a:pt x="3458" y="379"/>
                </a:lnTo>
                <a:lnTo>
                  <a:pt x="3458" y="426"/>
                </a:lnTo>
                <a:close/>
                <a:moveTo>
                  <a:pt x="3382" y="426"/>
                </a:moveTo>
                <a:lnTo>
                  <a:pt x="3332" y="426"/>
                </a:lnTo>
                <a:lnTo>
                  <a:pt x="3332" y="379"/>
                </a:lnTo>
                <a:lnTo>
                  <a:pt x="3382" y="379"/>
                </a:lnTo>
                <a:lnTo>
                  <a:pt x="3382" y="426"/>
                </a:lnTo>
                <a:close/>
                <a:moveTo>
                  <a:pt x="3306" y="426"/>
                </a:moveTo>
                <a:lnTo>
                  <a:pt x="3257" y="426"/>
                </a:lnTo>
                <a:lnTo>
                  <a:pt x="3257" y="379"/>
                </a:lnTo>
                <a:lnTo>
                  <a:pt x="3306" y="379"/>
                </a:lnTo>
                <a:lnTo>
                  <a:pt x="3306" y="426"/>
                </a:lnTo>
                <a:close/>
                <a:moveTo>
                  <a:pt x="3230" y="426"/>
                </a:moveTo>
                <a:lnTo>
                  <a:pt x="3181" y="426"/>
                </a:lnTo>
                <a:lnTo>
                  <a:pt x="3181" y="379"/>
                </a:lnTo>
                <a:lnTo>
                  <a:pt x="3230" y="379"/>
                </a:lnTo>
                <a:lnTo>
                  <a:pt x="3230" y="426"/>
                </a:lnTo>
                <a:close/>
                <a:moveTo>
                  <a:pt x="3155" y="426"/>
                </a:moveTo>
                <a:lnTo>
                  <a:pt x="3105" y="426"/>
                </a:lnTo>
                <a:lnTo>
                  <a:pt x="3105" y="379"/>
                </a:lnTo>
                <a:lnTo>
                  <a:pt x="3155" y="379"/>
                </a:lnTo>
                <a:lnTo>
                  <a:pt x="3155" y="426"/>
                </a:lnTo>
                <a:close/>
                <a:moveTo>
                  <a:pt x="3079" y="426"/>
                </a:moveTo>
                <a:lnTo>
                  <a:pt x="3029" y="426"/>
                </a:lnTo>
                <a:lnTo>
                  <a:pt x="3029" y="379"/>
                </a:lnTo>
                <a:lnTo>
                  <a:pt x="3079" y="379"/>
                </a:lnTo>
                <a:lnTo>
                  <a:pt x="3079" y="426"/>
                </a:lnTo>
                <a:close/>
                <a:moveTo>
                  <a:pt x="3003" y="426"/>
                </a:moveTo>
                <a:lnTo>
                  <a:pt x="2954" y="426"/>
                </a:lnTo>
                <a:lnTo>
                  <a:pt x="2954" y="379"/>
                </a:lnTo>
                <a:lnTo>
                  <a:pt x="3003" y="379"/>
                </a:lnTo>
                <a:lnTo>
                  <a:pt x="3003" y="426"/>
                </a:lnTo>
                <a:close/>
                <a:moveTo>
                  <a:pt x="2928" y="426"/>
                </a:moveTo>
                <a:lnTo>
                  <a:pt x="2878" y="426"/>
                </a:lnTo>
                <a:lnTo>
                  <a:pt x="2878" y="379"/>
                </a:lnTo>
                <a:lnTo>
                  <a:pt x="2928" y="379"/>
                </a:lnTo>
                <a:lnTo>
                  <a:pt x="2928" y="426"/>
                </a:lnTo>
                <a:close/>
                <a:moveTo>
                  <a:pt x="2852" y="426"/>
                </a:moveTo>
                <a:lnTo>
                  <a:pt x="2802" y="426"/>
                </a:lnTo>
                <a:lnTo>
                  <a:pt x="2802" y="379"/>
                </a:lnTo>
                <a:lnTo>
                  <a:pt x="2852" y="379"/>
                </a:lnTo>
                <a:lnTo>
                  <a:pt x="2852" y="426"/>
                </a:lnTo>
                <a:close/>
                <a:moveTo>
                  <a:pt x="2776" y="426"/>
                </a:moveTo>
                <a:lnTo>
                  <a:pt x="2726" y="426"/>
                </a:lnTo>
                <a:lnTo>
                  <a:pt x="2726" y="379"/>
                </a:lnTo>
                <a:lnTo>
                  <a:pt x="2776" y="379"/>
                </a:lnTo>
                <a:lnTo>
                  <a:pt x="2776" y="426"/>
                </a:lnTo>
                <a:close/>
                <a:moveTo>
                  <a:pt x="2700" y="426"/>
                </a:moveTo>
                <a:lnTo>
                  <a:pt x="2651" y="426"/>
                </a:lnTo>
                <a:lnTo>
                  <a:pt x="2651" y="379"/>
                </a:lnTo>
                <a:lnTo>
                  <a:pt x="2700" y="379"/>
                </a:lnTo>
                <a:lnTo>
                  <a:pt x="2700" y="426"/>
                </a:lnTo>
                <a:close/>
                <a:moveTo>
                  <a:pt x="2622" y="426"/>
                </a:moveTo>
                <a:lnTo>
                  <a:pt x="2575" y="426"/>
                </a:lnTo>
                <a:lnTo>
                  <a:pt x="2575" y="379"/>
                </a:lnTo>
                <a:lnTo>
                  <a:pt x="2622" y="379"/>
                </a:lnTo>
                <a:lnTo>
                  <a:pt x="2622" y="426"/>
                </a:lnTo>
                <a:close/>
                <a:moveTo>
                  <a:pt x="2547" y="426"/>
                </a:moveTo>
                <a:lnTo>
                  <a:pt x="2499" y="426"/>
                </a:lnTo>
                <a:lnTo>
                  <a:pt x="2499" y="379"/>
                </a:lnTo>
                <a:lnTo>
                  <a:pt x="2547" y="379"/>
                </a:lnTo>
                <a:lnTo>
                  <a:pt x="2547" y="426"/>
                </a:lnTo>
                <a:close/>
                <a:moveTo>
                  <a:pt x="2471" y="426"/>
                </a:moveTo>
                <a:lnTo>
                  <a:pt x="2424" y="426"/>
                </a:lnTo>
                <a:lnTo>
                  <a:pt x="2424" y="379"/>
                </a:lnTo>
                <a:lnTo>
                  <a:pt x="2471" y="379"/>
                </a:lnTo>
                <a:lnTo>
                  <a:pt x="2471" y="426"/>
                </a:lnTo>
                <a:close/>
                <a:moveTo>
                  <a:pt x="2395" y="426"/>
                </a:moveTo>
                <a:lnTo>
                  <a:pt x="2348" y="426"/>
                </a:lnTo>
                <a:lnTo>
                  <a:pt x="2348" y="379"/>
                </a:lnTo>
                <a:lnTo>
                  <a:pt x="2395" y="379"/>
                </a:lnTo>
                <a:lnTo>
                  <a:pt x="2395" y="426"/>
                </a:lnTo>
                <a:close/>
                <a:moveTo>
                  <a:pt x="2319" y="426"/>
                </a:moveTo>
                <a:lnTo>
                  <a:pt x="2272" y="426"/>
                </a:lnTo>
                <a:lnTo>
                  <a:pt x="2272" y="379"/>
                </a:lnTo>
                <a:lnTo>
                  <a:pt x="2319" y="379"/>
                </a:lnTo>
                <a:lnTo>
                  <a:pt x="2319" y="426"/>
                </a:lnTo>
                <a:close/>
                <a:moveTo>
                  <a:pt x="2244" y="426"/>
                </a:moveTo>
                <a:lnTo>
                  <a:pt x="2196" y="426"/>
                </a:lnTo>
                <a:lnTo>
                  <a:pt x="2196" y="379"/>
                </a:lnTo>
                <a:lnTo>
                  <a:pt x="2244" y="379"/>
                </a:lnTo>
                <a:lnTo>
                  <a:pt x="2244" y="426"/>
                </a:lnTo>
                <a:close/>
                <a:moveTo>
                  <a:pt x="2168" y="426"/>
                </a:moveTo>
                <a:lnTo>
                  <a:pt x="2121" y="426"/>
                </a:lnTo>
                <a:lnTo>
                  <a:pt x="2121" y="379"/>
                </a:lnTo>
                <a:lnTo>
                  <a:pt x="2168" y="379"/>
                </a:lnTo>
                <a:lnTo>
                  <a:pt x="2168" y="426"/>
                </a:lnTo>
                <a:close/>
                <a:moveTo>
                  <a:pt x="2092" y="426"/>
                </a:moveTo>
                <a:lnTo>
                  <a:pt x="2045" y="426"/>
                </a:lnTo>
                <a:lnTo>
                  <a:pt x="2045" y="379"/>
                </a:lnTo>
                <a:lnTo>
                  <a:pt x="2092" y="379"/>
                </a:lnTo>
                <a:lnTo>
                  <a:pt x="2092" y="426"/>
                </a:lnTo>
                <a:close/>
                <a:moveTo>
                  <a:pt x="2016" y="426"/>
                </a:moveTo>
                <a:lnTo>
                  <a:pt x="1969" y="426"/>
                </a:lnTo>
                <a:lnTo>
                  <a:pt x="1969" y="379"/>
                </a:lnTo>
                <a:lnTo>
                  <a:pt x="2016" y="379"/>
                </a:lnTo>
                <a:lnTo>
                  <a:pt x="2016" y="426"/>
                </a:lnTo>
                <a:close/>
                <a:moveTo>
                  <a:pt x="1941" y="426"/>
                </a:moveTo>
                <a:lnTo>
                  <a:pt x="1893" y="426"/>
                </a:lnTo>
                <a:lnTo>
                  <a:pt x="1893" y="379"/>
                </a:lnTo>
                <a:lnTo>
                  <a:pt x="1941" y="379"/>
                </a:lnTo>
                <a:lnTo>
                  <a:pt x="1941" y="426"/>
                </a:lnTo>
                <a:close/>
                <a:moveTo>
                  <a:pt x="1865" y="426"/>
                </a:moveTo>
                <a:lnTo>
                  <a:pt x="1818" y="426"/>
                </a:lnTo>
                <a:lnTo>
                  <a:pt x="1818" y="379"/>
                </a:lnTo>
                <a:lnTo>
                  <a:pt x="1865" y="379"/>
                </a:lnTo>
                <a:lnTo>
                  <a:pt x="1865" y="426"/>
                </a:lnTo>
                <a:close/>
                <a:moveTo>
                  <a:pt x="1789" y="426"/>
                </a:moveTo>
                <a:lnTo>
                  <a:pt x="1742" y="426"/>
                </a:lnTo>
                <a:lnTo>
                  <a:pt x="1742" y="379"/>
                </a:lnTo>
                <a:lnTo>
                  <a:pt x="1789" y="379"/>
                </a:lnTo>
                <a:lnTo>
                  <a:pt x="1789" y="426"/>
                </a:lnTo>
                <a:close/>
                <a:moveTo>
                  <a:pt x="1486" y="426"/>
                </a:moveTo>
                <a:lnTo>
                  <a:pt x="1439" y="426"/>
                </a:lnTo>
                <a:lnTo>
                  <a:pt x="1439" y="379"/>
                </a:lnTo>
                <a:lnTo>
                  <a:pt x="1486" y="379"/>
                </a:lnTo>
                <a:lnTo>
                  <a:pt x="1486" y="426"/>
                </a:lnTo>
                <a:close/>
                <a:moveTo>
                  <a:pt x="1411" y="426"/>
                </a:moveTo>
                <a:lnTo>
                  <a:pt x="1363" y="426"/>
                </a:lnTo>
                <a:lnTo>
                  <a:pt x="1363" y="379"/>
                </a:lnTo>
                <a:lnTo>
                  <a:pt x="1411" y="379"/>
                </a:lnTo>
                <a:lnTo>
                  <a:pt x="1411" y="426"/>
                </a:lnTo>
                <a:close/>
                <a:moveTo>
                  <a:pt x="1259" y="426"/>
                </a:moveTo>
                <a:lnTo>
                  <a:pt x="1212" y="426"/>
                </a:lnTo>
                <a:lnTo>
                  <a:pt x="1212" y="379"/>
                </a:lnTo>
                <a:lnTo>
                  <a:pt x="1259" y="379"/>
                </a:lnTo>
                <a:lnTo>
                  <a:pt x="1259" y="426"/>
                </a:lnTo>
                <a:close/>
                <a:moveTo>
                  <a:pt x="1184" y="426"/>
                </a:moveTo>
                <a:lnTo>
                  <a:pt x="1136" y="426"/>
                </a:lnTo>
                <a:lnTo>
                  <a:pt x="1136" y="379"/>
                </a:lnTo>
                <a:lnTo>
                  <a:pt x="1184" y="379"/>
                </a:lnTo>
                <a:lnTo>
                  <a:pt x="1184" y="426"/>
                </a:lnTo>
                <a:close/>
                <a:moveTo>
                  <a:pt x="956" y="426"/>
                </a:moveTo>
                <a:lnTo>
                  <a:pt x="909" y="426"/>
                </a:lnTo>
                <a:lnTo>
                  <a:pt x="909" y="379"/>
                </a:lnTo>
                <a:lnTo>
                  <a:pt x="956" y="379"/>
                </a:lnTo>
                <a:lnTo>
                  <a:pt x="956" y="426"/>
                </a:lnTo>
                <a:close/>
                <a:moveTo>
                  <a:pt x="881" y="426"/>
                </a:moveTo>
                <a:lnTo>
                  <a:pt x="833" y="426"/>
                </a:lnTo>
                <a:lnTo>
                  <a:pt x="833" y="379"/>
                </a:lnTo>
                <a:lnTo>
                  <a:pt x="881" y="379"/>
                </a:lnTo>
                <a:lnTo>
                  <a:pt x="881" y="426"/>
                </a:lnTo>
                <a:close/>
                <a:moveTo>
                  <a:pt x="805" y="426"/>
                </a:moveTo>
                <a:lnTo>
                  <a:pt x="758" y="426"/>
                </a:lnTo>
                <a:lnTo>
                  <a:pt x="758" y="379"/>
                </a:lnTo>
                <a:lnTo>
                  <a:pt x="805" y="379"/>
                </a:lnTo>
                <a:lnTo>
                  <a:pt x="805" y="426"/>
                </a:lnTo>
                <a:close/>
                <a:moveTo>
                  <a:pt x="729" y="426"/>
                </a:moveTo>
                <a:lnTo>
                  <a:pt x="682" y="426"/>
                </a:lnTo>
                <a:lnTo>
                  <a:pt x="682" y="379"/>
                </a:lnTo>
                <a:lnTo>
                  <a:pt x="729" y="379"/>
                </a:lnTo>
                <a:lnTo>
                  <a:pt x="729" y="426"/>
                </a:lnTo>
                <a:close/>
                <a:moveTo>
                  <a:pt x="653" y="426"/>
                </a:moveTo>
                <a:lnTo>
                  <a:pt x="606" y="426"/>
                </a:lnTo>
                <a:lnTo>
                  <a:pt x="606" y="379"/>
                </a:lnTo>
                <a:lnTo>
                  <a:pt x="653" y="379"/>
                </a:lnTo>
                <a:lnTo>
                  <a:pt x="653" y="426"/>
                </a:lnTo>
                <a:close/>
                <a:moveTo>
                  <a:pt x="578" y="426"/>
                </a:moveTo>
                <a:lnTo>
                  <a:pt x="530" y="426"/>
                </a:lnTo>
                <a:lnTo>
                  <a:pt x="530" y="379"/>
                </a:lnTo>
                <a:lnTo>
                  <a:pt x="578" y="379"/>
                </a:lnTo>
                <a:lnTo>
                  <a:pt x="578" y="426"/>
                </a:lnTo>
                <a:close/>
                <a:moveTo>
                  <a:pt x="502" y="426"/>
                </a:moveTo>
                <a:lnTo>
                  <a:pt x="455" y="426"/>
                </a:lnTo>
                <a:lnTo>
                  <a:pt x="455" y="379"/>
                </a:lnTo>
                <a:lnTo>
                  <a:pt x="502" y="379"/>
                </a:lnTo>
                <a:lnTo>
                  <a:pt x="502" y="426"/>
                </a:lnTo>
                <a:close/>
                <a:moveTo>
                  <a:pt x="426" y="426"/>
                </a:moveTo>
                <a:lnTo>
                  <a:pt x="379" y="426"/>
                </a:lnTo>
                <a:lnTo>
                  <a:pt x="379" y="379"/>
                </a:lnTo>
                <a:lnTo>
                  <a:pt x="426" y="379"/>
                </a:lnTo>
                <a:lnTo>
                  <a:pt x="426" y="426"/>
                </a:lnTo>
                <a:close/>
                <a:moveTo>
                  <a:pt x="351" y="426"/>
                </a:moveTo>
                <a:lnTo>
                  <a:pt x="303" y="426"/>
                </a:lnTo>
                <a:lnTo>
                  <a:pt x="303" y="379"/>
                </a:lnTo>
                <a:lnTo>
                  <a:pt x="351" y="379"/>
                </a:lnTo>
                <a:lnTo>
                  <a:pt x="351" y="426"/>
                </a:lnTo>
                <a:close/>
                <a:moveTo>
                  <a:pt x="275" y="426"/>
                </a:moveTo>
                <a:lnTo>
                  <a:pt x="227" y="426"/>
                </a:lnTo>
                <a:lnTo>
                  <a:pt x="227" y="379"/>
                </a:lnTo>
                <a:lnTo>
                  <a:pt x="275" y="379"/>
                </a:lnTo>
                <a:lnTo>
                  <a:pt x="275" y="426"/>
                </a:lnTo>
                <a:close/>
                <a:moveTo>
                  <a:pt x="199" y="426"/>
                </a:moveTo>
                <a:lnTo>
                  <a:pt x="152" y="426"/>
                </a:lnTo>
                <a:lnTo>
                  <a:pt x="152" y="379"/>
                </a:lnTo>
                <a:lnTo>
                  <a:pt x="199" y="379"/>
                </a:lnTo>
                <a:lnTo>
                  <a:pt x="199" y="426"/>
                </a:lnTo>
                <a:close/>
                <a:moveTo>
                  <a:pt x="123" y="426"/>
                </a:moveTo>
                <a:lnTo>
                  <a:pt x="76" y="426"/>
                </a:lnTo>
                <a:lnTo>
                  <a:pt x="76" y="379"/>
                </a:lnTo>
                <a:lnTo>
                  <a:pt x="123" y="379"/>
                </a:lnTo>
                <a:lnTo>
                  <a:pt x="123" y="426"/>
                </a:lnTo>
                <a:close/>
                <a:moveTo>
                  <a:pt x="48" y="426"/>
                </a:moveTo>
                <a:lnTo>
                  <a:pt x="0" y="426"/>
                </a:lnTo>
                <a:lnTo>
                  <a:pt x="0" y="379"/>
                </a:lnTo>
                <a:lnTo>
                  <a:pt x="48" y="379"/>
                </a:lnTo>
                <a:lnTo>
                  <a:pt x="48" y="426"/>
                </a:lnTo>
                <a:close/>
                <a:moveTo>
                  <a:pt x="3382" y="351"/>
                </a:moveTo>
                <a:lnTo>
                  <a:pt x="3332" y="351"/>
                </a:lnTo>
                <a:lnTo>
                  <a:pt x="3332" y="303"/>
                </a:lnTo>
                <a:lnTo>
                  <a:pt x="3382" y="303"/>
                </a:lnTo>
                <a:lnTo>
                  <a:pt x="3382" y="351"/>
                </a:lnTo>
                <a:close/>
                <a:moveTo>
                  <a:pt x="3306" y="351"/>
                </a:moveTo>
                <a:lnTo>
                  <a:pt x="3257" y="351"/>
                </a:lnTo>
                <a:lnTo>
                  <a:pt x="3257" y="303"/>
                </a:lnTo>
                <a:lnTo>
                  <a:pt x="3306" y="303"/>
                </a:lnTo>
                <a:lnTo>
                  <a:pt x="3306" y="351"/>
                </a:lnTo>
                <a:close/>
                <a:moveTo>
                  <a:pt x="3230" y="351"/>
                </a:moveTo>
                <a:lnTo>
                  <a:pt x="3181" y="351"/>
                </a:lnTo>
                <a:lnTo>
                  <a:pt x="3181" y="303"/>
                </a:lnTo>
                <a:lnTo>
                  <a:pt x="3230" y="303"/>
                </a:lnTo>
                <a:lnTo>
                  <a:pt x="3230" y="351"/>
                </a:lnTo>
                <a:close/>
                <a:moveTo>
                  <a:pt x="3155" y="351"/>
                </a:moveTo>
                <a:lnTo>
                  <a:pt x="3105" y="351"/>
                </a:lnTo>
                <a:lnTo>
                  <a:pt x="3105" y="303"/>
                </a:lnTo>
                <a:lnTo>
                  <a:pt x="3155" y="303"/>
                </a:lnTo>
                <a:lnTo>
                  <a:pt x="3155" y="351"/>
                </a:lnTo>
                <a:close/>
                <a:moveTo>
                  <a:pt x="3079" y="351"/>
                </a:moveTo>
                <a:lnTo>
                  <a:pt x="3029" y="351"/>
                </a:lnTo>
                <a:lnTo>
                  <a:pt x="3029" y="303"/>
                </a:lnTo>
                <a:lnTo>
                  <a:pt x="3079" y="303"/>
                </a:lnTo>
                <a:lnTo>
                  <a:pt x="3079" y="351"/>
                </a:lnTo>
                <a:close/>
                <a:moveTo>
                  <a:pt x="3003" y="351"/>
                </a:moveTo>
                <a:lnTo>
                  <a:pt x="2954" y="351"/>
                </a:lnTo>
                <a:lnTo>
                  <a:pt x="2954" y="303"/>
                </a:lnTo>
                <a:lnTo>
                  <a:pt x="3003" y="303"/>
                </a:lnTo>
                <a:lnTo>
                  <a:pt x="3003" y="351"/>
                </a:lnTo>
                <a:close/>
                <a:moveTo>
                  <a:pt x="2928" y="351"/>
                </a:moveTo>
                <a:lnTo>
                  <a:pt x="2878" y="351"/>
                </a:lnTo>
                <a:lnTo>
                  <a:pt x="2878" y="303"/>
                </a:lnTo>
                <a:lnTo>
                  <a:pt x="2928" y="303"/>
                </a:lnTo>
                <a:lnTo>
                  <a:pt x="2928" y="351"/>
                </a:lnTo>
                <a:close/>
                <a:moveTo>
                  <a:pt x="2852" y="351"/>
                </a:moveTo>
                <a:lnTo>
                  <a:pt x="2802" y="351"/>
                </a:lnTo>
                <a:lnTo>
                  <a:pt x="2802" y="303"/>
                </a:lnTo>
                <a:lnTo>
                  <a:pt x="2852" y="303"/>
                </a:lnTo>
                <a:lnTo>
                  <a:pt x="2852" y="351"/>
                </a:lnTo>
                <a:close/>
                <a:moveTo>
                  <a:pt x="2776" y="351"/>
                </a:moveTo>
                <a:lnTo>
                  <a:pt x="2726" y="351"/>
                </a:lnTo>
                <a:lnTo>
                  <a:pt x="2726" y="303"/>
                </a:lnTo>
                <a:lnTo>
                  <a:pt x="2776" y="303"/>
                </a:lnTo>
                <a:lnTo>
                  <a:pt x="2776" y="351"/>
                </a:lnTo>
                <a:close/>
                <a:moveTo>
                  <a:pt x="2700" y="351"/>
                </a:moveTo>
                <a:lnTo>
                  <a:pt x="2651" y="351"/>
                </a:lnTo>
                <a:lnTo>
                  <a:pt x="2651" y="303"/>
                </a:lnTo>
                <a:lnTo>
                  <a:pt x="2700" y="303"/>
                </a:lnTo>
                <a:lnTo>
                  <a:pt x="2700" y="351"/>
                </a:lnTo>
                <a:close/>
                <a:moveTo>
                  <a:pt x="2622" y="351"/>
                </a:moveTo>
                <a:lnTo>
                  <a:pt x="2575" y="351"/>
                </a:lnTo>
                <a:lnTo>
                  <a:pt x="2575" y="303"/>
                </a:lnTo>
                <a:lnTo>
                  <a:pt x="2622" y="303"/>
                </a:lnTo>
                <a:lnTo>
                  <a:pt x="2622" y="351"/>
                </a:lnTo>
                <a:close/>
                <a:moveTo>
                  <a:pt x="2547" y="351"/>
                </a:moveTo>
                <a:lnTo>
                  <a:pt x="2499" y="351"/>
                </a:lnTo>
                <a:lnTo>
                  <a:pt x="2499" y="303"/>
                </a:lnTo>
                <a:lnTo>
                  <a:pt x="2547" y="303"/>
                </a:lnTo>
                <a:lnTo>
                  <a:pt x="2547" y="351"/>
                </a:lnTo>
                <a:close/>
                <a:moveTo>
                  <a:pt x="2471" y="351"/>
                </a:moveTo>
                <a:lnTo>
                  <a:pt x="2424" y="351"/>
                </a:lnTo>
                <a:lnTo>
                  <a:pt x="2424" y="303"/>
                </a:lnTo>
                <a:lnTo>
                  <a:pt x="2471" y="303"/>
                </a:lnTo>
                <a:lnTo>
                  <a:pt x="2471" y="351"/>
                </a:lnTo>
                <a:close/>
                <a:moveTo>
                  <a:pt x="2395" y="351"/>
                </a:moveTo>
                <a:lnTo>
                  <a:pt x="2348" y="351"/>
                </a:lnTo>
                <a:lnTo>
                  <a:pt x="2348" y="303"/>
                </a:lnTo>
                <a:lnTo>
                  <a:pt x="2395" y="303"/>
                </a:lnTo>
                <a:lnTo>
                  <a:pt x="2395" y="351"/>
                </a:lnTo>
                <a:close/>
                <a:moveTo>
                  <a:pt x="2319" y="351"/>
                </a:moveTo>
                <a:lnTo>
                  <a:pt x="2272" y="351"/>
                </a:lnTo>
                <a:lnTo>
                  <a:pt x="2272" y="303"/>
                </a:lnTo>
                <a:lnTo>
                  <a:pt x="2319" y="303"/>
                </a:lnTo>
                <a:lnTo>
                  <a:pt x="2319" y="351"/>
                </a:lnTo>
                <a:close/>
                <a:moveTo>
                  <a:pt x="2244" y="351"/>
                </a:moveTo>
                <a:lnTo>
                  <a:pt x="2196" y="351"/>
                </a:lnTo>
                <a:lnTo>
                  <a:pt x="2196" y="303"/>
                </a:lnTo>
                <a:lnTo>
                  <a:pt x="2244" y="303"/>
                </a:lnTo>
                <a:lnTo>
                  <a:pt x="2244" y="351"/>
                </a:lnTo>
                <a:close/>
                <a:moveTo>
                  <a:pt x="2168" y="351"/>
                </a:moveTo>
                <a:lnTo>
                  <a:pt x="2121" y="351"/>
                </a:lnTo>
                <a:lnTo>
                  <a:pt x="2121" y="303"/>
                </a:lnTo>
                <a:lnTo>
                  <a:pt x="2168" y="303"/>
                </a:lnTo>
                <a:lnTo>
                  <a:pt x="2168" y="351"/>
                </a:lnTo>
                <a:close/>
                <a:moveTo>
                  <a:pt x="2016" y="351"/>
                </a:moveTo>
                <a:lnTo>
                  <a:pt x="1969" y="351"/>
                </a:lnTo>
                <a:lnTo>
                  <a:pt x="1969" y="303"/>
                </a:lnTo>
                <a:lnTo>
                  <a:pt x="2016" y="303"/>
                </a:lnTo>
                <a:lnTo>
                  <a:pt x="2016" y="351"/>
                </a:lnTo>
                <a:close/>
                <a:moveTo>
                  <a:pt x="1941" y="351"/>
                </a:moveTo>
                <a:lnTo>
                  <a:pt x="1893" y="351"/>
                </a:lnTo>
                <a:lnTo>
                  <a:pt x="1893" y="303"/>
                </a:lnTo>
                <a:lnTo>
                  <a:pt x="1941" y="303"/>
                </a:lnTo>
                <a:lnTo>
                  <a:pt x="1941" y="351"/>
                </a:lnTo>
                <a:close/>
                <a:moveTo>
                  <a:pt x="1865" y="351"/>
                </a:moveTo>
                <a:lnTo>
                  <a:pt x="1818" y="351"/>
                </a:lnTo>
                <a:lnTo>
                  <a:pt x="1818" y="303"/>
                </a:lnTo>
                <a:lnTo>
                  <a:pt x="1865" y="303"/>
                </a:lnTo>
                <a:lnTo>
                  <a:pt x="1865" y="351"/>
                </a:lnTo>
                <a:close/>
                <a:moveTo>
                  <a:pt x="1335" y="351"/>
                </a:moveTo>
                <a:lnTo>
                  <a:pt x="1288" y="351"/>
                </a:lnTo>
                <a:lnTo>
                  <a:pt x="1288" y="303"/>
                </a:lnTo>
                <a:lnTo>
                  <a:pt x="1335" y="303"/>
                </a:lnTo>
                <a:lnTo>
                  <a:pt x="1335" y="351"/>
                </a:lnTo>
                <a:close/>
                <a:moveTo>
                  <a:pt x="1259" y="351"/>
                </a:moveTo>
                <a:lnTo>
                  <a:pt x="1212" y="351"/>
                </a:lnTo>
                <a:lnTo>
                  <a:pt x="1212" y="303"/>
                </a:lnTo>
                <a:lnTo>
                  <a:pt x="1259" y="303"/>
                </a:lnTo>
                <a:lnTo>
                  <a:pt x="1259" y="351"/>
                </a:lnTo>
                <a:close/>
                <a:moveTo>
                  <a:pt x="1184" y="351"/>
                </a:moveTo>
                <a:lnTo>
                  <a:pt x="1136" y="351"/>
                </a:lnTo>
                <a:lnTo>
                  <a:pt x="1136" y="303"/>
                </a:lnTo>
                <a:lnTo>
                  <a:pt x="1184" y="303"/>
                </a:lnTo>
                <a:lnTo>
                  <a:pt x="1184" y="351"/>
                </a:lnTo>
                <a:close/>
                <a:moveTo>
                  <a:pt x="1032" y="351"/>
                </a:moveTo>
                <a:lnTo>
                  <a:pt x="985" y="351"/>
                </a:lnTo>
                <a:lnTo>
                  <a:pt x="985" y="303"/>
                </a:lnTo>
                <a:lnTo>
                  <a:pt x="1032" y="303"/>
                </a:lnTo>
                <a:lnTo>
                  <a:pt x="1032" y="351"/>
                </a:lnTo>
                <a:close/>
                <a:moveTo>
                  <a:pt x="956" y="351"/>
                </a:moveTo>
                <a:lnTo>
                  <a:pt x="909" y="351"/>
                </a:lnTo>
                <a:lnTo>
                  <a:pt x="909" y="303"/>
                </a:lnTo>
                <a:lnTo>
                  <a:pt x="956" y="303"/>
                </a:lnTo>
                <a:lnTo>
                  <a:pt x="956" y="351"/>
                </a:lnTo>
                <a:close/>
                <a:moveTo>
                  <a:pt x="805" y="351"/>
                </a:moveTo>
                <a:lnTo>
                  <a:pt x="758" y="351"/>
                </a:lnTo>
                <a:lnTo>
                  <a:pt x="758" y="303"/>
                </a:lnTo>
                <a:lnTo>
                  <a:pt x="805" y="303"/>
                </a:lnTo>
                <a:lnTo>
                  <a:pt x="805" y="351"/>
                </a:lnTo>
                <a:close/>
                <a:moveTo>
                  <a:pt x="729" y="351"/>
                </a:moveTo>
                <a:lnTo>
                  <a:pt x="682" y="351"/>
                </a:lnTo>
                <a:lnTo>
                  <a:pt x="682" y="303"/>
                </a:lnTo>
                <a:lnTo>
                  <a:pt x="729" y="303"/>
                </a:lnTo>
                <a:lnTo>
                  <a:pt x="729" y="351"/>
                </a:lnTo>
                <a:close/>
                <a:moveTo>
                  <a:pt x="653" y="351"/>
                </a:moveTo>
                <a:lnTo>
                  <a:pt x="606" y="351"/>
                </a:lnTo>
                <a:lnTo>
                  <a:pt x="606" y="303"/>
                </a:lnTo>
                <a:lnTo>
                  <a:pt x="653" y="303"/>
                </a:lnTo>
                <a:lnTo>
                  <a:pt x="653" y="351"/>
                </a:lnTo>
                <a:close/>
                <a:moveTo>
                  <a:pt x="578" y="351"/>
                </a:moveTo>
                <a:lnTo>
                  <a:pt x="530" y="351"/>
                </a:lnTo>
                <a:lnTo>
                  <a:pt x="530" y="303"/>
                </a:lnTo>
                <a:lnTo>
                  <a:pt x="578" y="303"/>
                </a:lnTo>
                <a:lnTo>
                  <a:pt x="578" y="351"/>
                </a:lnTo>
                <a:close/>
                <a:moveTo>
                  <a:pt x="502" y="351"/>
                </a:moveTo>
                <a:lnTo>
                  <a:pt x="455" y="351"/>
                </a:lnTo>
                <a:lnTo>
                  <a:pt x="455" y="303"/>
                </a:lnTo>
                <a:lnTo>
                  <a:pt x="502" y="303"/>
                </a:lnTo>
                <a:lnTo>
                  <a:pt x="502" y="351"/>
                </a:lnTo>
                <a:close/>
                <a:moveTo>
                  <a:pt x="426" y="351"/>
                </a:moveTo>
                <a:lnTo>
                  <a:pt x="379" y="351"/>
                </a:lnTo>
                <a:lnTo>
                  <a:pt x="379" y="303"/>
                </a:lnTo>
                <a:lnTo>
                  <a:pt x="426" y="303"/>
                </a:lnTo>
                <a:lnTo>
                  <a:pt x="426" y="351"/>
                </a:lnTo>
                <a:close/>
                <a:moveTo>
                  <a:pt x="351" y="351"/>
                </a:moveTo>
                <a:lnTo>
                  <a:pt x="303" y="351"/>
                </a:lnTo>
                <a:lnTo>
                  <a:pt x="303" y="303"/>
                </a:lnTo>
                <a:lnTo>
                  <a:pt x="351" y="303"/>
                </a:lnTo>
                <a:lnTo>
                  <a:pt x="351" y="351"/>
                </a:lnTo>
                <a:close/>
                <a:moveTo>
                  <a:pt x="275" y="351"/>
                </a:moveTo>
                <a:lnTo>
                  <a:pt x="227" y="351"/>
                </a:lnTo>
                <a:lnTo>
                  <a:pt x="227" y="303"/>
                </a:lnTo>
                <a:lnTo>
                  <a:pt x="275" y="303"/>
                </a:lnTo>
                <a:lnTo>
                  <a:pt x="275" y="351"/>
                </a:lnTo>
                <a:close/>
                <a:moveTo>
                  <a:pt x="199" y="351"/>
                </a:moveTo>
                <a:lnTo>
                  <a:pt x="152" y="351"/>
                </a:lnTo>
                <a:lnTo>
                  <a:pt x="152" y="303"/>
                </a:lnTo>
                <a:lnTo>
                  <a:pt x="199" y="303"/>
                </a:lnTo>
                <a:lnTo>
                  <a:pt x="199" y="351"/>
                </a:lnTo>
                <a:close/>
                <a:moveTo>
                  <a:pt x="123" y="351"/>
                </a:moveTo>
                <a:lnTo>
                  <a:pt x="76" y="351"/>
                </a:lnTo>
                <a:lnTo>
                  <a:pt x="76" y="303"/>
                </a:lnTo>
                <a:lnTo>
                  <a:pt x="123" y="303"/>
                </a:lnTo>
                <a:lnTo>
                  <a:pt x="123" y="351"/>
                </a:lnTo>
                <a:close/>
                <a:moveTo>
                  <a:pt x="48" y="351"/>
                </a:moveTo>
                <a:lnTo>
                  <a:pt x="0" y="351"/>
                </a:lnTo>
                <a:lnTo>
                  <a:pt x="0" y="303"/>
                </a:lnTo>
                <a:lnTo>
                  <a:pt x="48" y="303"/>
                </a:lnTo>
                <a:lnTo>
                  <a:pt x="48" y="351"/>
                </a:lnTo>
                <a:close/>
                <a:moveTo>
                  <a:pt x="3079" y="275"/>
                </a:moveTo>
                <a:lnTo>
                  <a:pt x="3029" y="275"/>
                </a:lnTo>
                <a:lnTo>
                  <a:pt x="3029" y="228"/>
                </a:lnTo>
                <a:lnTo>
                  <a:pt x="3079" y="228"/>
                </a:lnTo>
                <a:lnTo>
                  <a:pt x="3079" y="275"/>
                </a:lnTo>
                <a:close/>
                <a:moveTo>
                  <a:pt x="3003" y="275"/>
                </a:moveTo>
                <a:lnTo>
                  <a:pt x="2954" y="275"/>
                </a:lnTo>
                <a:lnTo>
                  <a:pt x="2954" y="228"/>
                </a:lnTo>
                <a:lnTo>
                  <a:pt x="3003" y="228"/>
                </a:lnTo>
                <a:lnTo>
                  <a:pt x="3003" y="275"/>
                </a:lnTo>
                <a:close/>
                <a:moveTo>
                  <a:pt x="2852" y="275"/>
                </a:moveTo>
                <a:lnTo>
                  <a:pt x="2802" y="275"/>
                </a:lnTo>
                <a:lnTo>
                  <a:pt x="2802" y="228"/>
                </a:lnTo>
                <a:lnTo>
                  <a:pt x="2852" y="228"/>
                </a:lnTo>
                <a:lnTo>
                  <a:pt x="2852" y="275"/>
                </a:lnTo>
                <a:close/>
                <a:moveTo>
                  <a:pt x="2776" y="275"/>
                </a:moveTo>
                <a:lnTo>
                  <a:pt x="2726" y="275"/>
                </a:lnTo>
                <a:lnTo>
                  <a:pt x="2726" y="228"/>
                </a:lnTo>
                <a:lnTo>
                  <a:pt x="2776" y="228"/>
                </a:lnTo>
                <a:lnTo>
                  <a:pt x="2776" y="275"/>
                </a:lnTo>
                <a:close/>
                <a:moveTo>
                  <a:pt x="2700" y="275"/>
                </a:moveTo>
                <a:lnTo>
                  <a:pt x="2651" y="275"/>
                </a:lnTo>
                <a:lnTo>
                  <a:pt x="2651" y="228"/>
                </a:lnTo>
                <a:lnTo>
                  <a:pt x="2700" y="228"/>
                </a:lnTo>
                <a:lnTo>
                  <a:pt x="2700" y="275"/>
                </a:lnTo>
                <a:close/>
                <a:moveTo>
                  <a:pt x="2622" y="275"/>
                </a:moveTo>
                <a:lnTo>
                  <a:pt x="2575" y="275"/>
                </a:lnTo>
                <a:lnTo>
                  <a:pt x="2575" y="228"/>
                </a:lnTo>
                <a:lnTo>
                  <a:pt x="2622" y="228"/>
                </a:lnTo>
                <a:lnTo>
                  <a:pt x="2622" y="275"/>
                </a:lnTo>
                <a:close/>
                <a:moveTo>
                  <a:pt x="2547" y="275"/>
                </a:moveTo>
                <a:lnTo>
                  <a:pt x="2499" y="275"/>
                </a:lnTo>
                <a:lnTo>
                  <a:pt x="2499" y="228"/>
                </a:lnTo>
                <a:lnTo>
                  <a:pt x="2547" y="228"/>
                </a:lnTo>
                <a:lnTo>
                  <a:pt x="2547" y="275"/>
                </a:lnTo>
                <a:close/>
                <a:moveTo>
                  <a:pt x="2471" y="275"/>
                </a:moveTo>
                <a:lnTo>
                  <a:pt x="2424" y="275"/>
                </a:lnTo>
                <a:lnTo>
                  <a:pt x="2424" y="228"/>
                </a:lnTo>
                <a:lnTo>
                  <a:pt x="2471" y="228"/>
                </a:lnTo>
                <a:lnTo>
                  <a:pt x="2471" y="275"/>
                </a:lnTo>
                <a:close/>
                <a:moveTo>
                  <a:pt x="2395" y="275"/>
                </a:moveTo>
                <a:lnTo>
                  <a:pt x="2348" y="275"/>
                </a:lnTo>
                <a:lnTo>
                  <a:pt x="2348" y="228"/>
                </a:lnTo>
                <a:lnTo>
                  <a:pt x="2395" y="228"/>
                </a:lnTo>
                <a:lnTo>
                  <a:pt x="2395" y="275"/>
                </a:lnTo>
                <a:close/>
                <a:moveTo>
                  <a:pt x="2319" y="275"/>
                </a:moveTo>
                <a:lnTo>
                  <a:pt x="2272" y="275"/>
                </a:lnTo>
                <a:lnTo>
                  <a:pt x="2272" y="228"/>
                </a:lnTo>
                <a:lnTo>
                  <a:pt x="2319" y="228"/>
                </a:lnTo>
                <a:lnTo>
                  <a:pt x="2319" y="275"/>
                </a:lnTo>
                <a:close/>
                <a:moveTo>
                  <a:pt x="2168" y="275"/>
                </a:moveTo>
                <a:lnTo>
                  <a:pt x="2121" y="275"/>
                </a:lnTo>
                <a:lnTo>
                  <a:pt x="2121" y="228"/>
                </a:lnTo>
                <a:lnTo>
                  <a:pt x="2168" y="228"/>
                </a:lnTo>
                <a:lnTo>
                  <a:pt x="2168" y="275"/>
                </a:lnTo>
                <a:close/>
                <a:moveTo>
                  <a:pt x="1411" y="275"/>
                </a:moveTo>
                <a:lnTo>
                  <a:pt x="1363" y="275"/>
                </a:lnTo>
                <a:lnTo>
                  <a:pt x="1363" y="228"/>
                </a:lnTo>
                <a:lnTo>
                  <a:pt x="1411" y="228"/>
                </a:lnTo>
                <a:lnTo>
                  <a:pt x="1411" y="275"/>
                </a:lnTo>
                <a:close/>
                <a:moveTo>
                  <a:pt x="1335" y="275"/>
                </a:moveTo>
                <a:lnTo>
                  <a:pt x="1288" y="275"/>
                </a:lnTo>
                <a:lnTo>
                  <a:pt x="1288" y="228"/>
                </a:lnTo>
                <a:lnTo>
                  <a:pt x="1335" y="228"/>
                </a:lnTo>
                <a:lnTo>
                  <a:pt x="1335" y="275"/>
                </a:lnTo>
                <a:close/>
                <a:moveTo>
                  <a:pt x="1259" y="275"/>
                </a:moveTo>
                <a:lnTo>
                  <a:pt x="1212" y="275"/>
                </a:lnTo>
                <a:lnTo>
                  <a:pt x="1212" y="228"/>
                </a:lnTo>
                <a:lnTo>
                  <a:pt x="1259" y="228"/>
                </a:lnTo>
                <a:lnTo>
                  <a:pt x="1259" y="275"/>
                </a:lnTo>
                <a:close/>
                <a:moveTo>
                  <a:pt x="1184" y="275"/>
                </a:moveTo>
                <a:lnTo>
                  <a:pt x="1136" y="275"/>
                </a:lnTo>
                <a:lnTo>
                  <a:pt x="1136" y="228"/>
                </a:lnTo>
                <a:lnTo>
                  <a:pt x="1184" y="228"/>
                </a:lnTo>
                <a:lnTo>
                  <a:pt x="1184" y="275"/>
                </a:lnTo>
                <a:close/>
                <a:moveTo>
                  <a:pt x="1108" y="275"/>
                </a:moveTo>
                <a:lnTo>
                  <a:pt x="1060" y="275"/>
                </a:lnTo>
                <a:lnTo>
                  <a:pt x="1060" y="228"/>
                </a:lnTo>
                <a:lnTo>
                  <a:pt x="1108" y="228"/>
                </a:lnTo>
                <a:lnTo>
                  <a:pt x="1108" y="275"/>
                </a:lnTo>
                <a:close/>
                <a:moveTo>
                  <a:pt x="881" y="275"/>
                </a:moveTo>
                <a:lnTo>
                  <a:pt x="833" y="275"/>
                </a:lnTo>
                <a:lnTo>
                  <a:pt x="833" y="228"/>
                </a:lnTo>
                <a:lnTo>
                  <a:pt x="881" y="228"/>
                </a:lnTo>
                <a:lnTo>
                  <a:pt x="881" y="275"/>
                </a:lnTo>
                <a:close/>
                <a:moveTo>
                  <a:pt x="805" y="275"/>
                </a:moveTo>
                <a:lnTo>
                  <a:pt x="758" y="275"/>
                </a:lnTo>
                <a:lnTo>
                  <a:pt x="758" y="228"/>
                </a:lnTo>
                <a:lnTo>
                  <a:pt x="805" y="228"/>
                </a:lnTo>
                <a:lnTo>
                  <a:pt x="805" y="275"/>
                </a:lnTo>
                <a:close/>
                <a:moveTo>
                  <a:pt x="729" y="275"/>
                </a:moveTo>
                <a:lnTo>
                  <a:pt x="682" y="275"/>
                </a:lnTo>
                <a:lnTo>
                  <a:pt x="682" y="228"/>
                </a:lnTo>
                <a:lnTo>
                  <a:pt x="729" y="228"/>
                </a:lnTo>
                <a:lnTo>
                  <a:pt x="729" y="275"/>
                </a:lnTo>
                <a:close/>
                <a:moveTo>
                  <a:pt x="578" y="275"/>
                </a:moveTo>
                <a:lnTo>
                  <a:pt x="530" y="275"/>
                </a:lnTo>
                <a:lnTo>
                  <a:pt x="530" y="228"/>
                </a:lnTo>
                <a:lnTo>
                  <a:pt x="578" y="228"/>
                </a:lnTo>
                <a:lnTo>
                  <a:pt x="578" y="275"/>
                </a:lnTo>
                <a:close/>
                <a:moveTo>
                  <a:pt x="502" y="275"/>
                </a:moveTo>
                <a:lnTo>
                  <a:pt x="455" y="275"/>
                </a:lnTo>
                <a:lnTo>
                  <a:pt x="455" y="228"/>
                </a:lnTo>
                <a:lnTo>
                  <a:pt x="502" y="228"/>
                </a:lnTo>
                <a:lnTo>
                  <a:pt x="502" y="275"/>
                </a:lnTo>
                <a:close/>
                <a:moveTo>
                  <a:pt x="426" y="275"/>
                </a:moveTo>
                <a:lnTo>
                  <a:pt x="379" y="275"/>
                </a:lnTo>
                <a:lnTo>
                  <a:pt x="379" y="228"/>
                </a:lnTo>
                <a:lnTo>
                  <a:pt x="426" y="228"/>
                </a:lnTo>
                <a:lnTo>
                  <a:pt x="426" y="275"/>
                </a:lnTo>
                <a:close/>
                <a:moveTo>
                  <a:pt x="123" y="275"/>
                </a:moveTo>
                <a:lnTo>
                  <a:pt x="76" y="275"/>
                </a:lnTo>
                <a:lnTo>
                  <a:pt x="76" y="228"/>
                </a:lnTo>
                <a:lnTo>
                  <a:pt x="123" y="228"/>
                </a:lnTo>
                <a:lnTo>
                  <a:pt x="123" y="275"/>
                </a:lnTo>
                <a:close/>
                <a:moveTo>
                  <a:pt x="3003" y="199"/>
                </a:moveTo>
                <a:lnTo>
                  <a:pt x="2954" y="199"/>
                </a:lnTo>
                <a:lnTo>
                  <a:pt x="2954" y="152"/>
                </a:lnTo>
                <a:lnTo>
                  <a:pt x="3003" y="152"/>
                </a:lnTo>
                <a:lnTo>
                  <a:pt x="3003" y="199"/>
                </a:lnTo>
                <a:close/>
                <a:moveTo>
                  <a:pt x="2700" y="199"/>
                </a:moveTo>
                <a:lnTo>
                  <a:pt x="2651" y="199"/>
                </a:lnTo>
                <a:lnTo>
                  <a:pt x="2651" y="152"/>
                </a:lnTo>
                <a:lnTo>
                  <a:pt x="2700" y="152"/>
                </a:lnTo>
                <a:lnTo>
                  <a:pt x="2700" y="199"/>
                </a:lnTo>
                <a:close/>
                <a:moveTo>
                  <a:pt x="2622" y="199"/>
                </a:moveTo>
                <a:lnTo>
                  <a:pt x="2575" y="199"/>
                </a:lnTo>
                <a:lnTo>
                  <a:pt x="2575" y="152"/>
                </a:lnTo>
                <a:lnTo>
                  <a:pt x="2622" y="152"/>
                </a:lnTo>
                <a:lnTo>
                  <a:pt x="2622" y="199"/>
                </a:lnTo>
                <a:close/>
                <a:moveTo>
                  <a:pt x="2547" y="199"/>
                </a:moveTo>
                <a:lnTo>
                  <a:pt x="2499" y="199"/>
                </a:lnTo>
                <a:lnTo>
                  <a:pt x="2499" y="152"/>
                </a:lnTo>
                <a:lnTo>
                  <a:pt x="2547" y="152"/>
                </a:lnTo>
                <a:lnTo>
                  <a:pt x="2547" y="199"/>
                </a:lnTo>
                <a:close/>
                <a:moveTo>
                  <a:pt x="2244" y="199"/>
                </a:moveTo>
                <a:lnTo>
                  <a:pt x="2196" y="199"/>
                </a:lnTo>
                <a:lnTo>
                  <a:pt x="2196" y="152"/>
                </a:lnTo>
                <a:lnTo>
                  <a:pt x="2244" y="152"/>
                </a:lnTo>
                <a:lnTo>
                  <a:pt x="2244" y="199"/>
                </a:lnTo>
                <a:close/>
                <a:moveTo>
                  <a:pt x="1865" y="199"/>
                </a:moveTo>
                <a:lnTo>
                  <a:pt x="1818" y="199"/>
                </a:lnTo>
                <a:lnTo>
                  <a:pt x="1818" y="152"/>
                </a:lnTo>
                <a:lnTo>
                  <a:pt x="1865" y="152"/>
                </a:lnTo>
                <a:lnTo>
                  <a:pt x="1865" y="199"/>
                </a:lnTo>
                <a:close/>
                <a:moveTo>
                  <a:pt x="1411" y="199"/>
                </a:moveTo>
                <a:lnTo>
                  <a:pt x="1363" y="199"/>
                </a:lnTo>
                <a:lnTo>
                  <a:pt x="1363" y="152"/>
                </a:lnTo>
                <a:lnTo>
                  <a:pt x="1411" y="152"/>
                </a:lnTo>
                <a:lnTo>
                  <a:pt x="1411" y="199"/>
                </a:lnTo>
                <a:close/>
                <a:moveTo>
                  <a:pt x="1335" y="199"/>
                </a:moveTo>
                <a:lnTo>
                  <a:pt x="1288" y="199"/>
                </a:lnTo>
                <a:lnTo>
                  <a:pt x="1288" y="152"/>
                </a:lnTo>
                <a:lnTo>
                  <a:pt x="1335" y="152"/>
                </a:lnTo>
                <a:lnTo>
                  <a:pt x="1335" y="199"/>
                </a:lnTo>
                <a:close/>
                <a:moveTo>
                  <a:pt x="1259" y="199"/>
                </a:moveTo>
                <a:lnTo>
                  <a:pt x="1212" y="199"/>
                </a:lnTo>
                <a:lnTo>
                  <a:pt x="1212" y="152"/>
                </a:lnTo>
                <a:lnTo>
                  <a:pt x="1259" y="152"/>
                </a:lnTo>
                <a:lnTo>
                  <a:pt x="1259" y="199"/>
                </a:lnTo>
                <a:close/>
                <a:moveTo>
                  <a:pt x="1184" y="199"/>
                </a:moveTo>
                <a:lnTo>
                  <a:pt x="1136" y="199"/>
                </a:lnTo>
                <a:lnTo>
                  <a:pt x="1136" y="152"/>
                </a:lnTo>
                <a:lnTo>
                  <a:pt x="1184" y="152"/>
                </a:lnTo>
                <a:lnTo>
                  <a:pt x="1184" y="199"/>
                </a:lnTo>
                <a:close/>
                <a:moveTo>
                  <a:pt x="1108" y="199"/>
                </a:moveTo>
                <a:lnTo>
                  <a:pt x="1060" y="199"/>
                </a:lnTo>
                <a:lnTo>
                  <a:pt x="1060" y="152"/>
                </a:lnTo>
                <a:lnTo>
                  <a:pt x="1108" y="152"/>
                </a:lnTo>
                <a:lnTo>
                  <a:pt x="1108" y="199"/>
                </a:lnTo>
                <a:close/>
                <a:moveTo>
                  <a:pt x="1032" y="199"/>
                </a:moveTo>
                <a:lnTo>
                  <a:pt x="985" y="199"/>
                </a:lnTo>
                <a:lnTo>
                  <a:pt x="985" y="152"/>
                </a:lnTo>
                <a:lnTo>
                  <a:pt x="1032" y="152"/>
                </a:lnTo>
                <a:lnTo>
                  <a:pt x="1032" y="199"/>
                </a:lnTo>
                <a:close/>
                <a:moveTo>
                  <a:pt x="805" y="199"/>
                </a:moveTo>
                <a:lnTo>
                  <a:pt x="758" y="199"/>
                </a:lnTo>
                <a:lnTo>
                  <a:pt x="758" y="152"/>
                </a:lnTo>
                <a:lnTo>
                  <a:pt x="805" y="152"/>
                </a:lnTo>
                <a:lnTo>
                  <a:pt x="805" y="199"/>
                </a:lnTo>
                <a:close/>
                <a:moveTo>
                  <a:pt x="729" y="199"/>
                </a:moveTo>
                <a:lnTo>
                  <a:pt x="682" y="199"/>
                </a:lnTo>
                <a:lnTo>
                  <a:pt x="682" y="152"/>
                </a:lnTo>
                <a:lnTo>
                  <a:pt x="729" y="152"/>
                </a:lnTo>
                <a:lnTo>
                  <a:pt x="729" y="199"/>
                </a:lnTo>
                <a:close/>
                <a:moveTo>
                  <a:pt x="653" y="199"/>
                </a:moveTo>
                <a:lnTo>
                  <a:pt x="606" y="199"/>
                </a:lnTo>
                <a:lnTo>
                  <a:pt x="606" y="152"/>
                </a:lnTo>
                <a:lnTo>
                  <a:pt x="653" y="152"/>
                </a:lnTo>
                <a:lnTo>
                  <a:pt x="653" y="199"/>
                </a:lnTo>
                <a:close/>
                <a:moveTo>
                  <a:pt x="578" y="199"/>
                </a:moveTo>
                <a:lnTo>
                  <a:pt x="530" y="199"/>
                </a:lnTo>
                <a:lnTo>
                  <a:pt x="530" y="152"/>
                </a:lnTo>
                <a:lnTo>
                  <a:pt x="578" y="152"/>
                </a:lnTo>
                <a:lnTo>
                  <a:pt x="578" y="199"/>
                </a:lnTo>
                <a:close/>
                <a:moveTo>
                  <a:pt x="502" y="199"/>
                </a:moveTo>
                <a:lnTo>
                  <a:pt x="455" y="199"/>
                </a:lnTo>
                <a:lnTo>
                  <a:pt x="455" y="152"/>
                </a:lnTo>
                <a:lnTo>
                  <a:pt x="502" y="152"/>
                </a:lnTo>
                <a:lnTo>
                  <a:pt x="502" y="199"/>
                </a:lnTo>
                <a:close/>
                <a:moveTo>
                  <a:pt x="2622" y="123"/>
                </a:moveTo>
                <a:lnTo>
                  <a:pt x="2575" y="123"/>
                </a:lnTo>
                <a:lnTo>
                  <a:pt x="2575" y="76"/>
                </a:lnTo>
                <a:lnTo>
                  <a:pt x="2622" y="76"/>
                </a:lnTo>
                <a:lnTo>
                  <a:pt x="2622" y="123"/>
                </a:lnTo>
                <a:close/>
                <a:moveTo>
                  <a:pt x="1865" y="123"/>
                </a:moveTo>
                <a:lnTo>
                  <a:pt x="1818" y="123"/>
                </a:lnTo>
                <a:lnTo>
                  <a:pt x="1818" y="76"/>
                </a:lnTo>
                <a:lnTo>
                  <a:pt x="1865" y="76"/>
                </a:lnTo>
                <a:lnTo>
                  <a:pt x="1865" y="123"/>
                </a:lnTo>
                <a:close/>
                <a:moveTo>
                  <a:pt x="1789" y="123"/>
                </a:moveTo>
                <a:lnTo>
                  <a:pt x="1742" y="123"/>
                </a:lnTo>
                <a:lnTo>
                  <a:pt x="1742" y="76"/>
                </a:lnTo>
                <a:lnTo>
                  <a:pt x="1789" y="76"/>
                </a:lnTo>
                <a:lnTo>
                  <a:pt x="1789" y="123"/>
                </a:lnTo>
                <a:close/>
                <a:moveTo>
                  <a:pt x="1411" y="123"/>
                </a:moveTo>
                <a:lnTo>
                  <a:pt x="1363" y="123"/>
                </a:lnTo>
                <a:lnTo>
                  <a:pt x="1363" y="76"/>
                </a:lnTo>
                <a:lnTo>
                  <a:pt x="1411" y="76"/>
                </a:lnTo>
                <a:lnTo>
                  <a:pt x="1411" y="123"/>
                </a:lnTo>
                <a:close/>
                <a:moveTo>
                  <a:pt x="1335" y="123"/>
                </a:moveTo>
                <a:lnTo>
                  <a:pt x="1288" y="123"/>
                </a:lnTo>
                <a:lnTo>
                  <a:pt x="1288" y="76"/>
                </a:lnTo>
                <a:lnTo>
                  <a:pt x="1335" y="76"/>
                </a:lnTo>
                <a:lnTo>
                  <a:pt x="1335" y="123"/>
                </a:lnTo>
                <a:close/>
                <a:moveTo>
                  <a:pt x="1259" y="123"/>
                </a:moveTo>
                <a:lnTo>
                  <a:pt x="1212" y="123"/>
                </a:lnTo>
                <a:lnTo>
                  <a:pt x="1212" y="76"/>
                </a:lnTo>
                <a:lnTo>
                  <a:pt x="1259" y="76"/>
                </a:lnTo>
                <a:lnTo>
                  <a:pt x="1259" y="123"/>
                </a:lnTo>
                <a:close/>
                <a:moveTo>
                  <a:pt x="1184" y="123"/>
                </a:moveTo>
                <a:lnTo>
                  <a:pt x="1136" y="123"/>
                </a:lnTo>
                <a:lnTo>
                  <a:pt x="1136" y="76"/>
                </a:lnTo>
                <a:lnTo>
                  <a:pt x="1184" y="76"/>
                </a:lnTo>
                <a:lnTo>
                  <a:pt x="1184" y="123"/>
                </a:lnTo>
                <a:close/>
                <a:moveTo>
                  <a:pt x="1108" y="123"/>
                </a:moveTo>
                <a:lnTo>
                  <a:pt x="1060" y="123"/>
                </a:lnTo>
                <a:lnTo>
                  <a:pt x="1060" y="76"/>
                </a:lnTo>
                <a:lnTo>
                  <a:pt x="1108" y="76"/>
                </a:lnTo>
                <a:lnTo>
                  <a:pt x="1108" y="123"/>
                </a:lnTo>
                <a:close/>
                <a:moveTo>
                  <a:pt x="1032" y="123"/>
                </a:moveTo>
                <a:lnTo>
                  <a:pt x="985" y="123"/>
                </a:lnTo>
                <a:lnTo>
                  <a:pt x="985" y="76"/>
                </a:lnTo>
                <a:lnTo>
                  <a:pt x="1032" y="76"/>
                </a:lnTo>
                <a:lnTo>
                  <a:pt x="1032" y="123"/>
                </a:lnTo>
                <a:close/>
                <a:moveTo>
                  <a:pt x="881" y="123"/>
                </a:moveTo>
                <a:lnTo>
                  <a:pt x="833" y="123"/>
                </a:lnTo>
                <a:lnTo>
                  <a:pt x="833" y="76"/>
                </a:lnTo>
                <a:lnTo>
                  <a:pt x="881" y="76"/>
                </a:lnTo>
                <a:lnTo>
                  <a:pt x="881" y="123"/>
                </a:lnTo>
                <a:close/>
                <a:moveTo>
                  <a:pt x="805" y="123"/>
                </a:moveTo>
                <a:lnTo>
                  <a:pt x="758" y="123"/>
                </a:lnTo>
                <a:lnTo>
                  <a:pt x="758" y="76"/>
                </a:lnTo>
                <a:lnTo>
                  <a:pt x="805" y="76"/>
                </a:lnTo>
                <a:lnTo>
                  <a:pt x="805" y="123"/>
                </a:lnTo>
                <a:close/>
                <a:moveTo>
                  <a:pt x="729" y="123"/>
                </a:moveTo>
                <a:lnTo>
                  <a:pt x="682" y="123"/>
                </a:lnTo>
                <a:lnTo>
                  <a:pt x="682" y="76"/>
                </a:lnTo>
                <a:lnTo>
                  <a:pt x="729" y="76"/>
                </a:lnTo>
                <a:lnTo>
                  <a:pt x="729" y="123"/>
                </a:lnTo>
                <a:close/>
                <a:moveTo>
                  <a:pt x="578" y="123"/>
                </a:moveTo>
                <a:lnTo>
                  <a:pt x="530" y="123"/>
                </a:lnTo>
                <a:lnTo>
                  <a:pt x="530" y="76"/>
                </a:lnTo>
                <a:lnTo>
                  <a:pt x="578" y="76"/>
                </a:lnTo>
                <a:lnTo>
                  <a:pt x="578" y="123"/>
                </a:lnTo>
                <a:close/>
                <a:moveTo>
                  <a:pt x="2547" y="48"/>
                </a:moveTo>
                <a:lnTo>
                  <a:pt x="2499" y="48"/>
                </a:lnTo>
                <a:lnTo>
                  <a:pt x="2499" y="0"/>
                </a:lnTo>
                <a:lnTo>
                  <a:pt x="2547" y="0"/>
                </a:lnTo>
                <a:lnTo>
                  <a:pt x="2547" y="48"/>
                </a:lnTo>
                <a:close/>
                <a:moveTo>
                  <a:pt x="2244" y="48"/>
                </a:moveTo>
                <a:lnTo>
                  <a:pt x="2196" y="48"/>
                </a:lnTo>
                <a:lnTo>
                  <a:pt x="2196" y="0"/>
                </a:lnTo>
                <a:lnTo>
                  <a:pt x="2244" y="0"/>
                </a:lnTo>
                <a:lnTo>
                  <a:pt x="2244" y="48"/>
                </a:lnTo>
                <a:close/>
                <a:moveTo>
                  <a:pt x="2168" y="48"/>
                </a:moveTo>
                <a:lnTo>
                  <a:pt x="2121" y="48"/>
                </a:lnTo>
                <a:lnTo>
                  <a:pt x="2121" y="0"/>
                </a:lnTo>
                <a:lnTo>
                  <a:pt x="2168" y="0"/>
                </a:lnTo>
                <a:lnTo>
                  <a:pt x="2168" y="48"/>
                </a:lnTo>
                <a:close/>
                <a:moveTo>
                  <a:pt x="1335" y="48"/>
                </a:moveTo>
                <a:lnTo>
                  <a:pt x="1288" y="48"/>
                </a:lnTo>
                <a:lnTo>
                  <a:pt x="1288" y="0"/>
                </a:lnTo>
                <a:lnTo>
                  <a:pt x="1335" y="0"/>
                </a:lnTo>
                <a:lnTo>
                  <a:pt x="1335" y="48"/>
                </a:lnTo>
                <a:close/>
                <a:moveTo>
                  <a:pt x="1259" y="48"/>
                </a:moveTo>
                <a:lnTo>
                  <a:pt x="1212" y="48"/>
                </a:lnTo>
                <a:lnTo>
                  <a:pt x="1212" y="0"/>
                </a:lnTo>
                <a:lnTo>
                  <a:pt x="1259" y="0"/>
                </a:lnTo>
                <a:lnTo>
                  <a:pt x="1259" y="48"/>
                </a:lnTo>
                <a:close/>
                <a:moveTo>
                  <a:pt x="1184" y="48"/>
                </a:moveTo>
                <a:lnTo>
                  <a:pt x="1136" y="48"/>
                </a:lnTo>
                <a:lnTo>
                  <a:pt x="1136" y="0"/>
                </a:lnTo>
                <a:lnTo>
                  <a:pt x="1184" y="0"/>
                </a:lnTo>
                <a:lnTo>
                  <a:pt x="1184" y="48"/>
                </a:lnTo>
                <a:close/>
                <a:moveTo>
                  <a:pt x="1032" y="48"/>
                </a:moveTo>
                <a:lnTo>
                  <a:pt x="985" y="48"/>
                </a:lnTo>
                <a:lnTo>
                  <a:pt x="985" y="0"/>
                </a:lnTo>
                <a:lnTo>
                  <a:pt x="1032" y="0"/>
                </a:lnTo>
                <a:lnTo>
                  <a:pt x="1032" y="48"/>
                </a:lnTo>
                <a:close/>
                <a:moveTo>
                  <a:pt x="956" y="48"/>
                </a:moveTo>
                <a:lnTo>
                  <a:pt x="909" y="48"/>
                </a:lnTo>
                <a:lnTo>
                  <a:pt x="909" y="0"/>
                </a:lnTo>
                <a:lnTo>
                  <a:pt x="956" y="0"/>
                </a:lnTo>
                <a:lnTo>
                  <a:pt x="956" y="48"/>
                </a:lnTo>
                <a:close/>
                <a:moveTo>
                  <a:pt x="881" y="48"/>
                </a:moveTo>
                <a:lnTo>
                  <a:pt x="833" y="48"/>
                </a:lnTo>
                <a:lnTo>
                  <a:pt x="833" y="0"/>
                </a:lnTo>
                <a:lnTo>
                  <a:pt x="881" y="0"/>
                </a:lnTo>
                <a:lnTo>
                  <a:pt x="881" y="48"/>
                </a:lnTo>
                <a:close/>
                <a:moveTo>
                  <a:pt x="805" y="48"/>
                </a:moveTo>
                <a:lnTo>
                  <a:pt x="758" y="48"/>
                </a:lnTo>
                <a:lnTo>
                  <a:pt x="758" y="0"/>
                </a:lnTo>
                <a:lnTo>
                  <a:pt x="805" y="0"/>
                </a:lnTo>
                <a:lnTo>
                  <a:pt x="805" y="48"/>
                </a:lnTo>
                <a:close/>
              </a:path>
            </a:pathLst>
          </a:custGeom>
          <a:solidFill>
            <a:srgbClr val="FFC000">
              <a:alpha val="20000"/>
            </a:srgbClr>
          </a:solidFill>
          <a:ln>
            <a:noFill/>
          </a:ln>
        </p:spPr>
        <p:txBody>
          <a:bodyPr/>
          <a:lstStyle/>
          <a:p>
            <a:endParaRPr lang="zh-CN" altLang="en-US"/>
          </a:p>
        </p:txBody>
      </p:sp>
      <p:sp>
        <p:nvSpPr>
          <p:cNvPr id="3" name="矩形 2"/>
          <p:cNvSpPr/>
          <p:nvPr/>
        </p:nvSpPr>
        <p:spPr>
          <a:xfrm>
            <a:off x="607895" y="5884118"/>
            <a:ext cx="579729" cy="432048"/>
          </a:xfrm>
          <a:prstGeom prst="rect">
            <a:avLst/>
          </a:prstGeom>
          <a:solidFill>
            <a:srgbClr val="D43E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382318" y="5868652"/>
            <a:ext cx="579729" cy="432048"/>
          </a:xfrm>
          <a:prstGeom prst="rect">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031945" y="5860257"/>
            <a:ext cx="579729" cy="432048"/>
          </a:xfrm>
          <a:prstGeom prst="rect">
            <a:avLst/>
          </a:prstGeom>
          <a:solidFill>
            <a:srgbClr val="00A1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681572" y="5860257"/>
            <a:ext cx="579729" cy="432048"/>
          </a:xfrm>
          <a:prstGeom prst="rect">
            <a:avLst/>
          </a:prstGeom>
          <a:solidFill>
            <a:srgbClr val="F1B6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318135" y="5860257"/>
            <a:ext cx="579729" cy="432048"/>
          </a:xfrm>
          <a:prstGeom prst="rect">
            <a:avLst/>
          </a:prstGeom>
          <a:solidFill>
            <a:srgbClr val="B818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flipV="1">
            <a:off x="-16446" y="371440"/>
            <a:ext cx="3580334" cy="1"/>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580112" y="371440"/>
            <a:ext cx="3547442"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46"/>
          <p:cNvSpPr txBox="1"/>
          <p:nvPr/>
        </p:nvSpPr>
        <p:spPr>
          <a:xfrm>
            <a:off x="3598168" y="158146"/>
            <a:ext cx="1981944" cy="400110"/>
          </a:xfrm>
          <a:prstGeom prst="rect">
            <a:avLst/>
          </a:prstGeom>
          <a:noFill/>
        </p:spPr>
        <p:txBody>
          <a:bodyPr wrap="square" rtlCol="0">
            <a:spAutoFit/>
          </a:bodyPr>
          <a:lstStyle/>
          <a:p>
            <a:pPr algn="ctr"/>
            <a:r>
              <a:rPr lang="zh-CN" altLang="en-US" sz="2000" b="1" dirty="0" smtClean="0">
                <a:solidFill>
                  <a:schemeClr val="bg1">
                    <a:lumMod val="50000"/>
                  </a:schemeClr>
                </a:solidFill>
              </a:rPr>
              <a:t>团队成员介绍</a:t>
            </a:r>
            <a:endParaRPr lang="zh-CN" altLang="en-US" sz="2000" b="1" dirty="0">
              <a:solidFill>
                <a:schemeClr val="bg1">
                  <a:lumMod val="50000"/>
                </a:schemeClr>
              </a:solidFill>
            </a:endParaRPr>
          </a:p>
        </p:txBody>
      </p:sp>
      <p:grpSp>
        <p:nvGrpSpPr>
          <p:cNvPr id="11" name="组合 10"/>
          <p:cNvGrpSpPr/>
          <p:nvPr/>
        </p:nvGrpSpPr>
        <p:grpSpPr>
          <a:xfrm>
            <a:off x="1156189" y="1324578"/>
            <a:ext cx="1971148" cy="1798186"/>
            <a:chOff x="1422889" y="1324578"/>
            <a:chExt cx="1971148" cy="1798186"/>
          </a:xfrm>
        </p:grpSpPr>
        <p:grpSp>
          <p:nvGrpSpPr>
            <p:cNvPr id="12" name="组合 11"/>
            <p:cNvGrpSpPr/>
            <p:nvPr/>
          </p:nvGrpSpPr>
          <p:grpSpPr>
            <a:xfrm>
              <a:off x="1599479" y="1324578"/>
              <a:ext cx="1794558" cy="1798186"/>
              <a:chOff x="972024" y="1336728"/>
              <a:chExt cx="1755524" cy="1759073"/>
            </a:xfrm>
          </p:grpSpPr>
          <p:grpSp>
            <p:nvGrpSpPr>
              <p:cNvPr id="18" name="组合 79"/>
              <p:cNvGrpSpPr>
                <a:grpSpLocks/>
              </p:cNvGrpSpPr>
              <p:nvPr/>
            </p:nvGrpSpPr>
            <p:grpSpPr bwMode="auto">
              <a:xfrm>
                <a:off x="972024" y="1336728"/>
                <a:ext cx="1755524" cy="1759073"/>
                <a:chOff x="6379729" y="2488774"/>
                <a:chExt cx="2513016" cy="2513016"/>
              </a:xfrm>
            </p:grpSpPr>
            <p:sp>
              <p:nvSpPr>
                <p:cNvPr id="2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a:endParaRPr>
                </a:p>
              </p:txBody>
            </p:sp>
            <p:sp>
              <p:nvSpPr>
                <p:cNvPr id="21"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9" name="椭圆 10"/>
              <p:cNvSpPr>
                <a:spLocks noChangeArrowheads="1"/>
              </p:cNvSpPr>
              <p:nvPr/>
            </p:nvSpPr>
            <p:spPr bwMode="auto">
              <a:xfrm>
                <a:off x="1048872" y="1414732"/>
                <a:ext cx="1601831" cy="1603064"/>
              </a:xfrm>
              <a:prstGeom prst="ellipse">
                <a:avLst/>
              </a:prstGeom>
              <a:blipFill dpi="0" rotWithShape="1">
                <a:blip r:embed="rId3" cstate="print"/>
                <a:srcRect/>
                <a:stretch>
                  <a:fillRect l="-10000" t="-10000" r="-10000" b="-10000"/>
                </a:stretch>
              </a:blipFill>
              <a:ln w="12700">
                <a:noFill/>
                <a:miter lim="800000"/>
                <a:headEnd/>
                <a:tailEnd/>
              </a:ln>
              <a:effectLst>
                <a:innerShdw blurRad="63500" dist="25400" dir="18660000">
                  <a:prstClr val="black">
                    <a:alpha val="50000"/>
                  </a:prstClr>
                </a:innerShdw>
              </a:effectLst>
            </p:spPr>
            <p:txBody>
              <a:bodyPr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buFont typeface="Arial" charset="0"/>
                  <a:buNone/>
                </a:pPr>
                <a:endParaRPr lang="zh-CN" altLang="zh-CN">
                  <a:solidFill>
                    <a:srgbClr val="FFFFFF"/>
                  </a:solidFill>
                  <a:latin typeface="微软雅黑" pitchFamily="34" charset="-122"/>
                  <a:ea typeface="微软雅黑" pitchFamily="34" charset="-122"/>
                  <a:sym typeface="微软雅黑" pitchFamily="34" charset="-122"/>
                </a:endParaRPr>
              </a:p>
            </p:txBody>
          </p:sp>
        </p:grpSp>
        <p:grpSp>
          <p:nvGrpSpPr>
            <p:cNvPr id="13" name="组合 12"/>
            <p:cNvGrpSpPr/>
            <p:nvPr/>
          </p:nvGrpSpPr>
          <p:grpSpPr>
            <a:xfrm>
              <a:off x="1422889" y="1497707"/>
              <a:ext cx="510293" cy="511325"/>
              <a:chOff x="1589596" y="810715"/>
              <a:chExt cx="2340698" cy="2345431"/>
            </a:xfrm>
          </p:grpSpPr>
          <p:grpSp>
            <p:nvGrpSpPr>
              <p:cNvPr id="14" name="组合 79"/>
              <p:cNvGrpSpPr>
                <a:grpSpLocks/>
              </p:cNvGrpSpPr>
              <p:nvPr/>
            </p:nvGrpSpPr>
            <p:grpSpPr bwMode="auto">
              <a:xfrm>
                <a:off x="1589596" y="810715"/>
                <a:ext cx="2340698" cy="2345431"/>
                <a:chOff x="6379729" y="2488774"/>
                <a:chExt cx="2513016" cy="2513016"/>
              </a:xfrm>
            </p:grpSpPr>
            <p:sp>
              <p:nvSpPr>
                <p:cNvPr id="1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a:endParaRPr>
                </a:p>
              </p:txBody>
            </p:sp>
            <p:sp>
              <p:nvSpPr>
                <p:cNvPr id="17"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5" name="椭圆 80"/>
              <p:cNvSpPr/>
              <p:nvPr/>
            </p:nvSpPr>
            <p:spPr bwMode="auto">
              <a:xfrm>
                <a:off x="1932719" y="1141999"/>
                <a:ext cx="1691508" cy="1694936"/>
              </a:xfrm>
              <a:prstGeom prst="ellipse">
                <a:avLst/>
              </a:prstGeom>
              <a:solidFill>
                <a:srgbClr val="D43E0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1800" kern="0" dirty="0" smtClean="0">
                    <a:solidFill>
                      <a:srgbClr val="FFFFFF"/>
                    </a:solidFill>
                    <a:latin typeface="微软雅黑"/>
                    <a:ea typeface="微软雅黑"/>
                  </a:rPr>
                  <a:t>1</a:t>
                </a:r>
                <a:endParaRPr lang="zh-CN" altLang="en-US" sz="1800" kern="0" dirty="0">
                  <a:solidFill>
                    <a:srgbClr val="FFFFFF"/>
                  </a:solidFill>
                  <a:latin typeface="微软雅黑"/>
                  <a:ea typeface="微软雅黑"/>
                </a:endParaRPr>
              </a:p>
            </p:txBody>
          </p:sp>
        </p:grpSp>
      </p:grpSp>
      <p:grpSp>
        <p:nvGrpSpPr>
          <p:cNvPr id="22" name="组合 21"/>
          <p:cNvGrpSpPr/>
          <p:nvPr/>
        </p:nvGrpSpPr>
        <p:grpSpPr>
          <a:xfrm>
            <a:off x="3575539" y="1324578"/>
            <a:ext cx="1971148" cy="1798186"/>
            <a:chOff x="3575539" y="1324578"/>
            <a:chExt cx="1971148" cy="1798186"/>
          </a:xfrm>
        </p:grpSpPr>
        <p:grpSp>
          <p:nvGrpSpPr>
            <p:cNvPr id="23" name="组合 22"/>
            <p:cNvGrpSpPr/>
            <p:nvPr/>
          </p:nvGrpSpPr>
          <p:grpSpPr>
            <a:xfrm>
              <a:off x="3752129" y="1324578"/>
              <a:ext cx="1794558" cy="1798186"/>
              <a:chOff x="972024" y="1336728"/>
              <a:chExt cx="1755524" cy="1759073"/>
            </a:xfrm>
          </p:grpSpPr>
          <p:grpSp>
            <p:nvGrpSpPr>
              <p:cNvPr id="29" name="组合 79"/>
              <p:cNvGrpSpPr>
                <a:grpSpLocks/>
              </p:cNvGrpSpPr>
              <p:nvPr/>
            </p:nvGrpSpPr>
            <p:grpSpPr bwMode="auto">
              <a:xfrm>
                <a:off x="972024" y="1336728"/>
                <a:ext cx="1755524" cy="1759073"/>
                <a:chOff x="6379729" y="2488774"/>
                <a:chExt cx="2513016" cy="2513016"/>
              </a:xfrm>
            </p:grpSpPr>
            <p:sp>
              <p:nvSpPr>
                <p:cNvPr id="31"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a:endParaRPr>
                </a:p>
              </p:txBody>
            </p:sp>
            <p:sp>
              <p:nvSpPr>
                <p:cNvPr id="32" name="任意多边形 31"/>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30" name="椭圆 10"/>
              <p:cNvSpPr>
                <a:spLocks noChangeArrowheads="1"/>
              </p:cNvSpPr>
              <p:nvPr/>
            </p:nvSpPr>
            <p:spPr bwMode="auto">
              <a:xfrm>
                <a:off x="1048872" y="1414731"/>
                <a:ext cx="1601829" cy="1603064"/>
              </a:xfrm>
              <a:prstGeom prst="flowChartConnector">
                <a:avLst/>
              </a:prstGeom>
              <a:blipFill dpi="0" rotWithShape="1">
                <a:blip r:embed="rId4" cstate="print"/>
                <a:srcRect/>
                <a:stretch>
                  <a:fillRect/>
                </a:stretch>
              </a:blipFill>
              <a:ln w="12700">
                <a:noFill/>
                <a:miter lim="800000"/>
                <a:headEnd/>
                <a:tailEnd/>
              </a:ln>
              <a:effectLst>
                <a:innerShdw blurRad="63500" dist="25400" dir="18900000">
                  <a:prstClr val="black">
                    <a:alpha val="50000"/>
                  </a:prstClr>
                </a:innerShdw>
              </a:effectLst>
            </p:spPr>
            <p:txBody>
              <a:bodyPr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buFont typeface="Arial" charset="0"/>
                  <a:buNone/>
                </a:pPr>
                <a:endParaRPr lang="zh-CN" altLang="zh-CN">
                  <a:solidFill>
                    <a:srgbClr val="FFFFFF"/>
                  </a:solidFill>
                  <a:latin typeface="微软雅黑" pitchFamily="34" charset="-122"/>
                  <a:ea typeface="微软雅黑" pitchFamily="34" charset="-122"/>
                  <a:sym typeface="微软雅黑" pitchFamily="34" charset="-122"/>
                </a:endParaRPr>
              </a:p>
            </p:txBody>
          </p:sp>
        </p:grpSp>
        <p:grpSp>
          <p:nvGrpSpPr>
            <p:cNvPr id="24" name="组合 23"/>
            <p:cNvGrpSpPr/>
            <p:nvPr/>
          </p:nvGrpSpPr>
          <p:grpSpPr>
            <a:xfrm>
              <a:off x="3575539" y="1497707"/>
              <a:ext cx="510293" cy="511325"/>
              <a:chOff x="1589596" y="810715"/>
              <a:chExt cx="2340698" cy="2345431"/>
            </a:xfrm>
          </p:grpSpPr>
          <p:grpSp>
            <p:nvGrpSpPr>
              <p:cNvPr id="25" name="组合 79"/>
              <p:cNvGrpSpPr>
                <a:grpSpLocks/>
              </p:cNvGrpSpPr>
              <p:nvPr/>
            </p:nvGrpSpPr>
            <p:grpSpPr bwMode="auto">
              <a:xfrm>
                <a:off x="1589596" y="810715"/>
                <a:ext cx="2340698" cy="2345431"/>
                <a:chOff x="6379729" y="2488774"/>
                <a:chExt cx="2513016" cy="2513016"/>
              </a:xfrm>
            </p:grpSpPr>
            <p:sp>
              <p:nvSpPr>
                <p:cNvPr id="2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a:endParaRPr>
                </a:p>
              </p:txBody>
            </p:sp>
            <p:sp>
              <p:nvSpPr>
                <p:cNvPr id="28"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26" name="椭圆 80"/>
              <p:cNvSpPr/>
              <p:nvPr/>
            </p:nvSpPr>
            <p:spPr bwMode="auto">
              <a:xfrm>
                <a:off x="1932719" y="1141999"/>
                <a:ext cx="1691508" cy="1694936"/>
              </a:xfrm>
              <a:prstGeom prst="ellipse">
                <a:avLst/>
              </a:prstGeom>
              <a:solidFill>
                <a:srgbClr val="00A1DA"/>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1800" kern="0" dirty="0" smtClean="0">
                    <a:solidFill>
                      <a:srgbClr val="FFFFFF"/>
                    </a:solidFill>
                    <a:latin typeface="微软雅黑"/>
                    <a:ea typeface="微软雅黑"/>
                  </a:rPr>
                  <a:t>2</a:t>
                </a:r>
                <a:endParaRPr lang="zh-CN" altLang="en-US" sz="1800" kern="0" dirty="0">
                  <a:solidFill>
                    <a:srgbClr val="FFFFFF"/>
                  </a:solidFill>
                  <a:latin typeface="微软雅黑"/>
                  <a:ea typeface="微软雅黑"/>
                </a:endParaRPr>
              </a:p>
            </p:txBody>
          </p:sp>
        </p:grpSp>
      </p:grpSp>
      <p:grpSp>
        <p:nvGrpSpPr>
          <p:cNvPr id="33" name="组合 32"/>
          <p:cNvGrpSpPr/>
          <p:nvPr/>
        </p:nvGrpSpPr>
        <p:grpSpPr>
          <a:xfrm>
            <a:off x="6028904" y="1324578"/>
            <a:ext cx="1971148" cy="1798186"/>
            <a:chOff x="1422889" y="1324578"/>
            <a:chExt cx="1971148" cy="1798186"/>
          </a:xfrm>
        </p:grpSpPr>
        <p:grpSp>
          <p:nvGrpSpPr>
            <p:cNvPr id="34" name="组合 33"/>
            <p:cNvGrpSpPr/>
            <p:nvPr/>
          </p:nvGrpSpPr>
          <p:grpSpPr>
            <a:xfrm>
              <a:off x="1599479" y="1324578"/>
              <a:ext cx="1794558" cy="1798186"/>
              <a:chOff x="972024" y="1336728"/>
              <a:chExt cx="1755524" cy="1759073"/>
            </a:xfrm>
          </p:grpSpPr>
          <p:grpSp>
            <p:nvGrpSpPr>
              <p:cNvPr id="40" name="组合 79"/>
              <p:cNvGrpSpPr>
                <a:grpSpLocks/>
              </p:cNvGrpSpPr>
              <p:nvPr/>
            </p:nvGrpSpPr>
            <p:grpSpPr bwMode="auto">
              <a:xfrm>
                <a:off x="972024" y="1336728"/>
                <a:ext cx="1755524" cy="1759073"/>
                <a:chOff x="6379729" y="2488774"/>
                <a:chExt cx="2513016" cy="2513016"/>
              </a:xfrm>
            </p:grpSpPr>
            <p:sp>
              <p:nvSpPr>
                <p:cNvPr id="4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a:endParaRPr>
                </a:p>
              </p:txBody>
            </p:sp>
            <p:sp>
              <p:nvSpPr>
                <p:cNvPr id="43"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41" name="椭圆 10"/>
              <p:cNvSpPr>
                <a:spLocks noChangeArrowheads="1"/>
              </p:cNvSpPr>
              <p:nvPr/>
            </p:nvSpPr>
            <p:spPr bwMode="auto">
              <a:xfrm>
                <a:off x="1048872" y="1414732"/>
                <a:ext cx="1601828" cy="1603064"/>
              </a:xfrm>
              <a:prstGeom prst="ellipse">
                <a:avLst/>
              </a:prstGeom>
              <a:blipFill dpi="0" rotWithShape="1">
                <a:blip r:embed="rId5" cstate="print"/>
                <a:srcRect/>
                <a:stretch>
                  <a:fillRect l="-10000" t="-10000" r="-10000" b="-10000"/>
                </a:stretch>
              </a:blipFill>
              <a:ln w="12700">
                <a:noFill/>
                <a:miter lim="800000"/>
                <a:headEnd/>
                <a:tailEnd/>
              </a:ln>
              <a:effectLst>
                <a:innerShdw blurRad="63500" dist="25400" dir="18900000">
                  <a:prstClr val="black">
                    <a:alpha val="50000"/>
                  </a:prstClr>
                </a:innerShdw>
              </a:effectLst>
            </p:spPr>
            <p:txBody>
              <a:bodyPr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buFont typeface="Arial" charset="0"/>
                  <a:buNone/>
                </a:pPr>
                <a:endParaRPr lang="zh-CN" altLang="zh-CN">
                  <a:solidFill>
                    <a:srgbClr val="FFFFFF"/>
                  </a:solidFill>
                  <a:latin typeface="微软雅黑" pitchFamily="34" charset="-122"/>
                  <a:ea typeface="微软雅黑" pitchFamily="34" charset="-122"/>
                  <a:sym typeface="微软雅黑" pitchFamily="34" charset="-122"/>
                </a:endParaRPr>
              </a:p>
            </p:txBody>
          </p:sp>
        </p:grpSp>
        <p:grpSp>
          <p:nvGrpSpPr>
            <p:cNvPr id="35" name="组合 34"/>
            <p:cNvGrpSpPr/>
            <p:nvPr/>
          </p:nvGrpSpPr>
          <p:grpSpPr>
            <a:xfrm>
              <a:off x="1422889" y="1497707"/>
              <a:ext cx="510293" cy="511325"/>
              <a:chOff x="1589596" y="810715"/>
              <a:chExt cx="2340698" cy="2345431"/>
            </a:xfrm>
          </p:grpSpPr>
          <p:grpSp>
            <p:nvGrpSpPr>
              <p:cNvPr id="36" name="组合 79"/>
              <p:cNvGrpSpPr>
                <a:grpSpLocks/>
              </p:cNvGrpSpPr>
              <p:nvPr/>
            </p:nvGrpSpPr>
            <p:grpSpPr bwMode="auto">
              <a:xfrm>
                <a:off x="1589596" y="810715"/>
                <a:ext cx="2340698" cy="2345431"/>
                <a:chOff x="6379729" y="2488774"/>
                <a:chExt cx="2513016" cy="2513016"/>
              </a:xfrm>
            </p:grpSpPr>
            <p:sp>
              <p:nvSpPr>
                <p:cNvPr id="3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a:endParaRPr>
                </a:p>
              </p:txBody>
            </p:sp>
            <p:sp>
              <p:nvSpPr>
                <p:cNvPr id="39"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37" name="椭圆 80"/>
              <p:cNvSpPr/>
              <p:nvPr/>
            </p:nvSpPr>
            <p:spPr bwMode="auto">
              <a:xfrm>
                <a:off x="1932719" y="1141999"/>
                <a:ext cx="1691508" cy="1694936"/>
              </a:xfrm>
              <a:prstGeom prst="ellipse">
                <a:avLst/>
              </a:prstGeom>
              <a:solidFill>
                <a:srgbClr val="00CC99"/>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1800" kern="0" dirty="0" smtClean="0">
                    <a:solidFill>
                      <a:srgbClr val="FFFFFF"/>
                    </a:solidFill>
                    <a:latin typeface="微软雅黑"/>
                    <a:ea typeface="微软雅黑"/>
                  </a:rPr>
                  <a:t>3</a:t>
                </a:r>
                <a:endParaRPr lang="zh-CN" altLang="en-US" sz="1800" kern="0" dirty="0">
                  <a:solidFill>
                    <a:srgbClr val="FFFFFF"/>
                  </a:solidFill>
                  <a:latin typeface="微软雅黑"/>
                  <a:ea typeface="微软雅黑"/>
                </a:endParaRPr>
              </a:p>
            </p:txBody>
          </p:sp>
        </p:grpSp>
      </p:grpSp>
      <p:grpSp>
        <p:nvGrpSpPr>
          <p:cNvPr id="44" name="组合 43"/>
          <p:cNvGrpSpPr/>
          <p:nvPr/>
        </p:nvGrpSpPr>
        <p:grpSpPr>
          <a:xfrm>
            <a:off x="1093744" y="3155247"/>
            <a:ext cx="7209941" cy="1422018"/>
            <a:chOff x="1093744" y="3155247"/>
            <a:chExt cx="7209941" cy="1422018"/>
          </a:xfrm>
        </p:grpSpPr>
        <p:grpSp>
          <p:nvGrpSpPr>
            <p:cNvPr id="45" name="组合 44"/>
            <p:cNvGrpSpPr/>
            <p:nvPr/>
          </p:nvGrpSpPr>
          <p:grpSpPr>
            <a:xfrm>
              <a:off x="1093744" y="3155247"/>
              <a:ext cx="2337226" cy="1422018"/>
              <a:chOff x="1360444" y="3155247"/>
              <a:chExt cx="2337226" cy="1422018"/>
            </a:xfrm>
          </p:grpSpPr>
          <p:sp>
            <p:nvSpPr>
              <p:cNvPr id="52" name="矩形 39"/>
              <p:cNvSpPr>
                <a:spLocks noChangeArrowheads="1"/>
              </p:cNvSpPr>
              <p:nvPr/>
            </p:nvSpPr>
            <p:spPr bwMode="auto">
              <a:xfrm>
                <a:off x="1675958" y="3155247"/>
                <a:ext cx="1706198" cy="43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750"/>
                  </a:spcBef>
                </a:pPr>
                <a:r>
                  <a:rPr lang="en-US" altLang="zh-CN" sz="1800" dirty="0" smtClean="0">
                    <a:solidFill>
                      <a:schemeClr val="tx2"/>
                    </a:solidFill>
                    <a:latin typeface="微软雅黑" pitchFamily="34" charset="-122"/>
                    <a:ea typeface="微软雅黑" pitchFamily="34" charset="-122"/>
                    <a:cs typeface="宋体" charset="-122"/>
                  </a:rPr>
                  <a:t>【 </a:t>
                </a:r>
                <a:r>
                  <a:rPr lang="zh-CN" altLang="en-US" sz="1800" dirty="0" smtClean="0">
                    <a:solidFill>
                      <a:schemeClr val="tx2"/>
                    </a:solidFill>
                    <a:latin typeface="微软雅黑" pitchFamily="34" charset="-122"/>
                    <a:ea typeface="微软雅黑" pitchFamily="34" charset="-122"/>
                    <a:cs typeface="宋体" charset="-122"/>
                  </a:rPr>
                  <a:t>总经理 </a:t>
                </a:r>
                <a:r>
                  <a:rPr lang="en-US" altLang="zh-CN" sz="1800" dirty="0" smtClean="0">
                    <a:solidFill>
                      <a:schemeClr val="tx2"/>
                    </a:solidFill>
                    <a:latin typeface="微软雅黑" pitchFamily="34" charset="-122"/>
                    <a:ea typeface="微软雅黑" pitchFamily="34" charset="-122"/>
                    <a:cs typeface="宋体" charset="-122"/>
                  </a:rPr>
                  <a:t>】</a:t>
                </a:r>
                <a:endParaRPr lang="zh-CN" altLang="en-US" sz="1800" dirty="0">
                  <a:solidFill>
                    <a:schemeClr val="tx2"/>
                  </a:solidFill>
                  <a:latin typeface="微软雅黑" pitchFamily="34" charset="-122"/>
                  <a:ea typeface="微软雅黑" pitchFamily="34" charset="-122"/>
                  <a:cs typeface="宋体" charset="-122"/>
                </a:endParaRPr>
              </a:p>
            </p:txBody>
          </p:sp>
          <p:sp>
            <p:nvSpPr>
              <p:cNvPr id="53" name="矩形 52"/>
              <p:cNvSpPr/>
              <p:nvPr/>
            </p:nvSpPr>
            <p:spPr>
              <a:xfrm>
                <a:off x="1360444" y="3643676"/>
                <a:ext cx="2337226" cy="933589"/>
              </a:xfrm>
              <a:prstGeom prst="rect">
                <a:avLst/>
              </a:prstGeom>
            </p:spPr>
            <p:txBody>
              <a:bodyPr wrap="square" lIns="68580" tIns="34290" rIns="68580" bIns="34290">
                <a:spAutoFit/>
              </a:bodyPr>
              <a:lstStyle/>
              <a:p>
                <a:pPr>
                  <a:lnSpc>
                    <a:spcPct val="150000"/>
                  </a:lnSpc>
                  <a:spcBef>
                    <a:spcPts val="750"/>
                  </a:spcBef>
                  <a:buFont typeface="Arial" charset="0"/>
                  <a:buChar char="•"/>
                </a:pPr>
                <a:r>
                  <a:rPr lang="zh-CN" altLang="en-US" sz="1100" dirty="0">
                    <a:latin typeface="微软雅黑" pitchFamily="34" charset="-122"/>
                    <a:cs typeface="宋体" charset="-122"/>
                  </a:rPr>
                  <a:t>单击此处添加段落文本单击此处添加段落文本单击此处添加段落文本</a:t>
                </a:r>
              </a:p>
              <a:p>
                <a:pPr>
                  <a:lnSpc>
                    <a:spcPct val="150000"/>
                  </a:lnSpc>
                  <a:spcBef>
                    <a:spcPts val="750"/>
                  </a:spcBef>
                  <a:buFont typeface="Arial" charset="0"/>
                  <a:buChar char="•"/>
                </a:pPr>
                <a:endParaRPr lang="zh-CN" altLang="en-US" sz="1100" dirty="0">
                  <a:latin typeface="微软雅黑" pitchFamily="34" charset="-122"/>
                  <a:cs typeface="宋体" charset="-122"/>
                </a:endParaRPr>
              </a:p>
            </p:txBody>
          </p:sp>
        </p:grpSp>
        <p:grpSp>
          <p:nvGrpSpPr>
            <p:cNvPr id="46" name="组合 45"/>
            <p:cNvGrpSpPr/>
            <p:nvPr/>
          </p:nvGrpSpPr>
          <p:grpSpPr>
            <a:xfrm>
              <a:off x="3513094" y="3155247"/>
              <a:ext cx="2337226" cy="1422018"/>
              <a:chOff x="1360444" y="3155247"/>
              <a:chExt cx="2337226" cy="1422018"/>
            </a:xfrm>
          </p:grpSpPr>
          <p:sp>
            <p:nvSpPr>
              <p:cNvPr id="50" name="矩形 39"/>
              <p:cNvSpPr>
                <a:spLocks noChangeArrowheads="1"/>
              </p:cNvSpPr>
              <p:nvPr/>
            </p:nvSpPr>
            <p:spPr bwMode="auto">
              <a:xfrm>
                <a:off x="1675958" y="3155247"/>
                <a:ext cx="1706198" cy="43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750"/>
                  </a:spcBef>
                </a:pPr>
                <a:r>
                  <a:rPr lang="en-US" altLang="zh-CN" sz="1800" dirty="0" smtClean="0">
                    <a:solidFill>
                      <a:schemeClr val="bg2"/>
                    </a:solidFill>
                    <a:latin typeface="微软雅黑" pitchFamily="34" charset="-122"/>
                    <a:ea typeface="微软雅黑" pitchFamily="34" charset="-122"/>
                    <a:cs typeface="宋体" charset="-122"/>
                  </a:rPr>
                  <a:t>【 </a:t>
                </a:r>
                <a:r>
                  <a:rPr lang="zh-CN" altLang="en-US" sz="1800" dirty="0" smtClean="0">
                    <a:solidFill>
                      <a:schemeClr val="bg2"/>
                    </a:solidFill>
                    <a:latin typeface="微软雅黑" pitchFamily="34" charset="-122"/>
                    <a:ea typeface="微软雅黑" pitchFamily="34" charset="-122"/>
                    <a:cs typeface="宋体" charset="-122"/>
                  </a:rPr>
                  <a:t>副总经理 </a:t>
                </a:r>
                <a:r>
                  <a:rPr lang="en-US" altLang="zh-CN" sz="1800" dirty="0" smtClean="0">
                    <a:solidFill>
                      <a:schemeClr val="bg2"/>
                    </a:solidFill>
                    <a:latin typeface="微软雅黑" pitchFamily="34" charset="-122"/>
                    <a:ea typeface="微软雅黑" pitchFamily="34" charset="-122"/>
                    <a:cs typeface="宋体" charset="-122"/>
                  </a:rPr>
                  <a:t>】</a:t>
                </a:r>
                <a:endParaRPr lang="zh-CN" altLang="en-US" sz="1800" dirty="0">
                  <a:solidFill>
                    <a:schemeClr val="bg2"/>
                  </a:solidFill>
                  <a:latin typeface="微软雅黑" pitchFamily="34" charset="-122"/>
                  <a:ea typeface="微软雅黑" pitchFamily="34" charset="-122"/>
                  <a:cs typeface="宋体" charset="-122"/>
                </a:endParaRPr>
              </a:p>
            </p:txBody>
          </p:sp>
          <p:sp>
            <p:nvSpPr>
              <p:cNvPr id="51" name="矩形 50"/>
              <p:cNvSpPr/>
              <p:nvPr/>
            </p:nvSpPr>
            <p:spPr>
              <a:xfrm>
                <a:off x="1360444" y="3643676"/>
                <a:ext cx="2337226" cy="933589"/>
              </a:xfrm>
              <a:prstGeom prst="rect">
                <a:avLst/>
              </a:prstGeom>
            </p:spPr>
            <p:txBody>
              <a:bodyPr wrap="square" lIns="68580" tIns="34290" rIns="68580" bIns="34290">
                <a:spAutoFit/>
              </a:bodyPr>
              <a:lstStyle/>
              <a:p>
                <a:pPr>
                  <a:lnSpc>
                    <a:spcPct val="150000"/>
                  </a:lnSpc>
                  <a:spcBef>
                    <a:spcPts val="750"/>
                  </a:spcBef>
                  <a:buFont typeface="Arial" charset="0"/>
                  <a:buChar char="•"/>
                </a:pPr>
                <a:r>
                  <a:rPr lang="zh-CN" altLang="en-US" sz="1100" dirty="0">
                    <a:latin typeface="微软雅黑" pitchFamily="34" charset="-122"/>
                    <a:cs typeface="宋体" charset="-122"/>
                  </a:rPr>
                  <a:t>单击此处添加段落文本单击此处添加段落文本单击此处添加段落文本</a:t>
                </a:r>
              </a:p>
              <a:p>
                <a:pPr>
                  <a:lnSpc>
                    <a:spcPct val="150000"/>
                  </a:lnSpc>
                  <a:spcBef>
                    <a:spcPts val="750"/>
                  </a:spcBef>
                  <a:buFont typeface="Arial" charset="0"/>
                  <a:buChar char="•"/>
                </a:pPr>
                <a:endParaRPr lang="zh-CN" altLang="en-US" sz="1100" dirty="0">
                  <a:latin typeface="微软雅黑" pitchFamily="34" charset="-122"/>
                  <a:cs typeface="宋体" charset="-122"/>
                </a:endParaRPr>
              </a:p>
            </p:txBody>
          </p:sp>
        </p:grpSp>
        <p:grpSp>
          <p:nvGrpSpPr>
            <p:cNvPr id="47" name="组合 46"/>
            <p:cNvGrpSpPr/>
            <p:nvPr/>
          </p:nvGrpSpPr>
          <p:grpSpPr>
            <a:xfrm>
              <a:off x="5966459" y="3155247"/>
              <a:ext cx="2337226" cy="1422018"/>
              <a:chOff x="1360444" y="3155247"/>
              <a:chExt cx="2337226" cy="1422018"/>
            </a:xfrm>
          </p:grpSpPr>
          <p:sp>
            <p:nvSpPr>
              <p:cNvPr id="48" name="矩形 39"/>
              <p:cNvSpPr>
                <a:spLocks noChangeArrowheads="1"/>
              </p:cNvSpPr>
              <p:nvPr/>
            </p:nvSpPr>
            <p:spPr bwMode="auto">
              <a:xfrm>
                <a:off x="1675958" y="3155247"/>
                <a:ext cx="1706198" cy="43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750"/>
                  </a:spcBef>
                </a:pPr>
                <a:r>
                  <a:rPr lang="en-US" altLang="zh-CN" sz="1800" dirty="0" smtClean="0">
                    <a:solidFill>
                      <a:schemeClr val="tx2"/>
                    </a:solidFill>
                    <a:latin typeface="微软雅黑" pitchFamily="34" charset="-122"/>
                    <a:ea typeface="微软雅黑" pitchFamily="34" charset="-122"/>
                    <a:cs typeface="宋体" charset="-122"/>
                  </a:rPr>
                  <a:t>【 </a:t>
                </a:r>
                <a:r>
                  <a:rPr lang="zh-CN" altLang="en-US" sz="1800" dirty="0" smtClean="0">
                    <a:solidFill>
                      <a:schemeClr val="tx2"/>
                    </a:solidFill>
                    <a:latin typeface="微软雅黑" pitchFamily="34" charset="-122"/>
                    <a:ea typeface="微软雅黑" pitchFamily="34" charset="-122"/>
                    <a:cs typeface="宋体" charset="-122"/>
                  </a:rPr>
                  <a:t>业务主管 </a:t>
                </a:r>
                <a:r>
                  <a:rPr lang="en-US" altLang="zh-CN" sz="1800" dirty="0" smtClean="0">
                    <a:solidFill>
                      <a:schemeClr val="tx2"/>
                    </a:solidFill>
                    <a:latin typeface="微软雅黑" pitchFamily="34" charset="-122"/>
                    <a:ea typeface="微软雅黑" pitchFamily="34" charset="-122"/>
                    <a:cs typeface="宋体" charset="-122"/>
                  </a:rPr>
                  <a:t>】</a:t>
                </a:r>
                <a:endParaRPr lang="zh-CN" altLang="en-US" sz="1800" dirty="0">
                  <a:solidFill>
                    <a:schemeClr val="tx2"/>
                  </a:solidFill>
                  <a:latin typeface="微软雅黑" pitchFamily="34" charset="-122"/>
                  <a:ea typeface="微软雅黑" pitchFamily="34" charset="-122"/>
                  <a:cs typeface="宋体" charset="-122"/>
                </a:endParaRPr>
              </a:p>
            </p:txBody>
          </p:sp>
          <p:sp>
            <p:nvSpPr>
              <p:cNvPr id="49" name="矩形 48"/>
              <p:cNvSpPr/>
              <p:nvPr/>
            </p:nvSpPr>
            <p:spPr>
              <a:xfrm>
                <a:off x="1360444" y="3643676"/>
                <a:ext cx="2337226" cy="933589"/>
              </a:xfrm>
              <a:prstGeom prst="rect">
                <a:avLst/>
              </a:prstGeom>
            </p:spPr>
            <p:txBody>
              <a:bodyPr wrap="square" lIns="68580" tIns="34290" rIns="68580" bIns="34290">
                <a:spAutoFit/>
              </a:bodyPr>
              <a:lstStyle/>
              <a:p>
                <a:pPr>
                  <a:lnSpc>
                    <a:spcPct val="150000"/>
                  </a:lnSpc>
                  <a:spcBef>
                    <a:spcPts val="750"/>
                  </a:spcBef>
                  <a:buFont typeface="Arial" charset="0"/>
                  <a:buChar char="•"/>
                </a:pPr>
                <a:r>
                  <a:rPr lang="zh-CN" altLang="en-US" sz="1100" dirty="0">
                    <a:latin typeface="微软雅黑" pitchFamily="34" charset="-122"/>
                    <a:cs typeface="宋体" charset="-122"/>
                  </a:rPr>
                  <a:t>单击此处添加段落文本单击此处添加段落文本单击此处添加段落文本</a:t>
                </a:r>
              </a:p>
              <a:p>
                <a:pPr>
                  <a:lnSpc>
                    <a:spcPct val="150000"/>
                  </a:lnSpc>
                  <a:spcBef>
                    <a:spcPts val="750"/>
                  </a:spcBef>
                  <a:buFont typeface="Arial" charset="0"/>
                  <a:buChar char="•"/>
                </a:pPr>
                <a:endParaRPr lang="zh-CN" altLang="en-US" sz="1100" dirty="0">
                  <a:latin typeface="微软雅黑" pitchFamily="34" charset="-122"/>
                  <a:cs typeface="宋体" charset="-122"/>
                </a:endParaRPr>
              </a:p>
            </p:txBody>
          </p:sp>
        </p:grpSp>
      </p:grpSp>
    </p:spTree>
    <p:extLst>
      <p:ext uri="{BB962C8B-B14F-4D97-AF65-F5344CB8AC3E}">
        <p14:creationId xmlns:p14="http://schemas.microsoft.com/office/powerpoint/2010/main" xmlns="" val="3137920933"/>
      </p:ext>
    </p:extLst>
  </p:cSld>
  <p:clrMapOvr>
    <a:masterClrMapping/>
  </p:clrMapOvr>
  <p:transition spd="slow" advClick="0" advTm="3013">
    <p:fade/>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52000">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14:bounceEnd="52000">
                                          <p:cBhvr additive="base">
                                            <p:cTn id="16" dur="500" fill="hold"/>
                                            <p:tgtEl>
                                              <p:spTgt spid="10"/>
                                            </p:tgtEl>
                                            <p:attrNameLst>
                                              <p:attrName>ppt_x</p:attrName>
                                            </p:attrNameLst>
                                          </p:cBhvr>
                                          <p:tavLst>
                                            <p:tav tm="0">
                                              <p:val>
                                                <p:strVal val="#ppt_x"/>
                                              </p:val>
                                            </p:tav>
                                            <p:tav tm="100000">
                                              <p:val>
                                                <p:strVal val="#ppt_x"/>
                                              </p:val>
                                            </p:tav>
                                          </p:tavLst>
                                        </p:anim>
                                        <p:anim calcmode="lin" valueType="num" p14:bounceEnd="52000">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6"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1+#ppt_w/2"/>
                                              </p:val>
                                            </p:tav>
                                            <p:tav tm="100000">
                                              <p:val>
                                                <p:strVal val="#ppt_x"/>
                                              </p:val>
                                            </p:tav>
                                          </p:tavLst>
                                        </p:anim>
                                        <p:anim calcmode="lin" valueType="num">
                                          <p:cBhvr additive="base">
                                            <p:cTn id="27" dur="500" fill="hold"/>
                                            <p:tgtEl>
                                              <p:spTgt spid="22"/>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2"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1+#ppt_w/2"/>
                                              </p:val>
                                            </p:tav>
                                            <p:tav tm="100000">
                                              <p:val>
                                                <p:strVal val="#ppt_x"/>
                                              </p:val>
                                            </p:tav>
                                          </p:tavLst>
                                        </p:anim>
                                        <p:anim calcmode="lin" valueType="num">
                                          <p:cBhvr additive="base">
                                            <p:cTn id="32" dur="500" fill="hold"/>
                                            <p:tgtEl>
                                              <p:spTgt spid="33"/>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47" presetClass="entr" presetSubtype="0" fill="hold"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strVal val="#ppt_x"/>
                                              </p:val>
                                            </p:tav>
                                            <p:tav tm="100000">
                                              <p:val>
                                                <p:strVal val="#ppt_x"/>
                                              </p:val>
                                            </p:tav>
                                          </p:tavLst>
                                        </p:anim>
                                        <p:anim calcmode="lin" valueType="num">
                                          <p:cBhvr>
                                            <p:cTn id="38"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6"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1+#ppt_w/2"/>
                                              </p:val>
                                            </p:tav>
                                            <p:tav tm="100000">
                                              <p:val>
                                                <p:strVal val="#ppt_x"/>
                                              </p:val>
                                            </p:tav>
                                          </p:tavLst>
                                        </p:anim>
                                        <p:anim calcmode="lin" valueType="num">
                                          <p:cBhvr additive="base">
                                            <p:cTn id="27" dur="500" fill="hold"/>
                                            <p:tgtEl>
                                              <p:spTgt spid="22"/>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2"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1+#ppt_w/2"/>
                                              </p:val>
                                            </p:tav>
                                            <p:tav tm="100000">
                                              <p:val>
                                                <p:strVal val="#ppt_x"/>
                                              </p:val>
                                            </p:tav>
                                          </p:tavLst>
                                        </p:anim>
                                        <p:anim calcmode="lin" valueType="num">
                                          <p:cBhvr additive="base">
                                            <p:cTn id="32" dur="500" fill="hold"/>
                                            <p:tgtEl>
                                              <p:spTgt spid="33"/>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47" presetClass="entr" presetSubtype="0" fill="hold"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strVal val="#ppt_x"/>
                                              </p:val>
                                            </p:tav>
                                            <p:tav tm="100000">
                                              <p:val>
                                                <p:strVal val="#ppt_x"/>
                                              </p:val>
                                            </p:tav>
                                          </p:tavLst>
                                        </p:anim>
                                        <p:anim calcmode="lin" valueType="num">
                                          <p:cBhvr>
                                            <p:cTn id="38"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42"/>
          <p:cNvSpPr>
            <a:spLocks noEditPoints="1"/>
          </p:cNvSpPr>
          <p:nvPr/>
        </p:nvSpPr>
        <p:spPr bwMode="auto">
          <a:xfrm>
            <a:off x="755576" y="627534"/>
            <a:ext cx="7830402" cy="4233006"/>
          </a:xfrm>
          <a:custGeom>
            <a:avLst/>
            <a:gdLst>
              <a:gd name="T0" fmla="*/ 1827500 w 3458"/>
              <a:gd name="T1" fmla="*/ 3284911 h 1870"/>
              <a:gd name="T2" fmla="*/ 1972782 w 3458"/>
              <a:gd name="T3" fmla="*/ 3139679 h 1870"/>
              <a:gd name="T4" fmla="*/ 3565154 w 3458"/>
              <a:gd name="T5" fmla="*/ 2994447 h 1870"/>
              <a:gd name="T6" fmla="*/ 5597196 w 3458"/>
              <a:gd name="T7" fmla="*/ 2849216 h 1870"/>
              <a:gd name="T8" fmla="*/ 3419872 w 3458"/>
              <a:gd name="T9" fmla="*/ 2849216 h 1870"/>
              <a:gd name="T10" fmla="*/ 5451914 w 3458"/>
              <a:gd name="T11" fmla="*/ 2700162 h 1870"/>
              <a:gd name="T12" fmla="*/ 2263347 w 3458"/>
              <a:gd name="T13" fmla="*/ 2700162 h 1870"/>
              <a:gd name="T14" fmla="*/ 3710436 w 3458"/>
              <a:gd name="T15" fmla="*/ 2556841 h 1870"/>
              <a:gd name="T16" fmla="*/ 1827500 w 3458"/>
              <a:gd name="T17" fmla="*/ 2556841 h 1870"/>
              <a:gd name="T18" fmla="*/ 3853807 w 3458"/>
              <a:gd name="T19" fmla="*/ 2411610 h 1870"/>
              <a:gd name="T20" fmla="*/ 1972782 w 3458"/>
              <a:gd name="T21" fmla="*/ 2411610 h 1870"/>
              <a:gd name="T22" fmla="*/ 3853807 w 3458"/>
              <a:gd name="T23" fmla="*/ 2266378 h 1870"/>
              <a:gd name="T24" fmla="*/ 2118065 w 3458"/>
              <a:gd name="T25" fmla="*/ 2266378 h 1870"/>
              <a:gd name="T26" fmla="*/ 3853807 w 3458"/>
              <a:gd name="T27" fmla="*/ 2121146 h 1870"/>
              <a:gd name="T28" fmla="*/ 2840654 w 3458"/>
              <a:gd name="T29" fmla="*/ 2121146 h 1870"/>
              <a:gd name="T30" fmla="*/ 4723590 w 3458"/>
              <a:gd name="T31" fmla="*/ 1977826 h 1870"/>
              <a:gd name="T32" fmla="*/ 3565154 w 3458"/>
              <a:gd name="T33" fmla="*/ 1977826 h 1870"/>
              <a:gd name="T34" fmla="*/ 1393564 w 3458"/>
              <a:gd name="T35" fmla="*/ 1977826 h 1870"/>
              <a:gd name="T36" fmla="*/ 4578308 w 3458"/>
              <a:gd name="T37" fmla="*/ 1832594 h 1870"/>
              <a:gd name="T38" fmla="*/ 3419872 w 3458"/>
              <a:gd name="T39" fmla="*/ 1832594 h 1870"/>
              <a:gd name="T40" fmla="*/ 1104911 w 3458"/>
              <a:gd name="T41" fmla="*/ 1832594 h 1870"/>
              <a:gd name="T42" fmla="*/ 4578308 w 3458"/>
              <a:gd name="T43" fmla="*/ 1687362 h 1870"/>
              <a:gd name="T44" fmla="*/ 3419872 w 3458"/>
              <a:gd name="T45" fmla="*/ 1687362 h 1870"/>
              <a:gd name="T46" fmla="*/ 1104911 w 3458"/>
              <a:gd name="T47" fmla="*/ 1687362 h 1870"/>
              <a:gd name="T48" fmla="*/ 4868873 w 3458"/>
              <a:gd name="T49" fmla="*/ 1542131 h 1870"/>
              <a:gd name="T50" fmla="*/ 3853807 w 3458"/>
              <a:gd name="T51" fmla="*/ 1542131 h 1870"/>
              <a:gd name="T52" fmla="*/ 1393564 w 3458"/>
              <a:gd name="T53" fmla="*/ 1542131 h 1870"/>
              <a:gd name="T54" fmla="*/ 5306631 w 3458"/>
              <a:gd name="T55" fmla="*/ 1398810 h 1870"/>
              <a:gd name="T56" fmla="*/ 4289655 w 3458"/>
              <a:gd name="T57" fmla="*/ 1398810 h 1870"/>
              <a:gd name="T58" fmla="*/ 1684129 w 3458"/>
              <a:gd name="T59" fmla="*/ 1398810 h 1870"/>
              <a:gd name="T60" fmla="*/ 5597196 w 3458"/>
              <a:gd name="T61" fmla="*/ 1253578 h 1870"/>
              <a:gd name="T62" fmla="*/ 4578308 w 3458"/>
              <a:gd name="T63" fmla="*/ 1253578 h 1870"/>
              <a:gd name="T64" fmla="*/ 3565154 w 3458"/>
              <a:gd name="T65" fmla="*/ 1253578 h 1870"/>
              <a:gd name="T66" fmla="*/ 1684129 w 3458"/>
              <a:gd name="T67" fmla="*/ 1253578 h 1870"/>
              <a:gd name="T68" fmla="*/ 6031132 w 3458"/>
              <a:gd name="T69" fmla="*/ 1104525 h 1870"/>
              <a:gd name="T70" fmla="*/ 4868873 w 3458"/>
              <a:gd name="T71" fmla="*/ 1104525 h 1870"/>
              <a:gd name="T72" fmla="*/ 3853807 w 3458"/>
              <a:gd name="T73" fmla="*/ 1104525 h 1870"/>
              <a:gd name="T74" fmla="*/ 1827500 w 3458"/>
              <a:gd name="T75" fmla="*/ 1104525 h 1870"/>
              <a:gd name="T76" fmla="*/ 814346 w 3458"/>
              <a:gd name="T77" fmla="*/ 1104525 h 1870"/>
              <a:gd name="T78" fmla="*/ 5740567 w 3458"/>
              <a:gd name="T79" fmla="*/ 959293 h 1870"/>
              <a:gd name="T80" fmla="*/ 4723590 w 3458"/>
              <a:gd name="T81" fmla="*/ 959293 h 1870"/>
              <a:gd name="T82" fmla="*/ 3710436 w 3458"/>
              <a:gd name="T83" fmla="*/ 959293 h 1870"/>
              <a:gd name="T84" fmla="*/ 1393564 w 3458"/>
              <a:gd name="T85" fmla="*/ 959293 h 1870"/>
              <a:gd name="T86" fmla="*/ 235128 w 3458"/>
              <a:gd name="T87" fmla="*/ 959293 h 1870"/>
              <a:gd name="T88" fmla="*/ 5740567 w 3458"/>
              <a:gd name="T89" fmla="*/ 814062 h 1870"/>
              <a:gd name="T90" fmla="*/ 4723590 w 3458"/>
              <a:gd name="T91" fmla="*/ 814062 h 1870"/>
              <a:gd name="T92" fmla="*/ 3710436 w 3458"/>
              <a:gd name="T93" fmla="*/ 814062 h 1870"/>
              <a:gd name="T94" fmla="*/ 1827500 w 3458"/>
              <a:gd name="T95" fmla="*/ 814062 h 1870"/>
              <a:gd name="T96" fmla="*/ 814346 w 3458"/>
              <a:gd name="T97" fmla="*/ 814062 h 1870"/>
              <a:gd name="T98" fmla="*/ 6319785 w 3458"/>
              <a:gd name="T99" fmla="*/ 670741 h 1870"/>
              <a:gd name="T100" fmla="*/ 5306631 w 3458"/>
              <a:gd name="T101" fmla="*/ 670741 h 1870"/>
              <a:gd name="T102" fmla="*/ 4289655 w 3458"/>
              <a:gd name="T103" fmla="*/ 670741 h 1870"/>
              <a:gd name="T104" fmla="*/ 2263347 w 3458"/>
              <a:gd name="T105" fmla="*/ 670741 h 1870"/>
              <a:gd name="T106" fmla="*/ 959629 w 3458"/>
              <a:gd name="T107" fmla="*/ 670741 h 1870"/>
              <a:gd name="T108" fmla="*/ 5885850 w 3458"/>
              <a:gd name="T109" fmla="*/ 525509 h 1870"/>
              <a:gd name="T110" fmla="*/ 4723590 w 3458"/>
              <a:gd name="T111" fmla="*/ 525509 h 1870"/>
              <a:gd name="T112" fmla="*/ 2263347 w 3458"/>
              <a:gd name="T113" fmla="*/ 525509 h 1870"/>
              <a:gd name="T114" fmla="*/ 814346 w 3458"/>
              <a:gd name="T115" fmla="*/ 525509 h 1870"/>
              <a:gd name="T116" fmla="*/ 3565154 w 3458"/>
              <a:gd name="T117" fmla="*/ 380278 h 1870"/>
              <a:gd name="T118" fmla="*/ 1538847 w 3458"/>
              <a:gd name="T119" fmla="*/ 380278 h 1870"/>
              <a:gd name="T120" fmla="*/ 3419872 w 3458"/>
              <a:gd name="T121" fmla="*/ 235046 h 1870"/>
              <a:gd name="T122" fmla="*/ 1684129 w 3458"/>
              <a:gd name="T123" fmla="*/ 235046 h 1870"/>
              <a:gd name="T124" fmla="*/ 2552000 w 3458"/>
              <a:gd name="T125" fmla="*/ 91725 h 18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58" h="1870">
                <a:moveTo>
                  <a:pt x="956" y="1870"/>
                </a:moveTo>
                <a:lnTo>
                  <a:pt x="909" y="1870"/>
                </a:lnTo>
                <a:lnTo>
                  <a:pt x="909" y="1823"/>
                </a:lnTo>
                <a:lnTo>
                  <a:pt x="956" y="1823"/>
                </a:lnTo>
                <a:lnTo>
                  <a:pt x="956" y="1870"/>
                </a:lnTo>
                <a:close/>
                <a:moveTo>
                  <a:pt x="3230" y="1794"/>
                </a:moveTo>
                <a:lnTo>
                  <a:pt x="3181" y="1794"/>
                </a:lnTo>
                <a:lnTo>
                  <a:pt x="3181" y="1747"/>
                </a:lnTo>
                <a:lnTo>
                  <a:pt x="3230" y="1747"/>
                </a:lnTo>
                <a:lnTo>
                  <a:pt x="3230" y="1794"/>
                </a:lnTo>
                <a:close/>
                <a:moveTo>
                  <a:pt x="956" y="1794"/>
                </a:moveTo>
                <a:lnTo>
                  <a:pt x="909" y="1794"/>
                </a:lnTo>
                <a:lnTo>
                  <a:pt x="909" y="1747"/>
                </a:lnTo>
                <a:lnTo>
                  <a:pt x="956" y="1747"/>
                </a:lnTo>
                <a:lnTo>
                  <a:pt x="956" y="1794"/>
                </a:lnTo>
                <a:close/>
                <a:moveTo>
                  <a:pt x="3306" y="1719"/>
                </a:moveTo>
                <a:lnTo>
                  <a:pt x="3257" y="1719"/>
                </a:lnTo>
                <a:lnTo>
                  <a:pt x="3257" y="1671"/>
                </a:lnTo>
                <a:lnTo>
                  <a:pt x="3306" y="1671"/>
                </a:lnTo>
                <a:lnTo>
                  <a:pt x="3306" y="1719"/>
                </a:lnTo>
                <a:close/>
                <a:moveTo>
                  <a:pt x="3003" y="1719"/>
                </a:moveTo>
                <a:lnTo>
                  <a:pt x="2954" y="1719"/>
                </a:lnTo>
                <a:lnTo>
                  <a:pt x="2954" y="1671"/>
                </a:lnTo>
                <a:lnTo>
                  <a:pt x="3003" y="1671"/>
                </a:lnTo>
                <a:lnTo>
                  <a:pt x="3003" y="1719"/>
                </a:lnTo>
                <a:close/>
                <a:moveTo>
                  <a:pt x="1032" y="1719"/>
                </a:moveTo>
                <a:lnTo>
                  <a:pt x="985" y="1719"/>
                </a:lnTo>
                <a:lnTo>
                  <a:pt x="985" y="1671"/>
                </a:lnTo>
                <a:lnTo>
                  <a:pt x="1032" y="1671"/>
                </a:lnTo>
                <a:lnTo>
                  <a:pt x="1032" y="1719"/>
                </a:lnTo>
                <a:close/>
                <a:moveTo>
                  <a:pt x="956" y="1719"/>
                </a:moveTo>
                <a:lnTo>
                  <a:pt x="909" y="1719"/>
                </a:lnTo>
                <a:lnTo>
                  <a:pt x="909" y="1671"/>
                </a:lnTo>
                <a:lnTo>
                  <a:pt x="956" y="1671"/>
                </a:lnTo>
                <a:lnTo>
                  <a:pt x="956" y="1719"/>
                </a:lnTo>
                <a:close/>
                <a:moveTo>
                  <a:pt x="3382" y="1643"/>
                </a:moveTo>
                <a:lnTo>
                  <a:pt x="3332" y="1643"/>
                </a:lnTo>
                <a:lnTo>
                  <a:pt x="3332" y="1596"/>
                </a:lnTo>
                <a:lnTo>
                  <a:pt x="3382" y="1596"/>
                </a:lnTo>
                <a:lnTo>
                  <a:pt x="3382" y="1643"/>
                </a:lnTo>
                <a:close/>
                <a:moveTo>
                  <a:pt x="3306" y="1643"/>
                </a:moveTo>
                <a:lnTo>
                  <a:pt x="3257" y="1643"/>
                </a:lnTo>
                <a:lnTo>
                  <a:pt x="3257" y="1596"/>
                </a:lnTo>
                <a:lnTo>
                  <a:pt x="3306" y="1596"/>
                </a:lnTo>
                <a:lnTo>
                  <a:pt x="3306" y="1643"/>
                </a:lnTo>
                <a:close/>
                <a:moveTo>
                  <a:pt x="3079" y="1643"/>
                </a:moveTo>
                <a:lnTo>
                  <a:pt x="3029" y="1643"/>
                </a:lnTo>
                <a:lnTo>
                  <a:pt x="3029" y="1596"/>
                </a:lnTo>
                <a:lnTo>
                  <a:pt x="3079" y="1596"/>
                </a:lnTo>
                <a:lnTo>
                  <a:pt x="3079" y="1643"/>
                </a:lnTo>
                <a:close/>
                <a:moveTo>
                  <a:pt x="3003" y="1643"/>
                </a:moveTo>
                <a:lnTo>
                  <a:pt x="2954" y="1643"/>
                </a:lnTo>
                <a:lnTo>
                  <a:pt x="2954" y="1596"/>
                </a:lnTo>
                <a:lnTo>
                  <a:pt x="3003" y="1596"/>
                </a:lnTo>
                <a:lnTo>
                  <a:pt x="3003" y="1643"/>
                </a:lnTo>
                <a:close/>
                <a:moveTo>
                  <a:pt x="2928" y="1643"/>
                </a:moveTo>
                <a:lnTo>
                  <a:pt x="2878" y="1643"/>
                </a:lnTo>
                <a:lnTo>
                  <a:pt x="2878" y="1596"/>
                </a:lnTo>
                <a:lnTo>
                  <a:pt x="2928" y="1596"/>
                </a:lnTo>
                <a:lnTo>
                  <a:pt x="2928" y="1643"/>
                </a:lnTo>
                <a:close/>
                <a:moveTo>
                  <a:pt x="2776" y="1643"/>
                </a:moveTo>
                <a:lnTo>
                  <a:pt x="2726" y="1643"/>
                </a:lnTo>
                <a:lnTo>
                  <a:pt x="2726" y="1596"/>
                </a:lnTo>
                <a:lnTo>
                  <a:pt x="2776" y="1596"/>
                </a:lnTo>
                <a:lnTo>
                  <a:pt x="2776" y="1643"/>
                </a:lnTo>
                <a:close/>
                <a:moveTo>
                  <a:pt x="1032" y="1643"/>
                </a:moveTo>
                <a:lnTo>
                  <a:pt x="985" y="1643"/>
                </a:lnTo>
                <a:lnTo>
                  <a:pt x="985" y="1596"/>
                </a:lnTo>
                <a:lnTo>
                  <a:pt x="1032" y="1596"/>
                </a:lnTo>
                <a:lnTo>
                  <a:pt x="1032" y="1643"/>
                </a:lnTo>
                <a:close/>
                <a:moveTo>
                  <a:pt x="956" y="1643"/>
                </a:moveTo>
                <a:lnTo>
                  <a:pt x="909" y="1643"/>
                </a:lnTo>
                <a:lnTo>
                  <a:pt x="909" y="1596"/>
                </a:lnTo>
                <a:lnTo>
                  <a:pt x="956" y="1596"/>
                </a:lnTo>
                <a:lnTo>
                  <a:pt x="956" y="1643"/>
                </a:lnTo>
                <a:close/>
                <a:moveTo>
                  <a:pt x="3079" y="1567"/>
                </a:moveTo>
                <a:lnTo>
                  <a:pt x="3029" y="1567"/>
                </a:lnTo>
                <a:lnTo>
                  <a:pt x="3029" y="1517"/>
                </a:lnTo>
                <a:lnTo>
                  <a:pt x="3079" y="1517"/>
                </a:lnTo>
                <a:lnTo>
                  <a:pt x="3079" y="1567"/>
                </a:lnTo>
                <a:close/>
                <a:moveTo>
                  <a:pt x="3003" y="1567"/>
                </a:moveTo>
                <a:lnTo>
                  <a:pt x="2954" y="1567"/>
                </a:lnTo>
                <a:lnTo>
                  <a:pt x="2954" y="1517"/>
                </a:lnTo>
                <a:lnTo>
                  <a:pt x="3003" y="1517"/>
                </a:lnTo>
                <a:lnTo>
                  <a:pt x="3003" y="1567"/>
                </a:lnTo>
                <a:close/>
                <a:moveTo>
                  <a:pt x="2928" y="1567"/>
                </a:moveTo>
                <a:lnTo>
                  <a:pt x="2878" y="1567"/>
                </a:lnTo>
                <a:lnTo>
                  <a:pt x="2878" y="1517"/>
                </a:lnTo>
                <a:lnTo>
                  <a:pt x="2928" y="1517"/>
                </a:lnTo>
                <a:lnTo>
                  <a:pt x="2928" y="1567"/>
                </a:lnTo>
                <a:close/>
                <a:moveTo>
                  <a:pt x="2852" y="1567"/>
                </a:moveTo>
                <a:lnTo>
                  <a:pt x="2802" y="1567"/>
                </a:lnTo>
                <a:lnTo>
                  <a:pt x="2802" y="1517"/>
                </a:lnTo>
                <a:lnTo>
                  <a:pt x="2852" y="1517"/>
                </a:lnTo>
                <a:lnTo>
                  <a:pt x="2852" y="1567"/>
                </a:lnTo>
                <a:close/>
                <a:moveTo>
                  <a:pt x="2776" y="1567"/>
                </a:moveTo>
                <a:lnTo>
                  <a:pt x="2726" y="1567"/>
                </a:lnTo>
                <a:lnTo>
                  <a:pt x="2726" y="1517"/>
                </a:lnTo>
                <a:lnTo>
                  <a:pt x="2776" y="1517"/>
                </a:lnTo>
                <a:lnTo>
                  <a:pt x="2776" y="1567"/>
                </a:lnTo>
                <a:close/>
                <a:moveTo>
                  <a:pt x="1865" y="1567"/>
                </a:moveTo>
                <a:lnTo>
                  <a:pt x="1818" y="1567"/>
                </a:lnTo>
                <a:lnTo>
                  <a:pt x="1818" y="1517"/>
                </a:lnTo>
                <a:lnTo>
                  <a:pt x="1865" y="1517"/>
                </a:lnTo>
                <a:lnTo>
                  <a:pt x="1865" y="1567"/>
                </a:lnTo>
                <a:close/>
                <a:moveTo>
                  <a:pt x="1789" y="1567"/>
                </a:moveTo>
                <a:lnTo>
                  <a:pt x="1742" y="1567"/>
                </a:lnTo>
                <a:lnTo>
                  <a:pt x="1742" y="1517"/>
                </a:lnTo>
                <a:lnTo>
                  <a:pt x="1789" y="1517"/>
                </a:lnTo>
                <a:lnTo>
                  <a:pt x="1789" y="1567"/>
                </a:lnTo>
                <a:close/>
                <a:moveTo>
                  <a:pt x="1108" y="1567"/>
                </a:moveTo>
                <a:lnTo>
                  <a:pt x="1060" y="1567"/>
                </a:lnTo>
                <a:lnTo>
                  <a:pt x="1060" y="1517"/>
                </a:lnTo>
                <a:lnTo>
                  <a:pt x="1108" y="1517"/>
                </a:lnTo>
                <a:lnTo>
                  <a:pt x="1108" y="1567"/>
                </a:lnTo>
                <a:close/>
                <a:moveTo>
                  <a:pt x="1032" y="1567"/>
                </a:moveTo>
                <a:lnTo>
                  <a:pt x="985" y="1567"/>
                </a:lnTo>
                <a:lnTo>
                  <a:pt x="985" y="1517"/>
                </a:lnTo>
                <a:lnTo>
                  <a:pt x="1032" y="1517"/>
                </a:lnTo>
                <a:lnTo>
                  <a:pt x="1032" y="1567"/>
                </a:lnTo>
                <a:close/>
                <a:moveTo>
                  <a:pt x="956" y="1567"/>
                </a:moveTo>
                <a:lnTo>
                  <a:pt x="909" y="1567"/>
                </a:lnTo>
                <a:lnTo>
                  <a:pt x="909" y="1517"/>
                </a:lnTo>
                <a:lnTo>
                  <a:pt x="956" y="1517"/>
                </a:lnTo>
                <a:lnTo>
                  <a:pt x="956" y="1567"/>
                </a:lnTo>
                <a:close/>
                <a:moveTo>
                  <a:pt x="3079" y="1491"/>
                </a:moveTo>
                <a:lnTo>
                  <a:pt x="3029" y="1491"/>
                </a:lnTo>
                <a:lnTo>
                  <a:pt x="3029" y="1442"/>
                </a:lnTo>
                <a:lnTo>
                  <a:pt x="3079" y="1442"/>
                </a:lnTo>
                <a:lnTo>
                  <a:pt x="3079" y="1491"/>
                </a:lnTo>
                <a:close/>
                <a:moveTo>
                  <a:pt x="3003" y="1491"/>
                </a:moveTo>
                <a:lnTo>
                  <a:pt x="2954" y="1491"/>
                </a:lnTo>
                <a:lnTo>
                  <a:pt x="2954" y="1442"/>
                </a:lnTo>
                <a:lnTo>
                  <a:pt x="3003" y="1442"/>
                </a:lnTo>
                <a:lnTo>
                  <a:pt x="3003" y="1491"/>
                </a:lnTo>
                <a:close/>
                <a:moveTo>
                  <a:pt x="2928" y="1491"/>
                </a:moveTo>
                <a:lnTo>
                  <a:pt x="2878" y="1491"/>
                </a:lnTo>
                <a:lnTo>
                  <a:pt x="2878" y="1442"/>
                </a:lnTo>
                <a:lnTo>
                  <a:pt x="2928" y="1442"/>
                </a:lnTo>
                <a:lnTo>
                  <a:pt x="2928" y="1491"/>
                </a:lnTo>
                <a:close/>
                <a:moveTo>
                  <a:pt x="2852" y="1491"/>
                </a:moveTo>
                <a:lnTo>
                  <a:pt x="2802" y="1491"/>
                </a:lnTo>
                <a:lnTo>
                  <a:pt x="2802" y="1442"/>
                </a:lnTo>
                <a:lnTo>
                  <a:pt x="2852" y="1442"/>
                </a:lnTo>
                <a:lnTo>
                  <a:pt x="2852" y="1491"/>
                </a:lnTo>
                <a:close/>
                <a:moveTo>
                  <a:pt x="2776" y="1491"/>
                </a:moveTo>
                <a:lnTo>
                  <a:pt x="2726" y="1491"/>
                </a:lnTo>
                <a:lnTo>
                  <a:pt x="2726" y="1442"/>
                </a:lnTo>
                <a:lnTo>
                  <a:pt x="2776" y="1442"/>
                </a:lnTo>
                <a:lnTo>
                  <a:pt x="2776" y="1491"/>
                </a:lnTo>
                <a:close/>
                <a:moveTo>
                  <a:pt x="2700" y="1491"/>
                </a:moveTo>
                <a:lnTo>
                  <a:pt x="2651" y="1491"/>
                </a:lnTo>
                <a:lnTo>
                  <a:pt x="2651" y="1442"/>
                </a:lnTo>
                <a:lnTo>
                  <a:pt x="2700" y="1442"/>
                </a:lnTo>
                <a:lnTo>
                  <a:pt x="2700" y="1491"/>
                </a:lnTo>
                <a:close/>
                <a:moveTo>
                  <a:pt x="2092" y="1491"/>
                </a:moveTo>
                <a:lnTo>
                  <a:pt x="2045" y="1491"/>
                </a:lnTo>
                <a:lnTo>
                  <a:pt x="2045" y="1442"/>
                </a:lnTo>
                <a:lnTo>
                  <a:pt x="2092" y="1442"/>
                </a:lnTo>
                <a:lnTo>
                  <a:pt x="2092" y="1491"/>
                </a:lnTo>
                <a:close/>
                <a:moveTo>
                  <a:pt x="1941" y="1491"/>
                </a:moveTo>
                <a:lnTo>
                  <a:pt x="1893" y="1491"/>
                </a:lnTo>
                <a:lnTo>
                  <a:pt x="1893" y="1442"/>
                </a:lnTo>
                <a:lnTo>
                  <a:pt x="1941" y="1442"/>
                </a:lnTo>
                <a:lnTo>
                  <a:pt x="1941" y="1491"/>
                </a:lnTo>
                <a:close/>
                <a:moveTo>
                  <a:pt x="1865" y="1491"/>
                </a:moveTo>
                <a:lnTo>
                  <a:pt x="1818" y="1491"/>
                </a:lnTo>
                <a:lnTo>
                  <a:pt x="1818" y="1442"/>
                </a:lnTo>
                <a:lnTo>
                  <a:pt x="1865" y="1442"/>
                </a:lnTo>
                <a:lnTo>
                  <a:pt x="1865" y="1491"/>
                </a:lnTo>
                <a:close/>
                <a:moveTo>
                  <a:pt x="1789" y="1491"/>
                </a:moveTo>
                <a:lnTo>
                  <a:pt x="1742" y="1491"/>
                </a:lnTo>
                <a:lnTo>
                  <a:pt x="1742" y="1442"/>
                </a:lnTo>
                <a:lnTo>
                  <a:pt x="1789" y="1442"/>
                </a:lnTo>
                <a:lnTo>
                  <a:pt x="1789" y="1491"/>
                </a:lnTo>
                <a:close/>
                <a:moveTo>
                  <a:pt x="1184" y="1491"/>
                </a:moveTo>
                <a:lnTo>
                  <a:pt x="1136" y="1491"/>
                </a:lnTo>
                <a:lnTo>
                  <a:pt x="1136" y="1442"/>
                </a:lnTo>
                <a:lnTo>
                  <a:pt x="1184" y="1442"/>
                </a:lnTo>
                <a:lnTo>
                  <a:pt x="1184" y="1491"/>
                </a:lnTo>
                <a:close/>
                <a:moveTo>
                  <a:pt x="1108" y="1491"/>
                </a:moveTo>
                <a:lnTo>
                  <a:pt x="1060" y="1491"/>
                </a:lnTo>
                <a:lnTo>
                  <a:pt x="1060" y="1442"/>
                </a:lnTo>
                <a:lnTo>
                  <a:pt x="1108" y="1442"/>
                </a:lnTo>
                <a:lnTo>
                  <a:pt x="1108" y="1491"/>
                </a:lnTo>
                <a:close/>
                <a:moveTo>
                  <a:pt x="1032" y="1491"/>
                </a:moveTo>
                <a:lnTo>
                  <a:pt x="985" y="1491"/>
                </a:lnTo>
                <a:lnTo>
                  <a:pt x="985" y="1442"/>
                </a:lnTo>
                <a:lnTo>
                  <a:pt x="1032" y="1442"/>
                </a:lnTo>
                <a:lnTo>
                  <a:pt x="1032" y="1491"/>
                </a:lnTo>
                <a:close/>
                <a:moveTo>
                  <a:pt x="956" y="1491"/>
                </a:moveTo>
                <a:lnTo>
                  <a:pt x="909" y="1491"/>
                </a:lnTo>
                <a:lnTo>
                  <a:pt x="909" y="1442"/>
                </a:lnTo>
                <a:lnTo>
                  <a:pt x="956" y="1442"/>
                </a:lnTo>
                <a:lnTo>
                  <a:pt x="956" y="1491"/>
                </a:lnTo>
                <a:close/>
                <a:moveTo>
                  <a:pt x="3003" y="1413"/>
                </a:moveTo>
                <a:lnTo>
                  <a:pt x="2954" y="1413"/>
                </a:lnTo>
                <a:lnTo>
                  <a:pt x="2954" y="1366"/>
                </a:lnTo>
                <a:lnTo>
                  <a:pt x="3003" y="1366"/>
                </a:lnTo>
                <a:lnTo>
                  <a:pt x="3003" y="1413"/>
                </a:lnTo>
                <a:close/>
                <a:moveTo>
                  <a:pt x="2928" y="1413"/>
                </a:moveTo>
                <a:lnTo>
                  <a:pt x="2878" y="1413"/>
                </a:lnTo>
                <a:lnTo>
                  <a:pt x="2878" y="1366"/>
                </a:lnTo>
                <a:lnTo>
                  <a:pt x="2928" y="1366"/>
                </a:lnTo>
                <a:lnTo>
                  <a:pt x="2928" y="1413"/>
                </a:lnTo>
                <a:close/>
                <a:moveTo>
                  <a:pt x="2852" y="1413"/>
                </a:moveTo>
                <a:lnTo>
                  <a:pt x="2802" y="1413"/>
                </a:lnTo>
                <a:lnTo>
                  <a:pt x="2802" y="1366"/>
                </a:lnTo>
                <a:lnTo>
                  <a:pt x="2852" y="1366"/>
                </a:lnTo>
                <a:lnTo>
                  <a:pt x="2852" y="1413"/>
                </a:lnTo>
                <a:close/>
                <a:moveTo>
                  <a:pt x="2092" y="1413"/>
                </a:moveTo>
                <a:lnTo>
                  <a:pt x="2045" y="1413"/>
                </a:lnTo>
                <a:lnTo>
                  <a:pt x="2045" y="1366"/>
                </a:lnTo>
                <a:lnTo>
                  <a:pt x="2092" y="1366"/>
                </a:lnTo>
                <a:lnTo>
                  <a:pt x="2092" y="1413"/>
                </a:lnTo>
                <a:close/>
                <a:moveTo>
                  <a:pt x="2016" y="1413"/>
                </a:moveTo>
                <a:lnTo>
                  <a:pt x="1969" y="1413"/>
                </a:lnTo>
                <a:lnTo>
                  <a:pt x="1969" y="1366"/>
                </a:lnTo>
                <a:lnTo>
                  <a:pt x="2016" y="1366"/>
                </a:lnTo>
                <a:lnTo>
                  <a:pt x="2016" y="1413"/>
                </a:lnTo>
                <a:close/>
                <a:moveTo>
                  <a:pt x="1941" y="1413"/>
                </a:moveTo>
                <a:lnTo>
                  <a:pt x="1893" y="1413"/>
                </a:lnTo>
                <a:lnTo>
                  <a:pt x="1893" y="1366"/>
                </a:lnTo>
                <a:lnTo>
                  <a:pt x="1941" y="1366"/>
                </a:lnTo>
                <a:lnTo>
                  <a:pt x="1941" y="1413"/>
                </a:lnTo>
                <a:close/>
                <a:moveTo>
                  <a:pt x="1865" y="1413"/>
                </a:moveTo>
                <a:lnTo>
                  <a:pt x="1818" y="1413"/>
                </a:lnTo>
                <a:lnTo>
                  <a:pt x="1818" y="1366"/>
                </a:lnTo>
                <a:lnTo>
                  <a:pt x="1865" y="1366"/>
                </a:lnTo>
                <a:lnTo>
                  <a:pt x="1865" y="1413"/>
                </a:lnTo>
                <a:close/>
                <a:moveTo>
                  <a:pt x="1789" y="1413"/>
                </a:moveTo>
                <a:lnTo>
                  <a:pt x="1742" y="1413"/>
                </a:lnTo>
                <a:lnTo>
                  <a:pt x="1742" y="1366"/>
                </a:lnTo>
                <a:lnTo>
                  <a:pt x="1789" y="1366"/>
                </a:lnTo>
                <a:lnTo>
                  <a:pt x="1789" y="1413"/>
                </a:lnTo>
                <a:close/>
                <a:moveTo>
                  <a:pt x="1259" y="1413"/>
                </a:moveTo>
                <a:lnTo>
                  <a:pt x="1212" y="1413"/>
                </a:lnTo>
                <a:lnTo>
                  <a:pt x="1212" y="1366"/>
                </a:lnTo>
                <a:lnTo>
                  <a:pt x="1259" y="1366"/>
                </a:lnTo>
                <a:lnTo>
                  <a:pt x="1259" y="1413"/>
                </a:lnTo>
                <a:close/>
                <a:moveTo>
                  <a:pt x="1184" y="1413"/>
                </a:moveTo>
                <a:lnTo>
                  <a:pt x="1136" y="1413"/>
                </a:lnTo>
                <a:lnTo>
                  <a:pt x="1136" y="1366"/>
                </a:lnTo>
                <a:lnTo>
                  <a:pt x="1184" y="1366"/>
                </a:lnTo>
                <a:lnTo>
                  <a:pt x="1184" y="1413"/>
                </a:lnTo>
                <a:close/>
                <a:moveTo>
                  <a:pt x="1108" y="1413"/>
                </a:moveTo>
                <a:lnTo>
                  <a:pt x="1060" y="1413"/>
                </a:lnTo>
                <a:lnTo>
                  <a:pt x="1060" y="1366"/>
                </a:lnTo>
                <a:lnTo>
                  <a:pt x="1108" y="1366"/>
                </a:lnTo>
                <a:lnTo>
                  <a:pt x="1108" y="1413"/>
                </a:lnTo>
                <a:close/>
                <a:moveTo>
                  <a:pt x="1032" y="1413"/>
                </a:moveTo>
                <a:lnTo>
                  <a:pt x="985" y="1413"/>
                </a:lnTo>
                <a:lnTo>
                  <a:pt x="985" y="1366"/>
                </a:lnTo>
                <a:lnTo>
                  <a:pt x="1032" y="1366"/>
                </a:lnTo>
                <a:lnTo>
                  <a:pt x="1032" y="1413"/>
                </a:lnTo>
                <a:close/>
                <a:moveTo>
                  <a:pt x="956" y="1413"/>
                </a:moveTo>
                <a:lnTo>
                  <a:pt x="909" y="1413"/>
                </a:lnTo>
                <a:lnTo>
                  <a:pt x="909" y="1366"/>
                </a:lnTo>
                <a:lnTo>
                  <a:pt x="956" y="1366"/>
                </a:lnTo>
                <a:lnTo>
                  <a:pt x="956" y="1413"/>
                </a:lnTo>
                <a:close/>
                <a:moveTo>
                  <a:pt x="3079" y="1338"/>
                </a:moveTo>
                <a:lnTo>
                  <a:pt x="3029" y="1338"/>
                </a:lnTo>
                <a:lnTo>
                  <a:pt x="3029" y="1290"/>
                </a:lnTo>
                <a:lnTo>
                  <a:pt x="3079" y="1290"/>
                </a:lnTo>
                <a:lnTo>
                  <a:pt x="3079" y="1338"/>
                </a:lnTo>
                <a:close/>
                <a:moveTo>
                  <a:pt x="3003" y="1338"/>
                </a:moveTo>
                <a:lnTo>
                  <a:pt x="2954" y="1338"/>
                </a:lnTo>
                <a:lnTo>
                  <a:pt x="2954" y="1290"/>
                </a:lnTo>
                <a:lnTo>
                  <a:pt x="3003" y="1290"/>
                </a:lnTo>
                <a:lnTo>
                  <a:pt x="3003" y="1338"/>
                </a:lnTo>
                <a:close/>
                <a:moveTo>
                  <a:pt x="2016" y="1338"/>
                </a:moveTo>
                <a:lnTo>
                  <a:pt x="1969" y="1338"/>
                </a:lnTo>
                <a:lnTo>
                  <a:pt x="1969" y="1290"/>
                </a:lnTo>
                <a:lnTo>
                  <a:pt x="2016" y="1290"/>
                </a:lnTo>
                <a:lnTo>
                  <a:pt x="2016" y="1338"/>
                </a:lnTo>
                <a:close/>
                <a:moveTo>
                  <a:pt x="1941" y="1338"/>
                </a:moveTo>
                <a:lnTo>
                  <a:pt x="1893" y="1338"/>
                </a:lnTo>
                <a:lnTo>
                  <a:pt x="1893" y="1290"/>
                </a:lnTo>
                <a:lnTo>
                  <a:pt x="1941" y="1290"/>
                </a:lnTo>
                <a:lnTo>
                  <a:pt x="1941" y="1338"/>
                </a:lnTo>
                <a:close/>
                <a:moveTo>
                  <a:pt x="1865" y="1338"/>
                </a:moveTo>
                <a:lnTo>
                  <a:pt x="1818" y="1338"/>
                </a:lnTo>
                <a:lnTo>
                  <a:pt x="1818" y="1290"/>
                </a:lnTo>
                <a:lnTo>
                  <a:pt x="1865" y="1290"/>
                </a:lnTo>
                <a:lnTo>
                  <a:pt x="1865" y="1338"/>
                </a:lnTo>
                <a:close/>
                <a:moveTo>
                  <a:pt x="1789" y="1338"/>
                </a:moveTo>
                <a:lnTo>
                  <a:pt x="1742" y="1338"/>
                </a:lnTo>
                <a:lnTo>
                  <a:pt x="1742" y="1290"/>
                </a:lnTo>
                <a:lnTo>
                  <a:pt x="1789" y="1290"/>
                </a:lnTo>
                <a:lnTo>
                  <a:pt x="1789" y="1338"/>
                </a:lnTo>
                <a:close/>
                <a:moveTo>
                  <a:pt x="1259" y="1338"/>
                </a:moveTo>
                <a:lnTo>
                  <a:pt x="1212" y="1338"/>
                </a:lnTo>
                <a:lnTo>
                  <a:pt x="1212" y="1290"/>
                </a:lnTo>
                <a:lnTo>
                  <a:pt x="1259" y="1290"/>
                </a:lnTo>
                <a:lnTo>
                  <a:pt x="1259" y="1338"/>
                </a:lnTo>
                <a:close/>
                <a:moveTo>
                  <a:pt x="1184" y="1338"/>
                </a:moveTo>
                <a:lnTo>
                  <a:pt x="1136" y="1338"/>
                </a:lnTo>
                <a:lnTo>
                  <a:pt x="1136" y="1290"/>
                </a:lnTo>
                <a:lnTo>
                  <a:pt x="1184" y="1290"/>
                </a:lnTo>
                <a:lnTo>
                  <a:pt x="1184" y="1338"/>
                </a:lnTo>
                <a:close/>
                <a:moveTo>
                  <a:pt x="1108" y="1338"/>
                </a:moveTo>
                <a:lnTo>
                  <a:pt x="1060" y="1338"/>
                </a:lnTo>
                <a:lnTo>
                  <a:pt x="1060" y="1290"/>
                </a:lnTo>
                <a:lnTo>
                  <a:pt x="1108" y="1290"/>
                </a:lnTo>
                <a:lnTo>
                  <a:pt x="1108" y="1338"/>
                </a:lnTo>
                <a:close/>
                <a:moveTo>
                  <a:pt x="1032" y="1338"/>
                </a:moveTo>
                <a:lnTo>
                  <a:pt x="985" y="1338"/>
                </a:lnTo>
                <a:lnTo>
                  <a:pt x="985" y="1290"/>
                </a:lnTo>
                <a:lnTo>
                  <a:pt x="1032" y="1290"/>
                </a:lnTo>
                <a:lnTo>
                  <a:pt x="1032" y="1338"/>
                </a:lnTo>
                <a:close/>
                <a:moveTo>
                  <a:pt x="956" y="1338"/>
                </a:moveTo>
                <a:lnTo>
                  <a:pt x="909" y="1338"/>
                </a:lnTo>
                <a:lnTo>
                  <a:pt x="909" y="1290"/>
                </a:lnTo>
                <a:lnTo>
                  <a:pt x="956" y="1290"/>
                </a:lnTo>
                <a:lnTo>
                  <a:pt x="956" y="1338"/>
                </a:lnTo>
                <a:close/>
                <a:moveTo>
                  <a:pt x="881" y="1338"/>
                </a:moveTo>
                <a:lnTo>
                  <a:pt x="833" y="1338"/>
                </a:lnTo>
                <a:lnTo>
                  <a:pt x="833" y="1290"/>
                </a:lnTo>
                <a:lnTo>
                  <a:pt x="881" y="1290"/>
                </a:lnTo>
                <a:lnTo>
                  <a:pt x="881" y="1338"/>
                </a:lnTo>
                <a:close/>
                <a:moveTo>
                  <a:pt x="3003" y="1262"/>
                </a:moveTo>
                <a:lnTo>
                  <a:pt x="2954" y="1262"/>
                </a:lnTo>
                <a:lnTo>
                  <a:pt x="2954" y="1215"/>
                </a:lnTo>
                <a:lnTo>
                  <a:pt x="3003" y="1215"/>
                </a:lnTo>
                <a:lnTo>
                  <a:pt x="3003" y="1262"/>
                </a:lnTo>
                <a:close/>
                <a:moveTo>
                  <a:pt x="2928" y="1262"/>
                </a:moveTo>
                <a:lnTo>
                  <a:pt x="2878" y="1262"/>
                </a:lnTo>
                <a:lnTo>
                  <a:pt x="2878" y="1215"/>
                </a:lnTo>
                <a:lnTo>
                  <a:pt x="2928" y="1215"/>
                </a:lnTo>
                <a:lnTo>
                  <a:pt x="2928" y="1262"/>
                </a:lnTo>
                <a:close/>
                <a:moveTo>
                  <a:pt x="2776" y="1262"/>
                </a:moveTo>
                <a:lnTo>
                  <a:pt x="2726" y="1262"/>
                </a:lnTo>
                <a:lnTo>
                  <a:pt x="2726" y="1215"/>
                </a:lnTo>
                <a:lnTo>
                  <a:pt x="2776" y="1215"/>
                </a:lnTo>
                <a:lnTo>
                  <a:pt x="2776" y="1262"/>
                </a:lnTo>
                <a:close/>
                <a:moveTo>
                  <a:pt x="2700" y="1262"/>
                </a:moveTo>
                <a:lnTo>
                  <a:pt x="2651" y="1262"/>
                </a:lnTo>
                <a:lnTo>
                  <a:pt x="2651" y="1215"/>
                </a:lnTo>
                <a:lnTo>
                  <a:pt x="2700" y="1215"/>
                </a:lnTo>
                <a:lnTo>
                  <a:pt x="2700" y="1262"/>
                </a:lnTo>
                <a:close/>
                <a:moveTo>
                  <a:pt x="2622" y="1262"/>
                </a:moveTo>
                <a:lnTo>
                  <a:pt x="2575" y="1262"/>
                </a:lnTo>
                <a:lnTo>
                  <a:pt x="2575" y="1215"/>
                </a:lnTo>
                <a:lnTo>
                  <a:pt x="2622" y="1215"/>
                </a:lnTo>
                <a:lnTo>
                  <a:pt x="2622" y="1262"/>
                </a:lnTo>
                <a:close/>
                <a:moveTo>
                  <a:pt x="2016" y="1262"/>
                </a:moveTo>
                <a:lnTo>
                  <a:pt x="1969" y="1262"/>
                </a:lnTo>
                <a:lnTo>
                  <a:pt x="1969" y="1215"/>
                </a:lnTo>
                <a:lnTo>
                  <a:pt x="2016" y="1215"/>
                </a:lnTo>
                <a:lnTo>
                  <a:pt x="2016" y="1262"/>
                </a:lnTo>
                <a:close/>
                <a:moveTo>
                  <a:pt x="1941" y="1262"/>
                </a:moveTo>
                <a:lnTo>
                  <a:pt x="1893" y="1262"/>
                </a:lnTo>
                <a:lnTo>
                  <a:pt x="1893" y="1215"/>
                </a:lnTo>
                <a:lnTo>
                  <a:pt x="1941" y="1215"/>
                </a:lnTo>
                <a:lnTo>
                  <a:pt x="1941" y="1262"/>
                </a:lnTo>
                <a:close/>
                <a:moveTo>
                  <a:pt x="1865" y="1262"/>
                </a:moveTo>
                <a:lnTo>
                  <a:pt x="1818" y="1262"/>
                </a:lnTo>
                <a:lnTo>
                  <a:pt x="1818" y="1215"/>
                </a:lnTo>
                <a:lnTo>
                  <a:pt x="1865" y="1215"/>
                </a:lnTo>
                <a:lnTo>
                  <a:pt x="1865" y="1262"/>
                </a:lnTo>
                <a:close/>
                <a:moveTo>
                  <a:pt x="1789" y="1262"/>
                </a:moveTo>
                <a:lnTo>
                  <a:pt x="1742" y="1262"/>
                </a:lnTo>
                <a:lnTo>
                  <a:pt x="1742" y="1215"/>
                </a:lnTo>
                <a:lnTo>
                  <a:pt x="1789" y="1215"/>
                </a:lnTo>
                <a:lnTo>
                  <a:pt x="1789" y="1262"/>
                </a:lnTo>
                <a:close/>
                <a:moveTo>
                  <a:pt x="1259" y="1262"/>
                </a:moveTo>
                <a:lnTo>
                  <a:pt x="1212" y="1262"/>
                </a:lnTo>
                <a:lnTo>
                  <a:pt x="1212" y="1215"/>
                </a:lnTo>
                <a:lnTo>
                  <a:pt x="1259" y="1215"/>
                </a:lnTo>
                <a:lnTo>
                  <a:pt x="1259" y="1262"/>
                </a:lnTo>
                <a:close/>
                <a:moveTo>
                  <a:pt x="1184" y="1262"/>
                </a:moveTo>
                <a:lnTo>
                  <a:pt x="1136" y="1262"/>
                </a:lnTo>
                <a:lnTo>
                  <a:pt x="1136" y="1215"/>
                </a:lnTo>
                <a:lnTo>
                  <a:pt x="1184" y="1215"/>
                </a:lnTo>
                <a:lnTo>
                  <a:pt x="1184" y="1262"/>
                </a:lnTo>
                <a:close/>
                <a:moveTo>
                  <a:pt x="1108" y="1262"/>
                </a:moveTo>
                <a:lnTo>
                  <a:pt x="1060" y="1262"/>
                </a:lnTo>
                <a:lnTo>
                  <a:pt x="1060" y="1215"/>
                </a:lnTo>
                <a:lnTo>
                  <a:pt x="1108" y="1215"/>
                </a:lnTo>
                <a:lnTo>
                  <a:pt x="1108" y="1262"/>
                </a:lnTo>
                <a:close/>
                <a:moveTo>
                  <a:pt x="1032" y="1262"/>
                </a:moveTo>
                <a:lnTo>
                  <a:pt x="985" y="1262"/>
                </a:lnTo>
                <a:lnTo>
                  <a:pt x="985" y="1215"/>
                </a:lnTo>
                <a:lnTo>
                  <a:pt x="1032" y="1215"/>
                </a:lnTo>
                <a:lnTo>
                  <a:pt x="1032" y="1262"/>
                </a:lnTo>
                <a:close/>
                <a:moveTo>
                  <a:pt x="956" y="1262"/>
                </a:moveTo>
                <a:lnTo>
                  <a:pt x="909" y="1262"/>
                </a:lnTo>
                <a:lnTo>
                  <a:pt x="909" y="1215"/>
                </a:lnTo>
                <a:lnTo>
                  <a:pt x="956" y="1215"/>
                </a:lnTo>
                <a:lnTo>
                  <a:pt x="956" y="1262"/>
                </a:lnTo>
                <a:close/>
                <a:moveTo>
                  <a:pt x="881" y="1262"/>
                </a:moveTo>
                <a:lnTo>
                  <a:pt x="833" y="1262"/>
                </a:lnTo>
                <a:lnTo>
                  <a:pt x="833" y="1215"/>
                </a:lnTo>
                <a:lnTo>
                  <a:pt x="881" y="1215"/>
                </a:lnTo>
                <a:lnTo>
                  <a:pt x="881" y="1262"/>
                </a:lnTo>
                <a:close/>
                <a:moveTo>
                  <a:pt x="2700" y="1186"/>
                </a:moveTo>
                <a:lnTo>
                  <a:pt x="2651" y="1186"/>
                </a:lnTo>
                <a:lnTo>
                  <a:pt x="2651" y="1139"/>
                </a:lnTo>
                <a:lnTo>
                  <a:pt x="2700" y="1139"/>
                </a:lnTo>
                <a:lnTo>
                  <a:pt x="2700" y="1186"/>
                </a:lnTo>
                <a:close/>
                <a:moveTo>
                  <a:pt x="2622" y="1186"/>
                </a:moveTo>
                <a:lnTo>
                  <a:pt x="2575" y="1186"/>
                </a:lnTo>
                <a:lnTo>
                  <a:pt x="2575" y="1139"/>
                </a:lnTo>
                <a:lnTo>
                  <a:pt x="2622" y="1139"/>
                </a:lnTo>
                <a:lnTo>
                  <a:pt x="2622" y="1186"/>
                </a:lnTo>
                <a:close/>
                <a:moveTo>
                  <a:pt x="2547" y="1186"/>
                </a:moveTo>
                <a:lnTo>
                  <a:pt x="2499" y="1186"/>
                </a:lnTo>
                <a:lnTo>
                  <a:pt x="2499" y="1139"/>
                </a:lnTo>
                <a:lnTo>
                  <a:pt x="2547" y="1139"/>
                </a:lnTo>
                <a:lnTo>
                  <a:pt x="2547" y="1186"/>
                </a:lnTo>
                <a:close/>
                <a:moveTo>
                  <a:pt x="2092" y="1186"/>
                </a:moveTo>
                <a:lnTo>
                  <a:pt x="2045" y="1186"/>
                </a:lnTo>
                <a:lnTo>
                  <a:pt x="2045" y="1139"/>
                </a:lnTo>
                <a:lnTo>
                  <a:pt x="2092" y="1139"/>
                </a:lnTo>
                <a:lnTo>
                  <a:pt x="2092" y="1186"/>
                </a:lnTo>
                <a:close/>
                <a:moveTo>
                  <a:pt x="2016" y="1186"/>
                </a:moveTo>
                <a:lnTo>
                  <a:pt x="1969" y="1186"/>
                </a:lnTo>
                <a:lnTo>
                  <a:pt x="1969" y="1139"/>
                </a:lnTo>
                <a:lnTo>
                  <a:pt x="2016" y="1139"/>
                </a:lnTo>
                <a:lnTo>
                  <a:pt x="2016" y="1186"/>
                </a:lnTo>
                <a:close/>
                <a:moveTo>
                  <a:pt x="1941" y="1186"/>
                </a:moveTo>
                <a:lnTo>
                  <a:pt x="1893" y="1186"/>
                </a:lnTo>
                <a:lnTo>
                  <a:pt x="1893" y="1139"/>
                </a:lnTo>
                <a:lnTo>
                  <a:pt x="1941" y="1139"/>
                </a:lnTo>
                <a:lnTo>
                  <a:pt x="1941" y="1186"/>
                </a:lnTo>
                <a:close/>
                <a:moveTo>
                  <a:pt x="1865" y="1186"/>
                </a:moveTo>
                <a:lnTo>
                  <a:pt x="1818" y="1186"/>
                </a:lnTo>
                <a:lnTo>
                  <a:pt x="1818" y="1139"/>
                </a:lnTo>
                <a:lnTo>
                  <a:pt x="1865" y="1139"/>
                </a:lnTo>
                <a:lnTo>
                  <a:pt x="1865" y="1186"/>
                </a:lnTo>
                <a:close/>
                <a:moveTo>
                  <a:pt x="1789" y="1186"/>
                </a:moveTo>
                <a:lnTo>
                  <a:pt x="1742" y="1186"/>
                </a:lnTo>
                <a:lnTo>
                  <a:pt x="1742" y="1139"/>
                </a:lnTo>
                <a:lnTo>
                  <a:pt x="1789" y="1139"/>
                </a:lnTo>
                <a:lnTo>
                  <a:pt x="1789" y="1186"/>
                </a:lnTo>
                <a:close/>
                <a:moveTo>
                  <a:pt x="1714" y="1186"/>
                </a:moveTo>
                <a:lnTo>
                  <a:pt x="1666" y="1186"/>
                </a:lnTo>
                <a:lnTo>
                  <a:pt x="1666" y="1139"/>
                </a:lnTo>
                <a:lnTo>
                  <a:pt x="1714" y="1139"/>
                </a:lnTo>
                <a:lnTo>
                  <a:pt x="1714" y="1186"/>
                </a:lnTo>
                <a:close/>
                <a:moveTo>
                  <a:pt x="1638" y="1186"/>
                </a:moveTo>
                <a:lnTo>
                  <a:pt x="1591" y="1186"/>
                </a:lnTo>
                <a:lnTo>
                  <a:pt x="1591" y="1139"/>
                </a:lnTo>
                <a:lnTo>
                  <a:pt x="1638" y="1139"/>
                </a:lnTo>
                <a:lnTo>
                  <a:pt x="1638" y="1186"/>
                </a:lnTo>
                <a:close/>
                <a:moveTo>
                  <a:pt x="1562" y="1186"/>
                </a:moveTo>
                <a:lnTo>
                  <a:pt x="1515" y="1186"/>
                </a:lnTo>
                <a:lnTo>
                  <a:pt x="1515" y="1139"/>
                </a:lnTo>
                <a:lnTo>
                  <a:pt x="1562" y="1139"/>
                </a:lnTo>
                <a:lnTo>
                  <a:pt x="1562" y="1186"/>
                </a:lnTo>
                <a:close/>
                <a:moveTo>
                  <a:pt x="1108" y="1186"/>
                </a:moveTo>
                <a:lnTo>
                  <a:pt x="1060" y="1186"/>
                </a:lnTo>
                <a:lnTo>
                  <a:pt x="1060" y="1139"/>
                </a:lnTo>
                <a:lnTo>
                  <a:pt x="1108" y="1139"/>
                </a:lnTo>
                <a:lnTo>
                  <a:pt x="1108" y="1186"/>
                </a:lnTo>
                <a:close/>
                <a:moveTo>
                  <a:pt x="1032" y="1186"/>
                </a:moveTo>
                <a:lnTo>
                  <a:pt x="985" y="1186"/>
                </a:lnTo>
                <a:lnTo>
                  <a:pt x="985" y="1139"/>
                </a:lnTo>
                <a:lnTo>
                  <a:pt x="1032" y="1139"/>
                </a:lnTo>
                <a:lnTo>
                  <a:pt x="1032" y="1186"/>
                </a:lnTo>
                <a:close/>
                <a:moveTo>
                  <a:pt x="956" y="1186"/>
                </a:moveTo>
                <a:lnTo>
                  <a:pt x="909" y="1186"/>
                </a:lnTo>
                <a:lnTo>
                  <a:pt x="909" y="1139"/>
                </a:lnTo>
                <a:lnTo>
                  <a:pt x="956" y="1139"/>
                </a:lnTo>
                <a:lnTo>
                  <a:pt x="956" y="1186"/>
                </a:lnTo>
                <a:close/>
                <a:moveTo>
                  <a:pt x="881" y="1186"/>
                </a:moveTo>
                <a:lnTo>
                  <a:pt x="833" y="1186"/>
                </a:lnTo>
                <a:lnTo>
                  <a:pt x="833" y="1139"/>
                </a:lnTo>
                <a:lnTo>
                  <a:pt x="881" y="1139"/>
                </a:lnTo>
                <a:lnTo>
                  <a:pt x="881" y="1186"/>
                </a:lnTo>
                <a:close/>
                <a:moveTo>
                  <a:pt x="2852" y="1110"/>
                </a:moveTo>
                <a:lnTo>
                  <a:pt x="2802" y="1110"/>
                </a:lnTo>
                <a:lnTo>
                  <a:pt x="2802" y="1063"/>
                </a:lnTo>
                <a:lnTo>
                  <a:pt x="2852" y="1063"/>
                </a:lnTo>
                <a:lnTo>
                  <a:pt x="2852" y="1110"/>
                </a:lnTo>
                <a:close/>
                <a:moveTo>
                  <a:pt x="2622" y="1110"/>
                </a:moveTo>
                <a:lnTo>
                  <a:pt x="2575" y="1110"/>
                </a:lnTo>
                <a:lnTo>
                  <a:pt x="2575" y="1063"/>
                </a:lnTo>
                <a:lnTo>
                  <a:pt x="2622" y="1063"/>
                </a:lnTo>
                <a:lnTo>
                  <a:pt x="2622" y="1110"/>
                </a:lnTo>
                <a:close/>
                <a:moveTo>
                  <a:pt x="2395" y="1110"/>
                </a:moveTo>
                <a:lnTo>
                  <a:pt x="2348" y="1110"/>
                </a:lnTo>
                <a:lnTo>
                  <a:pt x="2348" y="1063"/>
                </a:lnTo>
                <a:lnTo>
                  <a:pt x="2395" y="1063"/>
                </a:lnTo>
                <a:lnTo>
                  <a:pt x="2395" y="1110"/>
                </a:lnTo>
                <a:close/>
                <a:moveTo>
                  <a:pt x="2016" y="1110"/>
                </a:moveTo>
                <a:lnTo>
                  <a:pt x="1969" y="1110"/>
                </a:lnTo>
                <a:lnTo>
                  <a:pt x="1969" y="1063"/>
                </a:lnTo>
                <a:lnTo>
                  <a:pt x="2016" y="1063"/>
                </a:lnTo>
                <a:lnTo>
                  <a:pt x="2016" y="1110"/>
                </a:lnTo>
                <a:close/>
                <a:moveTo>
                  <a:pt x="1941" y="1110"/>
                </a:moveTo>
                <a:lnTo>
                  <a:pt x="1893" y="1110"/>
                </a:lnTo>
                <a:lnTo>
                  <a:pt x="1893" y="1063"/>
                </a:lnTo>
                <a:lnTo>
                  <a:pt x="1941" y="1063"/>
                </a:lnTo>
                <a:lnTo>
                  <a:pt x="1941" y="1110"/>
                </a:lnTo>
                <a:close/>
                <a:moveTo>
                  <a:pt x="1865" y="1110"/>
                </a:moveTo>
                <a:lnTo>
                  <a:pt x="1818" y="1110"/>
                </a:lnTo>
                <a:lnTo>
                  <a:pt x="1818" y="1063"/>
                </a:lnTo>
                <a:lnTo>
                  <a:pt x="1865" y="1063"/>
                </a:lnTo>
                <a:lnTo>
                  <a:pt x="1865" y="1110"/>
                </a:lnTo>
                <a:close/>
                <a:moveTo>
                  <a:pt x="1789" y="1110"/>
                </a:moveTo>
                <a:lnTo>
                  <a:pt x="1742" y="1110"/>
                </a:lnTo>
                <a:lnTo>
                  <a:pt x="1742" y="1063"/>
                </a:lnTo>
                <a:lnTo>
                  <a:pt x="1789" y="1063"/>
                </a:lnTo>
                <a:lnTo>
                  <a:pt x="1789" y="1110"/>
                </a:lnTo>
                <a:close/>
                <a:moveTo>
                  <a:pt x="1714" y="1110"/>
                </a:moveTo>
                <a:lnTo>
                  <a:pt x="1666" y="1110"/>
                </a:lnTo>
                <a:lnTo>
                  <a:pt x="1666" y="1063"/>
                </a:lnTo>
                <a:lnTo>
                  <a:pt x="1714" y="1063"/>
                </a:lnTo>
                <a:lnTo>
                  <a:pt x="1714" y="1110"/>
                </a:lnTo>
                <a:close/>
                <a:moveTo>
                  <a:pt x="1638" y="1110"/>
                </a:moveTo>
                <a:lnTo>
                  <a:pt x="1591" y="1110"/>
                </a:lnTo>
                <a:lnTo>
                  <a:pt x="1591" y="1063"/>
                </a:lnTo>
                <a:lnTo>
                  <a:pt x="1638" y="1063"/>
                </a:lnTo>
                <a:lnTo>
                  <a:pt x="1638" y="1110"/>
                </a:lnTo>
                <a:close/>
                <a:moveTo>
                  <a:pt x="1562" y="1110"/>
                </a:moveTo>
                <a:lnTo>
                  <a:pt x="1515" y="1110"/>
                </a:lnTo>
                <a:lnTo>
                  <a:pt x="1515" y="1063"/>
                </a:lnTo>
                <a:lnTo>
                  <a:pt x="1562" y="1063"/>
                </a:lnTo>
                <a:lnTo>
                  <a:pt x="1562" y="1110"/>
                </a:lnTo>
                <a:close/>
                <a:moveTo>
                  <a:pt x="1486" y="1110"/>
                </a:moveTo>
                <a:lnTo>
                  <a:pt x="1439" y="1110"/>
                </a:lnTo>
                <a:lnTo>
                  <a:pt x="1439" y="1063"/>
                </a:lnTo>
                <a:lnTo>
                  <a:pt x="1486" y="1063"/>
                </a:lnTo>
                <a:lnTo>
                  <a:pt x="1486" y="1110"/>
                </a:lnTo>
                <a:close/>
                <a:moveTo>
                  <a:pt x="1032" y="1110"/>
                </a:moveTo>
                <a:lnTo>
                  <a:pt x="985" y="1110"/>
                </a:lnTo>
                <a:lnTo>
                  <a:pt x="985" y="1063"/>
                </a:lnTo>
                <a:lnTo>
                  <a:pt x="1032" y="1063"/>
                </a:lnTo>
                <a:lnTo>
                  <a:pt x="1032" y="1110"/>
                </a:lnTo>
                <a:close/>
                <a:moveTo>
                  <a:pt x="956" y="1110"/>
                </a:moveTo>
                <a:lnTo>
                  <a:pt x="909" y="1110"/>
                </a:lnTo>
                <a:lnTo>
                  <a:pt x="909" y="1063"/>
                </a:lnTo>
                <a:lnTo>
                  <a:pt x="956" y="1063"/>
                </a:lnTo>
                <a:lnTo>
                  <a:pt x="956" y="1110"/>
                </a:lnTo>
                <a:close/>
                <a:moveTo>
                  <a:pt x="881" y="1110"/>
                </a:moveTo>
                <a:lnTo>
                  <a:pt x="833" y="1110"/>
                </a:lnTo>
                <a:lnTo>
                  <a:pt x="833" y="1063"/>
                </a:lnTo>
                <a:lnTo>
                  <a:pt x="881" y="1063"/>
                </a:lnTo>
                <a:lnTo>
                  <a:pt x="881" y="1110"/>
                </a:lnTo>
                <a:close/>
                <a:moveTo>
                  <a:pt x="805" y="1110"/>
                </a:moveTo>
                <a:lnTo>
                  <a:pt x="758" y="1110"/>
                </a:lnTo>
                <a:lnTo>
                  <a:pt x="758" y="1063"/>
                </a:lnTo>
                <a:lnTo>
                  <a:pt x="805" y="1063"/>
                </a:lnTo>
                <a:lnTo>
                  <a:pt x="805" y="1110"/>
                </a:lnTo>
                <a:close/>
                <a:moveTo>
                  <a:pt x="2622" y="1035"/>
                </a:moveTo>
                <a:lnTo>
                  <a:pt x="2575" y="1035"/>
                </a:lnTo>
                <a:lnTo>
                  <a:pt x="2575" y="987"/>
                </a:lnTo>
                <a:lnTo>
                  <a:pt x="2622" y="987"/>
                </a:lnTo>
                <a:lnTo>
                  <a:pt x="2622" y="1035"/>
                </a:lnTo>
                <a:close/>
                <a:moveTo>
                  <a:pt x="2547" y="1035"/>
                </a:moveTo>
                <a:lnTo>
                  <a:pt x="2499" y="1035"/>
                </a:lnTo>
                <a:lnTo>
                  <a:pt x="2499" y="987"/>
                </a:lnTo>
                <a:lnTo>
                  <a:pt x="2547" y="987"/>
                </a:lnTo>
                <a:lnTo>
                  <a:pt x="2547" y="1035"/>
                </a:lnTo>
                <a:close/>
                <a:moveTo>
                  <a:pt x="2471" y="1035"/>
                </a:moveTo>
                <a:lnTo>
                  <a:pt x="2424" y="1035"/>
                </a:lnTo>
                <a:lnTo>
                  <a:pt x="2424" y="987"/>
                </a:lnTo>
                <a:lnTo>
                  <a:pt x="2471" y="987"/>
                </a:lnTo>
                <a:lnTo>
                  <a:pt x="2471" y="1035"/>
                </a:lnTo>
                <a:close/>
                <a:moveTo>
                  <a:pt x="2395" y="1035"/>
                </a:moveTo>
                <a:lnTo>
                  <a:pt x="2348" y="1035"/>
                </a:lnTo>
                <a:lnTo>
                  <a:pt x="2348" y="987"/>
                </a:lnTo>
                <a:lnTo>
                  <a:pt x="2395" y="987"/>
                </a:lnTo>
                <a:lnTo>
                  <a:pt x="2395" y="1035"/>
                </a:lnTo>
                <a:close/>
                <a:moveTo>
                  <a:pt x="2319" y="1035"/>
                </a:moveTo>
                <a:lnTo>
                  <a:pt x="2272" y="1035"/>
                </a:lnTo>
                <a:lnTo>
                  <a:pt x="2272" y="987"/>
                </a:lnTo>
                <a:lnTo>
                  <a:pt x="2319" y="987"/>
                </a:lnTo>
                <a:lnTo>
                  <a:pt x="2319" y="1035"/>
                </a:lnTo>
                <a:close/>
                <a:moveTo>
                  <a:pt x="2168" y="1035"/>
                </a:moveTo>
                <a:lnTo>
                  <a:pt x="2121" y="1035"/>
                </a:lnTo>
                <a:lnTo>
                  <a:pt x="2121" y="987"/>
                </a:lnTo>
                <a:lnTo>
                  <a:pt x="2168" y="987"/>
                </a:lnTo>
                <a:lnTo>
                  <a:pt x="2168" y="1035"/>
                </a:lnTo>
                <a:close/>
                <a:moveTo>
                  <a:pt x="2092" y="1035"/>
                </a:moveTo>
                <a:lnTo>
                  <a:pt x="2045" y="1035"/>
                </a:lnTo>
                <a:lnTo>
                  <a:pt x="2045" y="987"/>
                </a:lnTo>
                <a:lnTo>
                  <a:pt x="2092" y="987"/>
                </a:lnTo>
                <a:lnTo>
                  <a:pt x="2092" y="1035"/>
                </a:lnTo>
                <a:close/>
                <a:moveTo>
                  <a:pt x="2016" y="1035"/>
                </a:moveTo>
                <a:lnTo>
                  <a:pt x="1969" y="1035"/>
                </a:lnTo>
                <a:lnTo>
                  <a:pt x="1969" y="987"/>
                </a:lnTo>
                <a:lnTo>
                  <a:pt x="2016" y="987"/>
                </a:lnTo>
                <a:lnTo>
                  <a:pt x="2016" y="1035"/>
                </a:lnTo>
                <a:close/>
                <a:moveTo>
                  <a:pt x="1941" y="1035"/>
                </a:moveTo>
                <a:lnTo>
                  <a:pt x="1893" y="1035"/>
                </a:lnTo>
                <a:lnTo>
                  <a:pt x="1893" y="987"/>
                </a:lnTo>
                <a:lnTo>
                  <a:pt x="1941" y="987"/>
                </a:lnTo>
                <a:lnTo>
                  <a:pt x="1941" y="1035"/>
                </a:lnTo>
                <a:close/>
                <a:moveTo>
                  <a:pt x="1865" y="1035"/>
                </a:moveTo>
                <a:lnTo>
                  <a:pt x="1818" y="1035"/>
                </a:lnTo>
                <a:lnTo>
                  <a:pt x="1818" y="987"/>
                </a:lnTo>
                <a:lnTo>
                  <a:pt x="1865" y="987"/>
                </a:lnTo>
                <a:lnTo>
                  <a:pt x="1865" y="1035"/>
                </a:lnTo>
                <a:close/>
                <a:moveTo>
                  <a:pt x="1789" y="1035"/>
                </a:moveTo>
                <a:lnTo>
                  <a:pt x="1742" y="1035"/>
                </a:lnTo>
                <a:lnTo>
                  <a:pt x="1742" y="987"/>
                </a:lnTo>
                <a:lnTo>
                  <a:pt x="1789" y="987"/>
                </a:lnTo>
                <a:lnTo>
                  <a:pt x="1789" y="1035"/>
                </a:lnTo>
                <a:close/>
                <a:moveTo>
                  <a:pt x="1714" y="1035"/>
                </a:moveTo>
                <a:lnTo>
                  <a:pt x="1666" y="1035"/>
                </a:lnTo>
                <a:lnTo>
                  <a:pt x="1666" y="987"/>
                </a:lnTo>
                <a:lnTo>
                  <a:pt x="1714" y="987"/>
                </a:lnTo>
                <a:lnTo>
                  <a:pt x="1714" y="1035"/>
                </a:lnTo>
                <a:close/>
                <a:moveTo>
                  <a:pt x="1638" y="1035"/>
                </a:moveTo>
                <a:lnTo>
                  <a:pt x="1591" y="1035"/>
                </a:lnTo>
                <a:lnTo>
                  <a:pt x="1591" y="987"/>
                </a:lnTo>
                <a:lnTo>
                  <a:pt x="1638" y="987"/>
                </a:lnTo>
                <a:lnTo>
                  <a:pt x="1638" y="1035"/>
                </a:lnTo>
                <a:close/>
                <a:moveTo>
                  <a:pt x="1562" y="1035"/>
                </a:moveTo>
                <a:lnTo>
                  <a:pt x="1515" y="1035"/>
                </a:lnTo>
                <a:lnTo>
                  <a:pt x="1515" y="987"/>
                </a:lnTo>
                <a:lnTo>
                  <a:pt x="1562" y="987"/>
                </a:lnTo>
                <a:lnTo>
                  <a:pt x="1562" y="1035"/>
                </a:lnTo>
                <a:close/>
                <a:moveTo>
                  <a:pt x="1486" y="1035"/>
                </a:moveTo>
                <a:lnTo>
                  <a:pt x="1439" y="1035"/>
                </a:lnTo>
                <a:lnTo>
                  <a:pt x="1439" y="987"/>
                </a:lnTo>
                <a:lnTo>
                  <a:pt x="1486" y="987"/>
                </a:lnTo>
                <a:lnTo>
                  <a:pt x="1486" y="1035"/>
                </a:lnTo>
                <a:close/>
                <a:moveTo>
                  <a:pt x="805" y="1035"/>
                </a:moveTo>
                <a:lnTo>
                  <a:pt x="758" y="1035"/>
                </a:lnTo>
                <a:lnTo>
                  <a:pt x="758" y="987"/>
                </a:lnTo>
                <a:lnTo>
                  <a:pt x="805" y="987"/>
                </a:lnTo>
                <a:lnTo>
                  <a:pt x="805" y="1035"/>
                </a:lnTo>
                <a:close/>
                <a:moveTo>
                  <a:pt x="729" y="1035"/>
                </a:moveTo>
                <a:lnTo>
                  <a:pt x="682" y="1035"/>
                </a:lnTo>
                <a:lnTo>
                  <a:pt x="682" y="987"/>
                </a:lnTo>
                <a:lnTo>
                  <a:pt x="729" y="987"/>
                </a:lnTo>
                <a:lnTo>
                  <a:pt x="729" y="1035"/>
                </a:lnTo>
                <a:close/>
                <a:moveTo>
                  <a:pt x="653" y="1035"/>
                </a:moveTo>
                <a:lnTo>
                  <a:pt x="606" y="1035"/>
                </a:lnTo>
                <a:lnTo>
                  <a:pt x="606" y="987"/>
                </a:lnTo>
                <a:lnTo>
                  <a:pt x="653" y="987"/>
                </a:lnTo>
                <a:lnTo>
                  <a:pt x="653" y="1035"/>
                </a:lnTo>
                <a:close/>
                <a:moveTo>
                  <a:pt x="2776" y="959"/>
                </a:moveTo>
                <a:lnTo>
                  <a:pt x="2726" y="959"/>
                </a:lnTo>
                <a:lnTo>
                  <a:pt x="2726" y="912"/>
                </a:lnTo>
                <a:lnTo>
                  <a:pt x="2776" y="912"/>
                </a:lnTo>
                <a:lnTo>
                  <a:pt x="2776" y="959"/>
                </a:lnTo>
                <a:close/>
                <a:moveTo>
                  <a:pt x="2700" y="959"/>
                </a:moveTo>
                <a:lnTo>
                  <a:pt x="2651" y="959"/>
                </a:lnTo>
                <a:lnTo>
                  <a:pt x="2651" y="912"/>
                </a:lnTo>
                <a:lnTo>
                  <a:pt x="2700" y="912"/>
                </a:lnTo>
                <a:lnTo>
                  <a:pt x="2700" y="959"/>
                </a:lnTo>
                <a:close/>
                <a:moveTo>
                  <a:pt x="2622" y="959"/>
                </a:moveTo>
                <a:lnTo>
                  <a:pt x="2575" y="959"/>
                </a:lnTo>
                <a:lnTo>
                  <a:pt x="2575" y="912"/>
                </a:lnTo>
                <a:lnTo>
                  <a:pt x="2622" y="912"/>
                </a:lnTo>
                <a:lnTo>
                  <a:pt x="2622" y="959"/>
                </a:lnTo>
                <a:close/>
                <a:moveTo>
                  <a:pt x="2547" y="959"/>
                </a:moveTo>
                <a:lnTo>
                  <a:pt x="2499" y="959"/>
                </a:lnTo>
                <a:lnTo>
                  <a:pt x="2499" y="912"/>
                </a:lnTo>
                <a:lnTo>
                  <a:pt x="2547" y="912"/>
                </a:lnTo>
                <a:lnTo>
                  <a:pt x="2547" y="959"/>
                </a:lnTo>
                <a:close/>
                <a:moveTo>
                  <a:pt x="2471" y="959"/>
                </a:moveTo>
                <a:lnTo>
                  <a:pt x="2424" y="959"/>
                </a:lnTo>
                <a:lnTo>
                  <a:pt x="2424" y="912"/>
                </a:lnTo>
                <a:lnTo>
                  <a:pt x="2471" y="912"/>
                </a:lnTo>
                <a:lnTo>
                  <a:pt x="2471" y="959"/>
                </a:lnTo>
                <a:close/>
                <a:moveTo>
                  <a:pt x="2395" y="959"/>
                </a:moveTo>
                <a:lnTo>
                  <a:pt x="2348" y="959"/>
                </a:lnTo>
                <a:lnTo>
                  <a:pt x="2348" y="912"/>
                </a:lnTo>
                <a:lnTo>
                  <a:pt x="2395" y="912"/>
                </a:lnTo>
                <a:lnTo>
                  <a:pt x="2395" y="959"/>
                </a:lnTo>
                <a:close/>
                <a:moveTo>
                  <a:pt x="2319" y="959"/>
                </a:moveTo>
                <a:lnTo>
                  <a:pt x="2272" y="959"/>
                </a:lnTo>
                <a:lnTo>
                  <a:pt x="2272" y="912"/>
                </a:lnTo>
                <a:lnTo>
                  <a:pt x="2319" y="912"/>
                </a:lnTo>
                <a:lnTo>
                  <a:pt x="2319" y="959"/>
                </a:lnTo>
                <a:close/>
                <a:moveTo>
                  <a:pt x="2168" y="959"/>
                </a:moveTo>
                <a:lnTo>
                  <a:pt x="2121" y="959"/>
                </a:lnTo>
                <a:lnTo>
                  <a:pt x="2121" y="912"/>
                </a:lnTo>
                <a:lnTo>
                  <a:pt x="2168" y="912"/>
                </a:lnTo>
                <a:lnTo>
                  <a:pt x="2168" y="959"/>
                </a:lnTo>
                <a:close/>
                <a:moveTo>
                  <a:pt x="2092" y="959"/>
                </a:moveTo>
                <a:lnTo>
                  <a:pt x="2045" y="959"/>
                </a:lnTo>
                <a:lnTo>
                  <a:pt x="2045" y="912"/>
                </a:lnTo>
                <a:lnTo>
                  <a:pt x="2092" y="912"/>
                </a:lnTo>
                <a:lnTo>
                  <a:pt x="2092" y="959"/>
                </a:lnTo>
                <a:close/>
                <a:moveTo>
                  <a:pt x="2016" y="959"/>
                </a:moveTo>
                <a:lnTo>
                  <a:pt x="1969" y="959"/>
                </a:lnTo>
                <a:lnTo>
                  <a:pt x="1969" y="912"/>
                </a:lnTo>
                <a:lnTo>
                  <a:pt x="2016" y="912"/>
                </a:lnTo>
                <a:lnTo>
                  <a:pt x="2016" y="959"/>
                </a:lnTo>
                <a:close/>
                <a:moveTo>
                  <a:pt x="1941" y="959"/>
                </a:moveTo>
                <a:lnTo>
                  <a:pt x="1893" y="959"/>
                </a:lnTo>
                <a:lnTo>
                  <a:pt x="1893" y="912"/>
                </a:lnTo>
                <a:lnTo>
                  <a:pt x="1941" y="912"/>
                </a:lnTo>
                <a:lnTo>
                  <a:pt x="1941" y="959"/>
                </a:lnTo>
                <a:close/>
                <a:moveTo>
                  <a:pt x="1865" y="959"/>
                </a:moveTo>
                <a:lnTo>
                  <a:pt x="1818" y="959"/>
                </a:lnTo>
                <a:lnTo>
                  <a:pt x="1818" y="912"/>
                </a:lnTo>
                <a:lnTo>
                  <a:pt x="1865" y="912"/>
                </a:lnTo>
                <a:lnTo>
                  <a:pt x="1865" y="959"/>
                </a:lnTo>
                <a:close/>
                <a:moveTo>
                  <a:pt x="1789" y="959"/>
                </a:moveTo>
                <a:lnTo>
                  <a:pt x="1742" y="959"/>
                </a:lnTo>
                <a:lnTo>
                  <a:pt x="1742" y="912"/>
                </a:lnTo>
                <a:lnTo>
                  <a:pt x="1789" y="912"/>
                </a:lnTo>
                <a:lnTo>
                  <a:pt x="1789" y="959"/>
                </a:lnTo>
                <a:close/>
                <a:moveTo>
                  <a:pt x="1714" y="959"/>
                </a:moveTo>
                <a:lnTo>
                  <a:pt x="1666" y="959"/>
                </a:lnTo>
                <a:lnTo>
                  <a:pt x="1666" y="912"/>
                </a:lnTo>
                <a:lnTo>
                  <a:pt x="1714" y="912"/>
                </a:lnTo>
                <a:lnTo>
                  <a:pt x="1714" y="959"/>
                </a:lnTo>
                <a:close/>
                <a:moveTo>
                  <a:pt x="1638" y="959"/>
                </a:moveTo>
                <a:lnTo>
                  <a:pt x="1591" y="959"/>
                </a:lnTo>
                <a:lnTo>
                  <a:pt x="1591" y="912"/>
                </a:lnTo>
                <a:lnTo>
                  <a:pt x="1638" y="912"/>
                </a:lnTo>
                <a:lnTo>
                  <a:pt x="1638" y="959"/>
                </a:lnTo>
                <a:close/>
                <a:moveTo>
                  <a:pt x="1562" y="959"/>
                </a:moveTo>
                <a:lnTo>
                  <a:pt x="1515" y="959"/>
                </a:lnTo>
                <a:lnTo>
                  <a:pt x="1515" y="912"/>
                </a:lnTo>
                <a:lnTo>
                  <a:pt x="1562" y="912"/>
                </a:lnTo>
                <a:lnTo>
                  <a:pt x="1562" y="959"/>
                </a:lnTo>
                <a:close/>
                <a:moveTo>
                  <a:pt x="1486" y="959"/>
                </a:moveTo>
                <a:lnTo>
                  <a:pt x="1439" y="959"/>
                </a:lnTo>
                <a:lnTo>
                  <a:pt x="1439" y="912"/>
                </a:lnTo>
                <a:lnTo>
                  <a:pt x="1486" y="912"/>
                </a:lnTo>
                <a:lnTo>
                  <a:pt x="1486" y="959"/>
                </a:lnTo>
                <a:close/>
                <a:moveTo>
                  <a:pt x="881" y="959"/>
                </a:moveTo>
                <a:lnTo>
                  <a:pt x="833" y="959"/>
                </a:lnTo>
                <a:lnTo>
                  <a:pt x="833" y="912"/>
                </a:lnTo>
                <a:lnTo>
                  <a:pt x="881" y="912"/>
                </a:lnTo>
                <a:lnTo>
                  <a:pt x="881" y="959"/>
                </a:lnTo>
                <a:close/>
                <a:moveTo>
                  <a:pt x="653" y="959"/>
                </a:moveTo>
                <a:lnTo>
                  <a:pt x="606" y="959"/>
                </a:lnTo>
                <a:lnTo>
                  <a:pt x="606" y="912"/>
                </a:lnTo>
                <a:lnTo>
                  <a:pt x="653" y="912"/>
                </a:lnTo>
                <a:lnTo>
                  <a:pt x="653" y="959"/>
                </a:lnTo>
                <a:close/>
                <a:moveTo>
                  <a:pt x="578" y="959"/>
                </a:moveTo>
                <a:lnTo>
                  <a:pt x="530" y="959"/>
                </a:lnTo>
                <a:lnTo>
                  <a:pt x="530" y="912"/>
                </a:lnTo>
                <a:lnTo>
                  <a:pt x="578" y="912"/>
                </a:lnTo>
                <a:lnTo>
                  <a:pt x="578" y="959"/>
                </a:lnTo>
                <a:close/>
                <a:moveTo>
                  <a:pt x="2928" y="883"/>
                </a:moveTo>
                <a:lnTo>
                  <a:pt x="2878" y="883"/>
                </a:lnTo>
                <a:lnTo>
                  <a:pt x="2878" y="836"/>
                </a:lnTo>
                <a:lnTo>
                  <a:pt x="2928" y="836"/>
                </a:lnTo>
                <a:lnTo>
                  <a:pt x="2928" y="883"/>
                </a:lnTo>
                <a:close/>
                <a:moveTo>
                  <a:pt x="2776" y="883"/>
                </a:moveTo>
                <a:lnTo>
                  <a:pt x="2726" y="883"/>
                </a:lnTo>
                <a:lnTo>
                  <a:pt x="2726" y="836"/>
                </a:lnTo>
                <a:lnTo>
                  <a:pt x="2776" y="836"/>
                </a:lnTo>
                <a:lnTo>
                  <a:pt x="2776" y="883"/>
                </a:lnTo>
                <a:close/>
                <a:moveTo>
                  <a:pt x="2700" y="883"/>
                </a:moveTo>
                <a:lnTo>
                  <a:pt x="2651" y="883"/>
                </a:lnTo>
                <a:lnTo>
                  <a:pt x="2651" y="836"/>
                </a:lnTo>
                <a:lnTo>
                  <a:pt x="2700" y="836"/>
                </a:lnTo>
                <a:lnTo>
                  <a:pt x="2700" y="883"/>
                </a:lnTo>
                <a:close/>
                <a:moveTo>
                  <a:pt x="2622" y="883"/>
                </a:moveTo>
                <a:lnTo>
                  <a:pt x="2575" y="883"/>
                </a:lnTo>
                <a:lnTo>
                  <a:pt x="2575" y="836"/>
                </a:lnTo>
                <a:lnTo>
                  <a:pt x="2622" y="836"/>
                </a:lnTo>
                <a:lnTo>
                  <a:pt x="2622" y="883"/>
                </a:lnTo>
                <a:close/>
                <a:moveTo>
                  <a:pt x="2547" y="883"/>
                </a:moveTo>
                <a:lnTo>
                  <a:pt x="2499" y="883"/>
                </a:lnTo>
                <a:lnTo>
                  <a:pt x="2499" y="836"/>
                </a:lnTo>
                <a:lnTo>
                  <a:pt x="2547" y="836"/>
                </a:lnTo>
                <a:lnTo>
                  <a:pt x="2547" y="883"/>
                </a:lnTo>
                <a:close/>
                <a:moveTo>
                  <a:pt x="2471" y="883"/>
                </a:moveTo>
                <a:lnTo>
                  <a:pt x="2424" y="883"/>
                </a:lnTo>
                <a:lnTo>
                  <a:pt x="2424" y="836"/>
                </a:lnTo>
                <a:lnTo>
                  <a:pt x="2471" y="836"/>
                </a:lnTo>
                <a:lnTo>
                  <a:pt x="2471" y="883"/>
                </a:lnTo>
                <a:close/>
                <a:moveTo>
                  <a:pt x="2395" y="883"/>
                </a:moveTo>
                <a:lnTo>
                  <a:pt x="2348" y="883"/>
                </a:lnTo>
                <a:lnTo>
                  <a:pt x="2348" y="836"/>
                </a:lnTo>
                <a:lnTo>
                  <a:pt x="2395" y="836"/>
                </a:lnTo>
                <a:lnTo>
                  <a:pt x="2395" y="883"/>
                </a:lnTo>
                <a:close/>
                <a:moveTo>
                  <a:pt x="2319" y="883"/>
                </a:moveTo>
                <a:lnTo>
                  <a:pt x="2272" y="883"/>
                </a:lnTo>
                <a:lnTo>
                  <a:pt x="2272" y="836"/>
                </a:lnTo>
                <a:lnTo>
                  <a:pt x="2319" y="836"/>
                </a:lnTo>
                <a:lnTo>
                  <a:pt x="2319" y="883"/>
                </a:lnTo>
                <a:close/>
                <a:moveTo>
                  <a:pt x="2244" y="883"/>
                </a:moveTo>
                <a:lnTo>
                  <a:pt x="2196" y="883"/>
                </a:lnTo>
                <a:lnTo>
                  <a:pt x="2196" y="836"/>
                </a:lnTo>
                <a:lnTo>
                  <a:pt x="2244" y="836"/>
                </a:lnTo>
                <a:lnTo>
                  <a:pt x="2244" y="883"/>
                </a:lnTo>
                <a:close/>
                <a:moveTo>
                  <a:pt x="2168" y="883"/>
                </a:moveTo>
                <a:lnTo>
                  <a:pt x="2121" y="883"/>
                </a:lnTo>
                <a:lnTo>
                  <a:pt x="2121" y="836"/>
                </a:lnTo>
                <a:lnTo>
                  <a:pt x="2168" y="836"/>
                </a:lnTo>
                <a:lnTo>
                  <a:pt x="2168" y="883"/>
                </a:lnTo>
                <a:close/>
                <a:moveTo>
                  <a:pt x="2092" y="883"/>
                </a:moveTo>
                <a:lnTo>
                  <a:pt x="2045" y="883"/>
                </a:lnTo>
                <a:lnTo>
                  <a:pt x="2045" y="836"/>
                </a:lnTo>
                <a:lnTo>
                  <a:pt x="2092" y="836"/>
                </a:lnTo>
                <a:lnTo>
                  <a:pt x="2092" y="883"/>
                </a:lnTo>
                <a:close/>
                <a:moveTo>
                  <a:pt x="2016" y="883"/>
                </a:moveTo>
                <a:lnTo>
                  <a:pt x="1969" y="883"/>
                </a:lnTo>
                <a:lnTo>
                  <a:pt x="1969" y="836"/>
                </a:lnTo>
                <a:lnTo>
                  <a:pt x="2016" y="836"/>
                </a:lnTo>
                <a:lnTo>
                  <a:pt x="2016" y="883"/>
                </a:lnTo>
                <a:close/>
                <a:moveTo>
                  <a:pt x="1865" y="883"/>
                </a:moveTo>
                <a:lnTo>
                  <a:pt x="1818" y="883"/>
                </a:lnTo>
                <a:lnTo>
                  <a:pt x="1818" y="836"/>
                </a:lnTo>
                <a:lnTo>
                  <a:pt x="1865" y="836"/>
                </a:lnTo>
                <a:lnTo>
                  <a:pt x="1865" y="883"/>
                </a:lnTo>
                <a:close/>
                <a:moveTo>
                  <a:pt x="1789" y="883"/>
                </a:moveTo>
                <a:lnTo>
                  <a:pt x="1742" y="883"/>
                </a:lnTo>
                <a:lnTo>
                  <a:pt x="1742" y="836"/>
                </a:lnTo>
                <a:lnTo>
                  <a:pt x="1789" y="836"/>
                </a:lnTo>
                <a:lnTo>
                  <a:pt x="1789" y="883"/>
                </a:lnTo>
                <a:close/>
                <a:moveTo>
                  <a:pt x="1714" y="883"/>
                </a:moveTo>
                <a:lnTo>
                  <a:pt x="1666" y="883"/>
                </a:lnTo>
                <a:lnTo>
                  <a:pt x="1666" y="836"/>
                </a:lnTo>
                <a:lnTo>
                  <a:pt x="1714" y="836"/>
                </a:lnTo>
                <a:lnTo>
                  <a:pt x="1714" y="883"/>
                </a:lnTo>
                <a:close/>
                <a:moveTo>
                  <a:pt x="1638" y="883"/>
                </a:moveTo>
                <a:lnTo>
                  <a:pt x="1591" y="883"/>
                </a:lnTo>
                <a:lnTo>
                  <a:pt x="1591" y="836"/>
                </a:lnTo>
                <a:lnTo>
                  <a:pt x="1638" y="836"/>
                </a:lnTo>
                <a:lnTo>
                  <a:pt x="1638" y="883"/>
                </a:lnTo>
                <a:close/>
                <a:moveTo>
                  <a:pt x="1562" y="883"/>
                </a:moveTo>
                <a:lnTo>
                  <a:pt x="1515" y="883"/>
                </a:lnTo>
                <a:lnTo>
                  <a:pt x="1515" y="836"/>
                </a:lnTo>
                <a:lnTo>
                  <a:pt x="1562" y="836"/>
                </a:lnTo>
                <a:lnTo>
                  <a:pt x="1562" y="883"/>
                </a:lnTo>
                <a:close/>
                <a:moveTo>
                  <a:pt x="805" y="883"/>
                </a:moveTo>
                <a:lnTo>
                  <a:pt x="758" y="883"/>
                </a:lnTo>
                <a:lnTo>
                  <a:pt x="758" y="836"/>
                </a:lnTo>
                <a:lnTo>
                  <a:pt x="805" y="836"/>
                </a:lnTo>
                <a:lnTo>
                  <a:pt x="805" y="883"/>
                </a:lnTo>
                <a:close/>
                <a:moveTo>
                  <a:pt x="729" y="883"/>
                </a:moveTo>
                <a:lnTo>
                  <a:pt x="682" y="883"/>
                </a:lnTo>
                <a:lnTo>
                  <a:pt x="682" y="836"/>
                </a:lnTo>
                <a:lnTo>
                  <a:pt x="729" y="836"/>
                </a:lnTo>
                <a:lnTo>
                  <a:pt x="729" y="883"/>
                </a:lnTo>
                <a:close/>
                <a:moveTo>
                  <a:pt x="653" y="883"/>
                </a:moveTo>
                <a:lnTo>
                  <a:pt x="606" y="883"/>
                </a:lnTo>
                <a:lnTo>
                  <a:pt x="606" y="836"/>
                </a:lnTo>
                <a:lnTo>
                  <a:pt x="653" y="836"/>
                </a:lnTo>
                <a:lnTo>
                  <a:pt x="653" y="883"/>
                </a:lnTo>
                <a:close/>
                <a:moveTo>
                  <a:pt x="578" y="883"/>
                </a:moveTo>
                <a:lnTo>
                  <a:pt x="530" y="883"/>
                </a:lnTo>
                <a:lnTo>
                  <a:pt x="530" y="836"/>
                </a:lnTo>
                <a:lnTo>
                  <a:pt x="578" y="836"/>
                </a:lnTo>
                <a:lnTo>
                  <a:pt x="578" y="883"/>
                </a:lnTo>
                <a:close/>
                <a:moveTo>
                  <a:pt x="502" y="883"/>
                </a:moveTo>
                <a:lnTo>
                  <a:pt x="455" y="883"/>
                </a:lnTo>
                <a:lnTo>
                  <a:pt x="455" y="836"/>
                </a:lnTo>
                <a:lnTo>
                  <a:pt x="502" y="836"/>
                </a:lnTo>
                <a:lnTo>
                  <a:pt x="502" y="883"/>
                </a:lnTo>
                <a:close/>
                <a:moveTo>
                  <a:pt x="3003" y="807"/>
                </a:moveTo>
                <a:lnTo>
                  <a:pt x="2954" y="807"/>
                </a:lnTo>
                <a:lnTo>
                  <a:pt x="2954" y="760"/>
                </a:lnTo>
                <a:lnTo>
                  <a:pt x="3003" y="760"/>
                </a:lnTo>
                <a:lnTo>
                  <a:pt x="3003" y="807"/>
                </a:lnTo>
                <a:close/>
                <a:moveTo>
                  <a:pt x="2852" y="807"/>
                </a:moveTo>
                <a:lnTo>
                  <a:pt x="2802" y="807"/>
                </a:lnTo>
                <a:lnTo>
                  <a:pt x="2802" y="760"/>
                </a:lnTo>
                <a:lnTo>
                  <a:pt x="2852" y="760"/>
                </a:lnTo>
                <a:lnTo>
                  <a:pt x="2852" y="807"/>
                </a:lnTo>
                <a:close/>
                <a:moveTo>
                  <a:pt x="2776" y="807"/>
                </a:moveTo>
                <a:lnTo>
                  <a:pt x="2726" y="807"/>
                </a:lnTo>
                <a:lnTo>
                  <a:pt x="2726" y="760"/>
                </a:lnTo>
                <a:lnTo>
                  <a:pt x="2776" y="760"/>
                </a:lnTo>
                <a:lnTo>
                  <a:pt x="2776" y="807"/>
                </a:lnTo>
                <a:close/>
                <a:moveTo>
                  <a:pt x="2700" y="807"/>
                </a:moveTo>
                <a:lnTo>
                  <a:pt x="2651" y="807"/>
                </a:lnTo>
                <a:lnTo>
                  <a:pt x="2651" y="760"/>
                </a:lnTo>
                <a:lnTo>
                  <a:pt x="2700" y="760"/>
                </a:lnTo>
                <a:lnTo>
                  <a:pt x="2700" y="807"/>
                </a:lnTo>
                <a:close/>
                <a:moveTo>
                  <a:pt x="2622" y="807"/>
                </a:moveTo>
                <a:lnTo>
                  <a:pt x="2575" y="807"/>
                </a:lnTo>
                <a:lnTo>
                  <a:pt x="2575" y="760"/>
                </a:lnTo>
                <a:lnTo>
                  <a:pt x="2622" y="760"/>
                </a:lnTo>
                <a:lnTo>
                  <a:pt x="2622" y="807"/>
                </a:lnTo>
                <a:close/>
                <a:moveTo>
                  <a:pt x="2547" y="807"/>
                </a:moveTo>
                <a:lnTo>
                  <a:pt x="2499" y="807"/>
                </a:lnTo>
                <a:lnTo>
                  <a:pt x="2499" y="760"/>
                </a:lnTo>
                <a:lnTo>
                  <a:pt x="2547" y="760"/>
                </a:lnTo>
                <a:lnTo>
                  <a:pt x="2547" y="807"/>
                </a:lnTo>
                <a:close/>
                <a:moveTo>
                  <a:pt x="2471" y="807"/>
                </a:moveTo>
                <a:lnTo>
                  <a:pt x="2424" y="807"/>
                </a:lnTo>
                <a:lnTo>
                  <a:pt x="2424" y="760"/>
                </a:lnTo>
                <a:lnTo>
                  <a:pt x="2471" y="760"/>
                </a:lnTo>
                <a:lnTo>
                  <a:pt x="2471" y="807"/>
                </a:lnTo>
                <a:close/>
                <a:moveTo>
                  <a:pt x="2395" y="807"/>
                </a:moveTo>
                <a:lnTo>
                  <a:pt x="2348" y="807"/>
                </a:lnTo>
                <a:lnTo>
                  <a:pt x="2348" y="760"/>
                </a:lnTo>
                <a:lnTo>
                  <a:pt x="2395" y="760"/>
                </a:lnTo>
                <a:lnTo>
                  <a:pt x="2395" y="807"/>
                </a:lnTo>
                <a:close/>
                <a:moveTo>
                  <a:pt x="2319" y="807"/>
                </a:moveTo>
                <a:lnTo>
                  <a:pt x="2272" y="807"/>
                </a:lnTo>
                <a:lnTo>
                  <a:pt x="2272" y="760"/>
                </a:lnTo>
                <a:lnTo>
                  <a:pt x="2319" y="760"/>
                </a:lnTo>
                <a:lnTo>
                  <a:pt x="2319" y="807"/>
                </a:lnTo>
                <a:close/>
                <a:moveTo>
                  <a:pt x="2244" y="807"/>
                </a:moveTo>
                <a:lnTo>
                  <a:pt x="2196" y="807"/>
                </a:lnTo>
                <a:lnTo>
                  <a:pt x="2196" y="760"/>
                </a:lnTo>
                <a:lnTo>
                  <a:pt x="2244" y="760"/>
                </a:lnTo>
                <a:lnTo>
                  <a:pt x="2244" y="807"/>
                </a:lnTo>
                <a:close/>
                <a:moveTo>
                  <a:pt x="2168" y="807"/>
                </a:moveTo>
                <a:lnTo>
                  <a:pt x="2121" y="807"/>
                </a:lnTo>
                <a:lnTo>
                  <a:pt x="2121" y="760"/>
                </a:lnTo>
                <a:lnTo>
                  <a:pt x="2168" y="760"/>
                </a:lnTo>
                <a:lnTo>
                  <a:pt x="2168" y="807"/>
                </a:lnTo>
                <a:close/>
                <a:moveTo>
                  <a:pt x="2092" y="807"/>
                </a:moveTo>
                <a:lnTo>
                  <a:pt x="2045" y="807"/>
                </a:lnTo>
                <a:lnTo>
                  <a:pt x="2045" y="760"/>
                </a:lnTo>
                <a:lnTo>
                  <a:pt x="2092" y="760"/>
                </a:lnTo>
                <a:lnTo>
                  <a:pt x="2092" y="807"/>
                </a:lnTo>
                <a:close/>
                <a:moveTo>
                  <a:pt x="2016" y="807"/>
                </a:moveTo>
                <a:lnTo>
                  <a:pt x="1969" y="807"/>
                </a:lnTo>
                <a:lnTo>
                  <a:pt x="1969" y="760"/>
                </a:lnTo>
                <a:lnTo>
                  <a:pt x="2016" y="760"/>
                </a:lnTo>
                <a:lnTo>
                  <a:pt x="2016" y="807"/>
                </a:lnTo>
                <a:close/>
                <a:moveTo>
                  <a:pt x="1941" y="807"/>
                </a:moveTo>
                <a:lnTo>
                  <a:pt x="1893" y="807"/>
                </a:lnTo>
                <a:lnTo>
                  <a:pt x="1893" y="760"/>
                </a:lnTo>
                <a:lnTo>
                  <a:pt x="1941" y="760"/>
                </a:lnTo>
                <a:lnTo>
                  <a:pt x="1941" y="807"/>
                </a:lnTo>
                <a:close/>
                <a:moveTo>
                  <a:pt x="1789" y="807"/>
                </a:moveTo>
                <a:lnTo>
                  <a:pt x="1742" y="807"/>
                </a:lnTo>
                <a:lnTo>
                  <a:pt x="1742" y="760"/>
                </a:lnTo>
                <a:lnTo>
                  <a:pt x="1789" y="760"/>
                </a:lnTo>
                <a:lnTo>
                  <a:pt x="1789" y="807"/>
                </a:lnTo>
                <a:close/>
                <a:moveTo>
                  <a:pt x="1638" y="807"/>
                </a:moveTo>
                <a:lnTo>
                  <a:pt x="1591" y="807"/>
                </a:lnTo>
                <a:lnTo>
                  <a:pt x="1591" y="760"/>
                </a:lnTo>
                <a:lnTo>
                  <a:pt x="1638" y="760"/>
                </a:lnTo>
                <a:lnTo>
                  <a:pt x="1638" y="807"/>
                </a:lnTo>
                <a:close/>
                <a:moveTo>
                  <a:pt x="1562" y="807"/>
                </a:moveTo>
                <a:lnTo>
                  <a:pt x="1515" y="807"/>
                </a:lnTo>
                <a:lnTo>
                  <a:pt x="1515" y="760"/>
                </a:lnTo>
                <a:lnTo>
                  <a:pt x="1562" y="760"/>
                </a:lnTo>
                <a:lnTo>
                  <a:pt x="1562" y="807"/>
                </a:lnTo>
                <a:close/>
                <a:moveTo>
                  <a:pt x="881" y="807"/>
                </a:moveTo>
                <a:lnTo>
                  <a:pt x="833" y="807"/>
                </a:lnTo>
                <a:lnTo>
                  <a:pt x="833" y="760"/>
                </a:lnTo>
                <a:lnTo>
                  <a:pt x="881" y="760"/>
                </a:lnTo>
                <a:lnTo>
                  <a:pt x="881" y="807"/>
                </a:lnTo>
                <a:close/>
                <a:moveTo>
                  <a:pt x="805" y="807"/>
                </a:moveTo>
                <a:lnTo>
                  <a:pt x="758" y="807"/>
                </a:lnTo>
                <a:lnTo>
                  <a:pt x="758" y="760"/>
                </a:lnTo>
                <a:lnTo>
                  <a:pt x="805" y="760"/>
                </a:lnTo>
                <a:lnTo>
                  <a:pt x="805" y="807"/>
                </a:lnTo>
                <a:close/>
                <a:moveTo>
                  <a:pt x="729" y="807"/>
                </a:moveTo>
                <a:lnTo>
                  <a:pt x="682" y="807"/>
                </a:lnTo>
                <a:lnTo>
                  <a:pt x="682" y="760"/>
                </a:lnTo>
                <a:lnTo>
                  <a:pt x="729" y="760"/>
                </a:lnTo>
                <a:lnTo>
                  <a:pt x="729" y="807"/>
                </a:lnTo>
                <a:close/>
                <a:moveTo>
                  <a:pt x="653" y="807"/>
                </a:moveTo>
                <a:lnTo>
                  <a:pt x="606" y="807"/>
                </a:lnTo>
                <a:lnTo>
                  <a:pt x="606" y="760"/>
                </a:lnTo>
                <a:lnTo>
                  <a:pt x="653" y="760"/>
                </a:lnTo>
                <a:lnTo>
                  <a:pt x="653" y="807"/>
                </a:lnTo>
                <a:close/>
                <a:moveTo>
                  <a:pt x="578" y="807"/>
                </a:moveTo>
                <a:lnTo>
                  <a:pt x="530" y="807"/>
                </a:lnTo>
                <a:lnTo>
                  <a:pt x="530" y="760"/>
                </a:lnTo>
                <a:lnTo>
                  <a:pt x="578" y="760"/>
                </a:lnTo>
                <a:lnTo>
                  <a:pt x="578" y="807"/>
                </a:lnTo>
                <a:close/>
                <a:moveTo>
                  <a:pt x="502" y="807"/>
                </a:moveTo>
                <a:lnTo>
                  <a:pt x="455" y="807"/>
                </a:lnTo>
                <a:lnTo>
                  <a:pt x="455" y="760"/>
                </a:lnTo>
                <a:lnTo>
                  <a:pt x="502" y="760"/>
                </a:lnTo>
                <a:lnTo>
                  <a:pt x="502" y="807"/>
                </a:lnTo>
                <a:close/>
                <a:moveTo>
                  <a:pt x="3003" y="732"/>
                </a:moveTo>
                <a:lnTo>
                  <a:pt x="2954" y="732"/>
                </a:lnTo>
                <a:lnTo>
                  <a:pt x="2954" y="682"/>
                </a:lnTo>
                <a:lnTo>
                  <a:pt x="3003" y="682"/>
                </a:lnTo>
                <a:lnTo>
                  <a:pt x="3003" y="732"/>
                </a:lnTo>
                <a:close/>
                <a:moveTo>
                  <a:pt x="2928" y="732"/>
                </a:moveTo>
                <a:lnTo>
                  <a:pt x="2878" y="732"/>
                </a:lnTo>
                <a:lnTo>
                  <a:pt x="2878" y="682"/>
                </a:lnTo>
                <a:lnTo>
                  <a:pt x="2928" y="682"/>
                </a:lnTo>
                <a:lnTo>
                  <a:pt x="2928" y="732"/>
                </a:lnTo>
                <a:close/>
                <a:moveTo>
                  <a:pt x="2852" y="732"/>
                </a:moveTo>
                <a:lnTo>
                  <a:pt x="2802" y="732"/>
                </a:lnTo>
                <a:lnTo>
                  <a:pt x="2802" y="682"/>
                </a:lnTo>
                <a:lnTo>
                  <a:pt x="2852" y="682"/>
                </a:lnTo>
                <a:lnTo>
                  <a:pt x="2852" y="732"/>
                </a:lnTo>
                <a:close/>
                <a:moveTo>
                  <a:pt x="2776" y="732"/>
                </a:moveTo>
                <a:lnTo>
                  <a:pt x="2726" y="732"/>
                </a:lnTo>
                <a:lnTo>
                  <a:pt x="2726" y="682"/>
                </a:lnTo>
                <a:lnTo>
                  <a:pt x="2776" y="682"/>
                </a:lnTo>
                <a:lnTo>
                  <a:pt x="2776" y="732"/>
                </a:lnTo>
                <a:close/>
                <a:moveTo>
                  <a:pt x="2700" y="732"/>
                </a:moveTo>
                <a:lnTo>
                  <a:pt x="2651" y="732"/>
                </a:lnTo>
                <a:lnTo>
                  <a:pt x="2651" y="682"/>
                </a:lnTo>
                <a:lnTo>
                  <a:pt x="2700" y="682"/>
                </a:lnTo>
                <a:lnTo>
                  <a:pt x="2700" y="732"/>
                </a:lnTo>
                <a:close/>
                <a:moveTo>
                  <a:pt x="2622" y="732"/>
                </a:moveTo>
                <a:lnTo>
                  <a:pt x="2575" y="732"/>
                </a:lnTo>
                <a:lnTo>
                  <a:pt x="2575" y="682"/>
                </a:lnTo>
                <a:lnTo>
                  <a:pt x="2622" y="682"/>
                </a:lnTo>
                <a:lnTo>
                  <a:pt x="2622" y="732"/>
                </a:lnTo>
                <a:close/>
                <a:moveTo>
                  <a:pt x="2547" y="732"/>
                </a:moveTo>
                <a:lnTo>
                  <a:pt x="2499" y="732"/>
                </a:lnTo>
                <a:lnTo>
                  <a:pt x="2499" y="682"/>
                </a:lnTo>
                <a:lnTo>
                  <a:pt x="2547" y="682"/>
                </a:lnTo>
                <a:lnTo>
                  <a:pt x="2547" y="732"/>
                </a:lnTo>
                <a:close/>
                <a:moveTo>
                  <a:pt x="2471" y="732"/>
                </a:moveTo>
                <a:lnTo>
                  <a:pt x="2424" y="732"/>
                </a:lnTo>
                <a:lnTo>
                  <a:pt x="2424" y="682"/>
                </a:lnTo>
                <a:lnTo>
                  <a:pt x="2471" y="682"/>
                </a:lnTo>
                <a:lnTo>
                  <a:pt x="2471" y="732"/>
                </a:lnTo>
                <a:close/>
                <a:moveTo>
                  <a:pt x="2395" y="732"/>
                </a:moveTo>
                <a:lnTo>
                  <a:pt x="2348" y="732"/>
                </a:lnTo>
                <a:lnTo>
                  <a:pt x="2348" y="682"/>
                </a:lnTo>
                <a:lnTo>
                  <a:pt x="2395" y="682"/>
                </a:lnTo>
                <a:lnTo>
                  <a:pt x="2395" y="732"/>
                </a:lnTo>
                <a:close/>
                <a:moveTo>
                  <a:pt x="2319" y="732"/>
                </a:moveTo>
                <a:lnTo>
                  <a:pt x="2272" y="732"/>
                </a:lnTo>
                <a:lnTo>
                  <a:pt x="2272" y="682"/>
                </a:lnTo>
                <a:lnTo>
                  <a:pt x="2319" y="682"/>
                </a:lnTo>
                <a:lnTo>
                  <a:pt x="2319" y="732"/>
                </a:lnTo>
                <a:close/>
                <a:moveTo>
                  <a:pt x="2244" y="732"/>
                </a:moveTo>
                <a:lnTo>
                  <a:pt x="2196" y="732"/>
                </a:lnTo>
                <a:lnTo>
                  <a:pt x="2196" y="682"/>
                </a:lnTo>
                <a:lnTo>
                  <a:pt x="2244" y="682"/>
                </a:lnTo>
                <a:lnTo>
                  <a:pt x="2244" y="732"/>
                </a:lnTo>
                <a:close/>
                <a:moveTo>
                  <a:pt x="2092" y="732"/>
                </a:moveTo>
                <a:lnTo>
                  <a:pt x="2045" y="732"/>
                </a:lnTo>
                <a:lnTo>
                  <a:pt x="2045" y="682"/>
                </a:lnTo>
                <a:lnTo>
                  <a:pt x="2092" y="682"/>
                </a:lnTo>
                <a:lnTo>
                  <a:pt x="2092" y="732"/>
                </a:lnTo>
                <a:close/>
                <a:moveTo>
                  <a:pt x="1865" y="732"/>
                </a:moveTo>
                <a:lnTo>
                  <a:pt x="1818" y="732"/>
                </a:lnTo>
                <a:lnTo>
                  <a:pt x="1818" y="682"/>
                </a:lnTo>
                <a:lnTo>
                  <a:pt x="1865" y="682"/>
                </a:lnTo>
                <a:lnTo>
                  <a:pt x="1865" y="732"/>
                </a:lnTo>
                <a:close/>
                <a:moveTo>
                  <a:pt x="1789" y="732"/>
                </a:moveTo>
                <a:lnTo>
                  <a:pt x="1742" y="732"/>
                </a:lnTo>
                <a:lnTo>
                  <a:pt x="1742" y="682"/>
                </a:lnTo>
                <a:lnTo>
                  <a:pt x="1789" y="682"/>
                </a:lnTo>
                <a:lnTo>
                  <a:pt x="1789" y="732"/>
                </a:lnTo>
                <a:close/>
                <a:moveTo>
                  <a:pt x="1714" y="732"/>
                </a:moveTo>
                <a:lnTo>
                  <a:pt x="1666" y="732"/>
                </a:lnTo>
                <a:lnTo>
                  <a:pt x="1666" y="682"/>
                </a:lnTo>
                <a:lnTo>
                  <a:pt x="1714" y="682"/>
                </a:lnTo>
                <a:lnTo>
                  <a:pt x="1714" y="732"/>
                </a:lnTo>
                <a:close/>
                <a:moveTo>
                  <a:pt x="1638" y="732"/>
                </a:moveTo>
                <a:lnTo>
                  <a:pt x="1591" y="732"/>
                </a:lnTo>
                <a:lnTo>
                  <a:pt x="1591" y="682"/>
                </a:lnTo>
                <a:lnTo>
                  <a:pt x="1638" y="682"/>
                </a:lnTo>
                <a:lnTo>
                  <a:pt x="1638" y="732"/>
                </a:lnTo>
                <a:close/>
                <a:moveTo>
                  <a:pt x="956" y="732"/>
                </a:moveTo>
                <a:lnTo>
                  <a:pt x="909" y="732"/>
                </a:lnTo>
                <a:lnTo>
                  <a:pt x="909" y="682"/>
                </a:lnTo>
                <a:lnTo>
                  <a:pt x="956" y="682"/>
                </a:lnTo>
                <a:lnTo>
                  <a:pt x="956" y="732"/>
                </a:lnTo>
                <a:close/>
                <a:moveTo>
                  <a:pt x="881" y="732"/>
                </a:moveTo>
                <a:lnTo>
                  <a:pt x="833" y="732"/>
                </a:lnTo>
                <a:lnTo>
                  <a:pt x="833" y="682"/>
                </a:lnTo>
                <a:lnTo>
                  <a:pt x="881" y="682"/>
                </a:lnTo>
                <a:lnTo>
                  <a:pt x="881" y="732"/>
                </a:lnTo>
                <a:close/>
                <a:moveTo>
                  <a:pt x="805" y="732"/>
                </a:moveTo>
                <a:lnTo>
                  <a:pt x="758" y="732"/>
                </a:lnTo>
                <a:lnTo>
                  <a:pt x="758" y="682"/>
                </a:lnTo>
                <a:lnTo>
                  <a:pt x="805" y="682"/>
                </a:lnTo>
                <a:lnTo>
                  <a:pt x="805" y="732"/>
                </a:lnTo>
                <a:close/>
                <a:moveTo>
                  <a:pt x="729" y="732"/>
                </a:moveTo>
                <a:lnTo>
                  <a:pt x="682" y="732"/>
                </a:lnTo>
                <a:lnTo>
                  <a:pt x="682" y="682"/>
                </a:lnTo>
                <a:lnTo>
                  <a:pt x="729" y="682"/>
                </a:lnTo>
                <a:lnTo>
                  <a:pt x="729" y="732"/>
                </a:lnTo>
                <a:close/>
                <a:moveTo>
                  <a:pt x="653" y="732"/>
                </a:moveTo>
                <a:lnTo>
                  <a:pt x="606" y="732"/>
                </a:lnTo>
                <a:lnTo>
                  <a:pt x="606" y="682"/>
                </a:lnTo>
                <a:lnTo>
                  <a:pt x="653" y="682"/>
                </a:lnTo>
                <a:lnTo>
                  <a:pt x="653" y="732"/>
                </a:lnTo>
                <a:close/>
                <a:moveTo>
                  <a:pt x="578" y="732"/>
                </a:moveTo>
                <a:lnTo>
                  <a:pt x="530" y="732"/>
                </a:lnTo>
                <a:lnTo>
                  <a:pt x="530" y="682"/>
                </a:lnTo>
                <a:lnTo>
                  <a:pt x="578" y="682"/>
                </a:lnTo>
                <a:lnTo>
                  <a:pt x="578" y="732"/>
                </a:lnTo>
                <a:close/>
                <a:moveTo>
                  <a:pt x="502" y="732"/>
                </a:moveTo>
                <a:lnTo>
                  <a:pt x="455" y="732"/>
                </a:lnTo>
                <a:lnTo>
                  <a:pt x="455" y="682"/>
                </a:lnTo>
                <a:lnTo>
                  <a:pt x="502" y="682"/>
                </a:lnTo>
                <a:lnTo>
                  <a:pt x="502" y="732"/>
                </a:lnTo>
                <a:close/>
                <a:moveTo>
                  <a:pt x="3003" y="656"/>
                </a:moveTo>
                <a:lnTo>
                  <a:pt x="2954" y="656"/>
                </a:lnTo>
                <a:lnTo>
                  <a:pt x="2954" y="606"/>
                </a:lnTo>
                <a:lnTo>
                  <a:pt x="3003" y="606"/>
                </a:lnTo>
                <a:lnTo>
                  <a:pt x="3003" y="656"/>
                </a:lnTo>
                <a:close/>
                <a:moveTo>
                  <a:pt x="2928" y="656"/>
                </a:moveTo>
                <a:lnTo>
                  <a:pt x="2878" y="656"/>
                </a:lnTo>
                <a:lnTo>
                  <a:pt x="2878" y="606"/>
                </a:lnTo>
                <a:lnTo>
                  <a:pt x="2928" y="606"/>
                </a:lnTo>
                <a:lnTo>
                  <a:pt x="2928" y="656"/>
                </a:lnTo>
                <a:close/>
                <a:moveTo>
                  <a:pt x="2852" y="656"/>
                </a:moveTo>
                <a:lnTo>
                  <a:pt x="2802" y="656"/>
                </a:lnTo>
                <a:lnTo>
                  <a:pt x="2802" y="606"/>
                </a:lnTo>
                <a:lnTo>
                  <a:pt x="2852" y="606"/>
                </a:lnTo>
                <a:lnTo>
                  <a:pt x="2852" y="656"/>
                </a:lnTo>
                <a:close/>
                <a:moveTo>
                  <a:pt x="2776" y="656"/>
                </a:moveTo>
                <a:lnTo>
                  <a:pt x="2726" y="656"/>
                </a:lnTo>
                <a:lnTo>
                  <a:pt x="2726" y="606"/>
                </a:lnTo>
                <a:lnTo>
                  <a:pt x="2776" y="606"/>
                </a:lnTo>
                <a:lnTo>
                  <a:pt x="2776" y="656"/>
                </a:lnTo>
                <a:close/>
                <a:moveTo>
                  <a:pt x="2700" y="656"/>
                </a:moveTo>
                <a:lnTo>
                  <a:pt x="2651" y="656"/>
                </a:lnTo>
                <a:lnTo>
                  <a:pt x="2651" y="606"/>
                </a:lnTo>
                <a:lnTo>
                  <a:pt x="2700" y="606"/>
                </a:lnTo>
                <a:lnTo>
                  <a:pt x="2700" y="656"/>
                </a:lnTo>
                <a:close/>
                <a:moveTo>
                  <a:pt x="2622" y="656"/>
                </a:moveTo>
                <a:lnTo>
                  <a:pt x="2575" y="656"/>
                </a:lnTo>
                <a:lnTo>
                  <a:pt x="2575" y="606"/>
                </a:lnTo>
                <a:lnTo>
                  <a:pt x="2622" y="606"/>
                </a:lnTo>
                <a:lnTo>
                  <a:pt x="2622" y="656"/>
                </a:lnTo>
                <a:close/>
                <a:moveTo>
                  <a:pt x="2547" y="656"/>
                </a:moveTo>
                <a:lnTo>
                  <a:pt x="2499" y="656"/>
                </a:lnTo>
                <a:lnTo>
                  <a:pt x="2499" y="606"/>
                </a:lnTo>
                <a:lnTo>
                  <a:pt x="2547" y="606"/>
                </a:lnTo>
                <a:lnTo>
                  <a:pt x="2547" y="656"/>
                </a:lnTo>
                <a:close/>
                <a:moveTo>
                  <a:pt x="2471" y="656"/>
                </a:moveTo>
                <a:lnTo>
                  <a:pt x="2424" y="656"/>
                </a:lnTo>
                <a:lnTo>
                  <a:pt x="2424" y="606"/>
                </a:lnTo>
                <a:lnTo>
                  <a:pt x="2471" y="606"/>
                </a:lnTo>
                <a:lnTo>
                  <a:pt x="2471" y="656"/>
                </a:lnTo>
                <a:close/>
                <a:moveTo>
                  <a:pt x="2395" y="656"/>
                </a:moveTo>
                <a:lnTo>
                  <a:pt x="2348" y="656"/>
                </a:lnTo>
                <a:lnTo>
                  <a:pt x="2348" y="606"/>
                </a:lnTo>
                <a:lnTo>
                  <a:pt x="2395" y="606"/>
                </a:lnTo>
                <a:lnTo>
                  <a:pt x="2395" y="656"/>
                </a:lnTo>
                <a:close/>
                <a:moveTo>
                  <a:pt x="2319" y="656"/>
                </a:moveTo>
                <a:lnTo>
                  <a:pt x="2272" y="656"/>
                </a:lnTo>
                <a:lnTo>
                  <a:pt x="2272" y="606"/>
                </a:lnTo>
                <a:lnTo>
                  <a:pt x="2319" y="606"/>
                </a:lnTo>
                <a:lnTo>
                  <a:pt x="2319" y="656"/>
                </a:lnTo>
                <a:close/>
                <a:moveTo>
                  <a:pt x="2244" y="656"/>
                </a:moveTo>
                <a:lnTo>
                  <a:pt x="2196" y="656"/>
                </a:lnTo>
                <a:lnTo>
                  <a:pt x="2196" y="606"/>
                </a:lnTo>
                <a:lnTo>
                  <a:pt x="2244" y="606"/>
                </a:lnTo>
                <a:lnTo>
                  <a:pt x="2244" y="656"/>
                </a:lnTo>
                <a:close/>
                <a:moveTo>
                  <a:pt x="2168" y="656"/>
                </a:moveTo>
                <a:lnTo>
                  <a:pt x="2121" y="656"/>
                </a:lnTo>
                <a:lnTo>
                  <a:pt x="2121" y="606"/>
                </a:lnTo>
                <a:lnTo>
                  <a:pt x="2168" y="606"/>
                </a:lnTo>
                <a:lnTo>
                  <a:pt x="2168" y="656"/>
                </a:lnTo>
                <a:close/>
                <a:moveTo>
                  <a:pt x="2092" y="656"/>
                </a:moveTo>
                <a:lnTo>
                  <a:pt x="2045" y="656"/>
                </a:lnTo>
                <a:lnTo>
                  <a:pt x="2045" y="606"/>
                </a:lnTo>
                <a:lnTo>
                  <a:pt x="2092" y="606"/>
                </a:lnTo>
                <a:lnTo>
                  <a:pt x="2092" y="656"/>
                </a:lnTo>
                <a:close/>
                <a:moveTo>
                  <a:pt x="2016" y="656"/>
                </a:moveTo>
                <a:lnTo>
                  <a:pt x="1969" y="656"/>
                </a:lnTo>
                <a:lnTo>
                  <a:pt x="1969" y="606"/>
                </a:lnTo>
                <a:lnTo>
                  <a:pt x="2016" y="606"/>
                </a:lnTo>
                <a:lnTo>
                  <a:pt x="2016" y="656"/>
                </a:lnTo>
                <a:close/>
                <a:moveTo>
                  <a:pt x="1941" y="656"/>
                </a:moveTo>
                <a:lnTo>
                  <a:pt x="1893" y="656"/>
                </a:lnTo>
                <a:lnTo>
                  <a:pt x="1893" y="606"/>
                </a:lnTo>
                <a:lnTo>
                  <a:pt x="1941" y="606"/>
                </a:lnTo>
                <a:lnTo>
                  <a:pt x="1941" y="656"/>
                </a:lnTo>
                <a:close/>
                <a:moveTo>
                  <a:pt x="1865" y="656"/>
                </a:moveTo>
                <a:lnTo>
                  <a:pt x="1818" y="656"/>
                </a:lnTo>
                <a:lnTo>
                  <a:pt x="1818" y="606"/>
                </a:lnTo>
                <a:lnTo>
                  <a:pt x="1865" y="606"/>
                </a:lnTo>
                <a:lnTo>
                  <a:pt x="1865" y="656"/>
                </a:lnTo>
                <a:close/>
                <a:moveTo>
                  <a:pt x="1789" y="656"/>
                </a:moveTo>
                <a:lnTo>
                  <a:pt x="1742" y="656"/>
                </a:lnTo>
                <a:lnTo>
                  <a:pt x="1742" y="606"/>
                </a:lnTo>
                <a:lnTo>
                  <a:pt x="1789" y="606"/>
                </a:lnTo>
                <a:lnTo>
                  <a:pt x="1789" y="656"/>
                </a:lnTo>
                <a:close/>
                <a:moveTo>
                  <a:pt x="1714" y="656"/>
                </a:moveTo>
                <a:lnTo>
                  <a:pt x="1666" y="656"/>
                </a:lnTo>
                <a:lnTo>
                  <a:pt x="1666" y="606"/>
                </a:lnTo>
                <a:lnTo>
                  <a:pt x="1714" y="606"/>
                </a:lnTo>
                <a:lnTo>
                  <a:pt x="1714" y="656"/>
                </a:lnTo>
                <a:close/>
                <a:moveTo>
                  <a:pt x="1638" y="656"/>
                </a:moveTo>
                <a:lnTo>
                  <a:pt x="1591" y="656"/>
                </a:lnTo>
                <a:lnTo>
                  <a:pt x="1591" y="606"/>
                </a:lnTo>
                <a:lnTo>
                  <a:pt x="1638" y="606"/>
                </a:lnTo>
                <a:lnTo>
                  <a:pt x="1638" y="656"/>
                </a:lnTo>
                <a:close/>
                <a:moveTo>
                  <a:pt x="1108" y="656"/>
                </a:moveTo>
                <a:lnTo>
                  <a:pt x="1060" y="656"/>
                </a:lnTo>
                <a:lnTo>
                  <a:pt x="1060" y="606"/>
                </a:lnTo>
                <a:lnTo>
                  <a:pt x="1108" y="606"/>
                </a:lnTo>
                <a:lnTo>
                  <a:pt x="1108" y="656"/>
                </a:lnTo>
                <a:close/>
                <a:moveTo>
                  <a:pt x="1032" y="656"/>
                </a:moveTo>
                <a:lnTo>
                  <a:pt x="985" y="656"/>
                </a:lnTo>
                <a:lnTo>
                  <a:pt x="985" y="606"/>
                </a:lnTo>
                <a:lnTo>
                  <a:pt x="1032" y="606"/>
                </a:lnTo>
                <a:lnTo>
                  <a:pt x="1032" y="656"/>
                </a:lnTo>
                <a:close/>
                <a:moveTo>
                  <a:pt x="956" y="656"/>
                </a:moveTo>
                <a:lnTo>
                  <a:pt x="909" y="656"/>
                </a:lnTo>
                <a:lnTo>
                  <a:pt x="909" y="606"/>
                </a:lnTo>
                <a:lnTo>
                  <a:pt x="956" y="606"/>
                </a:lnTo>
                <a:lnTo>
                  <a:pt x="956" y="656"/>
                </a:lnTo>
                <a:close/>
                <a:moveTo>
                  <a:pt x="881" y="656"/>
                </a:moveTo>
                <a:lnTo>
                  <a:pt x="833" y="656"/>
                </a:lnTo>
                <a:lnTo>
                  <a:pt x="833" y="606"/>
                </a:lnTo>
                <a:lnTo>
                  <a:pt x="881" y="606"/>
                </a:lnTo>
                <a:lnTo>
                  <a:pt x="881" y="656"/>
                </a:lnTo>
                <a:close/>
                <a:moveTo>
                  <a:pt x="805" y="656"/>
                </a:moveTo>
                <a:lnTo>
                  <a:pt x="758" y="656"/>
                </a:lnTo>
                <a:lnTo>
                  <a:pt x="758" y="606"/>
                </a:lnTo>
                <a:lnTo>
                  <a:pt x="805" y="606"/>
                </a:lnTo>
                <a:lnTo>
                  <a:pt x="805" y="656"/>
                </a:lnTo>
                <a:close/>
                <a:moveTo>
                  <a:pt x="729" y="656"/>
                </a:moveTo>
                <a:lnTo>
                  <a:pt x="682" y="656"/>
                </a:lnTo>
                <a:lnTo>
                  <a:pt x="682" y="606"/>
                </a:lnTo>
                <a:lnTo>
                  <a:pt x="729" y="606"/>
                </a:lnTo>
                <a:lnTo>
                  <a:pt x="729" y="656"/>
                </a:lnTo>
                <a:close/>
                <a:moveTo>
                  <a:pt x="653" y="656"/>
                </a:moveTo>
                <a:lnTo>
                  <a:pt x="606" y="656"/>
                </a:lnTo>
                <a:lnTo>
                  <a:pt x="606" y="606"/>
                </a:lnTo>
                <a:lnTo>
                  <a:pt x="653" y="606"/>
                </a:lnTo>
                <a:lnTo>
                  <a:pt x="653" y="656"/>
                </a:lnTo>
                <a:close/>
                <a:moveTo>
                  <a:pt x="578" y="656"/>
                </a:moveTo>
                <a:lnTo>
                  <a:pt x="530" y="656"/>
                </a:lnTo>
                <a:lnTo>
                  <a:pt x="530" y="606"/>
                </a:lnTo>
                <a:lnTo>
                  <a:pt x="578" y="606"/>
                </a:lnTo>
                <a:lnTo>
                  <a:pt x="578" y="656"/>
                </a:lnTo>
                <a:close/>
                <a:moveTo>
                  <a:pt x="502" y="656"/>
                </a:moveTo>
                <a:lnTo>
                  <a:pt x="455" y="656"/>
                </a:lnTo>
                <a:lnTo>
                  <a:pt x="455" y="606"/>
                </a:lnTo>
                <a:lnTo>
                  <a:pt x="502" y="606"/>
                </a:lnTo>
                <a:lnTo>
                  <a:pt x="502" y="656"/>
                </a:lnTo>
                <a:close/>
                <a:moveTo>
                  <a:pt x="426" y="656"/>
                </a:moveTo>
                <a:lnTo>
                  <a:pt x="379" y="656"/>
                </a:lnTo>
                <a:lnTo>
                  <a:pt x="379" y="606"/>
                </a:lnTo>
                <a:lnTo>
                  <a:pt x="426" y="606"/>
                </a:lnTo>
                <a:lnTo>
                  <a:pt x="426" y="656"/>
                </a:lnTo>
                <a:close/>
                <a:moveTo>
                  <a:pt x="3155" y="578"/>
                </a:moveTo>
                <a:lnTo>
                  <a:pt x="3105" y="578"/>
                </a:lnTo>
                <a:lnTo>
                  <a:pt x="3105" y="531"/>
                </a:lnTo>
                <a:lnTo>
                  <a:pt x="3155" y="531"/>
                </a:lnTo>
                <a:lnTo>
                  <a:pt x="3155" y="578"/>
                </a:lnTo>
                <a:close/>
                <a:moveTo>
                  <a:pt x="3003" y="578"/>
                </a:moveTo>
                <a:lnTo>
                  <a:pt x="2954" y="578"/>
                </a:lnTo>
                <a:lnTo>
                  <a:pt x="2954" y="531"/>
                </a:lnTo>
                <a:lnTo>
                  <a:pt x="3003" y="531"/>
                </a:lnTo>
                <a:lnTo>
                  <a:pt x="3003" y="578"/>
                </a:lnTo>
                <a:close/>
                <a:moveTo>
                  <a:pt x="2928" y="578"/>
                </a:moveTo>
                <a:lnTo>
                  <a:pt x="2878" y="578"/>
                </a:lnTo>
                <a:lnTo>
                  <a:pt x="2878" y="531"/>
                </a:lnTo>
                <a:lnTo>
                  <a:pt x="2928" y="531"/>
                </a:lnTo>
                <a:lnTo>
                  <a:pt x="2928" y="578"/>
                </a:lnTo>
                <a:close/>
                <a:moveTo>
                  <a:pt x="2852" y="578"/>
                </a:moveTo>
                <a:lnTo>
                  <a:pt x="2802" y="578"/>
                </a:lnTo>
                <a:lnTo>
                  <a:pt x="2802" y="531"/>
                </a:lnTo>
                <a:lnTo>
                  <a:pt x="2852" y="531"/>
                </a:lnTo>
                <a:lnTo>
                  <a:pt x="2852" y="578"/>
                </a:lnTo>
                <a:close/>
                <a:moveTo>
                  <a:pt x="2776" y="578"/>
                </a:moveTo>
                <a:lnTo>
                  <a:pt x="2726" y="578"/>
                </a:lnTo>
                <a:lnTo>
                  <a:pt x="2726" y="531"/>
                </a:lnTo>
                <a:lnTo>
                  <a:pt x="2776" y="531"/>
                </a:lnTo>
                <a:lnTo>
                  <a:pt x="2776" y="578"/>
                </a:lnTo>
                <a:close/>
                <a:moveTo>
                  <a:pt x="2700" y="578"/>
                </a:moveTo>
                <a:lnTo>
                  <a:pt x="2651" y="578"/>
                </a:lnTo>
                <a:lnTo>
                  <a:pt x="2651" y="531"/>
                </a:lnTo>
                <a:lnTo>
                  <a:pt x="2700" y="531"/>
                </a:lnTo>
                <a:lnTo>
                  <a:pt x="2700" y="578"/>
                </a:lnTo>
                <a:close/>
                <a:moveTo>
                  <a:pt x="2622" y="578"/>
                </a:moveTo>
                <a:lnTo>
                  <a:pt x="2575" y="578"/>
                </a:lnTo>
                <a:lnTo>
                  <a:pt x="2575" y="531"/>
                </a:lnTo>
                <a:lnTo>
                  <a:pt x="2622" y="531"/>
                </a:lnTo>
                <a:lnTo>
                  <a:pt x="2622" y="578"/>
                </a:lnTo>
                <a:close/>
                <a:moveTo>
                  <a:pt x="2547" y="578"/>
                </a:moveTo>
                <a:lnTo>
                  <a:pt x="2499" y="578"/>
                </a:lnTo>
                <a:lnTo>
                  <a:pt x="2499" y="531"/>
                </a:lnTo>
                <a:lnTo>
                  <a:pt x="2547" y="531"/>
                </a:lnTo>
                <a:lnTo>
                  <a:pt x="2547" y="578"/>
                </a:lnTo>
                <a:close/>
                <a:moveTo>
                  <a:pt x="2471" y="578"/>
                </a:moveTo>
                <a:lnTo>
                  <a:pt x="2424" y="578"/>
                </a:lnTo>
                <a:lnTo>
                  <a:pt x="2424" y="531"/>
                </a:lnTo>
                <a:lnTo>
                  <a:pt x="2471" y="531"/>
                </a:lnTo>
                <a:lnTo>
                  <a:pt x="2471" y="578"/>
                </a:lnTo>
                <a:close/>
                <a:moveTo>
                  <a:pt x="2395" y="578"/>
                </a:moveTo>
                <a:lnTo>
                  <a:pt x="2348" y="578"/>
                </a:lnTo>
                <a:lnTo>
                  <a:pt x="2348" y="531"/>
                </a:lnTo>
                <a:lnTo>
                  <a:pt x="2395" y="531"/>
                </a:lnTo>
                <a:lnTo>
                  <a:pt x="2395" y="578"/>
                </a:lnTo>
                <a:close/>
                <a:moveTo>
                  <a:pt x="2319" y="578"/>
                </a:moveTo>
                <a:lnTo>
                  <a:pt x="2272" y="578"/>
                </a:lnTo>
                <a:lnTo>
                  <a:pt x="2272" y="531"/>
                </a:lnTo>
                <a:lnTo>
                  <a:pt x="2319" y="531"/>
                </a:lnTo>
                <a:lnTo>
                  <a:pt x="2319" y="578"/>
                </a:lnTo>
                <a:close/>
                <a:moveTo>
                  <a:pt x="2244" y="578"/>
                </a:moveTo>
                <a:lnTo>
                  <a:pt x="2196" y="578"/>
                </a:lnTo>
                <a:lnTo>
                  <a:pt x="2196" y="531"/>
                </a:lnTo>
                <a:lnTo>
                  <a:pt x="2244" y="531"/>
                </a:lnTo>
                <a:lnTo>
                  <a:pt x="2244" y="578"/>
                </a:lnTo>
                <a:close/>
                <a:moveTo>
                  <a:pt x="2168" y="578"/>
                </a:moveTo>
                <a:lnTo>
                  <a:pt x="2121" y="578"/>
                </a:lnTo>
                <a:lnTo>
                  <a:pt x="2121" y="531"/>
                </a:lnTo>
                <a:lnTo>
                  <a:pt x="2168" y="531"/>
                </a:lnTo>
                <a:lnTo>
                  <a:pt x="2168" y="578"/>
                </a:lnTo>
                <a:close/>
                <a:moveTo>
                  <a:pt x="2092" y="578"/>
                </a:moveTo>
                <a:lnTo>
                  <a:pt x="2045" y="578"/>
                </a:lnTo>
                <a:lnTo>
                  <a:pt x="2045" y="531"/>
                </a:lnTo>
                <a:lnTo>
                  <a:pt x="2092" y="531"/>
                </a:lnTo>
                <a:lnTo>
                  <a:pt x="2092" y="578"/>
                </a:lnTo>
                <a:close/>
                <a:moveTo>
                  <a:pt x="2016" y="578"/>
                </a:moveTo>
                <a:lnTo>
                  <a:pt x="1969" y="578"/>
                </a:lnTo>
                <a:lnTo>
                  <a:pt x="1969" y="531"/>
                </a:lnTo>
                <a:lnTo>
                  <a:pt x="2016" y="531"/>
                </a:lnTo>
                <a:lnTo>
                  <a:pt x="2016" y="578"/>
                </a:lnTo>
                <a:close/>
                <a:moveTo>
                  <a:pt x="1941" y="578"/>
                </a:moveTo>
                <a:lnTo>
                  <a:pt x="1893" y="578"/>
                </a:lnTo>
                <a:lnTo>
                  <a:pt x="1893" y="531"/>
                </a:lnTo>
                <a:lnTo>
                  <a:pt x="1941" y="531"/>
                </a:lnTo>
                <a:lnTo>
                  <a:pt x="1941" y="578"/>
                </a:lnTo>
                <a:close/>
                <a:moveTo>
                  <a:pt x="1865" y="578"/>
                </a:moveTo>
                <a:lnTo>
                  <a:pt x="1818" y="578"/>
                </a:lnTo>
                <a:lnTo>
                  <a:pt x="1818" y="531"/>
                </a:lnTo>
                <a:lnTo>
                  <a:pt x="1865" y="531"/>
                </a:lnTo>
                <a:lnTo>
                  <a:pt x="1865" y="578"/>
                </a:lnTo>
                <a:close/>
                <a:moveTo>
                  <a:pt x="1789" y="578"/>
                </a:moveTo>
                <a:lnTo>
                  <a:pt x="1742" y="578"/>
                </a:lnTo>
                <a:lnTo>
                  <a:pt x="1742" y="531"/>
                </a:lnTo>
                <a:lnTo>
                  <a:pt x="1789" y="531"/>
                </a:lnTo>
                <a:lnTo>
                  <a:pt x="1789" y="578"/>
                </a:lnTo>
                <a:close/>
                <a:moveTo>
                  <a:pt x="1638" y="578"/>
                </a:moveTo>
                <a:lnTo>
                  <a:pt x="1591" y="578"/>
                </a:lnTo>
                <a:lnTo>
                  <a:pt x="1591" y="531"/>
                </a:lnTo>
                <a:lnTo>
                  <a:pt x="1638" y="531"/>
                </a:lnTo>
                <a:lnTo>
                  <a:pt x="1638" y="578"/>
                </a:lnTo>
                <a:close/>
                <a:moveTo>
                  <a:pt x="1562" y="578"/>
                </a:moveTo>
                <a:lnTo>
                  <a:pt x="1515" y="578"/>
                </a:lnTo>
                <a:lnTo>
                  <a:pt x="1515" y="531"/>
                </a:lnTo>
                <a:lnTo>
                  <a:pt x="1562" y="531"/>
                </a:lnTo>
                <a:lnTo>
                  <a:pt x="1562" y="578"/>
                </a:lnTo>
                <a:close/>
                <a:moveTo>
                  <a:pt x="1032" y="578"/>
                </a:moveTo>
                <a:lnTo>
                  <a:pt x="985" y="578"/>
                </a:lnTo>
                <a:lnTo>
                  <a:pt x="985" y="531"/>
                </a:lnTo>
                <a:lnTo>
                  <a:pt x="1032" y="531"/>
                </a:lnTo>
                <a:lnTo>
                  <a:pt x="1032" y="578"/>
                </a:lnTo>
                <a:close/>
                <a:moveTo>
                  <a:pt x="956" y="578"/>
                </a:moveTo>
                <a:lnTo>
                  <a:pt x="909" y="578"/>
                </a:lnTo>
                <a:lnTo>
                  <a:pt x="909" y="531"/>
                </a:lnTo>
                <a:lnTo>
                  <a:pt x="956" y="531"/>
                </a:lnTo>
                <a:lnTo>
                  <a:pt x="956" y="578"/>
                </a:lnTo>
                <a:close/>
                <a:moveTo>
                  <a:pt x="881" y="578"/>
                </a:moveTo>
                <a:lnTo>
                  <a:pt x="833" y="578"/>
                </a:lnTo>
                <a:lnTo>
                  <a:pt x="833" y="531"/>
                </a:lnTo>
                <a:lnTo>
                  <a:pt x="881" y="531"/>
                </a:lnTo>
                <a:lnTo>
                  <a:pt x="881" y="578"/>
                </a:lnTo>
                <a:close/>
                <a:moveTo>
                  <a:pt x="805" y="578"/>
                </a:moveTo>
                <a:lnTo>
                  <a:pt x="758" y="578"/>
                </a:lnTo>
                <a:lnTo>
                  <a:pt x="758" y="531"/>
                </a:lnTo>
                <a:lnTo>
                  <a:pt x="805" y="531"/>
                </a:lnTo>
                <a:lnTo>
                  <a:pt x="805" y="578"/>
                </a:lnTo>
                <a:close/>
                <a:moveTo>
                  <a:pt x="729" y="578"/>
                </a:moveTo>
                <a:lnTo>
                  <a:pt x="682" y="578"/>
                </a:lnTo>
                <a:lnTo>
                  <a:pt x="682" y="531"/>
                </a:lnTo>
                <a:lnTo>
                  <a:pt x="729" y="531"/>
                </a:lnTo>
                <a:lnTo>
                  <a:pt x="729" y="578"/>
                </a:lnTo>
                <a:close/>
                <a:moveTo>
                  <a:pt x="653" y="578"/>
                </a:moveTo>
                <a:lnTo>
                  <a:pt x="606" y="578"/>
                </a:lnTo>
                <a:lnTo>
                  <a:pt x="606" y="531"/>
                </a:lnTo>
                <a:lnTo>
                  <a:pt x="653" y="531"/>
                </a:lnTo>
                <a:lnTo>
                  <a:pt x="653" y="578"/>
                </a:lnTo>
                <a:close/>
                <a:moveTo>
                  <a:pt x="578" y="578"/>
                </a:moveTo>
                <a:lnTo>
                  <a:pt x="530" y="578"/>
                </a:lnTo>
                <a:lnTo>
                  <a:pt x="530" y="531"/>
                </a:lnTo>
                <a:lnTo>
                  <a:pt x="578" y="531"/>
                </a:lnTo>
                <a:lnTo>
                  <a:pt x="578" y="578"/>
                </a:lnTo>
                <a:close/>
                <a:moveTo>
                  <a:pt x="502" y="578"/>
                </a:moveTo>
                <a:lnTo>
                  <a:pt x="455" y="578"/>
                </a:lnTo>
                <a:lnTo>
                  <a:pt x="455" y="531"/>
                </a:lnTo>
                <a:lnTo>
                  <a:pt x="502" y="531"/>
                </a:lnTo>
                <a:lnTo>
                  <a:pt x="502" y="578"/>
                </a:lnTo>
                <a:close/>
                <a:moveTo>
                  <a:pt x="426" y="578"/>
                </a:moveTo>
                <a:lnTo>
                  <a:pt x="379" y="578"/>
                </a:lnTo>
                <a:lnTo>
                  <a:pt x="379" y="531"/>
                </a:lnTo>
                <a:lnTo>
                  <a:pt x="426" y="531"/>
                </a:lnTo>
                <a:lnTo>
                  <a:pt x="426" y="578"/>
                </a:lnTo>
                <a:close/>
                <a:moveTo>
                  <a:pt x="351" y="578"/>
                </a:moveTo>
                <a:lnTo>
                  <a:pt x="303" y="578"/>
                </a:lnTo>
                <a:lnTo>
                  <a:pt x="303" y="531"/>
                </a:lnTo>
                <a:lnTo>
                  <a:pt x="351" y="531"/>
                </a:lnTo>
                <a:lnTo>
                  <a:pt x="351" y="578"/>
                </a:lnTo>
                <a:close/>
                <a:moveTo>
                  <a:pt x="48" y="578"/>
                </a:moveTo>
                <a:lnTo>
                  <a:pt x="0" y="578"/>
                </a:lnTo>
                <a:lnTo>
                  <a:pt x="0" y="531"/>
                </a:lnTo>
                <a:lnTo>
                  <a:pt x="48" y="531"/>
                </a:lnTo>
                <a:lnTo>
                  <a:pt x="48" y="578"/>
                </a:lnTo>
                <a:close/>
                <a:moveTo>
                  <a:pt x="3306" y="502"/>
                </a:moveTo>
                <a:lnTo>
                  <a:pt x="3257" y="502"/>
                </a:lnTo>
                <a:lnTo>
                  <a:pt x="3257" y="455"/>
                </a:lnTo>
                <a:lnTo>
                  <a:pt x="3306" y="455"/>
                </a:lnTo>
                <a:lnTo>
                  <a:pt x="3306" y="502"/>
                </a:lnTo>
                <a:close/>
                <a:moveTo>
                  <a:pt x="3230" y="502"/>
                </a:moveTo>
                <a:lnTo>
                  <a:pt x="3181" y="502"/>
                </a:lnTo>
                <a:lnTo>
                  <a:pt x="3181" y="455"/>
                </a:lnTo>
                <a:lnTo>
                  <a:pt x="3230" y="455"/>
                </a:lnTo>
                <a:lnTo>
                  <a:pt x="3230" y="502"/>
                </a:lnTo>
                <a:close/>
                <a:moveTo>
                  <a:pt x="3155" y="502"/>
                </a:moveTo>
                <a:lnTo>
                  <a:pt x="3105" y="502"/>
                </a:lnTo>
                <a:lnTo>
                  <a:pt x="3105" y="455"/>
                </a:lnTo>
                <a:lnTo>
                  <a:pt x="3155" y="455"/>
                </a:lnTo>
                <a:lnTo>
                  <a:pt x="3155" y="502"/>
                </a:lnTo>
                <a:close/>
                <a:moveTo>
                  <a:pt x="3079" y="502"/>
                </a:moveTo>
                <a:lnTo>
                  <a:pt x="3029" y="502"/>
                </a:lnTo>
                <a:lnTo>
                  <a:pt x="3029" y="455"/>
                </a:lnTo>
                <a:lnTo>
                  <a:pt x="3079" y="455"/>
                </a:lnTo>
                <a:lnTo>
                  <a:pt x="3079" y="502"/>
                </a:lnTo>
                <a:close/>
                <a:moveTo>
                  <a:pt x="3003" y="502"/>
                </a:moveTo>
                <a:lnTo>
                  <a:pt x="2954" y="502"/>
                </a:lnTo>
                <a:lnTo>
                  <a:pt x="2954" y="455"/>
                </a:lnTo>
                <a:lnTo>
                  <a:pt x="3003" y="455"/>
                </a:lnTo>
                <a:lnTo>
                  <a:pt x="3003" y="502"/>
                </a:lnTo>
                <a:close/>
                <a:moveTo>
                  <a:pt x="2928" y="502"/>
                </a:moveTo>
                <a:lnTo>
                  <a:pt x="2878" y="502"/>
                </a:lnTo>
                <a:lnTo>
                  <a:pt x="2878" y="455"/>
                </a:lnTo>
                <a:lnTo>
                  <a:pt x="2928" y="455"/>
                </a:lnTo>
                <a:lnTo>
                  <a:pt x="2928" y="502"/>
                </a:lnTo>
                <a:close/>
                <a:moveTo>
                  <a:pt x="2852" y="502"/>
                </a:moveTo>
                <a:lnTo>
                  <a:pt x="2802" y="502"/>
                </a:lnTo>
                <a:lnTo>
                  <a:pt x="2802" y="455"/>
                </a:lnTo>
                <a:lnTo>
                  <a:pt x="2852" y="455"/>
                </a:lnTo>
                <a:lnTo>
                  <a:pt x="2852" y="502"/>
                </a:lnTo>
                <a:close/>
                <a:moveTo>
                  <a:pt x="2776" y="502"/>
                </a:moveTo>
                <a:lnTo>
                  <a:pt x="2726" y="502"/>
                </a:lnTo>
                <a:lnTo>
                  <a:pt x="2726" y="455"/>
                </a:lnTo>
                <a:lnTo>
                  <a:pt x="2776" y="455"/>
                </a:lnTo>
                <a:lnTo>
                  <a:pt x="2776" y="502"/>
                </a:lnTo>
                <a:close/>
                <a:moveTo>
                  <a:pt x="2700" y="502"/>
                </a:moveTo>
                <a:lnTo>
                  <a:pt x="2651" y="502"/>
                </a:lnTo>
                <a:lnTo>
                  <a:pt x="2651" y="455"/>
                </a:lnTo>
                <a:lnTo>
                  <a:pt x="2700" y="455"/>
                </a:lnTo>
                <a:lnTo>
                  <a:pt x="2700" y="502"/>
                </a:lnTo>
                <a:close/>
                <a:moveTo>
                  <a:pt x="2622" y="502"/>
                </a:moveTo>
                <a:lnTo>
                  <a:pt x="2575" y="502"/>
                </a:lnTo>
                <a:lnTo>
                  <a:pt x="2575" y="455"/>
                </a:lnTo>
                <a:lnTo>
                  <a:pt x="2622" y="455"/>
                </a:lnTo>
                <a:lnTo>
                  <a:pt x="2622" y="502"/>
                </a:lnTo>
                <a:close/>
                <a:moveTo>
                  <a:pt x="2547" y="502"/>
                </a:moveTo>
                <a:lnTo>
                  <a:pt x="2499" y="502"/>
                </a:lnTo>
                <a:lnTo>
                  <a:pt x="2499" y="455"/>
                </a:lnTo>
                <a:lnTo>
                  <a:pt x="2547" y="455"/>
                </a:lnTo>
                <a:lnTo>
                  <a:pt x="2547" y="502"/>
                </a:lnTo>
                <a:close/>
                <a:moveTo>
                  <a:pt x="2471" y="502"/>
                </a:moveTo>
                <a:lnTo>
                  <a:pt x="2424" y="502"/>
                </a:lnTo>
                <a:lnTo>
                  <a:pt x="2424" y="455"/>
                </a:lnTo>
                <a:lnTo>
                  <a:pt x="2471" y="455"/>
                </a:lnTo>
                <a:lnTo>
                  <a:pt x="2471" y="502"/>
                </a:lnTo>
                <a:close/>
                <a:moveTo>
                  <a:pt x="2395" y="502"/>
                </a:moveTo>
                <a:lnTo>
                  <a:pt x="2348" y="502"/>
                </a:lnTo>
                <a:lnTo>
                  <a:pt x="2348" y="455"/>
                </a:lnTo>
                <a:lnTo>
                  <a:pt x="2395" y="455"/>
                </a:lnTo>
                <a:lnTo>
                  <a:pt x="2395" y="502"/>
                </a:lnTo>
                <a:close/>
                <a:moveTo>
                  <a:pt x="2319" y="502"/>
                </a:moveTo>
                <a:lnTo>
                  <a:pt x="2272" y="502"/>
                </a:lnTo>
                <a:lnTo>
                  <a:pt x="2272" y="455"/>
                </a:lnTo>
                <a:lnTo>
                  <a:pt x="2319" y="455"/>
                </a:lnTo>
                <a:lnTo>
                  <a:pt x="2319" y="502"/>
                </a:lnTo>
                <a:close/>
                <a:moveTo>
                  <a:pt x="2244" y="502"/>
                </a:moveTo>
                <a:lnTo>
                  <a:pt x="2196" y="502"/>
                </a:lnTo>
                <a:lnTo>
                  <a:pt x="2196" y="455"/>
                </a:lnTo>
                <a:lnTo>
                  <a:pt x="2244" y="455"/>
                </a:lnTo>
                <a:lnTo>
                  <a:pt x="2244" y="502"/>
                </a:lnTo>
                <a:close/>
                <a:moveTo>
                  <a:pt x="2168" y="502"/>
                </a:moveTo>
                <a:lnTo>
                  <a:pt x="2121" y="502"/>
                </a:lnTo>
                <a:lnTo>
                  <a:pt x="2121" y="455"/>
                </a:lnTo>
                <a:lnTo>
                  <a:pt x="2168" y="455"/>
                </a:lnTo>
                <a:lnTo>
                  <a:pt x="2168" y="502"/>
                </a:lnTo>
                <a:close/>
                <a:moveTo>
                  <a:pt x="2092" y="502"/>
                </a:moveTo>
                <a:lnTo>
                  <a:pt x="2045" y="502"/>
                </a:lnTo>
                <a:lnTo>
                  <a:pt x="2045" y="455"/>
                </a:lnTo>
                <a:lnTo>
                  <a:pt x="2092" y="455"/>
                </a:lnTo>
                <a:lnTo>
                  <a:pt x="2092" y="502"/>
                </a:lnTo>
                <a:close/>
                <a:moveTo>
                  <a:pt x="2016" y="502"/>
                </a:moveTo>
                <a:lnTo>
                  <a:pt x="1969" y="502"/>
                </a:lnTo>
                <a:lnTo>
                  <a:pt x="1969" y="455"/>
                </a:lnTo>
                <a:lnTo>
                  <a:pt x="2016" y="455"/>
                </a:lnTo>
                <a:lnTo>
                  <a:pt x="2016" y="502"/>
                </a:lnTo>
                <a:close/>
                <a:moveTo>
                  <a:pt x="1941" y="502"/>
                </a:moveTo>
                <a:lnTo>
                  <a:pt x="1893" y="502"/>
                </a:lnTo>
                <a:lnTo>
                  <a:pt x="1893" y="455"/>
                </a:lnTo>
                <a:lnTo>
                  <a:pt x="1941" y="455"/>
                </a:lnTo>
                <a:lnTo>
                  <a:pt x="1941" y="502"/>
                </a:lnTo>
                <a:close/>
                <a:moveTo>
                  <a:pt x="1789" y="502"/>
                </a:moveTo>
                <a:lnTo>
                  <a:pt x="1742" y="502"/>
                </a:lnTo>
                <a:lnTo>
                  <a:pt x="1742" y="455"/>
                </a:lnTo>
                <a:lnTo>
                  <a:pt x="1789" y="455"/>
                </a:lnTo>
                <a:lnTo>
                  <a:pt x="1789" y="502"/>
                </a:lnTo>
                <a:close/>
                <a:moveTo>
                  <a:pt x="1714" y="502"/>
                </a:moveTo>
                <a:lnTo>
                  <a:pt x="1666" y="502"/>
                </a:lnTo>
                <a:lnTo>
                  <a:pt x="1666" y="455"/>
                </a:lnTo>
                <a:lnTo>
                  <a:pt x="1714" y="455"/>
                </a:lnTo>
                <a:lnTo>
                  <a:pt x="1714" y="502"/>
                </a:lnTo>
                <a:close/>
                <a:moveTo>
                  <a:pt x="1562" y="502"/>
                </a:moveTo>
                <a:lnTo>
                  <a:pt x="1515" y="502"/>
                </a:lnTo>
                <a:lnTo>
                  <a:pt x="1515" y="455"/>
                </a:lnTo>
                <a:lnTo>
                  <a:pt x="1562" y="455"/>
                </a:lnTo>
                <a:lnTo>
                  <a:pt x="1562" y="502"/>
                </a:lnTo>
                <a:close/>
                <a:moveTo>
                  <a:pt x="1184" y="502"/>
                </a:moveTo>
                <a:lnTo>
                  <a:pt x="1136" y="502"/>
                </a:lnTo>
                <a:lnTo>
                  <a:pt x="1136" y="455"/>
                </a:lnTo>
                <a:lnTo>
                  <a:pt x="1184" y="455"/>
                </a:lnTo>
                <a:lnTo>
                  <a:pt x="1184" y="502"/>
                </a:lnTo>
                <a:close/>
                <a:moveTo>
                  <a:pt x="956" y="502"/>
                </a:moveTo>
                <a:lnTo>
                  <a:pt x="909" y="502"/>
                </a:lnTo>
                <a:lnTo>
                  <a:pt x="909" y="455"/>
                </a:lnTo>
                <a:lnTo>
                  <a:pt x="956" y="455"/>
                </a:lnTo>
                <a:lnTo>
                  <a:pt x="956" y="502"/>
                </a:lnTo>
                <a:close/>
                <a:moveTo>
                  <a:pt x="881" y="502"/>
                </a:moveTo>
                <a:lnTo>
                  <a:pt x="833" y="502"/>
                </a:lnTo>
                <a:lnTo>
                  <a:pt x="833" y="455"/>
                </a:lnTo>
                <a:lnTo>
                  <a:pt x="881" y="455"/>
                </a:lnTo>
                <a:lnTo>
                  <a:pt x="881" y="502"/>
                </a:lnTo>
                <a:close/>
                <a:moveTo>
                  <a:pt x="729" y="502"/>
                </a:moveTo>
                <a:lnTo>
                  <a:pt x="682" y="502"/>
                </a:lnTo>
                <a:lnTo>
                  <a:pt x="682" y="455"/>
                </a:lnTo>
                <a:lnTo>
                  <a:pt x="729" y="455"/>
                </a:lnTo>
                <a:lnTo>
                  <a:pt x="729" y="502"/>
                </a:lnTo>
                <a:close/>
                <a:moveTo>
                  <a:pt x="653" y="502"/>
                </a:moveTo>
                <a:lnTo>
                  <a:pt x="606" y="502"/>
                </a:lnTo>
                <a:lnTo>
                  <a:pt x="606" y="455"/>
                </a:lnTo>
                <a:lnTo>
                  <a:pt x="653" y="455"/>
                </a:lnTo>
                <a:lnTo>
                  <a:pt x="653" y="502"/>
                </a:lnTo>
                <a:close/>
                <a:moveTo>
                  <a:pt x="578" y="502"/>
                </a:moveTo>
                <a:lnTo>
                  <a:pt x="530" y="502"/>
                </a:lnTo>
                <a:lnTo>
                  <a:pt x="530" y="455"/>
                </a:lnTo>
                <a:lnTo>
                  <a:pt x="578" y="455"/>
                </a:lnTo>
                <a:lnTo>
                  <a:pt x="578" y="502"/>
                </a:lnTo>
                <a:close/>
                <a:moveTo>
                  <a:pt x="502" y="502"/>
                </a:moveTo>
                <a:lnTo>
                  <a:pt x="455" y="502"/>
                </a:lnTo>
                <a:lnTo>
                  <a:pt x="455" y="455"/>
                </a:lnTo>
                <a:lnTo>
                  <a:pt x="502" y="455"/>
                </a:lnTo>
                <a:lnTo>
                  <a:pt x="502" y="502"/>
                </a:lnTo>
                <a:close/>
                <a:moveTo>
                  <a:pt x="426" y="502"/>
                </a:moveTo>
                <a:lnTo>
                  <a:pt x="379" y="502"/>
                </a:lnTo>
                <a:lnTo>
                  <a:pt x="379" y="455"/>
                </a:lnTo>
                <a:lnTo>
                  <a:pt x="426" y="455"/>
                </a:lnTo>
                <a:lnTo>
                  <a:pt x="426" y="502"/>
                </a:lnTo>
                <a:close/>
                <a:moveTo>
                  <a:pt x="351" y="502"/>
                </a:moveTo>
                <a:lnTo>
                  <a:pt x="303" y="502"/>
                </a:lnTo>
                <a:lnTo>
                  <a:pt x="303" y="455"/>
                </a:lnTo>
                <a:lnTo>
                  <a:pt x="351" y="455"/>
                </a:lnTo>
                <a:lnTo>
                  <a:pt x="351" y="502"/>
                </a:lnTo>
                <a:close/>
                <a:moveTo>
                  <a:pt x="275" y="502"/>
                </a:moveTo>
                <a:lnTo>
                  <a:pt x="227" y="502"/>
                </a:lnTo>
                <a:lnTo>
                  <a:pt x="227" y="455"/>
                </a:lnTo>
                <a:lnTo>
                  <a:pt x="275" y="455"/>
                </a:lnTo>
                <a:lnTo>
                  <a:pt x="275" y="502"/>
                </a:lnTo>
                <a:close/>
                <a:moveTo>
                  <a:pt x="123" y="502"/>
                </a:moveTo>
                <a:lnTo>
                  <a:pt x="76" y="502"/>
                </a:lnTo>
                <a:lnTo>
                  <a:pt x="76" y="455"/>
                </a:lnTo>
                <a:lnTo>
                  <a:pt x="123" y="455"/>
                </a:lnTo>
                <a:lnTo>
                  <a:pt x="123" y="502"/>
                </a:lnTo>
                <a:close/>
                <a:moveTo>
                  <a:pt x="3458" y="426"/>
                </a:moveTo>
                <a:lnTo>
                  <a:pt x="3408" y="426"/>
                </a:lnTo>
                <a:lnTo>
                  <a:pt x="3408" y="379"/>
                </a:lnTo>
                <a:lnTo>
                  <a:pt x="3458" y="379"/>
                </a:lnTo>
                <a:lnTo>
                  <a:pt x="3458" y="426"/>
                </a:lnTo>
                <a:close/>
                <a:moveTo>
                  <a:pt x="3382" y="426"/>
                </a:moveTo>
                <a:lnTo>
                  <a:pt x="3332" y="426"/>
                </a:lnTo>
                <a:lnTo>
                  <a:pt x="3332" y="379"/>
                </a:lnTo>
                <a:lnTo>
                  <a:pt x="3382" y="379"/>
                </a:lnTo>
                <a:lnTo>
                  <a:pt x="3382" y="426"/>
                </a:lnTo>
                <a:close/>
                <a:moveTo>
                  <a:pt x="3306" y="426"/>
                </a:moveTo>
                <a:lnTo>
                  <a:pt x="3257" y="426"/>
                </a:lnTo>
                <a:lnTo>
                  <a:pt x="3257" y="379"/>
                </a:lnTo>
                <a:lnTo>
                  <a:pt x="3306" y="379"/>
                </a:lnTo>
                <a:lnTo>
                  <a:pt x="3306" y="426"/>
                </a:lnTo>
                <a:close/>
                <a:moveTo>
                  <a:pt x="3230" y="426"/>
                </a:moveTo>
                <a:lnTo>
                  <a:pt x="3181" y="426"/>
                </a:lnTo>
                <a:lnTo>
                  <a:pt x="3181" y="379"/>
                </a:lnTo>
                <a:lnTo>
                  <a:pt x="3230" y="379"/>
                </a:lnTo>
                <a:lnTo>
                  <a:pt x="3230" y="426"/>
                </a:lnTo>
                <a:close/>
                <a:moveTo>
                  <a:pt x="3155" y="426"/>
                </a:moveTo>
                <a:lnTo>
                  <a:pt x="3105" y="426"/>
                </a:lnTo>
                <a:lnTo>
                  <a:pt x="3105" y="379"/>
                </a:lnTo>
                <a:lnTo>
                  <a:pt x="3155" y="379"/>
                </a:lnTo>
                <a:lnTo>
                  <a:pt x="3155" y="426"/>
                </a:lnTo>
                <a:close/>
                <a:moveTo>
                  <a:pt x="3079" y="426"/>
                </a:moveTo>
                <a:lnTo>
                  <a:pt x="3029" y="426"/>
                </a:lnTo>
                <a:lnTo>
                  <a:pt x="3029" y="379"/>
                </a:lnTo>
                <a:lnTo>
                  <a:pt x="3079" y="379"/>
                </a:lnTo>
                <a:lnTo>
                  <a:pt x="3079" y="426"/>
                </a:lnTo>
                <a:close/>
                <a:moveTo>
                  <a:pt x="3003" y="426"/>
                </a:moveTo>
                <a:lnTo>
                  <a:pt x="2954" y="426"/>
                </a:lnTo>
                <a:lnTo>
                  <a:pt x="2954" y="379"/>
                </a:lnTo>
                <a:lnTo>
                  <a:pt x="3003" y="379"/>
                </a:lnTo>
                <a:lnTo>
                  <a:pt x="3003" y="426"/>
                </a:lnTo>
                <a:close/>
                <a:moveTo>
                  <a:pt x="2928" y="426"/>
                </a:moveTo>
                <a:lnTo>
                  <a:pt x="2878" y="426"/>
                </a:lnTo>
                <a:lnTo>
                  <a:pt x="2878" y="379"/>
                </a:lnTo>
                <a:lnTo>
                  <a:pt x="2928" y="379"/>
                </a:lnTo>
                <a:lnTo>
                  <a:pt x="2928" y="426"/>
                </a:lnTo>
                <a:close/>
                <a:moveTo>
                  <a:pt x="2852" y="426"/>
                </a:moveTo>
                <a:lnTo>
                  <a:pt x="2802" y="426"/>
                </a:lnTo>
                <a:lnTo>
                  <a:pt x="2802" y="379"/>
                </a:lnTo>
                <a:lnTo>
                  <a:pt x="2852" y="379"/>
                </a:lnTo>
                <a:lnTo>
                  <a:pt x="2852" y="426"/>
                </a:lnTo>
                <a:close/>
                <a:moveTo>
                  <a:pt x="2776" y="426"/>
                </a:moveTo>
                <a:lnTo>
                  <a:pt x="2726" y="426"/>
                </a:lnTo>
                <a:lnTo>
                  <a:pt x="2726" y="379"/>
                </a:lnTo>
                <a:lnTo>
                  <a:pt x="2776" y="379"/>
                </a:lnTo>
                <a:lnTo>
                  <a:pt x="2776" y="426"/>
                </a:lnTo>
                <a:close/>
                <a:moveTo>
                  <a:pt x="2700" y="426"/>
                </a:moveTo>
                <a:lnTo>
                  <a:pt x="2651" y="426"/>
                </a:lnTo>
                <a:lnTo>
                  <a:pt x="2651" y="379"/>
                </a:lnTo>
                <a:lnTo>
                  <a:pt x="2700" y="379"/>
                </a:lnTo>
                <a:lnTo>
                  <a:pt x="2700" y="426"/>
                </a:lnTo>
                <a:close/>
                <a:moveTo>
                  <a:pt x="2622" y="426"/>
                </a:moveTo>
                <a:lnTo>
                  <a:pt x="2575" y="426"/>
                </a:lnTo>
                <a:lnTo>
                  <a:pt x="2575" y="379"/>
                </a:lnTo>
                <a:lnTo>
                  <a:pt x="2622" y="379"/>
                </a:lnTo>
                <a:lnTo>
                  <a:pt x="2622" y="426"/>
                </a:lnTo>
                <a:close/>
                <a:moveTo>
                  <a:pt x="2547" y="426"/>
                </a:moveTo>
                <a:lnTo>
                  <a:pt x="2499" y="426"/>
                </a:lnTo>
                <a:lnTo>
                  <a:pt x="2499" y="379"/>
                </a:lnTo>
                <a:lnTo>
                  <a:pt x="2547" y="379"/>
                </a:lnTo>
                <a:lnTo>
                  <a:pt x="2547" y="426"/>
                </a:lnTo>
                <a:close/>
                <a:moveTo>
                  <a:pt x="2471" y="426"/>
                </a:moveTo>
                <a:lnTo>
                  <a:pt x="2424" y="426"/>
                </a:lnTo>
                <a:lnTo>
                  <a:pt x="2424" y="379"/>
                </a:lnTo>
                <a:lnTo>
                  <a:pt x="2471" y="379"/>
                </a:lnTo>
                <a:lnTo>
                  <a:pt x="2471" y="426"/>
                </a:lnTo>
                <a:close/>
                <a:moveTo>
                  <a:pt x="2395" y="426"/>
                </a:moveTo>
                <a:lnTo>
                  <a:pt x="2348" y="426"/>
                </a:lnTo>
                <a:lnTo>
                  <a:pt x="2348" y="379"/>
                </a:lnTo>
                <a:lnTo>
                  <a:pt x="2395" y="379"/>
                </a:lnTo>
                <a:lnTo>
                  <a:pt x="2395" y="426"/>
                </a:lnTo>
                <a:close/>
                <a:moveTo>
                  <a:pt x="2319" y="426"/>
                </a:moveTo>
                <a:lnTo>
                  <a:pt x="2272" y="426"/>
                </a:lnTo>
                <a:lnTo>
                  <a:pt x="2272" y="379"/>
                </a:lnTo>
                <a:lnTo>
                  <a:pt x="2319" y="379"/>
                </a:lnTo>
                <a:lnTo>
                  <a:pt x="2319" y="426"/>
                </a:lnTo>
                <a:close/>
                <a:moveTo>
                  <a:pt x="2244" y="426"/>
                </a:moveTo>
                <a:lnTo>
                  <a:pt x="2196" y="426"/>
                </a:lnTo>
                <a:lnTo>
                  <a:pt x="2196" y="379"/>
                </a:lnTo>
                <a:lnTo>
                  <a:pt x="2244" y="379"/>
                </a:lnTo>
                <a:lnTo>
                  <a:pt x="2244" y="426"/>
                </a:lnTo>
                <a:close/>
                <a:moveTo>
                  <a:pt x="2168" y="426"/>
                </a:moveTo>
                <a:lnTo>
                  <a:pt x="2121" y="426"/>
                </a:lnTo>
                <a:lnTo>
                  <a:pt x="2121" y="379"/>
                </a:lnTo>
                <a:lnTo>
                  <a:pt x="2168" y="379"/>
                </a:lnTo>
                <a:lnTo>
                  <a:pt x="2168" y="426"/>
                </a:lnTo>
                <a:close/>
                <a:moveTo>
                  <a:pt x="2092" y="426"/>
                </a:moveTo>
                <a:lnTo>
                  <a:pt x="2045" y="426"/>
                </a:lnTo>
                <a:lnTo>
                  <a:pt x="2045" y="379"/>
                </a:lnTo>
                <a:lnTo>
                  <a:pt x="2092" y="379"/>
                </a:lnTo>
                <a:lnTo>
                  <a:pt x="2092" y="426"/>
                </a:lnTo>
                <a:close/>
                <a:moveTo>
                  <a:pt x="2016" y="426"/>
                </a:moveTo>
                <a:lnTo>
                  <a:pt x="1969" y="426"/>
                </a:lnTo>
                <a:lnTo>
                  <a:pt x="1969" y="379"/>
                </a:lnTo>
                <a:lnTo>
                  <a:pt x="2016" y="379"/>
                </a:lnTo>
                <a:lnTo>
                  <a:pt x="2016" y="426"/>
                </a:lnTo>
                <a:close/>
                <a:moveTo>
                  <a:pt x="1941" y="426"/>
                </a:moveTo>
                <a:lnTo>
                  <a:pt x="1893" y="426"/>
                </a:lnTo>
                <a:lnTo>
                  <a:pt x="1893" y="379"/>
                </a:lnTo>
                <a:lnTo>
                  <a:pt x="1941" y="379"/>
                </a:lnTo>
                <a:lnTo>
                  <a:pt x="1941" y="426"/>
                </a:lnTo>
                <a:close/>
                <a:moveTo>
                  <a:pt x="1865" y="426"/>
                </a:moveTo>
                <a:lnTo>
                  <a:pt x="1818" y="426"/>
                </a:lnTo>
                <a:lnTo>
                  <a:pt x="1818" y="379"/>
                </a:lnTo>
                <a:lnTo>
                  <a:pt x="1865" y="379"/>
                </a:lnTo>
                <a:lnTo>
                  <a:pt x="1865" y="426"/>
                </a:lnTo>
                <a:close/>
                <a:moveTo>
                  <a:pt x="1789" y="426"/>
                </a:moveTo>
                <a:lnTo>
                  <a:pt x="1742" y="426"/>
                </a:lnTo>
                <a:lnTo>
                  <a:pt x="1742" y="379"/>
                </a:lnTo>
                <a:lnTo>
                  <a:pt x="1789" y="379"/>
                </a:lnTo>
                <a:lnTo>
                  <a:pt x="1789" y="426"/>
                </a:lnTo>
                <a:close/>
                <a:moveTo>
                  <a:pt x="1486" y="426"/>
                </a:moveTo>
                <a:lnTo>
                  <a:pt x="1439" y="426"/>
                </a:lnTo>
                <a:lnTo>
                  <a:pt x="1439" y="379"/>
                </a:lnTo>
                <a:lnTo>
                  <a:pt x="1486" y="379"/>
                </a:lnTo>
                <a:lnTo>
                  <a:pt x="1486" y="426"/>
                </a:lnTo>
                <a:close/>
                <a:moveTo>
                  <a:pt x="1411" y="426"/>
                </a:moveTo>
                <a:lnTo>
                  <a:pt x="1363" y="426"/>
                </a:lnTo>
                <a:lnTo>
                  <a:pt x="1363" y="379"/>
                </a:lnTo>
                <a:lnTo>
                  <a:pt x="1411" y="379"/>
                </a:lnTo>
                <a:lnTo>
                  <a:pt x="1411" y="426"/>
                </a:lnTo>
                <a:close/>
                <a:moveTo>
                  <a:pt x="1259" y="426"/>
                </a:moveTo>
                <a:lnTo>
                  <a:pt x="1212" y="426"/>
                </a:lnTo>
                <a:lnTo>
                  <a:pt x="1212" y="379"/>
                </a:lnTo>
                <a:lnTo>
                  <a:pt x="1259" y="379"/>
                </a:lnTo>
                <a:lnTo>
                  <a:pt x="1259" y="426"/>
                </a:lnTo>
                <a:close/>
                <a:moveTo>
                  <a:pt x="1184" y="426"/>
                </a:moveTo>
                <a:lnTo>
                  <a:pt x="1136" y="426"/>
                </a:lnTo>
                <a:lnTo>
                  <a:pt x="1136" y="379"/>
                </a:lnTo>
                <a:lnTo>
                  <a:pt x="1184" y="379"/>
                </a:lnTo>
                <a:lnTo>
                  <a:pt x="1184" y="426"/>
                </a:lnTo>
                <a:close/>
                <a:moveTo>
                  <a:pt x="956" y="426"/>
                </a:moveTo>
                <a:lnTo>
                  <a:pt x="909" y="426"/>
                </a:lnTo>
                <a:lnTo>
                  <a:pt x="909" y="379"/>
                </a:lnTo>
                <a:lnTo>
                  <a:pt x="956" y="379"/>
                </a:lnTo>
                <a:lnTo>
                  <a:pt x="956" y="426"/>
                </a:lnTo>
                <a:close/>
                <a:moveTo>
                  <a:pt x="881" y="426"/>
                </a:moveTo>
                <a:lnTo>
                  <a:pt x="833" y="426"/>
                </a:lnTo>
                <a:lnTo>
                  <a:pt x="833" y="379"/>
                </a:lnTo>
                <a:lnTo>
                  <a:pt x="881" y="379"/>
                </a:lnTo>
                <a:lnTo>
                  <a:pt x="881" y="426"/>
                </a:lnTo>
                <a:close/>
                <a:moveTo>
                  <a:pt x="805" y="426"/>
                </a:moveTo>
                <a:lnTo>
                  <a:pt x="758" y="426"/>
                </a:lnTo>
                <a:lnTo>
                  <a:pt x="758" y="379"/>
                </a:lnTo>
                <a:lnTo>
                  <a:pt x="805" y="379"/>
                </a:lnTo>
                <a:lnTo>
                  <a:pt x="805" y="426"/>
                </a:lnTo>
                <a:close/>
                <a:moveTo>
                  <a:pt x="729" y="426"/>
                </a:moveTo>
                <a:lnTo>
                  <a:pt x="682" y="426"/>
                </a:lnTo>
                <a:lnTo>
                  <a:pt x="682" y="379"/>
                </a:lnTo>
                <a:lnTo>
                  <a:pt x="729" y="379"/>
                </a:lnTo>
                <a:lnTo>
                  <a:pt x="729" y="426"/>
                </a:lnTo>
                <a:close/>
                <a:moveTo>
                  <a:pt x="653" y="426"/>
                </a:moveTo>
                <a:lnTo>
                  <a:pt x="606" y="426"/>
                </a:lnTo>
                <a:lnTo>
                  <a:pt x="606" y="379"/>
                </a:lnTo>
                <a:lnTo>
                  <a:pt x="653" y="379"/>
                </a:lnTo>
                <a:lnTo>
                  <a:pt x="653" y="426"/>
                </a:lnTo>
                <a:close/>
                <a:moveTo>
                  <a:pt x="578" y="426"/>
                </a:moveTo>
                <a:lnTo>
                  <a:pt x="530" y="426"/>
                </a:lnTo>
                <a:lnTo>
                  <a:pt x="530" y="379"/>
                </a:lnTo>
                <a:lnTo>
                  <a:pt x="578" y="379"/>
                </a:lnTo>
                <a:lnTo>
                  <a:pt x="578" y="426"/>
                </a:lnTo>
                <a:close/>
                <a:moveTo>
                  <a:pt x="502" y="426"/>
                </a:moveTo>
                <a:lnTo>
                  <a:pt x="455" y="426"/>
                </a:lnTo>
                <a:lnTo>
                  <a:pt x="455" y="379"/>
                </a:lnTo>
                <a:lnTo>
                  <a:pt x="502" y="379"/>
                </a:lnTo>
                <a:lnTo>
                  <a:pt x="502" y="426"/>
                </a:lnTo>
                <a:close/>
                <a:moveTo>
                  <a:pt x="426" y="426"/>
                </a:moveTo>
                <a:lnTo>
                  <a:pt x="379" y="426"/>
                </a:lnTo>
                <a:lnTo>
                  <a:pt x="379" y="379"/>
                </a:lnTo>
                <a:lnTo>
                  <a:pt x="426" y="379"/>
                </a:lnTo>
                <a:lnTo>
                  <a:pt x="426" y="426"/>
                </a:lnTo>
                <a:close/>
                <a:moveTo>
                  <a:pt x="351" y="426"/>
                </a:moveTo>
                <a:lnTo>
                  <a:pt x="303" y="426"/>
                </a:lnTo>
                <a:lnTo>
                  <a:pt x="303" y="379"/>
                </a:lnTo>
                <a:lnTo>
                  <a:pt x="351" y="379"/>
                </a:lnTo>
                <a:lnTo>
                  <a:pt x="351" y="426"/>
                </a:lnTo>
                <a:close/>
                <a:moveTo>
                  <a:pt x="275" y="426"/>
                </a:moveTo>
                <a:lnTo>
                  <a:pt x="227" y="426"/>
                </a:lnTo>
                <a:lnTo>
                  <a:pt x="227" y="379"/>
                </a:lnTo>
                <a:lnTo>
                  <a:pt x="275" y="379"/>
                </a:lnTo>
                <a:lnTo>
                  <a:pt x="275" y="426"/>
                </a:lnTo>
                <a:close/>
                <a:moveTo>
                  <a:pt x="199" y="426"/>
                </a:moveTo>
                <a:lnTo>
                  <a:pt x="152" y="426"/>
                </a:lnTo>
                <a:lnTo>
                  <a:pt x="152" y="379"/>
                </a:lnTo>
                <a:lnTo>
                  <a:pt x="199" y="379"/>
                </a:lnTo>
                <a:lnTo>
                  <a:pt x="199" y="426"/>
                </a:lnTo>
                <a:close/>
                <a:moveTo>
                  <a:pt x="123" y="426"/>
                </a:moveTo>
                <a:lnTo>
                  <a:pt x="76" y="426"/>
                </a:lnTo>
                <a:lnTo>
                  <a:pt x="76" y="379"/>
                </a:lnTo>
                <a:lnTo>
                  <a:pt x="123" y="379"/>
                </a:lnTo>
                <a:lnTo>
                  <a:pt x="123" y="426"/>
                </a:lnTo>
                <a:close/>
                <a:moveTo>
                  <a:pt x="48" y="426"/>
                </a:moveTo>
                <a:lnTo>
                  <a:pt x="0" y="426"/>
                </a:lnTo>
                <a:lnTo>
                  <a:pt x="0" y="379"/>
                </a:lnTo>
                <a:lnTo>
                  <a:pt x="48" y="379"/>
                </a:lnTo>
                <a:lnTo>
                  <a:pt x="48" y="426"/>
                </a:lnTo>
                <a:close/>
                <a:moveTo>
                  <a:pt x="3382" y="351"/>
                </a:moveTo>
                <a:lnTo>
                  <a:pt x="3332" y="351"/>
                </a:lnTo>
                <a:lnTo>
                  <a:pt x="3332" y="303"/>
                </a:lnTo>
                <a:lnTo>
                  <a:pt x="3382" y="303"/>
                </a:lnTo>
                <a:lnTo>
                  <a:pt x="3382" y="351"/>
                </a:lnTo>
                <a:close/>
                <a:moveTo>
                  <a:pt x="3306" y="351"/>
                </a:moveTo>
                <a:lnTo>
                  <a:pt x="3257" y="351"/>
                </a:lnTo>
                <a:lnTo>
                  <a:pt x="3257" y="303"/>
                </a:lnTo>
                <a:lnTo>
                  <a:pt x="3306" y="303"/>
                </a:lnTo>
                <a:lnTo>
                  <a:pt x="3306" y="351"/>
                </a:lnTo>
                <a:close/>
                <a:moveTo>
                  <a:pt x="3230" y="351"/>
                </a:moveTo>
                <a:lnTo>
                  <a:pt x="3181" y="351"/>
                </a:lnTo>
                <a:lnTo>
                  <a:pt x="3181" y="303"/>
                </a:lnTo>
                <a:lnTo>
                  <a:pt x="3230" y="303"/>
                </a:lnTo>
                <a:lnTo>
                  <a:pt x="3230" y="351"/>
                </a:lnTo>
                <a:close/>
                <a:moveTo>
                  <a:pt x="3155" y="351"/>
                </a:moveTo>
                <a:lnTo>
                  <a:pt x="3105" y="351"/>
                </a:lnTo>
                <a:lnTo>
                  <a:pt x="3105" y="303"/>
                </a:lnTo>
                <a:lnTo>
                  <a:pt x="3155" y="303"/>
                </a:lnTo>
                <a:lnTo>
                  <a:pt x="3155" y="351"/>
                </a:lnTo>
                <a:close/>
                <a:moveTo>
                  <a:pt x="3079" y="351"/>
                </a:moveTo>
                <a:lnTo>
                  <a:pt x="3029" y="351"/>
                </a:lnTo>
                <a:lnTo>
                  <a:pt x="3029" y="303"/>
                </a:lnTo>
                <a:lnTo>
                  <a:pt x="3079" y="303"/>
                </a:lnTo>
                <a:lnTo>
                  <a:pt x="3079" y="351"/>
                </a:lnTo>
                <a:close/>
                <a:moveTo>
                  <a:pt x="3003" y="351"/>
                </a:moveTo>
                <a:lnTo>
                  <a:pt x="2954" y="351"/>
                </a:lnTo>
                <a:lnTo>
                  <a:pt x="2954" y="303"/>
                </a:lnTo>
                <a:lnTo>
                  <a:pt x="3003" y="303"/>
                </a:lnTo>
                <a:lnTo>
                  <a:pt x="3003" y="351"/>
                </a:lnTo>
                <a:close/>
                <a:moveTo>
                  <a:pt x="2928" y="351"/>
                </a:moveTo>
                <a:lnTo>
                  <a:pt x="2878" y="351"/>
                </a:lnTo>
                <a:lnTo>
                  <a:pt x="2878" y="303"/>
                </a:lnTo>
                <a:lnTo>
                  <a:pt x="2928" y="303"/>
                </a:lnTo>
                <a:lnTo>
                  <a:pt x="2928" y="351"/>
                </a:lnTo>
                <a:close/>
                <a:moveTo>
                  <a:pt x="2852" y="351"/>
                </a:moveTo>
                <a:lnTo>
                  <a:pt x="2802" y="351"/>
                </a:lnTo>
                <a:lnTo>
                  <a:pt x="2802" y="303"/>
                </a:lnTo>
                <a:lnTo>
                  <a:pt x="2852" y="303"/>
                </a:lnTo>
                <a:lnTo>
                  <a:pt x="2852" y="351"/>
                </a:lnTo>
                <a:close/>
                <a:moveTo>
                  <a:pt x="2776" y="351"/>
                </a:moveTo>
                <a:lnTo>
                  <a:pt x="2726" y="351"/>
                </a:lnTo>
                <a:lnTo>
                  <a:pt x="2726" y="303"/>
                </a:lnTo>
                <a:lnTo>
                  <a:pt x="2776" y="303"/>
                </a:lnTo>
                <a:lnTo>
                  <a:pt x="2776" y="351"/>
                </a:lnTo>
                <a:close/>
                <a:moveTo>
                  <a:pt x="2700" y="351"/>
                </a:moveTo>
                <a:lnTo>
                  <a:pt x="2651" y="351"/>
                </a:lnTo>
                <a:lnTo>
                  <a:pt x="2651" y="303"/>
                </a:lnTo>
                <a:lnTo>
                  <a:pt x="2700" y="303"/>
                </a:lnTo>
                <a:lnTo>
                  <a:pt x="2700" y="351"/>
                </a:lnTo>
                <a:close/>
                <a:moveTo>
                  <a:pt x="2622" y="351"/>
                </a:moveTo>
                <a:lnTo>
                  <a:pt x="2575" y="351"/>
                </a:lnTo>
                <a:lnTo>
                  <a:pt x="2575" y="303"/>
                </a:lnTo>
                <a:lnTo>
                  <a:pt x="2622" y="303"/>
                </a:lnTo>
                <a:lnTo>
                  <a:pt x="2622" y="351"/>
                </a:lnTo>
                <a:close/>
                <a:moveTo>
                  <a:pt x="2547" y="351"/>
                </a:moveTo>
                <a:lnTo>
                  <a:pt x="2499" y="351"/>
                </a:lnTo>
                <a:lnTo>
                  <a:pt x="2499" y="303"/>
                </a:lnTo>
                <a:lnTo>
                  <a:pt x="2547" y="303"/>
                </a:lnTo>
                <a:lnTo>
                  <a:pt x="2547" y="351"/>
                </a:lnTo>
                <a:close/>
                <a:moveTo>
                  <a:pt x="2471" y="351"/>
                </a:moveTo>
                <a:lnTo>
                  <a:pt x="2424" y="351"/>
                </a:lnTo>
                <a:lnTo>
                  <a:pt x="2424" y="303"/>
                </a:lnTo>
                <a:lnTo>
                  <a:pt x="2471" y="303"/>
                </a:lnTo>
                <a:lnTo>
                  <a:pt x="2471" y="351"/>
                </a:lnTo>
                <a:close/>
                <a:moveTo>
                  <a:pt x="2395" y="351"/>
                </a:moveTo>
                <a:lnTo>
                  <a:pt x="2348" y="351"/>
                </a:lnTo>
                <a:lnTo>
                  <a:pt x="2348" y="303"/>
                </a:lnTo>
                <a:lnTo>
                  <a:pt x="2395" y="303"/>
                </a:lnTo>
                <a:lnTo>
                  <a:pt x="2395" y="351"/>
                </a:lnTo>
                <a:close/>
                <a:moveTo>
                  <a:pt x="2319" y="351"/>
                </a:moveTo>
                <a:lnTo>
                  <a:pt x="2272" y="351"/>
                </a:lnTo>
                <a:lnTo>
                  <a:pt x="2272" y="303"/>
                </a:lnTo>
                <a:lnTo>
                  <a:pt x="2319" y="303"/>
                </a:lnTo>
                <a:lnTo>
                  <a:pt x="2319" y="351"/>
                </a:lnTo>
                <a:close/>
                <a:moveTo>
                  <a:pt x="2244" y="351"/>
                </a:moveTo>
                <a:lnTo>
                  <a:pt x="2196" y="351"/>
                </a:lnTo>
                <a:lnTo>
                  <a:pt x="2196" y="303"/>
                </a:lnTo>
                <a:lnTo>
                  <a:pt x="2244" y="303"/>
                </a:lnTo>
                <a:lnTo>
                  <a:pt x="2244" y="351"/>
                </a:lnTo>
                <a:close/>
                <a:moveTo>
                  <a:pt x="2168" y="351"/>
                </a:moveTo>
                <a:lnTo>
                  <a:pt x="2121" y="351"/>
                </a:lnTo>
                <a:lnTo>
                  <a:pt x="2121" y="303"/>
                </a:lnTo>
                <a:lnTo>
                  <a:pt x="2168" y="303"/>
                </a:lnTo>
                <a:lnTo>
                  <a:pt x="2168" y="351"/>
                </a:lnTo>
                <a:close/>
                <a:moveTo>
                  <a:pt x="2016" y="351"/>
                </a:moveTo>
                <a:lnTo>
                  <a:pt x="1969" y="351"/>
                </a:lnTo>
                <a:lnTo>
                  <a:pt x="1969" y="303"/>
                </a:lnTo>
                <a:lnTo>
                  <a:pt x="2016" y="303"/>
                </a:lnTo>
                <a:lnTo>
                  <a:pt x="2016" y="351"/>
                </a:lnTo>
                <a:close/>
                <a:moveTo>
                  <a:pt x="1941" y="351"/>
                </a:moveTo>
                <a:lnTo>
                  <a:pt x="1893" y="351"/>
                </a:lnTo>
                <a:lnTo>
                  <a:pt x="1893" y="303"/>
                </a:lnTo>
                <a:lnTo>
                  <a:pt x="1941" y="303"/>
                </a:lnTo>
                <a:lnTo>
                  <a:pt x="1941" y="351"/>
                </a:lnTo>
                <a:close/>
                <a:moveTo>
                  <a:pt x="1865" y="351"/>
                </a:moveTo>
                <a:lnTo>
                  <a:pt x="1818" y="351"/>
                </a:lnTo>
                <a:lnTo>
                  <a:pt x="1818" y="303"/>
                </a:lnTo>
                <a:lnTo>
                  <a:pt x="1865" y="303"/>
                </a:lnTo>
                <a:lnTo>
                  <a:pt x="1865" y="351"/>
                </a:lnTo>
                <a:close/>
                <a:moveTo>
                  <a:pt x="1335" y="351"/>
                </a:moveTo>
                <a:lnTo>
                  <a:pt x="1288" y="351"/>
                </a:lnTo>
                <a:lnTo>
                  <a:pt x="1288" y="303"/>
                </a:lnTo>
                <a:lnTo>
                  <a:pt x="1335" y="303"/>
                </a:lnTo>
                <a:lnTo>
                  <a:pt x="1335" y="351"/>
                </a:lnTo>
                <a:close/>
                <a:moveTo>
                  <a:pt x="1259" y="351"/>
                </a:moveTo>
                <a:lnTo>
                  <a:pt x="1212" y="351"/>
                </a:lnTo>
                <a:lnTo>
                  <a:pt x="1212" y="303"/>
                </a:lnTo>
                <a:lnTo>
                  <a:pt x="1259" y="303"/>
                </a:lnTo>
                <a:lnTo>
                  <a:pt x="1259" y="351"/>
                </a:lnTo>
                <a:close/>
                <a:moveTo>
                  <a:pt x="1184" y="351"/>
                </a:moveTo>
                <a:lnTo>
                  <a:pt x="1136" y="351"/>
                </a:lnTo>
                <a:lnTo>
                  <a:pt x="1136" y="303"/>
                </a:lnTo>
                <a:lnTo>
                  <a:pt x="1184" y="303"/>
                </a:lnTo>
                <a:lnTo>
                  <a:pt x="1184" y="351"/>
                </a:lnTo>
                <a:close/>
                <a:moveTo>
                  <a:pt x="1032" y="351"/>
                </a:moveTo>
                <a:lnTo>
                  <a:pt x="985" y="351"/>
                </a:lnTo>
                <a:lnTo>
                  <a:pt x="985" y="303"/>
                </a:lnTo>
                <a:lnTo>
                  <a:pt x="1032" y="303"/>
                </a:lnTo>
                <a:lnTo>
                  <a:pt x="1032" y="351"/>
                </a:lnTo>
                <a:close/>
                <a:moveTo>
                  <a:pt x="956" y="351"/>
                </a:moveTo>
                <a:lnTo>
                  <a:pt x="909" y="351"/>
                </a:lnTo>
                <a:lnTo>
                  <a:pt x="909" y="303"/>
                </a:lnTo>
                <a:lnTo>
                  <a:pt x="956" y="303"/>
                </a:lnTo>
                <a:lnTo>
                  <a:pt x="956" y="351"/>
                </a:lnTo>
                <a:close/>
                <a:moveTo>
                  <a:pt x="805" y="351"/>
                </a:moveTo>
                <a:lnTo>
                  <a:pt x="758" y="351"/>
                </a:lnTo>
                <a:lnTo>
                  <a:pt x="758" y="303"/>
                </a:lnTo>
                <a:lnTo>
                  <a:pt x="805" y="303"/>
                </a:lnTo>
                <a:lnTo>
                  <a:pt x="805" y="351"/>
                </a:lnTo>
                <a:close/>
                <a:moveTo>
                  <a:pt x="729" y="351"/>
                </a:moveTo>
                <a:lnTo>
                  <a:pt x="682" y="351"/>
                </a:lnTo>
                <a:lnTo>
                  <a:pt x="682" y="303"/>
                </a:lnTo>
                <a:lnTo>
                  <a:pt x="729" y="303"/>
                </a:lnTo>
                <a:lnTo>
                  <a:pt x="729" y="351"/>
                </a:lnTo>
                <a:close/>
                <a:moveTo>
                  <a:pt x="653" y="351"/>
                </a:moveTo>
                <a:lnTo>
                  <a:pt x="606" y="351"/>
                </a:lnTo>
                <a:lnTo>
                  <a:pt x="606" y="303"/>
                </a:lnTo>
                <a:lnTo>
                  <a:pt x="653" y="303"/>
                </a:lnTo>
                <a:lnTo>
                  <a:pt x="653" y="351"/>
                </a:lnTo>
                <a:close/>
                <a:moveTo>
                  <a:pt x="578" y="351"/>
                </a:moveTo>
                <a:lnTo>
                  <a:pt x="530" y="351"/>
                </a:lnTo>
                <a:lnTo>
                  <a:pt x="530" y="303"/>
                </a:lnTo>
                <a:lnTo>
                  <a:pt x="578" y="303"/>
                </a:lnTo>
                <a:lnTo>
                  <a:pt x="578" y="351"/>
                </a:lnTo>
                <a:close/>
                <a:moveTo>
                  <a:pt x="502" y="351"/>
                </a:moveTo>
                <a:lnTo>
                  <a:pt x="455" y="351"/>
                </a:lnTo>
                <a:lnTo>
                  <a:pt x="455" y="303"/>
                </a:lnTo>
                <a:lnTo>
                  <a:pt x="502" y="303"/>
                </a:lnTo>
                <a:lnTo>
                  <a:pt x="502" y="351"/>
                </a:lnTo>
                <a:close/>
                <a:moveTo>
                  <a:pt x="426" y="351"/>
                </a:moveTo>
                <a:lnTo>
                  <a:pt x="379" y="351"/>
                </a:lnTo>
                <a:lnTo>
                  <a:pt x="379" y="303"/>
                </a:lnTo>
                <a:lnTo>
                  <a:pt x="426" y="303"/>
                </a:lnTo>
                <a:lnTo>
                  <a:pt x="426" y="351"/>
                </a:lnTo>
                <a:close/>
                <a:moveTo>
                  <a:pt x="351" y="351"/>
                </a:moveTo>
                <a:lnTo>
                  <a:pt x="303" y="351"/>
                </a:lnTo>
                <a:lnTo>
                  <a:pt x="303" y="303"/>
                </a:lnTo>
                <a:lnTo>
                  <a:pt x="351" y="303"/>
                </a:lnTo>
                <a:lnTo>
                  <a:pt x="351" y="351"/>
                </a:lnTo>
                <a:close/>
                <a:moveTo>
                  <a:pt x="275" y="351"/>
                </a:moveTo>
                <a:lnTo>
                  <a:pt x="227" y="351"/>
                </a:lnTo>
                <a:lnTo>
                  <a:pt x="227" y="303"/>
                </a:lnTo>
                <a:lnTo>
                  <a:pt x="275" y="303"/>
                </a:lnTo>
                <a:lnTo>
                  <a:pt x="275" y="351"/>
                </a:lnTo>
                <a:close/>
                <a:moveTo>
                  <a:pt x="199" y="351"/>
                </a:moveTo>
                <a:lnTo>
                  <a:pt x="152" y="351"/>
                </a:lnTo>
                <a:lnTo>
                  <a:pt x="152" y="303"/>
                </a:lnTo>
                <a:lnTo>
                  <a:pt x="199" y="303"/>
                </a:lnTo>
                <a:lnTo>
                  <a:pt x="199" y="351"/>
                </a:lnTo>
                <a:close/>
                <a:moveTo>
                  <a:pt x="123" y="351"/>
                </a:moveTo>
                <a:lnTo>
                  <a:pt x="76" y="351"/>
                </a:lnTo>
                <a:lnTo>
                  <a:pt x="76" y="303"/>
                </a:lnTo>
                <a:lnTo>
                  <a:pt x="123" y="303"/>
                </a:lnTo>
                <a:lnTo>
                  <a:pt x="123" y="351"/>
                </a:lnTo>
                <a:close/>
                <a:moveTo>
                  <a:pt x="48" y="351"/>
                </a:moveTo>
                <a:lnTo>
                  <a:pt x="0" y="351"/>
                </a:lnTo>
                <a:lnTo>
                  <a:pt x="0" y="303"/>
                </a:lnTo>
                <a:lnTo>
                  <a:pt x="48" y="303"/>
                </a:lnTo>
                <a:lnTo>
                  <a:pt x="48" y="351"/>
                </a:lnTo>
                <a:close/>
                <a:moveTo>
                  <a:pt x="3079" y="275"/>
                </a:moveTo>
                <a:lnTo>
                  <a:pt x="3029" y="275"/>
                </a:lnTo>
                <a:lnTo>
                  <a:pt x="3029" y="228"/>
                </a:lnTo>
                <a:lnTo>
                  <a:pt x="3079" y="228"/>
                </a:lnTo>
                <a:lnTo>
                  <a:pt x="3079" y="275"/>
                </a:lnTo>
                <a:close/>
                <a:moveTo>
                  <a:pt x="3003" y="275"/>
                </a:moveTo>
                <a:lnTo>
                  <a:pt x="2954" y="275"/>
                </a:lnTo>
                <a:lnTo>
                  <a:pt x="2954" y="228"/>
                </a:lnTo>
                <a:lnTo>
                  <a:pt x="3003" y="228"/>
                </a:lnTo>
                <a:lnTo>
                  <a:pt x="3003" y="275"/>
                </a:lnTo>
                <a:close/>
                <a:moveTo>
                  <a:pt x="2852" y="275"/>
                </a:moveTo>
                <a:lnTo>
                  <a:pt x="2802" y="275"/>
                </a:lnTo>
                <a:lnTo>
                  <a:pt x="2802" y="228"/>
                </a:lnTo>
                <a:lnTo>
                  <a:pt x="2852" y="228"/>
                </a:lnTo>
                <a:lnTo>
                  <a:pt x="2852" y="275"/>
                </a:lnTo>
                <a:close/>
                <a:moveTo>
                  <a:pt x="2776" y="275"/>
                </a:moveTo>
                <a:lnTo>
                  <a:pt x="2726" y="275"/>
                </a:lnTo>
                <a:lnTo>
                  <a:pt x="2726" y="228"/>
                </a:lnTo>
                <a:lnTo>
                  <a:pt x="2776" y="228"/>
                </a:lnTo>
                <a:lnTo>
                  <a:pt x="2776" y="275"/>
                </a:lnTo>
                <a:close/>
                <a:moveTo>
                  <a:pt x="2700" y="275"/>
                </a:moveTo>
                <a:lnTo>
                  <a:pt x="2651" y="275"/>
                </a:lnTo>
                <a:lnTo>
                  <a:pt x="2651" y="228"/>
                </a:lnTo>
                <a:lnTo>
                  <a:pt x="2700" y="228"/>
                </a:lnTo>
                <a:lnTo>
                  <a:pt x="2700" y="275"/>
                </a:lnTo>
                <a:close/>
                <a:moveTo>
                  <a:pt x="2622" y="275"/>
                </a:moveTo>
                <a:lnTo>
                  <a:pt x="2575" y="275"/>
                </a:lnTo>
                <a:lnTo>
                  <a:pt x="2575" y="228"/>
                </a:lnTo>
                <a:lnTo>
                  <a:pt x="2622" y="228"/>
                </a:lnTo>
                <a:lnTo>
                  <a:pt x="2622" y="275"/>
                </a:lnTo>
                <a:close/>
                <a:moveTo>
                  <a:pt x="2547" y="275"/>
                </a:moveTo>
                <a:lnTo>
                  <a:pt x="2499" y="275"/>
                </a:lnTo>
                <a:lnTo>
                  <a:pt x="2499" y="228"/>
                </a:lnTo>
                <a:lnTo>
                  <a:pt x="2547" y="228"/>
                </a:lnTo>
                <a:lnTo>
                  <a:pt x="2547" y="275"/>
                </a:lnTo>
                <a:close/>
                <a:moveTo>
                  <a:pt x="2471" y="275"/>
                </a:moveTo>
                <a:lnTo>
                  <a:pt x="2424" y="275"/>
                </a:lnTo>
                <a:lnTo>
                  <a:pt x="2424" y="228"/>
                </a:lnTo>
                <a:lnTo>
                  <a:pt x="2471" y="228"/>
                </a:lnTo>
                <a:lnTo>
                  <a:pt x="2471" y="275"/>
                </a:lnTo>
                <a:close/>
                <a:moveTo>
                  <a:pt x="2395" y="275"/>
                </a:moveTo>
                <a:lnTo>
                  <a:pt x="2348" y="275"/>
                </a:lnTo>
                <a:lnTo>
                  <a:pt x="2348" y="228"/>
                </a:lnTo>
                <a:lnTo>
                  <a:pt x="2395" y="228"/>
                </a:lnTo>
                <a:lnTo>
                  <a:pt x="2395" y="275"/>
                </a:lnTo>
                <a:close/>
                <a:moveTo>
                  <a:pt x="2319" y="275"/>
                </a:moveTo>
                <a:lnTo>
                  <a:pt x="2272" y="275"/>
                </a:lnTo>
                <a:lnTo>
                  <a:pt x="2272" y="228"/>
                </a:lnTo>
                <a:lnTo>
                  <a:pt x="2319" y="228"/>
                </a:lnTo>
                <a:lnTo>
                  <a:pt x="2319" y="275"/>
                </a:lnTo>
                <a:close/>
                <a:moveTo>
                  <a:pt x="2168" y="275"/>
                </a:moveTo>
                <a:lnTo>
                  <a:pt x="2121" y="275"/>
                </a:lnTo>
                <a:lnTo>
                  <a:pt x="2121" y="228"/>
                </a:lnTo>
                <a:lnTo>
                  <a:pt x="2168" y="228"/>
                </a:lnTo>
                <a:lnTo>
                  <a:pt x="2168" y="275"/>
                </a:lnTo>
                <a:close/>
                <a:moveTo>
                  <a:pt x="1411" y="275"/>
                </a:moveTo>
                <a:lnTo>
                  <a:pt x="1363" y="275"/>
                </a:lnTo>
                <a:lnTo>
                  <a:pt x="1363" y="228"/>
                </a:lnTo>
                <a:lnTo>
                  <a:pt x="1411" y="228"/>
                </a:lnTo>
                <a:lnTo>
                  <a:pt x="1411" y="275"/>
                </a:lnTo>
                <a:close/>
                <a:moveTo>
                  <a:pt x="1335" y="275"/>
                </a:moveTo>
                <a:lnTo>
                  <a:pt x="1288" y="275"/>
                </a:lnTo>
                <a:lnTo>
                  <a:pt x="1288" y="228"/>
                </a:lnTo>
                <a:lnTo>
                  <a:pt x="1335" y="228"/>
                </a:lnTo>
                <a:lnTo>
                  <a:pt x="1335" y="275"/>
                </a:lnTo>
                <a:close/>
                <a:moveTo>
                  <a:pt x="1259" y="275"/>
                </a:moveTo>
                <a:lnTo>
                  <a:pt x="1212" y="275"/>
                </a:lnTo>
                <a:lnTo>
                  <a:pt x="1212" y="228"/>
                </a:lnTo>
                <a:lnTo>
                  <a:pt x="1259" y="228"/>
                </a:lnTo>
                <a:lnTo>
                  <a:pt x="1259" y="275"/>
                </a:lnTo>
                <a:close/>
                <a:moveTo>
                  <a:pt x="1184" y="275"/>
                </a:moveTo>
                <a:lnTo>
                  <a:pt x="1136" y="275"/>
                </a:lnTo>
                <a:lnTo>
                  <a:pt x="1136" y="228"/>
                </a:lnTo>
                <a:lnTo>
                  <a:pt x="1184" y="228"/>
                </a:lnTo>
                <a:lnTo>
                  <a:pt x="1184" y="275"/>
                </a:lnTo>
                <a:close/>
                <a:moveTo>
                  <a:pt x="1108" y="275"/>
                </a:moveTo>
                <a:lnTo>
                  <a:pt x="1060" y="275"/>
                </a:lnTo>
                <a:lnTo>
                  <a:pt x="1060" y="228"/>
                </a:lnTo>
                <a:lnTo>
                  <a:pt x="1108" y="228"/>
                </a:lnTo>
                <a:lnTo>
                  <a:pt x="1108" y="275"/>
                </a:lnTo>
                <a:close/>
                <a:moveTo>
                  <a:pt x="881" y="275"/>
                </a:moveTo>
                <a:lnTo>
                  <a:pt x="833" y="275"/>
                </a:lnTo>
                <a:lnTo>
                  <a:pt x="833" y="228"/>
                </a:lnTo>
                <a:lnTo>
                  <a:pt x="881" y="228"/>
                </a:lnTo>
                <a:lnTo>
                  <a:pt x="881" y="275"/>
                </a:lnTo>
                <a:close/>
                <a:moveTo>
                  <a:pt x="805" y="275"/>
                </a:moveTo>
                <a:lnTo>
                  <a:pt x="758" y="275"/>
                </a:lnTo>
                <a:lnTo>
                  <a:pt x="758" y="228"/>
                </a:lnTo>
                <a:lnTo>
                  <a:pt x="805" y="228"/>
                </a:lnTo>
                <a:lnTo>
                  <a:pt x="805" y="275"/>
                </a:lnTo>
                <a:close/>
                <a:moveTo>
                  <a:pt x="729" y="275"/>
                </a:moveTo>
                <a:lnTo>
                  <a:pt x="682" y="275"/>
                </a:lnTo>
                <a:lnTo>
                  <a:pt x="682" y="228"/>
                </a:lnTo>
                <a:lnTo>
                  <a:pt x="729" y="228"/>
                </a:lnTo>
                <a:lnTo>
                  <a:pt x="729" y="275"/>
                </a:lnTo>
                <a:close/>
                <a:moveTo>
                  <a:pt x="578" y="275"/>
                </a:moveTo>
                <a:lnTo>
                  <a:pt x="530" y="275"/>
                </a:lnTo>
                <a:lnTo>
                  <a:pt x="530" y="228"/>
                </a:lnTo>
                <a:lnTo>
                  <a:pt x="578" y="228"/>
                </a:lnTo>
                <a:lnTo>
                  <a:pt x="578" y="275"/>
                </a:lnTo>
                <a:close/>
                <a:moveTo>
                  <a:pt x="502" y="275"/>
                </a:moveTo>
                <a:lnTo>
                  <a:pt x="455" y="275"/>
                </a:lnTo>
                <a:lnTo>
                  <a:pt x="455" y="228"/>
                </a:lnTo>
                <a:lnTo>
                  <a:pt x="502" y="228"/>
                </a:lnTo>
                <a:lnTo>
                  <a:pt x="502" y="275"/>
                </a:lnTo>
                <a:close/>
                <a:moveTo>
                  <a:pt x="426" y="275"/>
                </a:moveTo>
                <a:lnTo>
                  <a:pt x="379" y="275"/>
                </a:lnTo>
                <a:lnTo>
                  <a:pt x="379" y="228"/>
                </a:lnTo>
                <a:lnTo>
                  <a:pt x="426" y="228"/>
                </a:lnTo>
                <a:lnTo>
                  <a:pt x="426" y="275"/>
                </a:lnTo>
                <a:close/>
                <a:moveTo>
                  <a:pt x="123" y="275"/>
                </a:moveTo>
                <a:lnTo>
                  <a:pt x="76" y="275"/>
                </a:lnTo>
                <a:lnTo>
                  <a:pt x="76" y="228"/>
                </a:lnTo>
                <a:lnTo>
                  <a:pt x="123" y="228"/>
                </a:lnTo>
                <a:lnTo>
                  <a:pt x="123" y="275"/>
                </a:lnTo>
                <a:close/>
                <a:moveTo>
                  <a:pt x="3003" y="199"/>
                </a:moveTo>
                <a:lnTo>
                  <a:pt x="2954" y="199"/>
                </a:lnTo>
                <a:lnTo>
                  <a:pt x="2954" y="152"/>
                </a:lnTo>
                <a:lnTo>
                  <a:pt x="3003" y="152"/>
                </a:lnTo>
                <a:lnTo>
                  <a:pt x="3003" y="199"/>
                </a:lnTo>
                <a:close/>
                <a:moveTo>
                  <a:pt x="2700" y="199"/>
                </a:moveTo>
                <a:lnTo>
                  <a:pt x="2651" y="199"/>
                </a:lnTo>
                <a:lnTo>
                  <a:pt x="2651" y="152"/>
                </a:lnTo>
                <a:lnTo>
                  <a:pt x="2700" y="152"/>
                </a:lnTo>
                <a:lnTo>
                  <a:pt x="2700" y="199"/>
                </a:lnTo>
                <a:close/>
                <a:moveTo>
                  <a:pt x="2622" y="199"/>
                </a:moveTo>
                <a:lnTo>
                  <a:pt x="2575" y="199"/>
                </a:lnTo>
                <a:lnTo>
                  <a:pt x="2575" y="152"/>
                </a:lnTo>
                <a:lnTo>
                  <a:pt x="2622" y="152"/>
                </a:lnTo>
                <a:lnTo>
                  <a:pt x="2622" y="199"/>
                </a:lnTo>
                <a:close/>
                <a:moveTo>
                  <a:pt x="2547" y="199"/>
                </a:moveTo>
                <a:lnTo>
                  <a:pt x="2499" y="199"/>
                </a:lnTo>
                <a:lnTo>
                  <a:pt x="2499" y="152"/>
                </a:lnTo>
                <a:lnTo>
                  <a:pt x="2547" y="152"/>
                </a:lnTo>
                <a:lnTo>
                  <a:pt x="2547" y="199"/>
                </a:lnTo>
                <a:close/>
                <a:moveTo>
                  <a:pt x="2244" y="199"/>
                </a:moveTo>
                <a:lnTo>
                  <a:pt x="2196" y="199"/>
                </a:lnTo>
                <a:lnTo>
                  <a:pt x="2196" y="152"/>
                </a:lnTo>
                <a:lnTo>
                  <a:pt x="2244" y="152"/>
                </a:lnTo>
                <a:lnTo>
                  <a:pt x="2244" y="199"/>
                </a:lnTo>
                <a:close/>
                <a:moveTo>
                  <a:pt x="1865" y="199"/>
                </a:moveTo>
                <a:lnTo>
                  <a:pt x="1818" y="199"/>
                </a:lnTo>
                <a:lnTo>
                  <a:pt x="1818" y="152"/>
                </a:lnTo>
                <a:lnTo>
                  <a:pt x="1865" y="152"/>
                </a:lnTo>
                <a:lnTo>
                  <a:pt x="1865" y="199"/>
                </a:lnTo>
                <a:close/>
                <a:moveTo>
                  <a:pt x="1411" y="199"/>
                </a:moveTo>
                <a:lnTo>
                  <a:pt x="1363" y="199"/>
                </a:lnTo>
                <a:lnTo>
                  <a:pt x="1363" y="152"/>
                </a:lnTo>
                <a:lnTo>
                  <a:pt x="1411" y="152"/>
                </a:lnTo>
                <a:lnTo>
                  <a:pt x="1411" y="199"/>
                </a:lnTo>
                <a:close/>
                <a:moveTo>
                  <a:pt x="1335" y="199"/>
                </a:moveTo>
                <a:lnTo>
                  <a:pt x="1288" y="199"/>
                </a:lnTo>
                <a:lnTo>
                  <a:pt x="1288" y="152"/>
                </a:lnTo>
                <a:lnTo>
                  <a:pt x="1335" y="152"/>
                </a:lnTo>
                <a:lnTo>
                  <a:pt x="1335" y="199"/>
                </a:lnTo>
                <a:close/>
                <a:moveTo>
                  <a:pt x="1259" y="199"/>
                </a:moveTo>
                <a:lnTo>
                  <a:pt x="1212" y="199"/>
                </a:lnTo>
                <a:lnTo>
                  <a:pt x="1212" y="152"/>
                </a:lnTo>
                <a:lnTo>
                  <a:pt x="1259" y="152"/>
                </a:lnTo>
                <a:lnTo>
                  <a:pt x="1259" y="199"/>
                </a:lnTo>
                <a:close/>
                <a:moveTo>
                  <a:pt x="1184" y="199"/>
                </a:moveTo>
                <a:lnTo>
                  <a:pt x="1136" y="199"/>
                </a:lnTo>
                <a:lnTo>
                  <a:pt x="1136" y="152"/>
                </a:lnTo>
                <a:lnTo>
                  <a:pt x="1184" y="152"/>
                </a:lnTo>
                <a:lnTo>
                  <a:pt x="1184" y="199"/>
                </a:lnTo>
                <a:close/>
                <a:moveTo>
                  <a:pt x="1108" y="199"/>
                </a:moveTo>
                <a:lnTo>
                  <a:pt x="1060" y="199"/>
                </a:lnTo>
                <a:lnTo>
                  <a:pt x="1060" y="152"/>
                </a:lnTo>
                <a:lnTo>
                  <a:pt x="1108" y="152"/>
                </a:lnTo>
                <a:lnTo>
                  <a:pt x="1108" y="199"/>
                </a:lnTo>
                <a:close/>
                <a:moveTo>
                  <a:pt x="1032" y="199"/>
                </a:moveTo>
                <a:lnTo>
                  <a:pt x="985" y="199"/>
                </a:lnTo>
                <a:lnTo>
                  <a:pt x="985" y="152"/>
                </a:lnTo>
                <a:lnTo>
                  <a:pt x="1032" y="152"/>
                </a:lnTo>
                <a:lnTo>
                  <a:pt x="1032" y="199"/>
                </a:lnTo>
                <a:close/>
                <a:moveTo>
                  <a:pt x="805" y="199"/>
                </a:moveTo>
                <a:lnTo>
                  <a:pt x="758" y="199"/>
                </a:lnTo>
                <a:lnTo>
                  <a:pt x="758" y="152"/>
                </a:lnTo>
                <a:lnTo>
                  <a:pt x="805" y="152"/>
                </a:lnTo>
                <a:lnTo>
                  <a:pt x="805" y="199"/>
                </a:lnTo>
                <a:close/>
                <a:moveTo>
                  <a:pt x="729" y="199"/>
                </a:moveTo>
                <a:lnTo>
                  <a:pt x="682" y="199"/>
                </a:lnTo>
                <a:lnTo>
                  <a:pt x="682" y="152"/>
                </a:lnTo>
                <a:lnTo>
                  <a:pt x="729" y="152"/>
                </a:lnTo>
                <a:lnTo>
                  <a:pt x="729" y="199"/>
                </a:lnTo>
                <a:close/>
                <a:moveTo>
                  <a:pt x="653" y="199"/>
                </a:moveTo>
                <a:lnTo>
                  <a:pt x="606" y="199"/>
                </a:lnTo>
                <a:lnTo>
                  <a:pt x="606" y="152"/>
                </a:lnTo>
                <a:lnTo>
                  <a:pt x="653" y="152"/>
                </a:lnTo>
                <a:lnTo>
                  <a:pt x="653" y="199"/>
                </a:lnTo>
                <a:close/>
                <a:moveTo>
                  <a:pt x="578" y="199"/>
                </a:moveTo>
                <a:lnTo>
                  <a:pt x="530" y="199"/>
                </a:lnTo>
                <a:lnTo>
                  <a:pt x="530" y="152"/>
                </a:lnTo>
                <a:lnTo>
                  <a:pt x="578" y="152"/>
                </a:lnTo>
                <a:lnTo>
                  <a:pt x="578" y="199"/>
                </a:lnTo>
                <a:close/>
                <a:moveTo>
                  <a:pt x="502" y="199"/>
                </a:moveTo>
                <a:lnTo>
                  <a:pt x="455" y="199"/>
                </a:lnTo>
                <a:lnTo>
                  <a:pt x="455" y="152"/>
                </a:lnTo>
                <a:lnTo>
                  <a:pt x="502" y="152"/>
                </a:lnTo>
                <a:lnTo>
                  <a:pt x="502" y="199"/>
                </a:lnTo>
                <a:close/>
                <a:moveTo>
                  <a:pt x="2622" y="123"/>
                </a:moveTo>
                <a:lnTo>
                  <a:pt x="2575" y="123"/>
                </a:lnTo>
                <a:lnTo>
                  <a:pt x="2575" y="76"/>
                </a:lnTo>
                <a:lnTo>
                  <a:pt x="2622" y="76"/>
                </a:lnTo>
                <a:lnTo>
                  <a:pt x="2622" y="123"/>
                </a:lnTo>
                <a:close/>
                <a:moveTo>
                  <a:pt x="1865" y="123"/>
                </a:moveTo>
                <a:lnTo>
                  <a:pt x="1818" y="123"/>
                </a:lnTo>
                <a:lnTo>
                  <a:pt x="1818" y="76"/>
                </a:lnTo>
                <a:lnTo>
                  <a:pt x="1865" y="76"/>
                </a:lnTo>
                <a:lnTo>
                  <a:pt x="1865" y="123"/>
                </a:lnTo>
                <a:close/>
                <a:moveTo>
                  <a:pt x="1789" y="123"/>
                </a:moveTo>
                <a:lnTo>
                  <a:pt x="1742" y="123"/>
                </a:lnTo>
                <a:lnTo>
                  <a:pt x="1742" y="76"/>
                </a:lnTo>
                <a:lnTo>
                  <a:pt x="1789" y="76"/>
                </a:lnTo>
                <a:lnTo>
                  <a:pt x="1789" y="123"/>
                </a:lnTo>
                <a:close/>
                <a:moveTo>
                  <a:pt x="1411" y="123"/>
                </a:moveTo>
                <a:lnTo>
                  <a:pt x="1363" y="123"/>
                </a:lnTo>
                <a:lnTo>
                  <a:pt x="1363" y="76"/>
                </a:lnTo>
                <a:lnTo>
                  <a:pt x="1411" y="76"/>
                </a:lnTo>
                <a:lnTo>
                  <a:pt x="1411" y="123"/>
                </a:lnTo>
                <a:close/>
                <a:moveTo>
                  <a:pt x="1335" y="123"/>
                </a:moveTo>
                <a:lnTo>
                  <a:pt x="1288" y="123"/>
                </a:lnTo>
                <a:lnTo>
                  <a:pt x="1288" y="76"/>
                </a:lnTo>
                <a:lnTo>
                  <a:pt x="1335" y="76"/>
                </a:lnTo>
                <a:lnTo>
                  <a:pt x="1335" y="123"/>
                </a:lnTo>
                <a:close/>
                <a:moveTo>
                  <a:pt x="1259" y="123"/>
                </a:moveTo>
                <a:lnTo>
                  <a:pt x="1212" y="123"/>
                </a:lnTo>
                <a:lnTo>
                  <a:pt x="1212" y="76"/>
                </a:lnTo>
                <a:lnTo>
                  <a:pt x="1259" y="76"/>
                </a:lnTo>
                <a:lnTo>
                  <a:pt x="1259" y="123"/>
                </a:lnTo>
                <a:close/>
                <a:moveTo>
                  <a:pt x="1184" y="123"/>
                </a:moveTo>
                <a:lnTo>
                  <a:pt x="1136" y="123"/>
                </a:lnTo>
                <a:lnTo>
                  <a:pt x="1136" y="76"/>
                </a:lnTo>
                <a:lnTo>
                  <a:pt x="1184" y="76"/>
                </a:lnTo>
                <a:lnTo>
                  <a:pt x="1184" y="123"/>
                </a:lnTo>
                <a:close/>
                <a:moveTo>
                  <a:pt x="1108" y="123"/>
                </a:moveTo>
                <a:lnTo>
                  <a:pt x="1060" y="123"/>
                </a:lnTo>
                <a:lnTo>
                  <a:pt x="1060" y="76"/>
                </a:lnTo>
                <a:lnTo>
                  <a:pt x="1108" y="76"/>
                </a:lnTo>
                <a:lnTo>
                  <a:pt x="1108" y="123"/>
                </a:lnTo>
                <a:close/>
                <a:moveTo>
                  <a:pt x="1032" y="123"/>
                </a:moveTo>
                <a:lnTo>
                  <a:pt x="985" y="123"/>
                </a:lnTo>
                <a:lnTo>
                  <a:pt x="985" y="76"/>
                </a:lnTo>
                <a:lnTo>
                  <a:pt x="1032" y="76"/>
                </a:lnTo>
                <a:lnTo>
                  <a:pt x="1032" y="123"/>
                </a:lnTo>
                <a:close/>
                <a:moveTo>
                  <a:pt x="881" y="123"/>
                </a:moveTo>
                <a:lnTo>
                  <a:pt x="833" y="123"/>
                </a:lnTo>
                <a:lnTo>
                  <a:pt x="833" y="76"/>
                </a:lnTo>
                <a:lnTo>
                  <a:pt x="881" y="76"/>
                </a:lnTo>
                <a:lnTo>
                  <a:pt x="881" y="123"/>
                </a:lnTo>
                <a:close/>
                <a:moveTo>
                  <a:pt x="805" y="123"/>
                </a:moveTo>
                <a:lnTo>
                  <a:pt x="758" y="123"/>
                </a:lnTo>
                <a:lnTo>
                  <a:pt x="758" y="76"/>
                </a:lnTo>
                <a:lnTo>
                  <a:pt x="805" y="76"/>
                </a:lnTo>
                <a:lnTo>
                  <a:pt x="805" y="123"/>
                </a:lnTo>
                <a:close/>
                <a:moveTo>
                  <a:pt x="729" y="123"/>
                </a:moveTo>
                <a:lnTo>
                  <a:pt x="682" y="123"/>
                </a:lnTo>
                <a:lnTo>
                  <a:pt x="682" y="76"/>
                </a:lnTo>
                <a:lnTo>
                  <a:pt x="729" y="76"/>
                </a:lnTo>
                <a:lnTo>
                  <a:pt x="729" y="123"/>
                </a:lnTo>
                <a:close/>
                <a:moveTo>
                  <a:pt x="578" y="123"/>
                </a:moveTo>
                <a:lnTo>
                  <a:pt x="530" y="123"/>
                </a:lnTo>
                <a:lnTo>
                  <a:pt x="530" y="76"/>
                </a:lnTo>
                <a:lnTo>
                  <a:pt x="578" y="76"/>
                </a:lnTo>
                <a:lnTo>
                  <a:pt x="578" y="123"/>
                </a:lnTo>
                <a:close/>
                <a:moveTo>
                  <a:pt x="2547" y="48"/>
                </a:moveTo>
                <a:lnTo>
                  <a:pt x="2499" y="48"/>
                </a:lnTo>
                <a:lnTo>
                  <a:pt x="2499" y="0"/>
                </a:lnTo>
                <a:lnTo>
                  <a:pt x="2547" y="0"/>
                </a:lnTo>
                <a:lnTo>
                  <a:pt x="2547" y="48"/>
                </a:lnTo>
                <a:close/>
                <a:moveTo>
                  <a:pt x="2244" y="48"/>
                </a:moveTo>
                <a:lnTo>
                  <a:pt x="2196" y="48"/>
                </a:lnTo>
                <a:lnTo>
                  <a:pt x="2196" y="0"/>
                </a:lnTo>
                <a:lnTo>
                  <a:pt x="2244" y="0"/>
                </a:lnTo>
                <a:lnTo>
                  <a:pt x="2244" y="48"/>
                </a:lnTo>
                <a:close/>
                <a:moveTo>
                  <a:pt x="2168" y="48"/>
                </a:moveTo>
                <a:lnTo>
                  <a:pt x="2121" y="48"/>
                </a:lnTo>
                <a:lnTo>
                  <a:pt x="2121" y="0"/>
                </a:lnTo>
                <a:lnTo>
                  <a:pt x="2168" y="0"/>
                </a:lnTo>
                <a:lnTo>
                  <a:pt x="2168" y="48"/>
                </a:lnTo>
                <a:close/>
                <a:moveTo>
                  <a:pt x="1335" y="48"/>
                </a:moveTo>
                <a:lnTo>
                  <a:pt x="1288" y="48"/>
                </a:lnTo>
                <a:lnTo>
                  <a:pt x="1288" y="0"/>
                </a:lnTo>
                <a:lnTo>
                  <a:pt x="1335" y="0"/>
                </a:lnTo>
                <a:lnTo>
                  <a:pt x="1335" y="48"/>
                </a:lnTo>
                <a:close/>
                <a:moveTo>
                  <a:pt x="1259" y="48"/>
                </a:moveTo>
                <a:lnTo>
                  <a:pt x="1212" y="48"/>
                </a:lnTo>
                <a:lnTo>
                  <a:pt x="1212" y="0"/>
                </a:lnTo>
                <a:lnTo>
                  <a:pt x="1259" y="0"/>
                </a:lnTo>
                <a:lnTo>
                  <a:pt x="1259" y="48"/>
                </a:lnTo>
                <a:close/>
                <a:moveTo>
                  <a:pt x="1184" y="48"/>
                </a:moveTo>
                <a:lnTo>
                  <a:pt x="1136" y="48"/>
                </a:lnTo>
                <a:lnTo>
                  <a:pt x="1136" y="0"/>
                </a:lnTo>
                <a:lnTo>
                  <a:pt x="1184" y="0"/>
                </a:lnTo>
                <a:lnTo>
                  <a:pt x="1184" y="48"/>
                </a:lnTo>
                <a:close/>
                <a:moveTo>
                  <a:pt x="1032" y="48"/>
                </a:moveTo>
                <a:lnTo>
                  <a:pt x="985" y="48"/>
                </a:lnTo>
                <a:lnTo>
                  <a:pt x="985" y="0"/>
                </a:lnTo>
                <a:lnTo>
                  <a:pt x="1032" y="0"/>
                </a:lnTo>
                <a:lnTo>
                  <a:pt x="1032" y="48"/>
                </a:lnTo>
                <a:close/>
                <a:moveTo>
                  <a:pt x="956" y="48"/>
                </a:moveTo>
                <a:lnTo>
                  <a:pt x="909" y="48"/>
                </a:lnTo>
                <a:lnTo>
                  <a:pt x="909" y="0"/>
                </a:lnTo>
                <a:lnTo>
                  <a:pt x="956" y="0"/>
                </a:lnTo>
                <a:lnTo>
                  <a:pt x="956" y="48"/>
                </a:lnTo>
                <a:close/>
                <a:moveTo>
                  <a:pt x="881" y="48"/>
                </a:moveTo>
                <a:lnTo>
                  <a:pt x="833" y="48"/>
                </a:lnTo>
                <a:lnTo>
                  <a:pt x="833" y="0"/>
                </a:lnTo>
                <a:lnTo>
                  <a:pt x="881" y="0"/>
                </a:lnTo>
                <a:lnTo>
                  <a:pt x="881" y="48"/>
                </a:lnTo>
                <a:close/>
                <a:moveTo>
                  <a:pt x="805" y="48"/>
                </a:moveTo>
                <a:lnTo>
                  <a:pt x="758" y="48"/>
                </a:lnTo>
                <a:lnTo>
                  <a:pt x="758" y="0"/>
                </a:lnTo>
                <a:lnTo>
                  <a:pt x="805" y="0"/>
                </a:lnTo>
                <a:lnTo>
                  <a:pt x="805" y="48"/>
                </a:lnTo>
                <a:close/>
              </a:path>
            </a:pathLst>
          </a:custGeom>
          <a:solidFill>
            <a:srgbClr val="FFC000">
              <a:alpha val="20000"/>
            </a:srgbClr>
          </a:solidFill>
          <a:ln>
            <a:noFill/>
          </a:ln>
        </p:spPr>
        <p:txBody>
          <a:bodyPr/>
          <a:lstStyle/>
          <a:p>
            <a:endParaRPr lang="zh-CN" altLang="en-US"/>
          </a:p>
        </p:txBody>
      </p:sp>
      <p:sp>
        <p:nvSpPr>
          <p:cNvPr id="3" name="矩形 2"/>
          <p:cNvSpPr/>
          <p:nvPr/>
        </p:nvSpPr>
        <p:spPr>
          <a:xfrm>
            <a:off x="607895" y="5884118"/>
            <a:ext cx="579729" cy="432048"/>
          </a:xfrm>
          <a:prstGeom prst="rect">
            <a:avLst/>
          </a:prstGeom>
          <a:solidFill>
            <a:srgbClr val="D43E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382318" y="5868652"/>
            <a:ext cx="579729" cy="432048"/>
          </a:xfrm>
          <a:prstGeom prst="rect">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031945" y="5860257"/>
            <a:ext cx="579729" cy="432048"/>
          </a:xfrm>
          <a:prstGeom prst="rect">
            <a:avLst/>
          </a:prstGeom>
          <a:solidFill>
            <a:srgbClr val="00A1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681572" y="5860257"/>
            <a:ext cx="579729" cy="432048"/>
          </a:xfrm>
          <a:prstGeom prst="rect">
            <a:avLst/>
          </a:prstGeom>
          <a:solidFill>
            <a:srgbClr val="F1B6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318135" y="5860257"/>
            <a:ext cx="579729" cy="432048"/>
          </a:xfrm>
          <a:prstGeom prst="rect">
            <a:avLst/>
          </a:prstGeom>
          <a:solidFill>
            <a:srgbClr val="B818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flipV="1">
            <a:off x="-16446" y="371440"/>
            <a:ext cx="3580334" cy="1"/>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580112" y="371440"/>
            <a:ext cx="3547442"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46"/>
          <p:cNvSpPr txBox="1"/>
          <p:nvPr/>
        </p:nvSpPr>
        <p:spPr>
          <a:xfrm>
            <a:off x="3598168" y="158146"/>
            <a:ext cx="1981944" cy="400110"/>
          </a:xfrm>
          <a:prstGeom prst="rect">
            <a:avLst/>
          </a:prstGeom>
          <a:noFill/>
        </p:spPr>
        <p:txBody>
          <a:bodyPr wrap="square" rtlCol="0">
            <a:spAutoFit/>
          </a:bodyPr>
          <a:lstStyle/>
          <a:p>
            <a:pPr algn="ctr"/>
            <a:r>
              <a:rPr lang="zh-CN" altLang="en-US" sz="2000" b="1" dirty="0" smtClean="0">
                <a:solidFill>
                  <a:schemeClr val="bg1">
                    <a:lumMod val="50000"/>
                  </a:schemeClr>
                </a:solidFill>
              </a:rPr>
              <a:t>团队成员介绍</a:t>
            </a:r>
            <a:endParaRPr lang="zh-CN" altLang="en-US" sz="2000" b="1" dirty="0">
              <a:solidFill>
                <a:schemeClr val="bg1">
                  <a:lumMod val="50000"/>
                </a:schemeClr>
              </a:solidFill>
            </a:endParaRPr>
          </a:p>
        </p:txBody>
      </p:sp>
      <p:sp>
        <p:nvSpPr>
          <p:cNvPr id="11" name="TextBox 2"/>
          <p:cNvSpPr txBox="1"/>
          <p:nvPr/>
        </p:nvSpPr>
        <p:spPr>
          <a:xfrm>
            <a:off x="837036" y="3755973"/>
            <a:ext cx="1440160" cy="582404"/>
          </a:xfrm>
          <a:prstGeom prst="rect">
            <a:avLst/>
          </a:prstGeom>
          <a:noFill/>
        </p:spPr>
        <p:txBody>
          <a:bodyPr wrap="square" lIns="0" tIns="0" rIns="0" bIns="0" rtlCol="0">
            <a:spAutoFit/>
          </a:bodyPr>
          <a:lstStyle/>
          <a:p>
            <a:pPr>
              <a:lnSpc>
                <a:spcPct val="120000"/>
              </a:lnSpc>
            </a:pPr>
            <a:r>
              <a:rPr lang="zh-CN" altLang="en-US" sz="1100" dirty="0">
                <a:latin typeface="宋体" panose="02010600030101010101" pitchFamily="2" charset="-122"/>
                <a:ea typeface="宋体" panose="02010600030101010101" pitchFamily="2" charset="-122"/>
                <a:sym typeface="微软雅黑" pitchFamily="34" charset="-122"/>
              </a:rPr>
              <a:t>您的内容打在这里，或者通过复制您的文本后，在此框中选择粘贴</a:t>
            </a:r>
          </a:p>
        </p:txBody>
      </p:sp>
      <p:sp>
        <p:nvSpPr>
          <p:cNvPr id="12" name="TextBox 3"/>
          <p:cNvSpPr txBox="1"/>
          <p:nvPr/>
        </p:nvSpPr>
        <p:spPr>
          <a:xfrm>
            <a:off x="2854528" y="3755973"/>
            <a:ext cx="1440160" cy="461665"/>
          </a:xfrm>
          <a:prstGeom prst="rect">
            <a:avLst/>
          </a:prstGeom>
          <a:noFill/>
        </p:spPr>
        <p:txBody>
          <a:bodyPr wrap="square" lIns="0" tIns="0" rIns="0" bIns="0" rtlCol="0">
            <a:spAutoFit/>
          </a:bodyPr>
          <a:lstStyle/>
          <a:p>
            <a:pPr algn="just">
              <a:lnSpc>
                <a:spcPts val="1200"/>
              </a:lnSpc>
            </a:pPr>
            <a:r>
              <a:rPr lang="zh-CN" altLang="en-US" sz="1100" dirty="0">
                <a:latin typeface="宋体" panose="02010600030101010101" pitchFamily="2" charset="-122"/>
                <a:ea typeface="宋体" panose="02010600030101010101" pitchFamily="2" charset="-122"/>
                <a:sym typeface="微软雅黑" pitchFamily="34" charset="-122"/>
              </a:rPr>
              <a:t>您的内容打在这里，或者通过复制您的文本后，在此框中选择</a:t>
            </a:r>
            <a:r>
              <a:rPr lang="zh-CN" altLang="en-US" sz="1100" dirty="0" smtClean="0">
                <a:latin typeface="宋体" panose="02010600030101010101" pitchFamily="2" charset="-122"/>
                <a:ea typeface="宋体" panose="02010600030101010101" pitchFamily="2" charset="-122"/>
                <a:sym typeface="微软雅黑" pitchFamily="34" charset="-122"/>
              </a:rPr>
              <a:t>粘贴</a:t>
            </a:r>
            <a:r>
              <a:rPr lang="zh-CN" altLang="en-US" sz="1100" dirty="0" smtClean="0">
                <a:solidFill>
                  <a:schemeClr val="tx1">
                    <a:lumMod val="75000"/>
                    <a:lumOff val="25000"/>
                  </a:schemeClr>
                </a:solidFill>
                <a:latin typeface="微软雅黑" pitchFamily="34" charset="-122"/>
                <a:ea typeface="微软雅黑" pitchFamily="34" charset="-122"/>
              </a:rPr>
              <a:t>。</a:t>
            </a:r>
            <a:endParaRPr lang="en-US" altLang="zh-CN" sz="1100" dirty="0" smtClean="0">
              <a:solidFill>
                <a:schemeClr val="tx1">
                  <a:lumMod val="75000"/>
                  <a:lumOff val="25000"/>
                </a:schemeClr>
              </a:solidFill>
              <a:latin typeface="微软雅黑" pitchFamily="34" charset="-122"/>
              <a:ea typeface="微软雅黑" pitchFamily="34" charset="-122"/>
            </a:endParaRPr>
          </a:p>
        </p:txBody>
      </p:sp>
      <p:sp>
        <p:nvSpPr>
          <p:cNvPr id="13" name="TextBox 4"/>
          <p:cNvSpPr txBox="1"/>
          <p:nvPr/>
        </p:nvSpPr>
        <p:spPr>
          <a:xfrm>
            <a:off x="4872020" y="3755973"/>
            <a:ext cx="1440160" cy="582404"/>
          </a:xfrm>
          <a:prstGeom prst="rect">
            <a:avLst/>
          </a:prstGeom>
          <a:noFill/>
        </p:spPr>
        <p:txBody>
          <a:bodyPr wrap="square" lIns="0" tIns="0" rIns="0" bIns="0" rtlCol="0">
            <a:spAutoFit/>
          </a:bodyPr>
          <a:lstStyle/>
          <a:p>
            <a:pPr>
              <a:lnSpc>
                <a:spcPct val="120000"/>
              </a:lnSpc>
            </a:pPr>
            <a:r>
              <a:rPr lang="zh-CN" altLang="en-US" sz="1100" dirty="0">
                <a:latin typeface="宋体" panose="02010600030101010101" pitchFamily="2" charset="-122"/>
                <a:ea typeface="宋体" panose="02010600030101010101" pitchFamily="2" charset="-122"/>
                <a:sym typeface="微软雅黑" pitchFamily="34" charset="-122"/>
              </a:rPr>
              <a:t>您的内容打在这里，或者通过复制您的文本后，在此框中选择粘贴</a:t>
            </a:r>
          </a:p>
        </p:txBody>
      </p:sp>
      <p:sp>
        <p:nvSpPr>
          <p:cNvPr id="14" name="TextBox 5"/>
          <p:cNvSpPr txBox="1"/>
          <p:nvPr/>
        </p:nvSpPr>
        <p:spPr>
          <a:xfrm>
            <a:off x="6804248" y="3755973"/>
            <a:ext cx="1440160" cy="461665"/>
          </a:xfrm>
          <a:prstGeom prst="rect">
            <a:avLst/>
          </a:prstGeom>
          <a:noFill/>
        </p:spPr>
        <p:txBody>
          <a:bodyPr wrap="square" lIns="0" tIns="0" rIns="0" bIns="0" rtlCol="0">
            <a:spAutoFit/>
          </a:bodyPr>
          <a:lstStyle/>
          <a:p>
            <a:pPr algn="just">
              <a:lnSpc>
                <a:spcPts val="1200"/>
              </a:lnSpc>
            </a:pPr>
            <a:r>
              <a:rPr lang="zh-CN" altLang="en-US" sz="1100" dirty="0">
                <a:latin typeface="宋体" panose="02010600030101010101" pitchFamily="2" charset="-122"/>
                <a:ea typeface="宋体" panose="02010600030101010101" pitchFamily="2" charset="-122"/>
                <a:sym typeface="微软雅黑" pitchFamily="34" charset="-122"/>
              </a:rPr>
              <a:t>您的内容打在这里，或者通过复制您的文本后，在此框中选择</a:t>
            </a:r>
            <a:r>
              <a:rPr lang="zh-CN" altLang="en-US" sz="1100" dirty="0" smtClean="0">
                <a:latin typeface="宋体" panose="02010600030101010101" pitchFamily="2" charset="-122"/>
                <a:ea typeface="宋体" panose="02010600030101010101" pitchFamily="2" charset="-122"/>
                <a:sym typeface="微软雅黑" pitchFamily="34" charset="-122"/>
              </a:rPr>
              <a:t>粘贴</a:t>
            </a:r>
            <a:endParaRPr lang="zh-CN" altLang="en-US" sz="1100" dirty="0">
              <a:latin typeface="宋体" panose="02010600030101010101" pitchFamily="2" charset="-122"/>
              <a:ea typeface="宋体" panose="02010600030101010101" pitchFamily="2" charset="-122"/>
              <a:sym typeface="微软雅黑" pitchFamily="34" charset="-122"/>
            </a:endParaRPr>
          </a:p>
        </p:txBody>
      </p:sp>
      <p:sp>
        <p:nvSpPr>
          <p:cNvPr id="15" name="矩形 14"/>
          <p:cNvSpPr>
            <a:spLocks noChangeArrowheads="1"/>
          </p:cNvSpPr>
          <p:nvPr/>
        </p:nvSpPr>
        <p:spPr bwMode="auto">
          <a:xfrm>
            <a:off x="1030899" y="2868271"/>
            <a:ext cx="1025922" cy="307777"/>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t"/>
          <a:lstStyle/>
          <a:p>
            <a:pPr algn="ctr">
              <a:spcBef>
                <a:spcPct val="0"/>
              </a:spcBef>
            </a:pPr>
            <a:r>
              <a:rPr lang="zh-CN" altLang="en-US" sz="1600" cap="all" dirty="0" smtClean="0">
                <a:latin typeface="微软雅黑" pitchFamily="34" charset="-122"/>
                <a:ea typeface="微软雅黑" pitchFamily="34" charset="-122"/>
                <a:cs typeface="+mj-cs"/>
              </a:rPr>
              <a:t>李姓名</a:t>
            </a:r>
            <a:endParaRPr lang="en-US" altLang="zh-CN" sz="1600" cap="all" dirty="0">
              <a:latin typeface="微软雅黑" pitchFamily="34" charset="-122"/>
              <a:ea typeface="微软雅黑" pitchFamily="34" charset="-122"/>
              <a:cs typeface="+mj-cs"/>
            </a:endParaRPr>
          </a:p>
        </p:txBody>
      </p:sp>
      <p:sp>
        <p:nvSpPr>
          <p:cNvPr id="16" name="矩形 15"/>
          <p:cNvSpPr>
            <a:spLocks noChangeArrowheads="1"/>
          </p:cNvSpPr>
          <p:nvPr/>
        </p:nvSpPr>
        <p:spPr bwMode="auto">
          <a:xfrm>
            <a:off x="3048391" y="2868271"/>
            <a:ext cx="1025922" cy="307777"/>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t"/>
          <a:lstStyle/>
          <a:p>
            <a:pPr algn="ctr">
              <a:spcBef>
                <a:spcPct val="0"/>
              </a:spcBef>
            </a:pPr>
            <a:r>
              <a:rPr lang="zh-CN" altLang="en-US" sz="1600" cap="all" dirty="0" smtClean="0">
                <a:latin typeface="微软雅黑" pitchFamily="34" charset="-122"/>
                <a:ea typeface="微软雅黑" pitchFamily="34" charset="-122"/>
                <a:cs typeface="+mj-cs"/>
              </a:rPr>
              <a:t>张姓名</a:t>
            </a:r>
            <a:endParaRPr lang="en-US" altLang="zh-CN" sz="1600" cap="all" dirty="0">
              <a:latin typeface="微软雅黑" pitchFamily="34" charset="-122"/>
              <a:ea typeface="微软雅黑" pitchFamily="34" charset="-122"/>
              <a:cs typeface="+mj-cs"/>
            </a:endParaRPr>
          </a:p>
        </p:txBody>
      </p:sp>
      <p:sp>
        <p:nvSpPr>
          <p:cNvPr id="17" name="矩形 16"/>
          <p:cNvSpPr>
            <a:spLocks noChangeArrowheads="1"/>
          </p:cNvSpPr>
          <p:nvPr/>
        </p:nvSpPr>
        <p:spPr bwMode="auto">
          <a:xfrm>
            <a:off x="5065883" y="2868271"/>
            <a:ext cx="1025922" cy="307777"/>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t"/>
          <a:lstStyle/>
          <a:p>
            <a:pPr algn="ctr">
              <a:spcBef>
                <a:spcPct val="0"/>
              </a:spcBef>
            </a:pPr>
            <a:r>
              <a:rPr lang="zh-CN" altLang="en-US" sz="1600" cap="all" dirty="0" smtClean="0">
                <a:latin typeface="微软雅黑" pitchFamily="34" charset="-122"/>
                <a:ea typeface="微软雅黑" pitchFamily="34" charset="-122"/>
                <a:cs typeface="+mj-cs"/>
              </a:rPr>
              <a:t>王姓名</a:t>
            </a:r>
            <a:endParaRPr lang="en-US" altLang="zh-CN" sz="1600" cap="all" dirty="0">
              <a:latin typeface="微软雅黑" pitchFamily="34" charset="-122"/>
              <a:ea typeface="微软雅黑" pitchFamily="34" charset="-122"/>
              <a:cs typeface="+mj-cs"/>
            </a:endParaRPr>
          </a:p>
        </p:txBody>
      </p:sp>
      <p:sp>
        <p:nvSpPr>
          <p:cNvPr id="18" name="矩形 17"/>
          <p:cNvSpPr>
            <a:spLocks noChangeArrowheads="1"/>
          </p:cNvSpPr>
          <p:nvPr/>
        </p:nvSpPr>
        <p:spPr bwMode="auto">
          <a:xfrm>
            <a:off x="6998111" y="2868271"/>
            <a:ext cx="1025922" cy="307777"/>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t"/>
          <a:lstStyle/>
          <a:p>
            <a:pPr algn="ctr">
              <a:spcBef>
                <a:spcPct val="0"/>
              </a:spcBef>
            </a:pPr>
            <a:r>
              <a:rPr lang="zh-CN" altLang="en-US" sz="1600" cap="all" dirty="0" smtClean="0">
                <a:latin typeface="微软雅黑" pitchFamily="34" charset="-122"/>
                <a:ea typeface="微软雅黑" pitchFamily="34" charset="-122"/>
                <a:cs typeface="+mj-cs"/>
              </a:rPr>
              <a:t>李姓名</a:t>
            </a:r>
            <a:endParaRPr lang="en-US" altLang="zh-CN" sz="1600" cap="all" dirty="0">
              <a:latin typeface="微软雅黑" pitchFamily="34" charset="-122"/>
              <a:ea typeface="微软雅黑" pitchFamily="34" charset="-122"/>
              <a:cs typeface="+mj-cs"/>
            </a:endParaRPr>
          </a:p>
        </p:txBody>
      </p:sp>
      <p:sp>
        <p:nvSpPr>
          <p:cNvPr id="19" name="Oval 12"/>
          <p:cNvSpPr>
            <a:spLocks noChangeArrowheads="1"/>
          </p:cNvSpPr>
          <p:nvPr/>
        </p:nvSpPr>
        <p:spPr bwMode="auto">
          <a:xfrm>
            <a:off x="892013" y="1203598"/>
            <a:ext cx="1581417" cy="1589964"/>
          </a:xfrm>
          <a:prstGeom prst="ellipse">
            <a:avLst/>
          </a:prstGeom>
          <a:solidFill>
            <a:schemeClr val="bg1">
              <a:lumMod val="85000"/>
            </a:schemeClr>
          </a:solidFill>
          <a:ln>
            <a:noFill/>
          </a:ln>
          <a:effectLst>
            <a:outerShdw blurRad="50800" dist="38100" dir="2700000" algn="tl" rotWithShape="0">
              <a:prstClr val="black">
                <a:alpha val="40000"/>
              </a:prstClr>
            </a:outerShdw>
          </a:effectLst>
          <a:extLst/>
        </p:spPr>
        <p:txBody>
          <a:bodyPr vert="horz" wrap="square" lIns="68562" tIns="34281" rIns="68562" bIns="34281" numCol="1" anchor="t" anchorCtr="0" compatLnSpc="1">
            <a:prstTxWarp prst="textNoShape">
              <a:avLst/>
            </a:prstTxWarp>
          </a:bodyPr>
          <a:lstStyle/>
          <a:p>
            <a:endParaRPr lang="zh-CN" altLang="en-US"/>
          </a:p>
        </p:txBody>
      </p:sp>
      <p:sp>
        <p:nvSpPr>
          <p:cNvPr id="20" name="Oval 13"/>
          <p:cNvSpPr>
            <a:spLocks noChangeArrowheads="1"/>
          </p:cNvSpPr>
          <p:nvPr/>
        </p:nvSpPr>
        <p:spPr bwMode="auto">
          <a:xfrm>
            <a:off x="985155" y="1297437"/>
            <a:ext cx="1395135" cy="1402288"/>
          </a:xfrm>
          <a:prstGeom prst="ellipse">
            <a:avLst/>
          </a:prstGeom>
          <a:blipFill dpi="0" rotWithShape="1">
            <a:blip r:embed="rId3" cstate="print">
              <a:extLst>
                <a:ext uri="{28A0092B-C50C-407E-A947-70E740481C1C}">
                  <a14:useLocalDpi xmlns:a14="http://schemas.microsoft.com/office/drawing/2010/main" xmlns="" val="0"/>
                </a:ext>
              </a:extLst>
            </a:blip>
            <a:srcRect/>
            <a:stretch>
              <a:fillRect/>
            </a:stretch>
          </a:blipFill>
          <a:ln w="10" cap="flat">
            <a:solidFill>
              <a:srgbClr val="C1C0C3"/>
            </a:solidFill>
            <a:prstDash val="solid"/>
            <a:miter lim="800000"/>
            <a:headEnd/>
            <a:tailEnd/>
          </a:ln>
        </p:spPr>
        <p:txBody>
          <a:bodyPr vert="horz" wrap="square" lIns="68562" tIns="34281" rIns="68562" bIns="34281" numCol="1" anchor="t" anchorCtr="0" compatLnSpc="1">
            <a:prstTxWarp prst="textNoShape">
              <a:avLst/>
            </a:prstTxWarp>
          </a:bodyPr>
          <a:lstStyle/>
          <a:p>
            <a:endParaRPr lang="zh-CN" altLang="en-US"/>
          </a:p>
        </p:txBody>
      </p:sp>
      <p:sp>
        <p:nvSpPr>
          <p:cNvPr id="21" name="Oval 12"/>
          <p:cNvSpPr>
            <a:spLocks noChangeArrowheads="1"/>
          </p:cNvSpPr>
          <p:nvPr/>
        </p:nvSpPr>
        <p:spPr bwMode="auto">
          <a:xfrm>
            <a:off x="2793361" y="1203598"/>
            <a:ext cx="1581417" cy="1589964"/>
          </a:xfrm>
          <a:prstGeom prst="ellipse">
            <a:avLst/>
          </a:prstGeom>
          <a:solidFill>
            <a:schemeClr val="bg1">
              <a:lumMod val="85000"/>
            </a:schemeClr>
          </a:solidFill>
          <a:ln>
            <a:noFill/>
          </a:ln>
          <a:effectLst>
            <a:outerShdw blurRad="50800" dist="38100" dir="2700000" algn="tl" rotWithShape="0">
              <a:prstClr val="black">
                <a:alpha val="40000"/>
              </a:prstClr>
            </a:outerShdw>
          </a:effectLst>
          <a:extLst/>
        </p:spPr>
        <p:txBody>
          <a:bodyPr vert="horz" wrap="square" lIns="68562" tIns="34281" rIns="68562" bIns="34281" numCol="1" anchor="t" anchorCtr="0" compatLnSpc="1">
            <a:prstTxWarp prst="textNoShape">
              <a:avLst/>
            </a:prstTxWarp>
          </a:bodyPr>
          <a:lstStyle/>
          <a:p>
            <a:endParaRPr lang="zh-CN" altLang="en-US"/>
          </a:p>
        </p:txBody>
      </p:sp>
      <p:sp>
        <p:nvSpPr>
          <p:cNvPr id="22" name="Oval 13"/>
          <p:cNvSpPr>
            <a:spLocks noChangeArrowheads="1"/>
          </p:cNvSpPr>
          <p:nvPr/>
        </p:nvSpPr>
        <p:spPr bwMode="auto">
          <a:xfrm>
            <a:off x="2886503" y="1297437"/>
            <a:ext cx="1395135" cy="1402288"/>
          </a:xfrm>
          <a:prstGeom prst="ellipse">
            <a:avLst/>
          </a:prstGeom>
          <a:blipFill dpi="0" rotWithShape="1">
            <a:blip r:embed="rId4" cstate="print">
              <a:extLst>
                <a:ext uri="{28A0092B-C50C-407E-A947-70E740481C1C}">
                  <a14:useLocalDpi xmlns:a14="http://schemas.microsoft.com/office/drawing/2010/main" xmlns="" val="0"/>
                </a:ext>
              </a:extLst>
            </a:blip>
            <a:srcRect/>
            <a:stretch>
              <a:fillRect/>
            </a:stretch>
          </a:blipFill>
          <a:ln w="10" cap="flat">
            <a:solidFill>
              <a:srgbClr val="C1C0C3"/>
            </a:solidFill>
            <a:prstDash val="solid"/>
            <a:miter lim="800000"/>
            <a:headEnd/>
            <a:tailEnd/>
          </a:ln>
        </p:spPr>
        <p:txBody>
          <a:bodyPr vert="horz" wrap="square" lIns="68562" tIns="34281" rIns="68562" bIns="34281" numCol="1" anchor="t" anchorCtr="0" compatLnSpc="1">
            <a:prstTxWarp prst="textNoShape">
              <a:avLst/>
            </a:prstTxWarp>
          </a:bodyPr>
          <a:lstStyle/>
          <a:p>
            <a:endParaRPr lang="zh-CN" altLang="en-US"/>
          </a:p>
        </p:txBody>
      </p:sp>
      <p:sp>
        <p:nvSpPr>
          <p:cNvPr id="23" name="Oval 12"/>
          <p:cNvSpPr>
            <a:spLocks noChangeArrowheads="1"/>
          </p:cNvSpPr>
          <p:nvPr/>
        </p:nvSpPr>
        <p:spPr bwMode="auto">
          <a:xfrm>
            <a:off x="4768763" y="1203598"/>
            <a:ext cx="1581417" cy="1589964"/>
          </a:xfrm>
          <a:prstGeom prst="ellipse">
            <a:avLst/>
          </a:prstGeom>
          <a:solidFill>
            <a:schemeClr val="bg1">
              <a:lumMod val="85000"/>
            </a:schemeClr>
          </a:solidFill>
          <a:ln>
            <a:noFill/>
          </a:ln>
          <a:effectLst>
            <a:outerShdw blurRad="50800" dist="38100" dir="2700000" algn="tl" rotWithShape="0">
              <a:prstClr val="black">
                <a:alpha val="40000"/>
              </a:prstClr>
            </a:outerShdw>
          </a:effectLst>
          <a:extLst/>
        </p:spPr>
        <p:txBody>
          <a:bodyPr vert="horz" wrap="square" lIns="68562" tIns="34281" rIns="68562" bIns="34281" numCol="1" anchor="t" anchorCtr="0" compatLnSpc="1">
            <a:prstTxWarp prst="textNoShape">
              <a:avLst/>
            </a:prstTxWarp>
          </a:bodyPr>
          <a:lstStyle/>
          <a:p>
            <a:endParaRPr lang="zh-CN" altLang="en-US"/>
          </a:p>
        </p:txBody>
      </p:sp>
      <p:sp>
        <p:nvSpPr>
          <p:cNvPr id="24" name="Oval 13"/>
          <p:cNvSpPr>
            <a:spLocks noChangeArrowheads="1"/>
          </p:cNvSpPr>
          <p:nvPr/>
        </p:nvSpPr>
        <p:spPr bwMode="auto">
          <a:xfrm>
            <a:off x="4861905" y="1297437"/>
            <a:ext cx="1395135" cy="1402288"/>
          </a:xfrm>
          <a:prstGeom prst="ellipse">
            <a:avLst/>
          </a:prstGeom>
          <a:blipFill dpi="0" rotWithShape="1">
            <a:blip r:embed="rId5" cstate="print">
              <a:extLst>
                <a:ext uri="{28A0092B-C50C-407E-A947-70E740481C1C}">
                  <a14:useLocalDpi xmlns:a14="http://schemas.microsoft.com/office/drawing/2010/main" xmlns="" val="0"/>
                </a:ext>
              </a:extLst>
            </a:blip>
            <a:srcRect/>
            <a:stretch>
              <a:fillRect/>
            </a:stretch>
          </a:blipFill>
          <a:ln w="10" cap="flat">
            <a:solidFill>
              <a:srgbClr val="C1C0C3"/>
            </a:solidFill>
            <a:prstDash val="solid"/>
            <a:miter lim="800000"/>
            <a:headEnd/>
            <a:tailEnd/>
          </a:ln>
        </p:spPr>
        <p:txBody>
          <a:bodyPr vert="horz" wrap="square" lIns="68562" tIns="34281" rIns="68562" bIns="34281" numCol="1" anchor="t" anchorCtr="0" compatLnSpc="1">
            <a:prstTxWarp prst="textNoShape">
              <a:avLst/>
            </a:prstTxWarp>
          </a:bodyPr>
          <a:lstStyle/>
          <a:p>
            <a:endParaRPr lang="zh-CN" altLang="en-US"/>
          </a:p>
        </p:txBody>
      </p:sp>
      <p:sp>
        <p:nvSpPr>
          <p:cNvPr id="25" name="Oval 12"/>
          <p:cNvSpPr>
            <a:spLocks noChangeArrowheads="1"/>
          </p:cNvSpPr>
          <p:nvPr/>
        </p:nvSpPr>
        <p:spPr bwMode="auto">
          <a:xfrm>
            <a:off x="6660232" y="1203598"/>
            <a:ext cx="1581417" cy="1589964"/>
          </a:xfrm>
          <a:prstGeom prst="ellipse">
            <a:avLst/>
          </a:prstGeom>
          <a:solidFill>
            <a:schemeClr val="bg1">
              <a:lumMod val="85000"/>
            </a:schemeClr>
          </a:solidFill>
          <a:ln>
            <a:noFill/>
          </a:ln>
          <a:effectLst>
            <a:outerShdw blurRad="50800" dist="38100" dir="2700000" algn="tl" rotWithShape="0">
              <a:prstClr val="black">
                <a:alpha val="40000"/>
              </a:prstClr>
            </a:outerShdw>
          </a:effectLst>
          <a:extLst/>
        </p:spPr>
        <p:txBody>
          <a:bodyPr vert="horz" wrap="square" lIns="68562" tIns="34281" rIns="68562" bIns="34281" numCol="1" anchor="t" anchorCtr="0" compatLnSpc="1">
            <a:prstTxWarp prst="textNoShape">
              <a:avLst/>
            </a:prstTxWarp>
          </a:bodyPr>
          <a:lstStyle/>
          <a:p>
            <a:endParaRPr lang="zh-CN" altLang="en-US"/>
          </a:p>
        </p:txBody>
      </p:sp>
      <p:sp>
        <p:nvSpPr>
          <p:cNvPr id="26" name="Oval 13"/>
          <p:cNvSpPr>
            <a:spLocks noChangeArrowheads="1"/>
          </p:cNvSpPr>
          <p:nvPr/>
        </p:nvSpPr>
        <p:spPr bwMode="auto">
          <a:xfrm>
            <a:off x="6753374" y="1297437"/>
            <a:ext cx="1395135" cy="1402288"/>
          </a:xfrm>
          <a:prstGeom prst="ellipse">
            <a:avLst/>
          </a:prstGeom>
          <a:blipFill dpi="0" rotWithShape="1">
            <a:blip r:embed="rId3" cstate="print">
              <a:extLst>
                <a:ext uri="{28A0092B-C50C-407E-A947-70E740481C1C}">
                  <a14:useLocalDpi xmlns:a14="http://schemas.microsoft.com/office/drawing/2010/main" xmlns="" val="0"/>
                </a:ext>
              </a:extLst>
            </a:blip>
            <a:srcRect/>
            <a:stretch>
              <a:fillRect/>
            </a:stretch>
          </a:blipFill>
          <a:ln w="10" cap="flat">
            <a:solidFill>
              <a:srgbClr val="C1C0C3"/>
            </a:solidFill>
            <a:prstDash val="solid"/>
            <a:miter lim="800000"/>
            <a:headEnd/>
            <a:tailEnd/>
          </a:ln>
        </p:spPr>
        <p:txBody>
          <a:bodyPr vert="horz" wrap="square" lIns="68562" tIns="34281" rIns="68562" bIns="34281" numCol="1" anchor="t" anchorCtr="0" compatLnSpc="1">
            <a:prstTxWarp prst="textNoShape">
              <a:avLst/>
            </a:prstTxWarp>
          </a:bodyPr>
          <a:lstStyle/>
          <a:p>
            <a:endParaRPr lang="zh-CN" altLang="en-US"/>
          </a:p>
        </p:txBody>
      </p:sp>
      <p:grpSp>
        <p:nvGrpSpPr>
          <p:cNvPr id="27" name="组合 26"/>
          <p:cNvGrpSpPr/>
          <p:nvPr/>
        </p:nvGrpSpPr>
        <p:grpSpPr>
          <a:xfrm>
            <a:off x="852265" y="3179909"/>
            <a:ext cx="1487487" cy="363538"/>
            <a:chOff x="852265" y="3147814"/>
            <a:chExt cx="1487487" cy="363538"/>
          </a:xfrm>
        </p:grpSpPr>
        <p:sp>
          <p:nvSpPr>
            <p:cNvPr id="28" name="Freeform 6"/>
            <p:cNvSpPr>
              <a:spLocks/>
            </p:cNvSpPr>
            <p:nvPr/>
          </p:nvSpPr>
          <p:spPr bwMode="auto">
            <a:xfrm>
              <a:off x="852265" y="3147814"/>
              <a:ext cx="1487487" cy="363538"/>
            </a:xfrm>
            <a:custGeom>
              <a:avLst/>
              <a:gdLst>
                <a:gd name="T0" fmla="*/ 8 w 156"/>
                <a:gd name="T1" fmla="*/ 0 h 38"/>
                <a:gd name="T2" fmla="*/ 148 w 156"/>
                <a:gd name="T3" fmla="*/ 0 h 38"/>
                <a:gd name="T4" fmla="*/ 156 w 156"/>
                <a:gd name="T5" fmla="*/ 19 h 38"/>
                <a:gd name="T6" fmla="*/ 148 w 156"/>
                <a:gd name="T7" fmla="*/ 38 h 38"/>
                <a:gd name="T8" fmla="*/ 8 w 156"/>
                <a:gd name="T9" fmla="*/ 38 h 38"/>
                <a:gd name="T10" fmla="*/ 0 w 156"/>
                <a:gd name="T11" fmla="*/ 19 h 38"/>
                <a:gd name="T12" fmla="*/ 8 w 15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6" h="38">
                  <a:moveTo>
                    <a:pt x="8" y="0"/>
                  </a:moveTo>
                  <a:lnTo>
                    <a:pt x="148" y="0"/>
                  </a:lnTo>
                  <a:lnTo>
                    <a:pt x="156" y="19"/>
                  </a:lnTo>
                  <a:lnTo>
                    <a:pt x="148" y="38"/>
                  </a:lnTo>
                  <a:lnTo>
                    <a:pt x="8" y="38"/>
                  </a:lnTo>
                  <a:lnTo>
                    <a:pt x="0" y="19"/>
                  </a:lnTo>
                  <a:lnTo>
                    <a:pt x="8" y="0"/>
                  </a:lnTo>
                </a:path>
              </a:pathLst>
            </a:custGeom>
            <a:solidFill>
              <a:schemeClr val="bg1">
                <a:lumMod val="95000"/>
              </a:schemeClr>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srgbClr val="0070C0"/>
                </a:solidFill>
                <a:latin typeface="微软雅黑" pitchFamily="34" charset="-122"/>
                <a:ea typeface="微软雅黑" pitchFamily="34" charset="-122"/>
              </a:endParaRPr>
            </a:p>
          </p:txBody>
        </p:sp>
        <p:sp>
          <p:nvSpPr>
            <p:cNvPr id="29" name="Freeform 7"/>
            <p:cNvSpPr>
              <a:spLocks/>
            </p:cNvSpPr>
            <p:nvPr/>
          </p:nvSpPr>
          <p:spPr bwMode="auto">
            <a:xfrm>
              <a:off x="890365" y="3166864"/>
              <a:ext cx="1419224" cy="315913"/>
            </a:xfrm>
            <a:custGeom>
              <a:avLst/>
              <a:gdLst>
                <a:gd name="T0" fmla="*/ 7 w 149"/>
                <a:gd name="T1" fmla="*/ 0 h 33"/>
                <a:gd name="T2" fmla="*/ 141 w 149"/>
                <a:gd name="T3" fmla="*/ 0 h 33"/>
                <a:gd name="T4" fmla="*/ 149 w 149"/>
                <a:gd name="T5" fmla="*/ 17 h 33"/>
                <a:gd name="T6" fmla="*/ 141 w 149"/>
                <a:gd name="T7" fmla="*/ 33 h 33"/>
                <a:gd name="T8" fmla="*/ 7 w 149"/>
                <a:gd name="T9" fmla="*/ 33 h 33"/>
                <a:gd name="T10" fmla="*/ 0 w 149"/>
                <a:gd name="T11" fmla="*/ 17 h 33"/>
                <a:gd name="T12" fmla="*/ 7 w 149"/>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49" h="33">
                  <a:moveTo>
                    <a:pt x="7" y="0"/>
                  </a:moveTo>
                  <a:lnTo>
                    <a:pt x="141" y="0"/>
                  </a:lnTo>
                  <a:lnTo>
                    <a:pt x="149" y="17"/>
                  </a:lnTo>
                  <a:lnTo>
                    <a:pt x="141" y="33"/>
                  </a:lnTo>
                  <a:lnTo>
                    <a:pt x="7" y="33"/>
                  </a:lnTo>
                  <a:lnTo>
                    <a:pt x="0" y="17"/>
                  </a:lnTo>
                  <a:lnTo>
                    <a:pt x="7" y="0"/>
                  </a:lnTo>
                </a:path>
              </a:pathLst>
            </a:custGeom>
            <a:solidFill>
              <a:schemeClr val="bg1">
                <a:lumMod val="95000"/>
              </a:schemeClr>
            </a:solidFill>
            <a:ln w="0">
              <a:noFill/>
              <a:prstDash val="solid"/>
              <a:round/>
              <a:headEnd/>
              <a:tailEn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anchor="t" anchorCtr="0" compatLnSpc="1">
              <a:prstTxWarp prst="textNoShape">
                <a:avLst/>
              </a:prstTxWarp>
            </a:bodyPr>
            <a:lstStyle/>
            <a:p>
              <a:endParaRPr lang="zh-CN" altLang="en-US">
                <a:solidFill>
                  <a:srgbClr val="0070C0"/>
                </a:solidFill>
                <a:latin typeface="微软雅黑" pitchFamily="34" charset="-122"/>
                <a:ea typeface="微软雅黑" pitchFamily="34" charset="-122"/>
              </a:endParaRPr>
            </a:p>
          </p:txBody>
        </p:sp>
        <p:sp>
          <p:nvSpPr>
            <p:cNvPr id="30" name="TextBox 21"/>
            <p:cNvSpPr txBox="1"/>
            <p:nvPr/>
          </p:nvSpPr>
          <p:spPr>
            <a:xfrm>
              <a:off x="1112992" y="3152182"/>
              <a:ext cx="1005403" cy="338554"/>
            </a:xfrm>
            <a:prstGeom prst="rect">
              <a:avLst/>
            </a:prstGeom>
            <a:noFill/>
          </p:spPr>
          <p:txBody>
            <a:bodyPr wrap="none" rtlCol="0">
              <a:spAutoFit/>
            </a:bodyPr>
            <a:lstStyle/>
            <a:p>
              <a:r>
                <a:rPr lang="zh-CN" altLang="en-US" sz="1600" dirty="0" smtClean="0">
                  <a:solidFill>
                    <a:srgbClr val="D43E01"/>
                  </a:solidFill>
                  <a:latin typeface="微软雅黑" pitchFamily="34" charset="-122"/>
                  <a:ea typeface="微软雅黑" pitchFamily="34" charset="-122"/>
                </a:rPr>
                <a:t>职位名称</a:t>
              </a:r>
              <a:endParaRPr lang="zh-CN" altLang="en-US" sz="1600" dirty="0">
                <a:solidFill>
                  <a:srgbClr val="D43E01"/>
                </a:solidFill>
                <a:latin typeface="微软雅黑" pitchFamily="34" charset="-122"/>
                <a:ea typeface="微软雅黑" pitchFamily="34" charset="-122"/>
              </a:endParaRPr>
            </a:p>
          </p:txBody>
        </p:sp>
      </p:grpSp>
      <p:grpSp>
        <p:nvGrpSpPr>
          <p:cNvPr id="31" name="组合 30"/>
          <p:cNvGrpSpPr/>
          <p:nvPr/>
        </p:nvGrpSpPr>
        <p:grpSpPr>
          <a:xfrm>
            <a:off x="2817608" y="3179909"/>
            <a:ext cx="1487487" cy="363538"/>
            <a:chOff x="852265" y="3147814"/>
            <a:chExt cx="1487487" cy="363538"/>
          </a:xfrm>
        </p:grpSpPr>
        <p:sp>
          <p:nvSpPr>
            <p:cNvPr id="32" name="Freeform 6"/>
            <p:cNvSpPr>
              <a:spLocks/>
            </p:cNvSpPr>
            <p:nvPr/>
          </p:nvSpPr>
          <p:spPr bwMode="auto">
            <a:xfrm>
              <a:off x="852265" y="3147814"/>
              <a:ext cx="1487487" cy="363538"/>
            </a:xfrm>
            <a:custGeom>
              <a:avLst/>
              <a:gdLst>
                <a:gd name="T0" fmla="*/ 8 w 156"/>
                <a:gd name="T1" fmla="*/ 0 h 38"/>
                <a:gd name="T2" fmla="*/ 148 w 156"/>
                <a:gd name="T3" fmla="*/ 0 h 38"/>
                <a:gd name="T4" fmla="*/ 156 w 156"/>
                <a:gd name="T5" fmla="*/ 19 h 38"/>
                <a:gd name="T6" fmla="*/ 148 w 156"/>
                <a:gd name="T7" fmla="*/ 38 h 38"/>
                <a:gd name="T8" fmla="*/ 8 w 156"/>
                <a:gd name="T9" fmla="*/ 38 h 38"/>
                <a:gd name="T10" fmla="*/ 0 w 156"/>
                <a:gd name="T11" fmla="*/ 19 h 38"/>
                <a:gd name="T12" fmla="*/ 8 w 15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6" h="38">
                  <a:moveTo>
                    <a:pt x="8" y="0"/>
                  </a:moveTo>
                  <a:lnTo>
                    <a:pt x="148" y="0"/>
                  </a:lnTo>
                  <a:lnTo>
                    <a:pt x="156" y="19"/>
                  </a:lnTo>
                  <a:lnTo>
                    <a:pt x="148" y="38"/>
                  </a:lnTo>
                  <a:lnTo>
                    <a:pt x="8" y="38"/>
                  </a:lnTo>
                  <a:lnTo>
                    <a:pt x="0" y="19"/>
                  </a:lnTo>
                  <a:lnTo>
                    <a:pt x="8" y="0"/>
                  </a:lnTo>
                </a:path>
              </a:pathLst>
            </a:custGeom>
            <a:solidFill>
              <a:schemeClr val="bg1">
                <a:lumMod val="95000"/>
              </a:schemeClr>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srgbClr val="0070C0"/>
                </a:solidFill>
                <a:latin typeface="微软雅黑" pitchFamily="34" charset="-122"/>
                <a:ea typeface="微软雅黑" pitchFamily="34" charset="-122"/>
              </a:endParaRPr>
            </a:p>
          </p:txBody>
        </p:sp>
        <p:sp>
          <p:nvSpPr>
            <p:cNvPr id="33" name="Freeform 7"/>
            <p:cNvSpPr>
              <a:spLocks/>
            </p:cNvSpPr>
            <p:nvPr/>
          </p:nvSpPr>
          <p:spPr bwMode="auto">
            <a:xfrm>
              <a:off x="890365" y="3166864"/>
              <a:ext cx="1419224" cy="315913"/>
            </a:xfrm>
            <a:custGeom>
              <a:avLst/>
              <a:gdLst>
                <a:gd name="T0" fmla="*/ 7 w 149"/>
                <a:gd name="T1" fmla="*/ 0 h 33"/>
                <a:gd name="T2" fmla="*/ 141 w 149"/>
                <a:gd name="T3" fmla="*/ 0 h 33"/>
                <a:gd name="T4" fmla="*/ 149 w 149"/>
                <a:gd name="T5" fmla="*/ 17 h 33"/>
                <a:gd name="T6" fmla="*/ 141 w 149"/>
                <a:gd name="T7" fmla="*/ 33 h 33"/>
                <a:gd name="T8" fmla="*/ 7 w 149"/>
                <a:gd name="T9" fmla="*/ 33 h 33"/>
                <a:gd name="T10" fmla="*/ 0 w 149"/>
                <a:gd name="T11" fmla="*/ 17 h 33"/>
                <a:gd name="T12" fmla="*/ 7 w 149"/>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49" h="33">
                  <a:moveTo>
                    <a:pt x="7" y="0"/>
                  </a:moveTo>
                  <a:lnTo>
                    <a:pt x="141" y="0"/>
                  </a:lnTo>
                  <a:lnTo>
                    <a:pt x="149" y="17"/>
                  </a:lnTo>
                  <a:lnTo>
                    <a:pt x="141" y="33"/>
                  </a:lnTo>
                  <a:lnTo>
                    <a:pt x="7" y="33"/>
                  </a:lnTo>
                  <a:lnTo>
                    <a:pt x="0" y="17"/>
                  </a:lnTo>
                  <a:lnTo>
                    <a:pt x="7" y="0"/>
                  </a:lnTo>
                </a:path>
              </a:pathLst>
            </a:custGeom>
            <a:solidFill>
              <a:schemeClr val="bg1">
                <a:lumMod val="95000"/>
              </a:schemeClr>
            </a:solidFill>
            <a:ln w="0">
              <a:noFill/>
              <a:prstDash val="solid"/>
              <a:round/>
              <a:headEnd/>
              <a:tailEn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anchor="t" anchorCtr="0" compatLnSpc="1">
              <a:prstTxWarp prst="textNoShape">
                <a:avLst/>
              </a:prstTxWarp>
            </a:bodyPr>
            <a:lstStyle/>
            <a:p>
              <a:endParaRPr lang="zh-CN" altLang="en-US">
                <a:solidFill>
                  <a:srgbClr val="0070C0"/>
                </a:solidFill>
                <a:latin typeface="微软雅黑" pitchFamily="34" charset="-122"/>
                <a:ea typeface="微软雅黑" pitchFamily="34" charset="-122"/>
              </a:endParaRPr>
            </a:p>
          </p:txBody>
        </p:sp>
        <p:sp>
          <p:nvSpPr>
            <p:cNvPr id="34" name="TextBox 25"/>
            <p:cNvSpPr txBox="1"/>
            <p:nvPr/>
          </p:nvSpPr>
          <p:spPr>
            <a:xfrm>
              <a:off x="1112992" y="3152182"/>
              <a:ext cx="1005403" cy="338554"/>
            </a:xfrm>
            <a:prstGeom prst="rect">
              <a:avLst/>
            </a:prstGeom>
            <a:noFill/>
          </p:spPr>
          <p:txBody>
            <a:bodyPr wrap="none" rtlCol="0">
              <a:spAutoFit/>
            </a:bodyPr>
            <a:lstStyle/>
            <a:p>
              <a:r>
                <a:rPr lang="zh-CN" altLang="en-US" sz="1600" dirty="0" smtClean="0">
                  <a:solidFill>
                    <a:srgbClr val="00A1DA"/>
                  </a:solidFill>
                  <a:latin typeface="微软雅黑" pitchFamily="34" charset="-122"/>
                  <a:ea typeface="微软雅黑" pitchFamily="34" charset="-122"/>
                </a:rPr>
                <a:t>职位名称</a:t>
              </a:r>
              <a:endParaRPr lang="zh-CN" altLang="en-US" sz="1600" dirty="0">
                <a:solidFill>
                  <a:srgbClr val="00A1DA"/>
                </a:solidFill>
                <a:latin typeface="微软雅黑" pitchFamily="34" charset="-122"/>
                <a:ea typeface="微软雅黑" pitchFamily="34" charset="-122"/>
              </a:endParaRPr>
            </a:p>
          </p:txBody>
        </p:sp>
      </p:grpSp>
      <p:grpSp>
        <p:nvGrpSpPr>
          <p:cNvPr id="35" name="组合 34"/>
          <p:cNvGrpSpPr/>
          <p:nvPr/>
        </p:nvGrpSpPr>
        <p:grpSpPr>
          <a:xfrm>
            <a:off x="4815728" y="3179909"/>
            <a:ext cx="1487487" cy="363538"/>
            <a:chOff x="852265" y="3147814"/>
            <a:chExt cx="1487487" cy="363538"/>
          </a:xfrm>
        </p:grpSpPr>
        <p:sp>
          <p:nvSpPr>
            <p:cNvPr id="36" name="Freeform 6"/>
            <p:cNvSpPr>
              <a:spLocks/>
            </p:cNvSpPr>
            <p:nvPr/>
          </p:nvSpPr>
          <p:spPr bwMode="auto">
            <a:xfrm>
              <a:off x="852265" y="3147814"/>
              <a:ext cx="1487487" cy="363538"/>
            </a:xfrm>
            <a:custGeom>
              <a:avLst/>
              <a:gdLst>
                <a:gd name="T0" fmla="*/ 8 w 156"/>
                <a:gd name="T1" fmla="*/ 0 h 38"/>
                <a:gd name="T2" fmla="*/ 148 w 156"/>
                <a:gd name="T3" fmla="*/ 0 h 38"/>
                <a:gd name="T4" fmla="*/ 156 w 156"/>
                <a:gd name="T5" fmla="*/ 19 h 38"/>
                <a:gd name="T6" fmla="*/ 148 w 156"/>
                <a:gd name="T7" fmla="*/ 38 h 38"/>
                <a:gd name="T8" fmla="*/ 8 w 156"/>
                <a:gd name="T9" fmla="*/ 38 h 38"/>
                <a:gd name="T10" fmla="*/ 0 w 156"/>
                <a:gd name="T11" fmla="*/ 19 h 38"/>
                <a:gd name="T12" fmla="*/ 8 w 15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6" h="38">
                  <a:moveTo>
                    <a:pt x="8" y="0"/>
                  </a:moveTo>
                  <a:lnTo>
                    <a:pt x="148" y="0"/>
                  </a:lnTo>
                  <a:lnTo>
                    <a:pt x="156" y="19"/>
                  </a:lnTo>
                  <a:lnTo>
                    <a:pt x="148" y="38"/>
                  </a:lnTo>
                  <a:lnTo>
                    <a:pt x="8" y="38"/>
                  </a:lnTo>
                  <a:lnTo>
                    <a:pt x="0" y="19"/>
                  </a:lnTo>
                  <a:lnTo>
                    <a:pt x="8" y="0"/>
                  </a:lnTo>
                </a:path>
              </a:pathLst>
            </a:custGeom>
            <a:solidFill>
              <a:schemeClr val="bg1">
                <a:lumMod val="95000"/>
              </a:schemeClr>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srgbClr val="0070C0"/>
                </a:solidFill>
                <a:latin typeface="微软雅黑" pitchFamily="34" charset="-122"/>
                <a:ea typeface="微软雅黑" pitchFamily="34" charset="-122"/>
              </a:endParaRPr>
            </a:p>
          </p:txBody>
        </p:sp>
        <p:sp>
          <p:nvSpPr>
            <p:cNvPr id="37" name="Freeform 7"/>
            <p:cNvSpPr>
              <a:spLocks/>
            </p:cNvSpPr>
            <p:nvPr/>
          </p:nvSpPr>
          <p:spPr bwMode="auto">
            <a:xfrm>
              <a:off x="890365" y="3166864"/>
              <a:ext cx="1419224" cy="315913"/>
            </a:xfrm>
            <a:custGeom>
              <a:avLst/>
              <a:gdLst>
                <a:gd name="T0" fmla="*/ 7 w 149"/>
                <a:gd name="T1" fmla="*/ 0 h 33"/>
                <a:gd name="T2" fmla="*/ 141 w 149"/>
                <a:gd name="T3" fmla="*/ 0 h 33"/>
                <a:gd name="T4" fmla="*/ 149 w 149"/>
                <a:gd name="T5" fmla="*/ 17 h 33"/>
                <a:gd name="T6" fmla="*/ 141 w 149"/>
                <a:gd name="T7" fmla="*/ 33 h 33"/>
                <a:gd name="T8" fmla="*/ 7 w 149"/>
                <a:gd name="T9" fmla="*/ 33 h 33"/>
                <a:gd name="T10" fmla="*/ 0 w 149"/>
                <a:gd name="T11" fmla="*/ 17 h 33"/>
                <a:gd name="T12" fmla="*/ 7 w 149"/>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49" h="33">
                  <a:moveTo>
                    <a:pt x="7" y="0"/>
                  </a:moveTo>
                  <a:lnTo>
                    <a:pt x="141" y="0"/>
                  </a:lnTo>
                  <a:lnTo>
                    <a:pt x="149" y="17"/>
                  </a:lnTo>
                  <a:lnTo>
                    <a:pt x="141" y="33"/>
                  </a:lnTo>
                  <a:lnTo>
                    <a:pt x="7" y="33"/>
                  </a:lnTo>
                  <a:lnTo>
                    <a:pt x="0" y="17"/>
                  </a:lnTo>
                  <a:lnTo>
                    <a:pt x="7" y="0"/>
                  </a:lnTo>
                </a:path>
              </a:pathLst>
            </a:custGeom>
            <a:solidFill>
              <a:schemeClr val="bg1">
                <a:lumMod val="95000"/>
              </a:schemeClr>
            </a:solidFill>
            <a:ln w="0">
              <a:noFill/>
              <a:prstDash val="solid"/>
              <a:round/>
              <a:headEnd/>
              <a:tailEn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anchor="t" anchorCtr="0" compatLnSpc="1">
              <a:prstTxWarp prst="textNoShape">
                <a:avLst/>
              </a:prstTxWarp>
            </a:bodyPr>
            <a:lstStyle/>
            <a:p>
              <a:endParaRPr lang="zh-CN" altLang="en-US">
                <a:solidFill>
                  <a:srgbClr val="0070C0"/>
                </a:solidFill>
                <a:latin typeface="微软雅黑" pitchFamily="34" charset="-122"/>
                <a:ea typeface="微软雅黑" pitchFamily="34" charset="-122"/>
              </a:endParaRPr>
            </a:p>
          </p:txBody>
        </p:sp>
        <p:sp>
          <p:nvSpPr>
            <p:cNvPr id="38" name="TextBox 29"/>
            <p:cNvSpPr txBox="1"/>
            <p:nvPr/>
          </p:nvSpPr>
          <p:spPr>
            <a:xfrm>
              <a:off x="1112992" y="3152182"/>
              <a:ext cx="1005403" cy="338554"/>
            </a:xfrm>
            <a:prstGeom prst="rect">
              <a:avLst/>
            </a:prstGeom>
            <a:noFill/>
          </p:spPr>
          <p:txBody>
            <a:bodyPr wrap="none" rtlCol="0">
              <a:spAutoFit/>
            </a:bodyPr>
            <a:lstStyle/>
            <a:p>
              <a:r>
                <a:rPr lang="zh-CN" altLang="en-US" sz="1600" dirty="0" smtClean="0">
                  <a:solidFill>
                    <a:srgbClr val="8064A2"/>
                  </a:solidFill>
                  <a:latin typeface="微软雅黑" pitchFamily="34" charset="-122"/>
                  <a:ea typeface="微软雅黑" pitchFamily="34" charset="-122"/>
                </a:rPr>
                <a:t>职位名称</a:t>
              </a:r>
              <a:endParaRPr lang="zh-CN" altLang="en-US" sz="1600" dirty="0">
                <a:solidFill>
                  <a:srgbClr val="8064A2"/>
                </a:solidFill>
                <a:latin typeface="微软雅黑" pitchFamily="34" charset="-122"/>
                <a:ea typeface="微软雅黑" pitchFamily="34" charset="-122"/>
              </a:endParaRPr>
            </a:p>
          </p:txBody>
        </p:sp>
      </p:grpSp>
      <p:grpSp>
        <p:nvGrpSpPr>
          <p:cNvPr id="39" name="组合 38"/>
          <p:cNvGrpSpPr/>
          <p:nvPr/>
        </p:nvGrpSpPr>
        <p:grpSpPr>
          <a:xfrm>
            <a:off x="6804248" y="3179909"/>
            <a:ext cx="1487487" cy="363538"/>
            <a:chOff x="852265" y="3147814"/>
            <a:chExt cx="1487487" cy="363538"/>
          </a:xfrm>
        </p:grpSpPr>
        <p:sp>
          <p:nvSpPr>
            <p:cNvPr id="40" name="Freeform 6"/>
            <p:cNvSpPr>
              <a:spLocks/>
            </p:cNvSpPr>
            <p:nvPr/>
          </p:nvSpPr>
          <p:spPr bwMode="auto">
            <a:xfrm>
              <a:off x="852265" y="3147814"/>
              <a:ext cx="1487487" cy="363538"/>
            </a:xfrm>
            <a:custGeom>
              <a:avLst/>
              <a:gdLst>
                <a:gd name="T0" fmla="*/ 8 w 156"/>
                <a:gd name="T1" fmla="*/ 0 h 38"/>
                <a:gd name="T2" fmla="*/ 148 w 156"/>
                <a:gd name="T3" fmla="*/ 0 h 38"/>
                <a:gd name="T4" fmla="*/ 156 w 156"/>
                <a:gd name="T5" fmla="*/ 19 h 38"/>
                <a:gd name="T6" fmla="*/ 148 w 156"/>
                <a:gd name="T7" fmla="*/ 38 h 38"/>
                <a:gd name="T8" fmla="*/ 8 w 156"/>
                <a:gd name="T9" fmla="*/ 38 h 38"/>
                <a:gd name="T10" fmla="*/ 0 w 156"/>
                <a:gd name="T11" fmla="*/ 19 h 38"/>
                <a:gd name="T12" fmla="*/ 8 w 15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6" h="38">
                  <a:moveTo>
                    <a:pt x="8" y="0"/>
                  </a:moveTo>
                  <a:lnTo>
                    <a:pt x="148" y="0"/>
                  </a:lnTo>
                  <a:lnTo>
                    <a:pt x="156" y="19"/>
                  </a:lnTo>
                  <a:lnTo>
                    <a:pt x="148" y="38"/>
                  </a:lnTo>
                  <a:lnTo>
                    <a:pt x="8" y="38"/>
                  </a:lnTo>
                  <a:lnTo>
                    <a:pt x="0" y="19"/>
                  </a:lnTo>
                  <a:lnTo>
                    <a:pt x="8" y="0"/>
                  </a:lnTo>
                </a:path>
              </a:pathLst>
            </a:custGeom>
            <a:solidFill>
              <a:schemeClr val="bg1">
                <a:lumMod val="95000"/>
              </a:schemeClr>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srgbClr val="0070C0"/>
                </a:solidFill>
                <a:latin typeface="微软雅黑" pitchFamily="34" charset="-122"/>
                <a:ea typeface="微软雅黑" pitchFamily="34" charset="-122"/>
              </a:endParaRPr>
            </a:p>
          </p:txBody>
        </p:sp>
        <p:sp>
          <p:nvSpPr>
            <p:cNvPr id="41" name="Freeform 7"/>
            <p:cNvSpPr>
              <a:spLocks/>
            </p:cNvSpPr>
            <p:nvPr/>
          </p:nvSpPr>
          <p:spPr bwMode="auto">
            <a:xfrm>
              <a:off x="890365" y="3166864"/>
              <a:ext cx="1419224" cy="315913"/>
            </a:xfrm>
            <a:custGeom>
              <a:avLst/>
              <a:gdLst>
                <a:gd name="T0" fmla="*/ 7 w 149"/>
                <a:gd name="T1" fmla="*/ 0 h 33"/>
                <a:gd name="T2" fmla="*/ 141 w 149"/>
                <a:gd name="T3" fmla="*/ 0 h 33"/>
                <a:gd name="T4" fmla="*/ 149 w 149"/>
                <a:gd name="T5" fmla="*/ 17 h 33"/>
                <a:gd name="T6" fmla="*/ 141 w 149"/>
                <a:gd name="T7" fmla="*/ 33 h 33"/>
                <a:gd name="T8" fmla="*/ 7 w 149"/>
                <a:gd name="T9" fmla="*/ 33 h 33"/>
                <a:gd name="T10" fmla="*/ 0 w 149"/>
                <a:gd name="T11" fmla="*/ 17 h 33"/>
                <a:gd name="T12" fmla="*/ 7 w 149"/>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49" h="33">
                  <a:moveTo>
                    <a:pt x="7" y="0"/>
                  </a:moveTo>
                  <a:lnTo>
                    <a:pt x="141" y="0"/>
                  </a:lnTo>
                  <a:lnTo>
                    <a:pt x="149" y="17"/>
                  </a:lnTo>
                  <a:lnTo>
                    <a:pt x="141" y="33"/>
                  </a:lnTo>
                  <a:lnTo>
                    <a:pt x="7" y="33"/>
                  </a:lnTo>
                  <a:lnTo>
                    <a:pt x="0" y="17"/>
                  </a:lnTo>
                  <a:lnTo>
                    <a:pt x="7" y="0"/>
                  </a:lnTo>
                </a:path>
              </a:pathLst>
            </a:custGeom>
            <a:solidFill>
              <a:schemeClr val="bg1">
                <a:lumMod val="95000"/>
              </a:schemeClr>
            </a:solidFill>
            <a:ln w="0">
              <a:noFill/>
              <a:prstDash val="solid"/>
              <a:round/>
              <a:headEnd/>
              <a:tailEn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anchor="t" anchorCtr="0" compatLnSpc="1">
              <a:prstTxWarp prst="textNoShape">
                <a:avLst/>
              </a:prstTxWarp>
            </a:bodyPr>
            <a:lstStyle/>
            <a:p>
              <a:endParaRPr lang="zh-CN" altLang="en-US">
                <a:solidFill>
                  <a:srgbClr val="0070C0"/>
                </a:solidFill>
                <a:latin typeface="微软雅黑" pitchFamily="34" charset="-122"/>
                <a:ea typeface="微软雅黑" pitchFamily="34" charset="-122"/>
              </a:endParaRPr>
            </a:p>
          </p:txBody>
        </p:sp>
        <p:sp>
          <p:nvSpPr>
            <p:cNvPr id="42" name="TextBox 33"/>
            <p:cNvSpPr txBox="1"/>
            <p:nvPr/>
          </p:nvSpPr>
          <p:spPr>
            <a:xfrm>
              <a:off x="1112992" y="3152182"/>
              <a:ext cx="1005403" cy="338554"/>
            </a:xfrm>
            <a:prstGeom prst="rect">
              <a:avLst/>
            </a:prstGeom>
            <a:noFill/>
          </p:spPr>
          <p:txBody>
            <a:bodyPr wrap="none" rtlCol="0">
              <a:spAutoFit/>
            </a:bodyPr>
            <a:lstStyle/>
            <a:p>
              <a:r>
                <a:rPr lang="zh-CN" altLang="en-US" sz="1600" dirty="0" smtClean="0">
                  <a:solidFill>
                    <a:srgbClr val="9BBB59"/>
                  </a:solidFill>
                  <a:latin typeface="微软雅黑" pitchFamily="34" charset="-122"/>
                  <a:ea typeface="微软雅黑" pitchFamily="34" charset="-122"/>
                </a:rPr>
                <a:t>职位名称</a:t>
              </a:r>
              <a:endParaRPr lang="zh-CN" altLang="en-US" sz="1600" dirty="0">
                <a:solidFill>
                  <a:srgbClr val="9BBB59"/>
                </a:solidFill>
                <a:latin typeface="微软雅黑" pitchFamily="34" charset="-122"/>
                <a:ea typeface="微软雅黑" pitchFamily="34" charset="-122"/>
              </a:endParaRPr>
            </a:p>
          </p:txBody>
        </p:sp>
      </p:grpSp>
    </p:spTree>
    <p:extLst>
      <p:ext uri="{BB962C8B-B14F-4D97-AF65-F5344CB8AC3E}">
        <p14:creationId xmlns:p14="http://schemas.microsoft.com/office/powerpoint/2010/main" xmlns="" val="1419690248"/>
      </p:ext>
    </p:extLst>
  </p:cSld>
  <p:clrMapOvr>
    <a:masterClrMapping/>
  </p:clrMapOvr>
  <p:transition spd="slow" advClick="0" advTm="3614">
    <p:fade/>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52000">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14:bounceEnd="52000">
                                          <p:cBhvr additive="base">
                                            <p:cTn id="16" dur="500" fill="hold"/>
                                            <p:tgtEl>
                                              <p:spTgt spid="10"/>
                                            </p:tgtEl>
                                            <p:attrNameLst>
                                              <p:attrName>ppt_x</p:attrName>
                                            </p:attrNameLst>
                                          </p:cBhvr>
                                          <p:tavLst>
                                            <p:tav tm="0">
                                              <p:val>
                                                <p:strVal val="#ppt_x"/>
                                              </p:val>
                                            </p:tav>
                                            <p:tav tm="100000">
                                              <p:val>
                                                <p:strVal val="#ppt_x"/>
                                              </p:val>
                                            </p:tav>
                                          </p:tavLst>
                                        </p:anim>
                                        <p:anim calcmode="lin" valueType="num" p14:bounceEnd="52000">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52"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Scale>
                                          <p:cBhvr>
                                            <p:cTn id="21"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9"/>
                                            </p:tgtEl>
                                            <p:attrNameLst>
                                              <p:attrName>ppt_x</p:attrName>
                                              <p:attrName>ppt_y</p:attrName>
                                            </p:attrNameLst>
                                          </p:cBhvr>
                                        </p:animMotion>
                                        <p:animEffect transition="in" filter="fade">
                                          <p:cBhvr>
                                            <p:cTn id="23" dur="1000"/>
                                            <p:tgtEl>
                                              <p:spTgt spid="19"/>
                                            </p:tgtEl>
                                          </p:cBhvr>
                                        </p:animEffect>
                                      </p:childTnLst>
                                    </p:cTn>
                                  </p:par>
                                  <p:par>
                                    <p:cTn id="24" presetID="52"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Scale>
                                          <p:cBhvr>
                                            <p:cTn id="26"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20"/>
                                            </p:tgtEl>
                                            <p:attrNameLst>
                                              <p:attrName>ppt_x</p:attrName>
                                              <p:attrName>ppt_y</p:attrName>
                                            </p:attrNameLst>
                                          </p:cBhvr>
                                        </p:animMotion>
                                        <p:animEffect transition="in" filter="fade">
                                          <p:cBhvr>
                                            <p:cTn id="28" dur="1000"/>
                                            <p:tgtEl>
                                              <p:spTgt spid="20"/>
                                            </p:tgtEl>
                                          </p:cBhvr>
                                        </p:animEffect>
                                      </p:childTnLst>
                                    </p:cTn>
                                  </p:par>
                                  <p:par>
                                    <p:cTn id="29" presetID="52" presetClass="entr" presetSubtype="0" fill="hold" grpId="0" nodeType="withEffect">
                                      <p:stCondLst>
                                        <p:cond delay="200"/>
                                      </p:stCondLst>
                                      <p:childTnLst>
                                        <p:set>
                                          <p:cBhvr>
                                            <p:cTn id="30" dur="1" fill="hold">
                                              <p:stCondLst>
                                                <p:cond delay="0"/>
                                              </p:stCondLst>
                                            </p:cTn>
                                            <p:tgtEl>
                                              <p:spTgt spid="21"/>
                                            </p:tgtEl>
                                            <p:attrNameLst>
                                              <p:attrName>style.visibility</p:attrName>
                                            </p:attrNameLst>
                                          </p:cBhvr>
                                          <p:to>
                                            <p:strVal val="visible"/>
                                          </p:to>
                                        </p:set>
                                        <p:animScale>
                                          <p:cBhvr>
                                            <p:cTn id="31"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21"/>
                                            </p:tgtEl>
                                            <p:attrNameLst>
                                              <p:attrName>ppt_x</p:attrName>
                                              <p:attrName>ppt_y</p:attrName>
                                            </p:attrNameLst>
                                          </p:cBhvr>
                                        </p:animMotion>
                                        <p:animEffect transition="in" filter="fade">
                                          <p:cBhvr>
                                            <p:cTn id="33" dur="1000"/>
                                            <p:tgtEl>
                                              <p:spTgt spid="21"/>
                                            </p:tgtEl>
                                          </p:cBhvr>
                                        </p:animEffect>
                                      </p:childTnLst>
                                    </p:cTn>
                                  </p:par>
                                  <p:par>
                                    <p:cTn id="34" presetID="52" presetClass="entr" presetSubtype="0" fill="hold" grpId="0" nodeType="withEffect">
                                      <p:stCondLst>
                                        <p:cond delay="200"/>
                                      </p:stCondLst>
                                      <p:childTnLst>
                                        <p:set>
                                          <p:cBhvr>
                                            <p:cTn id="35" dur="1" fill="hold">
                                              <p:stCondLst>
                                                <p:cond delay="0"/>
                                              </p:stCondLst>
                                            </p:cTn>
                                            <p:tgtEl>
                                              <p:spTgt spid="22"/>
                                            </p:tgtEl>
                                            <p:attrNameLst>
                                              <p:attrName>style.visibility</p:attrName>
                                            </p:attrNameLst>
                                          </p:cBhvr>
                                          <p:to>
                                            <p:strVal val="visible"/>
                                          </p:to>
                                        </p:set>
                                        <p:animScale>
                                          <p:cBhvr>
                                            <p:cTn id="36"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22"/>
                                            </p:tgtEl>
                                            <p:attrNameLst>
                                              <p:attrName>ppt_x</p:attrName>
                                              <p:attrName>ppt_y</p:attrName>
                                            </p:attrNameLst>
                                          </p:cBhvr>
                                        </p:animMotion>
                                        <p:animEffect transition="in" filter="fade">
                                          <p:cBhvr>
                                            <p:cTn id="38" dur="1000"/>
                                            <p:tgtEl>
                                              <p:spTgt spid="22"/>
                                            </p:tgtEl>
                                          </p:cBhvr>
                                        </p:animEffect>
                                      </p:childTnLst>
                                    </p:cTn>
                                  </p:par>
                                  <p:par>
                                    <p:cTn id="39" presetID="52" presetClass="entr" presetSubtype="0" fill="hold" grpId="0" nodeType="withEffect">
                                      <p:stCondLst>
                                        <p:cond delay="400"/>
                                      </p:stCondLst>
                                      <p:childTnLst>
                                        <p:set>
                                          <p:cBhvr>
                                            <p:cTn id="40" dur="1" fill="hold">
                                              <p:stCondLst>
                                                <p:cond delay="0"/>
                                              </p:stCondLst>
                                            </p:cTn>
                                            <p:tgtEl>
                                              <p:spTgt spid="23"/>
                                            </p:tgtEl>
                                            <p:attrNameLst>
                                              <p:attrName>style.visibility</p:attrName>
                                            </p:attrNameLst>
                                          </p:cBhvr>
                                          <p:to>
                                            <p:strVal val="visible"/>
                                          </p:to>
                                        </p:set>
                                        <p:animScale>
                                          <p:cBhvr>
                                            <p:cTn id="41"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23"/>
                                            </p:tgtEl>
                                            <p:attrNameLst>
                                              <p:attrName>ppt_x</p:attrName>
                                              <p:attrName>ppt_y</p:attrName>
                                            </p:attrNameLst>
                                          </p:cBhvr>
                                        </p:animMotion>
                                        <p:animEffect transition="in" filter="fade">
                                          <p:cBhvr>
                                            <p:cTn id="43" dur="1000"/>
                                            <p:tgtEl>
                                              <p:spTgt spid="23"/>
                                            </p:tgtEl>
                                          </p:cBhvr>
                                        </p:animEffect>
                                      </p:childTnLst>
                                    </p:cTn>
                                  </p:par>
                                  <p:par>
                                    <p:cTn id="44" presetID="52" presetClass="entr" presetSubtype="0" fill="hold" grpId="0" nodeType="withEffect">
                                      <p:stCondLst>
                                        <p:cond delay="400"/>
                                      </p:stCondLst>
                                      <p:childTnLst>
                                        <p:set>
                                          <p:cBhvr>
                                            <p:cTn id="45" dur="1" fill="hold">
                                              <p:stCondLst>
                                                <p:cond delay="0"/>
                                              </p:stCondLst>
                                            </p:cTn>
                                            <p:tgtEl>
                                              <p:spTgt spid="24"/>
                                            </p:tgtEl>
                                            <p:attrNameLst>
                                              <p:attrName>style.visibility</p:attrName>
                                            </p:attrNameLst>
                                          </p:cBhvr>
                                          <p:to>
                                            <p:strVal val="visible"/>
                                          </p:to>
                                        </p:set>
                                        <p:animScale>
                                          <p:cBhvr>
                                            <p:cTn id="46"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24"/>
                                            </p:tgtEl>
                                            <p:attrNameLst>
                                              <p:attrName>ppt_x</p:attrName>
                                              <p:attrName>ppt_y</p:attrName>
                                            </p:attrNameLst>
                                          </p:cBhvr>
                                        </p:animMotion>
                                        <p:animEffect transition="in" filter="fade">
                                          <p:cBhvr>
                                            <p:cTn id="48" dur="1000"/>
                                            <p:tgtEl>
                                              <p:spTgt spid="24"/>
                                            </p:tgtEl>
                                          </p:cBhvr>
                                        </p:animEffect>
                                      </p:childTnLst>
                                    </p:cTn>
                                  </p:par>
                                  <p:par>
                                    <p:cTn id="49" presetID="52" presetClass="entr" presetSubtype="0" fill="hold" grpId="0" nodeType="withEffect">
                                      <p:stCondLst>
                                        <p:cond delay="400"/>
                                      </p:stCondLst>
                                      <p:childTnLst>
                                        <p:set>
                                          <p:cBhvr>
                                            <p:cTn id="50" dur="1" fill="hold">
                                              <p:stCondLst>
                                                <p:cond delay="0"/>
                                              </p:stCondLst>
                                            </p:cTn>
                                            <p:tgtEl>
                                              <p:spTgt spid="25"/>
                                            </p:tgtEl>
                                            <p:attrNameLst>
                                              <p:attrName>style.visibility</p:attrName>
                                            </p:attrNameLst>
                                          </p:cBhvr>
                                          <p:to>
                                            <p:strVal val="visible"/>
                                          </p:to>
                                        </p:set>
                                        <p:animScale>
                                          <p:cBhvr>
                                            <p:cTn id="51"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25"/>
                                            </p:tgtEl>
                                            <p:attrNameLst>
                                              <p:attrName>ppt_x</p:attrName>
                                              <p:attrName>ppt_y</p:attrName>
                                            </p:attrNameLst>
                                          </p:cBhvr>
                                        </p:animMotion>
                                        <p:animEffect transition="in" filter="fade">
                                          <p:cBhvr>
                                            <p:cTn id="53" dur="1000"/>
                                            <p:tgtEl>
                                              <p:spTgt spid="25"/>
                                            </p:tgtEl>
                                          </p:cBhvr>
                                        </p:animEffect>
                                      </p:childTnLst>
                                    </p:cTn>
                                  </p:par>
                                  <p:par>
                                    <p:cTn id="54" presetID="52" presetClass="entr" presetSubtype="0" fill="hold" grpId="0" nodeType="withEffect">
                                      <p:stCondLst>
                                        <p:cond delay="400"/>
                                      </p:stCondLst>
                                      <p:childTnLst>
                                        <p:set>
                                          <p:cBhvr>
                                            <p:cTn id="55" dur="1" fill="hold">
                                              <p:stCondLst>
                                                <p:cond delay="0"/>
                                              </p:stCondLst>
                                            </p:cTn>
                                            <p:tgtEl>
                                              <p:spTgt spid="26"/>
                                            </p:tgtEl>
                                            <p:attrNameLst>
                                              <p:attrName>style.visibility</p:attrName>
                                            </p:attrNameLst>
                                          </p:cBhvr>
                                          <p:to>
                                            <p:strVal val="visible"/>
                                          </p:to>
                                        </p:set>
                                        <p:animScale>
                                          <p:cBhvr>
                                            <p:cTn id="56"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26"/>
                                            </p:tgtEl>
                                            <p:attrNameLst>
                                              <p:attrName>ppt_x</p:attrName>
                                              <p:attrName>ppt_y</p:attrName>
                                            </p:attrNameLst>
                                          </p:cBhvr>
                                        </p:animMotion>
                                        <p:animEffect transition="in" filter="fade">
                                          <p:cBhvr>
                                            <p:cTn id="58" dur="1000"/>
                                            <p:tgtEl>
                                              <p:spTgt spid="26"/>
                                            </p:tgtEl>
                                          </p:cBhvr>
                                        </p:animEffect>
                                      </p:childTnLst>
                                    </p:cTn>
                                  </p:par>
                                </p:childTnLst>
                              </p:cTn>
                            </p:par>
                            <p:par>
                              <p:cTn id="59" fill="hold">
                                <p:stCondLst>
                                  <p:cond delay="2400"/>
                                </p:stCondLst>
                                <p:childTnLst>
                                  <p:par>
                                    <p:cTn id="60" presetID="10" presetClass="entr" presetSubtype="0" fill="hold" nodeType="after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par>
                                    <p:cTn id="63" presetID="10" presetClass="entr" presetSubtype="0" fill="hold" nodeType="with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500"/>
                                            <p:tgtEl>
                                              <p:spTgt spid="31"/>
                                            </p:tgtEl>
                                          </p:cBhvr>
                                        </p:animEffect>
                                      </p:childTnLst>
                                    </p:cTn>
                                  </p:par>
                                  <p:par>
                                    <p:cTn id="66" presetID="10" presetClass="entr" presetSubtype="0" fill="hold" nodeType="with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500"/>
                                            <p:tgtEl>
                                              <p:spTgt spid="35"/>
                                            </p:tgtEl>
                                          </p:cBhvr>
                                        </p:animEffect>
                                      </p:childTnLst>
                                    </p:cTn>
                                  </p:par>
                                  <p:par>
                                    <p:cTn id="69" presetID="10" presetClass="entr" presetSubtype="0" fill="hold"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500"/>
                                            <p:tgtEl>
                                              <p:spTgt spid="39"/>
                                            </p:tgtEl>
                                          </p:cBhvr>
                                        </p:animEffect>
                                      </p:childTnLst>
                                    </p:cTn>
                                  </p:par>
                                  <p:par>
                                    <p:cTn id="72" presetID="12" presetClass="entr" presetSubtype="4" fill="hold" grpId="0" nodeType="with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p:tgtEl>
                                              <p:spTgt spid="15"/>
                                            </p:tgtEl>
                                            <p:attrNameLst>
                                              <p:attrName>ppt_y</p:attrName>
                                            </p:attrNameLst>
                                          </p:cBhvr>
                                          <p:tavLst>
                                            <p:tav tm="0">
                                              <p:val>
                                                <p:strVal val="#ppt_y+#ppt_h*1.125000"/>
                                              </p:val>
                                            </p:tav>
                                            <p:tav tm="100000">
                                              <p:val>
                                                <p:strVal val="#ppt_y"/>
                                              </p:val>
                                            </p:tav>
                                          </p:tavLst>
                                        </p:anim>
                                        <p:animEffect transition="in" filter="wipe(up)">
                                          <p:cBhvr>
                                            <p:cTn id="75" dur="500"/>
                                            <p:tgtEl>
                                              <p:spTgt spid="15"/>
                                            </p:tgtEl>
                                          </p:cBhvr>
                                        </p:animEffect>
                                      </p:childTnLst>
                                    </p:cTn>
                                  </p:par>
                                  <p:par>
                                    <p:cTn id="76" presetID="12" presetClass="entr" presetSubtype="4" fill="hold" grpId="0" nodeType="withEffect">
                                      <p:stCondLst>
                                        <p:cond delay="100"/>
                                      </p:stCondLst>
                                      <p:childTnLst>
                                        <p:set>
                                          <p:cBhvr>
                                            <p:cTn id="77" dur="1" fill="hold">
                                              <p:stCondLst>
                                                <p:cond delay="0"/>
                                              </p:stCondLst>
                                            </p:cTn>
                                            <p:tgtEl>
                                              <p:spTgt spid="16"/>
                                            </p:tgtEl>
                                            <p:attrNameLst>
                                              <p:attrName>style.visibility</p:attrName>
                                            </p:attrNameLst>
                                          </p:cBhvr>
                                          <p:to>
                                            <p:strVal val="visible"/>
                                          </p:to>
                                        </p:set>
                                        <p:anim calcmode="lin" valueType="num">
                                          <p:cBhvr additive="base">
                                            <p:cTn id="78" dur="500"/>
                                            <p:tgtEl>
                                              <p:spTgt spid="16"/>
                                            </p:tgtEl>
                                            <p:attrNameLst>
                                              <p:attrName>ppt_y</p:attrName>
                                            </p:attrNameLst>
                                          </p:cBhvr>
                                          <p:tavLst>
                                            <p:tav tm="0">
                                              <p:val>
                                                <p:strVal val="#ppt_y+#ppt_h*1.125000"/>
                                              </p:val>
                                            </p:tav>
                                            <p:tav tm="100000">
                                              <p:val>
                                                <p:strVal val="#ppt_y"/>
                                              </p:val>
                                            </p:tav>
                                          </p:tavLst>
                                        </p:anim>
                                        <p:animEffect transition="in" filter="wipe(up)">
                                          <p:cBhvr>
                                            <p:cTn id="79" dur="500"/>
                                            <p:tgtEl>
                                              <p:spTgt spid="16"/>
                                            </p:tgtEl>
                                          </p:cBhvr>
                                        </p:animEffect>
                                      </p:childTnLst>
                                    </p:cTn>
                                  </p:par>
                                  <p:par>
                                    <p:cTn id="80" presetID="12" presetClass="entr" presetSubtype="4" fill="hold" grpId="0" nodeType="withEffect">
                                      <p:stCondLst>
                                        <p:cond delay="200"/>
                                      </p:stCondLst>
                                      <p:childTnLst>
                                        <p:set>
                                          <p:cBhvr>
                                            <p:cTn id="81" dur="1" fill="hold">
                                              <p:stCondLst>
                                                <p:cond delay="0"/>
                                              </p:stCondLst>
                                            </p:cTn>
                                            <p:tgtEl>
                                              <p:spTgt spid="17"/>
                                            </p:tgtEl>
                                            <p:attrNameLst>
                                              <p:attrName>style.visibility</p:attrName>
                                            </p:attrNameLst>
                                          </p:cBhvr>
                                          <p:to>
                                            <p:strVal val="visible"/>
                                          </p:to>
                                        </p:set>
                                        <p:anim calcmode="lin" valueType="num">
                                          <p:cBhvr additive="base">
                                            <p:cTn id="82" dur="500"/>
                                            <p:tgtEl>
                                              <p:spTgt spid="17"/>
                                            </p:tgtEl>
                                            <p:attrNameLst>
                                              <p:attrName>ppt_y</p:attrName>
                                            </p:attrNameLst>
                                          </p:cBhvr>
                                          <p:tavLst>
                                            <p:tav tm="0">
                                              <p:val>
                                                <p:strVal val="#ppt_y+#ppt_h*1.125000"/>
                                              </p:val>
                                            </p:tav>
                                            <p:tav tm="100000">
                                              <p:val>
                                                <p:strVal val="#ppt_y"/>
                                              </p:val>
                                            </p:tav>
                                          </p:tavLst>
                                        </p:anim>
                                        <p:animEffect transition="in" filter="wipe(up)">
                                          <p:cBhvr>
                                            <p:cTn id="83" dur="500"/>
                                            <p:tgtEl>
                                              <p:spTgt spid="17"/>
                                            </p:tgtEl>
                                          </p:cBhvr>
                                        </p:animEffect>
                                      </p:childTnLst>
                                    </p:cTn>
                                  </p:par>
                                  <p:par>
                                    <p:cTn id="84" presetID="12" presetClass="entr" presetSubtype="4" fill="hold" grpId="0" nodeType="withEffect">
                                      <p:stCondLst>
                                        <p:cond delay="30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p:tgtEl>
                                              <p:spTgt spid="18"/>
                                            </p:tgtEl>
                                            <p:attrNameLst>
                                              <p:attrName>ppt_y</p:attrName>
                                            </p:attrNameLst>
                                          </p:cBhvr>
                                          <p:tavLst>
                                            <p:tav tm="0">
                                              <p:val>
                                                <p:strVal val="#ppt_y+#ppt_h*1.125000"/>
                                              </p:val>
                                            </p:tav>
                                            <p:tav tm="100000">
                                              <p:val>
                                                <p:strVal val="#ppt_y"/>
                                              </p:val>
                                            </p:tav>
                                          </p:tavLst>
                                        </p:anim>
                                        <p:animEffect transition="in" filter="wipe(up)">
                                          <p:cBhvr>
                                            <p:cTn id="87" dur="500"/>
                                            <p:tgtEl>
                                              <p:spTgt spid="18"/>
                                            </p:tgtEl>
                                          </p:cBhvr>
                                        </p:animEffect>
                                      </p:childTnLst>
                                    </p:cTn>
                                  </p:par>
                                  <p:par>
                                    <p:cTn id="88" presetID="12" presetClass="entr" presetSubtype="1" fill="hold" grpId="0" nodeType="withEffect">
                                      <p:stCondLst>
                                        <p:cond delay="100"/>
                                      </p:stCondLst>
                                      <p:childTnLst>
                                        <p:set>
                                          <p:cBhvr>
                                            <p:cTn id="89" dur="1" fill="hold">
                                              <p:stCondLst>
                                                <p:cond delay="0"/>
                                              </p:stCondLst>
                                            </p:cTn>
                                            <p:tgtEl>
                                              <p:spTgt spid="11"/>
                                            </p:tgtEl>
                                            <p:attrNameLst>
                                              <p:attrName>style.visibility</p:attrName>
                                            </p:attrNameLst>
                                          </p:cBhvr>
                                          <p:to>
                                            <p:strVal val="visible"/>
                                          </p:to>
                                        </p:set>
                                        <p:anim calcmode="lin" valueType="num">
                                          <p:cBhvr additive="base">
                                            <p:cTn id="90" dur="500"/>
                                            <p:tgtEl>
                                              <p:spTgt spid="11"/>
                                            </p:tgtEl>
                                            <p:attrNameLst>
                                              <p:attrName>ppt_y</p:attrName>
                                            </p:attrNameLst>
                                          </p:cBhvr>
                                          <p:tavLst>
                                            <p:tav tm="0">
                                              <p:val>
                                                <p:strVal val="#ppt_y-#ppt_h*1.125000"/>
                                              </p:val>
                                            </p:tav>
                                            <p:tav tm="100000">
                                              <p:val>
                                                <p:strVal val="#ppt_y"/>
                                              </p:val>
                                            </p:tav>
                                          </p:tavLst>
                                        </p:anim>
                                        <p:animEffect transition="in" filter="wipe(down)">
                                          <p:cBhvr>
                                            <p:cTn id="91" dur="500"/>
                                            <p:tgtEl>
                                              <p:spTgt spid="11"/>
                                            </p:tgtEl>
                                          </p:cBhvr>
                                        </p:animEffect>
                                      </p:childTnLst>
                                    </p:cTn>
                                  </p:par>
                                  <p:par>
                                    <p:cTn id="92" presetID="12" presetClass="entr" presetSubtype="1" fill="hold" grpId="0" nodeType="withEffect">
                                      <p:stCondLst>
                                        <p:cond delay="300"/>
                                      </p:stCondLst>
                                      <p:childTnLst>
                                        <p:set>
                                          <p:cBhvr>
                                            <p:cTn id="93" dur="1" fill="hold">
                                              <p:stCondLst>
                                                <p:cond delay="0"/>
                                              </p:stCondLst>
                                            </p:cTn>
                                            <p:tgtEl>
                                              <p:spTgt spid="12"/>
                                            </p:tgtEl>
                                            <p:attrNameLst>
                                              <p:attrName>style.visibility</p:attrName>
                                            </p:attrNameLst>
                                          </p:cBhvr>
                                          <p:to>
                                            <p:strVal val="visible"/>
                                          </p:to>
                                        </p:set>
                                        <p:anim calcmode="lin" valueType="num">
                                          <p:cBhvr additive="base">
                                            <p:cTn id="94" dur="500"/>
                                            <p:tgtEl>
                                              <p:spTgt spid="12"/>
                                            </p:tgtEl>
                                            <p:attrNameLst>
                                              <p:attrName>ppt_y</p:attrName>
                                            </p:attrNameLst>
                                          </p:cBhvr>
                                          <p:tavLst>
                                            <p:tav tm="0">
                                              <p:val>
                                                <p:strVal val="#ppt_y-#ppt_h*1.125000"/>
                                              </p:val>
                                            </p:tav>
                                            <p:tav tm="100000">
                                              <p:val>
                                                <p:strVal val="#ppt_y"/>
                                              </p:val>
                                            </p:tav>
                                          </p:tavLst>
                                        </p:anim>
                                        <p:animEffect transition="in" filter="wipe(down)">
                                          <p:cBhvr>
                                            <p:cTn id="95" dur="500"/>
                                            <p:tgtEl>
                                              <p:spTgt spid="12"/>
                                            </p:tgtEl>
                                          </p:cBhvr>
                                        </p:animEffect>
                                      </p:childTnLst>
                                    </p:cTn>
                                  </p:par>
                                  <p:par>
                                    <p:cTn id="96" presetID="12" presetClass="entr" presetSubtype="1" fill="hold" grpId="0" nodeType="withEffect">
                                      <p:stCondLst>
                                        <p:cond delay="500"/>
                                      </p:stCondLst>
                                      <p:childTnLst>
                                        <p:set>
                                          <p:cBhvr>
                                            <p:cTn id="97" dur="1" fill="hold">
                                              <p:stCondLst>
                                                <p:cond delay="0"/>
                                              </p:stCondLst>
                                            </p:cTn>
                                            <p:tgtEl>
                                              <p:spTgt spid="13"/>
                                            </p:tgtEl>
                                            <p:attrNameLst>
                                              <p:attrName>style.visibility</p:attrName>
                                            </p:attrNameLst>
                                          </p:cBhvr>
                                          <p:to>
                                            <p:strVal val="visible"/>
                                          </p:to>
                                        </p:set>
                                        <p:anim calcmode="lin" valueType="num">
                                          <p:cBhvr additive="base">
                                            <p:cTn id="98" dur="500"/>
                                            <p:tgtEl>
                                              <p:spTgt spid="13"/>
                                            </p:tgtEl>
                                            <p:attrNameLst>
                                              <p:attrName>ppt_y</p:attrName>
                                            </p:attrNameLst>
                                          </p:cBhvr>
                                          <p:tavLst>
                                            <p:tav tm="0">
                                              <p:val>
                                                <p:strVal val="#ppt_y-#ppt_h*1.125000"/>
                                              </p:val>
                                            </p:tav>
                                            <p:tav tm="100000">
                                              <p:val>
                                                <p:strVal val="#ppt_y"/>
                                              </p:val>
                                            </p:tav>
                                          </p:tavLst>
                                        </p:anim>
                                        <p:animEffect transition="in" filter="wipe(down)">
                                          <p:cBhvr>
                                            <p:cTn id="99" dur="500"/>
                                            <p:tgtEl>
                                              <p:spTgt spid="13"/>
                                            </p:tgtEl>
                                          </p:cBhvr>
                                        </p:animEffect>
                                      </p:childTnLst>
                                    </p:cTn>
                                  </p:par>
                                  <p:par>
                                    <p:cTn id="100" presetID="12" presetClass="entr" presetSubtype="1" fill="hold" grpId="0" nodeType="withEffect">
                                      <p:stCondLst>
                                        <p:cond delay="700"/>
                                      </p:stCondLst>
                                      <p:childTnLst>
                                        <p:set>
                                          <p:cBhvr>
                                            <p:cTn id="101" dur="1" fill="hold">
                                              <p:stCondLst>
                                                <p:cond delay="0"/>
                                              </p:stCondLst>
                                            </p:cTn>
                                            <p:tgtEl>
                                              <p:spTgt spid="14"/>
                                            </p:tgtEl>
                                            <p:attrNameLst>
                                              <p:attrName>style.visibility</p:attrName>
                                            </p:attrNameLst>
                                          </p:cBhvr>
                                          <p:to>
                                            <p:strVal val="visible"/>
                                          </p:to>
                                        </p:set>
                                        <p:anim calcmode="lin" valueType="num">
                                          <p:cBhvr additive="base">
                                            <p:cTn id="102" dur="500"/>
                                            <p:tgtEl>
                                              <p:spTgt spid="14"/>
                                            </p:tgtEl>
                                            <p:attrNameLst>
                                              <p:attrName>ppt_y</p:attrName>
                                            </p:attrNameLst>
                                          </p:cBhvr>
                                          <p:tavLst>
                                            <p:tav tm="0">
                                              <p:val>
                                                <p:strVal val="#ppt_y-#ppt_h*1.125000"/>
                                              </p:val>
                                            </p:tav>
                                            <p:tav tm="100000">
                                              <p:val>
                                                <p:strVal val="#ppt_y"/>
                                              </p:val>
                                            </p:tav>
                                          </p:tavLst>
                                        </p:anim>
                                        <p:animEffect transition="in" filter="wipe(down)">
                                          <p:cBhvr>
                                            <p:cTn id="10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19" grpId="0" animBg="1"/>
          <p:bldP spid="20" grpId="0" animBg="1"/>
          <p:bldP spid="21" grpId="0" animBg="1"/>
          <p:bldP spid="22" grpId="0" animBg="1"/>
          <p:bldP spid="23" grpId="0" animBg="1"/>
          <p:bldP spid="24" grpId="0" animBg="1"/>
          <p:bldP spid="25" grpId="0" animBg="1"/>
          <p:bldP spid="26"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52"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Scale>
                                          <p:cBhvr>
                                            <p:cTn id="21"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9"/>
                                            </p:tgtEl>
                                            <p:attrNameLst>
                                              <p:attrName>ppt_x</p:attrName>
                                              <p:attrName>ppt_y</p:attrName>
                                            </p:attrNameLst>
                                          </p:cBhvr>
                                        </p:animMotion>
                                        <p:animEffect transition="in" filter="fade">
                                          <p:cBhvr>
                                            <p:cTn id="23" dur="1000"/>
                                            <p:tgtEl>
                                              <p:spTgt spid="19"/>
                                            </p:tgtEl>
                                          </p:cBhvr>
                                        </p:animEffect>
                                      </p:childTnLst>
                                    </p:cTn>
                                  </p:par>
                                  <p:par>
                                    <p:cTn id="24" presetID="52"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Scale>
                                          <p:cBhvr>
                                            <p:cTn id="26"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20"/>
                                            </p:tgtEl>
                                            <p:attrNameLst>
                                              <p:attrName>ppt_x</p:attrName>
                                              <p:attrName>ppt_y</p:attrName>
                                            </p:attrNameLst>
                                          </p:cBhvr>
                                        </p:animMotion>
                                        <p:animEffect transition="in" filter="fade">
                                          <p:cBhvr>
                                            <p:cTn id="28" dur="1000"/>
                                            <p:tgtEl>
                                              <p:spTgt spid="20"/>
                                            </p:tgtEl>
                                          </p:cBhvr>
                                        </p:animEffect>
                                      </p:childTnLst>
                                    </p:cTn>
                                  </p:par>
                                  <p:par>
                                    <p:cTn id="29" presetID="52" presetClass="entr" presetSubtype="0" fill="hold" grpId="0" nodeType="withEffect">
                                      <p:stCondLst>
                                        <p:cond delay="200"/>
                                      </p:stCondLst>
                                      <p:childTnLst>
                                        <p:set>
                                          <p:cBhvr>
                                            <p:cTn id="30" dur="1" fill="hold">
                                              <p:stCondLst>
                                                <p:cond delay="0"/>
                                              </p:stCondLst>
                                            </p:cTn>
                                            <p:tgtEl>
                                              <p:spTgt spid="21"/>
                                            </p:tgtEl>
                                            <p:attrNameLst>
                                              <p:attrName>style.visibility</p:attrName>
                                            </p:attrNameLst>
                                          </p:cBhvr>
                                          <p:to>
                                            <p:strVal val="visible"/>
                                          </p:to>
                                        </p:set>
                                        <p:animScale>
                                          <p:cBhvr>
                                            <p:cTn id="31"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21"/>
                                            </p:tgtEl>
                                            <p:attrNameLst>
                                              <p:attrName>ppt_x</p:attrName>
                                              <p:attrName>ppt_y</p:attrName>
                                            </p:attrNameLst>
                                          </p:cBhvr>
                                        </p:animMotion>
                                        <p:animEffect transition="in" filter="fade">
                                          <p:cBhvr>
                                            <p:cTn id="33" dur="1000"/>
                                            <p:tgtEl>
                                              <p:spTgt spid="21"/>
                                            </p:tgtEl>
                                          </p:cBhvr>
                                        </p:animEffect>
                                      </p:childTnLst>
                                    </p:cTn>
                                  </p:par>
                                  <p:par>
                                    <p:cTn id="34" presetID="52" presetClass="entr" presetSubtype="0" fill="hold" grpId="0" nodeType="withEffect">
                                      <p:stCondLst>
                                        <p:cond delay="200"/>
                                      </p:stCondLst>
                                      <p:childTnLst>
                                        <p:set>
                                          <p:cBhvr>
                                            <p:cTn id="35" dur="1" fill="hold">
                                              <p:stCondLst>
                                                <p:cond delay="0"/>
                                              </p:stCondLst>
                                            </p:cTn>
                                            <p:tgtEl>
                                              <p:spTgt spid="22"/>
                                            </p:tgtEl>
                                            <p:attrNameLst>
                                              <p:attrName>style.visibility</p:attrName>
                                            </p:attrNameLst>
                                          </p:cBhvr>
                                          <p:to>
                                            <p:strVal val="visible"/>
                                          </p:to>
                                        </p:set>
                                        <p:animScale>
                                          <p:cBhvr>
                                            <p:cTn id="36"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22"/>
                                            </p:tgtEl>
                                            <p:attrNameLst>
                                              <p:attrName>ppt_x</p:attrName>
                                              <p:attrName>ppt_y</p:attrName>
                                            </p:attrNameLst>
                                          </p:cBhvr>
                                        </p:animMotion>
                                        <p:animEffect transition="in" filter="fade">
                                          <p:cBhvr>
                                            <p:cTn id="38" dur="1000"/>
                                            <p:tgtEl>
                                              <p:spTgt spid="22"/>
                                            </p:tgtEl>
                                          </p:cBhvr>
                                        </p:animEffect>
                                      </p:childTnLst>
                                    </p:cTn>
                                  </p:par>
                                  <p:par>
                                    <p:cTn id="39" presetID="52" presetClass="entr" presetSubtype="0" fill="hold" grpId="0" nodeType="withEffect">
                                      <p:stCondLst>
                                        <p:cond delay="400"/>
                                      </p:stCondLst>
                                      <p:childTnLst>
                                        <p:set>
                                          <p:cBhvr>
                                            <p:cTn id="40" dur="1" fill="hold">
                                              <p:stCondLst>
                                                <p:cond delay="0"/>
                                              </p:stCondLst>
                                            </p:cTn>
                                            <p:tgtEl>
                                              <p:spTgt spid="23"/>
                                            </p:tgtEl>
                                            <p:attrNameLst>
                                              <p:attrName>style.visibility</p:attrName>
                                            </p:attrNameLst>
                                          </p:cBhvr>
                                          <p:to>
                                            <p:strVal val="visible"/>
                                          </p:to>
                                        </p:set>
                                        <p:animScale>
                                          <p:cBhvr>
                                            <p:cTn id="41"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23"/>
                                            </p:tgtEl>
                                            <p:attrNameLst>
                                              <p:attrName>ppt_x</p:attrName>
                                              <p:attrName>ppt_y</p:attrName>
                                            </p:attrNameLst>
                                          </p:cBhvr>
                                        </p:animMotion>
                                        <p:animEffect transition="in" filter="fade">
                                          <p:cBhvr>
                                            <p:cTn id="43" dur="1000"/>
                                            <p:tgtEl>
                                              <p:spTgt spid="23"/>
                                            </p:tgtEl>
                                          </p:cBhvr>
                                        </p:animEffect>
                                      </p:childTnLst>
                                    </p:cTn>
                                  </p:par>
                                  <p:par>
                                    <p:cTn id="44" presetID="52" presetClass="entr" presetSubtype="0" fill="hold" grpId="0" nodeType="withEffect">
                                      <p:stCondLst>
                                        <p:cond delay="400"/>
                                      </p:stCondLst>
                                      <p:childTnLst>
                                        <p:set>
                                          <p:cBhvr>
                                            <p:cTn id="45" dur="1" fill="hold">
                                              <p:stCondLst>
                                                <p:cond delay="0"/>
                                              </p:stCondLst>
                                            </p:cTn>
                                            <p:tgtEl>
                                              <p:spTgt spid="24"/>
                                            </p:tgtEl>
                                            <p:attrNameLst>
                                              <p:attrName>style.visibility</p:attrName>
                                            </p:attrNameLst>
                                          </p:cBhvr>
                                          <p:to>
                                            <p:strVal val="visible"/>
                                          </p:to>
                                        </p:set>
                                        <p:animScale>
                                          <p:cBhvr>
                                            <p:cTn id="46"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24"/>
                                            </p:tgtEl>
                                            <p:attrNameLst>
                                              <p:attrName>ppt_x</p:attrName>
                                              <p:attrName>ppt_y</p:attrName>
                                            </p:attrNameLst>
                                          </p:cBhvr>
                                        </p:animMotion>
                                        <p:animEffect transition="in" filter="fade">
                                          <p:cBhvr>
                                            <p:cTn id="48" dur="1000"/>
                                            <p:tgtEl>
                                              <p:spTgt spid="24"/>
                                            </p:tgtEl>
                                          </p:cBhvr>
                                        </p:animEffect>
                                      </p:childTnLst>
                                    </p:cTn>
                                  </p:par>
                                  <p:par>
                                    <p:cTn id="49" presetID="52" presetClass="entr" presetSubtype="0" fill="hold" grpId="0" nodeType="withEffect">
                                      <p:stCondLst>
                                        <p:cond delay="400"/>
                                      </p:stCondLst>
                                      <p:childTnLst>
                                        <p:set>
                                          <p:cBhvr>
                                            <p:cTn id="50" dur="1" fill="hold">
                                              <p:stCondLst>
                                                <p:cond delay="0"/>
                                              </p:stCondLst>
                                            </p:cTn>
                                            <p:tgtEl>
                                              <p:spTgt spid="25"/>
                                            </p:tgtEl>
                                            <p:attrNameLst>
                                              <p:attrName>style.visibility</p:attrName>
                                            </p:attrNameLst>
                                          </p:cBhvr>
                                          <p:to>
                                            <p:strVal val="visible"/>
                                          </p:to>
                                        </p:set>
                                        <p:animScale>
                                          <p:cBhvr>
                                            <p:cTn id="51"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25"/>
                                            </p:tgtEl>
                                            <p:attrNameLst>
                                              <p:attrName>ppt_x</p:attrName>
                                              <p:attrName>ppt_y</p:attrName>
                                            </p:attrNameLst>
                                          </p:cBhvr>
                                        </p:animMotion>
                                        <p:animEffect transition="in" filter="fade">
                                          <p:cBhvr>
                                            <p:cTn id="53" dur="1000"/>
                                            <p:tgtEl>
                                              <p:spTgt spid="25"/>
                                            </p:tgtEl>
                                          </p:cBhvr>
                                        </p:animEffect>
                                      </p:childTnLst>
                                    </p:cTn>
                                  </p:par>
                                  <p:par>
                                    <p:cTn id="54" presetID="52" presetClass="entr" presetSubtype="0" fill="hold" grpId="0" nodeType="withEffect">
                                      <p:stCondLst>
                                        <p:cond delay="400"/>
                                      </p:stCondLst>
                                      <p:childTnLst>
                                        <p:set>
                                          <p:cBhvr>
                                            <p:cTn id="55" dur="1" fill="hold">
                                              <p:stCondLst>
                                                <p:cond delay="0"/>
                                              </p:stCondLst>
                                            </p:cTn>
                                            <p:tgtEl>
                                              <p:spTgt spid="26"/>
                                            </p:tgtEl>
                                            <p:attrNameLst>
                                              <p:attrName>style.visibility</p:attrName>
                                            </p:attrNameLst>
                                          </p:cBhvr>
                                          <p:to>
                                            <p:strVal val="visible"/>
                                          </p:to>
                                        </p:set>
                                        <p:animScale>
                                          <p:cBhvr>
                                            <p:cTn id="56"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26"/>
                                            </p:tgtEl>
                                            <p:attrNameLst>
                                              <p:attrName>ppt_x</p:attrName>
                                              <p:attrName>ppt_y</p:attrName>
                                            </p:attrNameLst>
                                          </p:cBhvr>
                                        </p:animMotion>
                                        <p:animEffect transition="in" filter="fade">
                                          <p:cBhvr>
                                            <p:cTn id="58" dur="1000"/>
                                            <p:tgtEl>
                                              <p:spTgt spid="26"/>
                                            </p:tgtEl>
                                          </p:cBhvr>
                                        </p:animEffect>
                                      </p:childTnLst>
                                    </p:cTn>
                                  </p:par>
                                </p:childTnLst>
                              </p:cTn>
                            </p:par>
                            <p:par>
                              <p:cTn id="59" fill="hold">
                                <p:stCondLst>
                                  <p:cond delay="2400"/>
                                </p:stCondLst>
                                <p:childTnLst>
                                  <p:par>
                                    <p:cTn id="60" presetID="10" presetClass="entr" presetSubtype="0" fill="hold" nodeType="after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par>
                                    <p:cTn id="63" presetID="10" presetClass="entr" presetSubtype="0" fill="hold" nodeType="with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500"/>
                                            <p:tgtEl>
                                              <p:spTgt spid="31"/>
                                            </p:tgtEl>
                                          </p:cBhvr>
                                        </p:animEffect>
                                      </p:childTnLst>
                                    </p:cTn>
                                  </p:par>
                                  <p:par>
                                    <p:cTn id="66" presetID="10" presetClass="entr" presetSubtype="0" fill="hold" nodeType="with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500"/>
                                            <p:tgtEl>
                                              <p:spTgt spid="35"/>
                                            </p:tgtEl>
                                          </p:cBhvr>
                                        </p:animEffect>
                                      </p:childTnLst>
                                    </p:cTn>
                                  </p:par>
                                  <p:par>
                                    <p:cTn id="69" presetID="10" presetClass="entr" presetSubtype="0" fill="hold"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500"/>
                                            <p:tgtEl>
                                              <p:spTgt spid="39"/>
                                            </p:tgtEl>
                                          </p:cBhvr>
                                        </p:animEffect>
                                      </p:childTnLst>
                                    </p:cTn>
                                  </p:par>
                                  <p:par>
                                    <p:cTn id="72" presetID="12" presetClass="entr" presetSubtype="4" fill="hold" grpId="0" nodeType="with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p:tgtEl>
                                              <p:spTgt spid="15"/>
                                            </p:tgtEl>
                                            <p:attrNameLst>
                                              <p:attrName>ppt_y</p:attrName>
                                            </p:attrNameLst>
                                          </p:cBhvr>
                                          <p:tavLst>
                                            <p:tav tm="0">
                                              <p:val>
                                                <p:strVal val="#ppt_y+#ppt_h*1.125000"/>
                                              </p:val>
                                            </p:tav>
                                            <p:tav tm="100000">
                                              <p:val>
                                                <p:strVal val="#ppt_y"/>
                                              </p:val>
                                            </p:tav>
                                          </p:tavLst>
                                        </p:anim>
                                        <p:animEffect transition="in" filter="wipe(up)">
                                          <p:cBhvr>
                                            <p:cTn id="75" dur="500"/>
                                            <p:tgtEl>
                                              <p:spTgt spid="15"/>
                                            </p:tgtEl>
                                          </p:cBhvr>
                                        </p:animEffect>
                                      </p:childTnLst>
                                    </p:cTn>
                                  </p:par>
                                  <p:par>
                                    <p:cTn id="76" presetID="12" presetClass="entr" presetSubtype="4" fill="hold" grpId="0" nodeType="withEffect">
                                      <p:stCondLst>
                                        <p:cond delay="100"/>
                                      </p:stCondLst>
                                      <p:childTnLst>
                                        <p:set>
                                          <p:cBhvr>
                                            <p:cTn id="77" dur="1" fill="hold">
                                              <p:stCondLst>
                                                <p:cond delay="0"/>
                                              </p:stCondLst>
                                            </p:cTn>
                                            <p:tgtEl>
                                              <p:spTgt spid="16"/>
                                            </p:tgtEl>
                                            <p:attrNameLst>
                                              <p:attrName>style.visibility</p:attrName>
                                            </p:attrNameLst>
                                          </p:cBhvr>
                                          <p:to>
                                            <p:strVal val="visible"/>
                                          </p:to>
                                        </p:set>
                                        <p:anim calcmode="lin" valueType="num">
                                          <p:cBhvr additive="base">
                                            <p:cTn id="78" dur="500"/>
                                            <p:tgtEl>
                                              <p:spTgt spid="16"/>
                                            </p:tgtEl>
                                            <p:attrNameLst>
                                              <p:attrName>ppt_y</p:attrName>
                                            </p:attrNameLst>
                                          </p:cBhvr>
                                          <p:tavLst>
                                            <p:tav tm="0">
                                              <p:val>
                                                <p:strVal val="#ppt_y+#ppt_h*1.125000"/>
                                              </p:val>
                                            </p:tav>
                                            <p:tav tm="100000">
                                              <p:val>
                                                <p:strVal val="#ppt_y"/>
                                              </p:val>
                                            </p:tav>
                                          </p:tavLst>
                                        </p:anim>
                                        <p:animEffect transition="in" filter="wipe(up)">
                                          <p:cBhvr>
                                            <p:cTn id="79" dur="500"/>
                                            <p:tgtEl>
                                              <p:spTgt spid="16"/>
                                            </p:tgtEl>
                                          </p:cBhvr>
                                        </p:animEffect>
                                      </p:childTnLst>
                                    </p:cTn>
                                  </p:par>
                                  <p:par>
                                    <p:cTn id="80" presetID="12" presetClass="entr" presetSubtype="4" fill="hold" grpId="0" nodeType="withEffect">
                                      <p:stCondLst>
                                        <p:cond delay="200"/>
                                      </p:stCondLst>
                                      <p:childTnLst>
                                        <p:set>
                                          <p:cBhvr>
                                            <p:cTn id="81" dur="1" fill="hold">
                                              <p:stCondLst>
                                                <p:cond delay="0"/>
                                              </p:stCondLst>
                                            </p:cTn>
                                            <p:tgtEl>
                                              <p:spTgt spid="17"/>
                                            </p:tgtEl>
                                            <p:attrNameLst>
                                              <p:attrName>style.visibility</p:attrName>
                                            </p:attrNameLst>
                                          </p:cBhvr>
                                          <p:to>
                                            <p:strVal val="visible"/>
                                          </p:to>
                                        </p:set>
                                        <p:anim calcmode="lin" valueType="num">
                                          <p:cBhvr additive="base">
                                            <p:cTn id="82" dur="500"/>
                                            <p:tgtEl>
                                              <p:spTgt spid="17"/>
                                            </p:tgtEl>
                                            <p:attrNameLst>
                                              <p:attrName>ppt_y</p:attrName>
                                            </p:attrNameLst>
                                          </p:cBhvr>
                                          <p:tavLst>
                                            <p:tav tm="0">
                                              <p:val>
                                                <p:strVal val="#ppt_y+#ppt_h*1.125000"/>
                                              </p:val>
                                            </p:tav>
                                            <p:tav tm="100000">
                                              <p:val>
                                                <p:strVal val="#ppt_y"/>
                                              </p:val>
                                            </p:tav>
                                          </p:tavLst>
                                        </p:anim>
                                        <p:animEffect transition="in" filter="wipe(up)">
                                          <p:cBhvr>
                                            <p:cTn id="83" dur="500"/>
                                            <p:tgtEl>
                                              <p:spTgt spid="17"/>
                                            </p:tgtEl>
                                          </p:cBhvr>
                                        </p:animEffect>
                                      </p:childTnLst>
                                    </p:cTn>
                                  </p:par>
                                  <p:par>
                                    <p:cTn id="84" presetID="12" presetClass="entr" presetSubtype="4" fill="hold" grpId="0" nodeType="withEffect">
                                      <p:stCondLst>
                                        <p:cond delay="30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p:tgtEl>
                                              <p:spTgt spid="18"/>
                                            </p:tgtEl>
                                            <p:attrNameLst>
                                              <p:attrName>ppt_y</p:attrName>
                                            </p:attrNameLst>
                                          </p:cBhvr>
                                          <p:tavLst>
                                            <p:tav tm="0">
                                              <p:val>
                                                <p:strVal val="#ppt_y+#ppt_h*1.125000"/>
                                              </p:val>
                                            </p:tav>
                                            <p:tav tm="100000">
                                              <p:val>
                                                <p:strVal val="#ppt_y"/>
                                              </p:val>
                                            </p:tav>
                                          </p:tavLst>
                                        </p:anim>
                                        <p:animEffect transition="in" filter="wipe(up)">
                                          <p:cBhvr>
                                            <p:cTn id="87" dur="500"/>
                                            <p:tgtEl>
                                              <p:spTgt spid="18"/>
                                            </p:tgtEl>
                                          </p:cBhvr>
                                        </p:animEffect>
                                      </p:childTnLst>
                                    </p:cTn>
                                  </p:par>
                                  <p:par>
                                    <p:cTn id="88" presetID="12" presetClass="entr" presetSubtype="1" fill="hold" grpId="0" nodeType="withEffect">
                                      <p:stCondLst>
                                        <p:cond delay="100"/>
                                      </p:stCondLst>
                                      <p:childTnLst>
                                        <p:set>
                                          <p:cBhvr>
                                            <p:cTn id="89" dur="1" fill="hold">
                                              <p:stCondLst>
                                                <p:cond delay="0"/>
                                              </p:stCondLst>
                                            </p:cTn>
                                            <p:tgtEl>
                                              <p:spTgt spid="11"/>
                                            </p:tgtEl>
                                            <p:attrNameLst>
                                              <p:attrName>style.visibility</p:attrName>
                                            </p:attrNameLst>
                                          </p:cBhvr>
                                          <p:to>
                                            <p:strVal val="visible"/>
                                          </p:to>
                                        </p:set>
                                        <p:anim calcmode="lin" valueType="num">
                                          <p:cBhvr additive="base">
                                            <p:cTn id="90" dur="500"/>
                                            <p:tgtEl>
                                              <p:spTgt spid="11"/>
                                            </p:tgtEl>
                                            <p:attrNameLst>
                                              <p:attrName>ppt_y</p:attrName>
                                            </p:attrNameLst>
                                          </p:cBhvr>
                                          <p:tavLst>
                                            <p:tav tm="0">
                                              <p:val>
                                                <p:strVal val="#ppt_y-#ppt_h*1.125000"/>
                                              </p:val>
                                            </p:tav>
                                            <p:tav tm="100000">
                                              <p:val>
                                                <p:strVal val="#ppt_y"/>
                                              </p:val>
                                            </p:tav>
                                          </p:tavLst>
                                        </p:anim>
                                        <p:animEffect transition="in" filter="wipe(down)">
                                          <p:cBhvr>
                                            <p:cTn id="91" dur="500"/>
                                            <p:tgtEl>
                                              <p:spTgt spid="11"/>
                                            </p:tgtEl>
                                          </p:cBhvr>
                                        </p:animEffect>
                                      </p:childTnLst>
                                    </p:cTn>
                                  </p:par>
                                  <p:par>
                                    <p:cTn id="92" presetID="12" presetClass="entr" presetSubtype="1" fill="hold" grpId="0" nodeType="withEffect">
                                      <p:stCondLst>
                                        <p:cond delay="300"/>
                                      </p:stCondLst>
                                      <p:childTnLst>
                                        <p:set>
                                          <p:cBhvr>
                                            <p:cTn id="93" dur="1" fill="hold">
                                              <p:stCondLst>
                                                <p:cond delay="0"/>
                                              </p:stCondLst>
                                            </p:cTn>
                                            <p:tgtEl>
                                              <p:spTgt spid="12"/>
                                            </p:tgtEl>
                                            <p:attrNameLst>
                                              <p:attrName>style.visibility</p:attrName>
                                            </p:attrNameLst>
                                          </p:cBhvr>
                                          <p:to>
                                            <p:strVal val="visible"/>
                                          </p:to>
                                        </p:set>
                                        <p:anim calcmode="lin" valueType="num">
                                          <p:cBhvr additive="base">
                                            <p:cTn id="94" dur="500"/>
                                            <p:tgtEl>
                                              <p:spTgt spid="12"/>
                                            </p:tgtEl>
                                            <p:attrNameLst>
                                              <p:attrName>ppt_y</p:attrName>
                                            </p:attrNameLst>
                                          </p:cBhvr>
                                          <p:tavLst>
                                            <p:tav tm="0">
                                              <p:val>
                                                <p:strVal val="#ppt_y-#ppt_h*1.125000"/>
                                              </p:val>
                                            </p:tav>
                                            <p:tav tm="100000">
                                              <p:val>
                                                <p:strVal val="#ppt_y"/>
                                              </p:val>
                                            </p:tav>
                                          </p:tavLst>
                                        </p:anim>
                                        <p:animEffect transition="in" filter="wipe(down)">
                                          <p:cBhvr>
                                            <p:cTn id="95" dur="500"/>
                                            <p:tgtEl>
                                              <p:spTgt spid="12"/>
                                            </p:tgtEl>
                                          </p:cBhvr>
                                        </p:animEffect>
                                      </p:childTnLst>
                                    </p:cTn>
                                  </p:par>
                                  <p:par>
                                    <p:cTn id="96" presetID="12" presetClass="entr" presetSubtype="1" fill="hold" grpId="0" nodeType="withEffect">
                                      <p:stCondLst>
                                        <p:cond delay="500"/>
                                      </p:stCondLst>
                                      <p:childTnLst>
                                        <p:set>
                                          <p:cBhvr>
                                            <p:cTn id="97" dur="1" fill="hold">
                                              <p:stCondLst>
                                                <p:cond delay="0"/>
                                              </p:stCondLst>
                                            </p:cTn>
                                            <p:tgtEl>
                                              <p:spTgt spid="13"/>
                                            </p:tgtEl>
                                            <p:attrNameLst>
                                              <p:attrName>style.visibility</p:attrName>
                                            </p:attrNameLst>
                                          </p:cBhvr>
                                          <p:to>
                                            <p:strVal val="visible"/>
                                          </p:to>
                                        </p:set>
                                        <p:anim calcmode="lin" valueType="num">
                                          <p:cBhvr additive="base">
                                            <p:cTn id="98" dur="500"/>
                                            <p:tgtEl>
                                              <p:spTgt spid="13"/>
                                            </p:tgtEl>
                                            <p:attrNameLst>
                                              <p:attrName>ppt_y</p:attrName>
                                            </p:attrNameLst>
                                          </p:cBhvr>
                                          <p:tavLst>
                                            <p:tav tm="0">
                                              <p:val>
                                                <p:strVal val="#ppt_y-#ppt_h*1.125000"/>
                                              </p:val>
                                            </p:tav>
                                            <p:tav tm="100000">
                                              <p:val>
                                                <p:strVal val="#ppt_y"/>
                                              </p:val>
                                            </p:tav>
                                          </p:tavLst>
                                        </p:anim>
                                        <p:animEffect transition="in" filter="wipe(down)">
                                          <p:cBhvr>
                                            <p:cTn id="99" dur="500"/>
                                            <p:tgtEl>
                                              <p:spTgt spid="13"/>
                                            </p:tgtEl>
                                          </p:cBhvr>
                                        </p:animEffect>
                                      </p:childTnLst>
                                    </p:cTn>
                                  </p:par>
                                  <p:par>
                                    <p:cTn id="100" presetID="12" presetClass="entr" presetSubtype="1" fill="hold" grpId="0" nodeType="withEffect">
                                      <p:stCondLst>
                                        <p:cond delay="700"/>
                                      </p:stCondLst>
                                      <p:childTnLst>
                                        <p:set>
                                          <p:cBhvr>
                                            <p:cTn id="101" dur="1" fill="hold">
                                              <p:stCondLst>
                                                <p:cond delay="0"/>
                                              </p:stCondLst>
                                            </p:cTn>
                                            <p:tgtEl>
                                              <p:spTgt spid="14"/>
                                            </p:tgtEl>
                                            <p:attrNameLst>
                                              <p:attrName>style.visibility</p:attrName>
                                            </p:attrNameLst>
                                          </p:cBhvr>
                                          <p:to>
                                            <p:strVal val="visible"/>
                                          </p:to>
                                        </p:set>
                                        <p:anim calcmode="lin" valueType="num">
                                          <p:cBhvr additive="base">
                                            <p:cTn id="102" dur="500"/>
                                            <p:tgtEl>
                                              <p:spTgt spid="14"/>
                                            </p:tgtEl>
                                            <p:attrNameLst>
                                              <p:attrName>ppt_y</p:attrName>
                                            </p:attrNameLst>
                                          </p:cBhvr>
                                          <p:tavLst>
                                            <p:tav tm="0">
                                              <p:val>
                                                <p:strVal val="#ppt_y-#ppt_h*1.125000"/>
                                              </p:val>
                                            </p:tav>
                                            <p:tav tm="100000">
                                              <p:val>
                                                <p:strVal val="#ppt_y"/>
                                              </p:val>
                                            </p:tav>
                                          </p:tavLst>
                                        </p:anim>
                                        <p:animEffect transition="in" filter="wipe(down)">
                                          <p:cBhvr>
                                            <p:cTn id="10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19" grpId="0" animBg="1"/>
          <p:bldP spid="20" grpId="0" animBg="1"/>
          <p:bldP spid="21" grpId="0" animBg="1"/>
          <p:bldP spid="22" grpId="0" animBg="1"/>
          <p:bldP spid="23" grpId="0" animBg="1"/>
          <p:bldP spid="24" grpId="0" animBg="1"/>
          <p:bldP spid="25" grpId="0" animBg="1"/>
          <p:bldP spid="26"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42"/>
          <p:cNvSpPr>
            <a:spLocks noEditPoints="1"/>
          </p:cNvSpPr>
          <p:nvPr/>
        </p:nvSpPr>
        <p:spPr bwMode="auto">
          <a:xfrm>
            <a:off x="755576" y="627534"/>
            <a:ext cx="7830402" cy="4233006"/>
          </a:xfrm>
          <a:custGeom>
            <a:avLst/>
            <a:gdLst>
              <a:gd name="T0" fmla="*/ 1827500 w 3458"/>
              <a:gd name="T1" fmla="*/ 3284911 h 1870"/>
              <a:gd name="T2" fmla="*/ 1972782 w 3458"/>
              <a:gd name="T3" fmla="*/ 3139679 h 1870"/>
              <a:gd name="T4" fmla="*/ 3565154 w 3458"/>
              <a:gd name="T5" fmla="*/ 2994447 h 1870"/>
              <a:gd name="T6" fmla="*/ 5597196 w 3458"/>
              <a:gd name="T7" fmla="*/ 2849216 h 1870"/>
              <a:gd name="T8" fmla="*/ 3419872 w 3458"/>
              <a:gd name="T9" fmla="*/ 2849216 h 1870"/>
              <a:gd name="T10" fmla="*/ 5451914 w 3458"/>
              <a:gd name="T11" fmla="*/ 2700162 h 1870"/>
              <a:gd name="T12" fmla="*/ 2263347 w 3458"/>
              <a:gd name="T13" fmla="*/ 2700162 h 1870"/>
              <a:gd name="T14" fmla="*/ 3710436 w 3458"/>
              <a:gd name="T15" fmla="*/ 2556841 h 1870"/>
              <a:gd name="T16" fmla="*/ 1827500 w 3458"/>
              <a:gd name="T17" fmla="*/ 2556841 h 1870"/>
              <a:gd name="T18" fmla="*/ 3853807 w 3458"/>
              <a:gd name="T19" fmla="*/ 2411610 h 1870"/>
              <a:gd name="T20" fmla="*/ 1972782 w 3458"/>
              <a:gd name="T21" fmla="*/ 2411610 h 1870"/>
              <a:gd name="T22" fmla="*/ 3853807 w 3458"/>
              <a:gd name="T23" fmla="*/ 2266378 h 1870"/>
              <a:gd name="T24" fmla="*/ 2118065 w 3458"/>
              <a:gd name="T25" fmla="*/ 2266378 h 1870"/>
              <a:gd name="T26" fmla="*/ 3853807 w 3458"/>
              <a:gd name="T27" fmla="*/ 2121146 h 1870"/>
              <a:gd name="T28" fmla="*/ 2840654 w 3458"/>
              <a:gd name="T29" fmla="*/ 2121146 h 1870"/>
              <a:gd name="T30" fmla="*/ 4723590 w 3458"/>
              <a:gd name="T31" fmla="*/ 1977826 h 1870"/>
              <a:gd name="T32" fmla="*/ 3565154 w 3458"/>
              <a:gd name="T33" fmla="*/ 1977826 h 1870"/>
              <a:gd name="T34" fmla="*/ 1393564 w 3458"/>
              <a:gd name="T35" fmla="*/ 1977826 h 1870"/>
              <a:gd name="T36" fmla="*/ 4578308 w 3458"/>
              <a:gd name="T37" fmla="*/ 1832594 h 1870"/>
              <a:gd name="T38" fmla="*/ 3419872 w 3458"/>
              <a:gd name="T39" fmla="*/ 1832594 h 1870"/>
              <a:gd name="T40" fmla="*/ 1104911 w 3458"/>
              <a:gd name="T41" fmla="*/ 1832594 h 1870"/>
              <a:gd name="T42" fmla="*/ 4578308 w 3458"/>
              <a:gd name="T43" fmla="*/ 1687362 h 1870"/>
              <a:gd name="T44" fmla="*/ 3419872 w 3458"/>
              <a:gd name="T45" fmla="*/ 1687362 h 1870"/>
              <a:gd name="T46" fmla="*/ 1104911 w 3458"/>
              <a:gd name="T47" fmla="*/ 1687362 h 1870"/>
              <a:gd name="T48" fmla="*/ 4868873 w 3458"/>
              <a:gd name="T49" fmla="*/ 1542131 h 1870"/>
              <a:gd name="T50" fmla="*/ 3853807 w 3458"/>
              <a:gd name="T51" fmla="*/ 1542131 h 1870"/>
              <a:gd name="T52" fmla="*/ 1393564 w 3458"/>
              <a:gd name="T53" fmla="*/ 1542131 h 1870"/>
              <a:gd name="T54" fmla="*/ 5306631 w 3458"/>
              <a:gd name="T55" fmla="*/ 1398810 h 1870"/>
              <a:gd name="T56" fmla="*/ 4289655 w 3458"/>
              <a:gd name="T57" fmla="*/ 1398810 h 1870"/>
              <a:gd name="T58" fmla="*/ 1684129 w 3458"/>
              <a:gd name="T59" fmla="*/ 1398810 h 1870"/>
              <a:gd name="T60" fmla="*/ 5597196 w 3458"/>
              <a:gd name="T61" fmla="*/ 1253578 h 1870"/>
              <a:gd name="T62" fmla="*/ 4578308 w 3458"/>
              <a:gd name="T63" fmla="*/ 1253578 h 1870"/>
              <a:gd name="T64" fmla="*/ 3565154 w 3458"/>
              <a:gd name="T65" fmla="*/ 1253578 h 1870"/>
              <a:gd name="T66" fmla="*/ 1684129 w 3458"/>
              <a:gd name="T67" fmla="*/ 1253578 h 1870"/>
              <a:gd name="T68" fmla="*/ 6031132 w 3458"/>
              <a:gd name="T69" fmla="*/ 1104525 h 1870"/>
              <a:gd name="T70" fmla="*/ 4868873 w 3458"/>
              <a:gd name="T71" fmla="*/ 1104525 h 1870"/>
              <a:gd name="T72" fmla="*/ 3853807 w 3458"/>
              <a:gd name="T73" fmla="*/ 1104525 h 1870"/>
              <a:gd name="T74" fmla="*/ 1827500 w 3458"/>
              <a:gd name="T75" fmla="*/ 1104525 h 1870"/>
              <a:gd name="T76" fmla="*/ 814346 w 3458"/>
              <a:gd name="T77" fmla="*/ 1104525 h 1870"/>
              <a:gd name="T78" fmla="*/ 5740567 w 3458"/>
              <a:gd name="T79" fmla="*/ 959293 h 1870"/>
              <a:gd name="T80" fmla="*/ 4723590 w 3458"/>
              <a:gd name="T81" fmla="*/ 959293 h 1870"/>
              <a:gd name="T82" fmla="*/ 3710436 w 3458"/>
              <a:gd name="T83" fmla="*/ 959293 h 1870"/>
              <a:gd name="T84" fmla="*/ 1393564 w 3458"/>
              <a:gd name="T85" fmla="*/ 959293 h 1870"/>
              <a:gd name="T86" fmla="*/ 235128 w 3458"/>
              <a:gd name="T87" fmla="*/ 959293 h 1870"/>
              <a:gd name="T88" fmla="*/ 5740567 w 3458"/>
              <a:gd name="T89" fmla="*/ 814062 h 1870"/>
              <a:gd name="T90" fmla="*/ 4723590 w 3458"/>
              <a:gd name="T91" fmla="*/ 814062 h 1870"/>
              <a:gd name="T92" fmla="*/ 3710436 w 3458"/>
              <a:gd name="T93" fmla="*/ 814062 h 1870"/>
              <a:gd name="T94" fmla="*/ 1827500 w 3458"/>
              <a:gd name="T95" fmla="*/ 814062 h 1870"/>
              <a:gd name="T96" fmla="*/ 814346 w 3458"/>
              <a:gd name="T97" fmla="*/ 814062 h 1870"/>
              <a:gd name="T98" fmla="*/ 6319785 w 3458"/>
              <a:gd name="T99" fmla="*/ 670741 h 1870"/>
              <a:gd name="T100" fmla="*/ 5306631 w 3458"/>
              <a:gd name="T101" fmla="*/ 670741 h 1870"/>
              <a:gd name="T102" fmla="*/ 4289655 w 3458"/>
              <a:gd name="T103" fmla="*/ 670741 h 1870"/>
              <a:gd name="T104" fmla="*/ 2263347 w 3458"/>
              <a:gd name="T105" fmla="*/ 670741 h 1870"/>
              <a:gd name="T106" fmla="*/ 959629 w 3458"/>
              <a:gd name="T107" fmla="*/ 670741 h 1870"/>
              <a:gd name="T108" fmla="*/ 5885850 w 3458"/>
              <a:gd name="T109" fmla="*/ 525509 h 1870"/>
              <a:gd name="T110" fmla="*/ 4723590 w 3458"/>
              <a:gd name="T111" fmla="*/ 525509 h 1870"/>
              <a:gd name="T112" fmla="*/ 2263347 w 3458"/>
              <a:gd name="T113" fmla="*/ 525509 h 1870"/>
              <a:gd name="T114" fmla="*/ 814346 w 3458"/>
              <a:gd name="T115" fmla="*/ 525509 h 1870"/>
              <a:gd name="T116" fmla="*/ 3565154 w 3458"/>
              <a:gd name="T117" fmla="*/ 380278 h 1870"/>
              <a:gd name="T118" fmla="*/ 1538847 w 3458"/>
              <a:gd name="T119" fmla="*/ 380278 h 1870"/>
              <a:gd name="T120" fmla="*/ 3419872 w 3458"/>
              <a:gd name="T121" fmla="*/ 235046 h 1870"/>
              <a:gd name="T122" fmla="*/ 1684129 w 3458"/>
              <a:gd name="T123" fmla="*/ 235046 h 1870"/>
              <a:gd name="T124" fmla="*/ 2552000 w 3458"/>
              <a:gd name="T125" fmla="*/ 91725 h 18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58" h="1870">
                <a:moveTo>
                  <a:pt x="956" y="1870"/>
                </a:moveTo>
                <a:lnTo>
                  <a:pt x="909" y="1870"/>
                </a:lnTo>
                <a:lnTo>
                  <a:pt x="909" y="1823"/>
                </a:lnTo>
                <a:lnTo>
                  <a:pt x="956" y="1823"/>
                </a:lnTo>
                <a:lnTo>
                  <a:pt x="956" y="1870"/>
                </a:lnTo>
                <a:close/>
                <a:moveTo>
                  <a:pt x="3230" y="1794"/>
                </a:moveTo>
                <a:lnTo>
                  <a:pt x="3181" y="1794"/>
                </a:lnTo>
                <a:lnTo>
                  <a:pt x="3181" y="1747"/>
                </a:lnTo>
                <a:lnTo>
                  <a:pt x="3230" y="1747"/>
                </a:lnTo>
                <a:lnTo>
                  <a:pt x="3230" y="1794"/>
                </a:lnTo>
                <a:close/>
                <a:moveTo>
                  <a:pt x="956" y="1794"/>
                </a:moveTo>
                <a:lnTo>
                  <a:pt x="909" y="1794"/>
                </a:lnTo>
                <a:lnTo>
                  <a:pt x="909" y="1747"/>
                </a:lnTo>
                <a:lnTo>
                  <a:pt x="956" y="1747"/>
                </a:lnTo>
                <a:lnTo>
                  <a:pt x="956" y="1794"/>
                </a:lnTo>
                <a:close/>
                <a:moveTo>
                  <a:pt x="3306" y="1719"/>
                </a:moveTo>
                <a:lnTo>
                  <a:pt x="3257" y="1719"/>
                </a:lnTo>
                <a:lnTo>
                  <a:pt x="3257" y="1671"/>
                </a:lnTo>
                <a:lnTo>
                  <a:pt x="3306" y="1671"/>
                </a:lnTo>
                <a:lnTo>
                  <a:pt x="3306" y="1719"/>
                </a:lnTo>
                <a:close/>
                <a:moveTo>
                  <a:pt x="3003" y="1719"/>
                </a:moveTo>
                <a:lnTo>
                  <a:pt x="2954" y="1719"/>
                </a:lnTo>
                <a:lnTo>
                  <a:pt x="2954" y="1671"/>
                </a:lnTo>
                <a:lnTo>
                  <a:pt x="3003" y="1671"/>
                </a:lnTo>
                <a:lnTo>
                  <a:pt x="3003" y="1719"/>
                </a:lnTo>
                <a:close/>
                <a:moveTo>
                  <a:pt x="1032" y="1719"/>
                </a:moveTo>
                <a:lnTo>
                  <a:pt x="985" y="1719"/>
                </a:lnTo>
                <a:lnTo>
                  <a:pt x="985" y="1671"/>
                </a:lnTo>
                <a:lnTo>
                  <a:pt x="1032" y="1671"/>
                </a:lnTo>
                <a:lnTo>
                  <a:pt x="1032" y="1719"/>
                </a:lnTo>
                <a:close/>
                <a:moveTo>
                  <a:pt x="956" y="1719"/>
                </a:moveTo>
                <a:lnTo>
                  <a:pt x="909" y="1719"/>
                </a:lnTo>
                <a:lnTo>
                  <a:pt x="909" y="1671"/>
                </a:lnTo>
                <a:lnTo>
                  <a:pt x="956" y="1671"/>
                </a:lnTo>
                <a:lnTo>
                  <a:pt x="956" y="1719"/>
                </a:lnTo>
                <a:close/>
                <a:moveTo>
                  <a:pt x="3382" y="1643"/>
                </a:moveTo>
                <a:lnTo>
                  <a:pt x="3332" y="1643"/>
                </a:lnTo>
                <a:lnTo>
                  <a:pt x="3332" y="1596"/>
                </a:lnTo>
                <a:lnTo>
                  <a:pt x="3382" y="1596"/>
                </a:lnTo>
                <a:lnTo>
                  <a:pt x="3382" y="1643"/>
                </a:lnTo>
                <a:close/>
                <a:moveTo>
                  <a:pt x="3306" y="1643"/>
                </a:moveTo>
                <a:lnTo>
                  <a:pt x="3257" y="1643"/>
                </a:lnTo>
                <a:lnTo>
                  <a:pt x="3257" y="1596"/>
                </a:lnTo>
                <a:lnTo>
                  <a:pt x="3306" y="1596"/>
                </a:lnTo>
                <a:lnTo>
                  <a:pt x="3306" y="1643"/>
                </a:lnTo>
                <a:close/>
                <a:moveTo>
                  <a:pt x="3079" y="1643"/>
                </a:moveTo>
                <a:lnTo>
                  <a:pt x="3029" y="1643"/>
                </a:lnTo>
                <a:lnTo>
                  <a:pt x="3029" y="1596"/>
                </a:lnTo>
                <a:lnTo>
                  <a:pt x="3079" y="1596"/>
                </a:lnTo>
                <a:lnTo>
                  <a:pt x="3079" y="1643"/>
                </a:lnTo>
                <a:close/>
                <a:moveTo>
                  <a:pt x="3003" y="1643"/>
                </a:moveTo>
                <a:lnTo>
                  <a:pt x="2954" y="1643"/>
                </a:lnTo>
                <a:lnTo>
                  <a:pt x="2954" y="1596"/>
                </a:lnTo>
                <a:lnTo>
                  <a:pt x="3003" y="1596"/>
                </a:lnTo>
                <a:lnTo>
                  <a:pt x="3003" y="1643"/>
                </a:lnTo>
                <a:close/>
                <a:moveTo>
                  <a:pt x="2928" y="1643"/>
                </a:moveTo>
                <a:lnTo>
                  <a:pt x="2878" y="1643"/>
                </a:lnTo>
                <a:lnTo>
                  <a:pt x="2878" y="1596"/>
                </a:lnTo>
                <a:lnTo>
                  <a:pt x="2928" y="1596"/>
                </a:lnTo>
                <a:lnTo>
                  <a:pt x="2928" y="1643"/>
                </a:lnTo>
                <a:close/>
                <a:moveTo>
                  <a:pt x="2776" y="1643"/>
                </a:moveTo>
                <a:lnTo>
                  <a:pt x="2726" y="1643"/>
                </a:lnTo>
                <a:lnTo>
                  <a:pt x="2726" y="1596"/>
                </a:lnTo>
                <a:lnTo>
                  <a:pt x="2776" y="1596"/>
                </a:lnTo>
                <a:lnTo>
                  <a:pt x="2776" y="1643"/>
                </a:lnTo>
                <a:close/>
                <a:moveTo>
                  <a:pt x="1032" y="1643"/>
                </a:moveTo>
                <a:lnTo>
                  <a:pt x="985" y="1643"/>
                </a:lnTo>
                <a:lnTo>
                  <a:pt x="985" y="1596"/>
                </a:lnTo>
                <a:lnTo>
                  <a:pt x="1032" y="1596"/>
                </a:lnTo>
                <a:lnTo>
                  <a:pt x="1032" y="1643"/>
                </a:lnTo>
                <a:close/>
                <a:moveTo>
                  <a:pt x="956" y="1643"/>
                </a:moveTo>
                <a:lnTo>
                  <a:pt x="909" y="1643"/>
                </a:lnTo>
                <a:lnTo>
                  <a:pt x="909" y="1596"/>
                </a:lnTo>
                <a:lnTo>
                  <a:pt x="956" y="1596"/>
                </a:lnTo>
                <a:lnTo>
                  <a:pt x="956" y="1643"/>
                </a:lnTo>
                <a:close/>
                <a:moveTo>
                  <a:pt x="3079" y="1567"/>
                </a:moveTo>
                <a:lnTo>
                  <a:pt x="3029" y="1567"/>
                </a:lnTo>
                <a:lnTo>
                  <a:pt x="3029" y="1517"/>
                </a:lnTo>
                <a:lnTo>
                  <a:pt x="3079" y="1517"/>
                </a:lnTo>
                <a:lnTo>
                  <a:pt x="3079" y="1567"/>
                </a:lnTo>
                <a:close/>
                <a:moveTo>
                  <a:pt x="3003" y="1567"/>
                </a:moveTo>
                <a:lnTo>
                  <a:pt x="2954" y="1567"/>
                </a:lnTo>
                <a:lnTo>
                  <a:pt x="2954" y="1517"/>
                </a:lnTo>
                <a:lnTo>
                  <a:pt x="3003" y="1517"/>
                </a:lnTo>
                <a:lnTo>
                  <a:pt x="3003" y="1567"/>
                </a:lnTo>
                <a:close/>
                <a:moveTo>
                  <a:pt x="2928" y="1567"/>
                </a:moveTo>
                <a:lnTo>
                  <a:pt x="2878" y="1567"/>
                </a:lnTo>
                <a:lnTo>
                  <a:pt x="2878" y="1517"/>
                </a:lnTo>
                <a:lnTo>
                  <a:pt x="2928" y="1517"/>
                </a:lnTo>
                <a:lnTo>
                  <a:pt x="2928" y="1567"/>
                </a:lnTo>
                <a:close/>
                <a:moveTo>
                  <a:pt x="2852" y="1567"/>
                </a:moveTo>
                <a:lnTo>
                  <a:pt x="2802" y="1567"/>
                </a:lnTo>
                <a:lnTo>
                  <a:pt x="2802" y="1517"/>
                </a:lnTo>
                <a:lnTo>
                  <a:pt x="2852" y="1517"/>
                </a:lnTo>
                <a:lnTo>
                  <a:pt x="2852" y="1567"/>
                </a:lnTo>
                <a:close/>
                <a:moveTo>
                  <a:pt x="2776" y="1567"/>
                </a:moveTo>
                <a:lnTo>
                  <a:pt x="2726" y="1567"/>
                </a:lnTo>
                <a:lnTo>
                  <a:pt x="2726" y="1517"/>
                </a:lnTo>
                <a:lnTo>
                  <a:pt x="2776" y="1517"/>
                </a:lnTo>
                <a:lnTo>
                  <a:pt x="2776" y="1567"/>
                </a:lnTo>
                <a:close/>
                <a:moveTo>
                  <a:pt x="1865" y="1567"/>
                </a:moveTo>
                <a:lnTo>
                  <a:pt x="1818" y="1567"/>
                </a:lnTo>
                <a:lnTo>
                  <a:pt x="1818" y="1517"/>
                </a:lnTo>
                <a:lnTo>
                  <a:pt x="1865" y="1517"/>
                </a:lnTo>
                <a:lnTo>
                  <a:pt x="1865" y="1567"/>
                </a:lnTo>
                <a:close/>
                <a:moveTo>
                  <a:pt x="1789" y="1567"/>
                </a:moveTo>
                <a:lnTo>
                  <a:pt x="1742" y="1567"/>
                </a:lnTo>
                <a:lnTo>
                  <a:pt x="1742" y="1517"/>
                </a:lnTo>
                <a:lnTo>
                  <a:pt x="1789" y="1517"/>
                </a:lnTo>
                <a:lnTo>
                  <a:pt x="1789" y="1567"/>
                </a:lnTo>
                <a:close/>
                <a:moveTo>
                  <a:pt x="1108" y="1567"/>
                </a:moveTo>
                <a:lnTo>
                  <a:pt x="1060" y="1567"/>
                </a:lnTo>
                <a:lnTo>
                  <a:pt x="1060" y="1517"/>
                </a:lnTo>
                <a:lnTo>
                  <a:pt x="1108" y="1517"/>
                </a:lnTo>
                <a:lnTo>
                  <a:pt x="1108" y="1567"/>
                </a:lnTo>
                <a:close/>
                <a:moveTo>
                  <a:pt x="1032" y="1567"/>
                </a:moveTo>
                <a:lnTo>
                  <a:pt x="985" y="1567"/>
                </a:lnTo>
                <a:lnTo>
                  <a:pt x="985" y="1517"/>
                </a:lnTo>
                <a:lnTo>
                  <a:pt x="1032" y="1517"/>
                </a:lnTo>
                <a:lnTo>
                  <a:pt x="1032" y="1567"/>
                </a:lnTo>
                <a:close/>
                <a:moveTo>
                  <a:pt x="956" y="1567"/>
                </a:moveTo>
                <a:lnTo>
                  <a:pt x="909" y="1567"/>
                </a:lnTo>
                <a:lnTo>
                  <a:pt x="909" y="1517"/>
                </a:lnTo>
                <a:lnTo>
                  <a:pt x="956" y="1517"/>
                </a:lnTo>
                <a:lnTo>
                  <a:pt x="956" y="1567"/>
                </a:lnTo>
                <a:close/>
                <a:moveTo>
                  <a:pt x="3079" y="1491"/>
                </a:moveTo>
                <a:lnTo>
                  <a:pt x="3029" y="1491"/>
                </a:lnTo>
                <a:lnTo>
                  <a:pt x="3029" y="1442"/>
                </a:lnTo>
                <a:lnTo>
                  <a:pt x="3079" y="1442"/>
                </a:lnTo>
                <a:lnTo>
                  <a:pt x="3079" y="1491"/>
                </a:lnTo>
                <a:close/>
                <a:moveTo>
                  <a:pt x="3003" y="1491"/>
                </a:moveTo>
                <a:lnTo>
                  <a:pt x="2954" y="1491"/>
                </a:lnTo>
                <a:lnTo>
                  <a:pt x="2954" y="1442"/>
                </a:lnTo>
                <a:lnTo>
                  <a:pt x="3003" y="1442"/>
                </a:lnTo>
                <a:lnTo>
                  <a:pt x="3003" y="1491"/>
                </a:lnTo>
                <a:close/>
                <a:moveTo>
                  <a:pt x="2928" y="1491"/>
                </a:moveTo>
                <a:lnTo>
                  <a:pt x="2878" y="1491"/>
                </a:lnTo>
                <a:lnTo>
                  <a:pt x="2878" y="1442"/>
                </a:lnTo>
                <a:lnTo>
                  <a:pt x="2928" y="1442"/>
                </a:lnTo>
                <a:lnTo>
                  <a:pt x="2928" y="1491"/>
                </a:lnTo>
                <a:close/>
                <a:moveTo>
                  <a:pt x="2852" y="1491"/>
                </a:moveTo>
                <a:lnTo>
                  <a:pt x="2802" y="1491"/>
                </a:lnTo>
                <a:lnTo>
                  <a:pt x="2802" y="1442"/>
                </a:lnTo>
                <a:lnTo>
                  <a:pt x="2852" y="1442"/>
                </a:lnTo>
                <a:lnTo>
                  <a:pt x="2852" y="1491"/>
                </a:lnTo>
                <a:close/>
                <a:moveTo>
                  <a:pt x="2776" y="1491"/>
                </a:moveTo>
                <a:lnTo>
                  <a:pt x="2726" y="1491"/>
                </a:lnTo>
                <a:lnTo>
                  <a:pt x="2726" y="1442"/>
                </a:lnTo>
                <a:lnTo>
                  <a:pt x="2776" y="1442"/>
                </a:lnTo>
                <a:lnTo>
                  <a:pt x="2776" y="1491"/>
                </a:lnTo>
                <a:close/>
                <a:moveTo>
                  <a:pt x="2700" y="1491"/>
                </a:moveTo>
                <a:lnTo>
                  <a:pt x="2651" y="1491"/>
                </a:lnTo>
                <a:lnTo>
                  <a:pt x="2651" y="1442"/>
                </a:lnTo>
                <a:lnTo>
                  <a:pt x="2700" y="1442"/>
                </a:lnTo>
                <a:lnTo>
                  <a:pt x="2700" y="1491"/>
                </a:lnTo>
                <a:close/>
                <a:moveTo>
                  <a:pt x="2092" y="1491"/>
                </a:moveTo>
                <a:lnTo>
                  <a:pt x="2045" y="1491"/>
                </a:lnTo>
                <a:lnTo>
                  <a:pt x="2045" y="1442"/>
                </a:lnTo>
                <a:lnTo>
                  <a:pt x="2092" y="1442"/>
                </a:lnTo>
                <a:lnTo>
                  <a:pt x="2092" y="1491"/>
                </a:lnTo>
                <a:close/>
                <a:moveTo>
                  <a:pt x="1941" y="1491"/>
                </a:moveTo>
                <a:lnTo>
                  <a:pt x="1893" y="1491"/>
                </a:lnTo>
                <a:lnTo>
                  <a:pt x="1893" y="1442"/>
                </a:lnTo>
                <a:lnTo>
                  <a:pt x="1941" y="1442"/>
                </a:lnTo>
                <a:lnTo>
                  <a:pt x="1941" y="1491"/>
                </a:lnTo>
                <a:close/>
                <a:moveTo>
                  <a:pt x="1865" y="1491"/>
                </a:moveTo>
                <a:lnTo>
                  <a:pt x="1818" y="1491"/>
                </a:lnTo>
                <a:lnTo>
                  <a:pt x="1818" y="1442"/>
                </a:lnTo>
                <a:lnTo>
                  <a:pt x="1865" y="1442"/>
                </a:lnTo>
                <a:lnTo>
                  <a:pt x="1865" y="1491"/>
                </a:lnTo>
                <a:close/>
                <a:moveTo>
                  <a:pt x="1789" y="1491"/>
                </a:moveTo>
                <a:lnTo>
                  <a:pt x="1742" y="1491"/>
                </a:lnTo>
                <a:lnTo>
                  <a:pt x="1742" y="1442"/>
                </a:lnTo>
                <a:lnTo>
                  <a:pt x="1789" y="1442"/>
                </a:lnTo>
                <a:lnTo>
                  <a:pt x="1789" y="1491"/>
                </a:lnTo>
                <a:close/>
                <a:moveTo>
                  <a:pt x="1184" y="1491"/>
                </a:moveTo>
                <a:lnTo>
                  <a:pt x="1136" y="1491"/>
                </a:lnTo>
                <a:lnTo>
                  <a:pt x="1136" y="1442"/>
                </a:lnTo>
                <a:lnTo>
                  <a:pt x="1184" y="1442"/>
                </a:lnTo>
                <a:lnTo>
                  <a:pt x="1184" y="1491"/>
                </a:lnTo>
                <a:close/>
                <a:moveTo>
                  <a:pt x="1108" y="1491"/>
                </a:moveTo>
                <a:lnTo>
                  <a:pt x="1060" y="1491"/>
                </a:lnTo>
                <a:lnTo>
                  <a:pt x="1060" y="1442"/>
                </a:lnTo>
                <a:lnTo>
                  <a:pt x="1108" y="1442"/>
                </a:lnTo>
                <a:lnTo>
                  <a:pt x="1108" y="1491"/>
                </a:lnTo>
                <a:close/>
                <a:moveTo>
                  <a:pt x="1032" y="1491"/>
                </a:moveTo>
                <a:lnTo>
                  <a:pt x="985" y="1491"/>
                </a:lnTo>
                <a:lnTo>
                  <a:pt x="985" y="1442"/>
                </a:lnTo>
                <a:lnTo>
                  <a:pt x="1032" y="1442"/>
                </a:lnTo>
                <a:lnTo>
                  <a:pt x="1032" y="1491"/>
                </a:lnTo>
                <a:close/>
                <a:moveTo>
                  <a:pt x="956" y="1491"/>
                </a:moveTo>
                <a:lnTo>
                  <a:pt x="909" y="1491"/>
                </a:lnTo>
                <a:lnTo>
                  <a:pt x="909" y="1442"/>
                </a:lnTo>
                <a:lnTo>
                  <a:pt x="956" y="1442"/>
                </a:lnTo>
                <a:lnTo>
                  <a:pt x="956" y="1491"/>
                </a:lnTo>
                <a:close/>
                <a:moveTo>
                  <a:pt x="3003" y="1413"/>
                </a:moveTo>
                <a:lnTo>
                  <a:pt x="2954" y="1413"/>
                </a:lnTo>
                <a:lnTo>
                  <a:pt x="2954" y="1366"/>
                </a:lnTo>
                <a:lnTo>
                  <a:pt x="3003" y="1366"/>
                </a:lnTo>
                <a:lnTo>
                  <a:pt x="3003" y="1413"/>
                </a:lnTo>
                <a:close/>
                <a:moveTo>
                  <a:pt x="2928" y="1413"/>
                </a:moveTo>
                <a:lnTo>
                  <a:pt x="2878" y="1413"/>
                </a:lnTo>
                <a:lnTo>
                  <a:pt x="2878" y="1366"/>
                </a:lnTo>
                <a:lnTo>
                  <a:pt x="2928" y="1366"/>
                </a:lnTo>
                <a:lnTo>
                  <a:pt x="2928" y="1413"/>
                </a:lnTo>
                <a:close/>
                <a:moveTo>
                  <a:pt x="2852" y="1413"/>
                </a:moveTo>
                <a:lnTo>
                  <a:pt x="2802" y="1413"/>
                </a:lnTo>
                <a:lnTo>
                  <a:pt x="2802" y="1366"/>
                </a:lnTo>
                <a:lnTo>
                  <a:pt x="2852" y="1366"/>
                </a:lnTo>
                <a:lnTo>
                  <a:pt x="2852" y="1413"/>
                </a:lnTo>
                <a:close/>
                <a:moveTo>
                  <a:pt x="2092" y="1413"/>
                </a:moveTo>
                <a:lnTo>
                  <a:pt x="2045" y="1413"/>
                </a:lnTo>
                <a:lnTo>
                  <a:pt x="2045" y="1366"/>
                </a:lnTo>
                <a:lnTo>
                  <a:pt x="2092" y="1366"/>
                </a:lnTo>
                <a:lnTo>
                  <a:pt x="2092" y="1413"/>
                </a:lnTo>
                <a:close/>
                <a:moveTo>
                  <a:pt x="2016" y="1413"/>
                </a:moveTo>
                <a:lnTo>
                  <a:pt x="1969" y="1413"/>
                </a:lnTo>
                <a:lnTo>
                  <a:pt x="1969" y="1366"/>
                </a:lnTo>
                <a:lnTo>
                  <a:pt x="2016" y="1366"/>
                </a:lnTo>
                <a:lnTo>
                  <a:pt x="2016" y="1413"/>
                </a:lnTo>
                <a:close/>
                <a:moveTo>
                  <a:pt x="1941" y="1413"/>
                </a:moveTo>
                <a:lnTo>
                  <a:pt x="1893" y="1413"/>
                </a:lnTo>
                <a:lnTo>
                  <a:pt x="1893" y="1366"/>
                </a:lnTo>
                <a:lnTo>
                  <a:pt x="1941" y="1366"/>
                </a:lnTo>
                <a:lnTo>
                  <a:pt x="1941" y="1413"/>
                </a:lnTo>
                <a:close/>
                <a:moveTo>
                  <a:pt x="1865" y="1413"/>
                </a:moveTo>
                <a:lnTo>
                  <a:pt x="1818" y="1413"/>
                </a:lnTo>
                <a:lnTo>
                  <a:pt x="1818" y="1366"/>
                </a:lnTo>
                <a:lnTo>
                  <a:pt x="1865" y="1366"/>
                </a:lnTo>
                <a:lnTo>
                  <a:pt x="1865" y="1413"/>
                </a:lnTo>
                <a:close/>
                <a:moveTo>
                  <a:pt x="1789" y="1413"/>
                </a:moveTo>
                <a:lnTo>
                  <a:pt x="1742" y="1413"/>
                </a:lnTo>
                <a:lnTo>
                  <a:pt x="1742" y="1366"/>
                </a:lnTo>
                <a:lnTo>
                  <a:pt x="1789" y="1366"/>
                </a:lnTo>
                <a:lnTo>
                  <a:pt x="1789" y="1413"/>
                </a:lnTo>
                <a:close/>
                <a:moveTo>
                  <a:pt x="1259" y="1413"/>
                </a:moveTo>
                <a:lnTo>
                  <a:pt x="1212" y="1413"/>
                </a:lnTo>
                <a:lnTo>
                  <a:pt x="1212" y="1366"/>
                </a:lnTo>
                <a:lnTo>
                  <a:pt x="1259" y="1366"/>
                </a:lnTo>
                <a:lnTo>
                  <a:pt x="1259" y="1413"/>
                </a:lnTo>
                <a:close/>
                <a:moveTo>
                  <a:pt x="1184" y="1413"/>
                </a:moveTo>
                <a:lnTo>
                  <a:pt x="1136" y="1413"/>
                </a:lnTo>
                <a:lnTo>
                  <a:pt x="1136" y="1366"/>
                </a:lnTo>
                <a:lnTo>
                  <a:pt x="1184" y="1366"/>
                </a:lnTo>
                <a:lnTo>
                  <a:pt x="1184" y="1413"/>
                </a:lnTo>
                <a:close/>
                <a:moveTo>
                  <a:pt x="1108" y="1413"/>
                </a:moveTo>
                <a:lnTo>
                  <a:pt x="1060" y="1413"/>
                </a:lnTo>
                <a:lnTo>
                  <a:pt x="1060" y="1366"/>
                </a:lnTo>
                <a:lnTo>
                  <a:pt x="1108" y="1366"/>
                </a:lnTo>
                <a:lnTo>
                  <a:pt x="1108" y="1413"/>
                </a:lnTo>
                <a:close/>
                <a:moveTo>
                  <a:pt x="1032" y="1413"/>
                </a:moveTo>
                <a:lnTo>
                  <a:pt x="985" y="1413"/>
                </a:lnTo>
                <a:lnTo>
                  <a:pt x="985" y="1366"/>
                </a:lnTo>
                <a:lnTo>
                  <a:pt x="1032" y="1366"/>
                </a:lnTo>
                <a:lnTo>
                  <a:pt x="1032" y="1413"/>
                </a:lnTo>
                <a:close/>
                <a:moveTo>
                  <a:pt x="956" y="1413"/>
                </a:moveTo>
                <a:lnTo>
                  <a:pt x="909" y="1413"/>
                </a:lnTo>
                <a:lnTo>
                  <a:pt x="909" y="1366"/>
                </a:lnTo>
                <a:lnTo>
                  <a:pt x="956" y="1366"/>
                </a:lnTo>
                <a:lnTo>
                  <a:pt x="956" y="1413"/>
                </a:lnTo>
                <a:close/>
                <a:moveTo>
                  <a:pt x="3079" y="1338"/>
                </a:moveTo>
                <a:lnTo>
                  <a:pt x="3029" y="1338"/>
                </a:lnTo>
                <a:lnTo>
                  <a:pt x="3029" y="1290"/>
                </a:lnTo>
                <a:lnTo>
                  <a:pt x="3079" y="1290"/>
                </a:lnTo>
                <a:lnTo>
                  <a:pt x="3079" y="1338"/>
                </a:lnTo>
                <a:close/>
                <a:moveTo>
                  <a:pt x="3003" y="1338"/>
                </a:moveTo>
                <a:lnTo>
                  <a:pt x="2954" y="1338"/>
                </a:lnTo>
                <a:lnTo>
                  <a:pt x="2954" y="1290"/>
                </a:lnTo>
                <a:lnTo>
                  <a:pt x="3003" y="1290"/>
                </a:lnTo>
                <a:lnTo>
                  <a:pt x="3003" y="1338"/>
                </a:lnTo>
                <a:close/>
                <a:moveTo>
                  <a:pt x="2016" y="1338"/>
                </a:moveTo>
                <a:lnTo>
                  <a:pt x="1969" y="1338"/>
                </a:lnTo>
                <a:lnTo>
                  <a:pt x="1969" y="1290"/>
                </a:lnTo>
                <a:lnTo>
                  <a:pt x="2016" y="1290"/>
                </a:lnTo>
                <a:lnTo>
                  <a:pt x="2016" y="1338"/>
                </a:lnTo>
                <a:close/>
                <a:moveTo>
                  <a:pt x="1941" y="1338"/>
                </a:moveTo>
                <a:lnTo>
                  <a:pt x="1893" y="1338"/>
                </a:lnTo>
                <a:lnTo>
                  <a:pt x="1893" y="1290"/>
                </a:lnTo>
                <a:lnTo>
                  <a:pt x="1941" y="1290"/>
                </a:lnTo>
                <a:lnTo>
                  <a:pt x="1941" y="1338"/>
                </a:lnTo>
                <a:close/>
                <a:moveTo>
                  <a:pt x="1865" y="1338"/>
                </a:moveTo>
                <a:lnTo>
                  <a:pt x="1818" y="1338"/>
                </a:lnTo>
                <a:lnTo>
                  <a:pt x="1818" y="1290"/>
                </a:lnTo>
                <a:lnTo>
                  <a:pt x="1865" y="1290"/>
                </a:lnTo>
                <a:lnTo>
                  <a:pt x="1865" y="1338"/>
                </a:lnTo>
                <a:close/>
                <a:moveTo>
                  <a:pt x="1789" y="1338"/>
                </a:moveTo>
                <a:lnTo>
                  <a:pt x="1742" y="1338"/>
                </a:lnTo>
                <a:lnTo>
                  <a:pt x="1742" y="1290"/>
                </a:lnTo>
                <a:lnTo>
                  <a:pt x="1789" y="1290"/>
                </a:lnTo>
                <a:lnTo>
                  <a:pt x="1789" y="1338"/>
                </a:lnTo>
                <a:close/>
                <a:moveTo>
                  <a:pt x="1259" y="1338"/>
                </a:moveTo>
                <a:lnTo>
                  <a:pt x="1212" y="1338"/>
                </a:lnTo>
                <a:lnTo>
                  <a:pt x="1212" y="1290"/>
                </a:lnTo>
                <a:lnTo>
                  <a:pt x="1259" y="1290"/>
                </a:lnTo>
                <a:lnTo>
                  <a:pt x="1259" y="1338"/>
                </a:lnTo>
                <a:close/>
                <a:moveTo>
                  <a:pt x="1184" y="1338"/>
                </a:moveTo>
                <a:lnTo>
                  <a:pt x="1136" y="1338"/>
                </a:lnTo>
                <a:lnTo>
                  <a:pt x="1136" y="1290"/>
                </a:lnTo>
                <a:lnTo>
                  <a:pt x="1184" y="1290"/>
                </a:lnTo>
                <a:lnTo>
                  <a:pt x="1184" y="1338"/>
                </a:lnTo>
                <a:close/>
                <a:moveTo>
                  <a:pt x="1108" y="1338"/>
                </a:moveTo>
                <a:lnTo>
                  <a:pt x="1060" y="1338"/>
                </a:lnTo>
                <a:lnTo>
                  <a:pt x="1060" y="1290"/>
                </a:lnTo>
                <a:lnTo>
                  <a:pt x="1108" y="1290"/>
                </a:lnTo>
                <a:lnTo>
                  <a:pt x="1108" y="1338"/>
                </a:lnTo>
                <a:close/>
                <a:moveTo>
                  <a:pt x="1032" y="1338"/>
                </a:moveTo>
                <a:lnTo>
                  <a:pt x="985" y="1338"/>
                </a:lnTo>
                <a:lnTo>
                  <a:pt x="985" y="1290"/>
                </a:lnTo>
                <a:lnTo>
                  <a:pt x="1032" y="1290"/>
                </a:lnTo>
                <a:lnTo>
                  <a:pt x="1032" y="1338"/>
                </a:lnTo>
                <a:close/>
                <a:moveTo>
                  <a:pt x="956" y="1338"/>
                </a:moveTo>
                <a:lnTo>
                  <a:pt x="909" y="1338"/>
                </a:lnTo>
                <a:lnTo>
                  <a:pt x="909" y="1290"/>
                </a:lnTo>
                <a:lnTo>
                  <a:pt x="956" y="1290"/>
                </a:lnTo>
                <a:lnTo>
                  <a:pt x="956" y="1338"/>
                </a:lnTo>
                <a:close/>
                <a:moveTo>
                  <a:pt x="881" y="1338"/>
                </a:moveTo>
                <a:lnTo>
                  <a:pt x="833" y="1338"/>
                </a:lnTo>
                <a:lnTo>
                  <a:pt x="833" y="1290"/>
                </a:lnTo>
                <a:lnTo>
                  <a:pt x="881" y="1290"/>
                </a:lnTo>
                <a:lnTo>
                  <a:pt x="881" y="1338"/>
                </a:lnTo>
                <a:close/>
                <a:moveTo>
                  <a:pt x="3003" y="1262"/>
                </a:moveTo>
                <a:lnTo>
                  <a:pt x="2954" y="1262"/>
                </a:lnTo>
                <a:lnTo>
                  <a:pt x="2954" y="1215"/>
                </a:lnTo>
                <a:lnTo>
                  <a:pt x="3003" y="1215"/>
                </a:lnTo>
                <a:lnTo>
                  <a:pt x="3003" y="1262"/>
                </a:lnTo>
                <a:close/>
                <a:moveTo>
                  <a:pt x="2928" y="1262"/>
                </a:moveTo>
                <a:lnTo>
                  <a:pt x="2878" y="1262"/>
                </a:lnTo>
                <a:lnTo>
                  <a:pt x="2878" y="1215"/>
                </a:lnTo>
                <a:lnTo>
                  <a:pt x="2928" y="1215"/>
                </a:lnTo>
                <a:lnTo>
                  <a:pt x="2928" y="1262"/>
                </a:lnTo>
                <a:close/>
                <a:moveTo>
                  <a:pt x="2776" y="1262"/>
                </a:moveTo>
                <a:lnTo>
                  <a:pt x="2726" y="1262"/>
                </a:lnTo>
                <a:lnTo>
                  <a:pt x="2726" y="1215"/>
                </a:lnTo>
                <a:lnTo>
                  <a:pt x="2776" y="1215"/>
                </a:lnTo>
                <a:lnTo>
                  <a:pt x="2776" y="1262"/>
                </a:lnTo>
                <a:close/>
                <a:moveTo>
                  <a:pt x="2700" y="1262"/>
                </a:moveTo>
                <a:lnTo>
                  <a:pt x="2651" y="1262"/>
                </a:lnTo>
                <a:lnTo>
                  <a:pt x="2651" y="1215"/>
                </a:lnTo>
                <a:lnTo>
                  <a:pt x="2700" y="1215"/>
                </a:lnTo>
                <a:lnTo>
                  <a:pt x="2700" y="1262"/>
                </a:lnTo>
                <a:close/>
                <a:moveTo>
                  <a:pt x="2622" y="1262"/>
                </a:moveTo>
                <a:lnTo>
                  <a:pt x="2575" y="1262"/>
                </a:lnTo>
                <a:lnTo>
                  <a:pt x="2575" y="1215"/>
                </a:lnTo>
                <a:lnTo>
                  <a:pt x="2622" y="1215"/>
                </a:lnTo>
                <a:lnTo>
                  <a:pt x="2622" y="1262"/>
                </a:lnTo>
                <a:close/>
                <a:moveTo>
                  <a:pt x="2016" y="1262"/>
                </a:moveTo>
                <a:lnTo>
                  <a:pt x="1969" y="1262"/>
                </a:lnTo>
                <a:lnTo>
                  <a:pt x="1969" y="1215"/>
                </a:lnTo>
                <a:lnTo>
                  <a:pt x="2016" y="1215"/>
                </a:lnTo>
                <a:lnTo>
                  <a:pt x="2016" y="1262"/>
                </a:lnTo>
                <a:close/>
                <a:moveTo>
                  <a:pt x="1941" y="1262"/>
                </a:moveTo>
                <a:lnTo>
                  <a:pt x="1893" y="1262"/>
                </a:lnTo>
                <a:lnTo>
                  <a:pt x="1893" y="1215"/>
                </a:lnTo>
                <a:lnTo>
                  <a:pt x="1941" y="1215"/>
                </a:lnTo>
                <a:lnTo>
                  <a:pt x="1941" y="1262"/>
                </a:lnTo>
                <a:close/>
                <a:moveTo>
                  <a:pt x="1865" y="1262"/>
                </a:moveTo>
                <a:lnTo>
                  <a:pt x="1818" y="1262"/>
                </a:lnTo>
                <a:lnTo>
                  <a:pt x="1818" y="1215"/>
                </a:lnTo>
                <a:lnTo>
                  <a:pt x="1865" y="1215"/>
                </a:lnTo>
                <a:lnTo>
                  <a:pt x="1865" y="1262"/>
                </a:lnTo>
                <a:close/>
                <a:moveTo>
                  <a:pt x="1789" y="1262"/>
                </a:moveTo>
                <a:lnTo>
                  <a:pt x="1742" y="1262"/>
                </a:lnTo>
                <a:lnTo>
                  <a:pt x="1742" y="1215"/>
                </a:lnTo>
                <a:lnTo>
                  <a:pt x="1789" y="1215"/>
                </a:lnTo>
                <a:lnTo>
                  <a:pt x="1789" y="1262"/>
                </a:lnTo>
                <a:close/>
                <a:moveTo>
                  <a:pt x="1259" y="1262"/>
                </a:moveTo>
                <a:lnTo>
                  <a:pt x="1212" y="1262"/>
                </a:lnTo>
                <a:lnTo>
                  <a:pt x="1212" y="1215"/>
                </a:lnTo>
                <a:lnTo>
                  <a:pt x="1259" y="1215"/>
                </a:lnTo>
                <a:lnTo>
                  <a:pt x="1259" y="1262"/>
                </a:lnTo>
                <a:close/>
                <a:moveTo>
                  <a:pt x="1184" y="1262"/>
                </a:moveTo>
                <a:lnTo>
                  <a:pt x="1136" y="1262"/>
                </a:lnTo>
                <a:lnTo>
                  <a:pt x="1136" y="1215"/>
                </a:lnTo>
                <a:lnTo>
                  <a:pt x="1184" y="1215"/>
                </a:lnTo>
                <a:lnTo>
                  <a:pt x="1184" y="1262"/>
                </a:lnTo>
                <a:close/>
                <a:moveTo>
                  <a:pt x="1108" y="1262"/>
                </a:moveTo>
                <a:lnTo>
                  <a:pt x="1060" y="1262"/>
                </a:lnTo>
                <a:lnTo>
                  <a:pt x="1060" y="1215"/>
                </a:lnTo>
                <a:lnTo>
                  <a:pt x="1108" y="1215"/>
                </a:lnTo>
                <a:lnTo>
                  <a:pt x="1108" y="1262"/>
                </a:lnTo>
                <a:close/>
                <a:moveTo>
                  <a:pt x="1032" y="1262"/>
                </a:moveTo>
                <a:lnTo>
                  <a:pt x="985" y="1262"/>
                </a:lnTo>
                <a:lnTo>
                  <a:pt x="985" y="1215"/>
                </a:lnTo>
                <a:lnTo>
                  <a:pt x="1032" y="1215"/>
                </a:lnTo>
                <a:lnTo>
                  <a:pt x="1032" y="1262"/>
                </a:lnTo>
                <a:close/>
                <a:moveTo>
                  <a:pt x="956" y="1262"/>
                </a:moveTo>
                <a:lnTo>
                  <a:pt x="909" y="1262"/>
                </a:lnTo>
                <a:lnTo>
                  <a:pt x="909" y="1215"/>
                </a:lnTo>
                <a:lnTo>
                  <a:pt x="956" y="1215"/>
                </a:lnTo>
                <a:lnTo>
                  <a:pt x="956" y="1262"/>
                </a:lnTo>
                <a:close/>
                <a:moveTo>
                  <a:pt x="881" y="1262"/>
                </a:moveTo>
                <a:lnTo>
                  <a:pt x="833" y="1262"/>
                </a:lnTo>
                <a:lnTo>
                  <a:pt x="833" y="1215"/>
                </a:lnTo>
                <a:lnTo>
                  <a:pt x="881" y="1215"/>
                </a:lnTo>
                <a:lnTo>
                  <a:pt x="881" y="1262"/>
                </a:lnTo>
                <a:close/>
                <a:moveTo>
                  <a:pt x="2700" y="1186"/>
                </a:moveTo>
                <a:lnTo>
                  <a:pt x="2651" y="1186"/>
                </a:lnTo>
                <a:lnTo>
                  <a:pt x="2651" y="1139"/>
                </a:lnTo>
                <a:lnTo>
                  <a:pt x="2700" y="1139"/>
                </a:lnTo>
                <a:lnTo>
                  <a:pt x="2700" y="1186"/>
                </a:lnTo>
                <a:close/>
                <a:moveTo>
                  <a:pt x="2622" y="1186"/>
                </a:moveTo>
                <a:lnTo>
                  <a:pt x="2575" y="1186"/>
                </a:lnTo>
                <a:lnTo>
                  <a:pt x="2575" y="1139"/>
                </a:lnTo>
                <a:lnTo>
                  <a:pt x="2622" y="1139"/>
                </a:lnTo>
                <a:lnTo>
                  <a:pt x="2622" y="1186"/>
                </a:lnTo>
                <a:close/>
                <a:moveTo>
                  <a:pt x="2547" y="1186"/>
                </a:moveTo>
                <a:lnTo>
                  <a:pt x="2499" y="1186"/>
                </a:lnTo>
                <a:lnTo>
                  <a:pt x="2499" y="1139"/>
                </a:lnTo>
                <a:lnTo>
                  <a:pt x="2547" y="1139"/>
                </a:lnTo>
                <a:lnTo>
                  <a:pt x="2547" y="1186"/>
                </a:lnTo>
                <a:close/>
                <a:moveTo>
                  <a:pt x="2092" y="1186"/>
                </a:moveTo>
                <a:lnTo>
                  <a:pt x="2045" y="1186"/>
                </a:lnTo>
                <a:lnTo>
                  <a:pt x="2045" y="1139"/>
                </a:lnTo>
                <a:lnTo>
                  <a:pt x="2092" y="1139"/>
                </a:lnTo>
                <a:lnTo>
                  <a:pt x="2092" y="1186"/>
                </a:lnTo>
                <a:close/>
                <a:moveTo>
                  <a:pt x="2016" y="1186"/>
                </a:moveTo>
                <a:lnTo>
                  <a:pt x="1969" y="1186"/>
                </a:lnTo>
                <a:lnTo>
                  <a:pt x="1969" y="1139"/>
                </a:lnTo>
                <a:lnTo>
                  <a:pt x="2016" y="1139"/>
                </a:lnTo>
                <a:lnTo>
                  <a:pt x="2016" y="1186"/>
                </a:lnTo>
                <a:close/>
                <a:moveTo>
                  <a:pt x="1941" y="1186"/>
                </a:moveTo>
                <a:lnTo>
                  <a:pt x="1893" y="1186"/>
                </a:lnTo>
                <a:lnTo>
                  <a:pt x="1893" y="1139"/>
                </a:lnTo>
                <a:lnTo>
                  <a:pt x="1941" y="1139"/>
                </a:lnTo>
                <a:lnTo>
                  <a:pt x="1941" y="1186"/>
                </a:lnTo>
                <a:close/>
                <a:moveTo>
                  <a:pt x="1865" y="1186"/>
                </a:moveTo>
                <a:lnTo>
                  <a:pt x="1818" y="1186"/>
                </a:lnTo>
                <a:lnTo>
                  <a:pt x="1818" y="1139"/>
                </a:lnTo>
                <a:lnTo>
                  <a:pt x="1865" y="1139"/>
                </a:lnTo>
                <a:lnTo>
                  <a:pt x="1865" y="1186"/>
                </a:lnTo>
                <a:close/>
                <a:moveTo>
                  <a:pt x="1789" y="1186"/>
                </a:moveTo>
                <a:lnTo>
                  <a:pt x="1742" y="1186"/>
                </a:lnTo>
                <a:lnTo>
                  <a:pt x="1742" y="1139"/>
                </a:lnTo>
                <a:lnTo>
                  <a:pt x="1789" y="1139"/>
                </a:lnTo>
                <a:lnTo>
                  <a:pt x="1789" y="1186"/>
                </a:lnTo>
                <a:close/>
                <a:moveTo>
                  <a:pt x="1714" y="1186"/>
                </a:moveTo>
                <a:lnTo>
                  <a:pt x="1666" y="1186"/>
                </a:lnTo>
                <a:lnTo>
                  <a:pt x="1666" y="1139"/>
                </a:lnTo>
                <a:lnTo>
                  <a:pt x="1714" y="1139"/>
                </a:lnTo>
                <a:lnTo>
                  <a:pt x="1714" y="1186"/>
                </a:lnTo>
                <a:close/>
                <a:moveTo>
                  <a:pt x="1638" y="1186"/>
                </a:moveTo>
                <a:lnTo>
                  <a:pt x="1591" y="1186"/>
                </a:lnTo>
                <a:lnTo>
                  <a:pt x="1591" y="1139"/>
                </a:lnTo>
                <a:lnTo>
                  <a:pt x="1638" y="1139"/>
                </a:lnTo>
                <a:lnTo>
                  <a:pt x="1638" y="1186"/>
                </a:lnTo>
                <a:close/>
                <a:moveTo>
                  <a:pt x="1562" y="1186"/>
                </a:moveTo>
                <a:lnTo>
                  <a:pt x="1515" y="1186"/>
                </a:lnTo>
                <a:lnTo>
                  <a:pt x="1515" y="1139"/>
                </a:lnTo>
                <a:lnTo>
                  <a:pt x="1562" y="1139"/>
                </a:lnTo>
                <a:lnTo>
                  <a:pt x="1562" y="1186"/>
                </a:lnTo>
                <a:close/>
                <a:moveTo>
                  <a:pt x="1108" y="1186"/>
                </a:moveTo>
                <a:lnTo>
                  <a:pt x="1060" y="1186"/>
                </a:lnTo>
                <a:lnTo>
                  <a:pt x="1060" y="1139"/>
                </a:lnTo>
                <a:lnTo>
                  <a:pt x="1108" y="1139"/>
                </a:lnTo>
                <a:lnTo>
                  <a:pt x="1108" y="1186"/>
                </a:lnTo>
                <a:close/>
                <a:moveTo>
                  <a:pt x="1032" y="1186"/>
                </a:moveTo>
                <a:lnTo>
                  <a:pt x="985" y="1186"/>
                </a:lnTo>
                <a:lnTo>
                  <a:pt x="985" y="1139"/>
                </a:lnTo>
                <a:lnTo>
                  <a:pt x="1032" y="1139"/>
                </a:lnTo>
                <a:lnTo>
                  <a:pt x="1032" y="1186"/>
                </a:lnTo>
                <a:close/>
                <a:moveTo>
                  <a:pt x="956" y="1186"/>
                </a:moveTo>
                <a:lnTo>
                  <a:pt x="909" y="1186"/>
                </a:lnTo>
                <a:lnTo>
                  <a:pt x="909" y="1139"/>
                </a:lnTo>
                <a:lnTo>
                  <a:pt x="956" y="1139"/>
                </a:lnTo>
                <a:lnTo>
                  <a:pt x="956" y="1186"/>
                </a:lnTo>
                <a:close/>
                <a:moveTo>
                  <a:pt x="881" y="1186"/>
                </a:moveTo>
                <a:lnTo>
                  <a:pt x="833" y="1186"/>
                </a:lnTo>
                <a:lnTo>
                  <a:pt x="833" y="1139"/>
                </a:lnTo>
                <a:lnTo>
                  <a:pt x="881" y="1139"/>
                </a:lnTo>
                <a:lnTo>
                  <a:pt x="881" y="1186"/>
                </a:lnTo>
                <a:close/>
                <a:moveTo>
                  <a:pt x="2852" y="1110"/>
                </a:moveTo>
                <a:lnTo>
                  <a:pt x="2802" y="1110"/>
                </a:lnTo>
                <a:lnTo>
                  <a:pt x="2802" y="1063"/>
                </a:lnTo>
                <a:lnTo>
                  <a:pt x="2852" y="1063"/>
                </a:lnTo>
                <a:lnTo>
                  <a:pt x="2852" y="1110"/>
                </a:lnTo>
                <a:close/>
                <a:moveTo>
                  <a:pt x="2622" y="1110"/>
                </a:moveTo>
                <a:lnTo>
                  <a:pt x="2575" y="1110"/>
                </a:lnTo>
                <a:lnTo>
                  <a:pt x="2575" y="1063"/>
                </a:lnTo>
                <a:lnTo>
                  <a:pt x="2622" y="1063"/>
                </a:lnTo>
                <a:lnTo>
                  <a:pt x="2622" y="1110"/>
                </a:lnTo>
                <a:close/>
                <a:moveTo>
                  <a:pt x="2395" y="1110"/>
                </a:moveTo>
                <a:lnTo>
                  <a:pt x="2348" y="1110"/>
                </a:lnTo>
                <a:lnTo>
                  <a:pt x="2348" y="1063"/>
                </a:lnTo>
                <a:lnTo>
                  <a:pt x="2395" y="1063"/>
                </a:lnTo>
                <a:lnTo>
                  <a:pt x="2395" y="1110"/>
                </a:lnTo>
                <a:close/>
                <a:moveTo>
                  <a:pt x="2016" y="1110"/>
                </a:moveTo>
                <a:lnTo>
                  <a:pt x="1969" y="1110"/>
                </a:lnTo>
                <a:lnTo>
                  <a:pt x="1969" y="1063"/>
                </a:lnTo>
                <a:lnTo>
                  <a:pt x="2016" y="1063"/>
                </a:lnTo>
                <a:lnTo>
                  <a:pt x="2016" y="1110"/>
                </a:lnTo>
                <a:close/>
                <a:moveTo>
                  <a:pt x="1941" y="1110"/>
                </a:moveTo>
                <a:lnTo>
                  <a:pt x="1893" y="1110"/>
                </a:lnTo>
                <a:lnTo>
                  <a:pt x="1893" y="1063"/>
                </a:lnTo>
                <a:lnTo>
                  <a:pt x="1941" y="1063"/>
                </a:lnTo>
                <a:lnTo>
                  <a:pt x="1941" y="1110"/>
                </a:lnTo>
                <a:close/>
                <a:moveTo>
                  <a:pt x="1865" y="1110"/>
                </a:moveTo>
                <a:lnTo>
                  <a:pt x="1818" y="1110"/>
                </a:lnTo>
                <a:lnTo>
                  <a:pt x="1818" y="1063"/>
                </a:lnTo>
                <a:lnTo>
                  <a:pt x="1865" y="1063"/>
                </a:lnTo>
                <a:lnTo>
                  <a:pt x="1865" y="1110"/>
                </a:lnTo>
                <a:close/>
                <a:moveTo>
                  <a:pt x="1789" y="1110"/>
                </a:moveTo>
                <a:lnTo>
                  <a:pt x="1742" y="1110"/>
                </a:lnTo>
                <a:lnTo>
                  <a:pt x="1742" y="1063"/>
                </a:lnTo>
                <a:lnTo>
                  <a:pt x="1789" y="1063"/>
                </a:lnTo>
                <a:lnTo>
                  <a:pt x="1789" y="1110"/>
                </a:lnTo>
                <a:close/>
                <a:moveTo>
                  <a:pt x="1714" y="1110"/>
                </a:moveTo>
                <a:lnTo>
                  <a:pt x="1666" y="1110"/>
                </a:lnTo>
                <a:lnTo>
                  <a:pt x="1666" y="1063"/>
                </a:lnTo>
                <a:lnTo>
                  <a:pt x="1714" y="1063"/>
                </a:lnTo>
                <a:lnTo>
                  <a:pt x="1714" y="1110"/>
                </a:lnTo>
                <a:close/>
                <a:moveTo>
                  <a:pt x="1638" y="1110"/>
                </a:moveTo>
                <a:lnTo>
                  <a:pt x="1591" y="1110"/>
                </a:lnTo>
                <a:lnTo>
                  <a:pt x="1591" y="1063"/>
                </a:lnTo>
                <a:lnTo>
                  <a:pt x="1638" y="1063"/>
                </a:lnTo>
                <a:lnTo>
                  <a:pt x="1638" y="1110"/>
                </a:lnTo>
                <a:close/>
                <a:moveTo>
                  <a:pt x="1562" y="1110"/>
                </a:moveTo>
                <a:lnTo>
                  <a:pt x="1515" y="1110"/>
                </a:lnTo>
                <a:lnTo>
                  <a:pt x="1515" y="1063"/>
                </a:lnTo>
                <a:lnTo>
                  <a:pt x="1562" y="1063"/>
                </a:lnTo>
                <a:lnTo>
                  <a:pt x="1562" y="1110"/>
                </a:lnTo>
                <a:close/>
                <a:moveTo>
                  <a:pt x="1486" y="1110"/>
                </a:moveTo>
                <a:lnTo>
                  <a:pt x="1439" y="1110"/>
                </a:lnTo>
                <a:lnTo>
                  <a:pt x="1439" y="1063"/>
                </a:lnTo>
                <a:lnTo>
                  <a:pt x="1486" y="1063"/>
                </a:lnTo>
                <a:lnTo>
                  <a:pt x="1486" y="1110"/>
                </a:lnTo>
                <a:close/>
                <a:moveTo>
                  <a:pt x="1032" y="1110"/>
                </a:moveTo>
                <a:lnTo>
                  <a:pt x="985" y="1110"/>
                </a:lnTo>
                <a:lnTo>
                  <a:pt x="985" y="1063"/>
                </a:lnTo>
                <a:lnTo>
                  <a:pt x="1032" y="1063"/>
                </a:lnTo>
                <a:lnTo>
                  <a:pt x="1032" y="1110"/>
                </a:lnTo>
                <a:close/>
                <a:moveTo>
                  <a:pt x="956" y="1110"/>
                </a:moveTo>
                <a:lnTo>
                  <a:pt x="909" y="1110"/>
                </a:lnTo>
                <a:lnTo>
                  <a:pt x="909" y="1063"/>
                </a:lnTo>
                <a:lnTo>
                  <a:pt x="956" y="1063"/>
                </a:lnTo>
                <a:lnTo>
                  <a:pt x="956" y="1110"/>
                </a:lnTo>
                <a:close/>
                <a:moveTo>
                  <a:pt x="881" y="1110"/>
                </a:moveTo>
                <a:lnTo>
                  <a:pt x="833" y="1110"/>
                </a:lnTo>
                <a:lnTo>
                  <a:pt x="833" y="1063"/>
                </a:lnTo>
                <a:lnTo>
                  <a:pt x="881" y="1063"/>
                </a:lnTo>
                <a:lnTo>
                  <a:pt x="881" y="1110"/>
                </a:lnTo>
                <a:close/>
                <a:moveTo>
                  <a:pt x="805" y="1110"/>
                </a:moveTo>
                <a:lnTo>
                  <a:pt x="758" y="1110"/>
                </a:lnTo>
                <a:lnTo>
                  <a:pt x="758" y="1063"/>
                </a:lnTo>
                <a:lnTo>
                  <a:pt x="805" y="1063"/>
                </a:lnTo>
                <a:lnTo>
                  <a:pt x="805" y="1110"/>
                </a:lnTo>
                <a:close/>
                <a:moveTo>
                  <a:pt x="2622" y="1035"/>
                </a:moveTo>
                <a:lnTo>
                  <a:pt x="2575" y="1035"/>
                </a:lnTo>
                <a:lnTo>
                  <a:pt x="2575" y="987"/>
                </a:lnTo>
                <a:lnTo>
                  <a:pt x="2622" y="987"/>
                </a:lnTo>
                <a:lnTo>
                  <a:pt x="2622" y="1035"/>
                </a:lnTo>
                <a:close/>
                <a:moveTo>
                  <a:pt x="2547" y="1035"/>
                </a:moveTo>
                <a:lnTo>
                  <a:pt x="2499" y="1035"/>
                </a:lnTo>
                <a:lnTo>
                  <a:pt x="2499" y="987"/>
                </a:lnTo>
                <a:lnTo>
                  <a:pt x="2547" y="987"/>
                </a:lnTo>
                <a:lnTo>
                  <a:pt x="2547" y="1035"/>
                </a:lnTo>
                <a:close/>
                <a:moveTo>
                  <a:pt x="2471" y="1035"/>
                </a:moveTo>
                <a:lnTo>
                  <a:pt x="2424" y="1035"/>
                </a:lnTo>
                <a:lnTo>
                  <a:pt x="2424" y="987"/>
                </a:lnTo>
                <a:lnTo>
                  <a:pt x="2471" y="987"/>
                </a:lnTo>
                <a:lnTo>
                  <a:pt x="2471" y="1035"/>
                </a:lnTo>
                <a:close/>
                <a:moveTo>
                  <a:pt x="2395" y="1035"/>
                </a:moveTo>
                <a:lnTo>
                  <a:pt x="2348" y="1035"/>
                </a:lnTo>
                <a:lnTo>
                  <a:pt x="2348" y="987"/>
                </a:lnTo>
                <a:lnTo>
                  <a:pt x="2395" y="987"/>
                </a:lnTo>
                <a:lnTo>
                  <a:pt x="2395" y="1035"/>
                </a:lnTo>
                <a:close/>
                <a:moveTo>
                  <a:pt x="2319" y="1035"/>
                </a:moveTo>
                <a:lnTo>
                  <a:pt x="2272" y="1035"/>
                </a:lnTo>
                <a:lnTo>
                  <a:pt x="2272" y="987"/>
                </a:lnTo>
                <a:lnTo>
                  <a:pt x="2319" y="987"/>
                </a:lnTo>
                <a:lnTo>
                  <a:pt x="2319" y="1035"/>
                </a:lnTo>
                <a:close/>
                <a:moveTo>
                  <a:pt x="2168" y="1035"/>
                </a:moveTo>
                <a:lnTo>
                  <a:pt x="2121" y="1035"/>
                </a:lnTo>
                <a:lnTo>
                  <a:pt x="2121" y="987"/>
                </a:lnTo>
                <a:lnTo>
                  <a:pt x="2168" y="987"/>
                </a:lnTo>
                <a:lnTo>
                  <a:pt x="2168" y="1035"/>
                </a:lnTo>
                <a:close/>
                <a:moveTo>
                  <a:pt x="2092" y="1035"/>
                </a:moveTo>
                <a:lnTo>
                  <a:pt x="2045" y="1035"/>
                </a:lnTo>
                <a:lnTo>
                  <a:pt x="2045" y="987"/>
                </a:lnTo>
                <a:lnTo>
                  <a:pt x="2092" y="987"/>
                </a:lnTo>
                <a:lnTo>
                  <a:pt x="2092" y="1035"/>
                </a:lnTo>
                <a:close/>
                <a:moveTo>
                  <a:pt x="2016" y="1035"/>
                </a:moveTo>
                <a:lnTo>
                  <a:pt x="1969" y="1035"/>
                </a:lnTo>
                <a:lnTo>
                  <a:pt x="1969" y="987"/>
                </a:lnTo>
                <a:lnTo>
                  <a:pt x="2016" y="987"/>
                </a:lnTo>
                <a:lnTo>
                  <a:pt x="2016" y="1035"/>
                </a:lnTo>
                <a:close/>
                <a:moveTo>
                  <a:pt x="1941" y="1035"/>
                </a:moveTo>
                <a:lnTo>
                  <a:pt x="1893" y="1035"/>
                </a:lnTo>
                <a:lnTo>
                  <a:pt x="1893" y="987"/>
                </a:lnTo>
                <a:lnTo>
                  <a:pt x="1941" y="987"/>
                </a:lnTo>
                <a:lnTo>
                  <a:pt x="1941" y="1035"/>
                </a:lnTo>
                <a:close/>
                <a:moveTo>
                  <a:pt x="1865" y="1035"/>
                </a:moveTo>
                <a:lnTo>
                  <a:pt x="1818" y="1035"/>
                </a:lnTo>
                <a:lnTo>
                  <a:pt x="1818" y="987"/>
                </a:lnTo>
                <a:lnTo>
                  <a:pt x="1865" y="987"/>
                </a:lnTo>
                <a:lnTo>
                  <a:pt x="1865" y="1035"/>
                </a:lnTo>
                <a:close/>
                <a:moveTo>
                  <a:pt x="1789" y="1035"/>
                </a:moveTo>
                <a:lnTo>
                  <a:pt x="1742" y="1035"/>
                </a:lnTo>
                <a:lnTo>
                  <a:pt x="1742" y="987"/>
                </a:lnTo>
                <a:lnTo>
                  <a:pt x="1789" y="987"/>
                </a:lnTo>
                <a:lnTo>
                  <a:pt x="1789" y="1035"/>
                </a:lnTo>
                <a:close/>
                <a:moveTo>
                  <a:pt x="1714" y="1035"/>
                </a:moveTo>
                <a:lnTo>
                  <a:pt x="1666" y="1035"/>
                </a:lnTo>
                <a:lnTo>
                  <a:pt x="1666" y="987"/>
                </a:lnTo>
                <a:lnTo>
                  <a:pt x="1714" y="987"/>
                </a:lnTo>
                <a:lnTo>
                  <a:pt x="1714" y="1035"/>
                </a:lnTo>
                <a:close/>
                <a:moveTo>
                  <a:pt x="1638" y="1035"/>
                </a:moveTo>
                <a:lnTo>
                  <a:pt x="1591" y="1035"/>
                </a:lnTo>
                <a:lnTo>
                  <a:pt x="1591" y="987"/>
                </a:lnTo>
                <a:lnTo>
                  <a:pt x="1638" y="987"/>
                </a:lnTo>
                <a:lnTo>
                  <a:pt x="1638" y="1035"/>
                </a:lnTo>
                <a:close/>
                <a:moveTo>
                  <a:pt x="1562" y="1035"/>
                </a:moveTo>
                <a:lnTo>
                  <a:pt x="1515" y="1035"/>
                </a:lnTo>
                <a:lnTo>
                  <a:pt x="1515" y="987"/>
                </a:lnTo>
                <a:lnTo>
                  <a:pt x="1562" y="987"/>
                </a:lnTo>
                <a:lnTo>
                  <a:pt x="1562" y="1035"/>
                </a:lnTo>
                <a:close/>
                <a:moveTo>
                  <a:pt x="1486" y="1035"/>
                </a:moveTo>
                <a:lnTo>
                  <a:pt x="1439" y="1035"/>
                </a:lnTo>
                <a:lnTo>
                  <a:pt x="1439" y="987"/>
                </a:lnTo>
                <a:lnTo>
                  <a:pt x="1486" y="987"/>
                </a:lnTo>
                <a:lnTo>
                  <a:pt x="1486" y="1035"/>
                </a:lnTo>
                <a:close/>
                <a:moveTo>
                  <a:pt x="805" y="1035"/>
                </a:moveTo>
                <a:lnTo>
                  <a:pt x="758" y="1035"/>
                </a:lnTo>
                <a:lnTo>
                  <a:pt x="758" y="987"/>
                </a:lnTo>
                <a:lnTo>
                  <a:pt x="805" y="987"/>
                </a:lnTo>
                <a:lnTo>
                  <a:pt x="805" y="1035"/>
                </a:lnTo>
                <a:close/>
                <a:moveTo>
                  <a:pt x="729" y="1035"/>
                </a:moveTo>
                <a:lnTo>
                  <a:pt x="682" y="1035"/>
                </a:lnTo>
                <a:lnTo>
                  <a:pt x="682" y="987"/>
                </a:lnTo>
                <a:lnTo>
                  <a:pt x="729" y="987"/>
                </a:lnTo>
                <a:lnTo>
                  <a:pt x="729" y="1035"/>
                </a:lnTo>
                <a:close/>
                <a:moveTo>
                  <a:pt x="653" y="1035"/>
                </a:moveTo>
                <a:lnTo>
                  <a:pt x="606" y="1035"/>
                </a:lnTo>
                <a:lnTo>
                  <a:pt x="606" y="987"/>
                </a:lnTo>
                <a:lnTo>
                  <a:pt x="653" y="987"/>
                </a:lnTo>
                <a:lnTo>
                  <a:pt x="653" y="1035"/>
                </a:lnTo>
                <a:close/>
                <a:moveTo>
                  <a:pt x="2776" y="959"/>
                </a:moveTo>
                <a:lnTo>
                  <a:pt x="2726" y="959"/>
                </a:lnTo>
                <a:lnTo>
                  <a:pt x="2726" y="912"/>
                </a:lnTo>
                <a:lnTo>
                  <a:pt x="2776" y="912"/>
                </a:lnTo>
                <a:lnTo>
                  <a:pt x="2776" y="959"/>
                </a:lnTo>
                <a:close/>
                <a:moveTo>
                  <a:pt x="2700" y="959"/>
                </a:moveTo>
                <a:lnTo>
                  <a:pt x="2651" y="959"/>
                </a:lnTo>
                <a:lnTo>
                  <a:pt x="2651" y="912"/>
                </a:lnTo>
                <a:lnTo>
                  <a:pt x="2700" y="912"/>
                </a:lnTo>
                <a:lnTo>
                  <a:pt x="2700" y="959"/>
                </a:lnTo>
                <a:close/>
                <a:moveTo>
                  <a:pt x="2622" y="959"/>
                </a:moveTo>
                <a:lnTo>
                  <a:pt x="2575" y="959"/>
                </a:lnTo>
                <a:lnTo>
                  <a:pt x="2575" y="912"/>
                </a:lnTo>
                <a:lnTo>
                  <a:pt x="2622" y="912"/>
                </a:lnTo>
                <a:lnTo>
                  <a:pt x="2622" y="959"/>
                </a:lnTo>
                <a:close/>
                <a:moveTo>
                  <a:pt x="2547" y="959"/>
                </a:moveTo>
                <a:lnTo>
                  <a:pt x="2499" y="959"/>
                </a:lnTo>
                <a:lnTo>
                  <a:pt x="2499" y="912"/>
                </a:lnTo>
                <a:lnTo>
                  <a:pt x="2547" y="912"/>
                </a:lnTo>
                <a:lnTo>
                  <a:pt x="2547" y="959"/>
                </a:lnTo>
                <a:close/>
                <a:moveTo>
                  <a:pt x="2471" y="959"/>
                </a:moveTo>
                <a:lnTo>
                  <a:pt x="2424" y="959"/>
                </a:lnTo>
                <a:lnTo>
                  <a:pt x="2424" y="912"/>
                </a:lnTo>
                <a:lnTo>
                  <a:pt x="2471" y="912"/>
                </a:lnTo>
                <a:lnTo>
                  <a:pt x="2471" y="959"/>
                </a:lnTo>
                <a:close/>
                <a:moveTo>
                  <a:pt x="2395" y="959"/>
                </a:moveTo>
                <a:lnTo>
                  <a:pt x="2348" y="959"/>
                </a:lnTo>
                <a:lnTo>
                  <a:pt x="2348" y="912"/>
                </a:lnTo>
                <a:lnTo>
                  <a:pt x="2395" y="912"/>
                </a:lnTo>
                <a:lnTo>
                  <a:pt x="2395" y="959"/>
                </a:lnTo>
                <a:close/>
                <a:moveTo>
                  <a:pt x="2319" y="959"/>
                </a:moveTo>
                <a:lnTo>
                  <a:pt x="2272" y="959"/>
                </a:lnTo>
                <a:lnTo>
                  <a:pt x="2272" y="912"/>
                </a:lnTo>
                <a:lnTo>
                  <a:pt x="2319" y="912"/>
                </a:lnTo>
                <a:lnTo>
                  <a:pt x="2319" y="959"/>
                </a:lnTo>
                <a:close/>
                <a:moveTo>
                  <a:pt x="2168" y="959"/>
                </a:moveTo>
                <a:lnTo>
                  <a:pt x="2121" y="959"/>
                </a:lnTo>
                <a:lnTo>
                  <a:pt x="2121" y="912"/>
                </a:lnTo>
                <a:lnTo>
                  <a:pt x="2168" y="912"/>
                </a:lnTo>
                <a:lnTo>
                  <a:pt x="2168" y="959"/>
                </a:lnTo>
                <a:close/>
                <a:moveTo>
                  <a:pt x="2092" y="959"/>
                </a:moveTo>
                <a:lnTo>
                  <a:pt x="2045" y="959"/>
                </a:lnTo>
                <a:lnTo>
                  <a:pt x="2045" y="912"/>
                </a:lnTo>
                <a:lnTo>
                  <a:pt x="2092" y="912"/>
                </a:lnTo>
                <a:lnTo>
                  <a:pt x="2092" y="959"/>
                </a:lnTo>
                <a:close/>
                <a:moveTo>
                  <a:pt x="2016" y="959"/>
                </a:moveTo>
                <a:lnTo>
                  <a:pt x="1969" y="959"/>
                </a:lnTo>
                <a:lnTo>
                  <a:pt x="1969" y="912"/>
                </a:lnTo>
                <a:lnTo>
                  <a:pt x="2016" y="912"/>
                </a:lnTo>
                <a:lnTo>
                  <a:pt x="2016" y="959"/>
                </a:lnTo>
                <a:close/>
                <a:moveTo>
                  <a:pt x="1941" y="959"/>
                </a:moveTo>
                <a:lnTo>
                  <a:pt x="1893" y="959"/>
                </a:lnTo>
                <a:lnTo>
                  <a:pt x="1893" y="912"/>
                </a:lnTo>
                <a:lnTo>
                  <a:pt x="1941" y="912"/>
                </a:lnTo>
                <a:lnTo>
                  <a:pt x="1941" y="959"/>
                </a:lnTo>
                <a:close/>
                <a:moveTo>
                  <a:pt x="1865" y="959"/>
                </a:moveTo>
                <a:lnTo>
                  <a:pt x="1818" y="959"/>
                </a:lnTo>
                <a:lnTo>
                  <a:pt x="1818" y="912"/>
                </a:lnTo>
                <a:lnTo>
                  <a:pt x="1865" y="912"/>
                </a:lnTo>
                <a:lnTo>
                  <a:pt x="1865" y="959"/>
                </a:lnTo>
                <a:close/>
                <a:moveTo>
                  <a:pt x="1789" y="959"/>
                </a:moveTo>
                <a:lnTo>
                  <a:pt x="1742" y="959"/>
                </a:lnTo>
                <a:lnTo>
                  <a:pt x="1742" y="912"/>
                </a:lnTo>
                <a:lnTo>
                  <a:pt x="1789" y="912"/>
                </a:lnTo>
                <a:lnTo>
                  <a:pt x="1789" y="959"/>
                </a:lnTo>
                <a:close/>
                <a:moveTo>
                  <a:pt x="1714" y="959"/>
                </a:moveTo>
                <a:lnTo>
                  <a:pt x="1666" y="959"/>
                </a:lnTo>
                <a:lnTo>
                  <a:pt x="1666" y="912"/>
                </a:lnTo>
                <a:lnTo>
                  <a:pt x="1714" y="912"/>
                </a:lnTo>
                <a:lnTo>
                  <a:pt x="1714" y="959"/>
                </a:lnTo>
                <a:close/>
                <a:moveTo>
                  <a:pt x="1638" y="959"/>
                </a:moveTo>
                <a:lnTo>
                  <a:pt x="1591" y="959"/>
                </a:lnTo>
                <a:lnTo>
                  <a:pt x="1591" y="912"/>
                </a:lnTo>
                <a:lnTo>
                  <a:pt x="1638" y="912"/>
                </a:lnTo>
                <a:lnTo>
                  <a:pt x="1638" y="959"/>
                </a:lnTo>
                <a:close/>
                <a:moveTo>
                  <a:pt x="1562" y="959"/>
                </a:moveTo>
                <a:lnTo>
                  <a:pt x="1515" y="959"/>
                </a:lnTo>
                <a:lnTo>
                  <a:pt x="1515" y="912"/>
                </a:lnTo>
                <a:lnTo>
                  <a:pt x="1562" y="912"/>
                </a:lnTo>
                <a:lnTo>
                  <a:pt x="1562" y="959"/>
                </a:lnTo>
                <a:close/>
                <a:moveTo>
                  <a:pt x="1486" y="959"/>
                </a:moveTo>
                <a:lnTo>
                  <a:pt x="1439" y="959"/>
                </a:lnTo>
                <a:lnTo>
                  <a:pt x="1439" y="912"/>
                </a:lnTo>
                <a:lnTo>
                  <a:pt x="1486" y="912"/>
                </a:lnTo>
                <a:lnTo>
                  <a:pt x="1486" y="959"/>
                </a:lnTo>
                <a:close/>
                <a:moveTo>
                  <a:pt x="881" y="959"/>
                </a:moveTo>
                <a:lnTo>
                  <a:pt x="833" y="959"/>
                </a:lnTo>
                <a:lnTo>
                  <a:pt x="833" y="912"/>
                </a:lnTo>
                <a:lnTo>
                  <a:pt x="881" y="912"/>
                </a:lnTo>
                <a:lnTo>
                  <a:pt x="881" y="959"/>
                </a:lnTo>
                <a:close/>
                <a:moveTo>
                  <a:pt x="653" y="959"/>
                </a:moveTo>
                <a:lnTo>
                  <a:pt x="606" y="959"/>
                </a:lnTo>
                <a:lnTo>
                  <a:pt x="606" y="912"/>
                </a:lnTo>
                <a:lnTo>
                  <a:pt x="653" y="912"/>
                </a:lnTo>
                <a:lnTo>
                  <a:pt x="653" y="959"/>
                </a:lnTo>
                <a:close/>
                <a:moveTo>
                  <a:pt x="578" y="959"/>
                </a:moveTo>
                <a:lnTo>
                  <a:pt x="530" y="959"/>
                </a:lnTo>
                <a:lnTo>
                  <a:pt x="530" y="912"/>
                </a:lnTo>
                <a:lnTo>
                  <a:pt x="578" y="912"/>
                </a:lnTo>
                <a:lnTo>
                  <a:pt x="578" y="959"/>
                </a:lnTo>
                <a:close/>
                <a:moveTo>
                  <a:pt x="2928" y="883"/>
                </a:moveTo>
                <a:lnTo>
                  <a:pt x="2878" y="883"/>
                </a:lnTo>
                <a:lnTo>
                  <a:pt x="2878" y="836"/>
                </a:lnTo>
                <a:lnTo>
                  <a:pt x="2928" y="836"/>
                </a:lnTo>
                <a:lnTo>
                  <a:pt x="2928" y="883"/>
                </a:lnTo>
                <a:close/>
                <a:moveTo>
                  <a:pt x="2776" y="883"/>
                </a:moveTo>
                <a:lnTo>
                  <a:pt x="2726" y="883"/>
                </a:lnTo>
                <a:lnTo>
                  <a:pt x="2726" y="836"/>
                </a:lnTo>
                <a:lnTo>
                  <a:pt x="2776" y="836"/>
                </a:lnTo>
                <a:lnTo>
                  <a:pt x="2776" y="883"/>
                </a:lnTo>
                <a:close/>
                <a:moveTo>
                  <a:pt x="2700" y="883"/>
                </a:moveTo>
                <a:lnTo>
                  <a:pt x="2651" y="883"/>
                </a:lnTo>
                <a:lnTo>
                  <a:pt x="2651" y="836"/>
                </a:lnTo>
                <a:lnTo>
                  <a:pt x="2700" y="836"/>
                </a:lnTo>
                <a:lnTo>
                  <a:pt x="2700" y="883"/>
                </a:lnTo>
                <a:close/>
                <a:moveTo>
                  <a:pt x="2622" y="883"/>
                </a:moveTo>
                <a:lnTo>
                  <a:pt x="2575" y="883"/>
                </a:lnTo>
                <a:lnTo>
                  <a:pt x="2575" y="836"/>
                </a:lnTo>
                <a:lnTo>
                  <a:pt x="2622" y="836"/>
                </a:lnTo>
                <a:lnTo>
                  <a:pt x="2622" y="883"/>
                </a:lnTo>
                <a:close/>
                <a:moveTo>
                  <a:pt x="2547" y="883"/>
                </a:moveTo>
                <a:lnTo>
                  <a:pt x="2499" y="883"/>
                </a:lnTo>
                <a:lnTo>
                  <a:pt x="2499" y="836"/>
                </a:lnTo>
                <a:lnTo>
                  <a:pt x="2547" y="836"/>
                </a:lnTo>
                <a:lnTo>
                  <a:pt x="2547" y="883"/>
                </a:lnTo>
                <a:close/>
                <a:moveTo>
                  <a:pt x="2471" y="883"/>
                </a:moveTo>
                <a:lnTo>
                  <a:pt x="2424" y="883"/>
                </a:lnTo>
                <a:lnTo>
                  <a:pt x="2424" y="836"/>
                </a:lnTo>
                <a:lnTo>
                  <a:pt x="2471" y="836"/>
                </a:lnTo>
                <a:lnTo>
                  <a:pt x="2471" y="883"/>
                </a:lnTo>
                <a:close/>
                <a:moveTo>
                  <a:pt x="2395" y="883"/>
                </a:moveTo>
                <a:lnTo>
                  <a:pt x="2348" y="883"/>
                </a:lnTo>
                <a:lnTo>
                  <a:pt x="2348" y="836"/>
                </a:lnTo>
                <a:lnTo>
                  <a:pt x="2395" y="836"/>
                </a:lnTo>
                <a:lnTo>
                  <a:pt x="2395" y="883"/>
                </a:lnTo>
                <a:close/>
                <a:moveTo>
                  <a:pt x="2319" y="883"/>
                </a:moveTo>
                <a:lnTo>
                  <a:pt x="2272" y="883"/>
                </a:lnTo>
                <a:lnTo>
                  <a:pt x="2272" y="836"/>
                </a:lnTo>
                <a:lnTo>
                  <a:pt x="2319" y="836"/>
                </a:lnTo>
                <a:lnTo>
                  <a:pt x="2319" y="883"/>
                </a:lnTo>
                <a:close/>
                <a:moveTo>
                  <a:pt x="2244" y="883"/>
                </a:moveTo>
                <a:lnTo>
                  <a:pt x="2196" y="883"/>
                </a:lnTo>
                <a:lnTo>
                  <a:pt x="2196" y="836"/>
                </a:lnTo>
                <a:lnTo>
                  <a:pt x="2244" y="836"/>
                </a:lnTo>
                <a:lnTo>
                  <a:pt x="2244" y="883"/>
                </a:lnTo>
                <a:close/>
                <a:moveTo>
                  <a:pt x="2168" y="883"/>
                </a:moveTo>
                <a:lnTo>
                  <a:pt x="2121" y="883"/>
                </a:lnTo>
                <a:lnTo>
                  <a:pt x="2121" y="836"/>
                </a:lnTo>
                <a:lnTo>
                  <a:pt x="2168" y="836"/>
                </a:lnTo>
                <a:lnTo>
                  <a:pt x="2168" y="883"/>
                </a:lnTo>
                <a:close/>
                <a:moveTo>
                  <a:pt x="2092" y="883"/>
                </a:moveTo>
                <a:lnTo>
                  <a:pt x="2045" y="883"/>
                </a:lnTo>
                <a:lnTo>
                  <a:pt x="2045" y="836"/>
                </a:lnTo>
                <a:lnTo>
                  <a:pt x="2092" y="836"/>
                </a:lnTo>
                <a:lnTo>
                  <a:pt x="2092" y="883"/>
                </a:lnTo>
                <a:close/>
                <a:moveTo>
                  <a:pt x="2016" y="883"/>
                </a:moveTo>
                <a:lnTo>
                  <a:pt x="1969" y="883"/>
                </a:lnTo>
                <a:lnTo>
                  <a:pt x="1969" y="836"/>
                </a:lnTo>
                <a:lnTo>
                  <a:pt x="2016" y="836"/>
                </a:lnTo>
                <a:lnTo>
                  <a:pt x="2016" y="883"/>
                </a:lnTo>
                <a:close/>
                <a:moveTo>
                  <a:pt x="1865" y="883"/>
                </a:moveTo>
                <a:lnTo>
                  <a:pt x="1818" y="883"/>
                </a:lnTo>
                <a:lnTo>
                  <a:pt x="1818" y="836"/>
                </a:lnTo>
                <a:lnTo>
                  <a:pt x="1865" y="836"/>
                </a:lnTo>
                <a:lnTo>
                  <a:pt x="1865" y="883"/>
                </a:lnTo>
                <a:close/>
                <a:moveTo>
                  <a:pt x="1789" y="883"/>
                </a:moveTo>
                <a:lnTo>
                  <a:pt x="1742" y="883"/>
                </a:lnTo>
                <a:lnTo>
                  <a:pt x="1742" y="836"/>
                </a:lnTo>
                <a:lnTo>
                  <a:pt x="1789" y="836"/>
                </a:lnTo>
                <a:lnTo>
                  <a:pt x="1789" y="883"/>
                </a:lnTo>
                <a:close/>
                <a:moveTo>
                  <a:pt x="1714" y="883"/>
                </a:moveTo>
                <a:lnTo>
                  <a:pt x="1666" y="883"/>
                </a:lnTo>
                <a:lnTo>
                  <a:pt x="1666" y="836"/>
                </a:lnTo>
                <a:lnTo>
                  <a:pt x="1714" y="836"/>
                </a:lnTo>
                <a:lnTo>
                  <a:pt x="1714" y="883"/>
                </a:lnTo>
                <a:close/>
                <a:moveTo>
                  <a:pt x="1638" y="883"/>
                </a:moveTo>
                <a:lnTo>
                  <a:pt x="1591" y="883"/>
                </a:lnTo>
                <a:lnTo>
                  <a:pt x="1591" y="836"/>
                </a:lnTo>
                <a:lnTo>
                  <a:pt x="1638" y="836"/>
                </a:lnTo>
                <a:lnTo>
                  <a:pt x="1638" y="883"/>
                </a:lnTo>
                <a:close/>
                <a:moveTo>
                  <a:pt x="1562" y="883"/>
                </a:moveTo>
                <a:lnTo>
                  <a:pt x="1515" y="883"/>
                </a:lnTo>
                <a:lnTo>
                  <a:pt x="1515" y="836"/>
                </a:lnTo>
                <a:lnTo>
                  <a:pt x="1562" y="836"/>
                </a:lnTo>
                <a:lnTo>
                  <a:pt x="1562" y="883"/>
                </a:lnTo>
                <a:close/>
                <a:moveTo>
                  <a:pt x="805" y="883"/>
                </a:moveTo>
                <a:lnTo>
                  <a:pt x="758" y="883"/>
                </a:lnTo>
                <a:lnTo>
                  <a:pt x="758" y="836"/>
                </a:lnTo>
                <a:lnTo>
                  <a:pt x="805" y="836"/>
                </a:lnTo>
                <a:lnTo>
                  <a:pt x="805" y="883"/>
                </a:lnTo>
                <a:close/>
                <a:moveTo>
                  <a:pt x="729" y="883"/>
                </a:moveTo>
                <a:lnTo>
                  <a:pt x="682" y="883"/>
                </a:lnTo>
                <a:lnTo>
                  <a:pt x="682" y="836"/>
                </a:lnTo>
                <a:lnTo>
                  <a:pt x="729" y="836"/>
                </a:lnTo>
                <a:lnTo>
                  <a:pt x="729" y="883"/>
                </a:lnTo>
                <a:close/>
                <a:moveTo>
                  <a:pt x="653" y="883"/>
                </a:moveTo>
                <a:lnTo>
                  <a:pt x="606" y="883"/>
                </a:lnTo>
                <a:lnTo>
                  <a:pt x="606" y="836"/>
                </a:lnTo>
                <a:lnTo>
                  <a:pt x="653" y="836"/>
                </a:lnTo>
                <a:lnTo>
                  <a:pt x="653" y="883"/>
                </a:lnTo>
                <a:close/>
                <a:moveTo>
                  <a:pt x="578" y="883"/>
                </a:moveTo>
                <a:lnTo>
                  <a:pt x="530" y="883"/>
                </a:lnTo>
                <a:lnTo>
                  <a:pt x="530" y="836"/>
                </a:lnTo>
                <a:lnTo>
                  <a:pt x="578" y="836"/>
                </a:lnTo>
                <a:lnTo>
                  <a:pt x="578" y="883"/>
                </a:lnTo>
                <a:close/>
                <a:moveTo>
                  <a:pt x="502" y="883"/>
                </a:moveTo>
                <a:lnTo>
                  <a:pt x="455" y="883"/>
                </a:lnTo>
                <a:lnTo>
                  <a:pt x="455" y="836"/>
                </a:lnTo>
                <a:lnTo>
                  <a:pt x="502" y="836"/>
                </a:lnTo>
                <a:lnTo>
                  <a:pt x="502" y="883"/>
                </a:lnTo>
                <a:close/>
                <a:moveTo>
                  <a:pt x="3003" y="807"/>
                </a:moveTo>
                <a:lnTo>
                  <a:pt x="2954" y="807"/>
                </a:lnTo>
                <a:lnTo>
                  <a:pt x="2954" y="760"/>
                </a:lnTo>
                <a:lnTo>
                  <a:pt x="3003" y="760"/>
                </a:lnTo>
                <a:lnTo>
                  <a:pt x="3003" y="807"/>
                </a:lnTo>
                <a:close/>
                <a:moveTo>
                  <a:pt x="2852" y="807"/>
                </a:moveTo>
                <a:lnTo>
                  <a:pt x="2802" y="807"/>
                </a:lnTo>
                <a:lnTo>
                  <a:pt x="2802" y="760"/>
                </a:lnTo>
                <a:lnTo>
                  <a:pt x="2852" y="760"/>
                </a:lnTo>
                <a:lnTo>
                  <a:pt x="2852" y="807"/>
                </a:lnTo>
                <a:close/>
                <a:moveTo>
                  <a:pt x="2776" y="807"/>
                </a:moveTo>
                <a:lnTo>
                  <a:pt x="2726" y="807"/>
                </a:lnTo>
                <a:lnTo>
                  <a:pt x="2726" y="760"/>
                </a:lnTo>
                <a:lnTo>
                  <a:pt x="2776" y="760"/>
                </a:lnTo>
                <a:lnTo>
                  <a:pt x="2776" y="807"/>
                </a:lnTo>
                <a:close/>
                <a:moveTo>
                  <a:pt x="2700" y="807"/>
                </a:moveTo>
                <a:lnTo>
                  <a:pt x="2651" y="807"/>
                </a:lnTo>
                <a:lnTo>
                  <a:pt x="2651" y="760"/>
                </a:lnTo>
                <a:lnTo>
                  <a:pt x="2700" y="760"/>
                </a:lnTo>
                <a:lnTo>
                  <a:pt x="2700" y="807"/>
                </a:lnTo>
                <a:close/>
                <a:moveTo>
                  <a:pt x="2622" y="807"/>
                </a:moveTo>
                <a:lnTo>
                  <a:pt x="2575" y="807"/>
                </a:lnTo>
                <a:lnTo>
                  <a:pt x="2575" y="760"/>
                </a:lnTo>
                <a:lnTo>
                  <a:pt x="2622" y="760"/>
                </a:lnTo>
                <a:lnTo>
                  <a:pt x="2622" y="807"/>
                </a:lnTo>
                <a:close/>
                <a:moveTo>
                  <a:pt x="2547" y="807"/>
                </a:moveTo>
                <a:lnTo>
                  <a:pt x="2499" y="807"/>
                </a:lnTo>
                <a:lnTo>
                  <a:pt x="2499" y="760"/>
                </a:lnTo>
                <a:lnTo>
                  <a:pt x="2547" y="760"/>
                </a:lnTo>
                <a:lnTo>
                  <a:pt x="2547" y="807"/>
                </a:lnTo>
                <a:close/>
                <a:moveTo>
                  <a:pt x="2471" y="807"/>
                </a:moveTo>
                <a:lnTo>
                  <a:pt x="2424" y="807"/>
                </a:lnTo>
                <a:lnTo>
                  <a:pt x="2424" y="760"/>
                </a:lnTo>
                <a:lnTo>
                  <a:pt x="2471" y="760"/>
                </a:lnTo>
                <a:lnTo>
                  <a:pt x="2471" y="807"/>
                </a:lnTo>
                <a:close/>
                <a:moveTo>
                  <a:pt x="2395" y="807"/>
                </a:moveTo>
                <a:lnTo>
                  <a:pt x="2348" y="807"/>
                </a:lnTo>
                <a:lnTo>
                  <a:pt x="2348" y="760"/>
                </a:lnTo>
                <a:lnTo>
                  <a:pt x="2395" y="760"/>
                </a:lnTo>
                <a:lnTo>
                  <a:pt x="2395" y="807"/>
                </a:lnTo>
                <a:close/>
                <a:moveTo>
                  <a:pt x="2319" y="807"/>
                </a:moveTo>
                <a:lnTo>
                  <a:pt x="2272" y="807"/>
                </a:lnTo>
                <a:lnTo>
                  <a:pt x="2272" y="760"/>
                </a:lnTo>
                <a:lnTo>
                  <a:pt x="2319" y="760"/>
                </a:lnTo>
                <a:lnTo>
                  <a:pt x="2319" y="807"/>
                </a:lnTo>
                <a:close/>
                <a:moveTo>
                  <a:pt x="2244" y="807"/>
                </a:moveTo>
                <a:lnTo>
                  <a:pt x="2196" y="807"/>
                </a:lnTo>
                <a:lnTo>
                  <a:pt x="2196" y="760"/>
                </a:lnTo>
                <a:lnTo>
                  <a:pt x="2244" y="760"/>
                </a:lnTo>
                <a:lnTo>
                  <a:pt x="2244" y="807"/>
                </a:lnTo>
                <a:close/>
                <a:moveTo>
                  <a:pt x="2168" y="807"/>
                </a:moveTo>
                <a:lnTo>
                  <a:pt x="2121" y="807"/>
                </a:lnTo>
                <a:lnTo>
                  <a:pt x="2121" y="760"/>
                </a:lnTo>
                <a:lnTo>
                  <a:pt x="2168" y="760"/>
                </a:lnTo>
                <a:lnTo>
                  <a:pt x="2168" y="807"/>
                </a:lnTo>
                <a:close/>
                <a:moveTo>
                  <a:pt x="2092" y="807"/>
                </a:moveTo>
                <a:lnTo>
                  <a:pt x="2045" y="807"/>
                </a:lnTo>
                <a:lnTo>
                  <a:pt x="2045" y="760"/>
                </a:lnTo>
                <a:lnTo>
                  <a:pt x="2092" y="760"/>
                </a:lnTo>
                <a:lnTo>
                  <a:pt x="2092" y="807"/>
                </a:lnTo>
                <a:close/>
                <a:moveTo>
                  <a:pt x="2016" y="807"/>
                </a:moveTo>
                <a:lnTo>
                  <a:pt x="1969" y="807"/>
                </a:lnTo>
                <a:lnTo>
                  <a:pt x="1969" y="760"/>
                </a:lnTo>
                <a:lnTo>
                  <a:pt x="2016" y="760"/>
                </a:lnTo>
                <a:lnTo>
                  <a:pt x="2016" y="807"/>
                </a:lnTo>
                <a:close/>
                <a:moveTo>
                  <a:pt x="1941" y="807"/>
                </a:moveTo>
                <a:lnTo>
                  <a:pt x="1893" y="807"/>
                </a:lnTo>
                <a:lnTo>
                  <a:pt x="1893" y="760"/>
                </a:lnTo>
                <a:lnTo>
                  <a:pt x="1941" y="760"/>
                </a:lnTo>
                <a:lnTo>
                  <a:pt x="1941" y="807"/>
                </a:lnTo>
                <a:close/>
                <a:moveTo>
                  <a:pt x="1789" y="807"/>
                </a:moveTo>
                <a:lnTo>
                  <a:pt x="1742" y="807"/>
                </a:lnTo>
                <a:lnTo>
                  <a:pt x="1742" y="760"/>
                </a:lnTo>
                <a:lnTo>
                  <a:pt x="1789" y="760"/>
                </a:lnTo>
                <a:lnTo>
                  <a:pt x="1789" y="807"/>
                </a:lnTo>
                <a:close/>
                <a:moveTo>
                  <a:pt x="1638" y="807"/>
                </a:moveTo>
                <a:lnTo>
                  <a:pt x="1591" y="807"/>
                </a:lnTo>
                <a:lnTo>
                  <a:pt x="1591" y="760"/>
                </a:lnTo>
                <a:lnTo>
                  <a:pt x="1638" y="760"/>
                </a:lnTo>
                <a:lnTo>
                  <a:pt x="1638" y="807"/>
                </a:lnTo>
                <a:close/>
                <a:moveTo>
                  <a:pt x="1562" y="807"/>
                </a:moveTo>
                <a:lnTo>
                  <a:pt x="1515" y="807"/>
                </a:lnTo>
                <a:lnTo>
                  <a:pt x="1515" y="760"/>
                </a:lnTo>
                <a:lnTo>
                  <a:pt x="1562" y="760"/>
                </a:lnTo>
                <a:lnTo>
                  <a:pt x="1562" y="807"/>
                </a:lnTo>
                <a:close/>
                <a:moveTo>
                  <a:pt x="881" y="807"/>
                </a:moveTo>
                <a:lnTo>
                  <a:pt x="833" y="807"/>
                </a:lnTo>
                <a:lnTo>
                  <a:pt x="833" y="760"/>
                </a:lnTo>
                <a:lnTo>
                  <a:pt x="881" y="760"/>
                </a:lnTo>
                <a:lnTo>
                  <a:pt x="881" y="807"/>
                </a:lnTo>
                <a:close/>
                <a:moveTo>
                  <a:pt x="805" y="807"/>
                </a:moveTo>
                <a:lnTo>
                  <a:pt x="758" y="807"/>
                </a:lnTo>
                <a:lnTo>
                  <a:pt x="758" y="760"/>
                </a:lnTo>
                <a:lnTo>
                  <a:pt x="805" y="760"/>
                </a:lnTo>
                <a:lnTo>
                  <a:pt x="805" y="807"/>
                </a:lnTo>
                <a:close/>
                <a:moveTo>
                  <a:pt x="729" y="807"/>
                </a:moveTo>
                <a:lnTo>
                  <a:pt x="682" y="807"/>
                </a:lnTo>
                <a:lnTo>
                  <a:pt x="682" y="760"/>
                </a:lnTo>
                <a:lnTo>
                  <a:pt x="729" y="760"/>
                </a:lnTo>
                <a:lnTo>
                  <a:pt x="729" y="807"/>
                </a:lnTo>
                <a:close/>
                <a:moveTo>
                  <a:pt x="653" y="807"/>
                </a:moveTo>
                <a:lnTo>
                  <a:pt x="606" y="807"/>
                </a:lnTo>
                <a:lnTo>
                  <a:pt x="606" y="760"/>
                </a:lnTo>
                <a:lnTo>
                  <a:pt x="653" y="760"/>
                </a:lnTo>
                <a:lnTo>
                  <a:pt x="653" y="807"/>
                </a:lnTo>
                <a:close/>
                <a:moveTo>
                  <a:pt x="578" y="807"/>
                </a:moveTo>
                <a:lnTo>
                  <a:pt x="530" y="807"/>
                </a:lnTo>
                <a:lnTo>
                  <a:pt x="530" y="760"/>
                </a:lnTo>
                <a:lnTo>
                  <a:pt x="578" y="760"/>
                </a:lnTo>
                <a:lnTo>
                  <a:pt x="578" y="807"/>
                </a:lnTo>
                <a:close/>
                <a:moveTo>
                  <a:pt x="502" y="807"/>
                </a:moveTo>
                <a:lnTo>
                  <a:pt x="455" y="807"/>
                </a:lnTo>
                <a:lnTo>
                  <a:pt x="455" y="760"/>
                </a:lnTo>
                <a:lnTo>
                  <a:pt x="502" y="760"/>
                </a:lnTo>
                <a:lnTo>
                  <a:pt x="502" y="807"/>
                </a:lnTo>
                <a:close/>
                <a:moveTo>
                  <a:pt x="3003" y="732"/>
                </a:moveTo>
                <a:lnTo>
                  <a:pt x="2954" y="732"/>
                </a:lnTo>
                <a:lnTo>
                  <a:pt x="2954" y="682"/>
                </a:lnTo>
                <a:lnTo>
                  <a:pt x="3003" y="682"/>
                </a:lnTo>
                <a:lnTo>
                  <a:pt x="3003" y="732"/>
                </a:lnTo>
                <a:close/>
                <a:moveTo>
                  <a:pt x="2928" y="732"/>
                </a:moveTo>
                <a:lnTo>
                  <a:pt x="2878" y="732"/>
                </a:lnTo>
                <a:lnTo>
                  <a:pt x="2878" y="682"/>
                </a:lnTo>
                <a:lnTo>
                  <a:pt x="2928" y="682"/>
                </a:lnTo>
                <a:lnTo>
                  <a:pt x="2928" y="732"/>
                </a:lnTo>
                <a:close/>
                <a:moveTo>
                  <a:pt x="2852" y="732"/>
                </a:moveTo>
                <a:lnTo>
                  <a:pt x="2802" y="732"/>
                </a:lnTo>
                <a:lnTo>
                  <a:pt x="2802" y="682"/>
                </a:lnTo>
                <a:lnTo>
                  <a:pt x="2852" y="682"/>
                </a:lnTo>
                <a:lnTo>
                  <a:pt x="2852" y="732"/>
                </a:lnTo>
                <a:close/>
                <a:moveTo>
                  <a:pt x="2776" y="732"/>
                </a:moveTo>
                <a:lnTo>
                  <a:pt x="2726" y="732"/>
                </a:lnTo>
                <a:lnTo>
                  <a:pt x="2726" y="682"/>
                </a:lnTo>
                <a:lnTo>
                  <a:pt x="2776" y="682"/>
                </a:lnTo>
                <a:lnTo>
                  <a:pt x="2776" y="732"/>
                </a:lnTo>
                <a:close/>
                <a:moveTo>
                  <a:pt x="2700" y="732"/>
                </a:moveTo>
                <a:lnTo>
                  <a:pt x="2651" y="732"/>
                </a:lnTo>
                <a:lnTo>
                  <a:pt x="2651" y="682"/>
                </a:lnTo>
                <a:lnTo>
                  <a:pt x="2700" y="682"/>
                </a:lnTo>
                <a:lnTo>
                  <a:pt x="2700" y="732"/>
                </a:lnTo>
                <a:close/>
                <a:moveTo>
                  <a:pt x="2622" y="732"/>
                </a:moveTo>
                <a:lnTo>
                  <a:pt x="2575" y="732"/>
                </a:lnTo>
                <a:lnTo>
                  <a:pt x="2575" y="682"/>
                </a:lnTo>
                <a:lnTo>
                  <a:pt x="2622" y="682"/>
                </a:lnTo>
                <a:lnTo>
                  <a:pt x="2622" y="732"/>
                </a:lnTo>
                <a:close/>
                <a:moveTo>
                  <a:pt x="2547" y="732"/>
                </a:moveTo>
                <a:lnTo>
                  <a:pt x="2499" y="732"/>
                </a:lnTo>
                <a:lnTo>
                  <a:pt x="2499" y="682"/>
                </a:lnTo>
                <a:lnTo>
                  <a:pt x="2547" y="682"/>
                </a:lnTo>
                <a:lnTo>
                  <a:pt x="2547" y="732"/>
                </a:lnTo>
                <a:close/>
                <a:moveTo>
                  <a:pt x="2471" y="732"/>
                </a:moveTo>
                <a:lnTo>
                  <a:pt x="2424" y="732"/>
                </a:lnTo>
                <a:lnTo>
                  <a:pt x="2424" y="682"/>
                </a:lnTo>
                <a:lnTo>
                  <a:pt x="2471" y="682"/>
                </a:lnTo>
                <a:lnTo>
                  <a:pt x="2471" y="732"/>
                </a:lnTo>
                <a:close/>
                <a:moveTo>
                  <a:pt x="2395" y="732"/>
                </a:moveTo>
                <a:lnTo>
                  <a:pt x="2348" y="732"/>
                </a:lnTo>
                <a:lnTo>
                  <a:pt x="2348" y="682"/>
                </a:lnTo>
                <a:lnTo>
                  <a:pt x="2395" y="682"/>
                </a:lnTo>
                <a:lnTo>
                  <a:pt x="2395" y="732"/>
                </a:lnTo>
                <a:close/>
                <a:moveTo>
                  <a:pt x="2319" y="732"/>
                </a:moveTo>
                <a:lnTo>
                  <a:pt x="2272" y="732"/>
                </a:lnTo>
                <a:lnTo>
                  <a:pt x="2272" y="682"/>
                </a:lnTo>
                <a:lnTo>
                  <a:pt x="2319" y="682"/>
                </a:lnTo>
                <a:lnTo>
                  <a:pt x="2319" y="732"/>
                </a:lnTo>
                <a:close/>
                <a:moveTo>
                  <a:pt x="2244" y="732"/>
                </a:moveTo>
                <a:lnTo>
                  <a:pt x="2196" y="732"/>
                </a:lnTo>
                <a:lnTo>
                  <a:pt x="2196" y="682"/>
                </a:lnTo>
                <a:lnTo>
                  <a:pt x="2244" y="682"/>
                </a:lnTo>
                <a:lnTo>
                  <a:pt x="2244" y="732"/>
                </a:lnTo>
                <a:close/>
                <a:moveTo>
                  <a:pt x="2092" y="732"/>
                </a:moveTo>
                <a:lnTo>
                  <a:pt x="2045" y="732"/>
                </a:lnTo>
                <a:lnTo>
                  <a:pt x="2045" y="682"/>
                </a:lnTo>
                <a:lnTo>
                  <a:pt x="2092" y="682"/>
                </a:lnTo>
                <a:lnTo>
                  <a:pt x="2092" y="732"/>
                </a:lnTo>
                <a:close/>
                <a:moveTo>
                  <a:pt x="1865" y="732"/>
                </a:moveTo>
                <a:lnTo>
                  <a:pt x="1818" y="732"/>
                </a:lnTo>
                <a:lnTo>
                  <a:pt x="1818" y="682"/>
                </a:lnTo>
                <a:lnTo>
                  <a:pt x="1865" y="682"/>
                </a:lnTo>
                <a:lnTo>
                  <a:pt x="1865" y="732"/>
                </a:lnTo>
                <a:close/>
                <a:moveTo>
                  <a:pt x="1789" y="732"/>
                </a:moveTo>
                <a:lnTo>
                  <a:pt x="1742" y="732"/>
                </a:lnTo>
                <a:lnTo>
                  <a:pt x="1742" y="682"/>
                </a:lnTo>
                <a:lnTo>
                  <a:pt x="1789" y="682"/>
                </a:lnTo>
                <a:lnTo>
                  <a:pt x="1789" y="732"/>
                </a:lnTo>
                <a:close/>
                <a:moveTo>
                  <a:pt x="1714" y="732"/>
                </a:moveTo>
                <a:lnTo>
                  <a:pt x="1666" y="732"/>
                </a:lnTo>
                <a:lnTo>
                  <a:pt x="1666" y="682"/>
                </a:lnTo>
                <a:lnTo>
                  <a:pt x="1714" y="682"/>
                </a:lnTo>
                <a:lnTo>
                  <a:pt x="1714" y="732"/>
                </a:lnTo>
                <a:close/>
                <a:moveTo>
                  <a:pt x="1638" y="732"/>
                </a:moveTo>
                <a:lnTo>
                  <a:pt x="1591" y="732"/>
                </a:lnTo>
                <a:lnTo>
                  <a:pt x="1591" y="682"/>
                </a:lnTo>
                <a:lnTo>
                  <a:pt x="1638" y="682"/>
                </a:lnTo>
                <a:lnTo>
                  <a:pt x="1638" y="732"/>
                </a:lnTo>
                <a:close/>
                <a:moveTo>
                  <a:pt x="956" y="732"/>
                </a:moveTo>
                <a:lnTo>
                  <a:pt x="909" y="732"/>
                </a:lnTo>
                <a:lnTo>
                  <a:pt x="909" y="682"/>
                </a:lnTo>
                <a:lnTo>
                  <a:pt x="956" y="682"/>
                </a:lnTo>
                <a:lnTo>
                  <a:pt x="956" y="732"/>
                </a:lnTo>
                <a:close/>
                <a:moveTo>
                  <a:pt x="881" y="732"/>
                </a:moveTo>
                <a:lnTo>
                  <a:pt x="833" y="732"/>
                </a:lnTo>
                <a:lnTo>
                  <a:pt x="833" y="682"/>
                </a:lnTo>
                <a:lnTo>
                  <a:pt x="881" y="682"/>
                </a:lnTo>
                <a:lnTo>
                  <a:pt x="881" y="732"/>
                </a:lnTo>
                <a:close/>
                <a:moveTo>
                  <a:pt x="805" y="732"/>
                </a:moveTo>
                <a:lnTo>
                  <a:pt x="758" y="732"/>
                </a:lnTo>
                <a:lnTo>
                  <a:pt x="758" y="682"/>
                </a:lnTo>
                <a:lnTo>
                  <a:pt x="805" y="682"/>
                </a:lnTo>
                <a:lnTo>
                  <a:pt x="805" y="732"/>
                </a:lnTo>
                <a:close/>
                <a:moveTo>
                  <a:pt x="729" y="732"/>
                </a:moveTo>
                <a:lnTo>
                  <a:pt x="682" y="732"/>
                </a:lnTo>
                <a:lnTo>
                  <a:pt x="682" y="682"/>
                </a:lnTo>
                <a:lnTo>
                  <a:pt x="729" y="682"/>
                </a:lnTo>
                <a:lnTo>
                  <a:pt x="729" y="732"/>
                </a:lnTo>
                <a:close/>
                <a:moveTo>
                  <a:pt x="653" y="732"/>
                </a:moveTo>
                <a:lnTo>
                  <a:pt x="606" y="732"/>
                </a:lnTo>
                <a:lnTo>
                  <a:pt x="606" y="682"/>
                </a:lnTo>
                <a:lnTo>
                  <a:pt x="653" y="682"/>
                </a:lnTo>
                <a:lnTo>
                  <a:pt x="653" y="732"/>
                </a:lnTo>
                <a:close/>
                <a:moveTo>
                  <a:pt x="578" y="732"/>
                </a:moveTo>
                <a:lnTo>
                  <a:pt x="530" y="732"/>
                </a:lnTo>
                <a:lnTo>
                  <a:pt x="530" y="682"/>
                </a:lnTo>
                <a:lnTo>
                  <a:pt x="578" y="682"/>
                </a:lnTo>
                <a:lnTo>
                  <a:pt x="578" y="732"/>
                </a:lnTo>
                <a:close/>
                <a:moveTo>
                  <a:pt x="502" y="732"/>
                </a:moveTo>
                <a:lnTo>
                  <a:pt x="455" y="732"/>
                </a:lnTo>
                <a:lnTo>
                  <a:pt x="455" y="682"/>
                </a:lnTo>
                <a:lnTo>
                  <a:pt x="502" y="682"/>
                </a:lnTo>
                <a:lnTo>
                  <a:pt x="502" y="732"/>
                </a:lnTo>
                <a:close/>
                <a:moveTo>
                  <a:pt x="3003" y="656"/>
                </a:moveTo>
                <a:lnTo>
                  <a:pt x="2954" y="656"/>
                </a:lnTo>
                <a:lnTo>
                  <a:pt x="2954" y="606"/>
                </a:lnTo>
                <a:lnTo>
                  <a:pt x="3003" y="606"/>
                </a:lnTo>
                <a:lnTo>
                  <a:pt x="3003" y="656"/>
                </a:lnTo>
                <a:close/>
                <a:moveTo>
                  <a:pt x="2928" y="656"/>
                </a:moveTo>
                <a:lnTo>
                  <a:pt x="2878" y="656"/>
                </a:lnTo>
                <a:lnTo>
                  <a:pt x="2878" y="606"/>
                </a:lnTo>
                <a:lnTo>
                  <a:pt x="2928" y="606"/>
                </a:lnTo>
                <a:lnTo>
                  <a:pt x="2928" y="656"/>
                </a:lnTo>
                <a:close/>
                <a:moveTo>
                  <a:pt x="2852" y="656"/>
                </a:moveTo>
                <a:lnTo>
                  <a:pt x="2802" y="656"/>
                </a:lnTo>
                <a:lnTo>
                  <a:pt x="2802" y="606"/>
                </a:lnTo>
                <a:lnTo>
                  <a:pt x="2852" y="606"/>
                </a:lnTo>
                <a:lnTo>
                  <a:pt x="2852" y="656"/>
                </a:lnTo>
                <a:close/>
                <a:moveTo>
                  <a:pt x="2776" y="656"/>
                </a:moveTo>
                <a:lnTo>
                  <a:pt x="2726" y="656"/>
                </a:lnTo>
                <a:lnTo>
                  <a:pt x="2726" y="606"/>
                </a:lnTo>
                <a:lnTo>
                  <a:pt x="2776" y="606"/>
                </a:lnTo>
                <a:lnTo>
                  <a:pt x="2776" y="656"/>
                </a:lnTo>
                <a:close/>
                <a:moveTo>
                  <a:pt x="2700" y="656"/>
                </a:moveTo>
                <a:lnTo>
                  <a:pt x="2651" y="656"/>
                </a:lnTo>
                <a:lnTo>
                  <a:pt x="2651" y="606"/>
                </a:lnTo>
                <a:lnTo>
                  <a:pt x="2700" y="606"/>
                </a:lnTo>
                <a:lnTo>
                  <a:pt x="2700" y="656"/>
                </a:lnTo>
                <a:close/>
                <a:moveTo>
                  <a:pt x="2622" y="656"/>
                </a:moveTo>
                <a:lnTo>
                  <a:pt x="2575" y="656"/>
                </a:lnTo>
                <a:lnTo>
                  <a:pt x="2575" y="606"/>
                </a:lnTo>
                <a:lnTo>
                  <a:pt x="2622" y="606"/>
                </a:lnTo>
                <a:lnTo>
                  <a:pt x="2622" y="656"/>
                </a:lnTo>
                <a:close/>
                <a:moveTo>
                  <a:pt x="2547" y="656"/>
                </a:moveTo>
                <a:lnTo>
                  <a:pt x="2499" y="656"/>
                </a:lnTo>
                <a:lnTo>
                  <a:pt x="2499" y="606"/>
                </a:lnTo>
                <a:lnTo>
                  <a:pt x="2547" y="606"/>
                </a:lnTo>
                <a:lnTo>
                  <a:pt x="2547" y="656"/>
                </a:lnTo>
                <a:close/>
                <a:moveTo>
                  <a:pt x="2471" y="656"/>
                </a:moveTo>
                <a:lnTo>
                  <a:pt x="2424" y="656"/>
                </a:lnTo>
                <a:lnTo>
                  <a:pt x="2424" y="606"/>
                </a:lnTo>
                <a:lnTo>
                  <a:pt x="2471" y="606"/>
                </a:lnTo>
                <a:lnTo>
                  <a:pt x="2471" y="656"/>
                </a:lnTo>
                <a:close/>
                <a:moveTo>
                  <a:pt x="2395" y="656"/>
                </a:moveTo>
                <a:lnTo>
                  <a:pt x="2348" y="656"/>
                </a:lnTo>
                <a:lnTo>
                  <a:pt x="2348" y="606"/>
                </a:lnTo>
                <a:lnTo>
                  <a:pt x="2395" y="606"/>
                </a:lnTo>
                <a:lnTo>
                  <a:pt x="2395" y="656"/>
                </a:lnTo>
                <a:close/>
                <a:moveTo>
                  <a:pt x="2319" y="656"/>
                </a:moveTo>
                <a:lnTo>
                  <a:pt x="2272" y="656"/>
                </a:lnTo>
                <a:lnTo>
                  <a:pt x="2272" y="606"/>
                </a:lnTo>
                <a:lnTo>
                  <a:pt x="2319" y="606"/>
                </a:lnTo>
                <a:lnTo>
                  <a:pt x="2319" y="656"/>
                </a:lnTo>
                <a:close/>
                <a:moveTo>
                  <a:pt x="2244" y="656"/>
                </a:moveTo>
                <a:lnTo>
                  <a:pt x="2196" y="656"/>
                </a:lnTo>
                <a:lnTo>
                  <a:pt x="2196" y="606"/>
                </a:lnTo>
                <a:lnTo>
                  <a:pt x="2244" y="606"/>
                </a:lnTo>
                <a:lnTo>
                  <a:pt x="2244" y="656"/>
                </a:lnTo>
                <a:close/>
                <a:moveTo>
                  <a:pt x="2168" y="656"/>
                </a:moveTo>
                <a:lnTo>
                  <a:pt x="2121" y="656"/>
                </a:lnTo>
                <a:lnTo>
                  <a:pt x="2121" y="606"/>
                </a:lnTo>
                <a:lnTo>
                  <a:pt x="2168" y="606"/>
                </a:lnTo>
                <a:lnTo>
                  <a:pt x="2168" y="656"/>
                </a:lnTo>
                <a:close/>
                <a:moveTo>
                  <a:pt x="2092" y="656"/>
                </a:moveTo>
                <a:lnTo>
                  <a:pt x="2045" y="656"/>
                </a:lnTo>
                <a:lnTo>
                  <a:pt x="2045" y="606"/>
                </a:lnTo>
                <a:lnTo>
                  <a:pt x="2092" y="606"/>
                </a:lnTo>
                <a:lnTo>
                  <a:pt x="2092" y="656"/>
                </a:lnTo>
                <a:close/>
                <a:moveTo>
                  <a:pt x="2016" y="656"/>
                </a:moveTo>
                <a:lnTo>
                  <a:pt x="1969" y="656"/>
                </a:lnTo>
                <a:lnTo>
                  <a:pt x="1969" y="606"/>
                </a:lnTo>
                <a:lnTo>
                  <a:pt x="2016" y="606"/>
                </a:lnTo>
                <a:lnTo>
                  <a:pt x="2016" y="656"/>
                </a:lnTo>
                <a:close/>
                <a:moveTo>
                  <a:pt x="1941" y="656"/>
                </a:moveTo>
                <a:lnTo>
                  <a:pt x="1893" y="656"/>
                </a:lnTo>
                <a:lnTo>
                  <a:pt x="1893" y="606"/>
                </a:lnTo>
                <a:lnTo>
                  <a:pt x="1941" y="606"/>
                </a:lnTo>
                <a:lnTo>
                  <a:pt x="1941" y="656"/>
                </a:lnTo>
                <a:close/>
                <a:moveTo>
                  <a:pt x="1865" y="656"/>
                </a:moveTo>
                <a:lnTo>
                  <a:pt x="1818" y="656"/>
                </a:lnTo>
                <a:lnTo>
                  <a:pt x="1818" y="606"/>
                </a:lnTo>
                <a:lnTo>
                  <a:pt x="1865" y="606"/>
                </a:lnTo>
                <a:lnTo>
                  <a:pt x="1865" y="656"/>
                </a:lnTo>
                <a:close/>
                <a:moveTo>
                  <a:pt x="1789" y="656"/>
                </a:moveTo>
                <a:lnTo>
                  <a:pt x="1742" y="656"/>
                </a:lnTo>
                <a:lnTo>
                  <a:pt x="1742" y="606"/>
                </a:lnTo>
                <a:lnTo>
                  <a:pt x="1789" y="606"/>
                </a:lnTo>
                <a:lnTo>
                  <a:pt x="1789" y="656"/>
                </a:lnTo>
                <a:close/>
                <a:moveTo>
                  <a:pt x="1714" y="656"/>
                </a:moveTo>
                <a:lnTo>
                  <a:pt x="1666" y="656"/>
                </a:lnTo>
                <a:lnTo>
                  <a:pt x="1666" y="606"/>
                </a:lnTo>
                <a:lnTo>
                  <a:pt x="1714" y="606"/>
                </a:lnTo>
                <a:lnTo>
                  <a:pt x="1714" y="656"/>
                </a:lnTo>
                <a:close/>
                <a:moveTo>
                  <a:pt x="1638" y="656"/>
                </a:moveTo>
                <a:lnTo>
                  <a:pt x="1591" y="656"/>
                </a:lnTo>
                <a:lnTo>
                  <a:pt x="1591" y="606"/>
                </a:lnTo>
                <a:lnTo>
                  <a:pt x="1638" y="606"/>
                </a:lnTo>
                <a:lnTo>
                  <a:pt x="1638" y="656"/>
                </a:lnTo>
                <a:close/>
                <a:moveTo>
                  <a:pt x="1108" y="656"/>
                </a:moveTo>
                <a:lnTo>
                  <a:pt x="1060" y="656"/>
                </a:lnTo>
                <a:lnTo>
                  <a:pt x="1060" y="606"/>
                </a:lnTo>
                <a:lnTo>
                  <a:pt x="1108" y="606"/>
                </a:lnTo>
                <a:lnTo>
                  <a:pt x="1108" y="656"/>
                </a:lnTo>
                <a:close/>
                <a:moveTo>
                  <a:pt x="1032" y="656"/>
                </a:moveTo>
                <a:lnTo>
                  <a:pt x="985" y="656"/>
                </a:lnTo>
                <a:lnTo>
                  <a:pt x="985" y="606"/>
                </a:lnTo>
                <a:lnTo>
                  <a:pt x="1032" y="606"/>
                </a:lnTo>
                <a:lnTo>
                  <a:pt x="1032" y="656"/>
                </a:lnTo>
                <a:close/>
                <a:moveTo>
                  <a:pt x="956" y="656"/>
                </a:moveTo>
                <a:lnTo>
                  <a:pt x="909" y="656"/>
                </a:lnTo>
                <a:lnTo>
                  <a:pt x="909" y="606"/>
                </a:lnTo>
                <a:lnTo>
                  <a:pt x="956" y="606"/>
                </a:lnTo>
                <a:lnTo>
                  <a:pt x="956" y="656"/>
                </a:lnTo>
                <a:close/>
                <a:moveTo>
                  <a:pt x="881" y="656"/>
                </a:moveTo>
                <a:lnTo>
                  <a:pt x="833" y="656"/>
                </a:lnTo>
                <a:lnTo>
                  <a:pt x="833" y="606"/>
                </a:lnTo>
                <a:lnTo>
                  <a:pt x="881" y="606"/>
                </a:lnTo>
                <a:lnTo>
                  <a:pt x="881" y="656"/>
                </a:lnTo>
                <a:close/>
                <a:moveTo>
                  <a:pt x="805" y="656"/>
                </a:moveTo>
                <a:lnTo>
                  <a:pt x="758" y="656"/>
                </a:lnTo>
                <a:lnTo>
                  <a:pt x="758" y="606"/>
                </a:lnTo>
                <a:lnTo>
                  <a:pt x="805" y="606"/>
                </a:lnTo>
                <a:lnTo>
                  <a:pt x="805" y="656"/>
                </a:lnTo>
                <a:close/>
                <a:moveTo>
                  <a:pt x="729" y="656"/>
                </a:moveTo>
                <a:lnTo>
                  <a:pt x="682" y="656"/>
                </a:lnTo>
                <a:lnTo>
                  <a:pt x="682" y="606"/>
                </a:lnTo>
                <a:lnTo>
                  <a:pt x="729" y="606"/>
                </a:lnTo>
                <a:lnTo>
                  <a:pt x="729" y="656"/>
                </a:lnTo>
                <a:close/>
                <a:moveTo>
                  <a:pt x="653" y="656"/>
                </a:moveTo>
                <a:lnTo>
                  <a:pt x="606" y="656"/>
                </a:lnTo>
                <a:lnTo>
                  <a:pt x="606" y="606"/>
                </a:lnTo>
                <a:lnTo>
                  <a:pt x="653" y="606"/>
                </a:lnTo>
                <a:lnTo>
                  <a:pt x="653" y="656"/>
                </a:lnTo>
                <a:close/>
                <a:moveTo>
                  <a:pt x="578" y="656"/>
                </a:moveTo>
                <a:lnTo>
                  <a:pt x="530" y="656"/>
                </a:lnTo>
                <a:lnTo>
                  <a:pt x="530" y="606"/>
                </a:lnTo>
                <a:lnTo>
                  <a:pt x="578" y="606"/>
                </a:lnTo>
                <a:lnTo>
                  <a:pt x="578" y="656"/>
                </a:lnTo>
                <a:close/>
                <a:moveTo>
                  <a:pt x="502" y="656"/>
                </a:moveTo>
                <a:lnTo>
                  <a:pt x="455" y="656"/>
                </a:lnTo>
                <a:lnTo>
                  <a:pt x="455" y="606"/>
                </a:lnTo>
                <a:lnTo>
                  <a:pt x="502" y="606"/>
                </a:lnTo>
                <a:lnTo>
                  <a:pt x="502" y="656"/>
                </a:lnTo>
                <a:close/>
                <a:moveTo>
                  <a:pt x="426" y="656"/>
                </a:moveTo>
                <a:lnTo>
                  <a:pt x="379" y="656"/>
                </a:lnTo>
                <a:lnTo>
                  <a:pt x="379" y="606"/>
                </a:lnTo>
                <a:lnTo>
                  <a:pt x="426" y="606"/>
                </a:lnTo>
                <a:lnTo>
                  <a:pt x="426" y="656"/>
                </a:lnTo>
                <a:close/>
                <a:moveTo>
                  <a:pt x="3155" y="578"/>
                </a:moveTo>
                <a:lnTo>
                  <a:pt x="3105" y="578"/>
                </a:lnTo>
                <a:lnTo>
                  <a:pt x="3105" y="531"/>
                </a:lnTo>
                <a:lnTo>
                  <a:pt x="3155" y="531"/>
                </a:lnTo>
                <a:lnTo>
                  <a:pt x="3155" y="578"/>
                </a:lnTo>
                <a:close/>
                <a:moveTo>
                  <a:pt x="3003" y="578"/>
                </a:moveTo>
                <a:lnTo>
                  <a:pt x="2954" y="578"/>
                </a:lnTo>
                <a:lnTo>
                  <a:pt x="2954" y="531"/>
                </a:lnTo>
                <a:lnTo>
                  <a:pt x="3003" y="531"/>
                </a:lnTo>
                <a:lnTo>
                  <a:pt x="3003" y="578"/>
                </a:lnTo>
                <a:close/>
                <a:moveTo>
                  <a:pt x="2928" y="578"/>
                </a:moveTo>
                <a:lnTo>
                  <a:pt x="2878" y="578"/>
                </a:lnTo>
                <a:lnTo>
                  <a:pt x="2878" y="531"/>
                </a:lnTo>
                <a:lnTo>
                  <a:pt x="2928" y="531"/>
                </a:lnTo>
                <a:lnTo>
                  <a:pt x="2928" y="578"/>
                </a:lnTo>
                <a:close/>
                <a:moveTo>
                  <a:pt x="2852" y="578"/>
                </a:moveTo>
                <a:lnTo>
                  <a:pt x="2802" y="578"/>
                </a:lnTo>
                <a:lnTo>
                  <a:pt x="2802" y="531"/>
                </a:lnTo>
                <a:lnTo>
                  <a:pt x="2852" y="531"/>
                </a:lnTo>
                <a:lnTo>
                  <a:pt x="2852" y="578"/>
                </a:lnTo>
                <a:close/>
                <a:moveTo>
                  <a:pt x="2776" y="578"/>
                </a:moveTo>
                <a:lnTo>
                  <a:pt x="2726" y="578"/>
                </a:lnTo>
                <a:lnTo>
                  <a:pt x="2726" y="531"/>
                </a:lnTo>
                <a:lnTo>
                  <a:pt x="2776" y="531"/>
                </a:lnTo>
                <a:lnTo>
                  <a:pt x="2776" y="578"/>
                </a:lnTo>
                <a:close/>
                <a:moveTo>
                  <a:pt x="2700" y="578"/>
                </a:moveTo>
                <a:lnTo>
                  <a:pt x="2651" y="578"/>
                </a:lnTo>
                <a:lnTo>
                  <a:pt x="2651" y="531"/>
                </a:lnTo>
                <a:lnTo>
                  <a:pt x="2700" y="531"/>
                </a:lnTo>
                <a:lnTo>
                  <a:pt x="2700" y="578"/>
                </a:lnTo>
                <a:close/>
                <a:moveTo>
                  <a:pt x="2622" y="578"/>
                </a:moveTo>
                <a:lnTo>
                  <a:pt x="2575" y="578"/>
                </a:lnTo>
                <a:lnTo>
                  <a:pt x="2575" y="531"/>
                </a:lnTo>
                <a:lnTo>
                  <a:pt x="2622" y="531"/>
                </a:lnTo>
                <a:lnTo>
                  <a:pt x="2622" y="578"/>
                </a:lnTo>
                <a:close/>
                <a:moveTo>
                  <a:pt x="2547" y="578"/>
                </a:moveTo>
                <a:lnTo>
                  <a:pt x="2499" y="578"/>
                </a:lnTo>
                <a:lnTo>
                  <a:pt x="2499" y="531"/>
                </a:lnTo>
                <a:lnTo>
                  <a:pt x="2547" y="531"/>
                </a:lnTo>
                <a:lnTo>
                  <a:pt x="2547" y="578"/>
                </a:lnTo>
                <a:close/>
                <a:moveTo>
                  <a:pt x="2471" y="578"/>
                </a:moveTo>
                <a:lnTo>
                  <a:pt x="2424" y="578"/>
                </a:lnTo>
                <a:lnTo>
                  <a:pt x="2424" y="531"/>
                </a:lnTo>
                <a:lnTo>
                  <a:pt x="2471" y="531"/>
                </a:lnTo>
                <a:lnTo>
                  <a:pt x="2471" y="578"/>
                </a:lnTo>
                <a:close/>
                <a:moveTo>
                  <a:pt x="2395" y="578"/>
                </a:moveTo>
                <a:lnTo>
                  <a:pt x="2348" y="578"/>
                </a:lnTo>
                <a:lnTo>
                  <a:pt x="2348" y="531"/>
                </a:lnTo>
                <a:lnTo>
                  <a:pt x="2395" y="531"/>
                </a:lnTo>
                <a:lnTo>
                  <a:pt x="2395" y="578"/>
                </a:lnTo>
                <a:close/>
                <a:moveTo>
                  <a:pt x="2319" y="578"/>
                </a:moveTo>
                <a:lnTo>
                  <a:pt x="2272" y="578"/>
                </a:lnTo>
                <a:lnTo>
                  <a:pt x="2272" y="531"/>
                </a:lnTo>
                <a:lnTo>
                  <a:pt x="2319" y="531"/>
                </a:lnTo>
                <a:lnTo>
                  <a:pt x="2319" y="578"/>
                </a:lnTo>
                <a:close/>
                <a:moveTo>
                  <a:pt x="2244" y="578"/>
                </a:moveTo>
                <a:lnTo>
                  <a:pt x="2196" y="578"/>
                </a:lnTo>
                <a:lnTo>
                  <a:pt x="2196" y="531"/>
                </a:lnTo>
                <a:lnTo>
                  <a:pt x="2244" y="531"/>
                </a:lnTo>
                <a:lnTo>
                  <a:pt x="2244" y="578"/>
                </a:lnTo>
                <a:close/>
                <a:moveTo>
                  <a:pt x="2168" y="578"/>
                </a:moveTo>
                <a:lnTo>
                  <a:pt x="2121" y="578"/>
                </a:lnTo>
                <a:lnTo>
                  <a:pt x="2121" y="531"/>
                </a:lnTo>
                <a:lnTo>
                  <a:pt x="2168" y="531"/>
                </a:lnTo>
                <a:lnTo>
                  <a:pt x="2168" y="578"/>
                </a:lnTo>
                <a:close/>
                <a:moveTo>
                  <a:pt x="2092" y="578"/>
                </a:moveTo>
                <a:lnTo>
                  <a:pt x="2045" y="578"/>
                </a:lnTo>
                <a:lnTo>
                  <a:pt x="2045" y="531"/>
                </a:lnTo>
                <a:lnTo>
                  <a:pt x="2092" y="531"/>
                </a:lnTo>
                <a:lnTo>
                  <a:pt x="2092" y="578"/>
                </a:lnTo>
                <a:close/>
                <a:moveTo>
                  <a:pt x="2016" y="578"/>
                </a:moveTo>
                <a:lnTo>
                  <a:pt x="1969" y="578"/>
                </a:lnTo>
                <a:lnTo>
                  <a:pt x="1969" y="531"/>
                </a:lnTo>
                <a:lnTo>
                  <a:pt x="2016" y="531"/>
                </a:lnTo>
                <a:lnTo>
                  <a:pt x="2016" y="578"/>
                </a:lnTo>
                <a:close/>
                <a:moveTo>
                  <a:pt x="1941" y="578"/>
                </a:moveTo>
                <a:lnTo>
                  <a:pt x="1893" y="578"/>
                </a:lnTo>
                <a:lnTo>
                  <a:pt x="1893" y="531"/>
                </a:lnTo>
                <a:lnTo>
                  <a:pt x="1941" y="531"/>
                </a:lnTo>
                <a:lnTo>
                  <a:pt x="1941" y="578"/>
                </a:lnTo>
                <a:close/>
                <a:moveTo>
                  <a:pt x="1865" y="578"/>
                </a:moveTo>
                <a:lnTo>
                  <a:pt x="1818" y="578"/>
                </a:lnTo>
                <a:lnTo>
                  <a:pt x="1818" y="531"/>
                </a:lnTo>
                <a:lnTo>
                  <a:pt x="1865" y="531"/>
                </a:lnTo>
                <a:lnTo>
                  <a:pt x="1865" y="578"/>
                </a:lnTo>
                <a:close/>
                <a:moveTo>
                  <a:pt x="1789" y="578"/>
                </a:moveTo>
                <a:lnTo>
                  <a:pt x="1742" y="578"/>
                </a:lnTo>
                <a:lnTo>
                  <a:pt x="1742" y="531"/>
                </a:lnTo>
                <a:lnTo>
                  <a:pt x="1789" y="531"/>
                </a:lnTo>
                <a:lnTo>
                  <a:pt x="1789" y="578"/>
                </a:lnTo>
                <a:close/>
                <a:moveTo>
                  <a:pt x="1638" y="578"/>
                </a:moveTo>
                <a:lnTo>
                  <a:pt x="1591" y="578"/>
                </a:lnTo>
                <a:lnTo>
                  <a:pt x="1591" y="531"/>
                </a:lnTo>
                <a:lnTo>
                  <a:pt x="1638" y="531"/>
                </a:lnTo>
                <a:lnTo>
                  <a:pt x="1638" y="578"/>
                </a:lnTo>
                <a:close/>
                <a:moveTo>
                  <a:pt x="1562" y="578"/>
                </a:moveTo>
                <a:lnTo>
                  <a:pt x="1515" y="578"/>
                </a:lnTo>
                <a:lnTo>
                  <a:pt x="1515" y="531"/>
                </a:lnTo>
                <a:lnTo>
                  <a:pt x="1562" y="531"/>
                </a:lnTo>
                <a:lnTo>
                  <a:pt x="1562" y="578"/>
                </a:lnTo>
                <a:close/>
                <a:moveTo>
                  <a:pt x="1032" y="578"/>
                </a:moveTo>
                <a:lnTo>
                  <a:pt x="985" y="578"/>
                </a:lnTo>
                <a:lnTo>
                  <a:pt x="985" y="531"/>
                </a:lnTo>
                <a:lnTo>
                  <a:pt x="1032" y="531"/>
                </a:lnTo>
                <a:lnTo>
                  <a:pt x="1032" y="578"/>
                </a:lnTo>
                <a:close/>
                <a:moveTo>
                  <a:pt x="956" y="578"/>
                </a:moveTo>
                <a:lnTo>
                  <a:pt x="909" y="578"/>
                </a:lnTo>
                <a:lnTo>
                  <a:pt x="909" y="531"/>
                </a:lnTo>
                <a:lnTo>
                  <a:pt x="956" y="531"/>
                </a:lnTo>
                <a:lnTo>
                  <a:pt x="956" y="578"/>
                </a:lnTo>
                <a:close/>
                <a:moveTo>
                  <a:pt x="881" y="578"/>
                </a:moveTo>
                <a:lnTo>
                  <a:pt x="833" y="578"/>
                </a:lnTo>
                <a:lnTo>
                  <a:pt x="833" y="531"/>
                </a:lnTo>
                <a:lnTo>
                  <a:pt x="881" y="531"/>
                </a:lnTo>
                <a:lnTo>
                  <a:pt x="881" y="578"/>
                </a:lnTo>
                <a:close/>
                <a:moveTo>
                  <a:pt x="805" y="578"/>
                </a:moveTo>
                <a:lnTo>
                  <a:pt x="758" y="578"/>
                </a:lnTo>
                <a:lnTo>
                  <a:pt x="758" y="531"/>
                </a:lnTo>
                <a:lnTo>
                  <a:pt x="805" y="531"/>
                </a:lnTo>
                <a:lnTo>
                  <a:pt x="805" y="578"/>
                </a:lnTo>
                <a:close/>
                <a:moveTo>
                  <a:pt x="729" y="578"/>
                </a:moveTo>
                <a:lnTo>
                  <a:pt x="682" y="578"/>
                </a:lnTo>
                <a:lnTo>
                  <a:pt x="682" y="531"/>
                </a:lnTo>
                <a:lnTo>
                  <a:pt x="729" y="531"/>
                </a:lnTo>
                <a:lnTo>
                  <a:pt x="729" y="578"/>
                </a:lnTo>
                <a:close/>
                <a:moveTo>
                  <a:pt x="653" y="578"/>
                </a:moveTo>
                <a:lnTo>
                  <a:pt x="606" y="578"/>
                </a:lnTo>
                <a:lnTo>
                  <a:pt x="606" y="531"/>
                </a:lnTo>
                <a:lnTo>
                  <a:pt x="653" y="531"/>
                </a:lnTo>
                <a:lnTo>
                  <a:pt x="653" y="578"/>
                </a:lnTo>
                <a:close/>
                <a:moveTo>
                  <a:pt x="578" y="578"/>
                </a:moveTo>
                <a:lnTo>
                  <a:pt x="530" y="578"/>
                </a:lnTo>
                <a:lnTo>
                  <a:pt x="530" y="531"/>
                </a:lnTo>
                <a:lnTo>
                  <a:pt x="578" y="531"/>
                </a:lnTo>
                <a:lnTo>
                  <a:pt x="578" y="578"/>
                </a:lnTo>
                <a:close/>
                <a:moveTo>
                  <a:pt x="502" y="578"/>
                </a:moveTo>
                <a:lnTo>
                  <a:pt x="455" y="578"/>
                </a:lnTo>
                <a:lnTo>
                  <a:pt x="455" y="531"/>
                </a:lnTo>
                <a:lnTo>
                  <a:pt x="502" y="531"/>
                </a:lnTo>
                <a:lnTo>
                  <a:pt x="502" y="578"/>
                </a:lnTo>
                <a:close/>
                <a:moveTo>
                  <a:pt x="426" y="578"/>
                </a:moveTo>
                <a:lnTo>
                  <a:pt x="379" y="578"/>
                </a:lnTo>
                <a:lnTo>
                  <a:pt x="379" y="531"/>
                </a:lnTo>
                <a:lnTo>
                  <a:pt x="426" y="531"/>
                </a:lnTo>
                <a:lnTo>
                  <a:pt x="426" y="578"/>
                </a:lnTo>
                <a:close/>
                <a:moveTo>
                  <a:pt x="351" y="578"/>
                </a:moveTo>
                <a:lnTo>
                  <a:pt x="303" y="578"/>
                </a:lnTo>
                <a:lnTo>
                  <a:pt x="303" y="531"/>
                </a:lnTo>
                <a:lnTo>
                  <a:pt x="351" y="531"/>
                </a:lnTo>
                <a:lnTo>
                  <a:pt x="351" y="578"/>
                </a:lnTo>
                <a:close/>
                <a:moveTo>
                  <a:pt x="48" y="578"/>
                </a:moveTo>
                <a:lnTo>
                  <a:pt x="0" y="578"/>
                </a:lnTo>
                <a:lnTo>
                  <a:pt x="0" y="531"/>
                </a:lnTo>
                <a:lnTo>
                  <a:pt x="48" y="531"/>
                </a:lnTo>
                <a:lnTo>
                  <a:pt x="48" y="578"/>
                </a:lnTo>
                <a:close/>
                <a:moveTo>
                  <a:pt x="3306" y="502"/>
                </a:moveTo>
                <a:lnTo>
                  <a:pt x="3257" y="502"/>
                </a:lnTo>
                <a:lnTo>
                  <a:pt x="3257" y="455"/>
                </a:lnTo>
                <a:lnTo>
                  <a:pt x="3306" y="455"/>
                </a:lnTo>
                <a:lnTo>
                  <a:pt x="3306" y="502"/>
                </a:lnTo>
                <a:close/>
                <a:moveTo>
                  <a:pt x="3230" y="502"/>
                </a:moveTo>
                <a:lnTo>
                  <a:pt x="3181" y="502"/>
                </a:lnTo>
                <a:lnTo>
                  <a:pt x="3181" y="455"/>
                </a:lnTo>
                <a:lnTo>
                  <a:pt x="3230" y="455"/>
                </a:lnTo>
                <a:lnTo>
                  <a:pt x="3230" y="502"/>
                </a:lnTo>
                <a:close/>
                <a:moveTo>
                  <a:pt x="3155" y="502"/>
                </a:moveTo>
                <a:lnTo>
                  <a:pt x="3105" y="502"/>
                </a:lnTo>
                <a:lnTo>
                  <a:pt x="3105" y="455"/>
                </a:lnTo>
                <a:lnTo>
                  <a:pt x="3155" y="455"/>
                </a:lnTo>
                <a:lnTo>
                  <a:pt x="3155" y="502"/>
                </a:lnTo>
                <a:close/>
                <a:moveTo>
                  <a:pt x="3079" y="502"/>
                </a:moveTo>
                <a:lnTo>
                  <a:pt x="3029" y="502"/>
                </a:lnTo>
                <a:lnTo>
                  <a:pt x="3029" y="455"/>
                </a:lnTo>
                <a:lnTo>
                  <a:pt x="3079" y="455"/>
                </a:lnTo>
                <a:lnTo>
                  <a:pt x="3079" y="502"/>
                </a:lnTo>
                <a:close/>
                <a:moveTo>
                  <a:pt x="3003" y="502"/>
                </a:moveTo>
                <a:lnTo>
                  <a:pt x="2954" y="502"/>
                </a:lnTo>
                <a:lnTo>
                  <a:pt x="2954" y="455"/>
                </a:lnTo>
                <a:lnTo>
                  <a:pt x="3003" y="455"/>
                </a:lnTo>
                <a:lnTo>
                  <a:pt x="3003" y="502"/>
                </a:lnTo>
                <a:close/>
                <a:moveTo>
                  <a:pt x="2928" y="502"/>
                </a:moveTo>
                <a:lnTo>
                  <a:pt x="2878" y="502"/>
                </a:lnTo>
                <a:lnTo>
                  <a:pt x="2878" y="455"/>
                </a:lnTo>
                <a:lnTo>
                  <a:pt x="2928" y="455"/>
                </a:lnTo>
                <a:lnTo>
                  <a:pt x="2928" y="502"/>
                </a:lnTo>
                <a:close/>
                <a:moveTo>
                  <a:pt x="2852" y="502"/>
                </a:moveTo>
                <a:lnTo>
                  <a:pt x="2802" y="502"/>
                </a:lnTo>
                <a:lnTo>
                  <a:pt x="2802" y="455"/>
                </a:lnTo>
                <a:lnTo>
                  <a:pt x="2852" y="455"/>
                </a:lnTo>
                <a:lnTo>
                  <a:pt x="2852" y="502"/>
                </a:lnTo>
                <a:close/>
                <a:moveTo>
                  <a:pt x="2776" y="502"/>
                </a:moveTo>
                <a:lnTo>
                  <a:pt x="2726" y="502"/>
                </a:lnTo>
                <a:lnTo>
                  <a:pt x="2726" y="455"/>
                </a:lnTo>
                <a:lnTo>
                  <a:pt x="2776" y="455"/>
                </a:lnTo>
                <a:lnTo>
                  <a:pt x="2776" y="502"/>
                </a:lnTo>
                <a:close/>
                <a:moveTo>
                  <a:pt x="2700" y="502"/>
                </a:moveTo>
                <a:lnTo>
                  <a:pt x="2651" y="502"/>
                </a:lnTo>
                <a:lnTo>
                  <a:pt x="2651" y="455"/>
                </a:lnTo>
                <a:lnTo>
                  <a:pt x="2700" y="455"/>
                </a:lnTo>
                <a:lnTo>
                  <a:pt x="2700" y="502"/>
                </a:lnTo>
                <a:close/>
                <a:moveTo>
                  <a:pt x="2622" y="502"/>
                </a:moveTo>
                <a:lnTo>
                  <a:pt x="2575" y="502"/>
                </a:lnTo>
                <a:lnTo>
                  <a:pt x="2575" y="455"/>
                </a:lnTo>
                <a:lnTo>
                  <a:pt x="2622" y="455"/>
                </a:lnTo>
                <a:lnTo>
                  <a:pt x="2622" y="502"/>
                </a:lnTo>
                <a:close/>
                <a:moveTo>
                  <a:pt x="2547" y="502"/>
                </a:moveTo>
                <a:lnTo>
                  <a:pt x="2499" y="502"/>
                </a:lnTo>
                <a:lnTo>
                  <a:pt x="2499" y="455"/>
                </a:lnTo>
                <a:lnTo>
                  <a:pt x="2547" y="455"/>
                </a:lnTo>
                <a:lnTo>
                  <a:pt x="2547" y="502"/>
                </a:lnTo>
                <a:close/>
                <a:moveTo>
                  <a:pt x="2471" y="502"/>
                </a:moveTo>
                <a:lnTo>
                  <a:pt x="2424" y="502"/>
                </a:lnTo>
                <a:lnTo>
                  <a:pt x="2424" y="455"/>
                </a:lnTo>
                <a:lnTo>
                  <a:pt x="2471" y="455"/>
                </a:lnTo>
                <a:lnTo>
                  <a:pt x="2471" y="502"/>
                </a:lnTo>
                <a:close/>
                <a:moveTo>
                  <a:pt x="2395" y="502"/>
                </a:moveTo>
                <a:lnTo>
                  <a:pt x="2348" y="502"/>
                </a:lnTo>
                <a:lnTo>
                  <a:pt x="2348" y="455"/>
                </a:lnTo>
                <a:lnTo>
                  <a:pt x="2395" y="455"/>
                </a:lnTo>
                <a:lnTo>
                  <a:pt x="2395" y="502"/>
                </a:lnTo>
                <a:close/>
                <a:moveTo>
                  <a:pt x="2319" y="502"/>
                </a:moveTo>
                <a:lnTo>
                  <a:pt x="2272" y="502"/>
                </a:lnTo>
                <a:lnTo>
                  <a:pt x="2272" y="455"/>
                </a:lnTo>
                <a:lnTo>
                  <a:pt x="2319" y="455"/>
                </a:lnTo>
                <a:lnTo>
                  <a:pt x="2319" y="502"/>
                </a:lnTo>
                <a:close/>
                <a:moveTo>
                  <a:pt x="2244" y="502"/>
                </a:moveTo>
                <a:lnTo>
                  <a:pt x="2196" y="502"/>
                </a:lnTo>
                <a:lnTo>
                  <a:pt x="2196" y="455"/>
                </a:lnTo>
                <a:lnTo>
                  <a:pt x="2244" y="455"/>
                </a:lnTo>
                <a:lnTo>
                  <a:pt x="2244" y="502"/>
                </a:lnTo>
                <a:close/>
                <a:moveTo>
                  <a:pt x="2168" y="502"/>
                </a:moveTo>
                <a:lnTo>
                  <a:pt x="2121" y="502"/>
                </a:lnTo>
                <a:lnTo>
                  <a:pt x="2121" y="455"/>
                </a:lnTo>
                <a:lnTo>
                  <a:pt x="2168" y="455"/>
                </a:lnTo>
                <a:lnTo>
                  <a:pt x="2168" y="502"/>
                </a:lnTo>
                <a:close/>
                <a:moveTo>
                  <a:pt x="2092" y="502"/>
                </a:moveTo>
                <a:lnTo>
                  <a:pt x="2045" y="502"/>
                </a:lnTo>
                <a:lnTo>
                  <a:pt x="2045" y="455"/>
                </a:lnTo>
                <a:lnTo>
                  <a:pt x="2092" y="455"/>
                </a:lnTo>
                <a:lnTo>
                  <a:pt x="2092" y="502"/>
                </a:lnTo>
                <a:close/>
                <a:moveTo>
                  <a:pt x="2016" y="502"/>
                </a:moveTo>
                <a:lnTo>
                  <a:pt x="1969" y="502"/>
                </a:lnTo>
                <a:lnTo>
                  <a:pt x="1969" y="455"/>
                </a:lnTo>
                <a:lnTo>
                  <a:pt x="2016" y="455"/>
                </a:lnTo>
                <a:lnTo>
                  <a:pt x="2016" y="502"/>
                </a:lnTo>
                <a:close/>
                <a:moveTo>
                  <a:pt x="1941" y="502"/>
                </a:moveTo>
                <a:lnTo>
                  <a:pt x="1893" y="502"/>
                </a:lnTo>
                <a:lnTo>
                  <a:pt x="1893" y="455"/>
                </a:lnTo>
                <a:lnTo>
                  <a:pt x="1941" y="455"/>
                </a:lnTo>
                <a:lnTo>
                  <a:pt x="1941" y="502"/>
                </a:lnTo>
                <a:close/>
                <a:moveTo>
                  <a:pt x="1789" y="502"/>
                </a:moveTo>
                <a:lnTo>
                  <a:pt x="1742" y="502"/>
                </a:lnTo>
                <a:lnTo>
                  <a:pt x="1742" y="455"/>
                </a:lnTo>
                <a:lnTo>
                  <a:pt x="1789" y="455"/>
                </a:lnTo>
                <a:lnTo>
                  <a:pt x="1789" y="502"/>
                </a:lnTo>
                <a:close/>
                <a:moveTo>
                  <a:pt x="1714" y="502"/>
                </a:moveTo>
                <a:lnTo>
                  <a:pt x="1666" y="502"/>
                </a:lnTo>
                <a:lnTo>
                  <a:pt x="1666" y="455"/>
                </a:lnTo>
                <a:lnTo>
                  <a:pt x="1714" y="455"/>
                </a:lnTo>
                <a:lnTo>
                  <a:pt x="1714" y="502"/>
                </a:lnTo>
                <a:close/>
                <a:moveTo>
                  <a:pt x="1562" y="502"/>
                </a:moveTo>
                <a:lnTo>
                  <a:pt x="1515" y="502"/>
                </a:lnTo>
                <a:lnTo>
                  <a:pt x="1515" y="455"/>
                </a:lnTo>
                <a:lnTo>
                  <a:pt x="1562" y="455"/>
                </a:lnTo>
                <a:lnTo>
                  <a:pt x="1562" y="502"/>
                </a:lnTo>
                <a:close/>
                <a:moveTo>
                  <a:pt x="1184" y="502"/>
                </a:moveTo>
                <a:lnTo>
                  <a:pt x="1136" y="502"/>
                </a:lnTo>
                <a:lnTo>
                  <a:pt x="1136" y="455"/>
                </a:lnTo>
                <a:lnTo>
                  <a:pt x="1184" y="455"/>
                </a:lnTo>
                <a:lnTo>
                  <a:pt x="1184" y="502"/>
                </a:lnTo>
                <a:close/>
                <a:moveTo>
                  <a:pt x="956" y="502"/>
                </a:moveTo>
                <a:lnTo>
                  <a:pt x="909" y="502"/>
                </a:lnTo>
                <a:lnTo>
                  <a:pt x="909" y="455"/>
                </a:lnTo>
                <a:lnTo>
                  <a:pt x="956" y="455"/>
                </a:lnTo>
                <a:lnTo>
                  <a:pt x="956" y="502"/>
                </a:lnTo>
                <a:close/>
                <a:moveTo>
                  <a:pt x="881" y="502"/>
                </a:moveTo>
                <a:lnTo>
                  <a:pt x="833" y="502"/>
                </a:lnTo>
                <a:lnTo>
                  <a:pt x="833" y="455"/>
                </a:lnTo>
                <a:lnTo>
                  <a:pt x="881" y="455"/>
                </a:lnTo>
                <a:lnTo>
                  <a:pt x="881" y="502"/>
                </a:lnTo>
                <a:close/>
                <a:moveTo>
                  <a:pt x="729" y="502"/>
                </a:moveTo>
                <a:lnTo>
                  <a:pt x="682" y="502"/>
                </a:lnTo>
                <a:lnTo>
                  <a:pt x="682" y="455"/>
                </a:lnTo>
                <a:lnTo>
                  <a:pt x="729" y="455"/>
                </a:lnTo>
                <a:lnTo>
                  <a:pt x="729" y="502"/>
                </a:lnTo>
                <a:close/>
                <a:moveTo>
                  <a:pt x="653" y="502"/>
                </a:moveTo>
                <a:lnTo>
                  <a:pt x="606" y="502"/>
                </a:lnTo>
                <a:lnTo>
                  <a:pt x="606" y="455"/>
                </a:lnTo>
                <a:lnTo>
                  <a:pt x="653" y="455"/>
                </a:lnTo>
                <a:lnTo>
                  <a:pt x="653" y="502"/>
                </a:lnTo>
                <a:close/>
                <a:moveTo>
                  <a:pt x="578" y="502"/>
                </a:moveTo>
                <a:lnTo>
                  <a:pt x="530" y="502"/>
                </a:lnTo>
                <a:lnTo>
                  <a:pt x="530" y="455"/>
                </a:lnTo>
                <a:lnTo>
                  <a:pt x="578" y="455"/>
                </a:lnTo>
                <a:lnTo>
                  <a:pt x="578" y="502"/>
                </a:lnTo>
                <a:close/>
                <a:moveTo>
                  <a:pt x="502" y="502"/>
                </a:moveTo>
                <a:lnTo>
                  <a:pt x="455" y="502"/>
                </a:lnTo>
                <a:lnTo>
                  <a:pt x="455" y="455"/>
                </a:lnTo>
                <a:lnTo>
                  <a:pt x="502" y="455"/>
                </a:lnTo>
                <a:lnTo>
                  <a:pt x="502" y="502"/>
                </a:lnTo>
                <a:close/>
                <a:moveTo>
                  <a:pt x="426" y="502"/>
                </a:moveTo>
                <a:lnTo>
                  <a:pt x="379" y="502"/>
                </a:lnTo>
                <a:lnTo>
                  <a:pt x="379" y="455"/>
                </a:lnTo>
                <a:lnTo>
                  <a:pt x="426" y="455"/>
                </a:lnTo>
                <a:lnTo>
                  <a:pt x="426" y="502"/>
                </a:lnTo>
                <a:close/>
                <a:moveTo>
                  <a:pt x="351" y="502"/>
                </a:moveTo>
                <a:lnTo>
                  <a:pt x="303" y="502"/>
                </a:lnTo>
                <a:lnTo>
                  <a:pt x="303" y="455"/>
                </a:lnTo>
                <a:lnTo>
                  <a:pt x="351" y="455"/>
                </a:lnTo>
                <a:lnTo>
                  <a:pt x="351" y="502"/>
                </a:lnTo>
                <a:close/>
                <a:moveTo>
                  <a:pt x="275" y="502"/>
                </a:moveTo>
                <a:lnTo>
                  <a:pt x="227" y="502"/>
                </a:lnTo>
                <a:lnTo>
                  <a:pt x="227" y="455"/>
                </a:lnTo>
                <a:lnTo>
                  <a:pt x="275" y="455"/>
                </a:lnTo>
                <a:lnTo>
                  <a:pt x="275" y="502"/>
                </a:lnTo>
                <a:close/>
                <a:moveTo>
                  <a:pt x="123" y="502"/>
                </a:moveTo>
                <a:lnTo>
                  <a:pt x="76" y="502"/>
                </a:lnTo>
                <a:lnTo>
                  <a:pt x="76" y="455"/>
                </a:lnTo>
                <a:lnTo>
                  <a:pt x="123" y="455"/>
                </a:lnTo>
                <a:lnTo>
                  <a:pt x="123" y="502"/>
                </a:lnTo>
                <a:close/>
                <a:moveTo>
                  <a:pt x="3458" y="426"/>
                </a:moveTo>
                <a:lnTo>
                  <a:pt x="3408" y="426"/>
                </a:lnTo>
                <a:lnTo>
                  <a:pt x="3408" y="379"/>
                </a:lnTo>
                <a:lnTo>
                  <a:pt x="3458" y="379"/>
                </a:lnTo>
                <a:lnTo>
                  <a:pt x="3458" y="426"/>
                </a:lnTo>
                <a:close/>
                <a:moveTo>
                  <a:pt x="3382" y="426"/>
                </a:moveTo>
                <a:lnTo>
                  <a:pt x="3332" y="426"/>
                </a:lnTo>
                <a:lnTo>
                  <a:pt x="3332" y="379"/>
                </a:lnTo>
                <a:lnTo>
                  <a:pt x="3382" y="379"/>
                </a:lnTo>
                <a:lnTo>
                  <a:pt x="3382" y="426"/>
                </a:lnTo>
                <a:close/>
                <a:moveTo>
                  <a:pt x="3306" y="426"/>
                </a:moveTo>
                <a:lnTo>
                  <a:pt x="3257" y="426"/>
                </a:lnTo>
                <a:lnTo>
                  <a:pt x="3257" y="379"/>
                </a:lnTo>
                <a:lnTo>
                  <a:pt x="3306" y="379"/>
                </a:lnTo>
                <a:lnTo>
                  <a:pt x="3306" y="426"/>
                </a:lnTo>
                <a:close/>
                <a:moveTo>
                  <a:pt x="3230" y="426"/>
                </a:moveTo>
                <a:lnTo>
                  <a:pt x="3181" y="426"/>
                </a:lnTo>
                <a:lnTo>
                  <a:pt x="3181" y="379"/>
                </a:lnTo>
                <a:lnTo>
                  <a:pt x="3230" y="379"/>
                </a:lnTo>
                <a:lnTo>
                  <a:pt x="3230" y="426"/>
                </a:lnTo>
                <a:close/>
                <a:moveTo>
                  <a:pt x="3155" y="426"/>
                </a:moveTo>
                <a:lnTo>
                  <a:pt x="3105" y="426"/>
                </a:lnTo>
                <a:lnTo>
                  <a:pt x="3105" y="379"/>
                </a:lnTo>
                <a:lnTo>
                  <a:pt x="3155" y="379"/>
                </a:lnTo>
                <a:lnTo>
                  <a:pt x="3155" y="426"/>
                </a:lnTo>
                <a:close/>
                <a:moveTo>
                  <a:pt x="3079" y="426"/>
                </a:moveTo>
                <a:lnTo>
                  <a:pt x="3029" y="426"/>
                </a:lnTo>
                <a:lnTo>
                  <a:pt x="3029" y="379"/>
                </a:lnTo>
                <a:lnTo>
                  <a:pt x="3079" y="379"/>
                </a:lnTo>
                <a:lnTo>
                  <a:pt x="3079" y="426"/>
                </a:lnTo>
                <a:close/>
                <a:moveTo>
                  <a:pt x="3003" y="426"/>
                </a:moveTo>
                <a:lnTo>
                  <a:pt x="2954" y="426"/>
                </a:lnTo>
                <a:lnTo>
                  <a:pt x="2954" y="379"/>
                </a:lnTo>
                <a:lnTo>
                  <a:pt x="3003" y="379"/>
                </a:lnTo>
                <a:lnTo>
                  <a:pt x="3003" y="426"/>
                </a:lnTo>
                <a:close/>
                <a:moveTo>
                  <a:pt x="2928" y="426"/>
                </a:moveTo>
                <a:lnTo>
                  <a:pt x="2878" y="426"/>
                </a:lnTo>
                <a:lnTo>
                  <a:pt x="2878" y="379"/>
                </a:lnTo>
                <a:lnTo>
                  <a:pt x="2928" y="379"/>
                </a:lnTo>
                <a:lnTo>
                  <a:pt x="2928" y="426"/>
                </a:lnTo>
                <a:close/>
                <a:moveTo>
                  <a:pt x="2852" y="426"/>
                </a:moveTo>
                <a:lnTo>
                  <a:pt x="2802" y="426"/>
                </a:lnTo>
                <a:lnTo>
                  <a:pt x="2802" y="379"/>
                </a:lnTo>
                <a:lnTo>
                  <a:pt x="2852" y="379"/>
                </a:lnTo>
                <a:lnTo>
                  <a:pt x="2852" y="426"/>
                </a:lnTo>
                <a:close/>
                <a:moveTo>
                  <a:pt x="2776" y="426"/>
                </a:moveTo>
                <a:lnTo>
                  <a:pt x="2726" y="426"/>
                </a:lnTo>
                <a:lnTo>
                  <a:pt x="2726" y="379"/>
                </a:lnTo>
                <a:lnTo>
                  <a:pt x="2776" y="379"/>
                </a:lnTo>
                <a:lnTo>
                  <a:pt x="2776" y="426"/>
                </a:lnTo>
                <a:close/>
                <a:moveTo>
                  <a:pt x="2700" y="426"/>
                </a:moveTo>
                <a:lnTo>
                  <a:pt x="2651" y="426"/>
                </a:lnTo>
                <a:lnTo>
                  <a:pt x="2651" y="379"/>
                </a:lnTo>
                <a:lnTo>
                  <a:pt x="2700" y="379"/>
                </a:lnTo>
                <a:lnTo>
                  <a:pt x="2700" y="426"/>
                </a:lnTo>
                <a:close/>
                <a:moveTo>
                  <a:pt x="2622" y="426"/>
                </a:moveTo>
                <a:lnTo>
                  <a:pt x="2575" y="426"/>
                </a:lnTo>
                <a:lnTo>
                  <a:pt x="2575" y="379"/>
                </a:lnTo>
                <a:lnTo>
                  <a:pt x="2622" y="379"/>
                </a:lnTo>
                <a:lnTo>
                  <a:pt x="2622" y="426"/>
                </a:lnTo>
                <a:close/>
                <a:moveTo>
                  <a:pt x="2547" y="426"/>
                </a:moveTo>
                <a:lnTo>
                  <a:pt x="2499" y="426"/>
                </a:lnTo>
                <a:lnTo>
                  <a:pt x="2499" y="379"/>
                </a:lnTo>
                <a:lnTo>
                  <a:pt x="2547" y="379"/>
                </a:lnTo>
                <a:lnTo>
                  <a:pt x="2547" y="426"/>
                </a:lnTo>
                <a:close/>
                <a:moveTo>
                  <a:pt x="2471" y="426"/>
                </a:moveTo>
                <a:lnTo>
                  <a:pt x="2424" y="426"/>
                </a:lnTo>
                <a:lnTo>
                  <a:pt x="2424" y="379"/>
                </a:lnTo>
                <a:lnTo>
                  <a:pt x="2471" y="379"/>
                </a:lnTo>
                <a:lnTo>
                  <a:pt x="2471" y="426"/>
                </a:lnTo>
                <a:close/>
                <a:moveTo>
                  <a:pt x="2395" y="426"/>
                </a:moveTo>
                <a:lnTo>
                  <a:pt x="2348" y="426"/>
                </a:lnTo>
                <a:lnTo>
                  <a:pt x="2348" y="379"/>
                </a:lnTo>
                <a:lnTo>
                  <a:pt x="2395" y="379"/>
                </a:lnTo>
                <a:lnTo>
                  <a:pt x="2395" y="426"/>
                </a:lnTo>
                <a:close/>
                <a:moveTo>
                  <a:pt x="2319" y="426"/>
                </a:moveTo>
                <a:lnTo>
                  <a:pt x="2272" y="426"/>
                </a:lnTo>
                <a:lnTo>
                  <a:pt x="2272" y="379"/>
                </a:lnTo>
                <a:lnTo>
                  <a:pt x="2319" y="379"/>
                </a:lnTo>
                <a:lnTo>
                  <a:pt x="2319" y="426"/>
                </a:lnTo>
                <a:close/>
                <a:moveTo>
                  <a:pt x="2244" y="426"/>
                </a:moveTo>
                <a:lnTo>
                  <a:pt x="2196" y="426"/>
                </a:lnTo>
                <a:lnTo>
                  <a:pt x="2196" y="379"/>
                </a:lnTo>
                <a:lnTo>
                  <a:pt x="2244" y="379"/>
                </a:lnTo>
                <a:lnTo>
                  <a:pt x="2244" y="426"/>
                </a:lnTo>
                <a:close/>
                <a:moveTo>
                  <a:pt x="2168" y="426"/>
                </a:moveTo>
                <a:lnTo>
                  <a:pt x="2121" y="426"/>
                </a:lnTo>
                <a:lnTo>
                  <a:pt x="2121" y="379"/>
                </a:lnTo>
                <a:lnTo>
                  <a:pt x="2168" y="379"/>
                </a:lnTo>
                <a:lnTo>
                  <a:pt x="2168" y="426"/>
                </a:lnTo>
                <a:close/>
                <a:moveTo>
                  <a:pt x="2092" y="426"/>
                </a:moveTo>
                <a:lnTo>
                  <a:pt x="2045" y="426"/>
                </a:lnTo>
                <a:lnTo>
                  <a:pt x="2045" y="379"/>
                </a:lnTo>
                <a:lnTo>
                  <a:pt x="2092" y="379"/>
                </a:lnTo>
                <a:lnTo>
                  <a:pt x="2092" y="426"/>
                </a:lnTo>
                <a:close/>
                <a:moveTo>
                  <a:pt x="2016" y="426"/>
                </a:moveTo>
                <a:lnTo>
                  <a:pt x="1969" y="426"/>
                </a:lnTo>
                <a:lnTo>
                  <a:pt x="1969" y="379"/>
                </a:lnTo>
                <a:lnTo>
                  <a:pt x="2016" y="379"/>
                </a:lnTo>
                <a:lnTo>
                  <a:pt x="2016" y="426"/>
                </a:lnTo>
                <a:close/>
                <a:moveTo>
                  <a:pt x="1941" y="426"/>
                </a:moveTo>
                <a:lnTo>
                  <a:pt x="1893" y="426"/>
                </a:lnTo>
                <a:lnTo>
                  <a:pt x="1893" y="379"/>
                </a:lnTo>
                <a:lnTo>
                  <a:pt x="1941" y="379"/>
                </a:lnTo>
                <a:lnTo>
                  <a:pt x="1941" y="426"/>
                </a:lnTo>
                <a:close/>
                <a:moveTo>
                  <a:pt x="1865" y="426"/>
                </a:moveTo>
                <a:lnTo>
                  <a:pt x="1818" y="426"/>
                </a:lnTo>
                <a:lnTo>
                  <a:pt x="1818" y="379"/>
                </a:lnTo>
                <a:lnTo>
                  <a:pt x="1865" y="379"/>
                </a:lnTo>
                <a:lnTo>
                  <a:pt x="1865" y="426"/>
                </a:lnTo>
                <a:close/>
                <a:moveTo>
                  <a:pt x="1789" y="426"/>
                </a:moveTo>
                <a:lnTo>
                  <a:pt x="1742" y="426"/>
                </a:lnTo>
                <a:lnTo>
                  <a:pt x="1742" y="379"/>
                </a:lnTo>
                <a:lnTo>
                  <a:pt x="1789" y="379"/>
                </a:lnTo>
                <a:lnTo>
                  <a:pt x="1789" y="426"/>
                </a:lnTo>
                <a:close/>
                <a:moveTo>
                  <a:pt x="1486" y="426"/>
                </a:moveTo>
                <a:lnTo>
                  <a:pt x="1439" y="426"/>
                </a:lnTo>
                <a:lnTo>
                  <a:pt x="1439" y="379"/>
                </a:lnTo>
                <a:lnTo>
                  <a:pt x="1486" y="379"/>
                </a:lnTo>
                <a:lnTo>
                  <a:pt x="1486" y="426"/>
                </a:lnTo>
                <a:close/>
                <a:moveTo>
                  <a:pt x="1411" y="426"/>
                </a:moveTo>
                <a:lnTo>
                  <a:pt x="1363" y="426"/>
                </a:lnTo>
                <a:lnTo>
                  <a:pt x="1363" y="379"/>
                </a:lnTo>
                <a:lnTo>
                  <a:pt x="1411" y="379"/>
                </a:lnTo>
                <a:lnTo>
                  <a:pt x="1411" y="426"/>
                </a:lnTo>
                <a:close/>
                <a:moveTo>
                  <a:pt x="1259" y="426"/>
                </a:moveTo>
                <a:lnTo>
                  <a:pt x="1212" y="426"/>
                </a:lnTo>
                <a:lnTo>
                  <a:pt x="1212" y="379"/>
                </a:lnTo>
                <a:lnTo>
                  <a:pt x="1259" y="379"/>
                </a:lnTo>
                <a:lnTo>
                  <a:pt x="1259" y="426"/>
                </a:lnTo>
                <a:close/>
                <a:moveTo>
                  <a:pt x="1184" y="426"/>
                </a:moveTo>
                <a:lnTo>
                  <a:pt x="1136" y="426"/>
                </a:lnTo>
                <a:lnTo>
                  <a:pt x="1136" y="379"/>
                </a:lnTo>
                <a:lnTo>
                  <a:pt x="1184" y="379"/>
                </a:lnTo>
                <a:lnTo>
                  <a:pt x="1184" y="426"/>
                </a:lnTo>
                <a:close/>
                <a:moveTo>
                  <a:pt x="956" y="426"/>
                </a:moveTo>
                <a:lnTo>
                  <a:pt x="909" y="426"/>
                </a:lnTo>
                <a:lnTo>
                  <a:pt x="909" y="379"/>
                </a:lnTo>
                <a:lnTo>
                  <a:pt x="956" y="379"/>
                </a:lnTo>
                <a:lnTo>
                  <a:pt x="956" y="426"/>
                </a:lnTo>
                <a:close/>
                <a:moveTo>
                  <a:pt x="881" y="426"/>
                </a:moveTo>
                <a:lnTo>
                  <a:pt x="833" y="426"/>
                </a:lnTo>
                <a:lnTo>
                  <a:pt x="833" y="379"/>
                </a:lnTo>
                <a:lnTo>
                  <a:pt x="881" y="379"/>
                </a:lnTo>
                <a:lnTo>
                  <a:pt x="881" y="426"/>
                </a:lnTo>
                <a:close/>
                <a:moveTo>
                  <a:pt x="805" y="426"/>
                </a:moveTo>
                <a:lnTo>
                  <a:pt x="758" y="426"/>
                </a:lnTo>
                <a:lnTo>
                  <a:pt x="758" y="379"/>
                </a:lnTo>
                <a:lnTo>
                  <a:pt x="805" y="379"/>
                </a:lnTo>
                <a:lnTo>
                  <a:pt x="805" y="426"/>
                </a:lnTo>
                <a:close/>
                <a:moveTo>
                  <a:pt x="729" y="426"/>
                </a:moveTo>
                <a:lnTo>
                  <a:pt x="682" y="426"/>
                </a:lnTo>
                <a:lnTo>
                  <a:pt x="682" y="379"/>
                </a:lnTo>
                <a:lnTo>
                  <a:pt x="729" y="379"/>
                </a:lnTo>
                <a:lnTo>
                  <a:pt x="729" y="426"/>
                </a:lnTo>
                <a:close/>
                <a:moveTo>
                  <a:pt x="653" y="426"/>
                </a:moveTo>
                <a:lnTo>
                  <a:pt x="606" y="426"/>
                </a:lnTo>
                <a:lnTo>
                  <a:pt x="606" y="379"/>
                </a:lnTo>
                <a:lnTo>
                  <a:pt x="653" y="379"/>
                </a:lnTo>
                <a:lnTo>
                  <a:pt x="653" y="426"/>
                </a:lnTo>
                <a:close/>
                <a:moveTo>
                  <a:pt x="578" y="426"/>
                </a:moveTo>
                <a:lnTo>
                  <a:pt x="530" y="426"/>
                </a:lnTo>
                <a:lnTo>
                  <a:pt x="530" y="379"/>
                </a:lnTo>
                <a:lnTo>
                  <a:pt x="578" y="379"/>
                </a:lnTo>
                <a:lnTo>
                  <a:pt x="578" y="426"/>
                </a:lnTo>
                <a:close/>
                <a:moveTo>
                  <a:pt x="502" y="426"/>
                </a:moveTo>
                <a:lnTo>
                  <a:pt x="455" y="426"/>
                </a:lnTo>
                <a:lnTo>
                  <a:pt x="455" y="379"/>
                </a:lnTo>
                <a:lnTo>
                  <a:pt x="502" y="379"/>
                </a:lnTo>
                <a:lnTo>
                  <a:pt x="502" y="426"/>
                </a:lnTo>
                <a:close/>
                <a:moveTo>
                  <a:pt x="426" y="426"/>
                </a:moveTo>
                <a:lnTo>
                  <a:pt x="379" y="426"/>
                </a:lnTo>
                <a:lnTo>
                  <a:pt x="379" y="379"/>
                </a:lnTo>
                <a:lnTo>
                  <a:pt x="426" y="379"/>
                </a:lnTo>
                <a:lnTo>
                  <a:pt x="426" y="426"/>
                </a:lnTo>
                <a:close/>
                <a:moveTo>
                  <a:pt x="351" y="426"/>
                </a:moveTo>
                <a:lnTo>
                  <a:pt x="303" y="426"/>
                </a:lnTo>
                <a:lnTo>
                  <a:pt x="303" y="379"/>
                </a:lnTo>
                <a:lnTo>
                  <a:pt x="351" y="379"/>
                </a:lnTo>
                <a:lnTo>
                  <a:pt x="351" y="426"/>
                </a:lnTo>
                <a:close/>
                <a:moveTo>
                  <a:pt x="275" y="426"/>
                </a:moveTo>
                <a:lnTo>
                  <a:pt x="227" y="426"/>
                </a:lnTo>
                <a:lnTo>
                  <a:pt x="227" y="379"/>
                </a:lnTo>
                <a:lnTo>
                  <a:pt x="275" y="379"/>
                </a:lnTo>
                <a:lnTo>
                  <a:pt x="275" y="426"/>
                </a:lnTo>
                <a:close/>
                <a:moveTo>
                  <a:pt x="199" y="426"/>
                </a:moveTo>
                <a:lnTo>
                  <a:pt x="152" y="426"/>
                </a:lnTo>
                <a:lnTo>
                  <a:pt x="152" y="379"/>
                </a:lnTo>
                <a:lnTo>
                  <a:pt x="199" y="379"/>
                </a:lnTo>
                <a:lnTo>
                  <a:pt x="199" y="426"/>
                </a:lnTo>
                <a:close/>
                <a:moveTo>
                  <a:pt x="123" y="426"/>
                </a:moveTo>
                <a:lnTo>
                  <a:pt x="76" y="426"/>
                </a:lnTo>
                <a:lnTo>
                  <a:pt x="76" y="379"/>
                </a:lnTo>
                <a:lnTo>
                  <a:pt x="123" y="379"/>
                </a:lnTo>
                <a:lnTo>
                  <a:pt x="123" y="426"/>
                </a:lnTo>
                <a:close/>
                <a:moveTo>
                  <a:pt x="48" y="426"/>
                </a:moveTo>
                <a:lnTo>
                  <a:pt x="0" y="426"/>
                </a:lnTo>
                <a:lnTo>
                  <a:pt x="0" y="379"/>
                </a:lnTo>
                <a:lnTo>
                  <a:pt x="48" y="379"/>
                </a:lnTo>
                <a:lnTo>
                  <a:pt x="48" y="426"/>
                </a:lnTo>
                <a:close/>
                <a:moveTo>
                  <a:pt x="3382" y="351"/>
                </a:moveTo>
                <a:lnTo>
                  <a:pt x="3332" y="351"/>
                </a:lnTo>
                <a:lnTo>
                  <a:pt x="3332" y="303"/>
                </a:lnTo>
                <a:lnTo>
                  <a:pt x="3382" y="303"/>
                </a:lnTo>
                <a:lnTo>
                  <a:pt x="3382" y="351"/>
                </a:lnTo>
                <a:close/>
                <a:moveTo>
                  <a:pt x="3306" y="351"/>
                </a:moveTo>
                <a:lnTo>
                  <a:pt x="3257" y="351"/>
                </a:lnTo>
                <a:lnTo>
                  <a:pt x="3257" y="303"/>
                </a:lnTo>
                <a:lnTo>
                  <a:pt x="3306" y="303"/>
                </a:lnTo>
                <a:lnTo>
                  <a:pt x="3306" y="351"/>
                </a:lnTo>
                <a:close/>
                <a:moveTo>
                  <a:pt x="3230" y="351"/>
                </a:moveTo>
                <a:lnTo>
                  <a:pt x="3181" y="351"/>
                </a:lnTo>
                <a:lnTo>
                  <a:pt x="3181" y="303"/>
                </a:lnTo>
                <a:lnTo>
                  <a:pt x="3230" y="303"/>
                </a:lnTo>
                <a:lnTo>
                  <a:pt x="3230" y="351"/>
                </a:lnTo>
                <a:close/>
                <a:moveTo>
                  <a:pt x="3155" y="351"/>
                </a:moveTo>
                <a:lnTo>
                  <a:pt x="3105" y="351"/>
                </a:lnTo>
                <a:lnTo>
                  <a:pt x="3105" y="303"/>
                </a:lnTo>
                <a:lnTo>
                  <a:pt x="3155" y="303"/>
                </a:lnTo>
                <a:lnTo>
                  <a:pt x="3155" y="351"/>
                </a:lnTo>
                <a:close/>
                <a:moveTo>
                  <a:pt x="3079" y="351"/>
                </a:moveTo>
                <a:lnTo>
                  <a:pt x="3029" y="351"/>
                </a:lnTo>
                <a:lnTo>
                  <a:pt x="3029" y="303"/>
                </a:lnTo>
                <a:lnTo>
                  <a:pt x="3079" y="303"/>
                </a:lnTo>
                <a:lnTo>
                  <a:pt x="3079" y="351"/>
                </a:lnTo>
                <a:close/>
                <a:moveTo>
                  <a:pt x="3003" y="351"/>
                </a:moveTo>
                <a:lnTo>
                  <a:pt x="2954" y="351"/>
                </a:lnTo>
                <a:lnTo>
                  <a:pt x="2954" y="303"/>
                </a:lnTo>
                <a:lnTo>
                  <a:pt x="3003" y="303"/>
                </a:lnTo>
                <a:lnTo>
                  <a:pt x="3003" y="351"/>
                </a:lnTo>
                <a:close/>
                <a:moveTo>
                  <a:pt x="2928" y="351"/>
                </a:moveTo>
                <a:lnTo>
                  <a:pt x="2878" y="351"/>
                </a:lnTo>
                <a:lnTo>
                  <a:pt x="2878" y="303"/>
                </a:lnTo>
                <a:lnTo>
                  <a:pt x="2928" y="303"/>
                </a:lnTo>
                <a:lnTo>
                  <a:pt x="2928" y="351"/>
                </a:lnTo>
                <a:close/>
                <a:moveTo>
                  <a:pt x="2852" y="351"/>
                </a:moveTo>
                <a:lnTo>
                  <a:pt x="2802" y="351"/>
                </a:lnTo>
                <a:lnTo>
                  <a:pt x="2802" y="303"/>
                </a:lnTo>
                <a:lnTo>
                  <a:pt x="2852" y="303"/>
                </a:lnTo>
                <a:lnTo>
                  <a:pt x="2852" y="351"/>
                </a:lnTo>
                <a:close/>
                <a:moveTo>
                  <a:pt x="2776" y="351"/>
                </a:moveTo>
                <a:lnTo>
                  <a:pt x="2726" y="351"/>
                </a:lnTo>
                <a:lnTo>
                  <a:pt x="2726" y="303"/>
                </a:lnTo>
                <a:lnTo>
                  <a:pt x="2776" y="303"/>
                </a:lnTo>
                <a:lnTo>
                  <a:pt x="2776" y="351"/>
                </a:lnTo>
                <a:close/>
                <a:moveTo>
                  <a:pt x="2700" y="351"/>
                </a:moveTo>
                <a:lnTo>
                  <a:pt x="2651" y="351"/>
                </a:lnTo>
                <a:lnTo>
                  <a:pt x="2651" y="303"/>
                </a:lnTo>
                <a:lnTo>
                  <a:pt x="2700" y="303"/>
                </a:lnTo>
                <a:lnTo>
                  <a:pt x="2700" y="351"/>
                </a:lnTo>
                <a:close/>
                <a:moveTo>
                  <a:pt x="2622" y="351"/>
                </a:moveTo>
                <a:lnTo>
                  <a:pt x="2575" y="351"/>
                </a:lnTo>
                <a:lnTo>
                  <a:pt x="2575" y="303"/>
                </a:lnTo>
                <a:lnTo>
                  <a:pt x="2622" y="303"/>
                </a:lnTo>
                <a:lnTo>
                  <a:pt x="2622" y="351"/>
                </a:lnTo>
                <a:close/>
                <a:moveTo>
                  <a:pt x="2547" y="351"/>
                </a:moveTo>
                <a:lnTo>
                  <a:pt x="2499" y="351"/>
                </a:lnTo>
                <a:lnTo>
                  <a:pt x="2499" y="303"/>
                </a:lnTo>
                <a:lnTo>
                  <a:pt x="2547" y="303"/>
                </a:lnTo>
                <a:lnTo>
                  <a:pt x="2547" y="351"/>
                </a:lnTo>
                <a:close/>
                <a:moveTo>
                  <a:pt x="2471" y="351"/>
                </a:moveTo>
                <a:lnTo>
                  <a:pt x="2424" y="351"/>
                </a:lnTo>
                <a:lnTo>
                  <a:pt x="2424" y="303"/>
                </a:lnTo>
                <a:lnTo>
                  <a:pt x="2471" y="303"/>
                </a:lnTo>
                <a:lnTo>
                  <a:pt x="2471" y="351"/>
                </a:lnTo>
                <a:close/>
                <a:moveTo>
                  <a:pt x="2395" y="351"/>
                </a:moveTo>
                <a:lnTo>
                  <a:pt x="2348" y="351"/>
                </a:lnTo>
                <a:lnTo>
                  <a:pt x="2348" y="303"/>
                </a:lnTo>
                <a:lnTo>
                  <a:pt x="2395" y="303"/>
                </a:lnTo>
                <a:lnTo>
                  <a:pt x="2395" y="351"/>
                </a:lnTo>
                <a:close/>
                <a:moveTo>
                  <a:pt x="2319" y="351"/>
                </a:moveTo>
                <a:lnTo>
                  <a:pt x="2272" y="351"/>
                </a:lnTo>
                <a:lnTo>
                  <a:pt x="2272" y="303"/>
                </a:lnTo>
                <a:lnTo>
                  <a:pt x="2319" y="303"/>
                </a:lnTo>
                <a:lnTo>
                  <a:pt x="2319" y="351"/>
                </a:lnTo>
                <a:close/>
                <a:moveTo>
                  <a:pt x="2244" y="351"/>
                </a:moveTo>
                <a:lnTo>
                  <a:pt x="2196" y="351"/>
                </a:lnTo>
                <a:lnTo>
                  <a:pt x="2196" y="303"/>
                </a:lnTo>
                <a:lnTo>
                  <a:pt x="2244" y="303"/>
                </a:lnTo>
                <a:lnTo>
                  <a:pt x="2244" y="351"/>
                </a:lnTo>
                <a:close/>
                <a:moveTo>
                  <a:pt x="2168" y="351"/>
                </a:moveTo>
                <a:lnTo>
                  <a:pt x="2121" y="351"/>
                </a:lnTo>
                <a:lnTo>
                  <a:pt x="2121" y="303"/>
                </a:lnTo>
                <a:lnTo>
                  <a:pt x="2168" y="303"/>
                </a:lnTo>
                <a:lnTo>
                  <a:pt x="2168" y="351"/>
                </a:lnTo>
                <a:close/>
                <a:moveTo>
                  <a:pt x="2016" y="351"/>
                </a:moveTo>
                <a:lnTo>
                  <a:pt x="1969" y="351"/>
                </a:lnTo>
                <a:lnTo>
                  <a:pt x="1969" y="303"/>
                </a:lnTo>
                <a:lnTo>
                  <a:pt x="2016" y="303"/>
                </a:lnTo>
                <a:lnTo>
                  <a:pt x="2016" y="351"/>
                </a:lnTo>
                <a:close/>
                <a:moveTo>
                  <a:pt x="1941" y="351"/>
                </a:moveTo>
                <a:lnTo>
                  <a:pt x="1893" y="351"/>
                </a:lnTo>
                <a:lnTo>
                  <a:pt x="1893" y="303"/>
                </a:lnTo>
                <a:lnTo>
                  <a:pt x="1941" y="303"/>
                </a:lnTo>
                <a:lnTo>
                  <a:pt x="1941" y="351"/>
                </a:lnTo>
                <a:close/>
                <a:moveTo>
                  <a:pt x="1865" y="351"/>
                </a:moveTo>
                <a:lnTo>
                  <a:pt x="1818" y="351"/>
                </a:lnTo>
                <a:lnTo>
                  <a:pt x="1818" y="303"/>
                </a:lnTo>
                <a:lnTo>
                  <a:pt x="1865" y="303"/>
                </a:lnTo>
                <a:lnTo>
                  <a:pt x="1865" y="351"/>
                </a:lnTo>
                <a:close/>
                <a:moveTo>
                  <a:pt x="1335" y="351"/>
                </a:moveTo>
                <a:lnTo>
                  <a:pt x="1288" y="351"/>
                </a:lnTo>
                <a:lnTo>
                  <a:pt x="1288" y="303"/>
                </a:lnTo>
                <a:lnTo>
                  <a:pt x="1335" y="303"/>
                </a:lnTo>
                <a:lnTo>
                  <a:pt x="1335" y="351"/>
                </a:lnTo>
                <a:close/>
                <a:moveTo>
                  <a:pt x="1259" y="351"/>
                </a:moveTo>
                <a:lnTo>
                  <a:pt x="1212" y="351"/>
                </a:lnTo>
                <a:lnTo>
                  <a:pt x="1212" y="303"/>
                </a:lnTo>
                <a:lnTo>
                  <a:pt x="1259" y="303"/>
                </a:lnTo>
                <a:lnTo>
                  <a:pt x="1259" y="351"/>
                </a:lnTo>
                <a:close/>
                <a:moveTo>
                  <a:pt x="1184" y="351"/>
                </a:moveTo>
                <a:lnTo>
                  <a:pt x="1136" y="351"/>
                </a:lnTo>
                <a:lnTo>
                  <a:pt x="1136" y="303"/>
                </a:lnTo>
                <a:lnTo>
                  <a:pt x="1184" y="303"/>
                </a:lnTo>
                <a:lnTo>
                  <a:pt x="1184" y="351"/>
                </a:lnTo>
                <a:close/>
                <a:moveTo>
                  <a:pt x="1032" y="351"/>
                </a:moveTo>
                <a:lnTo>
                  <a:pt x="985" y="351"/>
                </a:lnTo>
                <a:lnTo>
                  <a:pt x="985" y="303"/>
                </a:lnTo>
                <a:lnTo>
                  <a:pt x="1032" y="303"/>
                </a:lnTo>
                <a:lnTo>
                  <a:pt x="1032" y="351"/>
                </a:lnTo>
                <a:close/>
                <a:moveTo>
                  <a:pt x="956" y="351"/>
                </a:moveTo>
                <a:lnTo>
                  <a:pt x="909" y="351"/>
                </a:lnTo>
                <a:lnTo>
                  <a:pt x="909" y="303"/>
                </a:lnTo>
                <a:lnTo>
                  <a:pt x="956" y="303"/>
                </a:lnTo>
                <a:lnTo>
                  <a:pt x="956" y="351"/>
                </a:lnTo>
                <a:close/>
                <a:moveTo>
                  <a:pt x="805" y="351"/>
                </a:moveTo>
                <a:lnTo>
                  <a:pt x="758" y="351"/>
                </a:lnTo>
                <a:lnTo>
                  <a:pt x="758" y="303"/>
                </a:lnTo>
                <a:lnTo>
                  <a:pt x="805" y="303"/>
                </a:lnTo>
                <a:lnTo>
                  <a:pt x="805" y="351"/>
                </a:lnTo>
                <a:close/>
                <a:moveTo>
                  <a:pt x="729" y="351"/>
                </a:moveTo>
                <a:lnTo>
                  <a:pt x="682" y="351"/>
                </a:lnTo>
                <a:lnTo>
                  <a:pt x="682" y="303"/>
                </a:lnTo>
                <a:lnTo>
                  <a:pt x="729" y="303"/>
                </a:lnTo>
                <a:lnTo>
                  <a:pt x="729" y="351"/>
                </a:lnTo>
                <a:close/>
                <a:moveTo>
                  <a:pt x="653" y="351"/>
                </a:moveTo>
                <a:lnTo>
                  <a:pt x="606" y="351"/>
                </a:lnTo>
                <a:lnTo>
                  <a:pt x="606" y="303"/>
                </a:lnTo>
                <a:lnTo>
                  <a:pt x="653" y="303"/>
                </a:lnTo>
                <a:lnTo>
                  <a:pt x="653" y="351"/>
                </a:lnTo>
                <a:close/>
                <a:moveTo>
                  <a:pt x="578" y="351"/>
                </a:moveTo>
                <a:lnTo>
                  <a:pt x="530" y="351"/>
                </a:lnTo>
                <a:lnTo>
                  <a:pt x="530" y="303"/>
                </a:lnTo>
                <a:lnTo>
                  <a:pt x="578" y="303"/>
                </a:lnTo>
                <a:lnTo>
                  <a:pt x="578" y="351"/>
                </a:lnTo>
                <a:close/>
                <a:moveTo>
                  <a:pt x="502" y="351"/>
                </a:moveTo>
                <a:lnTo>
                  <a:pt x="455" y="351"/>
                </a:lnTo>
                <a:lnTo>
                  <a:pt x="455" y="303"/>
                </a:lnTo>
                <a:lnTo>
                  <a:pt x="502" y="303"/>
                </a:lnTo>
                <a:lnTo>
                  <a:pt x="502" y="351"/>
                </a:lnTo>
                <a:close/>
                <a:moveTo>
                  <a:pt x="426" y="351"/>
                </a:moveTo>
                <a:lnTo>
                  <a:pt x="379" y="351"/>
                </a:lnTo>
                <a:lnTo>
                  <a:pt x="379" y="303"/>
                </a:lnTo>
                <a:lnTo>
                  <a:pt x="426" y="303"/>
                </a:lnTo>
                <a:lnTo>
                  <a:pt x="426" y="351"/>
                </a:lnTo>
                <a:close/>
                <a:moveTo>
                  <a:pt x="351" y="351"/>
                </a:moveTo>
                <a:lnTo>
                  <a:pt x="303" y="351"/>
                </a:lnTo>
                <a:lnTo>
                  <a:pt x="303" y="303"/>
                </a:lnTo>
                <a:lnTo>
                  <a:pt x="351" y="303"/>
                </a:lnTo>
                <a:lnTo>
                  <a:pt x="351" y="351"/>
                </a:lnTo>
                <a:close/>
                <a:moveTo>
                  <a:pt x="275" y="351"/>
                </a:moveTo>
                <a:lnTo>
                  <a:pt x="227" y="351"/>
                </a:lnTo>
                <a:lnTo>
                  <a:pt x="227" y="303"/>
                </a:lnTo>
                <a:lnTo>
                  <a:pt x="275" y="303"/>
                </a:lnTo>
                <a:lnTo>
                  <a:pt x="275" y="351"/>
                </a:lnTo>
                <a:close/>
                <a:moveTo>
                  <a:pt x="199" y="351"/>
                </a:moveTo>
                <a:lnTo>
                  <a:pt x="152" y="351"/>
                </a:lnTo>
                <a:lnTo>
                  <a:pt x="152" y="303"/>
                </a:lnTo>
                <a:lnTo>
                  <a:pt x="199" y="303"/>
                </a:lnTo>
                <a:lnTo>
                  <a:pt x="199" y="351"/>
                </a:lnTo>
                <a:close/>
                <a:moveTo>
                  <a:pt x="123" y="351"/>
                </a:moveTo>
                <a:lnTo>
                  <a:pt x="76" y="351"/>
                </a:lnTo>
                <a:lnTo>
                  <a:pt x="76" y="303"/>
                </a:lnTo>
                <a:lnTo>
                  <a:pt x="123" y="303"/>
                </a:lnTo>
                <a:lnTo>
                  <a:pt x="123" y="351"/>
                </a:lnTo>
                <a:close/>
                <a:moveTo>
                  <a:pt x="48" y="351"/>
                </a:moveTo>
                <a:lnTo>
                  <a:pt x="0" y="351"/>
                </a:lnTo>
                <a:lnTo>
                  <a:pt x="0" y="303"/>
                </a:lnTo>
                <a:lnTo>
                  <a:pt x="48" y="303"/>
                </a:lnTo>
                <a:lnTo>
                  <a:pt x="48" y="351"/>
                </a:lnTo>
                <a:close/>
                <a:moveTo>
                  <a:pt x="3079" y="275"/>
                </a:moveTo>
                <a:lnTo>
                  <a:pt x="3029" y="275"/>
                </a:lnTo>
                <a:lnTo>
                  <a:pt x="3029" y="228"/>
                </a:lnTo>
                <a:lnTo>
                  <a:pt x="3079" y="228"/>
                </a:lnTo>
                <a:lnTo>
                  <a:pt x="3079" y="275"/>
                </a:lnTo>
                <a:close/>
                <a:moveTo>
                  <a:pt x="3003" y="275"/>
                </a:moveTo>
                <a:lnTo>
                  <a:pt x="2954" y="275"/>
                </a:lnTo>
                <a:lnTo>
                  <a:pt x="2954" y="228"/>
                </a:lnTo>
                <a:lnTo>
                  <a:pt x="3003" y="228"/>
                </a:lnTo>
                <a:lnTo>
                  <a:pt x="3003" y="275"/>
                </a:lnTo>
                <a:close/>
                <a:moveTo>
                  <a:pt x="2852" y="275"/>
                </a:moveTo>
                <a:lnTo>
                  <a:pt x="2802" y="275"/>
                </a:lnTo>
                <a:lnTo>
                  <a:pt x="2802" y="228"/>
                </a:lnTo>
                <a:lnTo>
                  <a:pt x="2852" y="228"/>
                </a:lnTo>
                <a:lnTo>
                  <a:pt x="2852" y="275"/>
                </a:lnTo>
                <a:close/>
                <a:moveTo>
                  <a:pt x="2776" y="275"/>
                </a:moveTo>
                <a:lnTo>
                  <a:pt x="2726" y="275"/>
                </a:lnTo>
                <a:lnTo>
                  <a:pt x="2726" y="228"/>
                </a:lnTo>
                <a:lnTo>
                  <a:pt x="2776" y="228"/>
                </a:lnTo>
                <a:lnTo>
                  <a:pt x="2776" y="275"/>
                </a:lnTo>
                <a:close/>
                <a:moveTo>
                  <a:pt x="2700" y="275"/>
                </a:moveTo>
                <a:lnTo>
                  <a:pt x="2651" y="275"/>
                </a:lnTo>
                <a:lnTo>
                  <a:pt x="2651" y="228"/>
                </a:lnTo>
                <a:lnTo>
                  <a:pt x="2700" y="228"/>
                </a:lnTo>
                <a:lnTo>
                  <a:pt x="2700" y="275"/>
                </a:lnTo>
                <a:close/>
                <a:moveTo>
                  <a:pt x="2622" y="275"/>
                </a:moveTo>
                <a:lnTo>
                  <a:pt x="2575" y="275"/>
                </a:lnTo>
                <a:lnTo>
                  <a:pt x="2575" y="228"/>
                </a:lnTo>
                <a:lnTo>
                  <a:pt x="2622" y="228"/>
                </a:lnTo>
                <a:lnTo>
                  <a:pt x="2622" y="275"/>
                </a:lnTo>
                <a:close/>
                <a:moveTo>
                  <a:pt x="2547" y="275"/>
                </a:moveTo>
                <a:lnTo>
                  <a:pt x="2499" y="275"/>
                </a:lnTo>
                <a:lnTo>
                  <a:pt x="2499" y="228"/>
                </a:lnTo>
                <a:lnTo>
                  <a:pt x="2547" y="228"/>
                </a:lnTo>
                <a:lnTo>
                  <a:pt x="2547" y="275"/>
                </a:lnTo>
                <a:close/>
                <a:moveTo>
                  <a:pt x="2471" y="275"/>
                </a:moveTo>
                <a:lnTo>
                  <a:pt x="2424" y="275"/>
                </a:lnTo>
                <a:lnTo>
                  <a:pt x="2424" y="228"/>
                </a:lnTo>
                <a:lnTo>
                  <a:pt x="2471" y="228"/>
                </a:lnTo>
                <a:lnTo>
                  <a:pt x="2471" y="275"/>
                </a:lnTo>
                <a:close/>
                <a:moveTo>
                  <a:pt x="2395" y="275"/>
                </a:moveTo>
                <a:lnTo>
                  <a:pt x="2348" y="275"/>
                </a:lnTo>
                <a:lnTo>
                  <a:pt x="2348" y="228"/>
                </a:lnTo>
                <a:lnTo>
                  <a:pt x="2395" y="228"/>
                </a:lnTo>
                <a:lnTo>
                  <a:pt x="2395" y="275"/>
                </a:lnTo>
                <a:close/>
                <a:moveTo>
                  <a:pt x="2319" y="275"/>
                </a:moveTo>
                <a:lnTo>
                  <a:pt x="2272" y="275"/>
                </a:lnTo>
                <a:lnTo>
                  <a:pt x="2272" y="228"/>
                </a:lnTo>
                <a:lnTo>
                  <a:pt x="2319" y="228"/>
                </a:lnTo>
                <a:lnTo>
                  <a:pt x="2319" y="275"/>
                </a:lnTo>
                <a:close/>
                <a:moveTo>
                  <a:pt x="2168" y="275"/>
                </a:moveTo>
                <a:lnTo>
                  <a:pt x="2121" y="275"/>
                </a:lnTo>
                <a:lnTo>
                  <a:pt x="2121" y="228"/>
                </a:lnTo>
                <a:lnTo>
                  <a:pt x="2168" y="228"/>
                </a:lnTo>
                <a:lnTo>
                  <a:pt x="2168" y="275"/>
                </a:lnTo>
                <a:close/>
                <a:moveTo>
                  <a:pt x="1411" y="275"/>
                </a:moveTo>
                <a:lnTo>
                  <a:pt x="1363" y="275"/>
                </a:lnTo>
                <a:lnTo>
                  <a:pt x="1363" y="228"/>
                </a:lnTo>
                <a:lnTo>
                  <a:pt x="1411" y="228"/>
                </a:lnTo>
                <a:lnTo>
                  <a:pt x="1411" y="275"/>
                </a:lnTo>
                <a:close/>
                <a:moveTo>
                  <a:pt x="1335" y="275"/>
                </a:moveTo>
                <a:lnTo>
                  <a:pt x="1288" y="275"/>
                </a:lnTo>
                <a:lnTo>
                  <a:pt x="1288" y="228"/>
                </a:lnTo>
                <a:lnTo>
                  <a:pt x="1335" y="228"/>
                </a:lnTo>
                <a:lnTo>
                  <a:pt x="1335" y="275"/>
                </a:lnTo>
                <a:close/>
                <a:moveTo>
                  <a:pt x="1259" y="275"/>
                </a:moveTo>
                <a:lnTo>
                  <a:pt x="1212" y="275"/>
                </a:lnTo>
                <a:lnTo>
                  <a:pt x="1212" y="228"/>
                </a:lnTo>
                <a:lnTo>
                  <a:pt x="1259" y="228"/>
                </a:lnTo>
                <a:lnTo>
                  <a:pt x="1259" y="275"/>
                </a:lnTo>
                <a:close/>
                <a:moveTo>
                  <a:pt x="1184" y="275"/>
                </a:moveTo>
                <a:lnTo>
                  <a:pt x="1136" y="275"/>
                </a:lnTo>
                <a:lnTo>
                  <a:pt x="1136" y="228"/>
                </a:lnTo>
                <a:lnTo>
                  <a:pt x="1184" y="228"/>
                </a:lnTo>
                <a:lnTo>
                  <a:pt x="1184" y="275"/>
                </a:lnTo>
                <a:close/>
                <a:moveTo>
                  <a:pt x="1108" y="275"/>
                </a:moveTo>
                <a:lnTo>
                  <a:pt x="1060" y="275"/>
                </a:lnTo>
                <a:lnTo>
                  <a:pt x="1060" y="228"/>
                </a:lnTo>
                <a:lnTo>
                  <a:pt x="1108" y="228"/>
                </a:lnTo>
                <a:lnTo>
                  <a:pt x="1108" y="275"/>
                </a:lnTo>
                <a:close/>
                <a:moveTo>
                  <a:pt x="881" y="275"/>
                </a:moveTo>
                <a:lnTo>
                  <a:pt x="833" y="275"/>
                </a:lnTo>
                <a:lnTo>
                  <a:pt x="833" y="228"/>
                </a:lnTo>
                <a:lnTo>
                  <a:pt x="881" y="228"/>
                </a:lnTo>
                <a:lnTo>
                  <a:pt x="881" y="275"/>
                </a:lnTo>
                <a:close/>
                <a:moveTo>
                  <a:pt x="805" y="275"/>
                </a:moveTo>
                <a:lnTo>
                  <a:pt x="758" y="275"/>
                </a:lnTo>
                <a:lnTo>
                  <a:pt x="758" y="228"/>
                </a:lnTo>
                <a:lnTo>
                  <a:pt x="805" y="228"/>
                </a:lnTo>
                <a:lnTo>
                  <a:pt x="805" y="275"/>
                </a:lnTo>
                <a:close/>
                <a:moveTo>
                  <a:pt x="729" y="275"/>
                </a:moveTo>
                <a:lnTo>
                  <a:pt x="682" y="275"/>
                </a:lnTo>
                <a:lnTo>
                  <a:pt x="682" y="228"/>
                </a:lnTo>
                <a:lnTo>
                  <a:pt x="729" y="228"/>
                </a:lnTo>
                <a:lnTo>
                  <a:pt x="729" y="275"/>
                </a:lnTo>
                <a:close/>
                <a:moveTo>
                  <a:pt x="578" y="275"/>
                </a:moveTo>
                <a:lnTo>
                  <a:pt x="530" y="275"/>
                </a:lnTo>
                <a:lnTo>
                  <a:pt x="530" y="228"/>
                </a:lnTo>
                <a:lnTo>
                  <a:pt x="578" y="228"/>
                </a:lnTo>
                <a:lnTo>
                  <a:pt x="578" y="275"/>
                </a:lnTo>
                <a:close/>
                <a:moveTo>
                  <a:pt x="502" y="275"/>
                </a:moveTo>
                <a:lnTo>
                  <a:pt x="455" y="275"/>
                </a:lnTo>
                <a:lnTo>
                  <a:pt x="455" y="228"/>
                </a:lnTo>
                <a:lnTo>
                  <a:pt x="502" y="228"/>
                </a:lnTo>
                <a:lnTo>
                  <a:pt x="502" y="275"/>
                </a:lnTo>
                <a:close/>
                <a:moveTo>
                  <a:pt x="426" y="275"/>
                </a:moveTo>
                <a:lnTo>
                  <a:pt x="379" y="275"/>
                </a:lnTo>
                <a:lnTo>
                  <a:pt x="379" y="228"/>
                </a:lnTo>
                <a:lnTo>
                  <a:pt x="426" y="228"/>
                </a:lnTo>
                <a:lnTo>
                  <a:pt x="426" y="275"/>
                </a:lnTo>
                <a:close/>
                <a:moveTo>
                  <a:pt x="123" y="275"/>
                </a:moveTo>
                <a:lnTo>
                  <a:pt x="76" y="275"/>
                </a:lnTo>
                <a:lnTo>
                  <a:pt x="76" y="228"/>
                </a:lnTo>
                <a:lnTo>
                  <a:pt x="123" y="228"/>
                </a:lnTo>
                <a:lnTo>
                  <a:pt x="123" y="275"/>
                </a:lnTo>
                <a:close/>
                <a:moveTo>
                  <a:pt x="3003" y="199"/>
                </a:moveTo>
                <a:lnTo>
                  <a:pt x="2954" y="199"/>
                </a:lnTo>
                <a:lnTo>
                  <a:pt x="2954" y="152"/>
                </a:lnTo>
                <a:lnTo>
                  <a:pt x="3003" y="152"/>
                </a:lnTo>
                <a:lnTo>
                  <a:pt x="3003" y="199"/>
                </a:lnTo>
                <a:close/>
                <a:moveTo>
                  <a:pt x="2700" y="199"/>
                </a:moveTo>
                <a:lnTo>
                  <a:pt x="2651" y="199"/>
                </a:lnTo>
                <a:lnTo>
                  <a:pt x="2651" y="152"/>
                </a:lnTo>
                <a:lnTo>
                  <a:pt x="2700" y="152"/>
                </a:lnTo>
                <a:lnTo>
                  <a:pt x="2700" y="199"/>
                </a:lnTo>
                <a:close/>
                <a:moveTo>
                  <a:pt x="2622" y="199"/>
                </a:moveTo>
                <a:lnTo>
                  <a:pt x="2575" y="199"/>
                </a:lnTo>
                <a:lnTo>
                  <a:pt x="2575" y="152"/>
                </a:lnTo>
                <a:lnTo>
                  <a:pt x="2622" y="152"/>
                </a:lnTo>
                <a:lnTo>
                  <a:pt x="2622" y="199"/>
                </a:lnTo>
                <a:close/>
                <a:moveTo>
                  <a:pt x="2547" y="199"/>
                </a:moveTo>
                <a:lnTo>
                  <a:pt x="2499" y="199"/>
                </a:lnTo>
                <a:lnTo>
                  <a:pt x="2499" y="152"/>
                </a:lnTo>
                <a:lnTo>
                  <a:pt x="2547" y="152"/>
                </a:lnTo>
                <a:lnTo>
                  <a:pt x="2547" y="199"/>
                </a:lnTo>
                <a:close/>
                <a:moveTo>
                  <a:pt x="2244" y="199"/>
                </a:moveTo>
                <a:lnTo>
                  <a:pt x="2196" y="199"/>
                </a:lnTo>
                <a:lnTo>
                  <a:pt x="2196" y="152"/>
                </a:lnTo>
                <a:lnTo>
                  <a:pt x="2244" y="152"/>
                </a:lnTo>
                <a:lnTo>
                  <a:pt x="2244" y="199"/>
                </a:lnTo>
                <a:close/>
                <a:moveTo>
                  <a:pt x="1865" y="199"/>
                </a:moveTo>
                <a:lnTo>
                  <a:pt x="1818" y="199"/>
                </a:lnTo>
                <a:lnTo>
                  <a:pt x="1818" y="152"/>
                </a:lnTo>
                <a:lnTo>
                  <a:pt x="1865" y="152"/>
                </a:lnTo>
                <a:lnTo>
                  <a:pt x="1865" y="199"/>
                </a:lnTo>
                <a:close/>
                <a:moveTo>
                  <a:pt x="1411" y="199"/>
                </a:moveTo>
                <a:lnTo>
                  <a:pt x="1363" y="199"/>
                </a:lnTo>
                <a:lnTo>
                  <a:pt x="1363" y="152"/>
                </a:lnTo>
                <a:lnTo>
                  <a:pt x="1411" y="152"/>
                </a:lnTo>
                <a:lnTo>
                  <a:pt x="1411" y="199"/>
                </a:lnTo>
                <a:close/>
                <a:moveTo>
                  <a:pt x="1335" y="199"/>
                </a:moveTo>
                <a:lnTo>
                  <a:pt x="1288" y="199"/>
                </a:lnTo>
                <a:lnTo>
                  <a:pt x="1288" y="152"/>
                </a:lnTo>
                <a:lnTo>
                  <a:pt x="1335" y="152"/>
                </a:lnTo>
                <a:lnTo>
                  <a:pt x="1335" y="199"/>
                </a:lnTo>
                <a:close/>
                <a:moveTo>
                  <a:pt x="1259" y="199"/>
                </a:moveTo>
                <a:lnTo>
                  <a:pt x="1212" y="199"/>
                </a:lnTo>
                <a:lnTo>
                  <a:pt x="1212" y="152"/>
                </a:lnTo>
                <a:lnTo>
                  <a:pt x="1259" y="152"/>
                </a:lnTo>
                <a:lnTo>
                  <a:pt x="1259" y="199"/>
                </a:lnTo>
                <a:close/>
                <a:moveTo>
                  <a:pt x="1184" y="199"/>
                </a:moveTo>
                <a:lnTo>
                  <a:pt x="1136" y="199"/>
                </a:lnTo>
                <a:lnTo>
                  <a:pt x="1136" y="152"/>
                </a:lnTo>
                <a:lnTo>
                  <a:pt x="1184" y="152"/>
                </a:lnTo>
                <a:lnTo>
                  <a:pt x="1184" y="199"/>
                </a:lnTo>
                <a:close/>
                <a:moveTo>
                  <a:pt x="1108" y="199"/>
                </a:moveTo>
                <a:lnTo>
                  <a:pt x="1060" y="199"/>
                </a:lnTo>
                <a:lnTo>
                  <a:pt x="1060" y="152"/>
                </a:lnTo>
                <a:lnTo>
                  <a:pt x="1108" y="152"/>
                </a:lnTo>
                <a:lnTo>
                  <a:pt x="1108" y="199"/>
                </a:lnTo>
                <a:close/>
                <a:moveTo>
                  <a:pt x="1032" y="199"/>
                </a:moveTo>
                <a:lnTo>
                  <a:pt x="985" y="199"/>
                </a:lnTo>
                <a:lnTo>
                  <a:pt x="985" y="152"/>
                </a:lnTo>
                <a:lnTo>
                  <a:pt x="1032" y="152"/>
                </a:lnTo>
                <a:lnTo>
                  <a:pt x="1032" y="199"/>
                </a:lnTo>
                <a:close/>
                <a:moveTo>
                  <a:pt x="805" y="199"/>
                </a:moveTo>
                <a:lnTo>
                  <a:pt x="758" y="199"/>
                </a:lnTo>
                <a:lnTo>
                  <a:pt x="758" y="152"/>
                </a:lnTo>
                <a:lnTo>
                  <a:pt x="805" y="152"/>
                </a:lnTo>
                <a:lnTo>
                  <a:pt x="805" y="199"/>
                </a:lnTo>
                <a:close/>
                <a:moveTo>
                  <a:pt x="729" y="199"/>
                </a:moveTo>
                <a:lnTo>
                  <a:pt x="682" y="199"/>
                </a:lnTo>
                <a:lnTo>
                  <a:pt x="682" y="152"/>
                </a:lnTo>
                <a:lnTo>
                  <a:pt x="729" y="152"/>
                </a:lnTo>
                <a:lnTo>
                  <a:pt x="729" y="199"/>
                </a:lnTo>
                <a:close/>
                <a:moveTo>
                  <a:pt x="653" y="199"/>
                </a:moveTo>
                <a:lnTo>
                  <a:pt x="606" y="199"/>
                </a:lnTo>
                <a:lnTo>
                  <a:pt x="606" y="152"/>
                </a:lnTo>
                <a:lnTo>
                  <a:pt x="653" y="152"/>
                </a:lnTo>
                <a:lnTo>
                  <a:pt x="653" y="199"/>
                </a:lnTo>
                <a:close/>
                <a:moveTo>
                  <a:pt x="578" y="199"/>
                </a:moveTo>
                <a:lnTo>
                  <a:pt x="530" y="199"/>
                </a:lnTo>
                <a:lnTo>
                  <a:pt x="530" y="152"/>
                </a:lnTo>
                <a:lnTo>
                  <a:pt x="578" y="152"/>
                </a:lnTo>
                <a:lnTo>
                  <a:pt x="578" y="199"/>
                </a:lnTo>
                <a:close/>
                <a:moveTo>
                  <a:pt x="502" y="199"/>
                </a:moveTo>
                <a:lnTo>
                  <a:pt x="455" y="199"/>
                </a:lnTo>
                <a:lnTo>
                  <a:pt x="455" y="152"/>
                </a:lnTo>
                <a:lnTo>
                  <a:pt x="502" y="152"/>
                </a:lnTo>
                <a:lnTo>
                  <a:pt x="502" y="199"/>
                </a:lnTo>
                <a:close/>
                <a:moveTo>
                  <a:pt x="2622" y="123"/>
                </a:moveTo>
                <a:lnTo>
                  <a:pt x="2575" y="123"/>
                </a:lnTo>
                <a:lnTo>
                  <a:pt x="2575" y="76"/>
                </a:lnTo>
                <a:lnTo>
                  <a:pt x="2622" y="76"/>
                </a:lnTo>
                <a:lnTo>
                  <a:pt x="2622" y="123"/>
                </a:lnTo>
                <a:close/>
                <a:moveTo>
                  <a:pt x="1865" y="123"/>
                </a:moveTo>
                <a:lnTo>
                  <a:pt x="1818" y="123"/>
                </a:lnTo>
                <a:lnTo>
                  <a:pt x="1818" y="76"/>
                </a:lnTo>
                <a:lnTo>
                  <a:pt x="1865" y="76"/>
                </a:lnTo>
                <a:lnTo>
                  <a:pt x="1865" y="123"/>
                </a:lnTo>
                <a:close/>
                <a:moveTo>
                  <a:pt x="1789" y="123"/>
                </a:moveTo>
                <a:lnTo>
                  <a:pt x="1742" y="123"/>
                </a:lnTo>
                <a:lnTo>
                  <a:pt x="1742" y="76"/>
                </a:lnTo>
                <a:lnTo>
                  <a:pt x="1789" y="76"/>
                </a:lnTo>
                <a:lnTo>
                  <a:pt x="1789" y="123"/>
                </a:lnTo>
                <a:close/>
                <a:moveTo>
                  <a:pt x="1411" y="123"/>
                </a:moveTo>
                <a:lnTo>
                  <a:pt x="1363" y="123"/>
                </a:lnTo>
                <a:lnTo>
                  <a:pt x="1363" y="76"/>
                </a:lnTo>
                <a:lnTo>
                  <a:pt x="1411" y="76"/>
                </a:lnTo>
                <a:lnTo>
                  <a:pt x="1411" y="123"/>
                </a:lnTo>
                <a:close/>
                <a:moveTo>
                  <a:pt x="1335" y="123"/>
                </a:moveTo>
                <a:lnTo>
                  <a:pt x="1288" y="123"/>
                </a:lnTo>
                <a:lnTo>
                  <a:pt x="1288" y="76"/>
                </a:lnTo>
                <a:lnTo>
                  <a:pt x="1335" y="76"/>
                </a:lnTo>
                <a:lnTo>
                  <a:pt x="1335" y="123"/>
                </a:lnTo>
                <a:close/>
                <a:moveTo>
                  <a:pt x="1259" y="123"/>
                </a:moveTo>
                <a:lnTo>
                  <a:pt x="1212" y="123"/>
                </a:lnTo>
                <a:lnTo>
                  <a:pt x="1212" y="76"/>
                </a:lnTo>
                <a:lnTo>
                  <a:pt x="1259" y="76"/>
                </a:lnTo>
                <a:lnTo>
                  <a:pt x="1259" y="123"/>
                </a:lnTo>
                <a:close/>
                <a:moveTo>
                  <a:pt x="1184" y="123"/>
                </a:moveTo>
                <a:lnTo>
                  <a:pt x="1136" y="123"/>
                </a:lnTo>
                <a:lnTo>
                  <a:pt x="1136" y="76"/>
                </a:lnTo>
                <a:lnTo>
                  <a:pt x="1184" y="76"/>
                </a:lnTo>
                <a:lnTo>
                  <a:pt x="1184" y="123"/>
                </a:lnTo>
                <a:close/>
                <a:moveTo>
                  <a:pt x="1108" y="123"/>
                </a:moveTo>
                <a:lnTo>
                  <a:pt x="1060" y="123"/>
                </a:lnTo>
                <a:lnTo>
                  <a:pt x="1060" y="76"/>
                </a:lnTo>
                <a:lnTo>
                  <a:pt x="1108" y="76"/>
                </a:lnTo>
                <a:lnTo>
                  <a:pt x="1108" y="123"/>
                </a:lnTo>
                <a:close/>
                <a:moveTo>
                  <a:pt x="1032" y="123"/>
                </a:moveTo>
                <a:lnTo>
                  <a:pt x="985" y="123"/>
                </a:lnTo>
                <a:lnTo>
                  <a:pt x="985" y="76"/>
                </a:lnTo>
                <a:lnTo>
                  <a:pt x="1032" y="76"/>
                </a:lnTo>
                <a:lnTo>
                  <a:pt x="1032" y="123"/>
                </a:lnTo>
                <a:close/>
                <a:moveTo>
                  <a:pt x="881" y="123"/>
                </a:moveTo>
                <a:lnTo>
                  <a:pt x="833" y="123"/>
                </a:lnTo>
                <a:lnTo>
                  <a:pt x="833" y="76"/>
                </a:lnTo>
                <a:lnTo>
                  <a:pt x="881" y="76"/>
                </a:lnTo>
                <a:lnTo>
                  <a:pt x="881" y="123"/>
                </a:lnTo>
                <a:close/>
                <a:moveTo>
                  <a:pt x="805" y="123"/>
                </a:moveTo>
                <a:lnTo>
                  <a:pt x="758" y="123"/>
                </a:lnTo>
                <a:lnTo>
                  <a:pt x="758" y="76"/>
                </a:lnTo>
                <a:lnTo>
                  <a:pt x="805" y="76"/>
                </a:lnTo>
                <a:lnTo>
                  <a:pt x="805" y="123"/>
                </a:lnTo>
                <a:close/>
                <a:moveTo>
                  <a:pt x="729" y="123"/>
                </a:moveTo>
                <a:lnTo>
                  <a:pt x="682" y="123"/>
                </a:lnTo>
                <a:lnTo>
                  <a:pt x="682" y="76"/>
                </a:lnTo>
                <a:lnTo>
                  <a:pt x="729" y="76"/>
                </a:lnTo>
                <a:lnTo>
                  <a:pt x="729" y="123"/>
                </a:lnTo>
                <a:close/>
                <a:moveTo>
                  <a:pt x="578" y="123"/>
                </a:moveTo>
                <a:lnTo>
                  <a:pt x="530" y="123"/>
                </a:lnTo>
                <a:lnTo>
                  <a:pt x="530" y="76"/>
                </a:lnTo>
                <a:lnTo>
                  <a:pt x="578" y="76"/>
                </a:lnTo>
                <a:lnTo>
                  <a:pt x="578" y="123"/>
                </a:lnTo>
                <a:close/>
                <a:moveTo>
                  <a:pt x="2547" y="48"/>
                </a:moveTo>
                <a:lnTo>
                  <a:pt x="2499" y="48"/>
                </a:lnTo>
                <a:lnTo>
                  <a:pt x="2499" y="0"/>
                </a:lnTo>
                <a:lnTo>
                  <a:pt x="2547" y="0"/>
                </a:lnTo>
                <a:lnTo>
                  <a:pt x="2547" y="48"/>
                </a:lnTo>
                <a:close/>
                <a:moveTo>
                  <a:pt x="2244" y="48"/>
                </a:moveTo>
                <a:lnTo>
                  <a:pt x="2196" y="48"/>
                </a:lnTo>
                <a:lnTo>
                  <a:pt x="2196" y="0"/>
                </a:lnTo>
                <a:lnTo>
                  <a:pt x="2244" y="0"/>
                </a:lnTo>
                <a:lnTo>
                  <a:pt x="2244" y="48"/>
                </a:lnTo>
                <a:close/>
                <a:moveTo>
                  <a:pt x="2168" y="48"/>
                </a:moveTo>
                <a:lnTo>
                  <a:pt x="2121" y="48"/>
                </a:lnTo>
                <a:lnTo>
                  <a:pt x="2121" y="0"/>
                </a:lnTo>
                <a:lnTo>
                  <a:pt x="2168" y="0"/>
                </a:lnTo>
                <a:lnTo>
                  <a:pt x="2168" y="48"/>
                </a:lnTo>
                <a:close/>
                <a:moveTo>
                  <a:pt x="1335" y="48"/>
                </a:moveTo>
                <a:lnTo>
                  <a:pt x="1288" y="48"/>
                </a:lnTo>
                <a:lnTo>
                  <a:pt x="1288" y="0"/>
                </a:lnTo>
                <a:lnTo>
                  <a:pt x="1335" y="0"/>
                </a:lnTo>
                <a:lnTo>
                  <a:pt x="1335" y="48"/>
                </a:lnTo>
                <a:close/>
                <a:moveTo>
                  <a:pt x="1259" y="48"/>
                </a:moveTo>
                <a:lnTo>
                  <a:pt x="1212" y="48"/>
                </a:lnTo>
                <a:lnTo>
                  <a:pt x="1212" y="0"/>
                </a:lnTo>
                <a:lnTo>
                  <a:pt x="1259" y="0"/>
                </a:lnTo>
                <a:lnTo>
                  <a:pt x="1259" y="48"/>
                </a:lnTo>
                <a:close/>
                <a:moveTo>
                  <a:pt x="1184" y="48"/>
                </a:moveTo>
                <a:lnTo>
                  <a:pt x="1136" y="48"/>
                </a:lnTo>
                <a:lnTo>
                  <a:pt x="1136" y="0"/>
                </a:lnTo>
                <a:lnTo>
                  <a:pt x="1184" y="0"/>
                </a:lnTo>
                <a:lnTo>
                  <a:pt x="1184" y="48"/>
                </a:lnTo>
                <a:close/>
                <a:moveTo>
                  <a:pt x="1032" y="48"/>
                </a:moveTo>
                <a:lnTo>
                  <a:pt x="985" y="48"/>
                </a:lnTo>
                <a:lnTo>
                  <a:pt x="985" y="0"/>
                </a:lnTo>
                <a:lnTo>
                  <a:pt x="1032" y="0"/>
                </a:lnTo>
                <a:lnTo>
                  <a:pt x="1032" y="48"/>
                </a:lnTo>
                <a:close/>
                <a:moveTo>
                  <a:pt x="956" y="48"/>
                </a:moveTo>
                <a:lnTo>
                  <a:pt x="909" y="48"/>
                </a:lnTo>
                <a:lnTo>
                  <a:pt x="909" y="0"/>
                </a:lnTo>
                <a:lnTo>
                  <a:pt x="956" y="0"/>
                </a:lnTo>
                <a:lnTo>
                  <a:pt x="956" y="48"/>
                </a:lnTo>
                <a:close/>
                <a:moveTo>
                  <a:pt x="881" y="48"/>
                </a:moveTo>
                <a:lnTo>
                  <a:pt x="833" y="48"/>
                </a:lnTo>
                <a:lnTo>
                  <a:pt x="833" y="0"/>
                </a:lnTo>
                <a:lnTo>
                  <a:pt x="881" y="0"/>
                </a:lnTo>
                <a:lnTo>
                  <a:pt x="881" y="48"/>
                </a:lnTo>
                <a:close/>
                <a:moveTo>
                  <a:pt x="805" y="48"/>
                </a:moveTo>
                <a:lnTo>
                  <a:pt x="758" y="48"/>
                </a:lnTo>
                <a:lnTo>
                  <a:pt x="758" y="0"/>
                </a:lnTo>
                <a:lnTo>
                  <a:pt x="805" y="0"/>
                </a:lnTo>
                <a:lnTo>
                  <a:pt x="805" y="48"/>
                </a:lnTo>
                <a:close/>
              </a:path>
            </a:pathLst>
          </a:custGeom>
          <a:solidFill>
            <a:srgbClr val="FFC000">
              <a:alpha val="20000"/>
            </a:srgbClr>
          </a:solidFill>
          <a:ln>
            <a:noFill/>
          </a:ln>
        </p:spPr>
        <p:txBody>
          <a:bodyPr/>
          <a:lstStyle/>
          <a:p>
            <a:endParaRPr lang="zh-CN" altLang="en-US"/>
          </a:p>
        </p:txBody>
      </p:sp>
      <p:grpSp>
        <p:nvGrpSpPr>
          <p:cNvPr id="28" name="组合 27"/>
          <p:cNvGrpSpPr/>
          <p:nvPr/>
        </p:nvGrpSpPr>
        <p:grpSpPr>
          <a:xfrm>
            <a:off x="3815147" y="1071537"/>
            <a:ext cx="1426074" cy="1426074"/>
            <a:chOff x="304800" y="673100"/>
            <a:chExt cx="4000500" cy="4000500"/>
          </a:xfrm>
          <a:effectLst>
            <a:outerShdw blurRad="381000" dist="152400" dir="8100000" algn="tr" rotWithShape="0">
              <a:prstClr val="black">
                <a:alpha val="7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30" name="椭圆 29"/>
            <p:cNvSpPr/>
            <p:nvPr/>
          </p:nvSpPr>
          <p:spPr>
            <a:xfrm>
              <a:off x="479425" y="847725"/>
              <a:ext cx="3651250" cy="3651250"/>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sp>
        <p:nvSpPr>
          <p:cNvPr id="31" name="矩形 30"/>
          <p:cNvSpPr/>
          <p:nvPr/>
        </p:nvSpPr>
        <p:spPr>
          <a:xfrm>
            <a:off x="4104666" y="1014045"/>
            <a:ext cx="790601" cy="1477328"/>
          </a:xfrm>
          <a:prstGeom prst="rect">
            <a:avLst/>
          </a:prstGeom>
        </p:spPr>
        <p:txBody>
          <a:bodyPr wrap="none">
            <a:spAutoFit/>
          </a:bodyPr>
          <a:lstStyle/>
          <a:p>
            <a:r>
              <a:rPr lang="en-US" altLang="zh-CN" sz="9000" b="1" spc="-300" dirty="0" smtClean="0">
                <a:solidFill>
                  <a:schemeClr val="bg1"/>
                </a:solidFill>
                <a:latin typeface="方正黑体简体" pitchFamily="65" charset="-122"/>
                <a:ea typeface="方正黑体简体" pitchFamily="65" charset="-122"/>
              </a:rPr>
              <a:t>2</a:t>
            </a:r>
            <a:endParaRPr lang="zh-CN" altLang="en-US" sz="9000" b="1" spc="-300" dirty="0">
              <a:solidFill>
                <a:schemeClr val="bg1"/>
              </a:solidFill>
              <a:latin typeface="方正黑体简体" pitchFamily="65" charset="-122"/>
              <a:ea typeface="方正黑体简体" pitchFamily="65" charset="-122"/>
            </a:endParaRPr>
          </a:p>
        </p:txBody>
      </p:sp>
      <p:sp>
        <p:nvSpPr>
          <p:cNvPr id="32" name="矩形 31"/>
          <p:cNvSpPr/>
          <p:nvPr/>
        </p:nvSpPr>
        <p:spPr>
          <a:xfrm>
            <a:off x="2987824" y="2787774"/>
            <a:ext cx="2954655" cy="646331"/>
          </a:xfrm>
          <a:prstGeom prst="rect">
            <a:avLst/>
          </a:prstGeom>
        </p:spPr>
        <p:txBody>
          <a:bodyPr wrap="none">
            <a:spAutoFit/>
          </a:bodyPr>
          <a:lstStyle/>
          <a:p>
            <a:r>
              <a:rPr lang="zh-CN" altLang="en-US" sz="3600" dirty="0" smtClean="0">
                <a:solidFill>
                  <a:srgbClr val="00CC99"/>
                </a:solidFill>
                <a:latin typeface="方正黑体简体" pitchFamily="65" charset="-122"/>
                <a:ea typeface="方正黑体简体" pitchFamily="65" charset="-122"/>
              </a:rPr>
              <a:t>工作完成情况</a:t>
            </a:r>
            <a:endParaRPr lang="zh-CN" altLang="en-US" sz="3600" dirty="0">
              <a:solidFill>
                <a:srgbClr val="00CC99"/>
              </a:solidFill>
              <a:latin typeface="方正黑体简体" pitchFamily="65" charset="-122"/>
              <a:ea typeface="方正黑体简体" pitchFamily="65" charset="-122"/>
            </a:endParaRPr>
          </a:p>
        </p:txBody>
      </p:sp>
      <p:grpSp>
        <p:nvGrpSpPr>
          <p:cNvPr id="33" name="组合 32"/>
          <p:cNvGrpSpPr/>
          <p:nvPr/>
        </p:nvGrpSpPr>
        <p:grpSpPr>
          <a:xfrm>
            <a:off x="3928996" y="2323223"/>
            <a:ext cx="112138" cy="112138"/>
            <a:chOff x="304800" y="673100"/>
            <a:chExt cx="4000500" cy="4000500"/>
          </a:xfrm>
          <a:effectLst>
            <a:outerShdw blurRad="381000" dist="152400" dir="8100000" algn="tr" rotWithShape="0">
              <a:prstClr val="black">
                <a:alpha val="7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35" name="椭圆 3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36" name="组合 35"/>
          <p:cNvGrpSpPr/>
          <p:nvPr/>
        </p:nvGrpSpPr>
        <p:grpSpPr>
          <a:xfrm>
            <a:off x="3694158" y="2140427"/>
            <a:ext cx="112138" cy="112138"/>
            <a:chOff x="304800" y="673100"/>
            <a:chExt cx="4000500" cy="4000500"/>
          </a:xfrm>
          <a:effectLst>
            <a:outerShdw blurRad="381000" dist="152400" dir="8100000" algn="tr" rotWithShape="0">
              <a:prstClr val="black">
                <a:alpha val="7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38" name="椭圆 3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39" name="组合 38"/>
          <p:cNvGrpSpPr/>
          <p:nvPr/>
        </p:nvGrpSpPr>
        <p:grpSpPr>
          <a:xfrm>
            <a:off x="3563888" y="2328118"/>
            <a:ext cx="234512" cy="234512"/>
            <a:chOff x="304800" y="673100"/>
            <a:chExt cx="4000500" cy="4000500"/>
          </a:xfrm>
          <a:effectLst>
            <a:outerShdw blurRad="381000" dist="152400" dir="8100000" algn="tr" rotWithShape="0">
              <a:prstClr val="black">
                <a:alpha val="7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41" name="椭圆 4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42" name="组合 41"/>
          <p:cNvGrpSpPr/>
          <p:nvPr/>
        </p:nvGrpSpPr>
        <p:grpSpPr>
          <a:xfrm>
            <a:off x="4951307" y="2390127"/>
            <a:ext cx="112138" cy="112138"/>
            <a:chOff x="304800" y="673100"/>
            <a:chExt cx="4000500" cy="4000500"/>
          </a:xfrm>
          <a:effectLst>
            <a:outerShdw blurRad="381000" dist="152400" dir="8100000" algn="tr" rotWithShape="0">
              <a:prstClr val="black">
                <a:alpha val="7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44" name="椭圆 4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45" name="组合 44"/>
          <p:cNvGrpSpPr/>
          <p:nvPr/>
        </p:nvGrpSpPr>
        <p:grpSpPr>
          <a:xfrm>
            <a:off x="5134202" y="2058932"/>
            <a:ext cx="112138" cy="112138"/>
            <a:chOff x="304800" y="673100"/>
            <a:chExt cx="4000500" cy="4000500"/>
          </a:xfrm>
          <a:effectLst>
            <a:outerShdw blurRad="381000" dist="152400" dir="8100000" algn="tr" rotWithShape="0">
              <a:prstClr val="black">
                <a:alpha val="7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47" name="椭圆 4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48" name="组合 47"/>
          <p:cNvGrpSpPr/>
          <p:nvPr/>
        </p:nvGrpSpPr>
        <p:grpSpPr>
          <a:xfrm>
            <a:off x="5123965" y="2338355"/>
            <a:ext cx="234512" cy="234512"/>
            <a:chOff x="304800" y="673100"/>
            <a:chExt cx="4000500" cy="4000500"/>
          </a:xfrm>
          <a:effectLst>
            <a:outerShdw blurRad="381000" dist="152400" dir="8100000" algn="tr" rotWithShape="0">
              <a:prstClr val="black">
                <a:alpha val="70000"/>
              </a:prstClr>
            </a:outerShdw>
          </a:effectLst>
        </p:grpSpPr>
        <p:sp>
          <p:nvSpPr>
            <p:cNvPr id="49" name="同心圆 4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50" name="椭圆 4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cxnSp>
        <p:nvCxnSpPr>
          <p:cNvPr id="51" name="直接连接符 50"/>
          <p:cNvCxnSpPr/>
          <p:nvPr/>
        </p:nvCxnSpPr>
        <p:spPr>
          <a:xfrm flipV="1">
            <a:off x="-36512" y="3097877"/>
            <a:ext cx="2952328" cy="13062"/>
          </a:xfrm>
          <a:prstGeom prst="line">
            <a:avLst/>
          </a:prstGeom>
          <a:ln w="25400">
            <a:solidFill>
              <a:srgbClr val="00CC99"/>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a:stCxn id="32" idx="3"/>
          </p:cNvCxnSpPr>
          <p:nvPr/>
        </p:nvCxnSpPr>
        <p:spPr>
          <a:xfrm flipV="1">
            <a:off x="5942479" y="3097878"/>
            <a:ext cx="3201521" cy="13062"/>
          </a:xfrm>
          <a:prstGeom prst="line">
            <a:avLst/>
          </a:prstGeom>
          <a:ln w="25400">
            <a:solidFill>
              <a:srgbClr val="00CC99"/>
            </a:solidFill>
          </a:ln>
        </p:spPr>
        <p:style>
          <a:lnRef idx="1">
            <a:schemeClr val="accent1"/>
          </a:lnRef>
          <a:fillRef idx="0">
            <a:schemeClr val="accent1"/>
          </a:fillRef>
          <a:effectRef idx="0">
            <a:schemeClr val="accent1"/>
          </a:effectRef>
          <a:fontRef idx="minor">
            <a:schemeClr val="tx1"/>
          </a:fontRef>
        </p:style>
      </p:cxnSp>
      <p:sp>
        <p:nvSpPr>
          <p:cNvPr id="57" name="矩形 56"/>
          <p:cNvSpPr/>
          <p:nvPr/>
        </p:nvSpPr>
        <p:spPr>
          <a:xfrm>
            <a:off x="2411760" y="3507854"/>
            <a:ext cx="1620957" cy="338554"/>
          </a:xfrm>
          <a:prstGeom prst="rect">
            <a:avLst/>
          </a:prstGeom>
        </p:spPr>
        <p:txBody>
          <a:bodyPr wrap="none">
            <a:spAutoFit/>
          </a:bodyPr>
          <a:lstStyle/>
          <a:p>
            <a:r>
              <a:rPr lang="zh-CN" altLang="en-US" sz="1600" dirty="0" smtClean="0">
                <a:solidFill>
                  <a:schemeClr val="bg1">
                    <a:lumMod val="50000"/>
                  </a:schemeClr>
                </a:solidFill>
                <a:latin typeface="方正黑体简体" pitchFamily="65" charset="-122"/>
                <a:ea typeface="方正黑体简体" pitchFamily="65" charset="-122"/>
              </a:rPr>
              <a:t>与上一年度对比</a:t>
            </a:r>
            <a:endParaRPr lang="zh-CN" altLang="en-US" sz="1600" dirty="0">
              <a:solidFill>
                <a:schemeClr val="bg1">
                  <a:lumMod val="50000"/>
                </a:schemeClr>
              </a:solidFill>
              <a:latin typeface="方正黑体简体" pitchFamily="65" charset="-122"/>
              <a:ea typeface="方正黑体简体" pitchFamily="65" charset="-122"/>
            </a:endParaRPr>
          </a:p>
        </p:txBody>
      </p:sp>
      <p:sp>
        <p:nvSpPr>
          <p:cNvPr id="58" name="矩形 57"/>
          <p:cNvSpPr/>
          <p:nvPr/>
        </p:nvSpPr>
        <p:spPr>
          <a:xfrm>
            <a:off x="4020324" y="3507854"/>
            <a:ext cx="1415772" cy="338554"/>
          </a:xfrm>
          <a:prstGeom prst="rect">
            <a:avLst/>
          </a:prstGeom>
        </p:spPr>
        <p:txBody>
          <a:bodyPr wrap="none">
            <a:spAutoFit/>
          </a:bodyPr>
          <a:lstStyle/>
          <a:p>
            <a:r>
              <a:rPr lang="zh-CN" altLang="en-US" sz="1600" dirty="0" smtClean="0">
                <a:solidFill>
                  <a:schemeClr val="bg1">
                    <a:lumMod val="50000"/>
                  </a:schemeClr>
                </a:solidFill>
                <a:latin typeface="方正黑体简体" pitchFamily="65" charset="-122"/>
                <a:ea typeface="方正黑体简体" pitchFamily="65" charset="-122"/>
              </a:rPr>
              <a:t>四项重点工作</a:t>
            </a:r>
            <a:endParaRPr lang="zh-CN" altLang="en-US" sz="1600" dirty="0">
              <a:solidFill>
                <a:schemeClr val="bg1">
                  <a:lumMod val="50000"/>
                </a:schemeClr>
              </a:solidFill>
              <a:latin typeface="方正黑体简体" pitchFamily="65" charset="-122"/>
              <a:ea typeface="方正黑体简体" pitchFamily="65" charset="-122"/>
            </a:endParaRPr>
          </a:p>
        </p:txBody>
      </p:sp>
      <p:sp>
        <p:nvSpPr>
          <p:cNvPr id="60" name="矩形 59"/>
          <p:cNvSpPr/>
          <p:nvPr/>
        </p:nvSpPr>
        <p:spPr>
          <a:xfrm>
            <a:off x="5448875" y="3507854"/>
            <a:ext cx="1415772" cy="338554"/>
          </a:xfrm>
          <a:prstGeom prst="rect">
            <a:avLst/>
          </a:prstGeom>
        </p:spPr>
        <p:txBody>
          <a:bodyPr wrap="none">
            <a:spAutoFit/>
          </a:bodyPr>
          <a:lstStyle/>
          <a:p>
            <a:r>
              <a:rPr lang="zh-CN" altLang="en-US" sz="1600" dirty="0" smtClean="0">
                <a:solidFill>
                  <a:schemeClr val="bg1">
                    <a:lumMod val="50000"/>
                  </a:schemeClr>
                </a:solidFill>
                <a:latin typeface="方正黑体简体" pitchFamily="65" charset="-122"/>
                <a:ea typeface="方正黑体简体" pitchFamily="65" charset="-122"/>
              </a:rPr>
              <a:t>工作完成情况</a:t>
            </a:r>
            <a:endParaRPr lang="zh-CN" altLang="en-US" sz="1600" dirty="0">
              <a:solidFill>
                <a:schemeClr val="bg1">
                  <a:lumMod val="50000"/>
                </a:schemeClr>
              </a:solidFill>
              <a:latin typeface="方正黑体简体" pitchFamily="65" charset="-122"/>
              <a:ea typeface="方正黑体简体" pitchFamily="65" charset="-122"/>
            </a:endParaRPr>
          </a:p>
        </p:txBody>
      </p:sp>
      <p:sp>
        <p:nvSpPr>
          <p:cNvPr id="61" name="矩形 60"/>
          <p:cNvSpPr/>
          <p:nvPr/>
        </p:nvSpPr>
        <p:spPr>
          <a:xfrm>
            <a:off x="2424539" y="3881246"/>
            <a:ext cx="1826141" cy="338554"/>
          </a:xfrm>
          <a:prstGeom prst="rect">
            <a:avLst/>
          </a:prstGeom>
        </p:spPr>
        <p:txBody>
          <a:bodyPr wrap="none">
            <a:spAutoFit/>
          </a:bodyPr>
          <a:lstStyle/>
          <a:p>
            <a:r>
              <a:rPr lang="zh-CN" altLang="en-US" sz="1600" dirty="0" smtClean="0">
                <a:solidFill>
                  <a:schemeClr val="bg1">
                    <a:lumMod val="50000"/>
                  </a:schemeClr>
                </a:solidFill>
                <a:latin typeface="方正黑体简体" pitchFamily="65" charset="-122"/>
                <a:ea typeface="方正黑体简体" pitchFamily="65" charset="-122"/>
              </a:rPr>
              <a:t>完成中的四个问题</a:t>
            </a:r>
            <a:endParaRPr lang="zh-CN" altLang="en-US" sz="1600" dirty="0">
              <a:solidFill>
                <a:schemeClr val="bg1">
                  <a:lumMod val="50000"/>
                </a:schemeClr>
              </a:solidFill>
              <a:latin typeface="方正黑体简体" pitchFamily="65" charset="-122"/>
              <a:ea typeface="方正黑体简体" pitchFamily="65" charset="-122"/>
            </a:endParaRPr>
          </a:p>
        </p:txBody>
      </p:sp>
      <p:sp>
        <p:nvSpPr>
          <p:cNvPr id="63" name="矩形 62"/>
          <p:cNvSpPr/>
          <p:nvPr/>
        </p:nvSpPr>
        <p:spPr>
          <a:xfrm>
            <a:off x="5050115" y="3880755"/>
            <a:ext cx="1826141" cy="338554"/>
          </a:xfrm>
          <a:prstGeom prst="rect">
            <a:avLst/>
          </a:prstGeom>
        </p:spPr>
        <p:txBody>
          <a:bodyPr wrap="none">
            <a:spAutoFit/>
          </a:bodyPr>
          <a:lstStyle/>
          <a:p>
            <a:r>
              <a:rPr lang="zh-CN" altLang="en-US" sz="1600" dirty="0" smtClean="0">
                <a:solidFill>
                  <a:schemeClr val="bg1">
                    <a:lumMod val="50000"/>
                  </a:schemeClr>
                </a:solidFill>
                <a:latin typeface="方正黑体简体" pitchFamily="65" charset="-122"/>
                <a:ea typeface="方正黑体简体" pitchFamily="65" charset="-122"/>
              </a:rPr>
              <a:t>完成中的四个提升</a:t>
            </a:r>
            <a:endParaRPr lang="zh-CN" altLang="en-US" sz="1600" dirty="0">
              <a:solidFill>
                <a:schemeClr val="bg1">
                  <a:lumMod val="50000"/>
                </a:schemeClr>
              </a:solidFill>
              <a:latin typeface="方正黑体简体" pitchFamily="65" charset="-122"/>
              <a:ea typeface="方正黑体简体" pitchFamily="65" charset="-122"/>
            </a:endParaRPr>
          </a:p>
        </p:txBody>
      </p:sp>
      <p:sp>
        <p:nvSpPr>
          <p:cNvPr id="53" name="矩形 52"/>
          <p:cNvSpPr/>
          <p:nvPr/>
        </p:nvSpPr>
        <p:spPr>
          <a:xfrm>
            <a:off x="607895" y="5884118"/>
            <a:ext cx="579729" cy="432048"/>
          </a:xfrm>
          <a:prstGeom prst="rect">
            <a:avLst/>
          </a:prstGeom>
          <a:solidFill>
            <a:srgbClr val="D43E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1382318" y="5868652"/>
            <a:ext cx="579729" cy="432048"/>
          </a:xfrm>
          <a:prstGeom prst="rect">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2031945" y="5860257"/>
            <a:ext cx="579729" cy="432048"/>
          </a:xfrm>
          <a:prstGeom prst="rect">
            <a:avLst/>
          </a:prstGeom>
          <a:solidFill>
            <a:srgbClr val="00A1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2681572" y="5860257"/>
            <a:ext cx="579729" cy="432048"/>
          </a:xfrm>
          <a:prstGeom prst="rect">
            <a:avLst/>
          </a:prstGeom>
          <a:solidFill>
            <a:srgbClr val="F1B6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3318135" y="5860257"/>
            <a:ext cx="579729" cy="432048"/>
          </a:xfrm>
          <a:prstGeom prst="rect">
            <a:avLst/>
          </a:prstGeom>
          <a:solidFill>
            <a:srgbClr val="B818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3349974367"/>
      </p:ext>
    </p:extLst>
  </p:cSld>
  <p:clrMapOvr>
    <a:masterClrMapping/>
  </p:clrMapOvr>
  <p:transition spd="slow" advClick="0" advTm="766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2" presetClass="entr" presetSubtype="12"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0-#ppt_w/2"/>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par>
                                <p:cTn id="15" presetID="2" presetClass="entr" presetSubtype="12" fill="hold" nodeType="withEffect">
                                  <p:stCondLst>
                                    <p:cond delay="40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0-#ppt_w/2"/>
                                          </p:val>
                                        </p:tav>
                                        <p:tav tm="100000">
                                          <p:val>
                                            <p:strVal val="#ppt_x"/>
                                          </p:val>
                                        </p:tav>
                                      </p:tavLst>
                                    </p:anim>
                                    <p:anim calcmode="lin" valueType="num">
                                      <p:cBhvr additive="base">
                                        <p:cTn id="18" dur="500" fill="hold"/>
                                        <p:tgtEl>
                                          <p:spTgt spid="36"/>
                                        </p:tgtEl>
                                        <p:attrNameLst>
                                          <p:attrName>ppt_y</p:attrName>
                                        </p:attrNameLst>
                                      </p:cBhvr>
                                      <p:tavLst>
                                        <p:tav tm="0">
                                          <p:val>
                                            <p:strVal val="1+#ppt_h/2"/>
                                          </p:val>
                                        </p:tav>
                                        <p:tav tm="100000">
                                          <p:val>
                                            <p:strVal val="#ppt_y"/>
                                          </p:val>
                                        </p:tav>
                                      </p:tavLst>
                                    </p:anim>
                                  </p:childTnLst>
                                </p:cTn>
                              </p:par>
                              <p:par>
                                <p:cTn id="19" presetID="2" presetClass="entr" presetSubtype="12"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additive="base">
                                        <p:cTn id="21" dur="500" fill="hold"/>
                                        <p:tgtEl>
                                          <p:spTgt spid="39"/>
                                        </p:tgtEl>
                                        <p:attrNameLst>
                                          <p:attrName>ppt_x</p:attrName>
                                        </p:attrNameLst>
                                      </p:cBhvr>
                                      <p:tavLst>
                                        <p:tav tm="0">
                                          <p:val>
                                            <p:strVal val="0-#ppt_w/2"/>
                                          </p:val>
                                        </p:tav>
                                        <p:tav tm="100000">
                                          <p:val>
                                            <p:strVal val="#ppt_x"/>
                                          </p:val>
                                        </p:tav>
                                      </p:tavLst>
                                    </p:anim>
                                    <p:anim calcmode="lin" valueType="num">
                                      <p:cBhvr additive="base">
                                        <p:cTn id="22" dur="500" fill="hold"/>
                                        <p:tgtEl>
                                          <p:spTgt spid="39"/>
                                        </p:tgtEl>
                                        <p:attrNameLst>
                                          <p:attrName>ppt_y</p:attrName>
                                        </p:attrNameLst>
                                      </p:cBhvr>
                                      <p:tavLst>
                                        <p:tav tm="0">
                                          <p:val>
                                            <p:strVal val="1+#ppt_h/2"/>
                                          </p:val>
                                        </p:tav>
                                        <p:tav tm="100000">
                                          <p:val>
                                            <p:strVal val="#ppt_y"/>
                                          </p:val>
                                        </p:tav>
                                      </p:tavLst>
                                    </p:anim>
                                  </p:childTnLst>
                                </p:cTn>
                              </p:par>
                              <p:par>
                                <p:cTn id="23" presetID="2" presetClass="entr" presetSubtype="6" fill="hold" nodeType="withEffect">
                                  <p:stCondLst>
                                    <p:cond delay="40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1+#ppt_w/2"/>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cTn>
                              </p:par>
                              <p:par>
                                <p:cTn id="27" presetID="2" presetClass="entr" presetSubtype="6"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1+#ppt_w/2"/>
                                          </p:val>
                                        </p:tav>
                                        <p:tav tm="100000">
                                          <p:val>
                                            <p:strVal val="#ppt_x"/>
                                          </p:val>
                                        </p:tav>
                                      </p:tavLst>
                                    </p:anim>
                                    <p:anim calcmode="lin" valueType="num">
                                      <p:cBhvr additive="base">
                                        <p:cTn id="30" dur="500" fill="hold"/>
                                        <p:tgtEl>
                                          <p:spTgt spid="45"/>
                                        </p:tgtEl>
                                        <p:attrNameLst>
                                          <p:attrName>ppt_y</p:attrName>
                                        </p:attrNameLst>
                                      </p:cBhvr>
                                      <p:tavLst>
                                        <p:tav tm="0">
                                          <p:val>
                                            <p:strVal val="1+#ppt_h/2"/>
                                          </p:val>
                                        </p:tav>
                                        <p:tav tm="100000">
                                          <p:val>
                                            <p:strVal val="#ppt_y"/>
                                          </p:val>
                                        </p:tav>
                                      </p:tavLst>
                                    </p:anim>
                                  </p:childTnLst>
                                </p:cTn>
                              </p:par>
                              <p:par>
                                <p:cTn id="31" presetID="2" presetClass="entr" presetSubtype="6" fill="hold" nodeType="withEffect">
                                  <p:stCondLst>
                                    <p:cond delay="200"/>
                                  </p:stCondLst>
                                  <p:childTnLst>
                                    <p:set>
                                      <p:cBhvr>
                                        <p:cTn id="32" dur="1" fill="hold">
                                          <p:stCondLst>
                                            <p:cond delay="0"/>
                                          </p:stCondLst>
                                        </p:cTn>
                                        <p:tgtEl>
                                          <p:spTgt spid="48"/>
                                        </p:tgtEl>
                                        <p:attrNameLst>
                                          <p:attrName>style.visibility</p:attrName>
                                        </p:attrNameLst>
                                      </p:cBhvr>
                                      <p:to>
                                        <p:strVal val="visible"/>
                                      </p:to>
                                    </p:set>
                                    <p:anim calcmode="lin" valueType="num">
                                      <p:cBhvr additive="base">
                                        <p:cTn id="33" dur="500" fill="hold"/>
                                        <p:tgtEl>
                                          <p:spTgt spid="48"/>
                                        </p:tgtEl>
                                        <p:attrNameLst>
                                          <p:attrName>ppt_x</p:attrName>
                                        </p:attrNameLst>
                                      </p:cBhvr>
                                      <p:tavLst>
                                        <p:tav tm="0">
                                          <p:val>
                                            <p:strVal val="1+#ppt_w/2"/>
                                          </p:val>
                                        </p:tav>
                                        <p:tav tm="100000">
                                          <p:val>
                                            <p:strVal val="#ppt_x"/>
                                          </p:val>
                                        </p:tav>
                                      </p:tavLst>
                                    </p:anim>
                                    <p:anim calcmode="lin" valueType="num">
                                      <p:cBhvr additive="base">
                                        <p:cTn id="34" dur="500" fill="hold"/>
                                        <p:tgtEl>
                                          <p:spTgt spid="48"/>
                                        </p:tgtEl>
                                        <p:attrNameLst>
                                          <p:attrName>ppt_y</p:attrName>
                                        </p:attrNameLst>
                                      </p:cBhvr>
                                      <p:tavLst>
                                        <p:tav tm="0">
                                          <p:val>
                                            <p:strVal val="1+#ppt_h/2"/>
                                          </p:val>
                                        </p:tav>
                                        <p:tav tm="100000">
                                          <p:val>
                                            <p:strVal val="#ppt_y"/>
                                          </p:val>
                                        </p:tav>
                                      </p:tavLst>
                                    </p:anim>
                                  </p:childTnLst>
                                </p:cTn>
                              </p:par>
                            </p:childTnLst>
                          </p:cTn>
                        </p:par>
                        <p:par>
                          <p:cTn id="35" fill="hold">
                            <p:stCondLst>
                              <p:cond delay="1400"/>
                            </p:stCondLst>
                            <p:childTnLst>
                              <p:par>
                                <p:cTn id="36" presetID="53" presetClass="entr" presetSubtype="16"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p:cTn id="38" dur="500" fill="hold"/>
                                        <p:tgtEl>
                                          <p:spTgt spid="31"/>
                                        </p:tgtEl>
                                        <p:attrNameLst>
                                          <p:attrName>ppt_w</p:attrName>
                                        </p:attrNameLst>
                                      </p:cBhvr>
                                      <p:tavLst>
                                        <p:tav tm="0">
                                          <p:val>
                                            <p:fltVal val="0"/>
                                          </p:val>
                                        </p:tav>
                                        <p:tav tm="100000">
                                          <p:val>
                                            <p:strVal val="#ppt_w"/>
                                          </p:val>
                                        </p:tav>
                                      </p:tavLst>
                                    </p:anim>
                                    <p:anim calcmode="lin" valueType="num">
                                      <p:cBhvr>
                                        <p:cTn id="39" dur="500" fill="hold"/>
                                        <p:tgtEl>
                                          <p:spTgt spid="31"/>
                                        </p:tgtEl>
                                        <p:attrNameLst>
                                          <p:attrName>ppt_h</p:attrName>
                                        </p:attrNameLst>
                                      </p:cBhvr>
                                      <p:tavLst>
                                        <p:tav tm="0">
                                          <p:val>
                                            <p:fltVal val="0"/>
                                          </p:val>
                                        </p:tav>
                                        <p:tav tm="100000">
                                          <p:val>
                                            <p:strVal val="#ppt_h"/>
                                          </p:val>
                                        </p:tav>
                                      </p:tavLst>
                                    </p:anim>
                                    <p:animEffect transition="in" filter="fade">
                                      <p:cBhvr>
                                        <p:cTn id="40" dur="500"/>
                                        <p:tgtEl>
                                          <p:spTgt spid="31"/>
                                        </p:tgtEl>
                                      </p:cBhvr>
                                    </p:animEffect>
                                  </p:childTnLst>
                                </p:cTn>
                              </p:par>
                            </p:childTnLst>
                          </p:cTn>
                        </p:par>
                        <p:par>
                          <p:cTn id="41" fill="hold">
                            <p:stCondLst>
                              <p:cond delay="1900"/>
                            </p:stCondLst>
                            <p:childTnLst>
                              <p:par>
                                <p:cTn id="42" presetID="22" presetClass="entr" presetSubtype="8" fill="hold" nodeType="after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wipe(left)">
                                      <p:cBhvr>
                                        <p:cTn id="44" dur="500"/>
                                        <p:tgtEl>
                                          <p:spTgt spid="51"/>
                                        </p:tgtEl>
                                      </p:cBhvr>
                                    </p:animEffect>
                                  </p:childTnLst>
                                </p:cTn>
                              </p:par>
                            </p:childTnLst>
                          </p:cTn>
                        </p:par>
                        <p:par>
                          <p:cTn id="45" fill="hold">
                            <p:stCondLst>
                              <p:cond delay="240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32"/>
                                        </p:tgtEl>
                                        <p:attrNameLst>
                                          <p:attrName>ppt_y</p:attrName>
                                        </p:attrNameLst>
                                      </p:cBhvr>
                                      <p:tavLst>
                                        <p:tav tm="0">
                                          <p:val>
                                            <p:strVal val="#ppt_y"/>
                                          </p:val>
                                        </p:tav>
                                        <p:tav tm="100000">
                                          <p:val>
                                            <p:strVal val="#ppt_y"/>
                                          </p:val>
                                        </p:tav>
                                      </p:tavLst>
                                    </p:anim>
                                    <p:anim calcmode="lin" valueType="num">
                                      <p:cBhvr>
                                        <p:cTn id="50"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32"/>
                                        </p:tgtEl>
                                      </p:cBhvr>
                                    </p:animEffect>
                                  </p:childTnLst>
                                </p:cTn>
                              </p:par>
                            </p:childTnLst>
                          </p:cTn>
                        </p:par>
                        <p:par>
                          <p:cTn id="53" fill="hold">
                            <p:stCondLst>
                              <p:cond delay="3150"/>
                            </p:stCondLst>
                            <p:childTnLst>
                              <p:par>
                                <p:cTn id="54" presetID="22" presetClass="entr" presetSubtype="8" fill="hold"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ipe(left)">
                                      <p:cBhvr>
                                        <p:cTn id="56" dur="500"/>
                                        <p:tgtEl>
                                          <p:spTgt spid="52"/>
                                        </p:tgtEl>
                                      </p:cBhvr>
                                    </p:animEffect>
                                  </p:childTnLst>
                                </p:cTn>
                              </p:par>
                            </p:childTnLst>
                          </p:cTn>
                        </p:par>
                        <p:par>
                          <p:cTn id="57" fill="hold">
                            <p:stCondLst>
                              <p:cond delay="3650"/>
                            </p:stCondLst>
                            <p:childTnLst>
                              <p:par>
                                <p:cTn id="58" presetID="41" presetClass="entr" presetSubtype="0" fill="hold" grpId="0" nodeType="afterEffect">
                                  <p:stCondLst>
                                    <p:cond delay="0"/>
                                  </p:stCondLst>
                                  <p:iterate type="lt">
                                    <p:tmPct val="10000"/>
                                  </p:iterate>
                                  <p:childTnLst>
                                    <p:set>
                                      <p:cBhvr>
                                        <p:cTn id="59" dur="1" fill="hold">
                                          <p:stCondLst>
                                            <p:cond delay="0"/>
                                          </p:stCondLst>
                                        </p:cTn>
                                        <p:tgtEl>
                                          <p:spTgt spid="57"/>
                                        </p:tgtEl>
                                        <p:attrNameLst>
                                          <p:attrName>style.visibility</p:attrName>
                                        </p:attrNameLst>
                                      </p:cBhvr>
                                      <p:to>
                                        <p:strVal val="visible"/>
                                      </p:to>
                                    </p:set>
                                    <p:anim calcmode="lin" valueType="num">
                                      <p:cBhvr>
                                        <p:cTn id="60"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57"/>
                                        </p:tgtEl>
                                        <p:attrNameLst>
                                          <p:attrName>ppt_y</p:attrName>
                                        </p:attrNameLst>
                                      </p:cBhvr>
                                      <p:tavLst>
                                        <p:tav tm="0">
                                          <p:val>
                                            <p:strVal val="#ppt_y"/>
                                          </p:val>
                                        </p:tav>
                                        <p:tav tm="100000">
                                          <p:val>
                                            <p:strVal val="#ppt_y"/>
                                          </p:val>
                                        </p:tav>
                                      </p:tavLst>
                                    </p:anim>
                                    <p:anim calcmode="lin" valueType="num">
                                      <p:cBhvr>
                                        <p:cTn id="62"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57"/>
                                        </p:tgtEl>
                                      </p:cBhvr>
                                    </p:animEffect>
                                  </p:childTnLst>
                                </p:cTn>
                              </p:par>
                            </p:childTnLst>
                          </p:cTn>
                        </p:par>
                        <p:par>
                          <p:cTn id="65" fill="hold">
                            <p:stCondLst>
                              <p:cond delay="445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58"/>
                                        </p:tgtEl>
                                        <p:attrNameLst>
                                          <p:attrName>ppt_y</p:attrName>
                                        </p:attrNameLst>
                                      </p:cBhvr>
                                      <p:tavLst>
                                        <p:tav tm="0">
                                          <p:val>
                                            <p:strVal val="#ppt_y"/>
                                          </p:val>
                                        </p:tav>
                                        <p:tav tm="100000">
                                          <p:val>
                                            <p:strVal val="#ppt_y"/>
                                          </p:val>
                                        </p:tav>
                                      </p:tavLst>
                                    </p:anim>
                                    <p:anim calcmode="lin" valueType="num">
                                      <p:cBhvr>
                                        <p:cTn id="70" dur="5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58"/>
                                        </p:tgtEl>
                                      </p:cBhvr>
                                    </p:animEffect>
                                  </p:childTnLst>
                                </p:cTn>
                              </p:par>
                            </p:childTnLst>
                          </p:cTn>
                        </p:par>
                        <p:par>
                          <p:cTn id="73" fill="hold">
                            <p:stCondLst>
                              <p:cond delay="5200"/>
                            </p:stCondLst>
                            <p:childTnLst>
                              <p:par>
                                <p:cTn id="74" presetID="41" presetClass="entr" presetSubtype="0" fill="hold" grpId="0" nodeType="afterEffect">
                                  <p:stCondLst>
                                    <p:cond delay="0"/>
                                  </p:stCondLst>
                                  <p:iterate type="lt">
                                    <p:tmPct val="10000"/>
                                  </p:iterate>
                                  <p:childTnLst>
                                    <p:set>
                                      <p:cBhvr>
                                        <p:cTn id="75" dur="1" fill="hold">
                                          <p:stCondLst>
                                            <p:cond delay="0"/>
                                          </p:stCondLst>
                                        </p:cTn>
                                        <p:tgtEl>
                                          <p:spTgt spid="60"/>
                                        </p:tgtEl>
                                        <p:attrNameLst>
                                          <p:attrName>style.visibility</p:attrName>
                                        </p:attrNameLst>
                                      </p:cBhvr>
                                      <p:to>
                                        <p:strVal val="visible"/>
                                      </p:to>
                                    </p:set>
                                    <p:anim calcmode="lin" valueType="num">
                                      <p:cBhvr>
                                        <p:cTn id="76" dur="500" fill="hold"/>
                                        <p:tgtEl>
                                          <p:spTgt spid="60"/>
                                        </p:tgtEl>
                                        <p:attrNameLst>
                                          <p:attrName>ppt_x</p:attrName>
                                        </p:attrNameLst>
                                      </p:cBhvr>
                                      <p:tavLst>
                                        <p:tav tm="0">
                                          <p:val>
                                            <p:strVal val="#ppt_x"/>
                                          </p:val>
                                        </p:tav>
                                        <p:tav tm="50000">
                                          <p:val>
                                            <p:strVal val="#ppt_x+.1"/>
                                          </p:val>
                                        </p:tav>
                                        <p:tav tm="100000">
                                          <p:val>
                                            <p:strVal val="#ppt_x"/>
                                          </p:val>
                                        </p:tav>
                                      </p:tavLst>
                                    </p:anim>
                                    <p:anim calcmode="lin" valueType="num">
                                      <p:cBhvr>
                                        <p:cTn id="77" dur="500" fill="hold"/>
                                        <p:tgtEl>
                                          <p:spTgt spid="60"/>
                                        </p:tgtEl>
                                        <p:attrNameLst>
                                          <p:attrName>ppt_y</p:attrName>
                                        </p:attrNameLst>
                                      </p:cBhvr>
                                      <p:tavLst>
                                        <p:tav tm="0">
                                          <p:val>
                                            <p:strVal val="#ppt_y"/>
                                          </p:val>
                                        </p:tav>
                                        <p:tav tm="100000">
                                          <p:val>
                                            <p:strVal val="#ppt_y"/>
                                          </p:val>
                                        </p:tav>
                                      </p:tavLst>
                                    </p:anim>
                                    <p:anim calcmode="lin" valueType="num">
                                      <p:cBhvr>
                                        <p:cTn id="78" dur="500" fill="hold"/>
                                        <p:tgtEl>
                                          <p:spTgt spid="60"/>
                                        </p:tgtEl>
                                        <p:attrNameLst>
                                          <p:attrName>ppt_h</p:attrName>
                                        </p:attrNameLst>
                                      </p:cBhvr>
                                      <p:tavLst>
                                        <p:tav tm="0">
                                          <p:val>
                                            <p:strVal val="#ppt_h/10"/>
                                          </p:val>
                                        </p:tav>
                                        <p:tav tm="50000">
                                          <p:val>
                                            <p:strVal val="#ppt_h+.01"/>
                                          </p:val>
                                        </p:tav>
                                        <p:tav tm="100000">
                                          <p:val>
                                            <p:strVal val="#ppt_h"/>
                                          </p:val>
                                        </p:tav>
                                      </p:tavLst>
                                    </p:anim>
                                    <p:anim calcmode="lin" valueType="num">
                                      <p:cBhvr>
                                        <p:cTn id="79" dur="500" fill="hold"/>
                                        <p:tgtEl>
                                          <p:spTgt spid="60"/>
                                        </p:tgtEl>
                                        <p:attrNameLst>
                                          <p:attrName>ppt_w</p:attrName>
                                        </p:attrNameLst>
                                      </p:cBhvr>
                                      <p:tavLst>
                                        <p:tav tm="0">
                                          <p:val>
                                            <p:strVal val="#ppt_w/10"/>
                                          </p:val>
                                        </p:tav>
                                        <p:tav tm="50000">
                                          <p:val>
                                            <p:strVal val="#ppt_w+.01"/>
                                          </p:val>
                                        </p:tav>
                                        <p:tav tm="100000">
                                          <p:val>
                                            <p:strVal val="#ppt_w"/>
                                          </p:val>
                                        </p:tav>
                                      </p:tavLst>
                                    </p:anim>
                                    <p:animEffect transition="in" filter="fade">
                                      <p:cBhvr>
                                        <p:cTn id="80" dur="500" tmFilter="0,0; .5, 1; 1, 1"/>
                                        <p:tgtEl>
                                          <p:spTgt spid="60"/>
                                        </p:tgtEl>
                                      </p:cBhvr>
                                    </p:animEffect>
                                  </p:childTnLst>
                                </p:cTn>
                              </p:par>
                            </p:childTnLst>
                          </p:cTn>
                        </p:par>
                        <p:par>
                          <p:cTn id="81" fill="hold">
                            <p:stCondLst>
                              <p:cond delay="5950"/>
                            </p:stCondLst>
                            <p:childTnLst>
                              <p:par>
                                <p:cTn id="82" presetID="41" presetClass="entr" presetSubtype="0" fill="hold" grpId="0" nodeType="afterEffect">
                                  <p:stCondLst>
                                    <p:cond delay="0"/>
                                  </p:stCondLst>
                                  <p:iterate type="lt">
                                    <p:tmPct val="10000"/>
                                  </p:iterate>
                                  <p:childTnLst>
                                    <p:set>
                                      <p:cBhvr>
                                        <p:cTn id="83" dur="1" fill="hold">
                                          <p:stCondLst>
                                            <p:cond delay="0"/>
                                          </p:stCondLst>
                                        </p:cTn>
                                        <p:tgtEl>
                                          <p:spTgt spid="61"/>
                                        </p:tgtEl>
                                        <p:attrNameLst>
                                          <p:attrName>style.visibility</p:attrName>
                                        </p:attrNameLst>
                                      </p:cBhvr>
                                      <p:to>
                                        <p:strVal val="visible"/>
                                      </p:to>
                                    </p:set>
                                    <p:anim calcmode="lin" valueType="num">
                                      <p:cBhvr>
                                        <p:cTn id="84" dur="500" fill="hold"/>
                                        <p:tgtEl>
                                          <p:spTgt spid="61"/>
                                        </p:tgtEl>
                                        <p:attrNameLst>
                                          <p:attrName>ppt_x</p:attrName>
                                        </p:attrNameLst>
                                      </p:cBhvr>
                                      <p:tavLst>
                                        <p:tav tm="0">
                                          <p:val>
                                            <p:strVal val="#ppt_x"/>
                                          </p:val>
                                        </p:tav>
                                        <p:tav tm="50000">
                                          <p:val>
                                            <p:strVal val="#ppt_x+.1"/>
                                          </p:val>
                                        </p:tav>
                                        <p:tav tm="100000">
                                          <p:val>
                                            <p:strVal val="#ppt_x"/>
                                          </p:val>
                                        </p:tav>
                                      </p:tavLst>
                                    </p:anim>
                                    <p:anim calcmode="lin" valueType="num">
                                      <p:cBhvr>
                                        <p:cTn id="85" dur="500" fill="hold"/>
                                        <p:tgtEl>
                                          <p:spTgt spid="61"/>
                                        </p:tgtEl>
                                        <p:attrNameLst>
                                          <p:attrName>ppt_y</p:attrName>
                                        </p:attrNameLst>
                                      </p:cBhvr>
                                      <p:tavLst>
                                        <p:tav tm="0">
                                          <p:val>
                                            <p:strVal val="#ppt_y"/>
                                          </p:val>
                                        </p:tav>
                                        <p:tav tm="100000">
                                          <p:val>
                                            <p:strVal val="#ppt_y"/>
                                          </p:val>
                                        </p:tav>
                                      </p:tavLst>
                                    </p:anim>
                                    <p:anim calcmode="lin" valueType="num">
                                      <p:cBhvr>
                                        <p:cTn id="86" dur="500" fill="hold"/>
                                        <p:tgtEl>
                                          <p:spTgt spid="61"/>
                                        </p:tgtEl>
                                        <p:attrNameLst>
                                          <p:attrName>ppt_h</p:attrName>
                                        </p:attrNameLst>
                                      </p:cBhvr>
                                      <p:tavLst>
                                        <p:tav tm="0">
                                          <p:val>
                                            <p:strVal val="#ppt_h/10"/>
                                          </p:val>
                                        </p:tav>
                                        <p:tav tm="50000">
                                          <p:val>
                                            <p:strVal val="#ppt_h+.01"/>
                                          </p:val>
                                        </p:tav>
                                        <p:tav tm="100000">
                                          <p:val>
                                            <p:strVal val="#ppt_h"/>
                                          </p:val>
                                        </p:tav>
                                      </p:tavLst>
                                    </p:anim>
                                    <p:anim calcmode="lin" valueType="num">
                                      <p:cBhvr>
                                        <p:cTn id="87" dur="500" fill="hold"/>
                                        <p:tgtEl>
                                          <p:spTgt spid="61"/>
                                        </p:tgtEl>
                                        <p:attrNameLst>
                                          <p:attrName>ppt_w</p:attrName>
                                        </p:attrNameLst>
                                      </p:cBhvr>
                                      <p:tavLst>
                                        <p:tav tm="0">
                                          <p:val>
                                            <p:strVal val="#ppt_w/10"/>
                                          </p:val>
                                        </p:tav>
                                        <p:tav tm="50000">
                                          <p:val>
                                            <p:strVal val="#ppt_w+.01"/>
                                          </p:val>
                                        </p:tav>
                                        <p:tav tm="100000">
                                          <p:val>
                                            <p:strVal val="#ppt_w"/>
                                          </p:val>
                                        </p:tav>
                                      </p:tavLst>
                                    </p:anim>
                                    <p:animEffect transition="in" filter="fade">
                                      <p:cBhvr>
                                        <p:cTn id="88" dur="500" tmFilter="0,0; .5, 1; 1, 1"/>
                                        <p:tgtEl>
                                          <p:spTgt spid="61"/>
                                        </p:tgtEl>
                                      </p:cBhvr>
                                    </p:animEffect>
                                  </p:childTnLst>
                                </p:cTn>
                              </p:par>
                            </p:childTnLst>
                          </p:cTn>
                        </p:par>
                        <p:par>
                          <p:cTn id="89" fill="hold">
                            <p:stCondLst>
                              <p:cond delay="6800"/>
                            </p:stCondLst>
                            <p:childTnLst>
                              <p:par>
                                <p:cTn id="90" presetID="41" presetClass="entr" presetSubtype="0" fill="hold" grpId="0" nodeType="afterEffect">
                                  <p:stCondLst>
                                    <p:cond delay="0"/>
                                  </p:stCondLst>
                                  <p:iterate type="lt">
                                    <p:tmPct val="10000"/>
                                  </p:iterate>
                                  <p:childTnLst>
                                    <p:set>
                                      <p:cBhvr>
                                        <p:cTn id="91" dur="1" fill="hold">
                                          <p:stCondLst>
                                            <p:cond delay="0"/>
                                          </p:stCondLst>
                                        </p:cTn>
                                        <p:tgtEl>
                                          <p:spTgt spid="63"/>
                                        </p:tgtEl>
                                        <p:attrNameLst>
                                          <p:attrName>style.visibility</p:attrName>
                                        </p:attrNameLst>
                                      </p:cBhvr>
                                      <p:to>
                                        <p:strVal val="visible"/>
                                      </p:to>
                                    </p:set>
                                    <p:anim calcmode="lin" valueType="num">
                                      <p:cBhvr>
                                        <p:cTn id="92" dur="500" fill="hold"/>
                                        <p:tgtEl>
                                          <p:spTgt spid="63"/>
                                        </p:tgtEl>
                                        <p:attrNameLst>
                                          <p:attrName>ppt_x</p:attrName>
                                        </p:attrNameLst>
                                      </p:cBhvr>
                                      <p:tavLst>
                                        <p:tav tm="0">
                                          <p:val>
                                            <p:strVal val="#ppt_x"/>
                                          </p:val>
                                        </p:tav>
                                        <p:tav tm="50000">
                                          <p:val>
                                            <p:strVal val="#ppt_x+.1"/>
                                          </p:val>
                                        </p:tav>
                                        <p:tav tm="100000">
                                          <p:val>
                                            <p:strVal val="#ppt_x"/>
                                          </p:val>
                                        </p:tav>
                                      </p:tavLst>
                                    </p:anim>
                                    <p:anim calcmode="lin" valueType="num">
                                      <p:cBhvr>
                                        <p:cTn id="93" dur="500" fill="hold"/>
                                        <p:tgtEl>
                                          <p:spTgt spid="63"/>
                                        </p:tgtEl>
                                        <p:attrNameLst>
                                          <p:attrName>ppt_y</p:attrName>
                                        </p:attrNameLst>
                                      </p:cBhvr>
                                      <p:tavLst>
                                        <p:tav tm="0">
                                          <p:val>
                                            <p:strVal val="#ppt_y"/>
                                          </p:val>
                                        </p:tav>
                                        <p:tav tm="100000">
                                          <p:val>
                                            <p:strVal val="#ppt_y"/>
                                          </p:val>
                                        </p:tav>
                                      </p:tavLst>
                                    </p:anim>
                                    <p:anim calcmode="lin" valueType="num">
                                      <p:cBhvr>
                                        <p:cTn id="94" dur="500" fill="hold"/>
                                        <p:tgtEl>
                                          <p:spTgt spid="63"/>
                                        </p:tgtEl>
                                        <p:attrNameLst>
                                          <p:attrName>ppt_h</p:attrName>
                                        </p:attrNameLst>
                                      </p:cBhvr>
                                      <p:tavLst>
                                        <p:tav tm="0">
                                          <p:val>
                                            <p:strVal val="#ppt_h/10"/>
                                          </p:val>
                                        </p:tav>
                                        <p:tav tm="50000">
                                          <p:val>
                                            <p:strVal val="#ppt_h+.01"/>
                                          </p:val>
                                        </p:tav>
                                        <p:tav tm="100000">
                                          <p:val>
                                            <p:strVal val="#ppt_h"/>
                                          </p:val>
                                        </p:tav>
                                      </p:tavLst>
                                    </p:anim>
                                    <p:anim calcmode="lin" valueType="num">
                                      <p:cBhvr>
                                        <p:cTn id="95" dur="500" fill="hold"/>
                                        <p:tgtEl>
                                          <p:spTgt spid="63"/>
                                        </p:tgtEl>
                                        <p:attrNameLst>
                                          <p:attrName>ppt_w</p:attrName>
                                        </p:attrNameLst>
                                      </p:cBhvr>
                                      <p:tavLst>
                                        <p:tav tm="0">
                                          <p:val>
                                            <p:strVal val="#ppt_w/10"/>
                                          </p:val>
                                        </p:tav>
                                        <p:tav tm="50000">
                                          <p:val>
                                            <p:strVal val="#ppt_w+.01"/>
                                          </p:val>
                                        </p:tav>
                                        <p:tav tm="100000">
                                          <p:val>
                                            <p:strVal val="#ppt_w"/>
                                          </p:val>
                                        </p:tav>
                                      </p:tavLst>
                                    </p:anim>
                                    <p:animEffect transition="in" filter="fade">
                                      <p:cBhvr>
                                        <p:cTn id="96" dur="500" tmFilter="0,0; .5, 1; 1, 1"/>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57" grpId="0"/>
      <p:bldP spid="58" grpId="0"/>
      <p:bldP spid="60" grpId="0"/>
      <p:bldP spid="61" grpId="0"/>
      <p:bldP spid="6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42"/>
          <p:cNvSpPr>
            <a:spLocks noEditPoints="1"/>
          </p:cNvSpPr>
          <p:nvPr/>
        </p:nvSpPr>
        <p:spPr bwMode="auto">
          <a:xfrm>
            <a:off x="755576" y="627534"/>
            <a:ext cx="7830402" cy="4233006"/>
          </a:xfrm>
          <a:custGeom>
            <a:avLst/>
            <a:gdLst>
              <a:gd name="T0" fmla="*/ 1827500 w 3458"/>
              <a:gd name="T1" fmla="*/ 3284911 h 1870"/>
              <a:gd name="T2" fmla="*/ 1972782 w 3458"/>
              <a:gd name="T3" fmla="*/ 3139679 h 1870"/>
              <a:gd name="T4" fmla="*/ 3565154 w 3458"/>
              <a:gd name="T5" fmla="*/ 2994447 h 1870"/>
              <a:gd name="T6" fmla="*/ 5597196 w 3458"/>
              <a:gd name="T7" fmla="*/ 2849216 h 1870"/>
              <a:gd name="T8" fmla="*/ 3419872 w 3458"/>
              <a:gd name="T9" fmla="*/ 2849216 h 1870"/>
              <a:gd name="T10" fmla="*/ 5451914 w 3458"/>
              <a:gd name="T11" fmla="*/ 2700162 h 1870"/>
              <a:gd name="T12" fmla="*/ 2263347 w 3458"/>
              <a:gd name="T13" fmla="*/ 2700162 h 1870"/>
              <a:gd name="T14" fmla="*/ 3710436 w 3458"/>
              <a:gd name="T15" fmla="*/ 2556841 h 1870"/>
              <a:gd name="T16" fmla="*/ 1827500 w 3458"/>
              <a:gd name="T17" fmla="*/ 2556841 h 1870"/>
              <a:gd name="T18" fmla="*/ 3853807 w 3458"/>
              <a:gd name="T19" fmla="*/ 2411610 h 1870"/>
              <a:gd name="T20" fmla="*/ 1972782 w 3458"/>
              <a:gd name="T21" fmla="*/ 2411610 h 1870"/>
              <a:gd name="T22" fmla="*/ 3853807 w 3458"/>
              <a:gd name="T23" fmla="*/ 2266378 h 1870"/>
              <a:gd name="T24" fmla="*/ 2118065 w 3458"/>
              <a:gd name="T25" fmla="*/ 2266378 h 1870"/>
              <a:gd name="T26" fmla="*/ 3853807 w 3458"/>
              <a:gd name="T27" fmla="*/ 2121146 h 1870"/>
              <a:gd name="T28" fmla="*/ 2840654 w 3458"/>
              <a:gd name="T29" fmla="*/ 2121146 h 1870"/>
              <a:gd name="T30" fmla="*/ 4723590 w 3458"/>
              <a:gd name="T31" fmla="*/ 1977826 h 1870"/>
              <a:gd name="T32" fmla="*/ 3565154 w 3458"/>
              <a:gd name="T33" fmla="*/ 1977826 h 1870"/>
              <a:gd name="T34" fmla="*/ 1393564 w 3458"/>
              <a:gd name="T35" fmla="*/ 1977826 h 1870"/>
              <a:gd name="T36" fmla="*/ 4578308 w 3458"/>
              <a:gd name="T37" fmla="*/ 1832594 h 1870"/>
              <a:gd name="T38" fmla="*/ 3419872 w 3458"/>
              <a:gd name="T39" fmla="*/ 1832594 h 1870"/>
              <a:gd name="T40" fmla="*/ 1104911 w 3458"/>
              <a:gd name="T41" fmla="*/ 1832594 h 1870"/>
              <a:gd name="T42" fmla="*/ 4578308 w 3458"/>
              <a:gd name="T43" fmla="*/ 1687362 h 1870"/>
              <a:gd name="T44" fmla="*/ 3419872 w 3458"/>
              <a:gd name="T45" fmla="*/ 1687362 h 1870"/>
              <a:gd name="T46" fmla="*/ 1104911 w 3458"/>
              <a:gd name="T47" fmla="*/ 1687362 h 1870"/>
              <a:gd name="T48" fmla="*/ 4868873 w 3458"/>
              <a:gd name="T49" fmla="*/ 1542131 h 1870"/>
              <a:gd name="T50" fmla="*/ 3853807 w 3458"/>
              <a:gd name="T51" fmla="*/ 1542131 h 1870"/>
              <a:gd name="T52" fmla="*/ 1393564 w 3458"/>
              <a:gd name="T53" fmla="*/ 1542131 h 1870"/>
              <a:gd name="T54" fmla="*/ 5306631 w 3458"/>
              <a:gd name="T55" fmla="*/ 1398810 h 1870"/>
              <a:gd name="T56" fmla="*/ 4289655 w 3458"/>
              <a:gd name="T57" fmla="*/ 1398810 h 1870"/>
              <a:gd name="T58" fmla="*/ 1684129 w 3458"/>
              <a:gd name="T59" fmla="*/ 1398810 h 1870"/>
              <a:gd name="T60" fmla="*/ 5597196 w 3458"/>
              <a:gd name="T61" fmla="*/ 1253578 h 1870"/>
              <a:gd name="T62" fmla="*/ 4578308 w 3458"/>
              <a:gd name="T63" fmla="*/ 1253578 h 1870"/>
              <a:gd name="T64" fmla="*/ 3565154 w 3458"/>
              <a:gd name="T65" fmla="*/ 1253578 h 1870"/>
              <a:gd name="T66" fmla="*/ 1684129 w 3458"/>
              <a:gd name="T67" fmla="*/ 1253578 h 1870"/>
              <a:gd name="T68" fmla="*/ 6031132 w 3458"/>
              <a:gd name="T69" fmla="*/ 1104525 h 1870"/>
              <a:gd name="T70" fmla="*/ 4868873 w 3458"/>
              <a:gd name="T71" fmla="*/ 1104525 h 1870"/>
              <a:gd name="T72" fmla="*/ 3853807 w 3458"/>
              <a:gd name="T73" fmla="*/ 1104525 h 1870"/>
              <a:gd name="T74" fmla="*/ 1827500 w 3458"/>
              <a:gd name="T75" fmla="*/ 1104525 h 1870"/>
              <a:gd name="T76" fmla="*/ 814346 w 3458"/>
              <a:gd name="T77" fmla="*/ 1104525 h 1870"/>
              <a:gd name="T78" fmla="*/ 5740567 w 3458"/>
              <a:gd name="T79" fmla="*/ 959293 h 1870"/>
              <a:gd name="T80" fmla="*/ 4723590 w 3458"/>
              <a:gd name="T81" fmla="*/ 959293 h 1870"/>
              <a:gd name="T82" fmla="*/ 3710436 w 3458"/>
              <a:gd name="T83" fmla="*/ 959293 h 1870"/>
              <a:gd name="T84" fmla="*/ 1393564 w 3458"/>
              <a:gd name="T85" fmla="*/ 959293 h 1870"/>
              <a:gd name="T86" fmla="*/ 235128 w 3458"/>
              <a:gd name="T87" fmla="*/ 959293 h 1870"/>
              <a:gd name="T88" fmla="*/ 5740567 w 3458"/>
              <a:gd name="T89" fmla="*/ 814062 h 1870"/>
              <a:gd name="T90" fmla="*/ 4723590 w 3458"/>
              <a:gd name="T91" fmla="*/ 814062 h 1870"/>
              <a:gd name="T92" fmla="*/ 3710436 w 3458"/>
              <a:gd name="T93" fmla="*/ 814062 h 1870"/>
              <a:gd name="T94" fmla="*/ 1827500 w 3458"/>
              <a:gd name="T95" fmla="*/ 814062 h 1870"/>
              <a:gd name="T96" fmla="*/ 814346 w 3458"/>
              <a:gd name="T97" fmla="*/ 814062 h 1870"/>
              <a:gd name="T98" fmla="*/ 6319785 w 3458"/>
              <a:gd name="T99" fmla="*/ 670741 h 1870"/>
              <a:gd name="T100" fmla="*/ 5306631 w 3458"/>
              <a:gd name="T101" fmla="*/ 670741 h 1870"/>
              <a:gd name="T102" fmla="*/ 4289655 w 3458"/>
              <a:gd name="T103" fmla="*/ 670741 h 1870"/>
              <a:gd name="T104" fmla="*/ 2263347 w 3458"/>
              <a:gd name="T105" fmla="*/ 670741 h 1870"/>
              <a:gd name="T106" fmla="*/ 959629 w 3458"/>
              <a:gd name="T107" fmla="*/ 670741 h 1870"/>
              <a:gd name="T108" fmla="*/ 5885850 w 3458"/>
              <a:gd name="T109" fmla="*/ 525509 h 1870"/>
              <a:gd name="T110" fmla="*/ 4723590 w 3458"/>
              <a:gd name="T111" fmla="*/ 525509 h 1870"/>
              <a:gd name="T112" fmla="*/ 2263347 w 3458"/>
              <a:gd name="T113" fmla="*/ 525509 h 1870"/>
              <a:gd name="T114" fmla="*/ 814346 w 3458"/>
              <a:gd name="T115" fmla="*/ 525509 h 1870"/>
              <a:gd name="T116" fmla="*/ 3565154 w 3458"/>
              <a:gd name="T117" fmla="*/ 380278 h 1870"/>
              <a:gd name="T118" fmla="*/ 1538847 w 3458"/>
              <a:gd name="T119" fmla="*/ 380278 h 1870"/>
              <a:gd name="T120" fmla="*/ 3419872 w 3458"/>
              <a:gd name="T121" fmla="*/ 235046 h 1870"/>
              <a:gd name="T122" fmla="*/ 1684129 w 3458"/>
              <a:gd name="T123" fmla="*/ 235046 h 1870"/>
              <a:gd name="T124" fmla="*/ 2552000 w 3458"/>
              <a:gd name="T125" fmla="*/ 91725 h 18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58" h="1870">
                <a:moveTo>
                  <a:pt x="956" y="1870"/>
                </a:moveTo>
                <a:lnTo>
                  <a:pt x="909" y="1870"/>
                </a:lnTo>
                <a:lnTo>
                  <a:pt x="909" y="1823"/>
                </a:lnTo>
                <a:lnTo>
                  <a:pt x="956" y="1823"/>
                </a:lnTo>
                <a:lnTo>
                  <a:pt x="956" y="1870"/>
                </a:lnTo>
                <a:close/>
                <a:moveTo>
                  <a:pt x="3230" y="1794"/>
                </a:moveTo>
                <a:lnTo>
                  <a:pt x="3181" y="1794"/>
                </a:lnTo>
                <a:lnTo>
                  <a:pt x="3181" y="1747"/>
                </a:lnTo>
                <a:lnTo>
                  <a:pt x="3230" y="1747"/>
                </a:lnTo>
                <a:lnTo>
                  <a:pt x="3230" y="1794"/>
                </a:lnTo>
                <a:close/>
                <a:moveTo>
                  <a:pt x="956" y="1794"/>
                </a:moveTo>
                <a:lnTo>
                  <a:pt x="909" y="1794"/>
                </a:lnTo>
                <a:lnTo>
                  <a:pt x="909" y="1747"/>
                </a:lnTo>
                <a:lnTo>
                  <a:pt x="956" y="1747"/>
                </a:lnTo>
                <a:lnTo>
                  <a:pt x="956" y="1794"/>
                </a:lnTo>
                <a:close/>
                <a:moveTo>
                  <a:pt x="3306" y="1719"/>
                </a:moveTo>
                <a:lnTo>
                  <a:pt x="3257" y="1719"/>
                </a:lnTo>
                <a:lnTo>
                  <a:pt x="3257" y="1671"/>
                </a:lnTo>
                <a:lnTo>
                  <a:pt x="3306" y="1671"/>
                </a:lnTo>
                <a:lnTo>
                  <a:pt x="3306" y="1719"/>
                </a:lnTo>
                <a:close/>
                <a:moveTo>
                  <a:pt x="3003" y="1719"/>
                </a:moveTo>
                <a:lnTo>
                  <a:pt x="2954" y="1719"/>
                </a:lnTo>
                <a:lnTo>
                  <a:pt x="2954" y="1671"/>
                </a:lnTo>
                <a:lnTo>
                  <a:pt x="3003" y="1671"/>
                </a:lnTo>
                <a:lnTo>
                  <a:pt x="3003" y="1719"/>
                </a:lnTo>
                <a:close/>
                <a:moveTo>
                  <a:pt x="1032" y="1719"/>
                </a:moveTo>
                <a:lnTo>
                  <a:pt x="985" y="1719"/>
                </a:lnTo>
                <a:lnTo>
                  <a:pt x="985" y="1671"/>
                </a:lnTo>
                <a:lnTo>
                  <a:pt x="1032" y="1671"/>
                </a:lnTo>
                <a:lnTo>
                  <a:pt x="1032" y="1719"/>
                </a:lnTo>
                <a:close/>
                <a:moveTo>
                  <a:pt x="956" y="1719"/>
                </a:moveTo>
                <a:lnTo>
                  <a:pt x="909" y="1719"/>
                </a:lnTo>
                <a:lnTo>
                  <a:pt x="909" y="1671"/>
                </a:lnTo>
                <a:lnTo>
                  <a:pt x="956" y="1671"/>
                </a:lnTo>
                <a:lnTo>
                  <a:pt x="956" y="1719"/>
                </a:lnTo>
                <a:close/>
                <a:moveTo>
                  <a:pt x="3382" y="1643"/>
                </a:moveTo>
                <a:lnTo>
                  <a:pt x="3332" y="1643"/>
                </a:lnTo>
                <a:lnTo>
                  <a:pt x="3332" y="1596"/>
                </a:lnTo>
                <a:lnTo>
                  <a:pt x="3382" y="1596"/>
                </a:lnTo>
                <a:lnTo>
                  <a:pt x="3382" y="1643"/>
                </a:lnTo>
                <a:close/>
                <a:moveTo>
                  <a:pt x="3306" y="1643"/>
                </a:moveTo>
                <a:lnTo>
                  <a:pt x="3257" y="1643"/>
                </a:lnTo>
                <a:lnTo>
                  <a:pt x="3257" y="1596"/>
                </a:lnTo>
                <a:lnTo>
                  <a:pt x="3306" y="1596"/>
                </a:lnTo>
                <a:lnTo>
                  <a:pt x="3306" y="1643"/>
                </a:lnTo>
                <a:close/>
                <a:moveTo>
                  <a:pt x="3079" y="1643"/>
                </a:moveTo>
                <a:lnTo>
                  <a:pt x="3029" y="1643"/>
                </a:lnTo>
                <a:lnTo>
                  <a:pt x="3029" y="1596"/>
                </a:lnTo>
                <a:lnTo>
                  <a:pt x="3079" y="1596"/>
                </a:lnTo>
                <a:lnTo>
                  <a:pt x="3079" y="1643"/>
                </a:lnTo>
                <a:close/>
                <a:moveTo>
                  <a:pt x="3003" y="1643"/>
                </a:moveTo>
                <a:lnTo>
                  <a:pt x="2954" y="1643"/>
                </a:lnTo>
                <a:lnTo>
                  <a:pt x="2954" y="1596"/>
                </a:lnTo>
                <a:lnTo>
                  <a:pt x="3003" y="1596"/>
                </a:lnTo>
                <a:lnTo>
                  <a:pt x="3003" y="1643"/>
                </a:lnTo>
                <a:close/>
                <a:moveTo>
                  <a:pt x="2928" y="1643"/>
                </a:moveTo>
                <a:lnTo>
                  <a:pt x="2878" y="1643"/>
                </a:lnTo>
                <a:lnTo>
                  <a:pt x="2878" y="1596"/>
                </a:lnTo>
                <a:lnTo>
                  <a:pt x="2928" y="1596"/>
                </a:lnTo>
                <a:lnTo>
                  <a:pt x="2928" y="1643"/>
                </a:lnTo>
                <a:close/>
                <a:moveTo>
                  <a:pt x="2776" y="1643"/>
                </a:moveTo>
                <a:lnTo>
                  <a:pt x="2726" y="1643"/>
                </a:lnTo>
                <a:lnTo>
                  <a:pt x="2726" y="1596"/>
                </a:lnTo>
                <a:lnTo>
                  <a:pt x="2776" y="1596"/>
                </a:lnTo>
                <a:lnTo>
                  <a:pt x="2776" y="1643"/>
                </a:lnTo>
                <a:close/>
                <a:moveTo>
                  <a:pt x="1032" y="1643"/>
                </a:moveTo>
                <a:lnTo>
                  <a:pt x="985" y="1643"/>
                </a:lnTo>
                <a:lnTo>
                  <a:pt x="985" y="1596"/>
                </a:lnTo>
                <a:lnTo>
                  <a:pt x="1032" y="1596"/>
                </a:lnTo>
                <a:lnTo>
                  <a:pt x="1032" y="1643"/>
                </a:lnTo>
                <a:close/>
                <a:moveTo>
                  <a:pt x="956" y="1643"/>
                </a:moveTo>
                <a:lnTo>
                  <a:pt x="909" y="1643"/>
                </a:lnTo>
                <a:lnTo>
                  <a:pt x="909" y="1596"/>
                </a:lnTo>
                <a:lnTo>
                  <a:pt x="956" y="1596"/>
                </a:lnTo>
                <a:lnTo>
                  <a:pt x="956" y="1643"/>
                </a:lnTo>
                <a:close/>
                <a:moveTo>
                  <a:pt x="3079" y="1567"/>
                </a:moveTo>
                <a:lnTo>
                  <a:pt x="3029" y="1567"/>
                </a:lnTo>
                <a:lnTo>
                  <a:pt x="3029" y="1517"/>
                </a:lnTo>
                <a:lnTo>
                  <a:pt x="3079" y="1517"/>
                </a:lnTo>
                <a:lnTo>
                  <a:pt x="3079" y="1567"/>
                </a:lnTo>
                <a:close/>
                <a:moveTo>
                  <a:pt x="3003" y="1567"/>
                </a:moveTo>
                <a:lnTo>
                  <a:pt x="2954" y="1567"/>
                </a:lnTo>
                <a:lnTo>
                  <a:pt x="2954" y="1517"/>
                </a:lnTo>
                <a:lnTo>
                  <a:pt x="3003" y="1517"/>
                </a:lnTo>
                <a:lnTo>
                  <a:pt x="3003" y="1567"/>
                </a:lnTo>
                <a:close/>
                <a:moveTo>
                  <a:pt x="2928" y="1567"/>
                </a:moveTo>
                <a:lnTo>
                  <a:pt x="2878" y="1567"/>
                </a:lnTo>
                <a:lnTo>
                  <a:pt x="2878" y="1517"/>
                </a:lnTo>
                <a:lnTo>
                  <a:pt x="2928" y="1517"/>
                </a:lnTo>
                <a:lnTo>
                  <a:pt x="2928" y="1567"/>
                </a:lnTo>
                <a:close/>
                <a:moveTo>
                  <a:pt x="2852" y="1567"/>
                </a:moveTo>
                <a:lnTo>
                  <a:pt x="2802" y="1567"/>
                </a:lnTo>
                <a:lnTo>
                  <a:pt x="2802" y="1517"/>
                </a:lnTo>
                <a:lnTo>
                  <a:pt x="2852" y="1517"/>
                </a:lnTo>
                <a:lnTo>
                  <a:pt x="2852" y="1567"/>
                </a:lnTo>
                <a:close/>
                <a:moveTo>
                  <a:pt x="2776" y="1567"/>
                </a:moveTo>
                <a:lnTo>
                  <a:pt x="2726" y="1567"/>
                </a:lnTo>
                <a:lnTo>
                  <a:pt x="2726" y="1517"/>
                </a:lnTo>
                <a:lnTo>
                  <a:pt x="2776" y="1517"/>
                </a:lnTo>
                <a:lnTo>
                  <a:pt x="2776" y="1567"/>
                </a:lnTo>
                <a:close/>
                <a:moveTo>
                  <a:pt x="1865" y="1567"/>
                </a:moveTo>
                <a:lnTo>
                  <a:pt x="1818" y="1567"/>
                </a:lnTo>
                <a:lnTo>
                  <a:pt x="1818" y="1517"/>
                </a:lnTo>
                <a:lnTo>
                  <a:pt x="1865" y="1517"/>
                </a:lnTo>
                <a:lnTo>
                  <a:pt x="1865" y="1567"/>
                </a:lnTo>
                <a:close/>
                <a:moveTo>
                  <a:pt x="1789" y="1567"/>
                </a:moveTo>
                <a:lnTo>
                  <a:pt x="1742" y="1567"/>
                </a:lnTo>
                <a:lnTo>
                  <a:pt x="1742" y="1517"/>
                </a:lnTo>
                <a:lnTo>
                  <a:pt x="1789" y="1517"/>
                </a:lnTo>
                <a:lnTo>
                  <a:pt x="1789" y="1567"/>
                </a:lnTo>
                <a:close/>
                <a:moveTo>
                  <a:pt x="1108" y="1567"/>
                </a:moveTo>
                <a:lnTo>
                  <a:pt x="1060" y="1567"/>
                </a:lnTo>
                <a:lnTo>
                  <a:pt x="1060" y="1517"/>
                </a:lnTo>
                <a:lnTo>
                  <a:pt x="1108" y="1517"/>
                </a:lnTo>
                <a:lnTo>
                  <a:pt x="1108" y="1567"/>
                </a:lnTo>
                <a:close/>
                <a:moveTo>
                  <a:pt x="1032" y="1567"/>
                </a:moveTo>
                <a:lnTo>
                  <a:pt x="985" y="1567"/>
                </a:lnTo>
                <a:lnTo>
                  <a:pt x="985" y="1517"/>
                </a:lnTo>
                <a:lnTo>
                  <a:pt x="1032" y="1517"/>
                </a:lnTo>
                <a:lnTo>
                  <a:pt x="1032" y="1567"/>
                </a:lnTo>
                <a:close/>
                <a:moveTo>
                  <a:pt x="956" y="1567"/>
                </a:moveTo>
                <a:lnTo>
                  <a:pt x="909" y="1567"/>
                </a:lnTo>
                <a:lnTo>
                  <a:pt x="909" y="1517"/>
                </a:lnTo>
                <a:lnTo>
                  <a:pt x="956" y="1517"/>
                </a:lnTo>
                <a:lnTo>
                  <a:pt x="956" y="1567"/>
                </a:lnTo>
                <a:close/>
                <a:moveTo>
                  <a:pt x="3079" y="1491"/>
                </a:moveTo>
                <a:lnTo>
                  <a:pt x="3029" y="1491"/>
                </a:lnTo>
                <a:lnTo>
                  <a:pt x="3029" y="1442"/>
                </a:lnTo>
                <a:lnTo>
                  <a:pt x="3079" y="1442"/>
                </a:lnTo>
                <a:lnTo>
                  <a:pt x="3079" y="1491"/>
                </a:lnTo>
                <a:close/>
                <a:moveTo>
                  <a:pt x="3003" y="1491"/>
                </a:moveTo>
                <a:lnTo>
                  <a:pt x="2954" y="1491"/>
                </a:lnTo>
                <a:lnTo>
                  <a:pt x="2954" y="1442"/>
                </a:lnTo>
                <a:lnTo>
                  <a:pt x="3003" y="1442"/>
                </a:lnTo>
                <a:lnTo>
                  <a:pt x="3003" y="1491"/>
                </a:lnTo>
                <a:close/>
                <a:moveTo>
                  <a:pt x="2928" y="1491"/>
                </a:moveTo>
                <a:lnTo>
                  <a:pt x="2878" y="1491"/>
                </a:lnTo>
                <a:lnTo>
                  <a:pt x="2878" y="1442"/>
                </a:lnTo>
                <a:lnTo>
                  <a:pt x="2928" y="1442"/>
                </a:lnTo>
                <a:lnTo>
                  <a:pt x="2928" y="1491"/>
                </a:lnTo>
                <a:close/>
                <a:moveTo>
                  <a:pt x="2852" y="1491"/>
                </a:moveTo>
                <a:lnTo>
                  <a:pt x="2802" y="1491"/>
                </a:lnTo>
                <a:lnTo>
                  <a:pt x="2802" y="1442"/>
                </a:lnTo>
                <a:lnTo>
                  <a:pt x="2852" y="1442"/>
                </a:lnTo>
                <a:lnTo>
                  <a:pt x="2852" y="1491"/>
                </a:lnTo>
                <a:close/>
                <a:moveTo>
                  <a:pt x="2776" y="1491"/>
                </a:moveTo>
                <a:lnTo>
                  <a:pt x="2726" y="1491"/>
                </a:lnTo>
                <a:lnTo>
                  <a:pt x="2726" y="1442"/>
                </a:lnTo>
                <a:lnTo>
                  <a:pt x="2776" y="1442"/>
                </a:lnTo>
                <a:lnTo>
                  <a:pt x="2776" y="1491"/>
                </a:lnTo>
                <a:close/>
                <a:moveTo>
                  <a:pt x="2700" y="1491"/>
                </a:moveTo>
                <a:lnTo>
                  <a:pt x="2651" y="1491"/>
                </a:lnTo>
                <a:lnTo>
                  <a:pt x="2651" y="1442"/>
                </a:lnTo>
                <a:lnTo>
                  <a:pt x="2700" y="1442"/>
                </a:lnTo>
                <a:lnTo>
                  <a:pt x="2700" y="1491"/>
                </a:lnTo>
                <a:close/>
                <a:moveTo>
                  <a:pt x="2092" y="1491"/>
                </a:moveTo>
                <a:lnTo>
                  <a:pt x="2045" y="1491"/>
                </a:lnTo>
                <a:lnTo>
                  <a:pt x="2045" y="1442"/>
                </a:lnTo>
                <a:lnTo>
                  <a:pt x="2092" y="1442"/>
                </a:lnTo>
                <a:lnTo>
                  <a:pt x="2092" y="1491"/>
                </a:lnTo>
                <a:close/>
                <a:moveTo>
                  <a:pt x="1941" y="1491"/>
                </a:moveTo>
                <a:lnTo>
                  <a:pt x="1893" y="1491"/>
                </a:lnTo>
                <a:lnTo>
                  <a:pt x="1893" y="1442"/>
                </a:lnTo>
                <a:lnTo>
                  <a:pt x="1941" y="1442"/>
                </a:lnTo>
                <a:lnTo>
                  <a:pt x="1941" y="1491"/>
                </a:lnTo>
                <a:close/>
                <a:moveTo>
                  <a:pt x="1865" y="1491"/>
                </a:moveTo>
                <a:lnTo>
                  <a:pt x="1818" y="1491"/>
                </a:lnTo>
                <a:lnTo>
                  <a:pt x="1818" y="1442"/>
                </a:lnTo>
                <a:lnTo>
                  <a:pt x="1865" y="1442"/>
                </a:lnTo>
                <a:lnTo>
                  <a:pt x="1865" y="1491"/>
                </a:lnTo>
                <a:close/>
                <a:moveTo>
                  <a:pt x="1789" y="1491"/>
                </a:moveTo>
                <a:lnTo>
                  <a:pt x="1742" y="1491"/>
                </a:lnTo>
                <a:lnTo>
                  <a:pt x="1742" y="1442"/>
                </a:lnTo>
                <a:lnTo>
                  <a:pt x="1789" y="1442"/>
                </a:lnTo>
                <a:lnTo>
                  <a:pt x="1789" y="1491"/>
                </a:lnTo>
                <a:close/>
                <a:moveTo>
                  <a:pt x="1184" y="1491"/>
                </a:moveTo>
                <a:lnTo>
                  <a:pt x="1136" y="1491"/>
                </a:lnTo>
                <a:lnTo>
                  <a:pt x="1136" y="1442"/>
                </a:lnTo>
                <a:lnTo>
                  <a:pt x="1184" y="1442"/>
                </a:lnTo>
                <a:lnTo>
                  <a:pt x="1184" y="1491"/>
                </a:lnTo>
                <a:close/>
                <a:moveTo>
                  <a:pt x="1108" y="1491"/>
                </a:moveTo>
                <a:lnTo>
                  <a:pt x="1060" y="1491"/>
                </a:lnTo>
                <a:lnTo>
                  <a:pt x="1060" y="1442"/>
                </a:lnTo>
                <a:lnTo>
                  <a:pt x="1108" y="1442"/>
                </a:lnTo>
                <a:lnTo>
                  <a:pt x="1108" y="1491"/>
                </a:lnTo>
                <a:close/>
                <a:moveTo>
                  <a:pt x="1032" y="1491"/>
                </a:moveTo>
                <a:lnTo>
                  <a:pt x="985" y="1491"/>
                </a:lnTo>
                <a:lnTo>
                  <a:pt x="985" y="1442"/>
                </a:lnTo>
                <a:lnTo>
                  <a:pt x="1032" y="1442"/>
                </a:lnTo>
                <a:lnTo>
                  <a:pt x="1032" y="1491"/>
                </a:lnTo>
                <a:close/>
                <a:moveTo>
                  <a:pt x="956" y="1491"/>
                </a:moveTo>
                <a:lnTo>
                  <a:pt x="909" y="1491"/>
                </a:lnTo>
                <a:lnTo>
                  <a:pt x="909" y="1442"/>
                </a:lnTo>
                <a:lnTo>
                  <a:pt x="956" y="1442"/>
                </a:lnTo>
                <a:lnTo>
                  <a:pt x="956" y="1491"/>
                </a:lnTo>
                <a:close/>
                <a:moveTo>
                  <a:pt x="3003" y="1413"/>
                </a:moveTo>
                <a:lnTo>
                  <a:pt x="2954" y="1413"/>
                </a:lnTo>
                <a:lnTo>
                  <a:pt x="2954" y="1366"/>
                </a:lnTo>
                <a:lnTo>
                  <a:pt x="3003" y="1366"/>
                </a:lnTo>
                <a:lnTo>
                  <a:pt x="3003" y="1413"/>
                </a:lnTo>
                <a:close/>
                <a:moveTo>
                  <a:pt x="2928" y="1413"/>
                </a:moveTo>
                <a:lnTo>
                  <a:pt x="2878" y="1413"/>
                </a:lnTo>
                <a:lnTo>
                  <a:pt x="2878" y="1366"/>
                </a:lnTo>
                <a:lnTo>
                  <a:pt x="2928" y="1366"/>
                </a:lnTo>
                <a:lnTo>
                  <a:pt x="2928" y="1413"/>
                </a:lnTo>
                <a:close/>
                <a:moveTo>
                  <a:pt x="2852" y="1413"/>
                </a:moveTo>
                <a:lnTo>
                  <a:pt x="2802" y="1413"/>
                </a:lnTo>
                <a:lnTo>
                  <a:pt x="2802" y="1366"/>
                </a:lnTo>
                <a:lnTo>
                  <a:pt x="2852" y="1366"/>
                </a:lnTo>
                <a:lnTo>
                  <a:pt x="2852" y="1413"/>
                </a:lnTo>
                <a:close/>
                <a:moveTo>
                  <a:pt x="2092" y="1413"/>
                </a:moveTo>
                <a:lnTo>
                  <a:pt x="2045" y="1413"/>
                </a:lnTo>
                <a:lnTo>
                  <a:pt x="2045" y="1366"/>
                </a:lnTo>
                <a:lnTo>
                  <a:pt x="2092" y="1366"/>
                </a:lnTo>
                <a:lnTo>
                  <a:pt x="2092" y="1413"/>
                </a:lnTo>
                <a:close/>
                <a:moveTo>
                  <a:pt x="2016" y="1413"/>
                </a:moveTo>
                <a:lnTo>
                  <a:pt x="1969" y="1413"/>
                </a:lnTo>
                <a:lnTo>
                  <a:pt x="1969" y="1366"/>
                </a:lnTo>
                <a:lnTo>
                  <a:pt x="2016" y="1366"/>
                </a:lnTo>
                <a:lnTo>
                  <a:pt x="2016" y="1413"/>
                </a:lnTo>
                <a:close/>
                <a:moveTo>
                  <a:pt x="1941" y="1413"/>
                </a:moveTo>
                <a:lnTo>
                  <a:pt x="1893" y="1413"/>
                </a:lnTo>
                <a:lnTo>
                  <a:pt x="1893" y="1366"/>
                </a:lnTo>
                <a:lnTo>
                  <a:pt x="1941" y="1366"/>
                </a:lnTo>
                <a:lnTo>
                  <a:pt x="1941" y="1413"/>
                </a:lnTo>
                <a:close/>
                <a:moveTo>
                  <a:pt x="1865" y="1413"/>
                </a:moveTo>
                <a:lnTo>
                  <a:pt x="1818" y="1413"/>
                </a:lnTo>
                <a:lnTo>
                  <a:pt x="1818" y="1366"/>
                </a:lnTo>
                <a:lnTo>
                  <a:pt x="1865" y="1366"/>
                </a:lnTo>
                <a:lnTo>
                  <a:pt x="1865" y="1413"/>
                </a:lnTo>
                <a:close/>
                <a:moveTo>
                  <a:pt x="1789" y="1413"/>
                </a:moveTo>
                <a:lnTo>
                  <a:pt x="1742" y="1413"/>
                </a:lnTo>
                <a:lnTo>
                  <a:pt x="1742" y="1366"/>
                </a:lnTo>
                <a:lnTo>
                  <a:pt x="1789" y="1366"/>
                </a:lnTo>
                <a:lnTo>
                  <a:pt x="1789" y="1413"/>
                </a:lnTo>
                <a:close/>
                <a:moveTo>
                  <a:pt x="1259" y="1413"/>
                </a:moveTo>
                <a:lnTo>
                  <a:pt x="1212" y="1413"/>
                </a:lnTo>
                <a:lnTo>
                  <a:pt x="1212" y="1366"/>
                </a:lnTo>
                <a:lnTo>
                  <a:pt x="1259" y="1366"/>
                </a:lnTo>
                <a:lnTo>
                  <a:pt x="1259" y="1413"/>
                </a:lnTo>
                <a:close/>
                <a:moveTo>
                  <a:pt x="1184" y="1413"/>
                </a:moveTo>
                <a:lnTo>
                  <a:pt x="1136" y="1413"/>
                </a:lnTo>
                <a:lnTo>
                  <a:pt x="1136" y="1366"/>
                </a:lnTo>
                <a:lnTo>
                  <a:pt x="1184" y="1366"/>
                </a:lnTo>
                <a:lnTo>
                  <a:pt x="1184" y="1413"/>
                </a:lnTo>
                <a:close/>
                <a:moveTo>
                  <a:pt x="1108" y="1413"/>
                </a:moveTo>
                <a:lnTo>
                  <a:pt x="1060" y="1413"/>
                </a:lnTo>
                <a:lnTo>
                  <a:pt x="1060" y="1366"/>
                </a:lnTo>
                <a:lnTo>
                  <a:pt x="1108" y="1366"/>
                </a:lnTo>
                <a:lnTo>
                  <a:pt x="1108" y="1413"/>
                </a:lnTo>
                <a:close/>
                <a:moveTo>
                  <a:pt x="1032" y="1413"/>
                </a:moveTo>
                <a:lnTo>
                  <a:pt x="985" y="1413"/>
                </a:lnTo>
                <a:lnTo>
                  <a:pt x="985" y="1366"/>
                </a:lnTo>
                <a:lnTo>
                  <a:pt x="1032" y="1366"/>
                </a:lnTo>
                <a:lnTo>
                  <a:pt x="1032" y="1413"/>
                </a:lnTo>
                <a:close/>
                <a:moveTo>
                  <a:pt x="956" y="1413"/>
                </a:moveTo>
                <a:lnTo>
                  <a:pt x="909" y="1413"/>
                </a:lnTo>
                <a:lnTo>
                  <a:pt x="909" y="1366"/>
                </a:lnTo>
                <a:lnTo>
                  <a:pt x="956" y="1366"/>
                </a:lnTo>
                <a:lnTo>
                  <a:pt x="956" y="1413"/>
                </a:lnTo>
                <a:close/>
                <a:moveTo>
                  <a:pt x="3079" y="1338"/>
                </a:moveTo>
                <a:lnTo>
                  <a:pt x="3029" y="1338"/>
                </a:lnTo>
                <a:lnTo>
                  <a:pt x="3029" y="1290"/>
                </a:lnTo>
                <a:lnTo>
                  <a:pt x="3079" y="1290"/>
                </a:lnTo>
                <a:lnTo>
                  <a:pt x="3079" y="1338"/>
                </a:lnTo>
                <a:close/>
                <a:moveTo>
                  <a:pt x="3003" y="1338"/>
                </a:moveTo>
                <a:lnTo>
                  <a:pt x="2954" y="1338"/>
                </a:lnTo>
                <a:lnTo>
                  <a:pt x="2954" y="1290"/>
                </a:lnTo>
                <a:lnTo>
                  <a:pt x="3003" y="1290"/>
                </a:lnTo>
                <a:lnTo>
                  <a:pt x="3003" y="1338"/>
                </a:lnTo>
                <a:close/>
                <a:moveTo>
                  <a:pt x="2016" y="1338"/>
                </a:moveTo>
                <a:lnTo>
                  <a:pt x="1969" y="1338"/>
                </a:lnTo>
                <a:lnTo>
                  <a:pt x="1969" y="1290"/>
                </a:lnTo>
                <a:lnTo>
                  <a:pt x="2016" y="1290"/>
                </a:lnTo>
                <a:lnTo>
                  <a:pt x="2016" y="1338"/>
                </a:lnTo>
                <a:close/>
                <a:moveTo>
                  <a:pt x="1941" y="1338"/>
                </a:moveTo>
                <a:lnTo>
                  <a:pt x="1893" y="1338"/>
                </a:lnTo>
                <a:lnTo>
                  <a:pt x="1893" y="1290"/>
                </a:lnTo>
                <a:lnTo>
                  <a:pt x="1941" y="1290"/>
                </a:lnTo>
                <a:lnTo>
                  <a:pt x="1941" y="1338"/>
                </a:lnTo>
                <a:close/>
                <a:moveTo>
                  <a:pt x="1865" y="1338"/>
                </a:moveTo>
                <a:lnTo>
                  <a:pt x="1818" y="1338"/>
                </a:lnTo>
                <a:lnTo>
                  <a:pt x="1818" y="1290"/>
                </a:lnTo>
                <a:lnTo>
                  <a:pt x="1865" y="1290"/>
                </a:lnTo>
                <a:lnTo>
                  <a:pt x="1865" y="1338"/>
                </a:lnTo>
                <a:close/>
                <a:moveTo>
                  <a:pt x="1789" y="1338"/>
                </a:moveTo>
                <a:lnTo>
                  <a:pt x="1742" y="1338"/>
                </a:lnTo>
                <a:lnTo>
                  <a:pt x="1742" y="1290"/>
                </a:lnTo>
                <a:lnTo>
                  <a:pt x="1789" y="1290"/>
                </a:lnTo>
                <a:lnTo>
                  <a:pt x="1789" y="1338"/>
                </a:lnTo>
                <a:close/>
                <a:moveTo>
                  <a:pt x="1259" y="1338"/>
                </a:moveTo>
                <a:lnTo>
                  <a:pt x="1212" y="1338"/>
                </a:lnTo>
                <a:lnTo>
                  <a:pt x="1212" y="1290"/>
                </a:lnTo>
                <a:lnTo>
                  <a:pt x="1259" y="1290"/>
                </a:lnTo>
                <a:lnTo>
                  <a:pt x="1259" y="1338"/>
                </a:lnTo>
                <a:close/>
                <a:moveTo>
                  <a:pt x="1184" y="1338"/>
                </a:moveTo>
                <a:lnTo>
                  <a:pt x="1136" y="1338"/>
                </a:lnTo>
                <a:lnTo>
                  <a:pt x="1136" y="1290"/>
                </a:lnTo>
                <a:lnTo>
                  <a:pt x="1184" y="1290"/>
                </a:lnTo>
                <a:lnTo>
                  <a:pt x="1184" y="1338"/>
                </a:lnTo>
                <a:close/>
                <a:moveTo>
                  <a:pt x="1108" y="1338"/>
                </a:moveTo>
                <a:lnTo>
                  <a:pt x="1060" y="1338"/>
                </a:lnTo>
                <a:lnTo>
                  <a:pt x="1060" y="1290"/>
                </a:lnTo>
                <a:lnTo>
                  <a:pt x="1108" y="1290"/>
                </a:lnTo>
                <a:lnTo>
                  <a:pt x="1108" y="1338"/>
                </a:lnTo>
                <a:close/>
                <a:moveTo>
                  <a:pt x="1032" y="1338"/>
                </a:moveTo>
                <a:lnTo>
                  <a:pt x="985" y="1338"/>
                </a:lnTo>
                <a:lnTo>
                  <a:pt x="985" y="1290"/>
                </a:lnTo>
                <a:lnTo>
                  <a:pt x="1032" y="1290"/>
                </a:lnTo>
                <a:lnTo>
                  <a:pt x="1032" y="1338"/>
                </a:lnTo>
                <a:close/>
                <a:moveTo>
                  <a:pt x="956" y="1338"/>
                </a:moveTo>
                <a:lnTo>
                  <a:pt x="909" y="1338"/>
                </a:lnTo>
                <a:lnTo>
                  <a:pt x="909" y="1290"/>
                </a:lnTo>
                <a:lnTo>
                  <a:pt x="956" y="1290"/>
                </a:lnTo>
                <a:lnTo>
                  <a:pt x="956" y="1338"/>
                </a:lnTo>
                <a:close/>
                <a:moveTo>
                  <a:pt x="881" y="1338"/>
                </a:moveTo>
                <a:lnTo>
                  <a:pt x="833" y="1338"/>
                </a:lnTo>
                <a:lnTo>
                  <a:pt x="833" y="1290"/>
                </a:lnTo>
                <a:lnTo>
                  <a:pt x="881" y="1290"/>
                </a:lnTo>
                <a:lnTo>
                  <a:pt x="881" y="1338"/>
                </a:lnTo>
                <a:close/>
                <a:moveTo>
                  <a:pt x="3003" y="1262"/>
                </a:moveTo>
                <a:lnTo>
                  <a:pt x="2954" y="1262"/>
                </a:lnTo>
                <a:lnTo>
                  <a:pt x="2954" y="1215"/>
                </a:lnTo>
                <a:lnTo>
                  <a:pt x="3003" y="1215"/>
                </a:lnTo>
                <a:lnTo>
                  <a:pt x="3003" y="1262"/>
                </a:lnTo>
                <a:close/>
                <a:moveTo>
                  <a:pt x="2928" y="1262"/>
                </a:moveTo>
                <a:lnTo>
                  <a:pt x="2878" y="1262"/>
                </a:lnTo>
                <a:lnTo>
                  <a:pt x="2878" y="1215"/>
                </a:lnTo>
                <a:lnTo>
                  <a:pt x="2928" y="1215"/>
                </a:lnTo>
                <a:lnTo>
                  <a:pt x="2928" y="1262"/>
                </a:lnTo>
                <a:close/>
                <a:moveTo>
                  <a:pt x="2776" y="1262"/>
                </a:moveTo>
                <a:lnTo>
                  <a:pt x="2726" y="1262"/>
                </a:lnTo>
                <a:lnTo>
                  <a:pt x="2726" y="1215"/>
                </a:lnTo>
                <a:lnTo>
                  <a:pt x="2776" y="1215"/>
                </a:lnTo>
                <a:lnTo>
                  <a:pt x="2776" y="1262"/>
                </a:lnTo>
                <a:close/>
                <a:moveTo>
                  <a:pt x="2700" y="1262"/>
                </a:moveTo>
                <a:lnTo>
                  <a:pt x="2651" y="1262"/>
                </a:lnTo>
                <a:lnTo>
                  <a:pt x="2651" y="1215"/>
                </a:lnTo>
                <a:lnTo>
                  <a:pt x="2700" y="1215"/>
                </a:lnTo>
                <a:lnTo>
                  <a:pt x="2700" y="1262"/>
                </a:lnTo>
                <a:close/>
                <a:moveTo>
                  <a:pt x="2622" y="1262"/>
                </a:moveTo>
                <a:lnTo>
                  <a:pt x="2575" y="1262"/>
                </a:lnTo>
                <a:lnTo>
                  <a:pt x="2575" y="1215"/>
                </a:lnTo>
                <a:lnTo>
                  <a:pt x="2622" y="1215"/>
                </a:lnTo>
                <a:lnTo>
                  <a:pt x="2622" y="1262"/>
                </a:lnTo>
                <a:close/>
                <a:moveTo>
                  <a:pt x="2016" y="1262"/>
                </a:moveTo>
                <a:lnTo>
                  <a:pt x="1969" y="1262"/>
                </a:lnTo>
                <a:lnTo>
                  <a:pt x="1969" y="1215"/>
                </a:lnTo>
                <a:lnTo>
                  <a:pt x="2016" y="1215"/>
                </a:lnTo>
                <a:lnTo>
                  <a:pt x="2016" y="1262"/>
                </a:lnTo>
                <a:close/>
                <a:moveTo>
                  <a:pt x="1941" y="1262"/>
                </a:moveTo>
                <a:lnTo>
                  <a:pt x="1893" y="1262"/>
                </a:lnTo>
                <a:lnTo>
                  <a:pt x="1893" y="1215"/>
                </a:lnTo>
                <a:lnTo>
                  <a:pt x="1941" y="1215"/>
                </a:lnTo>
                <a:lnTo>
                  <a:pt x="1941" y="1262"/>
                </a:lnTo>
                <a:close/>
                <a:moveTo>
                  <a:pt x="1865" y="1262"/>
                </a:moveTo>
                <a:lnTo>
                  <a:pt x="1818" y="1262"/>
                </a:lnTo>
                <a:lnTo>
                  <a:pt x="1818" y="1215"/>
                </a:lnTo>
                <a:lnTo>
                  <a:pt x="1865" y="1215"/>
                </a:lnTo>
                <a:lnTo>
                  <a:pt x="1865" y="1262"/>
                </a:lnTo>
                <a:close/>
                <a:moveTo>
                  <a:pt x="1789" y="1262"/>
                </a:moveTo>
                <a:lnTo>
                  <a:pt x="1742" y="1262"/>
                </a:lnTo>
                <a:lnTo>
                  <a:pt x="1742" y="1215"/>
                </a:lnTo>
                <a:lnTo>
                  <a:pt x="1789" y="1215"/>
                </a:lnTo>
                <a:lnTo>
                  <a:pt x="1789" y="1262"/>
                </a:lnTo>
                <a:close/>
                <a:moveTo>
                  <a:pt x="1259" y="1262"/>
                </a:moveTo>
                <a:lnTo>
                  <a:pt x="1212" y="1262"/>
                </a:lnTo>
                <a:lnTo>
                  <a:pt x="1212" y="1215"/>
                </a:lnTo>
                <a:lnTo>
                  <a:pt x="1259" y="1215"/>
                </a:lnTo>
                <a:lnTo>
                  <a:pt x="1259" y="1262"/>
                </a:lnTo>
                <a:close/>
                <a:moveTo>
                  <a:pt x="1184" y="1262"/>
                </a:moveTo>
                <a:lnTo>
                  <a:pt x="1136" y="1262"/>
                </a:lnTo>
                <a:lnTo>
                  <a:pt x="1136" y="1215"/>
                </a:lnTo>
                <a:lnTo>
                  <a:pt x="1184" y="1215"/>
                </a:lnTo>
                <a:lnTo>
                  <a:pt x="1184" y="1262"/>
                </a:lnTo>
                <a:close/>
                <a:moveTo>
                  <a:pt x="1108" y="1262"/>
                </a:moveTo>
                <a:lnTo>
                  <a:pt x="1060" y="1262"/>
                </a:lnTo>
                <a:lnTo>
                  <a:pt x="1060" y="1215"/>
                </a:lnTo>
                <a:lnTo>
                  <a:pt x="1108" y="1215"/>
                </a:lnTo>
                <a:lnTo>
                  <a:pt x="1108" y="1262"/>
                </a:lnTo>
                <a:close/>
                <a:moveTo>
                  <a:pt x="1032" y="1262"/>
                </a:moveTo>
                <a:lnTo>
                  <a:pt x="985" y="1262"/>
                </a:lnTo>
                <a:lnTo>
                  <a:pt x="985" y="1215"/>
                </a:lnTo>
                <a:lnTo>
                  <a:pt x="1032" y="1215"/>
                </a:lnTo>
                <a:lnTo>
                  <a:pt x="1032" y="1262"/>
                </a:lnTo>
                <a:close/>
                <a:moveTo>
                  <a:pt x="956" y="1262"/>
                </a:moveTo>
                <a:lnTo>
                  <a:pt x="909" y="1262"/>
                </a:lnTo>
                <a:lnTo>
                  <a:pt x="909" y="1215"/>
                </a:lnTo>
                <a:lnTo>
                  <a:pt x="956" y="1215"/>
                </a:lnTo>
                <a:lnTo>
                  <a:pt x="956" y="1262"/>
                </a:lnTo>
                <a:close/>
                <a:moveTo>
                  <a:pt x="881" y="1262"/>
                </a:moveTo>
                <a:lnTo>
                  <a:pt x="833" y="1262"/>
                </a:lnTo>
                <a:lnTo>
                  <a:pt x="833" y="1215"/>
                </a:lnTo>
                <a:lnTo>
                  <a:pt x="881" y="1215"/>
                </a:lnTo>
                <a:lnTo>
                  <a:pt x="881" y="1262"/>
                </a:lnTo>
                <a:close/>
                <a:moveTo>
                  <a:pt x="2700" y="1186"/>
                </a:moveTo>
                <a:lnTo>
                  <a:pt x="2651" y="1186"/>
                </a:lnTo>
                <a:lnTo>
                  <a:pt x="2651" y="1139"/>
                </a:lnTo>
                <a:lnTo>
                  <a:pt x="2700" y="1139"/>
                </a:lnTo>
                <a:lnTo>
                  <a:pt x="2700" y="1186"/>
                </a:lnTo>
                <a:close/>
                <a:moveTo>
                  <a:pt x="2622" y="1186"/>
                </a:moveTo>
                <a:lnTo>
                  <a:pt x="2575" y="1186"/>
                </a:lnTo>
                <a:lnTo>
                  <a:pt x="2575" y="1139"/>
                </a:lnTo>
                <a:lnTo>
                  <a:pt x="2622" y="1139"/>
                </a:lnTo>
                <a:lnTo>
                  <a:pt x="2622" y="1186"/>
                </a:lnTo>
                <a:close/>
                <a:moveTo>
                  <a:pt x="2547" y="1186"/>
                </a:moveTo>
                <a:lnTo>
                  <a:pt x="2499" y="1186"/>
                </a:lnTo>
                <a:lnTo>
                  <a:pt x="2499" y="1139"/>
                </a:lnTo>
                <a:lnTo>
                  <a:pt x="2547" y="1139"/>
                </a:lnTo>
                <a:lnTo>
                  <a:pt x="2547" y="1186"/>
                </a:lnTo>
                <a:close/>
                <a:moveTo>
                  <a:pt x="2092" y="1186"/>
                </a:moveTo>
                <a:lnTo>
                  <a:pt x="2045" y="1186"/>
                </a:lnTo>
                <a:lnTo>
                  <a:pt x="2045" y="1139"/>
                </a:lnTo>
                <a:lnTo>
                  <a:pt x="2092" y="1139"/>
                </a:lnTo>
                <a:lnTo>
                  <a:pt x="2092" y="1186"/>
                </a:lnTo>
                <a:close/>
                <a:moveTo>
                  <a:pt x="2016" y="1186"/>
                </a:moveTo>
                <a:lnTo>
                  <a:pt x="1969" y="1186"/>
                </a:lnTo>
                <a:lnTo>
                  <a:pt x="1969" y="1139"/>
                </a:lnTo>
                <a:lnTo>
                  <a:pt x="2016" y="1139"/>
                </a:lnTo>
                <a:lnTo>
                  <a:pt x="2016" y="1186"/>
                </a:lnTo>
                <a:close/>
                <a:moveTo>
                  <a:pt x="1941" y="1186"/>
                </a:moveTo>
                <a:lnTo>
                  <a:pt x="1893" y="1186"/>
                </a:lnTo>
                <a:lnTo>
                  <a:pt x="1893" y="1139"/>
                </a:lnTo>
                <a:lnTo>
                  <a:pt x="1941" y="1139"/>
                </a:lnTo>
                <a:lnTo>
                  <a:pt x="1941" y="1186"/>
                </a:lnTo>
                <a:close/>
                <a:moveTo>
                  <a:pt x="1865" y="1186"/>
                </a:moveTo>
                <a:lnTo>
                  <a:pt x="1818" y="1186"/>
                </a:lnTo>
                <a:lnTo>
                  <a:pt x="1818" y="1139"/>
                </a:lnTo>
                <a:lnTo>
                  <a:pt x="1865" y="1139"/>
                </a:lnTo>
                <a:lnTo>
                  <a:pt x="1865" y="1186"/>
                </a:lnTo>
                <a:close/>
                <a:moveTo>
                  <a:pt x="1789" y="1186"/>
                </a:moveTo>
                <a:lnTo>
                  <a:pt x="1742" y="1186"/>
                </a:lnTo>
                <a:lnTo>
                  <a:pt x="1742" y="1139"/>
                </a:lnTo>
                <a:lnTo>
                  <a:pt x="1789" y="1139"/>
                </a:lnTo>
                <a:lnTo>
                  <a:pt x="1789" y="1186"/>
                </a:lnTo>
                <a:close/>
                <a:moveTo>
                  <a:pt x="1714" y="1186"/>
                </a:moveTo>
                <a:lnTo>
                  <a:pt x="1666" y="1186"/>
                </a:lnTo>
                <a:lnTo>
                  <a:pt x="1666" y="1139"/>
                </a:lnTo>
                <a:lnTo>
                  <a:pt x="1714" y="1139"/>
                </a:lnTo>
                <a:lnTo>
                  <a:pt x="1714" y="1186"/>
                </a:lnTo>
                <a:close/>
                <a:moveTo>
                  <a:pt x="1638" y="1186"/>
                </a:moveTo>
                <a:lnTo>
                  <a:pt x="1591" y="1186"/>
                </a:lnTo>
                <a:lnTo>
                  <a:pt x="1591" y="1139"/>
                </a:lnTo>
                <a:lnTo>
                  <a:pt x="1638" y="1139"/>
                </a:lnTo>
                <a:lnTo>
                  <a:pt x="1638" y="1186"/>
                </a:lnTo>
                <a:close/>
                <a:moveTo>
                  <a:pt x="1562" y="1186"/>
                </a:moveTo>
                <a:lnTo>
                  <a:pt x="1515" y="1186"/>
                </a:lnTo>
                <a:lnTo>
                  <a:pt x="1515" y="1139"/>
                </a:lnTo>
                <a:lnTo>
                  <a:pt x="1562" y="1139"/>
                </a:lnTo>
                <a:lnTo>
                  <a:pt x="1562" y="1186"/>
                </a:lnTo>
                <a:close/>
                <a:moveTo>
                  <a:pt x="1108" y="1186"/>
                </a:moveTo>
                <a:lnTo>
                  <a:pt x="1060" y="1186"/>
                </a:lnTo>
                <a:lnTo>
                  <a:pt x="1060" y="1139"/>
                </a:lnTo>
                <a:lnTo>
                  <a:pt x="1108" y="1139"/>
                </a:lnTo>
                <a:lnTo>
                  <a:pt x="1108" y="1186"/>
                </a:lnTo>
                <a:close/>
                <a:moveTo>
                  <a:pt x="1032" y="1186"/>
                </a:moveTo>
                <a:lnTo>
                  <a:pt x="985" y="1186"/>
                </a:lnTo>
                <a:lnTo>
                  <a:pt x="985" y="1139"/>
                </a:lnTo>
                <a:lnTo>
                  <a:pt x="1032" y="1139"/>
                </a:lnTo>
                <a:lnTo>
                  <a:pt x="1032" y="1186"/>
                </a:lnTo>
                <a:close/>
                <a:moveTo>
                  <a:pt x="956" y="1186"/>
                </a:moveTo>
                <a:lnTo>
                  <a:pt x="909" y="1186"/>
                </a:lnTo>
                <a:lnTo>
                  <a:pt x="909" y="1139"/>
                </a:lnTo>
                <a:lnTo>
                  <a:pt x="956" y="1139"/>
                </a:lnTo>
                <a:lnTo>
                  <a:pt x="956" y="1186"/>
                </a:lnTo>
                <a:close/>
                <a:moveTo>
                  <a:pt x="881" y="1186"/>
                </a:moveTo>
                <a:lnTo>
                  <a:pt x="833" y="1186"/>
                </a:lnTo>
                <a:lnTo>
                  <a:pt x="833" y="1139"/>
                </a:lnTo>
                <a:lnTo>
                  <a:pt x="881" y="1139"/>
                </a:lnTo>
                <a:lnTo>
                  <a:pt x="881" y="1186"/>
                </a:lnTo>
                <a:close/>
                <a:moveTo>
                  <a:pt x="2852" y="1110"/>
                </a:moveTo>
                <a:lnTo>
                  <a:pt x="2802" y="1110"/>
                </a:lnTo>
                <a:lnTo>
                  <a:pt x="2802" y="1063"/>
                </a:lnTo>
                <a:lnTo>
                  <a:pt x="2852" y="1063"/>
                </a:lnTo>
                <a:lnTo>
                  <a:pt x="2852" y="1110"/>
                </a:lnTo>
                <a:close/>
                <a:moveTo>
                  <a:pt x="2622" y="1110"/>
                </a:moveTo>
                <a:lnTo>
                  <a:pt x="2575" y="1110"/>
                </a:lnTo>
                <a:lnTo>
                  <a:pt x="2575" y="1063"/>
                </a:lnTo>
                <a:lnTo>
                  <a:pt x="2622" y="1063"/>
                </a:lnTo>
                <a:lnTo>
                  <a:pt x="2622" y="1110"/>
                </a:lnTo>
                <a:close/>
                <a:moveTo>
                  <a:pt x="2395" y="1110"/>
                </a:moveTo>
                <a:lnTo>
                  <a:pt x="2348" y="1110"/>
                </a:lnTo>
                <a:lnTo>
                  <a:pt x="2348" y="1063"/>
                </a:lnTo>
                <a:lnTo>
                  <a:pt x="2395" y="1063"/>
                </a:lnTo>
                <a:lnTo>
                  <a:pt x="2395" y="1110"/>
                </a:lnTo>
                <a:close/>
                <a:moveTo>
                  <a:pt x="2016" y="1110"/>
                </a:moveTo>
                <a:lnTo>
                  <a:pt x="1969" y="1110"/>
                </a:lnTo>
                <a:lnTo>
                  <a:pt x="1969" y="1063"/>
                </a:lnTo>
                <a:lnTo>
                  <a:pt x="2016" y="1063"/>
                </a:lnTo>
                <a:lnTo>
                  <a:pt x="2016" y="1110"/>
                </a:lnTo>
                <a:close/>
                <a:moveTo>
                  <a:pt x="1941" y="1110"/>
                </a:moveTo>
                <a:lnTo>
                  <a:pt x="1893" y="1110"/>
                </a:lnTo>
                <a:lnTo>
                  <a:pt x="1893" y="1063"/>
                </a:lnTo>
                <a:lnTo>
                  <a:pt x="1941" y="1063"/>
                </a:lnTo>
                <a:lnTo>
                  <a:pt x="1941" y="1110"/>
                </a:lnTo>
                <a:close/>
                <a:moveTo>
                  <a:pt x="1865" y="1110"/>
                </a:moveTo>
                <a:lnTo>
                  <a:pt x="1818" y="1110"/>
                </a:lnTo>
                <a:lnTo>
                  <a:pt x="1818" y="1063"/>
                </a:lnTo>
                <a:lnTo>
                  <a:pt x="1865" y="1063"/>
                </a:lnTo>
                <a:lnTo>
                  <a:pt x="1865" y="1110"/>
                </a:lnTo>
                <a:close/>
                <a:moveTo>
                  <a:pt x="1789" y="1110"/>
                </a:moveTo>
                <a:lnTo>
                  <a:pt x="1742" y="1110"/>
                </a:lnTo>
                <a:lnTo>
                  <a:pt x="1742" y="1063"/>
                </a:lnTo>
                <a:lnTo>
                  <a:pt x="1789" y="1063"/>
                </a:lnTo>
                <a:lnTo>
                  <a:pt x="1789" y="1110"/>
                </a:lnTo>
                <a:close/>
                <a:moveTo>
                  <a:pt x="1714" y="1110"/>
                </a:moveTo>
                <a:lnTo>
                  <a:pt x="1666" y="1110"/>
                </a:lnTo>
                <a:lnTo>
                  <a:pt x="1666" y="1063"/>
                </a:lnTo>
                <a:lnTo>
                  <a:pt x="1714" y="1063"/>
                </a:lnTo>
                <a:lnTo>
                  <a:pt x="1714" y="1110"/>
                </a:lnTo>
                <a:close/>
                <a:moveTo>
                  <a:pt x="1638" y="1110"/>
                </a:moveTo>
                <a:lnTo>
                  <a:pt x="1591" y="1110"/>
                </a:lnTo>
                <a:lnTo>
                  <a:pt x="1591" y="1063"/>
                </a:lnTo>
                <a:lnTo>
                  <a:pt x="1638" y="1063"/>
                </a:lnTo>
                <a:lnTo>
                  <a:pt x="1638" y="1110"/>
                </a:lnTo>
                <a:close/>
                <a:moveTo>
                  <a:pt x="1562" y="1110"/>
                </a:moveTo>
                <a:lnTo>
                  <a:pt x="1515" y="1110"/>
                </a:lnTo>
                <a:lnTo>
                  <a:pt x="1515" y="1063"/>
                </a:lnTo>
                <a:lnTo>
                  <a:pt x="1562" y="1063"/>
                </a:lnTo>
                <a:lnTo>
                  <a:pt x="1562" y="1110"/>
                </a:lnTo>
                <a:close/>
                <a:moveTo>
                  <a:pt x="1486" y="1110"/>
                </a:moveTo>
                <a:lnTo>
                  <a:pt x="1439" y="1110"/>
                </a:lnTo>
                <a:lnTo>
                  <a:pt x="1439" y="1063"/>
                </a:lnTo>
                <a:lnTo>
                  <a:pt x="1486" y="1063"/>
                </a:lnTo>
                <a:lnTo>
                  <a:pt x="1486" y="1110"/>
                </a:lnTo>
                <a:close/>
                <a:moveTo>
                  <a:pt x="1032" y="1110"/>
                </a:moveTo>
                <a:lnTo>
                  <a:pt x="985" y="1110"/>
                </a:lnTo>
                <a:lnTo>
                  <a:pt x="985" y="1063"/>
                </a:lnTo>
                <a:lnTo>
                  <a:pt x="1032" y="1063"/>
                </a:lnTo>
                <a:lnTo>
                  <a:pt x="1032" y="1110"/>
                </a:lnTo>
                <a:close/>
                <a:moveTo>
                  <a:pt x="956" y="1110"/>
                </a:moveTo>
                <a:lnTo>
                  <a:pt x="909" y="1110"/>
                </a:lnTo>
                <a:lnTo>
                  <a:pt x="909" y="1063"/>
                </a:lnTo>
                <a:lnTo>
                  <a:pt x="956" y="1063"/>
                </a:lnTo>
                <a:lnTo>
                  <a:pt x="956" y="1110"/>
                </a:lnTo>
                <a:close/>
                <a:moveTo>
                  <a:pt x="881" y="1110"/>
                </a:moveTo>
                <a:lnTo>
                  <a:pt x="833" y="1110"/>
                </a:lnTo>
                <a:lnTo>
                  <a:pt x="833" y="1063"/>
                </a:lnTo>
                <a:lnTo>
                  <a:pt x="881" y="1063"/>
                </a:lnTo>
                <a:lnTo>
                  <a:pt x="881" y="1110"/>
                </a:lnTo>
                <a:close/>
                <a:moveTo>
                  <a:pt x="805" y="1110"/>
                </a:moveTo>
                <a:lnTo>
                  <a:pt x="758" y="1110"/>
                </a:lnTo>
                <a:lnTo>
                  <a:pt x="758" y="1063"/>
                </a:lnTo>
                <a:lnTo>
                  <a:pt x="805" y="1063"/>
                </a:lnTo>
                <a:lnTo>
                  <a:pt x="805" y="1110"/>
                </a:lnTo>
                <a:close/>
                <a:moveTo>
                  <a:pt x="2622" y="1035"/>
                </a:moveTo>
                <a:lnTo>
                  <a:pt x="2575" y="1035"/>
                </a:lnTo>
                <a:lnTo>
                  <a:pt x="2575" y="987"/>
                </a:lnTo>
                <a:lnTo>
                  <a:pt x="2622" y="987"/>
                </a:lnTo>
                <a:lnTo>
                  <a:pt x="2622" y="1035"/>
                </a:lnTo>
                <a:close/>
                <a:moveTo>
                  <a:pt x="2547" y="1035"/>
                </a:moveTo>
                <a:lnTo>
                  <a:pt x="2499" y="1035"/>
                </a:lnTo>
                <a:lnTo>
                  <a:pt x="2499" y="987"/>
                </a:lnTo>
                <a:lnTo>
                  <a:pt x="2547" y="987"/>
                </a:lnTo>
                <a:lnTo>
                  <a:pt x="2547" y="1035"/>
                </a:lnTo>
                <a:close/>
                <a:moveTo>
                  <a:pt x="2471" y="1035"/>
                </a:moveTo>
                <a:lnTo>
                  <a:pt x="2424" y="1035"/>
                </a:lnTo>
                <a:lnTo>
                  <a:pt x="2424" y="987"/>
                </a:lnTo>
                <a:lnTo>
                  <a:pt x="2471" y="987"/>
                </a:lnTo>
                <a:lnTo>
                  <a:pt x="2471" y="1035"/>
                </a:lnTo>
                <a:close/>
                <a:moveTo>
                  <a:pt x="2395" y="1035"/>
                </a:moveTo>
                <a:lnTo>
                  <a:pt x="2348" y="1035"/>
                </a:lnTo>
                <a:lnTo>
                  <a:pt x="2348" y="987"/>
                </a:lnTo>
                <a:lnTo>
                  <a:pt x="2395" y="987"/>
                </a:lnTo>
                <a:lnTo>
                  <a:pt x="2395" y="1035"/>
                </a:lnTo>
                <a:close/>
                <a:moveTo>
                  <a:pt x="2319" y="1035"/>
                </a:moveTo>
                <a:lnTo>
                  <a:pt x="2272" y="1035"/>
                </a:lnTo>
                <a:lnTo>
                  <a:pt x="2272" y="987"/>
                </a:lnTo>
                <a:lnTo>
                  <a:pt x="2319" y="987"/>
                </a:lnTo>
                <a:lnTo>
                  <a:pt x="2319" y="1035"/>
                </a:lnTo>
                <a:close/>
                <a:moveTo>
                  <a:pt x="2168" y="1035"/>
                </a:moveTo>
                <a:lnTo>
                  <a:pt x="2121" y="1035"/>
                </a:lnTo>
                <a:lnTo>
                  <a:pt x="2121" y="987"/>
                </a:lnTo>
                <a:lnTo>
                  <a:pt x="2168" y="987"/>
                </a:lnTo>
                <a:lnTo>
                  <a:pt x="2168" y="1035"/>
                </a:lnTo>
                <a:close/>
                <a:moveTo>
                  <a:pt x="2092" y="1035"/>
                </a:moveTo>
                <a:lnTo>
                  <a:pt x="2045" y="1035"/>
                </a:lnTo>
                <a:lnTo>
                  <a:pt x="2045" y="987"/>
                </a:lnTo>
                <a:lnTo>
                  <a:pt x="2092" y="987"/>
                </a:lnTo>
                <a:lnTo>
                  <a:pt x="2092" y="1035"/>
                </a:lnTo>
                <a:close/>
                <a:moveTo>
                  <a:pt x="2016" y="1035"/>
                </a:moveTo>
                <a:lnTo>
                  <a:pt x="1969" y="1035"/>
                </a:lnTo>
                <a:lnTo>
                  <a:pt x="1969" y="987"/>
                </a:lnTo>
                <a:lnTo>
                  <a:pt x="2016" y="987"/>
                </a:lnTo>
                <a:lnTo>
                  <a:pt x="2016" y="1035"/>
                </a:lnTo>
                <a:close/>
                <a:moveTo>
                  <a:pt x="1941" y="1035"/>
                </a:moveTo>
                <a:lnTo>
                  <a:pt x="1893" y="1035"/>
                </a:lnTo>
                <a:lnTo>
                  <a:pt x="1893" y="987"/>
                </a:lnTo>
                <a:lnTo>
                  <a:pt x="1941" y="987"/>
                </a:lnTo>
                <a:lnTo>
                  <a:pt x="1941" y="1035"/>
                </a:lnTo>
                <a:close/>
                <a:moveTo>
                  <a:pt x="1865" y="1035"/>
                </a:moveTo>
                <a:lnTo>
                  <a:pt x="1818" y="1035"/>
                </a:lnTo>
                <a:lnTo>
                  <a:pt x="1818" y="987"/>
                </a:lnTo>
                <a:lnTo>
                  <a:pt x="1865" y="987"/>
                </a:lnTo>
                <a:lnTo>
                  <a:pt x="1865" y="1035"/>
                </a:lnTo>
                <a:close/>
                <a:moveTo>
                  <a:pt x="1789" y="1035"/>
                </a:moveTo>
                <a:lnTo>
                  <a:pt x="1742" y="1035"/>
                </a:lnTo>
                <a:lnTo>
                  <a:pt x="1742" y="987"/>
                </a:lnTo>
                <a:lnTo>
                  <a:pt x="1789" y="987"/>
                </a:lnTo>
                <a:lnTo>
                  <a:pt x="1789" y="1035"/>
                </a:lnTo>
                <a:close/>
                <a:moveTo>
                  <a:pt x="1714" y="1035"/>
                </a:moveTo>
                <a:lnTo>
                  <a:pt x="1666" y="1035"/>
                </a:lnTo>
                <a:lnTo>
                  <a:pt x="1666" y="987"/>
                </a:lnTo>
                <a:lnTo>
                  <a:pt x="1714" y="987"/>
                </a:lnTo>
                <a:lnTo>
                  <a:pt x="1714" y="1035"/>
                </a:lnTo>
                <a:close/>
                <a:moveTo>
                  <a:pt x="1638" y="1035"/>
                </a:moveTo>
                <a:lnTo>
                  <a:pt x="1591" y="1035"/>
                </a:lnTo>
                <a:lnTo>
                  <a:pt x="1591" y="987"/>
                </a:lnTo>
                <a:lnTo>
                  <a:pt x="1638" y="987"/>
                </a:lnTo>
                <a:lnTo>
                  <a:pt x="1638" y="1035"/>
                </a:lnTo>
                <a:close/>
                <a:moveTo>
                  <a:pt x="1562" y="1035"/>
                </a:moveTo>
                <a:lnTo>
                  <a:pt x="1515" y="1035"/>
                </a:lnTo>
                <a:lnTo>
                  <a:pt x="1515" y="987"/>
                </a:lnTo>
                <a:lnTo>
                  <a:pt x="1562" y="987"/>
                </a:lnTo>
                <a:lnTo>
                  <a:pt x="1562" y="1035"/>
                </a:lnTo>
                <a:close/>
                <a:moveTo>
                  <a:pt x="1486" y="1035"/>
                </a:moveTo>
                <a:lnTo>
                  <a:pt x="1439" y="1035"/>
                </a:lnTo>
                <a:lnTo>
                  <a:pt x="1439" y="987"/>
                </a:lnTo>
                <a:lnTo>
                  <a:pt x="1486" y="987"/>
                </a:lnTo>
                <a:lnTo>
                  <a:pt x="1486" y="1035"/>
                </a:lnTo>
                <a:close/>
                <a:moveTo>
                  <a:pt x="805" y="1035"/>
                </a:moveTo>
                <a:lnTo>
                  <a:pt x="758" y="1035"/>
                </a:lnTo>
                <a:lnTo>
                  <a:pt x="758" y="987"/>
                </a:lnTo>
                <a:lnTo>
                  <a:pt x="805" y="987"/>
                </a:lnTo>
                <a:lnTo>
                  <a:pt x="805" y="1035"/>
                </a:lnTo>
                <a:close/>
                <a:moveTo>
                  <a:pt x="729" y="1035"/>
                </a:moveTo>
                <a:lnTo>
                  <a:pt x="682" y="1035"/>
                </a:lnTo>
                <a:lnTo>
                  <a:pt x="682" y="987"/>
                </a:lnTo>
                <a:lnTo>
                  <a:pt x="729" y="987"/>
                </a:lnTo>
                <a:lnTo>
                  <a:pt x="729" y="1035"/>
                </a:lnTo>
                <a:close/>
                <a:moveTo>
                  <a:pt x="653" y="1035"/>
                </a:moveTo>
                <a:lnTo>
                  <a:pt x="606" y="1035"/>
                </a:lnTo>
                <a:lnTo>
                  <a:pt x="606" y="987"/>
                </a:lnTo>
                <a:lnTo>
                  <a:pt x="653" y="987"/>
                </a:lnTo>
                <a:lnTo>
                  <a:pt x="653" y="1035"/>
                </a:lnTo>
                <a:close/>
                <a:moveTo>
                  <a:pt x="2776" y="959"/>
                </a:moveTo>
                <a:lnTo>
                  <a:pt x="2726" y="959"/>
                </a:lnTo>
                <a:lnTo>
                  <a:pt x="2726" y="912"/>
                </a:lnTo>
                <a:lnTo>
                  <a:pt x="2776" y="912"/>
                </a:lnTo>
                <a:lnTo>
                  <a:pt x="2776" y="959"/>
                </a:lnTo>
                <a:close/>
                <a:moveTo>
                  <a:pt x="2700" y="959"/>
                </a:moveTo>
                <a:lnTo>
                  <a:pt x="2651" y="959"/>
                </a:lnTo>
                <a:lnTo>
                  <a:pt x="2651" y="912"/>
                </a:lnTo>
                <a:lnTo>
                  <a:pt x="2700" y="912"/>
                </a:lnTo>
                <a:lnTo>
                  <a:pt x="2700" y="959"/>
                </a:lnTo>
                <a:close/>
                <a:moveTo>
                  <a:pt x="2622" y="959"/>
                </a:moveTo>
                <a:lnTo>
                  <a:pt x="2575" y="959"/>
                </a:lnTo>
                <a:lnTo>
                  <a:pt x="2575" y="912"/>
                </a:lnTo>
                <a:lnTo>
                  <a:pt x="2622" y="912"/>
                </a:lnTo>
                <a:lnTo>
                  <a:pt x="2622" y="959"/>
                </a:lnTo>
                <a:close/>
                <a:moveTo>
                  <a:pt x="2547" y="959"/>
                </a:moveTo>
                <a:lnTo>
                  <a:pt x="2499" y="959"/>
                </a:lnTo>
                <a:lnTo>
                  <a:pt x="2499" y="912"/>
                </a:lnTo>
                <a:lnTo>
                  <a:pt x="2547" y="912"/>
                </a:lnTo>
                <a:lnTo>
                  <a:pt x="2547" y="959"/>
                </a:lnTo>
                <a:close/>
                <a:moveTo>
                  <a:pt x="2471" y="959"/>
                </a:moveTo>
                <a:lnTo>
                  <a:pt x="2424" y="959"/>
                </a:lnTo>
                <a:lnTo>
                  <a:pt x="2424" y="912"/>
                </a:lnTo>
                <a:lnTo>
                  <a:pt x="2471" y="912"/>
                </a:lnTo>
                <a:lnTo>
                  <a:pt x="2471" y="959"/>
                </a:lnTo>
                <a:close/>
                <a:moveTo>
                  <a:pt x="2395" y="959"/>
                </a:moveTo>
                <a:lnTo>
                  <a:pt x="2348" y="959"/>
                </a:lnTo>
                <a:lnTo>
                  <a:pt x="2348" y="912"/>
                </a:lnTo>
                <a:lnTo>
                  <a:pt x="2395" y="912"/>
                </a:lnTo>
                <a:lnTo>
                  <a:pt x="2395" y="959"/>
                </a:lnTo>
                <a:close/>
                <a:moveTo>
                  <a:pt x="2319" y="959"/>
                </a:moveTo>
                <a:lnTo>
                  <a:pt x="2272" y="959"/>
                </a:lnTo>
                <a:lnTo>
                  <a:pt x="2272" y="912"/>
                </a:lnTo>
                <a:lnTo>
                  <a:pt x="2319" y="912"/>
                </a:lnTo>
                <a:lnTo>
                  <a:pt x="2319" y="959"/>
                </a:lnTo>
                <a:close/>
                <a:moveTo>
                  <a:pt x="2168" y="959"/>
                </a:moveTo>
                <a:lnTo>
                  <a:pt x="2121" y="959"/>
                </a:lnTo>
                <a:lnTo>
                  <a:pt x="2121" y="912"/>
                </a:lnTo>
                <a:lnTo>
                  <a:pt x="2168" y="912"/>
                </a:lnTo>
                <a:lnTo>
                  <a:pt x="2168" y="959"/>
                </a:lnTo>
                <a:close/>
                <a:moveTo>
                  <a:pt x="2092" y="959"/>
                </a:moveTo>
                <a:lnTo>
                  <a:pt x="2045" y="959"/>
                </a:lnTo>
                <a:lnTo>
                  <a:pt x="2045" y="912"/>
                </a:lnTo>
                <a:lnTo>
                  <a:pt x="2092" y="912"/>
                </a:lnTo>
                <a:lnTo>
                  <a:pt x="2092" y="959"/>
                </a:lnTo>
                <a:close/>
                <a:moveTo>
                  <a:pt x="2016" y="959"/>
                </a:moveTo>
                <a:lnTo>
                  <a:pt x="1969" y="959"/>
                </a:lnTo>
                <a:lnTo>
                  <a:pt x="1969" y="912"/>
                </a:lnTo>
                <a:lnTo>
                  <a:pt x="2016" y="912"/>
                </a:lnTo>
                <a:lnTo>
                  <a:pt x="2016" y="959"/>
                </a:lnTo>
                <a:close/>
                <a:moveTo>
                  <a:pt x="1941" y="959"/>
                </a:moveTo>
                <a:lnTo>
                  <a:pt x="1893" y="959"/>
                </a:lnTo>
                <a:lnTo>
                  <a:pt x="1893" y="912"/>
                </a:lnTo>
                <a:lnTo>
                  <a:pt x="1941" y="912"/>
                </a:lnTo>
                <a:lnTo>
                  <a:pt x="1941" y="959"/>
                </a:lnTo>
                <a:close/>
                <a:moveTo>
                  <a:pt x="1865" y="959"/>
                </a:moveTo>
                <a:lnTo>
                  <a:pt x="1818" y="959"/>
                </a:lnTo>
                <a:lnTo>
                  <a:pt x="1818" y="912"/>
                </a:lnTo>
                <a:lnTo>
                  <a:pt x="1865" y="912"/>
                </a:lnTo>
                <a:lnTo>
                  <a:pt x="1865" y="959"/>
                </a:lnTo>
                <a:close/>
                <a:moveTo>
                  <a:pt x="1789" y="959"/>
                </a:moveTo>
                <a:lnTo>
                  <a:pt x="1742" y="959"/>
                </a:lnTo>
                <a:lnTo>
                  <a:pt x="1742" y="912"/>
                </a:lnTo>
                <a:lnTo>
                  <a:pt x="1789" y="912"/>
                </a:lnTo>
                <a:lnTo>
                  <a:pt x="1789" y="959"/>
                </a:lnTo>
                <a:close/>
                <a:moveTo>
                  <a:pt x="1714" y="959"/>
                </a:moveTo>
                <a:lnTo>
                  <a:pt x="1666" y="959"/>
                </a:lnTo>
                <a:lnTo>
                  <a:pt x="1666" y="912"/>
                </a:lnTo>
                <a:lnTo>
                  <a:pt x="1714" y="912"/>
                </a:lnTo>
                <a:lnTo>
                  <a:pt x="1714" y="959"/>
                </a:lnTo>
                <a:close/>
                <a:moveTo>
                  <a:pt x="1638" y="959"/>
                </a:moveTo>
                <a:lnTo>
                  <a:pt x="1591" y="959"/>
                </a:lnTo>
                <a:lnTo>
                  <a:pt x="1591" y="912"/>
                </a:lnTo>
                <a:lnTo>
                  <a:pt x="1638" y="912"/>
                </a:lnTo>
                <a:lnTo>
                  <a:pt x="1638" y="959"/>
                </a:lnTo>
                <a:close/>
                <a:moveTo>
                  <a:pt x="1562" y="959"/>
                </a:moveTo>
                <a:lnTo>
                  <a:pt x="1515" y="959"/>
                </a:lnTo>
                <a:lnTo>
                  <a:pt x="1515" y="912"/>
                </a:lnTo>
                <a:lnTo>
                  <a:pt x="1562" y="912"/>
                </a:lnTo>
                <a:lnTo>
                  <a:pt x="1562" y="959"/>
                </a:lnTo>
                <a:close/>
                <a:moveTo>
                  <a:pt x="1486" y="959"/>
                </a:moveTo>
                <a:lnTo>
                  <a:pt x="1439" y="959"/>
                </a:lnTo>
                <a:lnTo>
                  <a:pt x="1439" y="912"/>
                </a:lnTo>
                <a:lnTo>
                  <a:pt x="1486" y="912"/>
                </a:lnTo>
                <a:lnTo>
                  <a:pt x="1486" y="959"/>
                </a:lnTo>
                <a:close/>
                <a:moveTo>
                  <a:pt x="881" y="959"/>
                </a:moveTo>
                <a:lnTo>
                  <a:pt x="833" y="959"/>
                </a:lnTo>
                <a:lnTo>
                  <a:pt x="833" y="912"/>
                </a:lnTo>
                <a:lnTo>
                  <a:pt x="881" y="912"/>
                </a:lnTo>
                <a:lnTo>
                  <a:pt x="881" y="959"/>
                </a:lnTo>
                <a:close/>
                <a:moveTo>
                  <a:pt x="653" y="959"/>
                </a:moveTo>
                <a:lnTo>
                  <a:pt x="606" y="959"/>
                </a:lnTo>
                <a:lnTo>
                  <a:pt x="606" y="912"/>
                </a:lnTo>
                <a:lnTo>
                  <a:pt x="653" y="912"/>
                </a:lnTo>
                <a:lnTo>
                  <a:pt x="653" y="959"/>
                </a:lnTo>
                <a:close/>
                <a:moveTo>
                  <a:pt x="578" y="959"/>
                </a:moveTo>
                <a:lnTo>
                  <a:pt x="530" y="959"/>
                </a:lnTo>
                <a:lnTo>
                  <a:pt x="530" y="912"/>
                </a:lnTo>
                <a:lnTo>
                  <a:pt x="578" y="912"/>
                </a:lnTo>
                <a:lnTo>
                  <a:pt x="578" y="959"/>
                </a:lnTo>
                <a:close/>
                <a:moveTo>
                  <a:pt x="2928" y="883"/>
                </a:moveTo>
                <a:lnTo>
                  <a:pt x="2878" y="883"/>
                </a:lnTo>
                <a:lnTo>
                  <a:pt x="2878" y="836"/>
                </a:lnTo>
                <a:lnTo>
                  <a:pt x="2928" y="836"/>
                </a:lnTo>
                <a:lnTo>
                  <a:pt x="2928" y="883"/>
                </a:lnTo>
                <a:close/>
                <a:moveTo>
                  <a:pt x="2776" y="883"/>
                </a:moveTo>
                <a:lnTo>
                  <a:pt x="2726" y="883"/>
                </a:lnTo>
                <a:lnTo>
                  <a:pt x="2726" y="836"/>
                </a:lnTo>
                <a:lnTo>
                  <a:pt x="2776" y="836"/>
                </a:lnTo>
                <a:lnTo>
                  <a:pt x="2776" y="883"/>
                </a:lnTo>
                <a:close/>
                <a:moveTo>
                  <a:pt x="2700" y="883"/>
                </a:moveTo>
                <a:lnTo>
                  <a:pt x="2651" y="883"/>
                </a:lnTo>
                <a:lnTo>
                  <a:pt x="2651" y="836"/>
                </a:lnTo>
                <a:lnTo>
                  <a:pt x="2700" y="836"/>
                </a:lnTo>
                <a:lnTo>
                  <a:pt x="2700" y="883"/>
                </a:lnTo>
                <a:close/>
                <a:moveTo>
                  <a:pt x="2622" y="883"/>
                </a:moveTo>
                <a:lnTo>
                  <a:pt x="2575" y="883"/>
                </a:lnTo>
                <a:lnTo>
                  <a:pt x="2575" y="836"/>
                </a:lnTo>
                <a:lnTo>
                  <a:pt x="2622" y="836"/>
                </a:lnTo>
                <a:lnTo>
                  <a:pt x="2622" y="883"/>
                </a:lnTo>
                <a:close/>
                <a:moveTo>
                  <a:pt x="2547" y="883"/>
                </a:moveTo>
                <a:lnTo>
                  <a:pt x="2499" y="883"/>
                </a:lnTo>
                <a:lnTo>
                  <a:pt x="2499" y="836"/>
                </a:lnTo>
                <a:lnTo>
                  <a:pt x="2547" y="836"/>
                </a:lnTo>
                <a:lnTo>
                  <a:pt x="2547" y="883"/>
                </a:lnTo>
                <a:close/>
                <a:moveTo>
                  <a:pt x="2471" y="883"/>
                </a:moveTo>
                <a:lnTo>
                  <a:pt x="2424" y="883"/>
                </a:lnTo>
                <a:lnTo>
                  <a:pt x="2424" y="836"/>
                </a:lnTo>
                <a:lnTo>
                  <a:pt x="2471" y="836"/>
                </a:lnTo>
                <a:lnTo>
                  <a:pt x="2471" y="883"/>
                </a:lnTo>
                <a:close/>
                <a:moveTo>
                  <a:pt x="2395" y="883"/>
                </a:moveTo>
                <a:lnTo>
                  <a:pt x="2348" y="883"/>
                </a:lnTo>
                <a:lnTo>
                  <a:pt x="2348" y="836"/>
                </a:lnTo>
                <a:lnTo>
                  <a:pt x="2395" y="836"/>
                </a:lnTo>
                <a:lnTo>
                  <a:pt x="2395" y="883"/>
                </a:lnTo>
                <a:close/>
                <a:moveTo>
                  <a:pt x="2319" y="883"/>
                </a:moveTo>
                <a:lnTo>
                  <a:pt x="2272" y="883"/>
                </a:lnTo>
                <a:lnTo>
                  <a:pt x="2272" y="836"/>
                </a:lnTo>
                <a:lnTo>
                  <a:pt x="2319" y="836"/>
                </a:lnTo>
                <a:lnTo>
                  <a:pt x="2319" y="883"/>
                </a:lnTo>
                <a:close/>
                <a:moveTo>
                  <a:pt x="2244" y="883"/>
                </a:moveTo>
                <a:lnTo>
                  <a:pt x="2196" y="883"/>
                </a:lnTo>
                <a:lnTo>
                  <a:pt x="2196" y="836"/>
                </a:lnTo>
                <a:lnTo>
                  <a:pt x="2244" y="836"/>
                </a:lnTo>
                <a:lnTo>
                  <a:pt x="2244" y="883"/>
                </a:lnTo>
                <a:close/>
                <a:moveTo>
                  <a:pt x="2168" y="883"/>
                </a:moveTo>
                <a:lnTo>
                  <a:pt x="2121" y="883"/>
                </a:lnTo>
                <a:lnTo>
                  <a:pt x="2121" y="836"/>
                </a:lnTo>
                <a:lnTo>
                  <a:pt x="2168" y="836"/>
                </a:lnTo>
                <a:lnTo>
                  <a:pt x="2168" y="883"/>
                </a:lnTo>
                <a:close/>
                <a:moveTo>
                  <a:pt x="2092" y="883"/>
                </a:moveTo>
                <a:lnTo>
                  <a:pt x="2045" y="883"/>
                </a:lnTo>
                <a:lnTo>
                  <a:pt x="2045" y="836"/>
                </a:lnTo>
                <a:lnTo>
                  <a:pt x="2092" y="836"/>
                </a:lnTo>
                <a:lnTo>
                  <a:pt x="2092" y="883"/>
                </a:lnTo>
                <a:close/>
                <a:moveTo>
                  <a:pt x="2016" y="883"/>
                </a:moveTo>
                <a:lnTo>
                  <a:pt x="1969" y="883"/>
                </a:lnTo>
                <a:lnTo>
                  <a:pt x="1969" y="836"/>
                </a:lnTo>
                <a:lnTo>
                  <a:pt x="2016" y="836"/>
                </a:lnTo>
                <a:lnTo>
                  <a:pt x="2016" y="883"/>
                </a:lnTo>
                <a:close/>
                <a:moveTo>
                  <a:pt x="1865" y="883"/>
                </a:moveTo>
                <a:lnTo>
                  <a:pt x="1818" y="883"/>
                </a:lnTo>
                <a:lnTo>
                  <a:pt x="1818" y="836"/>
                </a:lnTo>
                <a:lnTo>
                  <a:pt x="1865" y="836"/>
                </a:lnTo>
                <a:lnTo>
                  <a:pt x="1865" y="883"/>
                </a:lnTo>
                <a:close/>
                <a:moveTo>
                  <a:pt x="1789" y="883"/>
                </a:moveTo>
                <a:lnTo>
                  <a:pt x="1742" y="883"/>
                </a:lnTo>
                <a:lnTo>
                  <a:pt x="1742" y="836"/>
                </a:lnTo>
                <a:lnTo>
                  <a:pt x="1789" y="836"/>
                </a:lnTo>
                <a:lnTo>
                  <a:pt x="1789" y="883"/>
                </a:lnTo>
                <a:close/>
                <a:moveTo>
                  <a:pt x="1714" y="883"/>
                </a:moveTo>
                <a:lnTo>
                  <a:pt x="1666" y="883"/>
                </a:lnTo>
                <a:lnTo>
                  <a:pt x="1666" y="836"/>
                </a:lnTo>
                <a:lnTo>
                  <a:pt x="1714" y="836"/>
                </a:lnTo>
                <a:lnTo>
                  <a:pt x="1714" y="883"/>
                </a:lnTo>
                <a:close/>
                <a:moveTo>
                  <a:pt x="1638" y="883"/>
                </a:moveTo>
                <a:lnTo>
                  <a:pt x="1591" y="883"/>
                </a:lnTo>
                <a:lnTo>
                  <a:pt x="1591" y="836"/>
                </a:lnTo>
                <a:lnTo>
                  <a:pt x="1638" y="836"/>
                </a:lnTo>
                <a:lnTo>
                  <a:pt x="1638" y="883"/>
                </a:lnTo>
                <a:close/>
                <a:moveTo>
                  <a:pt x="1562" y="883"/>
                </a:moveTo>
                <a:lnTo>
                  <a:pt x="1515" y="883"/>
                </a:lnTo>
                <a:lnTo>
                  <a:pt x="1515" y="836"/>
                </a:lnTo>
                <a:lnTo>
                  <a:pt x="1562" y="836"/>
                </a:lnTo>
                <a:lnTo>
                  <a:pt x="1562" y="883"/>
                </a:lnTo>
                <a:close/>
                <a:moveTo>
                  <a:pt x="805" y="883"/>
                </a:moveTo>
                <a:lnTo>
                  <a:pt x="758" y="883"/>
                </a:lnTo>
                <a:lnTo>
                  <a:pt x="758" y="836"/>
                </a:lnTo>
                <a:lnTo>
                  <a:pt x="805" y="836"/>
                </a:lnTo>
                <a:lnTo>
                  <a:pt x="805" y="883"/>
                </a:lnTo>
                <a:close/>
                <a:moveTo>
                  <a:pt x="729" y="883"/>
                </a:moveTo>
                <a:lnTo>
                  <a:pt x="682" y="883"/>
                </a:lnTo>
                <a:lnTo>
                  <a:pt x="682" y="836"/>
                </a:lnTo>
                <a:lnTo>
                  <a:pt x="729" y="836"/>
                </a:lnTo>
                <a:lnTo>
                  <a:pt x="729" y="883"/>
                </a:lnTo>
                <a:close/>
                <a:moveTo>
                  <a:pt x="653" y="883"/>
                </a:moveTo>
                <a:lnTo>
                  <a:pt x="606" y="883"/>
                </a:lnTo>
                <a:lnTo>
                  <a:pt x="606" y="836"/>
                </a:lnTo>
                <a:lnTo>
                  <a:pt x="653" y="836"/>
                </a:lnTo>
                <a:lnTo>
                  <a:pt x="653" y="883"/>
                </a:lnTo>
                <a:close/>
                <a:moveTo>
                  <a:pt x="578" y="883"/>
                </a:moveTo>
                <a:lnTo>
                  <a:pt x="530" y="883"/>
                </a:lnTo>
                <a:lnTo>
                  <a:pt x="530" y="836"/>
                </a:lnTo>
                <a:lnTo>
                  <a:pt x="578" y="836"/>
                </a:lnTo>
                <a:lnTo>
                  <a:pt x="578" y="883"/>
                </a:lnTo>
                <a:close/>
                <a:moveTo>
                  <a:pt x="502" y="883"/>
                </a:moveTo>
                <a:lnTo>
                  <a:pt x="455" y="883"/>
                </a:lnTo>
                <a:lnTo>
                  <a:pt x="455" y="836"/>
                </a:lnTo>
                <a:lnTo>
                  <a:pt x="502" y="836"/>
                </a:lnTo>
                <a:lnTo>
                  <a:pt x="502" y="883"/>
                </a:lnTo>
                <a:close/>
                <a:moveTo>
                  <a:pt x="3003" y="807"/>
                </a:moveTo>
                <a:lnTo>
                  <a:pt x="2954" y="807"/>
                </a:lnTo>
                <a:lnTo>
                  <a:pt x="2954" y="760"/>
                </a:lnTo>
                <a:lnTo>
                  <a:pt x="3003" y="760"/>
                </a:lnTo>
                <a:lnTo>
                  <a:pt x="3003" y="807"/>
                </a:lnTo>
                <a:close/>
                <a:moveTo>
                  <a:pt x="2852" y="807"/>
                </a:moveTo>
                <a:lnTo>
                  <a:pt x="2802" y="807"/>
                </a:lnTo>
                <a:lnTo>
                  <a:pt x="2802" y="760"/>
                </a:lnTo>
                <a:lnTo>
                  <a:pt x="2852" y="760"/>
                </a:lnTo>
                <a:lnTo>
                  <a:pt x="2852" y="807"/>
                </a:lnTo>
                <a:close/>
                <a:moveTo>
                  <a:pt x="2776" y="807"/>
                </a:moveTo>
                <a:lnTo>
                  <a:pt x="2726" y="807"/>
                </a:lnTo>
                <a:lnTo>
                  <a:pt x="2726" y="760"/>
                </a:lnTo>
                <a:lnTo>
                  <a:pt x="2776" y="760"/>
                </a:lnTo>
                <a:lnTo>
                  <a:pt x="2776" y="807"/>
                </a:lnTo>
                <a:close/>
                <a:moveTo>
                  <a:pt x="2700" y="807"/>
                </a:moveTo>
                <a:lnTo>
                  <a:pt x="2651" y="807"/>
                </a:lnTo>
                <a:lnTo>
                  <a:pt x="2651" y="760"/>
                </a:lnTo>
                <a:lnTo>
                  <a:pt x="2700" y="760"/>
                </a:lnTo>
                <a:lnTo>
                  <a:pt x="2700" y="807"/>
                </a:lnTo>
                <a:close/>
                <a:moveTo>
                  <a:pt x="2622" y="807"/>
                </a:moveTo>
                <a:lnTo>
                  <a:pt x="2575" y="807"/>
                </a:lnTo>
                <a:lnTo>
                  <a:pt x="2575" y="760"/>
                </a:lnTo>
                <a:lnTo>
                  <a:pt x="2622" y="760"/>
                </a:lnTo>
                <a:lnTo>
                  <a:pt x="2622" y="807"/>
                </a:lnTo>
                <a:close/>
                <a:moveTo>
                  <a:pt x="2547" y="807"/>
                </a:moveTo>
                <a:lnTo>
                  <a:pt x="2499" y="807"/>
                </a:lnTo>
                <a:lnTo>
                  <a:pt x="2499" y="760"/>
                </a:lnTo>
                <a:lnTo>
                  <a:pt x="2547" y="760"/>
                </a:lnTo>
                <a:lnTo>
                  <a:pt x="2547" y="807"/>
                </a:lnTo>
                <a:close/>
                <a:moveTo>
                  <a:pt x="2471" y="807"/>
                </a:moveTo>
                <a:lnTo>
                  <a:pt x="2424" y="807"/>
                </a:lnTo>
                <a:lnTo>
                  <a:pt x="2424" y="760"/>
                </a:lnTo>
                <a:lnTo>
                  <a:pt x="2471" y="760"/>
                </a:lnTo>
                <a:lnTo>
                  <a:pt x="2471" y="807"/>
                </a:lnTo>
                <a:close/>
                <a:moveTo>
                  <a:pt x="2395" y="807"/>
                </a:moveTo>
                <a:lnTo>
                  <a:pt x="2348" y="807"/>
                </a:lnTo>
                <a:lnTo>
                  <a:pt x="2348" y="760"/>
                </a:lnTo>
                <a:lnTo>
                  <a:pt x="2395" y="760"/>
                </a:lnTo>
                <a:lnTo>
                  <a:pt x="2395" y="807"/>
                </a:lnTo>
                <a:close/>
                <a:moveTo>
                  <a:pt x="2319" y="807"/>
                </a:moveTo>
                <a:lnTo>
                  <a:pt x="2272" y="807"/>
                </a:lnTo>
                <a:lnTo>
                  <a:pt x="2272" y="760"/>
                </a:lnTo>
                <a:lnTo>
                  <a:pt x="2319" y="760"/>
                </a:lnTo>
                <a:lnTo>
                  <a:pt x="2319" y="807"/>
                </a:lnTo>
                <a:close/>
                <a:moveTo>
                  <a:pt x="2244" y="807"/>
                </a:moveTo>
                <a:lnTo>
                  <a:pt x="2196" y="807"/>
                </a:lnTo>
                <a:lnTo>
                  <a:pt x="2196" y="760"/>
                </a:lnTo>
                <a:lnTo>
                  <a:pt x="2244" y="760"/>
                </a:lnTo>
                <a:lnTo>
                  <a:pt x="2244" y="807"/>
                </a:lnTo>
                <a:close/>
                <a:moveTo>
                  <a:pt x="2168" y="807"/>
                </a:moveTo>
                <a:lnTo>
                  <a:pt x="2121" y="807"/>
                </a:lnTo>
                <a:lnTo>
                  <a:pt x="2121" y="760"/>
                </a:lnTo>
                <a:lnTo>
                  <a:pt x="2168" y="760"/>
                </a:lnTo>
                <a:lnTo>
                  <a:pt x="2168" y="807"/>
                </a:lnTo>
                <a:close/>
                <a:moveTo>
                  <a:pt x="2092" y="807"/>
                </a:moveTo>
                <a:lnTo>
                  <a:pt x="2045" y="807"/>
                </a:lnTo>
                <a:lnTo>
                  <a:pt x="2045" y="760"/>
                </a:lnTo>
                <a:lnTo>
                  <a:pt x="2092" y="760"/>
                </a:lnTo>
                <a:lnTo>
                  <a:pt x="2092" y="807"/>
                </a:lnTo>
                <a:close/>
                <a:moveTo>
                  <a:pt x="2016" y="807"/>
                </a:moveTo>
                <a:lnTo>
                  <a:pt x="1969" y="807"/>
                </a:lnTo>
                <a:lnTo>
                  <a:pt x="1969" y="760"/>
                </a:lnTo>
                <a:lnTo>
                  <a:pt x="2016" y="760"/>
                </a:lnTo>
                <a:lnTo>
                  <a:pt x="2016" y="807"/>
                </a:lnTo>
                <a:close/>
                <a:moveTo>
                  <a:pt x="1941" y="807"/>
                </a:moveTo>
                <a:lnTo>
                  <a:pt x="1893" y="807"/>
                </a:lnTo>
                <a:lnTo>
                  <a:pt x="1893" y="760"/>
                </a:lnTo>
                <a:lnTo>
                  <a:pt x="1941" y="760"/>
                </a:lnTo>
                <a:lnTo>
                  <a:pt x="1941" y="807"/>
                </a:lnTo>
                <a:close/>
                <a:moveTo>
                  <a:pt x="1789" y="807"/>
                </a:moveTo>
                <a:lnTo>
                  <a:pt x="1742" y="807"/>
                </a:lnTo>
                <a:lnTo>
                  <a:pt x="1742" y="760"/>
                </a:lnTo>
                <a:lnTo>
                  <a:pt x="1789" y="760"/>
                </a:lnTo>
                <a:lnTo>
                  <a:pt x="1789" y="807"/>
                </a:lnTo>
                <a:close/>
                <a:moveTo>
                  <a:pt x="1638" y="807"/>
                </a:moveTo>
                <a:lnTo>
                  <a:pt x="1591" y="807"/>
                </a:lnTo>
                <a:lnTo>
                  <a:pt x="1591" y="760"/>
                </a:lnTo>
                <a:lnTo>
                  <a:pt x="1638" y="760"/>
                </a:lnTo>
                <a:lnTo>
                  <a:pt x="1638" y="807"/>
                </a:lnTo>
                <a:close/>
                <a:moveTo>
                  <a:pt x="1562" y="807"/>
                </a:moveTo>
                <a:lnTo>
                  <a:pt x="1515" y="807"/>
                </a:lnTo>
                <a:lnTo>
                  <a:pt x="1515" y="760"/>
                </a:lnTo>
                <a:lnTo>
                  <a:pt x="1562" y="760"/>
                </a:lnTo>
                <a:lnTo>
                  <a:pt x="1562" y="807"/>
                </a:lnTo>
                <a:close/>
                <a:moveTo>
                  <a:pt x="881" y="807"/>
                </a:moveTo>
                <a:lnTo>
                  <a:pt x="833" y="807"/>
                </a:lnTo>
                <a:lnTo>
                  <a:pt x="833" y="760"/>
                </a:lnTo>
                <a:lnTo>
                  <a:pt x="881" y="760"/>
                </a:lnTo>
                <a:lnTo>
                  <a:pt x="881" y="807"/>
                </a:lnTo>
                <a:close/>
                <a:moveTo>
                  <a:pt x="805" y="807"/>
                </a:moveTo>
                <a:lnTo>
                  <a:pt x="758" y="807"/>
                </a:lnTo>
                <a:lnTo>
                  <a:pt x="758" y="760"/>
                </a:lnTo>
                <a:lnTo>
                  <a:pt x="805" y="760"/>
                </a:lnTo>
                <a:lnTo>
                  <a:pt x="805" y="807"/>
                </a:lnTo>
                <a:close/>
                <a:moveTo>
                  <a:pt x="729" y="807"/>
                </a:moveTo>
                <a:lnTo>
                  <a:pt x="682" y="807"/>
                </a:lnTo>
                <a:lnTo>
                  <a:pt x="682" y="760"/>
                </a:lnTo>
                <a:lnTo>
                  <a:pt x="729" y="760"/>
                </a:lnTo>
                <a:lnTo>
                  <a:pt x="729" y="807"/>
                </a:lnTo>
                <a:close/>
                <a:moveTo>
                  <a:pt x="653" y="807"/>
                </a:moveTo>
                <a:lnTo>
                  <a:pt x="606" y="807"/>
                </a:lnTo>
                <a:lnTo>
                  <a:pt x="606" y="760"/>
                </a:lnTo>
                <a:lnTo>
                  <a:pt x="653" y="760"/>
                </a:lnTo>
                <a:lnTo>
                  <a:pt x="653" y="807"/>
                </a:lnTo>
                <a:close/>
                <a:moveTo>
                  <a:pt x="578" y="807"/>
                </a:moveTo>
                <a:lnTo>
                  <a:pt x="530" y="807"/>
                </a:lnTo>
                <a:lnTo>
                  <a:pt x="530" y="760"/>
                </a:lnTo>
                <a:lnTo>
                  <a:pt x="578" y="760"/>
                </a:lnTo>
                <a:lnTo>
                  <a:pt x="578" y="807"/>
                </a:lnTo>
                <a:close/>
                <a:moveTo>
                  <a:pt x="502" y="807"/>
                </a:moveTo>
                <a:lnTo>
                  <a:pt x="455" y="807"/>
                </a:lnTo>
                <a:lnTo>
                  <a:pt x="455" y="760"/>
                </a:lnTo>
                <a:lnTo>
                  <a:pt x="502" y="760"/>
                </a:lnTo>
                <a:lnTo>
                  <a:pt x="502" y="807"/>
                </a:lnTo>
                <a:close/>
                <a:moveTo>
                  <a:pt x="3003" y="732"/>
                </a:moveTo>
                <a:lnTo>
                  <a:pt x="2954" y="732"/>
                </a:lnTo>
                <a:lnTo>
                  <a:pt x="2954" y="682"/>
                </a:lnTo>
                <a:lnTo>
                  <a:pt x="3003" y="682"/>
                </a:lnTo>
                <a:lnTo>
                  <a:pt x="3003" y="732"/>
                </a:lnTo>
                <a:close/>
                <a:moveTo>
                  <a:pt x="2928" y="732"/>
                </a:moveTo>
                <a:lnTo>
                  <a:pt x="2878" y="732"/>
                </a:lnTo>
                <a:lnTo>
                  <a:pt x="2878" y="682"/>
                </a:lnTo>
                <a:lnTo>
                  <a:pt x="2928" y="682"/>
                </a:lnTo>
                <a:lnTo>
                  <a:pt x="2928" y="732"/>
                </a:lnTo>
                <a:close/>
                <a:moveTo>
                  <a:pt x="2852" y="732"/>
                </a:moveTo>
                <a:lnTo>
                  <a:pt x="2802" y="732"/>
                </a:lnTo>
                <a:lnTo>
                  <a:pt x="2802" y="682"/>
                </a:lnTo>
                <a:lnTo>
                  <a:pt x="2852" y="682"/>
                </a:lnTo>
                <a:lnTo>
                  <a:pt x="2852" y="732"/>
                </a:lnTo>
                <a:close/>
                <a:moveTo>
                  <a:pt x="2776" y="732"/>
                </a:moveTo>
                <a:lnTo>
                  <a:pt x="2726" y="732"/>
                </a:lnTo>
                <a:lnTo>
                  <a:pt x="2726" y="682"/>
                </a:lnTo>
                <a:lnTo>
                  <a:pt x="2776" y="682"/>
                </a:lnTo>
                <a:lnTo>
                  <a:pt x="2776" y="732"/>
                </a:lnTo>
                <a:close/>
                <a:moveTo>
                  <a:pt x="2700" y="732"/>
                </a:moveTo>
                <a:lnTo>
                  <a:pt x="2651" y="732"/>
                </a:lnTo>
                <a:lnTo>
                  <a:pt x="2651" y="682"/>
                </a:lnTo>
                <a:lnTo>
                  <a:pt x="2700" y="682"/>
                </a:lnTo>
                <a:lnTo>
                  <a:pt x="2700" y="732"/>
                </a:lnTo>
                <a:close/>
                <a:moveTo>
                  <a:pt x="2622" y="732"/>
                </a:moveTo>
                <a:lnTo>
                  <a:pt x="2575" y="732"/>
                </a:lnTo>
                <a:lnTo>
                  <a:pt x="2575" y="682"/>
                </a:lnTo>
                <a:lnTo>
                  <a:pt x="2622" y="682"/>
                </a:lnTo>
                <a:lnTo>
                  <a:pt x="2622" y="732"/>
                </a:lnTo>
                <a:close/>
                <a:moveTo>
                  <a:pt x="2547" y="732"/>
                </a:moveTo>
                <a:lnTo>
                  <a:pt x="2499" y="732"/>
                </a:lnTo>
                <a:lnTo>
                  <a:pt x="2499" y="682"/>
                </a:lnTo>
                <a:lnTo>
                  <a:pt x="2547" y="682"/>
                </a:lnTo>
                <a:lnTo>
                  <a:pt x="2547" y="732"/>
                </a:lnTo>
                <a:close/>
                <a:moveTo>
                  <a:pt x="2471" y="732"/>
                </a:moveTo>
                <a:lnTo>
                  <a:pt x="2424" y="732"/>
                </a:lnTo>
                <a:lnTo>
                  <a:pt x="2424" y="682"/>
                </a:lnTo>
                <a:lnTo>
                  <a:pt x="2471" y="682"/>
                </a:lnTo>
                <a:lnTo>
                  <a:pt x="2471" y="732"/>
                </a:lnTo>
                <a:close/>
                <a:moveTo>
                  <a:pt x="2395" y="732"/>
                </a:moveTo>
                <a:lnTo>
                  <a:pt x="2348" y="732"/>
                </a:lnTo>
                <a:lnTo>
                  <a:pt x="2348" y="682"/>
                </a:lnTo>
                <a:lnTo>
                  <a:pt x="2395" y="682"/>
                </a:lnTo>
                <a:lnTo>
                  <a:pt x="2395" y="732"/>
                </a:lnTo>
                <a:close/>
                <a:moveTo>
                  <a:pt x="2319" y="732"/>
                </a:moveTo>
                <a:lnTo>
                  <a:pt x="2272" y="732"/>
                </a:lnTo>
                <a:lnTo>
                  <a:pt x="2272" y="682"/>
                </a:lnTo>
                <a:lnTo>
                  <a:pt x="2319" y="682"/>
                </a:lnTo>
                <a:lnTo>
                  <a:pt x="2319" y="732"/>
                </a:lnTo>
                <a:close/>
                <a:moveTo>
                  <a:pt x="2244" y="732"/>
                </a:moveTo>
                <a:lnTo>
                  <a:pt x="2196" y="732"/>
                </a:lnTo>
                <a:lnTo>
                  <a:pt x="2196" y="682"/>
                </a:lnTo>
                <a:lnTo>
                  <a:pt x="2244" y="682"/>
                </a:lnTo>
                <a:lnTo>
                  <a:pt x="2244" y="732"/>
                </a:lnTo>
                <a:close/>
                <a:moveTo>
                  <a:pt x="2092" y="732"/>
                </a:moveTo>
                <a:lnTo>
                  <a:pt x="2045" y="732"/>
                </a:lnTo>
                <a:lnTo>
                  <a:pt x="2045" y="682"/>
                </a:lnTo>
                <a:lnTo>
                  <a:pt x="2092" y="682"/>
                </a:lnTo>
                <a:lnTo>
                  <a:pt x="2092" y="732"/>
                </a:lnTo>
                <a:close/>
                <a:moveTo>
                  <a:pt x="1865" y="732"/>
                </a:moveTo>
                <a:lnTo>
                  <a:pt x="1818" y="732"/>
                </a:lnTo>
                <a:lnTo>
                  <a:pt x="1818" y="682"/>
                </a:lnTo>
                <a:lnTo>
                  <a:pt x="1865" y="682"/>
                </a:lnTo>
                <a:lnTo>
                  <a:pt x="1865" y="732"/>
                </a:lnTo>
                <a:close/>
                <a:moveTo>
                  <a:pt x="1789" y="732"/>
                </a:moveTo>
                <a:lnTo>
                  <a:pt x="1742" y="732"/>
                </a:lnTo>
                <a:lnTo>
                  <a:pt x="1742" y="682"/>
                </a:lnTo>
                <a:lnTo>
                  <a:pt x="1789" y="682"/>
                </a:lnTo>
                <a:lnTo>
                  <a:pt x="1789" y="732"/>
                </a:lnTo>
                <a:close/>
                <a:moveTo>
                  <a:pt x="1714" y="732"/>
                </a:moveTo>
                <a:lnTo>
                  <a:pt x="1666" y="732"/>
                </a:lnTo>
                <a:lnTo>
                  <a:pt x="1666" y="682"/>
                </a:lnTo>
                <a:lnTo>
                  <a:pt x="1714" y="682"/>
                </a:lnTo>
                <a:lnTo>
                  <a:pt x="1714" y="732"/>
                </a:lnTo>
                <a:close/>
                <a:moveTo>
                  <a:pt x="1638" y="732"/>
                </a:moveTo>
                <a:lnTo>
                  <a:pt x="1591" y="732"/>
                </a:lnTo>
                <a:lnTo>
                  <a:pt x="1591" y="682"/>
                </a:lnTo>
                <a:lnTo>
                  <a:pt x="1638" y="682"/>
                </a:lnTo>
                <a:lnTo>
                  <a:pt x="1638" y="732"/>
                </a:lnTo>
                <a:close/>
                <a:moveTo>
                  <a:pt x="956" y="732"/>
                </a:moveTo>
                <a:lnTo>
                  <a:pt x="909" y="732"/>
                </a:lnTo>
                <a:lnTo>
                  <a:pt x="909" y="682"/>
                </a:lnTo>
                <a:lnTo>
                  <a:pt x="956" y="682"/>
                </a:lnTo>
                <a:lnTo>
                  <a:pt x="956" y="732"/>
                </a:lnTo>
                <a:close/>
                <a:moveTo>
                  <a:pt x="881" y="732"/>
                </a:moveTo>
                <a:lnTo>
                  <a:pt x="833" y="732"/>
                </a:lnTo>
                <a:lnTo>
                  <a:pt x="833" y="682"/>
                </a:lnTo>
                <a:lnTo>
                  <a:pt x="881" y="682"/>
                </a:lnTo>
                <a:lnTo>
                  <a:pt x="881" y="732"/>
                </a:lnTo>
                <a:close/>
                <a:moveTo>
                  <a:pt x="805" y="732"/>
                </a:moveTo>
                <a:lnTo>
                  <a:pt x="758" y="732"/>
                </a:lnTo>
                <a:lnTo>
                  <a:pt x="758" y="682"/>
                </a:lnTo>
                <a:lnTo>
                  <a:pt x="805" y="682"/>
                </a:lnTo>
                <a:lnTo>
                  <a:pt x="805" y="732"/>
                </a:lnTo>
                <a:close/>
                <a:moveTo>
                  <a:pt x="729" y="732"/>
                </a:moveTo>
                <a:lnTo>
                  <a:pt x="682" y="732"/>
                </a:lnTo>
                <a:lnTo>
                  <a:pt x="682" y="682"/>
                </a:lnTo>
                <a:lnTo>
                  <a:pt x="729" y="682"/>
                </a:lnTo>
                <a:lnTo>
                  <a:pt x="729" y="732"/>
                </a:lnTo>
                <a:close/>
                <a:moveTo>
                  <a:pt x="653" y="732"/>
                </a:moveTo>
                <a:lnTo>
                  <a:pt x="606" y="732"/>
                </a:lnTo>
                <a:lnTo>
                  <a:pt x="606" y="682"/>
                </a:lnTo>
                <a:lnTo>
                  <a:pt x="653" y="682"/>
                </a:lnTo>
                <a:lnTo>
                  <a:pt x="653" y="732"/>
                </a:lnTo>
                <a:close/>
                <a:moveTo>
                  <a:pt x="578" y="732"/>
                </a:moveTo>
                <a:lnTo>
                  <a:pt x="530" y="732"/>
                </a:lnTo>
                <a:lnTo>
                  <a:pt x="530" y="682"/>
                </a:lnTo>
                <a:lnTo>
                  <a:pt x="578" y="682"/>
                </a:lnTo>
                <a:lnTo>
                  <a:pt x="578" y="732"/>
                </a:lnTo>
                <a:close/>
                <a:moveTo>
                  <a:pt x="502" y="732"/>
                </a:moveTo>
                <a:lnTo>
                  <a:pt x="455" y="732"/>
                </a:lnTo>
                <a:lnTo>
                  <a:pt x="455" y="682"/>
                </a:lnTo>
                <a:lnTo>
                  <a:pt x="502" y="682"/>
                </a:lnTo>
                <a:lnTo>
                  <a:pt x="502" y="732"/>
                </a:lnTo>
                <a:close/>
                <a:moveTo>
                  <a:pt x="3003" y="656"/>
                </a:moveTo>
                <a:lnTo>
                  <a:pt x="2954" y="656"/>
                </a:lnTo>
                <a:lnTo>
                  <a:pt x="2954" y="606"/>
                </a:lnTo>
                <a:lnTo>
                  <a:pt x="3003" y="606"/>
                </a:lnTo>
                <a:lnTo>
                  <a:pt x="3003" y="656"/>
                </a:lnTo>
                <a:close/>
                <a:moveTo>
                  <a:pt x="2928" y="656"/>
                </a:moveTo>
                <a:lnTo>
                  <a:pt x="2878" y="656"/>
                </a:lnTo>
                <a:lnTo>
                  <a:pt x="2878" y="606"/>
                </a:lnTo>
                <a:lnTo>
                  <a:pt x="2928" y="606"/>
                </a:lnTo>
                <a:lnTo>
                  <a:pt x="2928" y="656"/>
                </a:lnTo>
                <a:close/>
                <a:moveTo>
                  <a:pt x="2852" y="656"/>
                </a:moveTo>
                <a:lnTo>
                  <a:pt x="2802" y="656"/>
                </a:lnTo>
                <a:lnTo>
                  <a:pt x="2802" y="606"/>
                </a:lnTo>
                <a:lnTo>
                  <a:pt x="2852" y="606"/>
                </a:lnTo>
                <a:lnTo>
                  <a:pt x="2852" y="656"/>
                </a:lnTo>
                <a:close/>
                <a:moveTo>
                  <a:pt x="2776" y="656"/>
                </a:moveTo>
                <a:lnTo>
                  <a:pt x="2726" y="656"/>
                </a:lnTo>
                <a:lnTo>
                  <a:pt x="2726" y="606"/>
                </a:lnTo>
                <a:lnTo>
                  <a:pt x="2776" y="606"/>
                </a:lnTo>
                <a:lnTo>
                  <a:pt x="2776" y="656"/>
                </a:lnTo>
                <a:close/>
                <a:moveTo>
                  <a:pt x="2700" y="656"/>
                </a:moveTo>
                <a:lnTo>
                  <a:pt x="2651" y="656"/>
                </a:lnTo>
                <a:lnTo>
                  <a:pt x="2651" y="606"/>
                </a:lnTo>
                <a:lnTo>
                  <a:pt x="2700" y="606"/>
                </a:lnTo>
                <a:lnTo>
                  <a:pt x="2700" y="656"/>
                </a:lnTo>
                <a:close/>
                <a:moveTo>
                  <a:pt x="2622" y="656"/>
                </a:moveTo>
                <a:lnTo>
                  <a:pt x="2575" y="656"/>
                </a:lnTo>
                <a:lnTo>
                  <a:pt x="2575" y="606"/>
                </a:lnTo>
                <a:lnTo>
                  <a:pt x="2622" y="606"/>
                </a:lnTo>
                <a:lnTo>
                  <a:pt x="2622" y="656"/>
                </a:lnTo>
                <a:close/>
                <a:moveTo>
                  <a:pt x="2547" y="656"/>
                </a:moveTo>
                <a:lnTo>
                  <a:pt x="2499" y="656"/>
                </a:lnTo>
                <a:lnTo>
                  <a:pt x="2499" y="606"/>
                </a:lnTo>
                <a:lnTo>
                  <a:pt x="2547" y="606"/>
                </a:lnTo>
                <a:lnTo>
                  <a:pt x="2547" y="656"/>
                </a:lnTo>
                <a:close/>
                <a:moveTo>
                  <a:pt x="2471" y="656"/>
                </a:moveTo>
                <a:lnTo>
                  <a:pt x="2424" y="656"/>
                </a:lnTo>
                <a:lnTo>
                  <a:pt x="2424" y="606"/>
                </a:lnTo>
                <a:lnTo>
                  <a:pt x="2471" y="606"/>
                </a:lnTo>
                <a:lnTo>
                  <a:pt x="2471" y="656"/>
                </a:lnTo>
                <a:close/>
                <a:moveTo>
                  <a:pt x="2395" y="656"/>
                </a:moveTo>
                <a:lnTo>
                  <a:pt x="2348" y="656"/>
                </a:lnTo>
                <a:lnTo>
                  <a:pt x="2348" y="606"/>
                </a:lnTo>
                <a:lnTo>
                  <a:pt x="2395" y="606"/>
                </a:lnTo>
                <a:lnTo>
                  <a:pt x="2395" y="656"/>
                </a:lnTo>
                <a:close/>
                <a:moveTo>
                  <a:pt x="2319" y="656"/>
                </a:moveTo>
                <a:lnTo>
                  <a:pt x="2272" y="656"/>
                </a:lnTo>
                <a:lnTo>
                  <a:pt x="2272" y="606"/>
                </a:lnTo>
                <a:lnTo>
                  <a:pt x="2319" y="606"/>
                </a:lnTo>
                <a:lnTo>
                  <a:pt x="2319" y="656"/>
                </a:lnTo>
                <a:close/>
                <a:moveTo>
                  <a:pt x="2244" y="656"/>
                </a:moveTo>
                <a:lnTo>
                  <a:pt x="2196" y="656"/>
                </a:lnTo>
                <a:lnTo>
                  <a:pt x="2196" y="606"/>
                </a:lnTo>
                <a:lnTo>
                  <a:pt x="2244" y="606"/>
                </a:lnTo>
                <a:lnTo>
                  <a:pt x="2244" y="656"/>
                </a:lnTo>
                <a:close/>
                <a:moveTo>
                  <a:pt x="2168" y="656"/>
                </a:moveTo>
                <a:lnTo>
                  <a:pt x="2121" y="656"/>
                </a:lnTo>
                <a:lnTo>
                  <a:pt x="2121" y="606"/>
                </a:lnTo>
                <a:lnTo>
                  <a:pt x="2168" y="606"/>
                </a:lnTo>
                <a:lnTo>
                  <a:pt x="2168" y="656"/>
                </a:lnTo>
                <a:close/>
                <a:moveTo>
                  <a:pt x="2092" y="656"/>
                </a:moveTo>
                <a:lnTo>
                  <a:pt x="2045" y="656"/>
                </a:lnTo>
                <a:lnTo>
                  <a:pt x="2045" y="606"/>
                </a:lnTo>
                <a:lnTo>
                  <a:pt x="2092" y="606"/>
                </a:lnTo>
                <a:lnTo>
                  <a:pt x="2092" y="656"/>
                </a:lnTo>
                <a:close/>
                <a:moveTo>
                  <a:pt x="2016" y="656"/>
                </a:moveTo>
                <a:lnTo>
                  <a:pt x="1969" y="656"/>
                </a:lnTo>
                <a:lnTo>
                  <a:pt x="1969" y="606"/>
                </a:lnTo>
                <a:lnTo>
                  <a:pt x="2016" y="606"/>
                </a:lnTo>
                <a:lnTo>
                  <a:pt x="2016" y="656"/>
                </a:lnTo>
                <a:close/>
                <a:moveTo>
                  <a:pt x="1941" y="656"/>
                </a:moveTo>
                <a:lnTo>
                  <a:pt x="1893" y="656"/>
                </a:lnTo>
                <a:lnTo>
                  <a:pt x="1893" y="606"/>
                </a:lnTo>
                <a:lnTo>
                  <a:pt x="1941" y="606"/>
                </a:lnTo>
                <a:lnTo>
                  <a:pt x="1941" y="656"/>
                </a:lnTo>
                <a:close/>
                <a:moveTo>
                  <a:pt x="1865" y="656"/>
                </a:moveTo>
                <a:lnTo>
                  <a:pt x="1818" y="656"/>
                </a:lnTo>
                <a:lnTo>
                  <a:pt x="1818" y="606"/>
                </a:lnTo>
                <a:lnTo>
                  <a:pt x="1865" y="606"/>
                </a:lnTo>
                <a:lnTo>
                  <a:pt x="1865" y="656"/>
                </a:lnTo>
                <a:close/>
                <a:moveTo>
                  <a:pt x="1789" y="656"/>
                </a:moveTo>
                <a:lnTo>
                  <a:pt x="1742" y="656"/>
                </a:lnTo>
                <a:lnTo>
                  <a:pt x="1742" y="606"/>
                </a:lnTo>
                <a:lnTo>
                  <a:pt x="1789" y="606"/>
                </a:lnTo>
                <a:lnTo>
                  <a:pt x="1789" y="656"/>
                </a:lnTo>
                <a:close/>
                <a:moveTo>
                  <a:pt x="1714" y="656"/>
                </a:moveTo>
                <a:lnTo>
                  <a:pt x="1666" y="656"/>
                </a:lnTo>
                <a:lnTo>
                  <a:pt x="1666" y="606"/>
                </a:lnTo>
                <a:lnTo>
                  <a:pt x="1714" y="606"/>
                </a:lnTo>
                <a:lnTo>
                  <a:pt x="1714" y="656"/>
                </a:lnTo>
                <a:close/>
                <a:moveTo>
                  <a:pt x="1638" y="656"/>
                </a:moveTo>
                <a:lnTo>
                  <a:pt x="1591" y="656"/>
                </a:lnTo>
                <a:lnTo>
                  <a:pt x="1591" y="606"/>
                </a:lnTo>
                <a:lnTo>
                  <a:pt x="1638" y="606"/>
                </a:lnTo>
                <a:lnTo>
                  <a:pt x="1638" y="656"/>
                </a:lnTo>
                <a:close/>
                <a:moveTo>
                  <a:pt x="1108" y="656"/>
                </a:moveTo>
                <a:lnTo>
                  <a:pt x="1060" y="656"/>
                </a:lnTo>
                <a:lnTo>
                  <a:pt x="1060" y="606"/>
                </a:lnTo>
                <a:lnTo>
                  <a:pt x="1108" y="606"/>
                </a:lnTo>
                <a:lnTo>
                  <a:pt x="1108" y="656"/>
                </a:lnTo>
                <a:close/>
                <a:moveTo>
                  <a:pt x="1032" y="656"/>
                </a:moveTo>
                <a:lnTo>
                  <a:pt x="985" y="656"/>
                </a:lnTo>
                <a:lnTo>
                  <a:pt x="985" y="606"/>
                </a:lnTo>
                <a:lnTo>
                  <a:pt x="1032" y="606"/>
                </a:lnTo>
                <a:lnTo>
                  <a:pt x="1032" y="656"/>
                </a:lnTo>
                <a:close/>
                <a:moveTo>
                  <a:pt x="956" y="656"/>
                </a:moveTo>
                <a:lnTo>
                  <a:pt x="909" y="656"/>
                </a:lnTo>
                <a:lnTo>
                  <a:pt x="909" y="606"/>
                </a:lnTo>
                <a:lnTo>
                  <a:pt x="956" y="606"/>
                </a:lnTo>
                <a:lnTo>
                  <a:pt x="956" y="656"/>
                </a:lnTo>
                <a:close/>
                <a:moveTo>
                  <a:pt x="881" y="656"/>
                </a:moveTo>
                <a:lnTo>
                  <a:pt x="833" y="656"/>
                </a:lnTo>
                <a:lnTo>
                  <a:pt x="833" y="606"/>
                </a:lnTo>
                <a:lnTo>
                  <a:pt x="881" y="606"/>
                </a:lnTo>
                <a:lnTo>
                  <a:pt x="881" y="656"/>
                </a:lnTo>
                <a:close/>
                <a:moveTo>
                  <a:pt x="805" y="656"/>
                </a:moveTo>
                <a:lnTo>
                  <a:pt x="758" y="656"/>
                </a:lnTo>
                <a:lnTo>
                  <a:pt x="758" y="606"/>
                </a:lnTo>
                <a:lnTo>
                  <a:pt x="805" y="606"/>
                </a:lnTo>
                <a:lnTo>
                  <a:pt x="805" y="656"/>
                </a:lnTo>
                <a:close/>
                <a:moveTo>
                  <a:pt x="729" y="656"/>
                </a:moveTo>
                <a:lnTo>
                  <a:pt x="682" y="656"/>
                </a:lnTo>
                <a:lnTo>
                  <a:pt x="682" y="606"/>
                </a:lnTo>
                <a:lnTo>
                  <a:pt x="729" y="606"/>
                </a:lnTo>
                <a:lnTo>
                  <a:pt x="729" y="656"/>
                </a:lnTo>
                <a:close/>
                <a:moveTo>
                  <a:pt x="653" y="656"/>
                </a:moveTo>
                <a:lnTo>
                  <a:pt x="606" y="656"/>
                </a:lnTo>
                <a:lnTo>
                  <a:pt x="606" y="606"/>
                </a:lnTo>
                <a:lnTo>
                  <a:pt x="653" y="606"/>
                </a:lnTo>
                <a:lnTo>
                  <a:pt x="653" y="656"/>
                </a:lnTo>
                <a:close/>
                <a:moveTo>
                  <a:pt x="578" y="656"/>
                </a:moveTo>
                <a:lnTo>
                  <a:pt x="530" y="656"/>
                </a:lnTo>
                <a:lnTo>
                  <a:pt x="530" y="606"/>
                </a:lnTo>
                <a:lnTo>
                  <a:pt x="578" y="606"/>
                </a:lnTo>
                <a:lnTo>
                  <a:pt x="578" y="656"/>
                </a:lnTo>
                <a:close/>
                <a:moveTo>
                  <a:pt x="502" y="656"/>
                </a:moveTo>
                <a:lnTo>
                  <a:pt x="455" y="656"/>
                </a:lnTo>
                <a:lnTo>
                  <a:pt x="455" y="606"/>
                </a:lnTo>
                <a:lnTo>
                  <a:pt x="502" y="606"/>
                </a:lnTo>
                <a:lnTo>
                  <a:pt x="502" y="656"/>
                </a:lnTo>
                <a:close/>
                <a:moveTo>
                  <a:pt x="426" y="656"/>
                </a:moveTo>
                <a:lnTo>
                  <a:pt x="379" y="656"/>
                </a:lnTo>
                <a:lnTo>
                  <a:pt x="379" y="606"/>
                </a:lnTo>
                <a:lnTo>
                  <a:pt x="426" y="606"/>
                </a:lnTo>
                <a:lnTo>
                  <a:pt x="426" y="656"/>
                </a:lnTo>
                <a:close/>
                <a:moveTo>
                  <a:pt x="3155" y="578"/>
                </a:moveTo>
                <a:lnTo>
                  <a:pt x="3105" y="578"/>
                </a:lnTo>
                <a:lnTo>
                  <a:pt x="3105" y="531"/>
                </a:lnTo>
                <a:lnTo>
                  <a:pt x="3155" y="531"/>
                </a:lnTo>
                <a:lnTo>
                  <a:pt x="3155" y="578"/>
                </a:lnTo>
                <a:close/>
                <a:moveTo>
                  <a:pt x="3003" y="578"/>
                </a:moveTo>
                <a:lnTo>
                  <a:pt x="2954" y="578"/>
                </a:lnTo>
                <a:lnTo>
                  <a:pt x="2954" y="531"/>
                </a:lnTo>
                <a:lnTo>
                  <a:pt x="3003" y="531"/>
                </a:lnTo>
                <a:lnTo>
                  <a:pt x="3003" y="578"/>
                </a:lnTo>
                <a:close/>
                <a:moveTo>
                  <a:pt x="2928" y="578"/>
                </a:moveTo>
                <a:lnTo>
                  <a:pt x="2878" y="578"/>
                </a:lnTo>
                <a:lnTo>
                  <a:pt x="2878" y="531"/>
                </a:lnTo>
                <a:lnTo>
                  <a:pt x="2928" y="531"/>
                </a:lnTo>
                <a:lnTo>
                  <a:pt x="2928" y="578"/>
                </a:lnTo>
                <a:close/>
                <a:moveTo>
                  <a:pt x="2852" y="578"/>
                </a:moveTo>
                <a:lnTo>
                  <a:pt x="2802" y="578"/>
                </a:lnTo>
                <a:lnTo>
                  <a:pt x="2802" y="531"/>
                </a:lnTo>
                <a:lnTo>
                  <a:pt x="2852" y="531"/>
                </a:lnTo>
                <a:lnTo>
                  <a:pt x="2852" y="578"/>
                </a:lnTo>
                <a:close/>
                <a:moveTo>
                  <a:pt x="2776" y="578"/>
                </a:moveTo>
                <a:lnTo>
                  <a:pt x="2726" y="578"/>
                </a:lnTo>
                <a:lnTo>
                  <a:pt x="2726" y="531"/>
                </a:lnTo>
                <a:lnTo>
                  <a:pt x="2776" y="531"/>
                </a:lnTo>
                <a:lnTo>
                  <a:pt x="2776" y="578"/>
                </a:lnTo>
                <a:close/>
                <a:moveTo>
                  <a:pt x="2700" y="578"/>
                </a:moveTo>
                <a:lnTo>
                  <a:pt x="2651" y="578"/>
                </a:lnTo>
                <a:lnTo>
                  <a:pt x="2651" y="531"/>
                </a:lnTo>
                <a:lnTo>
                  <a:pt x="2700" y="531"/>
                </a:lnTo>
                <a:lnTo>
                  <a:pt x="2700" y="578"/>
                </a:lnTo>
                <a:close/>
                <a:moveTo>
                  <a:pt x="2622" y="578"/>
                </a:moveTo>
                <a:lnTo>
                  <a:pt x="2575" y="578"/>
                </a:lnTo>
                <a:lnTo>
                  <a:pt x="2575" y="531"/>
                </a:lnTo>
                <a:lnTo>
                  <a:pt x="2622" y="531"/>
                </a:lnTo>
                <a:lnTo>
                  <a:pt x="2622" y="578"/>
                </a:lnTo>
                <a:close/>
                <a:moveTo>
                  <a:pt x="2547" y="578"/>
                </a:moveTo>
                <a:lnTo>
                  <a:pt x="2499" y="578"/>
                </a:lnTo>
                <a:lnTo>
                  <a:pt x="2499" y="531"/>
                </a:lnTo>
                <a:lnTo>
                  <a:pt x="2547" y="531"/>
                </a:lnTo>
                <a:lnTo>
                  <a:pt x="2547" y="578"/>
                </a:lnTo>
                <a:close/>
                <a:moveTo>
                  <a:pt x="2471" y="578"/>
                </a:moveTo>
                <a:lnTo>
                  <a:pt x="2424" y="578"/>
                </a:lnTo>
                <a:lnTo>
                  <a:pt x="2424" y="531"/>
                </a:lnTo>
                <a:lnTo>
                  <a:pt x="2471" y="531"/>
                </a:lnTo>
                <a:lnTo>
                  <a:pt x="2471" y="578"/>
                </a:lnTo>
                <a:close/>
                <a:moveTo>
                  <a:pt x="2395" y="578"/>
                </a:moveTo>
                <a:lnTo>
                  <a:pt x="2348" y="578"/>
                </a:lnTo>
                <a:lnTo>
                  <a:pt x="2348" y="531"/>
                </a:lnTo>
                <a:lnTo>
                  <a:pt x="2395" y="531"/>
                </a:lnTo>
                <a:lnTo>
                  <a:pt x="2395" y="578"/>
                </a:lnTo>
                <a:close/>
                <a:moveTo>
                  <a:pt x="2319" y="578"/>
                </a:moveTo>
                <a:lnTo>
                  <a:pt x="2272" y="578"/>
                </a:lnTo>
                <a:lnTo>
                  <a:pt x="2272" y="531"/>
                </a:lnTo>
                <a:lnTo>
                  <a:pt x="2319" y="531"/>
                </a:lnTo>
                <a:lnTo>
                  <a:pt x="2319" y="578"/>
                </a:lnTo>
                <a:close/>
                <a:moveTo>
                  <a:pt x="2244" y="578"/>
                </a:moveTo>
                <a:lnTo>
                  <a:pt x="2196" y="578"/>
                </a:lnTo>
                <a:lnTo>
                  <a:pt x="2196" y="531"/>
                </a:lnTo>
                <a:lnTo>
                  <a:pt x="2244" y="531"/>
                </a:lnTo>
                <a:lnTo>
                  <a:pt x="2244" y="578"/>
                </a:lnTo>
                <a:close/>
                <a:moveTo>
                  <a:pt x="2168" y="578"/>
                </a:moveTo>
                <a:lnTo>
                  <a:pt x="2121" y="578"/>
                </a:lnTo>
                <a:lnTo>
                  <a:pt x="2121" y="531"/>
                </a:lnTo>
                <a:lnTo>
                  <a:pt x="2168" y="531"/>
                </a:lnTo>
                <a:lnTo>
                  <a:pt x="2168" y="578"/>
                </a:lnTo>
                <a:close/>
                <a:moveTo>
                  <a:pt x="2092" y="578"/>
                </a:moveTo>
                <a:lnTo>
                  <a:pt x="2045" y="578"/>
                </a:lnTo>
                <a:lnTo>
                  <a:pt x="2045" y="531"/>
                </a:lnTo>
                <a:lnTo>
                  <a:pt x="2092" y="531"/>
                </a:lnTo>
                <a:lnTo>
                  <a:pt x="2092" y="578"/>
                </a:lnTo>
                <a:close/>
                <a:moveTo>
                  <a:pt x="2016" y="578"/>
                </a:moveTo>
                <a:lnTo>
                  <a:pt x="1969" y="578"/>
                </a:lnTo>
                <a:lnTo>
                  <a:pt x="1969" y="531"/>
                </a:lnTo>
                <a:lnTo>
                  <a:pt x="2016" y="531"/>
                </a:lnTo>
                <a:lnTo>
                  <a:pt x="2016" y="578"/>
                </a:lnTo>
                <a:close/>
                <a:moveTo>
                  <a:pt x="1941" y="578"/>
                </a:moveTo>
                <a:lnTo>
                  <a:pt x="1893" y="578"/>
                </a:lnTo>
                <a:lnTo>
                  <a:pt x="1893" y="531"/>
                </a:lnTo>
                <a:lnTo>
                  <a:pt x="1941" y="531"/>
                </a:lnTo>
                <a:lnTo>
                  <a:pt x="1941" y="578"/>
                </a:lnTo>
                <a:close/>
                <a:moveTo>
                  <a:pt x="1865" y="578"/>
                </a:moveTo>
                <a:lnTo>
                  <a:pt x="1818" y="578"/>
                </a:lnTo>
                <a:lnTo>
                  <a:pt x="1818" y="531"/>
                </a:lnTo>
                <a:lnTo>
                  <a:pt x="1865" y="531"/>
                </a:lnTo>
                <a:lnTo>
                  <a:pt x="1865" y="578"/>
                </a:lnTo>
                <a:close/>
                <a:moveTo>
                  <a:pt x="1789" y="578"/>
                </a:moveTo>
                <a:lnTo>
                  <a:pt x="1742" y="578"/>
                </a:lnTo>
                <a:lnTo>
                  <a:pt x="1742" y="531"/>
                </a:lnTo>
                <a:lnTo>
                  <a:pt x="1789" y="531"/>
                </a:lnTo>
                <a:lnTo>
                  <a:pt x="1789" y="578"/>
                </a:lnTo>
                <a:close/>
                <a:moveTo>
                  <a:pt x="1638" y="578"/>
                </a:moveTo>
                <a:lnTo>
                  <a:pt x="1591" y="578"/>
                </a:lnTo>
                <a:lnTo>
                  <a:pt x="1591" y="531"/>
                </a:lnTo>
                <a:lnTo>
                  <a:pt x="1638" y="531"/>
                </a:lnTo>
                <a:lnTo>
                  <a:pt x="1638" y="578"/>
                </a:lnTo>
                <a:close/>
                <a:moveTo>
                  <a:pt x="1562" y="578"/>
                </a:moveTo>
                <a:lnTo>
                  <a:pt x="1515" y="578"/>
                </a:lnTo>
                <a:lnTo>
                  <a:pt x="1515" y="531"/>
                </a:lnTo>
                <a:lnTo>
                  <a:pt x="1562" y="531"/>
                </a:lnTo>
                <a:lnTo>
                  <a:pt x="1562" y="578"/>
                </a:lnTo>
                <a:close/>
                <a:moveTo>
                  <a:pt x="1032" y="578"/>
                </a:moveTo>
                <a:lnTo>
                  <a:pt x="985" y="578"/>
                </a:lnTo>
                <a:lnTo>
                  <a:pt x="985" y="531"/>
                </a:lnTo>
                <a:lnTo>
                  <a:pt x="1032" y="531"/>
                </a:lnTo>
                <a:lnTo>
                  <a:pt x="1032" y="578"/>
                </a:lnTo>
                <a:close/>
                <a:moveTo>
                  <a:pt x="956" y="578"/>
                </a:moveTo>
                <a:lnTo>
                  <a:pt x="909" y="578"/>
                </a:lnTo>
                <a:lnTo>
                  <a:pt x="909" y="531"/>
                </a:lnTo>
                <a:lnTo>
                  <a:pt x="956" y="531"/>
                </a:lnTo>
                <a:lnTo>
                  <a:pt x="956" y="578"/>
                </a:lnTo>
                <a:close/>
                <a:moveTo>
                  <a:pt x="881" y="578"/>
                </a:moveTo>
                <a:lnTo>
                  <a:pt x="833" y="578"/>
                </a:lnTo>
                <a:lnTo>
                  <a:pt x="833" y="531"/>
                </a:lnTo>
                <a:lnTo>
                  <a:pt x="881" y="531"/>
                </a:lnTo>
                <a:lnTo>
                  <a:pt x="881" y="578"/>
                </a:lnTo>
                <a:close/>
                <a:moveTo>
                  <a:pt x="805" y="578"/>
                </a:moveTo>
                <a:lnTo>
                  <a:pt x="758" y="578"/>
                </a:lnTo>
                <a:lnTo>
                  <a:pt x="758" y="531"/>
                </a:lnTo>
                <a:lnTo>
                  <a:pt x="805" y="531"/>
                </a:lnTo>
                <a:lnTo>
                  <a:pt x="805" y="578"/>
                </a:lnTo>
                <a:close/>
                <a:moveTo>
                  <a:pt x="729" y="578"/>
                </a:moveTo>
                <a:lnTo>
                  <a:pt x="682" y="578"/>
                </a:lnTo>
                <a:lnTo>
                  <a:pt x="682" y="531"/>
                </a:lnTo>
                <a:lnTo>
                  <a:pt x="729" y="531"/>
                </a:lnTo>
                <a:lnTo>
                  <a:pt x="729" y="578"/>
                </a:lnTo>
                <a:close/>
                <a:moveTo>
                  <a:pt x="653" y="578"/>
                </a:moveTo>
                <a:lnTo>
                  <a:pt x="606" y="578"/>
                </a:lnTo>
                <a:lnTo>
                  <a:pt x="606" y="531"/>
                </a:lnTo>
                <a:lnTo>
                  <a:pt x="653" y="531"/>
                </a:lnTo>
                <a:lnTo>
                  <a:pt x="653" y="578"/>
                </a:lnTo>
                <a:close/>
                <a:moveTo>
                  <a:pt x="578" y="578"/>
                </a:moveTo>
                <a:lnTo>
                  <a:pt x="530" y="578"/>
                </a:lnTo>
                <a:lnTo>
                  <a:pt x="530" y="531"/>
                </a:lnTo>
                <a:lnTo>
                  <a:pt x="578" y="531"/>
                </a:lnTo>
                <a:lnTo>
                  <a:pt x="578" y="578"/>
                </a:lnTo>
                <a:close/>
                <a:moveTo>
                  <a:pt x="502" y="578"/>
                </a:moveTo>
                <a:lnTo>
                  <a:pt x="455" y="578"/>
                </a:lnTo>
                <a:lnTo>
                  <a:pt x="455" y="531"/>
                </a:lnTo>
                <a:lnTo>
                  <a:pt x="502" y="531"/>
                </a:lnTo>
                <a:lnTo>
                  <a:pt x="502" y="578"/>
                </a:lnTo>
                <a:close/>
                <a:moveTo>
                  <a:pt x="426" y="578"/>
                </a:moveTo>
                <a:lnTo>
                  <a:pt x="379" y="578"/>
                </a:lnTo>
                <a:lnTo>
                  <a:pt x="379" y="531"/>
                </a:lnTo>
                <a:lnTo>
                  <a:pt x="426" y="531"/>
                </a:lnTo>
                <a:lnTo>
                  <a:pt x="426" y="578"/>
                </a:lnTo>
                <a:close/>
                <a:moveTo>
                  <a:pt x="351" y="578"/>
                </a:moveTo>
                <a:lnTo>
                  <a:pt x="303" y="578"/>
                </a:lnTo>
                <a:lnTo>
                  <a:pt x="303" y="531"/>
                </a:lnTo>
                <a:lnTo>
                  <a:pt x="351" y="531"/>
                </a:lnTo>
                <a:lnTo>
                  <a:pt x="351" y="578"/>
                </a:lnTo>
                <a:close/>
                <a:moveTo>
                  <a:pt x="48" y="578"/>
                </a:moveTo>
                <a:lnTo>
                  <a:pt x="0" y="578"/>
                </a:lnTo>
                <a:lnTo>
                  <a:pt x="0" y="531"/>
                </a:lnTo>
                <a:lnTo>
                  <a:pt x="48" y="531"/>
                </a:lnTo>
                <a:lnTo>
                  <a:pt x="48" y="578"/>
                </a:lnTo>
                <a:close/>
                <a:moveTo>
                  <a:pt x="3306" y="502"/>
                </a:moveTo>
                <a:lnTo>
                  <a:pt x="3257" y="502"/>
                </a:lnTo>
                <a:lnTo>
                  <a:pt x="3257" y="455"/>
                </a:lnTo>
                <a:lnTo>
                  <a:pt x="3306" y="455"/>
                </a:lnTo>
                <a:lnTo>
                  <a:pt x="3306" y="502"/>
                </a:lnTo>
                <a:close/>
                <a:moveTo>
                  <a:pt x="3230" y="502"/>
                </a:moveTo>
                <a:lnTo>
                  <a:pt x="3181" y="502"/>
                </a:lnTo>
                <a:lnTo>
                  <a:pt x="3181" y="455"/>
                </a:lnTo>
                <a:lnTo>
                  <a:pt x="3230" y="455"/>
                </a:lnTo>
                <a:lnTo>
                  <a:pt x="3230" y="502"/>
                </a:lnTo>
                <a:close/>
                <a:moveTo>
                  <a:pt x="3155" y="502"/>
                </a:moveTo>
                <a:lnTo>
                  <a:pt x="3105" y="502"/>
                </a:lnTo>
                <a:lnTo>
                  <a:pt x="3105" y="455"/>
                </a:lnTo>
                <a:lnTo>
                  <a:pt x="3155" y="455"/>
                </a:lnTo>
                <a:lnTo>
                  <a:pt x="3155" y="502"/>
                </a:lnTo>
                <a:close/>
                <a:moveTo>
                  <a:pt x="3079" y="502"/>
                </a:moveTo>
                <a:lnTo>
                  <a:pt x="3029" y="502"/>
                </a:lnTo>
                <a:lnTo>
                  <a:pt x="3029" y="455"/>
                </a:lnTo>
                <a:lnTo>
                  <a:pt x="3079" y="455"/>
                </a:lnTo>
                <a:lnTo>
                  <a:pt x="3079" y="502"/>
                </a:lnTo>
                <a:close/>
                <a:moveTo>
                  <a:pt x="3003" y="502"/>
                </a:moveTo>
                <a:lnTo>
                  <a:pt x="2954" y="502"/>
                </a:lnTo>
                <a:lnTo>
                  <a:pt x="2954" y="455"/>
                </a:lnTo>
                <a:lnTo>
                  <a:pt x="3003" y="455"/>
                </a:lnTo>
                <a:lnTo>
                  <a:pt x="3003" y="502"/>
                </a:lnTo>
                <a:close/>
                <a:moveTo>
                  <a:pt x="2928" y="502"/>
                </a:moveTo>
                <a:lnTo>
                  <a:pt x="2878" y="502"/>
                </a:lnTo>
                <a:lnTo>
                  <a:pt x="2878" y="455"/>
                </a:lnTo>
                <a:lnTo>
                  <a:pt x="2928" y="455"/>
                </a:lnTo>
                <a:lnTo>
                  <a:pt x="2928" y="502"/>
                </a:lnTo>
                <a:close/>
                <a:moveTo>
                  <a:pt x="2852" y="502"/>
                </a:moveTo>
                <a:lnTo>
                  <a:pt x="2802" y="502"/>
                </a:lnTo>
                <a:lnTo>
                  <a:pt x="2802" y="455"/>
                </a:lnTo>
                <a:lnTo>
                  <a:pt x="2852" y="455"/>
                </a:lnTo>
                <a:lnTo>
                  <a:pt x="2852" y="502"/>
                </a:lnTo>
                <a:close/>
                <a:moveTo>
                  <a:pt x="2776" y="502"/>
                </a:moveTo>
                <a:lnTo>
                  <a:pt x="2726" y="502"/>
                </a:lnTo>
                <a:lnTo>
                  <a:pt x="2726" y="455"/>
                </a:lnTo>
                <a:lnTo>
                  <a:pt x="2776" y="455"/>
                </a:lnTo>
                <a:lnTo>
                  <a:pt x="2776" y="502"/>
                </a:lnTo>
                <a:close/>
                <a:moveTo>
                  <a:pt x="2700" y="502"/>
                </a:moveTo>
                <a:lnTo>
                  <a:pt x="2651" y="502"/>
                </a:lnTo>
                <a:lnTo>
                  <a:pt x="2651" y="455"/>
                </a:lnTo>
                <a:lnTo>
                  <a:pt x="2700" y="455"/>
                </a:lnTo>
                <a:lnTo>
                  <a:pt x="2700" y="502"/>
                </a:lnTo>
                <a:close/>
                <a:moveTo>
                  <a:pt x="2622" y="502"/>
                </a:moveTo>
                <a:lnTo>
                  <a:pt x="2575" y="502"/>
                </a:lnTo>
                <a:lnTo>
                  <a:pt x="2575" y="455"/>
                </a:lnTo>
                <a:lnTo>
                  <a:pt x="2622" y="455"/>
                </a:lnTo>
                <a:lnTo>
                  <a:pt x="2622" y="502"/>
                </a:lnTo>
                <a:close/>
                <a:moveTo>
                  <a:pt x="2547" y="502"/>
                </a:moveTo>
                <a:lnTo>
                  <a:pt x="2499" y="502"/>
                </a:lnTo>
                <a:lnTo>
                  <a:pt x="2499" y="455"/>
                </a:lnTo>
                <a:lnTo>
                  <a:pt x="2547" y="455"/>
                </a:lnTo>
                <a:lnTo>
                  <a:pt x="2547" y="502"/>
                </a:lnTo>
                <a:close/>
                <a:moveTo>
                  <a:pt x="2471" y="502"/>
                </a:moveTo>
                <a:lnTo>
                  <a:pt x="2424" y="502"/>
                </a:lnTo>
                <a:lnTo>
                  <a:pt x="2424" y="455"/>
                </a:lnTo>
                <a:lnTo>
                  <a:pt x="2471" y="455"/>
                </a:lnTo>
                <a:lnTo>
                  <a:pt x="2471" y="502"/>
                </a:lnTo>
                <a:close/>
                <a:moveTo>
                  <a:pt x="2395" y="502"/>
                </a:moveTo>
                <a:lnTo>
                  <a:pt x="2348" y="502"/>
                </a:lnTo>
                <a:lnTo>
                  <a:pt x="2348" y="455"/>
                </a:lnTo>
                <a:lnTo>
                  <a:pt x="2395" y="455"/>
                </a:lnTo>
                <a:lnTo>
                  <a:pt x="2395" y="502"/>
                </a:lnTo>
                <a:close/>
                <a:moveTo>
                  <a:pt x="2319" y="502"/>
                </a:moveTo>
                <a:lnTo>
                  <a:pt x="2272" y="502"/>
                </a:lnTo>
                <a:lnTo>
                  <a:pt x="2272" y="455"/>
                </a:lnTo>
                <a:lnTo>
                  <a:pt x="2319" y="455"/>
                </a:lnTo>
                <a:lnTo>
                  <a:pt x="2319" y="502"/>
                </a:lnTo>
                <a:close/>
                <a:moveTo>
                  <a:pt x="2244" y="502"/>
                </a:moveTo>
                <a:lnTo>
                  <a:pt x="2196" y="502"/>
                </a:lnTo>
                <a:lnTo>
                  <a:pt x="2196" y="455"/>
                </a:lnTo>
                <a:lnTo>
                  <a:pt x="2244" y="455"/>
                </a:lnTo>
                <a:lnTo>
                  <a:pt x="2244" y="502"/>
                </a:lnTo>
                <a:close/>
                <a:moveTo>
                  <a:pt x="2168" y="502"/>
                </a:moveTo>
                <a:lnTo>
                  <a:pt x="2121" y="502"/>
                </a:lnTo>
                <a:lnTo>
                  <a:pt x="2121" y="455"/>
                </a:lnTo>
                <a:lnTo>
                  <a:pt x="2168" y="455"/>
                </a:lnTo>
                <a:lnTo>
                  <a:pt x="2168" y="502"/>
                </a:lnTo>
                <a:close/>
                <a:moveTo>
                  <a:pt x="2092" y="502"/>
                </a:moveTo>
                <a:lnTo>
                  <a:pt x="2045" y="502"/>
                </a:lnTo>
                <a:lnTo>
                  <a:pt x="2045" y="455"/>
                </a:lnTo>
                <a:lnTo>
                  <a:pt x="2092" y="455"/>
                </a:lnTo>
                <a:lnTo>
                  <a:pt x="2092" y="502"/>
                </a:lnTo>
                <a:close/>
                <a:moveTo>
                  <a:pt x="2016" y="502"/>
                </a:moveTo>
                <a:lnTo>
                  <a:pt x="1969" y="502"/>
                </a:lnTo>
                <a:lnTo>
                  <a:pt x="1969" y="455"/>
                </a:lnTo>
                <a:lnTo>
                  <a:pt x="2016" y="455"/>
                </a:lnTo>
                <a:lnTo>
                  <a:pt x="2016" y="502"/>
                </a:lnTo>
                <a:close/>
                <a:moveTo>
                  <a:pt x="1941" y="502"/>
                </a:moveTo>
                <a:lnTo>
                  <a:pt x="1893" y="502"/>
                </a:lnTo>
                <a:lnTo>
                  <a:pt x="1893" y="455"/>
                </a:lnTo>
                <a:lnTo>
                  <a:pt x="1941" y="455"/>
                </a:lnTo>
                <a:lnTo>
                  <a:pt x="1941" y="502"/>
                </a:lnTo>
                <a:close/>
                <a:moveTo>
                  <a:pt x="1789" y="502"/>
                </a:moveTo>
                <a:lnTo>
                  <a:pt x="1742" y="502"/>
                </a:lnTo>
                <a:lnTo>
                  <a:pt x="1742" y="455"/>
                </a:lnTo>
                <a:lnTo>
                  <a:pt x="1789" y="455"/>
                </a:lnTo>
                <a:lnTo>
                  <a:pt x="1789" y="502"/>
                </a:lnTo>
                <a:close/>
                <a:moveTo>
                  <a:pt x="1714" y="502"/>
                </a:moveTo>
                <a:lnTo>
                  <a:pt x="1666" y="502"/>
                </a:lnTo>
                <a:lnTo>
                  <a:pt x="1666" y="455"/>
                </a:lnTo>
                <a:lnTo>
                  <a:pt x="1714" y="455"/>
                </a:lnTo>
                <a:lnTo>
                  <a:pt x="1714" y="502"/>
                </a:lnTo>
                <a:close/>
                <a:moveTo>
                  <a:pt x="1562" y="502"/>
                </a:moveTo>
                <a:lnTo>
                  <a:pt x="1515" y="502"/>
                </a:lnTo>
                <a:lnTo>
                  <a:pt x="1515" y="455"/>
                </a:lnTo>
                <a:lnTo>
                  <a:pt x="1562" y="455"/>
                </a:lnTo>
                <a:lnTo>
                  <a:pt x="1562" y="502"/>
                </a:lnTo>
                <a:close/>
                <a:moveTo>
                  <a:pt x="1184" y="502"/>
                </a:moveTo>
                <a:lnTo>
                  <a:pt x="1136" y="502"/>
                </a:lnTo>
                <a:lnTo>
                  <a:pt x="1136" y="455"/>
                </a:lnTo>
                <a:lnTo>
                  <a:pt x="1184" y="455"/>
                </a:lnTo>
                <a:lnTo>
                  <a:pt x="1184" y="502"/>
                </a:lnTo>
                <a:close/>
                <a:moveTo>
                  <a:pt x="956" y="502"/>
                </a:moveTo>
                <a:lnTo>
                  <a:pt x="909" y="502"/>
                </a:lnTo>
                <a:lnTo>
                  <a:pt x="909" y="455"/>
                </a:lnTo>
                <a:lnTo>
                  <a:pt x="956" y="455"/>
                </a:lnTo>
                <a:lnTo>
                  <a:pt x="956" y="502"/>
                </a:lnTo>
                <a:close/>
                <a:moveTo>
                  <a:pt x="881" y="502"/>
                </a:moveTo>
                <a:lnTo>
                  <a:pt x="833" y="502"/>
                </a:lnTo>
                <a:lnTo>
                  <a:pt x="833" y="455"/>
                </a:lnTo>
                <a:lnTo>
                  <a:pt x="881" y="455"/>
                </a:lnTo>
                <a:lnTo>
                  <a:pt x="881" y="502"/>
                </a:lnTo>
                <a:close/>
                <a:moveTo>
                  <a:pt x="729" y="502"/>
                </a:moveTo>
                <a:lnTo>
                  <a:pt x="682" y="502"/>
                </a:lnTo>
                <a:lnTo>
                  <a:pt x="682" y="455"/>
                </a:lnTo>
                <a:lnTo>
                  <a:pt x="729" y="455"/>
                </a:lnTo>
                <a:lnTo>
                  <a:pt x="729" y="502"/>
                </a:lnTo>
                <a:close/>
                <a:moveTo>
                  <a:pt x="653" y="502"/>
                </a:moveTo>
                <a:lnTo>
                  <a:pt x="606" y="502"/>
                </a:lnTo>
                <a:lnTo>
                  <a:pt x="606" y="455"/>
                </a:lnTo>
                <a:lnTo>
                  <a:pt x="653" y="455"/>
                </a:lnTo>
                <a:lnTo>
                  <a:pt x="653" y="502"/>
                </a:lnTo>
                <a:close/>
                <a:moveTo>
                  <a:pt x="578" y="502"/>
                </a:moveTo>
                <a:lnTo>
                  <a:pt x="530" y="502"/>
                </a:lnTo>
                <a:lnTo>
                  <a:pt x="530" y="455"/>
                </a:lnTo>
                <a:lnTo>
                  <a:pt x="578" y="455"/>
                </a:lnTo>
                <a:lnTo>
                  <a:pt x="578" y="502"/>
                </a:lnTo>
                <a:close/>
                <a:moveTo>
                  <a:pt x="502" y="502"/>
                </a:moveTo>
                <a:lnTo>
                  <a:pt x="455" y="502"/>
                </a:lnTo>
                <a:lnTo>
                  <a:pt x="455" y="455"/>
                </a:lnTo>
                <a:lnTo>
                  <a:pt x="502" y="455"/>
                </a:lnTo>
                <a:lnTo>
                  <a:pt x="502" y="502"/>
                </a:lnTo>
                <a:close/>
                <a:moveTo>
                  <a:pt x="426" y="502"/>
                </a:moveTo>
                <a:lnTo>
                  <a:pt x="379" y="502"/>
                </a:lnTo>
                <a:lnTo>
                  <a:pt x="379" y="455"/>
                </a:lnTo>
                <a:lnTo>
                  <a:pt x="426" y="455"/>
                </a:lnTo>
                <a:lnTo>
                  <a:pt x="426" y="502"/>
                </a:lnTo>
                <a:close/>
                <a:moveTo>
                  <a:pt x="351" y="502"/>
                </a:moveTo>
                <a:lnTo>
                  <a:pt x="303" y="502"/>
                </a:lnTo>
                <a:lnTo>
                  <a:pt x="303" y="455"/>
                </a:lnTo>
                <a:lnTo>
                  <a:pt x="351" y="455"/>
                </a:lnTo>
                <a:lnTo>
                  <a:pt x="351" y="502"/>
                </a:lnTo>
                <a:close/>
                <a:moveTo>
                  <a:pt x="275" y="502"/>
                </a:moveTo>
                <a:lnTo>
                  <a:pt x="227" y="502"/>
                </a:lnTo>
                <a:lnTo>
                  <a:pt x="227" y="455"/>
                </a:lnTo>
                <a:lnTo>
                  <a:pt x="275" y="455"/>
                </a:lnTo>
                <a:lnTo>
                  <a:pt x="275" y="502"/>
                </a:lnTo>
                <a:close/>
                <a:moveTo>
                  <a:pt x="123" y="502"/>
                </a:moveTo>
                <a:lnTo>
                  <a:pt x="76" y="502"/>
                </a:lnTo>
                <a:lnTo>
                  <a:pt x="76" y="455"/>
                </a:lnTo>
                <a:lnTo>
                  <a:pt x="123" y="455"/>
                </a:lnTo>
                <a:lnTo>
                  <a:pt x="123" y="502"/>
                </a:lnTo>
                <a:close/>
                <a:moveTo>
                  <a:pt x="3458" y="426"/>
                </a:moveTo>
                <a:lnTo>
                  <a:pt x="3408" y="426"/>
                </a:lnTo>
                <a:lnTo>
                  <a:pt x="3408" y="379"/>
                </a:lnTo>
                <a:lnTo>
                  <a:pt x="3458" y="379"/>
                </a:lnTo>
                <a:lnTo>
                  <a:pt x="3458" y="426"/>
                </a:lnTo>
                <a:close/>
                <a:moveTo>
                  <a:pt x="3382" y="426"/>
                </a:moveTo>
                <a:lnTo>
                  <a:pt x="3332" y="426"/>
                </a:lnTo>
                <a:lnTo>
                  <a:pt x="3332" y="379"/>
                </a:lnTo>
                <a:lnTo>
                  <a:pt x="3382" y="379"/>
                </a:lnTo>
                <a:lnTo>
                  <a:pt x="3382" y="426"/>
                </a:lnTo>
                <a:close/>
                <a:moveTo>
                  <a:pt x="3306" y="426"/>
                </a:moveTo>
                <a:lnTo>
                  <a:pt x="3257" y="426"/>
                </a:lnTo>
                <a:lnTo>
                  <a:pt x="3257" y="379"/>
                </a:lnTo>
                <a:lnTo>
                  <a:pt x="3306" y="379"/>
                </a:lnTo>
                <a:lnTo>
                  <a:pt x="3306" y="426"/>
                </a:lnTo>
                <a:close/>
                <a:moveTo>
                  <a:pt x="3230" y="426"/>
                </a:moveTo>
                <a:lnTo>
                  <a:pt x="3181" y="426"/>
                </a:lnTo>
                <a:lnTo>
                  <a:pt x="3181" y="379"/>
                </a:lnTo>
                <a:lnTo>
                  <a:pt x="3230" y="379"/>
                </a:lnTo>
                <a:lnTo>
                  <a:pt x="3230" y="426"/>
                </a:lnTo>
                <a:close/>
                <a:moveTo>
                  <a:pt x="3155" y="426"/>
                </a:moveTo>
                <a:lnTo>
                  <a:pt x="3105" y="426"/>
                </a:lnTo>
                <a:lnTo>
                  <a:pt x="3105" y="379"/>
                </a:lnTo>
                <a:lnTo>
                  <a:pt x="3155" y="379"/>
                </a:lnTo>
                <a:lnTo>
                  <a:pt x="3155" y="426"/>
                </a:lnTo>
                <a:close/>
                <a:moveTo>
                  <a:pt x="3079" y="426"/>
                </a:moveTo>
                <a:lnTo>
                  <a:pt x="3029" y="426"/>
                </a:lnTo>
                <a:lnTo>
                  <a:pt x="3029" y="379"/>
                </a:lnTo>
                <a:lnTo>
                  <a:pt x="3079" y="379"/>
                </a:lnTo>
                <a:lnTo>
                  <a:pt x="3079" y="426"/>
                </a:lnTo>
                <a:close/>
                <a:moveTo>
                  <a:pt x="3003" y="426"/>
                </a:moveTo>
                <a:lnTo>
                  <a:pt x="2954" y="426"/>
                </a:lnTo>
                <a:lnTo>
                  <a:pt x="2954" y="379"/>
                </a:lnTo>
                <a:lnTo>
                  <a:pt x="3003" y="379"/>
                </a:lnTo>
                <a:lnTo>
                  <a:pt x="3003" y="426"/>
                </a:lnTo>
                <a:close/>
                <a:moveTo>
                  <a:pt x="2928" y="426"/>
                </a:moveTo>
                <a:lnTo>
                  <a:pt x="2878" y="426"/>
                </a:lnTo>
                <a:lnTo>
                  <a:pt x="2878" y="379"/>
                </a:lnTo>
                <a:lnTo>
                  <a:pt x="2928" y="379"/>
                </a:lnTo>
                <a:lnTo>
                  <a:pt x="2928" y="426"/>
                </a:lnTo>
                <a:close/>
                <a:moveTo>
                  <a:pt x="2852" y="426"/>
                </a:moveTo>
                <a:lnTo>
                  <a:pt x="2802" y="426"/>
                </a:lnTo>
                <a:lnTo>
                  <a:pt x="2802" y="379"/>
                </a:lnTo>
                <a:lnTo>
                  <a:pt x="2852" y="379"/>
                </a:lnTo>
                <a:lnTo>
                  <a:pt x="2852" y="426"/>
                </a:lnTo>
                <a:close/>
                <a:moveTo>
                  <a:pt x="2776" y="426"/>
                </a:moveTo>
                <a:lnTo>
                  <a:pt x="2726" y="426"/>
                </a:lnTo>
                <a:lnTo>
                  <a:pt x="2726" y="379"/>
                </a:lnTo>
                <a:lnTo>
                  <a:pt x="2776" y="379"/>
                </a:lnTo>
                <a:lnTo>
                  <a:pt x="2776" y="426"/>
                </a:lnTo>
                <a:close/>
                <a:moveTo>
                  <a:pt x="2700" y="426"/>
                </a:moveTo>
                <a:lnTo>
                  <a:pt x="2651" y="426"/>
                </a:lnTo>
                <a:lnTo>
                  <a:pt x="2651" y="379"/>
                </a:lnTo>
                <a:lnTo>
                  <a:pt x="2700" y="379"/>
                </a:lnTo>
                <a:lnTo>
                  <a:pt x="2700" y="426"/>
                </a:lnTo>
                <a:close/>
                <a:moveTo>
                  <a:pt x="2622" y="426"/>
                </a:moveTo>
                <a:lnTo>
                  <a:pt x="2575" y="426"/>
                </a:lnTo>
                <a:lnTo>
                  <a:pt x="2575" y="379"/>
                </a:lnTo>
                <a:lnTo>
                  <a:pt x="2622" y="379"/>
                </a:lnTo>
                <a:lnTo>
                  <a:pt x="2622" y="426"/>
                </a:lnTo>
                <a:close/>
                <a:moveTo>
                  <a:pt x="2547" y="426"/>
                </a:moveTo>
                <a:lnTo>
                  <a:pt x="2499" y="426"/>
                </a:lnTo>
                <a:lnTo>
                  <a:pt x="2499" y="379"/>
                </a:lnTo>
                <a:lnTo>
                  <a:pt x="2547" y="379"/>
                </a:lnTo>
                <a:lnTo>
                  <a:pt x="2547" y="426"/>
                </a:lnTo>
                <a:close/>
                <a:moveTo>
                  <a:pt x="2471" y="426"/>
                </a:moveTo>
                <a:lnTo>
                  <a:pt x="2424" y="426"/>
                </a:lnTo>
                <a:lnTo>
                  <a:pt x="2424" y="379"/>
                </a:lnTo>
                <a:lnTo>
                  <a:pt x="2471" y="379"/>
                </a:lnTo>
                <a:lnTo>
                  <a:pt x="2471" y="426"/>
                </a:lnTo>
                <a:close/>
                <a:moveTo>
                  <a:pt x="2395" y="426"/>
                </a:moveTo>
                <a:lnTo>
                  <a:pt x="2348" y="426"/>
                </a:lnTo>
                <a:lnTo>
                  <a:pt x="2348" y="379"/>
                </a:lnTo>
                <a:lnTo>
                  <a:pt x="2395" y="379"/>
                </a:lnTo>
                <a:lnTo>
                  <a:pt x="2395" y="426"/>
                </a:lnTo>
                <a:close/>
                <a:moveTo>
                  <a:pt x="2319" y="426"/>
                </a:moveTo>
                <a:lnTo>
                  <a:pt x="2272" y="426"/>
                </a:lnTo>
                <a:lnTo>
                  <a:pt x="2272" y="379"/>
                </a:lnTo>
                <a:lnTo>
                  <a:pt x="2319" y="379"/>
                </a:lnTo>
                <a:lnTo>
                  <a:pt x="2319" y="426"/>
                </a:lnTo>
                <a:close/>
                <a:moveTo>
                  <a:pt x="2244" y="426"/>
                </a:moveTo>
                <a:lnTo>
                  <a:pt x="2196" y="426"/>
                </a:lnTo>
                <a:lnTo>
                  <a:pt x="2196" y="379"/>
                </a:lnTo>
                <a:lnTo>
                  <a:pt x="2244" y="379"/>
                </a:lnTo>
                <a:lnTo>
                  <a:pt x="2244" y="426"/>
                </a:lnTo>
                <a:close/>
                <a:moveTo>
                  <a:pt x="2168" y="426"/>
                </a:moveTo>
                <a:lnTo>
                  <a:pt x="2121" y="426"/>
                </a:lnTo>
                <a:lnTo>
                  <a:pt x="2121" y="379"/>
                </a:lnTo>
                <a:lnTo>
                  <a:pt x="2168" y="379"/>
                </a:lnTo>
                <a:lnTo>
                  <a:pt x="2168" y="426"/>
                </a:lnTo>
                <a:close/>
                <a:moveTo>
                  <a:pt x="2092" y="426"/>
                </a:moveTo>
                <a:lnTo>
                  <a:pt x="2045" y="426"/>
                </a:lnTo>
                <a:lnTo>
                  <a:pt x="2045" y="379"/>
                </a:lnTo>
                <a:lnTo>
                  <a:pt x="2092" y="379"/>
                </a:lnTo>
                <a:lnTo>
                  <a:pt x="2092" y="426"/>
                </a:lnTo>
                <a:close/>
                <a:moveTo>
                  <a:pt x="2016" y="426"/>
                </a:moveTo>
                <a:lnTo>
                  <a:pt x="1969" y="426"/>
                </a:lnTo>
                <a:lnTo>
                  <a:pt x="1969" y="379"/>
                </a:lnTo>
                <a:lnTo>
                  <a:pt x="2016" y="379"/>
                </a:lnTo>
                <a:lnTo>
                  <a:pt x="2016" y="426"/>
                </a:lnTo>
                <a:close/>
                <a:moveTo>
                  <a:pt x="1941" y="426"/>
                </a:moveTo>
                <a:lnTo>
                  <a:pt x="1893" y="426"/>
                </a:lnTo>
                <a:lnTo>
                  <a:pt x="1893" y="379"/>
                </a:lnTo>
                <a:lnTo>
                  <a:pt x="1941" y="379"/>
                </a:lnTo>
                <a:lnTo>
                  <a:pt x="1941" y="426"/>
                </a:lnTo>
                <a:close/>
                <a:moveTo>
                  <a:pt x="1865" y="426"/>
                </a:moveTo>
                <a:lnTo>
                  <a:pt x="1818" y="426"/>
                </a:lnTo>
                <a:lnTo>
                  <a:pt x="1818" y="379"/>
                </a:lnTo>
                <a:lnTo>
                  <a:pt x="1865" y="379"/>
                </a:lnTo>
                <a:lnTo>
                  <a:pt x="1865" y="426"/>
                </a:lnTo>
                <a:close/>
                <a:moveTo>
                  <a:pt x="1789" y="426"/>
                </a:moveTo>
                <a:lnTo>
                  <a:pt x="1742" y="426"/>
                </a:lnTo>
                <a:lnTo>
                  <a:pt x="1742" y="379"/>
                </a:lnTo>
                <a:lnTo>
                  <a:pt x="1789" y="379"/>
                </a:lnTo>
                <a:lnTo>
                  <a:pt x="1789" y="426"/>
                </a:lnTo>
                <a:close/>
                <a:moveTo>
                  <a:pt x="1486" y="426"/>
                </a:moveTo>
                <a:lnTo>
                  <a:pt x="1439" y="426"/>
                </a:lnTo>
                <a:lnTo>
                  <a:pt x="1439" y="379"/>
                </a:lnTo>
                <a:lnTo>
                  <a:pt x="1486" y="379"/>
                </a:lnTo>
                <a:lnTo>
                  <a:pt x="1486" y="426"/>
                </a:lnTo>
                <a:close/>
                <a:moveTo>
                  <a:pt x="1411" y="426"/>
                </a:moveTo>
                <a:lnTo>
                  <a:pt x="1363" y="426"/>
                </a:lnTo>
                <a:lnTo>
                  <a:pt x="1363" y="379"/>
                </a:lnTo>
                <a:lnTo>
                  <a:pt x="1411" y="379"/>
                </a:lnTo>
                <a:lnTo>
                  <a:pt x="1411" y="426"/>
                </a:lnTo>
                <a:close/>
                <a:moveTo>
                  <a:pt x="1259" y="426"/>
                </a:moveTo>
                <a:lnTo>
                  <a:pt x="1212" y="426"/>
                </a:lnTo>
                <a:lnTo>
                  <a:pt x="1212" y="379"/>
                </a:lnTo>
                <a:lnTo>
                  <a:pt x="1259" y="379"/>
                </a:lnTo>
                <a:lnTo>
                  <a:pt x="1259" y="426"/>
                </a:lnTo>
                <a:close/>
                <a:moveTo>
                  <a:pt x="1184" y="426"/>
                </a:moveTo>
                <a:lnTo>
                  <a:pt x="1136" y="426"/>
                </a:lnTo>
                <a:lnTo>
                  <a:pt x="1136" y="379"/>
                </a:lnTo>
                <a:lnTo>
                  <a:pt x="1184" y="379"/>
                </a:lnTo>
                <a:lnTo>
                  <a:pt x="1184" y="426"/>
                </a:lnTo>
                <a:close/>
                <a:moveTo>
                  <a:pt x="956" y="426"/>
                </a:moveTo>
                <a:lnTo>
                  <a:pt x="909" y="426"/>
                </a:lnTo>
                <a:lnTo>
                  <a:pt x="909" y="379"/>
                </a:lnTo>
                <a:lnTo>
                  <a:pt x="956" y="379"/>
                </a:lnTo>
                <a:lnTo>
                  <a:pt x="956" y="426"/>
                </a:lnTo>
                <a:close/>
                <a:moveTo>
                  <a:pt x="881" y="426"/>
                </a:moveTo>
                <a:lnTo>
                  <a:pt x="833" y="426"/>
                </a:lnTo>
                <a:lnTo>
                  <a:pt x="833" y="379"/>
                </a:lnTo>
                <a:lnTo>
                  <a:pt x="881" y="379"/>
                </a:lnTo>
                <a:lnTo>
                  <a:pt x="881" y="426"/>
                </a:lnTo>
                <a:close/>
                <a:moveTo>
                  <a:pt x="805" y="426"/>
                </a:moveTo>
                <a:lnTo>
                  <a:pt x="758" y="426"/>
                </a:lnTo>
                <a:lnTo>
                  <a:pt x="758" y="379"/>
                </a:lnTo>
                <a:lnTo>
                  <a:pt x="805" y="379"/>
                </a:lnTo>
                <a:lnTo>
                  <a:pt x="805" y="426"/>
                </a:lnTo>
                <a:close/>
                <a:moveTo>
                  <a:pt x="729" y="426"/>
                </a:moveTo>
                <a:lnTo>
                  <a:pt x="682" y="426"/>
                </a:lnTo>
                <a:lnTo>
                  <a:pt x="682" y="379"/>
                </a:lnTo>
                <a:lnTo>
                  <a:pt x="729" y="379"/>
                </a:lnTo>
                <a:lnTo>
                  <a:pt x="729" y="426"/>
                </a:lnTo>
                <a:close/>
                <a:moveTo>
                  <a:pt x="653" y="426"/>
                </a:moveTo>
                <a:lnTo>
                  <a:pt x="606" y="426"/>
                </a:lnTo>
                <a:lnTo>
                  <a:pt x="606" y="379"/>
                </a:lnTo>
                <a:lnTo>
                  <a:pt x="653" y="379"/>
                </a:lnTo>
                <a:lnTo>
                  <a:pt x="653" y="426"/>
                </a:lnTo>
                <a:close/>
                <a:moveTo>
                  <a:pt x="578" y="426"/>
                </a:moveTo>
                <a:lnTo>
                  <a:pt x="530" y="426"/>
                </a:lnTo>
                <a:lnTo>
                  <a:pt x="530" y="379"/>
                </a:lnTo>
                <a:lnTo>
                  <a:pt x="578" y="379"/>
                </a:lnTo>
                <a:lnTo>
                  <a:pt x="578" y="426"/>
                </a:lnTo>
                <a:close/>
                <a:moveTo>
                  <a:pt x="502" y="426"/>
                </a:moveTo>
                <a:lnTo>
                  <a:pt x="455" y="426"/>
                </a:lnTo>
                <a:lnTo>
                  <a:pt x="455" y="379"/>
                </a:lnTo>
                <a:lnTo>
                  <a:pt x="502" y="379"/>
                </a:lnTo>
                <a:lnTo>
                  <a:pt x="502" y="426"/>
                </a:lnTo>
                <a:close/>
                <a:moveTo>
                  <a:pt x="426" y="426"/>
                </a:moveTo>
                <a:lnTo>
                  <a:pt x="379" y="426"/>
                </a:lnTo>
                <a:lnTo>
                  <a:pt x="379" y="379"/>
                </a:lnTo>
                <a:lnTo>
                  <a:pt x="426" y="379"/>
                </a:lnTo>
                <a:lnTo>
                  <a:pt x="426" y="426"/>
                </a:lnTo>
                <a:close/>
                <a:moveTo>
                  <a:pt x="351" y="426"/>
                </a:moveTo>
                <a:lnTo>
                  <a:pt x="303" y="426"/>
                </a:lnTo>
                <a:lnTo>
                  <a:pt x="303" y="379"/>
                </a:lnTo>
                <a:lnTo>
                  <a:pt x="351" y="379"/>
                </a:lnTo>
                <a:lnTo>
                  <a:pt x="351" y="426"/>
                </a:lnTo>
                <a:close/>
                <a:moveTo>
                  <a:pt x="275" y="426"/>
                </a:moveTo>
                <a:lnTo>
                  <a:pt x="227" y="426"/>
                </a:lnTo>
                <a:lnTo>
                  <a:pt x="227" y="379"/>
                </a:lnTo>
                <a:lnTo>
                  <a:pt x="275" y="379"/>
                </a:lnTo>
                <a:lnTo>
                  <a:pt x="275" y="426"/>
                </a:lnTo>
                <a:close/>
                <a:moveTo>
                  <a:pt x="199" y="426"/>
                </a:moveTo>
                <a:lnTo>
                  <a:pt x="152" y="426"/>
                </a:lnTo>
                <a:lnTo>
                  <a:pt x="152" y="379"/>
                </a:lnTo>
                <a:lnTo>
                  <a:pt x="199" y="379"/>
                </a:lnTo>
                <a:lnTo>
                  <a:pt x="199" y="426"/>
                </a:lnTo>
                <a:close/>
                <a:moveTo>
                  <a:pt x="123" y="426"/>
                </a:moveTo>
                <a:lnTo>
                  <a:pt x="76" y="426"/>
                </a:lnTo>
                <a:lnTo>
                  <a:pt x="76" y="379"/>
                </a:lnTo>
                <a:lnTo>
                  <a:pt x="123" y="379"/>
                </a:lnTo>
                <a:lnTo>
                  <a:pt x="123" y="426"/>
                </a:lnTo>
                <a:close/>
                <a:moveTo>
                  <a:pt x="48" y="426"/>
                </a:moveTo>
                <a:lnTo>
                  <a:pt x="0" y="426"/>
                </a:lnTo>
                <a:lnTo>
                  <a:pt x="0" y="379"/>
                </a:lnTo>
                <a:lnTo>
                  <a:pt x="48" y="379"/>
                </a:lnTo>
                <a:lnTo>
                  <a:pt x="48" y="426"/>
                </a:lnTo>
                <a:close/>
                <a:moveTo>
                  <a:pt x="3382" y="351"/>
                </a:moveTo>
                <a:lnTo>
                  <a:pt x="3332" y="351"/>
                </a:lnTo>
                <a:lnTo>
                  <a:pt x="3332" y="303"/>
                </a:lnTo>
                <a:lnTo>
                  <a:pt x="3382" y="303"/>
                </a:lnTo>
                <a:lnTo>
                  <a:pt x="3382" y="351"/>
                </a:lnTo>
                <a:close/>
                <a:moveTo>
                  <a:pt x="3306" y="351"/>
                </a:moveTo>
                <a:lnTo>
                  <a:pt x="3257" y="351"/>
                </a:lnTo>
                <a:lnTo>
                  <a:pt x="3257" y="303"/>
                </a:lnTo>
                <a:lnTo>
                  <a:pt x="3306" y="303"/>
                </a:lnTo>
                <a:lnTo>
                  <a:pt x="3306" y="351"/>
                </a:lnTo>
                <a:close/>
                <a:moveTo>
                  <a:pt x="3230" y="351"/>
                </a:moveTo>
                <a:lnTo>
                  <a:pt x="3181" y="351"/>
                </a:lnTo>
                <a:lnTo>
                  <a:pt x="3181" y="303"/>
                </a:lnTo>
                <a:lnTo>
                  <a:pt x="3230" y="303"/>
                </a:lnTo>
                <a:lnTo>
                  <a:pt x="3230" y="351"/>
                </a:lnTo>
                <a:close/>
                <a:moveTo>
                  <a:pt x="3155" y="351"/>
                </a:moveTo>
                <a:lnTo>
                  <a:pt x="3105" y="351"/>
                </a:lnTo>
                <a:lnTo>
                  <a:pt x="3105" y="303"/>
                </a:lnTo>
                <a:lnTo>
                  <a:pt x="3155" y="303"/>
                </a:lnTo>
                <a:lnTo>
                  <a:pt x="3155" y="351"/>
                </a:lnTo>
                <a:close/>
                <a:moveTo>
                  <a:pt x="3079" y="351"/>
                </a:moveTo>
                <a:lnTo>
                  <a:pt x="3029" y="351"/>
                </a:lnTo>
                <a:lnTo>
                  <a:pt x="3029" y="303"/>
                </a:lnTo>
                <a:lnTo>
                  <a:pt x="3079" y="303"/>
                </a:lnTo>
                <a:lnTo>
                  <a:pt x="3079" y="351"/>
                </a:lnTo>
                <a:close/>
                <a:moveTo>
                  <a:pt x="3003" y="351"/>
                </a:moveTo>
                <a:lnTo>
                  <a:pt x="2954" y="351"/>
                </a:lnTo>
                <a:lnTo>
                  <a:pt x="2954" y="303"/>
                </a:lnTo>
                <a:lnTo>
                  <a:pt x="3003" y="303"/>
                </a:lnTo>
                <a:lnTo>
                  <a:pt x="3003" y="351"/>
                </a:lnTo>
                <a:close/>
                <a:moveTo>
                  <a:pt x="2928" y="351"/>
                </a:moveTo>
                <a:lnTo>
                  <a:pt x="2878" y="351"/>
                </a:lnTo>
                <a:lnTo>
                  <a:pt x="2878" y="303"/>
                </a:lnTo>
                <a:lnTo>
                  <a:pt x="2928" y="303"/>
                </a:lnTo>
                <a:lnTo>
                  <a:pt x="2928" y="351"/>
                </a:lnTo>
                <a:close/>
                <a:moveTo>
                  <a:pt x="2852" y="351"/>
                </a:moveTo>
                <a:lnTo>
                  <a:pt x="2802" y="351"/>
                </a:lnTo>
                <a:lnTo>
                  <a:pt x="2802" y="303"/>
                </a:lnTo>
                <a:lnTo>
                  <a:pt x="2852" y="303"/>
                </a:lnTo>
                <a:lnTo>
                  <a:pt x="2852" y="351"/>
                </a:lnTo>
                <a:close/>
                <a:moveTo>
                  <a:pt x="2776" y="351"/>
                </a:moveTo>
                <a:lnTo>
                  <a:pt x="2726" y="351"/>
                </a:lnTo>
                <a:lnTo>
                  <a:pt x="2726" y="303"/>
                </a:lnTo>
                <a:lnTo>
                  <a:pt x="2776" y="303"/>
                </a:lnTo>
                <a:lnTo>
                  <a:pt x="2776" y="351"/>
                </a:lnTo>
                <a:close/>
                <a:moveTo>
                  <a:pt x="2700" y="351"/>
                </a:moveTo>
                <a:lnTo>
                  <a:pt x="2651" y="351"/>
                </a:lnTo>
                <a:lnTo>
                  <a:pt x="2651" y="303"/>
                </a:lnTo>
                <a:lnTo>
                  <a:pt x="2700" y="303"/>
                </a:lnTo>
                <a:lnTo>
                  <a:pt x="2700" y="351"/>
                </a:lnTo>
                <a:close/>
                <a:moveTo>
                  <a:pt x="2622" y="351"/>
                </a:moveTo>
                <a:lnTo>
                  <a:pt x="2575" y="351"/>
                </a:lnTo>
                <a:lnTo>
                  <a:pt x="2575" y="303"/>
                </a:lnTo>
                <a:lnTo>
                  <a:pt x="2622" y="303"/>
                </a:lnTo>
                <a:lnTo>
                  <a:pt x="2622" y="351"/>
                </a:lnTo>
                <a:close/>
                <a:moveTo>
                  <a:pt x="2547" y="351"/>
                </a:moveTo>
                <a:lnTo>
                  <a:pt x="2499" y="351"/>
                </a:lnTo>
                <a:lnTo>
                  <a:pt x="2499" y="303"/>
                </a:lnTo>
                <a:lnTo>
                  <a:pt x="2547" y="303"/>
                </a:lnTo>
                <a:lnTo>
                  <a:pt x="2547" y="351"/>
                </a:lnTo>
                <a:close/>
                <a:moveTo>
                  <a:pt x="2471" y="351"/>
                </a:moveTo>
                <a:lnTo>
                  <a:pt x="2424" y="351"/>
                </a:lnTo>
                <a:lnTo>
                  <a:pt x="2424" y="303"/>
                </a:lnTo>
                <a:lnTo>
                  <a:pt x="2471" y="303"/>
                </a:lnTo>
                <a:lnTo>
                  <a:pt x="2471" y="351"/>
                </a:lnTo>
                <a:close/>
                <a:moveTo>
                  <a:pt x="2395" y="351"/>
                </a:moveTo>
                <a:lnTo>
                  <a:pt x="2348" y="351"/>
                </a:lnTo>
                <a:lnTo>
                  <a:pt x="2348" y="303"/>
                </a:lnTo>
                <a:lnTo>
                  <a:pt x="2395" y="303"/>
                </a:lnTo>
                <a:lnTo>
                  <a:pt x="2395" y="351"/>
                </a:lnTo>
                <a:close/>
                <a:moveTo>
                  <a:pt x="2319" y="351"/>
                </a:moveTo>
                <a:lnTo>
                  <a:pt x="2272" y="351"/>
                </a:lnTo>
                <a:lnTo>
                  <a:pt x="2272" y="303"/>
                </a:lnTo>
                <a:lnTo>
                  <a:pt x="2319" y="303"/>
                </a:lnTo>
                <a:lnTo>
                  <a:pt x="2319" y="351"/>
                </a:lnTo>
                <a:close/>
                <a:moveTo>
                  <a:pt x="2244" y="351"/>
                </a:moveTo>
                <a:lnTo>
                  <a:pt x="2196" y="351"/>
                </a:lnTo>
                <a:lnTo>
                  <a:pt x="2196" y="303"/>
                </a:lnTo>
                <a:lnTo>
                  <a:pt x="2244" y="303"/>
                </a:lnTo>
                <a:lnTo>
                  <a:pt x="2244" y="351"/>
                </a:lnTo>
                <a:close/>
                <a:moveTo>
                  <a:pt x="2168" y="351"/>
                </a:moveTo>
                <a:lnTo>
                  <a:pt x="2121" y="351"/>
                </a:lnTo>
                <a:lnTo>
                  <a:pt x="2121" y="303"/>
                </a:lnTo>
                <a:lnTo>
                  <a:pt x="2168" y="303"/>
                </a:lnTo>
                <a:lnTo>
                  <a:pt x="2168" y="351"/>
                </a:lnTo>
                <a:close/>
                <a:moveTo>
                  <a:pt x="2016" y="351"/>
                </a:moveTo>
                <a:lnTo>
                  <a:pt x="1969" y="351"/>
                </a:lnTo>
                <a:lnTo>
                  <a:pt x="1969" y="303"/>
                </a:lnTo>
                <a:lnTo>
                  <a:pt x="2016" y="303"/>
                </a:lnTo>
                <a:lnTo>
                  <a:pt x="2016" y="351"/>
                </a:lnTo>
                <a:close/>
                <a:moveTo>
                  <a:pt x="1941" y="351"/>
                </a:moveTo>
                <a:lnTo>
                  <a:pt x="1893" y="351"/>
                </a:lnTo>
                <a:lnTo>
                  <a:pt x="1893" y="303"/>
                </a:lnTo>
                <a:lnTo>
                  <a:pt x="1941" y="303"/>
                </a:lnTo>
                <a:lnTo>
                  <a:pt x="1941" y="351"/>
                </a:lnTo>
                <a:close/>
                <a:moveTo>
                  <a:pt x="1865" y="351"/>
                </a:moveTo>
                <a:lnTo>
                  <a:pt x="1818" y="351"/>
                </a:lnTo>
                <a:lnTo>
                  <a:pt x="1818" y="303"/>
                </a:lnTo>
                <a:lnTo>
                  <a:pt x="1865" y="303"/>
                </a:lnTo>
                <a:lnTo>
                  <a:pt x="1865" y="351"/>
                </a:lnTo>
                <a:close/>
                <a:moveTo>
                  <a:pt x="1335" y="351"/>
                </a:moveTo>
                <a:lnTo>
                  <a:pt x="1288" y="351"/>
                </a:lnTo>
                <a:lnTo>
                  <a:pt x="1288" y="303"/>
                </a:lnTo>
                <a:lnTo>
                  <a:pt x="1335" y="303"/>
                </a:lnTo>
                <a:lnTo>
                  <a:pt x="1335" y="351"/>
                </a:lnTo>
                <a:close/>
                <a:moveTo>
                  <a:pt x="1259" y="351"/>
                </a:moveTo>
                <a:lnTo>
                  <a:pt x="1212" y="351"/>
                </a:lnTo>
                <a:lnTo>
                  <a:pt x="1212" y="303"/>
                </a:lnTo>
                <a:lnTo>
                  <a:pt x="1259" y="303"/>
                </a:lnTo>
                <a:lnTo>
                  <a:pt x="1259" y="351"/>
                </a:lnTo>
                <a:close/>
                <a:moveTo>
                  <a:pt x="1184" y="351"/>
                </a:moveTo>
                <a:lnTo>
                  <a:pt x="1136" y="351"/>
                </a:lnTo>
                <a:lnTo>
                  <a:pt x="1136" y="303"/>
                </a:lnTo>
                <a:lnTo>
                  <a:pt x="1184" y="303"/>
                </a:lnTo>
                <a:lnTo>
                  <a:pt x="1184" y="351"/>
                </a:lnTo>
                <a:close/>
                <a:moveTo>
                  <a:pt x="1032" y="351"/>
                </a:moveTo>
                <a:lnTo>
                  <a:pt x="985" y="351"/>
                </a:lnTo>
                <a:lnTo>
                  <a:pt x="985" y="303"/>
                </a:lnTo>
                <a:lnTo>
                  <a:pt x="1032" y="303"/>
                </a:lnTo>
                <a:lnTo>
                  <a:pt x="1032" y="351"/>
                </a:lnTo>
                <a:close/>
                <a:moveTo>
                  <a:pt x="956" y="351"/>
                </a:moveTo>
                <a:lnTo>
                  <a:pt x="909" y="351"/>
                </a:lnTo>
                <a:lnTo>
                  <a:pt x="909" y="303"/>
                </a:lnTo>
                <a:lnTo>
                  <a:pt x="956" y="303"/>
                </a:lnTo>
                <a:lnTo>
                  <a:pt x="956" y="351"/>
                </a:lnTo>
                <a:close/>
                <a:moveTo>
                  <a:pt x="805" y="351"/>
                </a:moveTo>
                <a:lnTo>
                  <a:pt x="758" y="351"/>
                </a:lnTo>
                <a:lnTo>
                  <a:pt x="758" y="303"/>
                </a:lnTo>
                <a:lnTo>
                  <a:pt x="805" y="303"/>
                </a:lnTo>
                <a:lnTo>
                  <a:pt x="805" y="351"/>
                </a:lnTo>
                <a:close/>
                <a:moveTo>
                  <a:pt x="729" y="351"/>
                </a:moveTo>
                <a:lnTo>
                  <a:pt x="682" y="351"/>
                </a:lnTo>
                <a:lnTo>
                  <a:pt x="682" y="303"/>
                </a:lnTo>
                <a:lnTo>
                  <a:pt x="729" y="303"/>
                </a:lnTo>
                <a:lnTo>
                  <a:pt x="729" y="351"/>
                </a:lnTo>
                <a:close/>
                <a:moveTo>
                  <a:pt x="653" y="351"/>
                </a:moveTo>
                <a:lnTo>
                  <a:pt x="606" y="351"/>
                </a:lnTo>
                <a:lnTo>
                  <a:pt x="606" y="303"/>
                </a:lnTo>
                <a:lnTo>
                  <a:pt x="653" y="303"/>
                </a:lnTo>
                <a:lnTo>
                  <a:pt x="653" y="351"/>
                </a:lnTo>
                <a:close/>
                <a:moveTo>
                  <a:pt x="578" y="351"/>
                </a:moveTo>
                <a:lnTo>
                  <a:pt x="530" y="351"/>
                </a:lnTo>
                <a:lnTo>
                  <a:pt x="530" y="303"/>
                </a:lnTo>
                <a:lnTo>
                  <a:pt x="578" y="303"/>
                </a:lnTo>
                <a:lnTo>
                  <a:pt x="578" y="351"/>
                </a:lnTo>
                <a:close/>
                <a:moveTo>
                  <a:pt x="502" y="351"/>
                </a:moveTo>
                <a:lnTo>
                  <a:pt x="455" y="351"/>
                </a:lnTo>
                <a:lnTo>
                  <a:pt x="455" y="303"/>
                </a:lnTo>
                <a:lnTo>
                  <a:pt x="502" y="303"/>
                </a:lnTo>
                <a:lnTo>
                  <a:pt x="502" y="351"/>
                </a:lnTo>
                <a:close/>
                <a:moveTo>
                  <a:pt x="426" y="351"/>
                </a:moveTo>
                <a:lnTo>
                  <a:pt x="379" y="351"/>
                </a:lnTo>
                <a:lnTo>
                  <a:pt x="379" y="303"/>
                </a:lnTo>
                <a:lnTo>
                  <a:pt x="426" y="303"/>
                </a:lnTo>
                <a:lnTo>
                  <a:pt x="426" y="351"/>
                </a:lnTo>
                <a:close/>
                <a:moveTo>
                  <a:pt x="351" y="351"/>
                </a:moveTo>
                <a:lnTo>
                  <a:pt x="303" y="351"/>
                </a:lnTo>
                <a:lnTo>
                  <a:pt x="303" y="303"/>
                </a:lnTo>
                <a:lnTo>
                  <a:pt x="351" y="303"/>
                </a:lnTo>
                <a:lnTo>
                  <a:pt x="351" y="351"/>
                </a:lnTo>
                <a:close/>
                <a:moveTo>
                  <a:pt x="275" y="351"/>
                </a:moveTo>
                <a:lnTo>
                  <a:pt x="227" y="351"/>
                </a:lnTo>
                <a:lnTo>
                  <a:pt x="227" y="303"/>
                </a:lnTo>
                <a:lnTo>
                  <a:pt x="275" y="303"/>
                </a:lnTo>
                <a:lnTo>
                  <a:pt x="275" y="351"/>
                </a:lnTo>
                <a:close/>
                <a:moveTo>
                  <a:pt x="199" y="351"/>
                </a:moveTo>
                <a:lnTo>
                  <a:pt x="152" y="351"/>
                </a:lnTo>
                <a:lnTo>
                  <a:pt x="152" y="303"/>
                </a:lnTo>
                <a:lnTo>
                  <a:pt x="199" y="303"/>
                </a:lnTo>
                <a:lnTo>
                  <a:pt x="199" y="351"/>
                </a:lnTo>
                <a:close/>
                <a:moveTo>
                  <a:pt x="123" y="351"/>
                </a:moveTo>
                <a:lnTo>
                  <a:pt x="76" y="351"/>
                </a:lnTo>
                <a:lnTo>
                  <a:pt x="76" y="303"/>
                </a:lnTo>
                <a:lnTo>
                  <a:pt x="123" y="303"/>
                </a:lnTo>
                <a:lnTo>
                  <a:pt x="123" y="351"/>
                </a:lnTo>
                <a:close/>
                <a:moveTo>
                  <a:pt x="48" y="351"/>
                </a:moveTo>
                <a:lnTo>
                  <a:pt x="0" y="351"/>
                </a:lnTo>
                <a:lnTo>
                  <a:pt x="0" y="303"/>
                </a:lnTo>
                <a:lnTo>
                  <a:pt x="48" y="303"/>
                </a:lnTo>
                <a:lnTo>
                  <a:pt x="48" y="351"/>
                </a:lnTo>
                <a:close/>
                <a:moveTo>
                  <a:pt x="3079" y="275"/>
                </a:moveTo>
                <a:lnTo>
                  <a:pt x="3029" y="275"/>
                </a:lnTo>
                <a:lnTo>
                  <a:pt x="3029" y="228"/>
                </a:lnTo>
                <a:lnTo>
                  <a:pt x="3079" y="228"/>
                </a:lnTo>
                <a:lnTo>
                  <a:pt x="3079" y="275"/>
                </a:lnTo>
                <a:close/>
                <a:moveTo>
                  <a:pt x="3003" y="275"/>
                </a:moveTo>
                <a:lnTo>
                  <a:pt x="2954" y="275"/>
                </a:lnTo>
                <a:lnTo>
                  <a:pt x="2954" y="228"/>
                </a:lnTo>
                <a:lnTo>
                  <a:pt x="3003" y="228"/>
                </a:lnTo>
                <a:lnTo>
                  <a:pt x="3003" y="275"/>
                </a:lnTo>
                <a:close/>
                <a:moveTo>
                  <a:pt x="2852" y="275"/>
                </a:moveTo>
                <a:lnTo>
                  <a:pt x="2802" y="275"/>
                </a:lnTo>
                <a:lnTo>
                  <a:pt x="2802" y="228"/>
                </a:lnTo>
                <a:lnTo>
                  <a:pt x="2852" y="228"/>
                </a:lnTo>
                <a:lnTo>
                  <a:pt x="2852" y="275"/>
                </a:lnTo>
                <a:close/>
                <a:moveTo>
                  <a:pt x="2776" y="275"/>
                </a:moveTo>
                <a:lnTo>
                  <a:pt x="2726" y="275"/>
                </a:lnTo>
                <a:lnTo>
                  <a:pt x="2726" y="228"/>
                </a:lnTo>
                <a:lnTo>
                  <a:pt x="2776" y="228"/>
                </a:lnTo>
                <a:lnTo>
                  <a:pt x="2776" y="275"/>
                </a:lnTo>
                <a:close/>
                <a:moveTo>
                  <a:pt x="2700" y="275"/>
                </a:moveTo>
                <a:lnTo>
                  <a:pt x="2651" y="275"/>
                </a:lnTo>
                <a:lnTo>
                  <a:pt x="2651" y="228"/>
                </a:lnTo>
                <a:lnTo>
                  <a:pt x="2700" y="228"/>
                </a:lnTo>
                <a:lnTo>
                  <a:pt x="2700" y="275"/>
                </a:lnTo>
                <a:close/>
                <a:moveTo>
                  <a:pt x="2622" y="275"/>
                </a:moveTo>
                <a:lnTo>
                  <a:pt x="2575" y="275"/>
                </a:lnTo>
                <a:lnTo>
                  <a:pt x="2575" y="228"/>
                </a:lnTo>
                <a:lnTo>
                  <a:pt x="2622" y="228"/>
                </a:lnTo>
                <a:lnTo>
                  <a:pt x="2622" y="275"/>
                </a:lnTo>
                <a:close/>
                <a:moveTo>
                  <a:pt x="2547" y="275"/>
                </a:moveTo>
                <a:lnTo>
                  <a:pt x="2499" y="275"/>
                </a:lnTo>
                <a:lnTo>
                  <a:pt x="2499" y="228"/>
                </a:lnTo>
                <a:lnTo>
                  <a:pt x="2547" y="228"/>
                </a:lnTo>
                <a:lnTo>
                  <a:pt x="2547" y="275"/>
                </a:lnTo>
                <a:close/>
                <a:moveTo>
                  <a:pt x="2471" y="275"/>
                </a:moveTo>
                <a:lnTo>
                  <a:pt x="2424" y="275"/>
                </a:lnTo>
                <a:lnTo>
                  <a:pt x="2424" y="228"/>
                </a:lnTo>
                <a:lnTo>
                  <a:pt x="2471" y="228"/>
                </a:lnTo>
                <a:lnTo>
                  <a:pt x="2471" y="275"/>
                </a:lnTo>
                <a:close/>
                <a:moveTo>
                  <a:pt x="2395" y="275"/>
                </a:moveTo>
                <a:lnTo>
                  <a:pt x="2348" y="275"/>
                </a:lnTo>
                <a:lnTo>
                  <a:pt x="2348" y="228"/>
                </a:lnTo>
                <a:lnTo>
                  <a:pt x="2395" y="228"/>
                </a:lnTo>
                <a:lnTo>
                  <a:pt x="2395" y="275"/>
                </a:lnTo>
                <a:close/>
                <a:moveTo>
                  <a:pt x="2319" y="275"/>
                </a:moveTo>
                <a:lnTo>
                  <a:pt x="2272" y="275"/>
                </a:lnTo>
                <a:lnTo>
                  <a:pt x="2272" y="228"/>
                </a:lnTo>
                <a:lnTo>
                  <a:pt x="2319" y="228"/>
                </a:lnTo>
                <a:lnTo>
                  <a:pt x="2319" y="275"/>
                </a:lnTo>
                <a:close/>
                <a:moveTo>
                  <a:pt x="2168" y="275"/>
                </a:moveTo>
                <a:lnTo>
                  <a:pt x="2121" y="275"/>
                </a:lnTo>
                <a:lnTo>
                  <a:pt x="2121" y="228"/>
                </a:lnTo>
                <a:lnTo>
                  <a:pt x="2168" y="228"/>
                </a:lnTo>
                <a:lnTo>
                  <a:pt x="2168" y="275"/>
                </a:lnTo>
                <a:close/>
                <a:moveTo>
                  <a:pt x="1411" y="275"/>
                </a:moveTo>
                <a:lnTo>
                  <a:pt x="1363" y="275"/>
                </a:lnTo>
                <a:lnTo>
                  <a:pt x="1363" y="228"/>
                </a:lnTo>
                <a:lnTo>
                  <a:pt x="1411" y="228"/>
                </a:lnTo>
                <a:lnTo>
                  <a:pt x="1411" y="275"/>
                </a:lnTo>
                <a:close/>
                <a:moveTo>
                  <a:pt x="1335" y="275"/>
                </a:moveTo>
                <a:lnTo>
                  <a:pt x="1288" y="275"/>
                </a:lnTo>
                <a:lnTo>
                  <a:pt x="1288" y="228"/>
                </a:lnTo>
                <a:lnTo>
                  <a:pt x="1335" y="228"/>
                </a:lnTo>
                <a:lnTo>
                  <a:pt x="1335" y="275"/>
                </a:lnTo>
                <a:close/>
                <a:moveTo>
                  <a:pt x="1259" y="275"/>
                </a:moveTo>
                <a:lnTo>
                  <a:pt x="1212" y="275"/>
                </a:lnTo>
                <a:lnTo>
                  <a:pt x="1212" y="228"/>
                </a:lnTo>
                <a:lnTo>
                  <a:pt x="1259" y="228"/>
                </a:lnTo>
                <a:lnTo>
                  <a:pt x="1259" y="275"/>
                </a:lnTo>
                <a:close/>
                <a:moveTo>
                  <a:pt x="1184" y="275"/>
                </a:moveTo>
                <a:lnTo>
                  <a:pt x="1136" y="275"/>
                </a:lnTo>
                <a:lnTo>
                  <a:pt x="1136" y="228"/>
                </a:lnTo>
                <a:lnTo>
                  <a:pt x="1184" y="228"/>
                </a:lnTo>
                <a:lnTo>
                  <a:pt x="1184" y="275"/>
                </a:lnTo>
                <a:close/>
                <a:moveTo>
                  <a:pt x="1108" y="275"/>
                </a:moveTo>
                <a:lnTo>
                  <a:pt x="1060" y="275"/>
                </a:lnTo>
                <a:lnTo>
                  <a:pt x="1060" y="228"/>
                </a:lnTo>
                <a:lnTo>
                  <a:pt x="1108" y="228"/>
                </a:lnTo>
                <a:lnTo>
                  <a:pt x="1108" y="275"/>
                </a:lnTo>
                <a:close/>
                <a:moveTo>
                  <a:pt x="881" y="275"/>
                </a:moveTo>
                <a:lnTo>
                  <a:pt x="833" y="275"/>
                </a:lnTo>
                <a:lnTo>
                  <a:pt x="833" y="228"/>
                </a:lnTo>
                <a:lnTo>
                  <a:pt x="881" y="228"/>
                </a:lnTo>
                <a:lnTo>
                  <a:pt x="881" y="275"/>
                </a:lnTo>
                <a:close/>
                <a:moveTo>
                  <a:pt x="805" y="275"/>
                </a:moveTo>
                <a:lnTo>
                  <a:pt x="758" y="275"/>
                </a:lnTo>
                <a:lnTo>
                  <a:pt x="758" y="228"/>
                </a:lnTo>
                <a:lnTo>
                  <a:pt x="805" y="228"/>
                </a:lnTo>
                <a:lnTo>
                  <a:pt x="805" y="275"/>
                </a:lnTo>
                <a:close/>
                <a:moveTo>
                  <a:pt x="729" y="275"/>
                </a:moveTo>
                <a:lnTo>
                  <a:pt x="682" y="275"/>
                </a:lnTo>
                <a:lnTo>
                  <a:pt x="682" y="228"/>
                </a:lnTo>
                <a:lnTo>
                  <a:pt x="729" y="228"/>
                </a:lnTo>
                <a:lnTo>
                  <a:pt x="729" y="275"/>
                </a:lnTo>
                <a:close/>
                <a:moveTo>
                  <a:pt x="578" y="275"/>
                </a:moveTo>
                <a:lnTo>
                  <a:pt x="530" y="275"/>
                </a:lnTo>
                <a:lnTo>
                  <a:pt x="530" y="228"/>
                </a:lnTo>
                <a:lnTo>
                  <a:pt x="578" y="228"/>
                </a:lnTo>
                <a:lnTo>
                  <a:pt x="578" y="275"/>
                </a:lnTo>
                <a:close/>
                <a:moveTo>
                  <a:pt x="502" y="275"/>
                </a:moveTo>
                <a:lnTo>
                  <a:pt x="455" y="275"/>
                </a:lnTo>
                <a:lnTo>
                  <a:pt x="455" y="228"/>
                </a:lnTo>
                <a:lnTo>
                  <a:pt x="502" y="228"/>
                </a:lnTo>
                <a:lnTo>
                  <a:pt x="502" y="275"/>
                </a:lnTo>
                <a:close/>
                <a:moveTo>
                  <a:pt x="426" y="275"/>
                </a:moveTo>
                <a:lnTo>
                  <a:pt x="379" y="275"/>
                </a:lnTo>
                <a:lnTo>
                  <a:pt x="379" y="228"/>
                </a:lnTo>
                <a:lnTo>
                  <a:pt x="426" y="228"/>
                </a:lnTo>
                <a:lnTo>
                  <a:pt x="426" y="275"/>
                </a:lnTo>
                <a:close/>
                <a:moveTo>
                  <a:pt x="123" y="275"/>
                </a:moveTo>
                <a:lnTo>
                  <a:pt x="76" y="275"/>
                </a:lnTo>
                <a:lnTo>
                  <a:pt x="76" y="228"/>
                </a:lnTo>
                <a:lnTo>
                  <a:pt x="123" y="228"/>
                </a:lnTo>
                <a:lnTo>
                  <a:pt x="123" y="275"/>
                </a:lnTo>
                <a:close/>
                <a:moveTo>
                  <a:pt x="3003" y="199"/>
                </a:moveTo>
                <a:lnTo>
                  <a:pt x="2954" y="199"/>
                </a:lnTo>
                <a:lnTo>
                  <a:pt x="2954" y="152"/>
                </a:lnTo>
                <a:lnTo>
                  <a:pt x="3003" y="152"/>
                </a:lnTo>
                <a:lnTo>
                  <a:pt x="3003" y="199"/>
                </a:lnTo>
                <a:close/>
                <a:moveTo>
                  <a:pt x="2700" y="199"/>
                </a:moveTo>
                <a:lnTo>
                  <a:pt x="2651" y="199"/>
                </a:lnTo>
                <a:lnTo>
                  <a:pt x="2651" y="152"/>
                </a:lnTo>
                <a:lnTo>
                  <a:pt x="2700" y="152"/>
                </a:lnTo>
                <a:lnTo>
                  <a:pt x="2700" y="199"/>
                </a:lnTo>
                <a:close/>
                <a:moveTo>
                  <a:pt x="2622" y="199"/>
                </a:moveTo>
                <a:lnTo>
                  <a:pt x="2575" y="199"/>
                </a:lnTo>
                <a:lnTo>
                  <a:pt x="2575" y="152"/>
                </a:lnTo>
                <a:lnTo>
                  <a:pt x="2622" y="152"/>
                </a:lnTo>
                <a:lnTo>
                  <a:pt x="2622" y="199"/>
                </a:lnTo>
                <a:close/>
                <a:moveTo>
                  <a:pt x="2547" y="199"/>
                </a:moveTo>
                <a:lnTo>
                  <a:pt x="2499" y="199"/>
                </a:lnTo>
                <a:lnTo>
                  <a:pt x="2499" y="152"/>
                </a:lnTo>
                <a:lnTo>
                  <a:pt x="2547" y="152"/>
                </a:lnTo>
                <a:lnTo>
                  <a:pt x="2547" y="199"/>
                </a:lnTo>
                <a:close/>
                <a:moveTo>
                  <a:pt x="2244" y="199"/>
                </a:moveTo>
                <a:lnTo>
                  <a:pt x="2196" y="199"/>
                </a:lnTo>
                <a:lnTo>
                  <a:pt x="2196" y="152"/>
                </a:lnTo>
                <a:lnTo>
                  <a:pt x="2244" y="152"/>
                </a:lnTo>
                <a:lnTo>
                  <a:pt x="2244" y="199"/>
                </a:lnTo>
                <a:close/>
                <a:moveTo>
                  <a:pt x="1865" y="199"/>
                </a:moveTo>
                <a:lnTo>
                  <a:pt x="1818" y="199"/>
                </a:lnTo>
                <a:lnTo>
                  <a:pt x="1818" y="152"/>
                </a:lnTo>
                <a:lnTo>
                  <a:pt x="1865" y="152"/>
                </a:lnTo>
                <a:lnTo>
                  <a:pt x="1865" y="199"/>
                </a:lnTo>
                <a:close/>
                <a:moveTo>
                  <a:pt x="1411" y="199"/>
                </a:moveTo>
                <a:lnTo>
                  <a:pt x="1363" y="199"/>
                </a:lnTo>
                <a:lnTo>
                  <a:pt x="1363" y="152"/>
                </a:lnTo>
                <a:lnTo>
                  <a:pt x="1411" y="152"/>
                </a:lnTo>
                <a:lnTo>
                  <a:pt x="1411" y="199"/>
                </a:lnTo>
                <a:close/>
                <a:moveTo>
                  <a:pt x="1335" y="199"/>
                </a:moveTo>
                <a:lnTo>
                  <a:pt x="1288" y="199"/>
                </a:lnTo>
                <a:lnTo>
                  <a:pt x="1288" y="152"/>
                </a:lnTo>
                <a:lnTo>
                  <a:pt x="1335" y="152"/>
                </a:lnTo>
                <a:lnTo>
                  <a:pt x="1335" y="199"/>
                </a:lnTo>
                <a:close/>
                <a:moveTo>
                  <a:pt x="1259" y="199"/>
                </a:moveTo>
                <a:lnTo>
                  <a:pt x="1212" y="199"/>
                </a:lnTo>
                <a:lnTo>
                  <a:pt x="1212" y="152"/>
                </a:lnTo>
                <a:lnTo>
                  <a:pt x="1259" y="152"/>
                </a:lnTo>
                <a:lnTo>
                  <a:pt x="1259" y="199"/>
                </a:lnTo>
                <a:close/>
                <a:moveTo>
                  <a:pt x="1184" y="199"/>
                </a:moveTo>
                <a:lnTo>
                  <a:pt x="1136" y="199"/>
                </a:lnTo>
                <a:lnTo>
                  <a:pt x="1136" y="152"/>
                </a:lnTo>
                <a:lnTo>
                  <a:pt x="1184" y="152"/>
                </a:lnTo>
                <a:lnTo>
                  <a:pt x="1184" y="199"/>
                </a:lnTo>
                <a:close/>
                <a:moveTo>
                  <a:pt x="1108" y="199"/>
                </a:moveTo>
                <a:lnTo>
                  <a:pt x="1060" y="199"/>
                </a:lnTo>
                <a:lnTo>
                  <a:pt x="1060" y="152"/>
                </a:lnTo>
                <a:lnTo>
                  <a:pt x="1108" y="152"/>
                </a:lnTo>
                <a:lnTo>
                  <a:pt x="1108" y="199"/>
                </a:lnTo>
                <a:close/>
                <a:moveTo>
                  <a:pt x="1032" y="199"/>
                </a:moveTo>
                <a:lnTo>
                  <a:pt x="985" y="199"/>
                </a:lnTo>
                <a:lnTo>
                  <a:pt x="985" y="152"/>
                </a:lnTo>
                <a:lnTo>
                  <a:pt x="1032" y="152"/>
                </a:lnTo>
                <a:lnTo>
                  <a:pt x="1032" y="199"/>
                </a:lnTo>
                <a:close/>
                <a:moveTo>
                  <a:pt x="805" y="199"/>
                </a:moveTo>
                <a:lnTo>
                  <a:pt x="758" y="199"/>
                </a:lnTo>
                <a:lnTo>
                  <a:pt x="758" y="152"/>
                </a:lnTo>
                <a:lnTo>
                  <a:pt x="805" y="152"/>
                </a:lnTo>
                <a:lnTo>
                  <a:pt x="805" y="199"/>
                </a:lnTo>
                <a:close/>
                <a:moveTo>
                  <a:pt x="729" y="199"/>
                </a:moveTo>
                <a:lnTo>
                  <a:pt x="682" y="199"/>
                </a:lnTo>
                <a:lnTo>
                  <a:pt x="682" y="152"/>
                </a:lnTo>
                <a:lnTo>
                  <a:pt x="729" y="152"/>
                </a:lnTo>
                <a:lnTo>
                  <a:pt x="729" y="199"/>
                </a:lnTo>
                <a:close/>
                <a:moveTo>
                  <a:pt x="653" y="199"/>
                </a:moveTo>
                <a:lnTo>
                  <a:pt x="606" y="199"/>
                </a:lnTo>
                <a:lnTo>
                  <a:pt x="606" y="152"/>
                </a:lnTo>
                <a:lnTo>
                  <a:pt x="653" y="152"/>
                </a:lnTo>
                <a:lnTo>
                  <a:pt x="653" y="199"/>
                </a:lnTo>
                <a:close/>
                <a:moveTo>
                  <a:pt x="578" y="199"/>
                </a:moveTo>
                <a:lnTo>
                  <a:pt x="530" y="199"/>
                </a:lnTo>
                <a:lnTo>
                  <a:pt x="530" y="152"/>
                </a:lnTo>
                <a:lnTo>
                  <a:pt x="578" y="152"/>
                </a:lnTo>
                <a:lnTo>
                  <a:pt x="578" y="199"/>
                </a:lnTo>
                <a:close/>
                <a:moveTo>
                  <a:pt x="502" y="199"/>
                </a:moveTo>
                <a:lnTo>
                  <a:pt x="455" y="199"/>
                </a:lnTo>
                <a:lnTo>
                  <a:pt x="455" y="152"/>
                </a:lnTo>
                <a:lnTo>
                  <a:pt x="502" y="152"/>
                </a:lnTo>
                <a:lnTo>
                  <a:pt x="502" y="199"/>
                </a:lnTo>
                <a:close/>
                <a:moveTo>
                  <a:pt x="2622" y="123"/>
                </a:moveTo>
                <a:lnTo>
                  <a:pt x="2575" y="123"/>
                </a:lnTo>
                <a:lnTo>
                  <a:pt x="2575" y="76"/>
                </a:lnTo>
                <a:lnTo>
                  <a:pt x="2622" y="76"/>
                </a:lnTo>
                <a:lnTo>
                  <a:pt x="2622" y="123"/>
                </a:lnTo>
                <a:close/>
                <a:moveTo>
                  <a:pt x="1865" y="123"/>
                </a:moveTo>
                <a:lnTo>
                  <a:pt x="1818" y="123"/>
                </a:lnTo>
                <a:lnTo>
                  <a:pt x="1818" y="76"/>
                </a:lnTo>
                <a:lnTo>
                  <a:pt x="1865" y="76"/>
                </a:lnTo>
                <a:lnTo>
                  <a:pt x="1865" y="123"/>
                </a:lnTo>
                <a:close/>
                <a:moveTo>
                  <a:pt x="1789" y="123"/>
                </a:moveTo>
                <a:lnTo>
                  <a:pt x="1742" y="123"/>
                </a:lnTo>
                <a:lnTo>
                  <a:pt x="1742" y="76"/>
                </a:lnTo>
                <a:lnTo>
                  <a:pt x="1789" y="76"/>
                </a:lnTo>
                <a:lnTo>
                  <a:pt x="1789" y="123"/>
                </a:lnTo>
                <a:close/>
                <a:moveTo>
                  <a:pt x="1411" y="123"/>
                </a:moveTo>
                <a:lnTo>
                  <a:pt x="1363" y="123"/>
                </a:lnTo>
                <a:lnTo>
                  <a:pt x="1363" y="76"/>
                </a:lnTo>
                <a:lnTo>
                  <a:pt x="1411" y="76"/>
                </a:lnTo>
                <a:lnTo>
                  <a:pt x="1411" y="123"/>
                </a:lnTo>
                <a:close/>
                <a:moveTo>
                  <a:pt x="1335" y="123"/>
                </a:moveTo>
                <a:lnTo>
                  <a:pt x="1288" y="123"/>
                </a:lnTo>
                <a:lnTo>
                  <a:pt x="1288" y="76"/>
                </a:lnTo>
                <a:lnTo>
                  <a:pt x="1335" y="76"/>
                </a:lnTo>
                <a:lnTo>
                  <a:pt x="1335" y="123"/>
                </a:lnTo>
                <a:close/>
                <a:moveTo>
                  <a:pt x="1259" y="123"/>
                </a:moveTo>
                <a:lnTo>
                  <a:pt x="1212" y="123"/>
                </a:lnTo>
                <a:lnTo>
                  <a:pt x="1212" y="76"/>
                </a:lnTo>
                <a:lnTo>
                  <a:pt x="1259" y="76"/>
                </a:lnTo>
                <a:lnTo>
                  <a:pt x="1259" y="123"/>
                </a:lnTo>
                <a:close/>
                <a:moveTo>
                  <a:pt x="1184" y="123"/>
                </a:moveTo>
                <a:lnTo>
                  <a:pt x="1136" y="123"/>
                </a:lnTo>
                <a:lnTo>
                  <a:pt x="1136" y="76"/>
                </a:lnTo>
                <a:lnTo>
                  <a:pt x="1184" y="76"/>
                </a:lnTo>
                <a:lnTo>
                  <a:pt x="1184" y="123"/>
                </a:lnTo>
                <a:close/>
                <a:moveTo>
                  <a:pt x="1108" y="123"/>
                </a:moveTo>
                <a:lnTo>
                  <a:pt x="1060" y="123"/>
                </a:lnTo>
                <a:lnTo>
                  <a:pt x="1060" y="76"/>
                </a:lnTo>
                <a:lnTo>
                  <a:pt x="1108" y="76"/>
                </a:lnTo>
                <a:lnTo>
                  <a:pt x="1108" y="123"/>
                </a:lnTo>
                <a:close/>
                <a:moveTo>
                  <a:pt x="1032" y="123"/>
                </a:moveTo>
                <a:lnTo>
                  <a:pt x="985" y="123"/>
                </a:lnTo>
                <a:lnTo>
                  <a:pt x="985" y="76"/>
                </a:lnTo>
                <a:lnTo>
                  <a:pt x="1032" y="76"/>
                </a:lnTo>
                <a:lnTo>
                  <a:pt x="1032" y="123"/>
                </a:lnTo>
                <a:close/>
                <a:moveTo>
                  <a:pt x="881" y="123"/>
                </a:moveTo>
                <a:lnTo>
                  <a:pt x="833" y="123"/>
                </a:lnTo>
                <a:lnTo>
                  <a:pt x="833" y="76"/>
                </a:lnTo>
                <a:lnTo>
                  <a:pt x="881" y="76"/>
                </a:lnTo>
                <a:lnTo>
                  <a:pt x="881" y="123"/>
                </a:lnTo>
                <a:close/>
                <a:moveTo>
                  <a:pt x="805" y="123"/>
                </a:moveTo>
                <a:lnTo>
                  <a:pt x="758" y="123"/>
                </a:lnTo>
                <a:lnTo>
                  <a:pt x="758" y="76"/>
                </a:lnTo>
                <a:lnTo>
                  <a:pt x="805" y="76"/>
                </a:lnTo>
                <a:lnTo>
                  <a:pt x="805" y="123"/>
                </a:lnTo>
                <a:close/>
                <a:moveTo>
                  <a:pt x="729" y="123"/>
                </a:moveTo>
                <a:lnTo>
                  <a:pt x="682" y="123"/>
                </a:lnTo>
                <a:lnTo>
                  <a:pt x="682" y="76"/>
                </a:lnTo>
                <a:lnTo>
                  <a:pt x="729" y="76"/>
                </a:lnTo>
                <a:lnTo>
                  <a:pt x="729" y="123"/>
                </a:lnTo>
                <a:close/>
                <a:moveTo>
                  <a:pt x="578" y="123"/>
                </a:moveTo>
                <a:lnTo>
                  <a:pt x="530" y="123"/>
                </a:lnTo>
                <a:lnTo>
                  <a:pt x="530" y="76"/>
                </a:lnTo>
                <a:lnTo>
                  <a:pt x="578" y="76"/>
                </a:lnTo>
                <a:lnTo>
                  <a:pt x="578" y="123"/>
                </a:lnTo>
                <a:close/>
                <a:moveTo>
                  <a:pt x="2547" y="48"/>
                </a:moveTo>
                <a:lnTo>
                  <a:pt x="2499" y="48"/>
                </a:lnTo>
                <a:lnTo>
                  <a:pt x="2499" y="0"/>
                </a:lnTo>
                <a:lnTo>
                  <a:pt x="2547" y="0"/>
                </a:lnTo>
                <a:lnTo>
                  <a:pt x="2547" y="48"/>
                </a:lnTo>
                <a:close/>
                <a:moveTo>
                  <a:pt x="2244" y="48"/>
                </a:moveTo>
                <a:lnTo>
                  <a:pt x="2196" y="48"/>
                </a:lnTo>
                <a:lnTo>
                  <a:pt x="2196" y="0"/>
                </a:lnTo>
                <a:lnTo>
                  <a:pt x="2244" y="0"/>
                </a:lnTo>
                <a:lnTo>
                  <a:pt x="2244" y="48"/>
                </a:lnTo>
                <a:close/>
                <a:moveTo>
                  <a:pt x="2168" y="48"/>
                </a:moveTo>
                <a:lnTo>
                  <a:pt x="2121" y="48"/>
                </a:lnTo>
                <a:lnTo>
                  <a:pt x="2121" y="0"/>
                </a:lnTo>
                <a:lnTo>
                  <a:pt x="2168" y="0"/>
                </a:lnTo>
                <a:lnTo>
                  <a:pt x="2168" y="48"/>
                </a:lnTo>
                <a:close/>
                <a:moveTo>
                  <a:pt x="1335" y="48"/>
                </a:moveTo>
                <a:lnTo>
                  <a:pt x="1288" y="48"/>
                </a:lnTo>
                <a:lnTo>
                  <a:pt x="1288" y="0"/>
                </a:lnTo>
                <a:lnTo>
                  <a:pt x="1335" y="0"/>
                </a:lnTo>
                <a:lnTo>
                  <a:pt x="1335" y="48"/>
                </a:lnTo>
                <a:close/>
                <a:moveTo>
                  <a:pt x="1259" y="48"/>
                </a:moveTo>
                <a:lnTo>
                  <a:pt x="1212" y="48"/>
                </a:lnTo>
                <a:lnTo>
                  <a:pt x="1212" y="0"/>
                </a:lnTo>
                <a:lnTo>
                  <a:pt x="1259" y="0"/>
                </a:lnTo>
                <a:lnTo>
                  <a:pt x="1259" y="48"/>
                </a:lnTo>
                <a:close/>
                <a:moveTo>
                  <a:pt x="1184" y="48"/>
                </a:moveTo>
                <a:lnTo>
                  <a:pt x="1136" y="48"/>
                </a:lnTo>
                <a:lnTo>
                  <a:pt x="1136" y="0"/>
                </a:lnTo>
                <a:lnTo>
                  <a:pt x="1184" y="0"/>
                </a:lnTo>
                <a:lnTo>
                  <a:pt x="1184" y="48"/>
                </a:lnTo>
                <a:close/>
                <a:moveTo>
                  <a:pt x="1032" y="48"/>
                </a:moveTo>
                <a:lnTo>
                  <a:pt x="985" y="48"/>
                </a:lnTo>
                <a:lnTo>
                  <a:pt x="985" y="0"/>
                </a:lnTo>
                <a:lnTo>
                  <a:pt x="1032" y="0"/>
                </a:lnTo>
                <a:lnTo>
                  <a:pt x="1032" y="48"/>
                </a:lnTo>
                <a:close/>
                <a:moveTo>
                  <a:pt x="956" y="48"/>
                </a:moveTo>
                <a:lnTo>
                  <a:pt x="909" y="48"/>
                </a:lnTo>
                <a:lnTo>
                  <a:pt x="909" y="0"/>
                </a:lnTo>
                <a:lnTo>
                  <a:pt x="956" y="0"/>
                </a:lnTo>
                <a:lnTo>
                  <a:pt x="956" y="48"/>
                </a:lnTo>
                <a:close/>
                <a:moveTo>
                  <a:pt x="881" y="48"/>
                </a:moveTo>
                <a:lnTo>
                  <a:pt x="833" y="48"/>
                </a:lnTo>
                <a:lnTo>
                  <a:pt x="833" y="0"/>
                </a:lnTo>
                <a:lnTo>
                  <a:pt x="881" y="0"/>
                </a:lnTo>
                <a:lnTo>
                  <a:pt x="881" y="48"/>
                </a:lnTo>
                <a:close/>
                <a:moveTo>
                  <a:pt x="805" y="48"/>
                </a:moveTo>
                <a:lnTo>
                  <a:pt x="758" y="48"/>
                </a:lnTo>
                <a:lnTo>
                  <a:pt x="758" y="0"/>
                </a:lnTo>
                <a:lnTo>
                  <a:pt x="805" y="0"/>
                </a:lnTo>
                <a:lnTo>
                  <a:pt x="805" y="48"/>
                </a:lnTo>
                <a:close/>
              </a:path>
            </a:pathLst>
          </a:custGeom>
          <a:solidFill>
            <a:srgbClr val="FFC000">
              <a:alpha val="20000"/>
            </a:srgbClr>
          </a:solidFill>
          <a:ln>
            <a:noFill/>
          </a:ln>
        </p:spPr>
        <p:txBody>
          <a:bodyPr/>
          <a:lstStyle/>
          <a:p>
            <a:endParaRPr lang="zh-CN" altLang="en-US"/>
          </a:p>
        </p:txBody>
      </p:sp>
      <p:sp>
        <p:nvSpPr>
          <p:cNvPr id="3" name="矩形 2"/>
          <p:cNvSpPr/>
          <p:nvPr/>
        </p:nvSpPr>
        <p:spPr>
          <a:xfrm>
            <a:off x="607895" y="5884118"/>
            <a:ext cx="579729" cy="432048"/>
          </a:xfrm>
          <a:prstGeom prst="rect">
            <a:avLst/>
          </a:prstGeom>
          <a:solidFill>
            <a:srgbClr val="D43E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382318" y="5868652"/>
            <a:ext cx="579729" cy="432048"/>
          </a:xfrm>
          <a:prstGeom prst="rect">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031945" y="5860257"/>
            <a:ext cx="579729" cy="432048"/>
          </a:xfrm>
          <a:prstGeom prst="rect">
            <a:avLst/>
          </a:prstGeom>
          <a:solidFill>
            <a:srgbClr val="00A1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681572" y="5860257"/>
            <a:ext cx="579729" cy="432048"/>
          </a:xfrm>
          <a:prstGeom prst="rect">
            <a:avLst/>
          </a:prstGeom>
          <a:solidFill>
            <a:srgbClr val="F1B6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318135" y="5860257"/>
            <a:ext cx="579729" cy="432048"/>
          </a:xfrm>
          <a:prstGeom prst="rect">
            <a:avLst/>
          </a:prstGeom>
          <a:solidFill>
            <a:srgbClr val="B818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flipV="1">
            <a:off x="-16446" y="371440"/>
            <a:ext cx="3580334" cy="1"/>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580112" y="371440"/>
            <a:ext cx="3547442"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46"/>
          <p:cNvSpPr txBox="1"/>
          <p:nvPr/>
        </p:nvSpPr>
        <p:spPr>
          <a:xfrm>
            <a:off x="3598168" y="158146"/>
            <a:ext cx="1981944" cy="400110"/>
          </a:xfrm>
          <a:prstGeom prst="rect">
            <a:avLst/>
          </a:prstGeom>
          <a:noFill/>
        </p:spPr>
        <p:txBody>
          <a:bodyPr wrap="square" rtlCol="0">
            <a:spAutoFit/>
          </a:bodyPr>
          <a:lstStyle/>
          <a:p>
            <a:pPr algn="ctr"/>
            <a:r>
              <a:rPr lang="zh-CN" altLang="en-US" sz="2000" b="1" dirty="0" smtClean="0">
                <a:solidFill>
                  <a:schemeClr val="bg1">
                    <a:lumMod val="50000"/>
                  </a:schemeClr>
                </a:solidFill>
              </a:rPr>
              <a:t>与上一年度对比</a:t>
            </a:r>
            <a:endParaRPr lang="zh-CN" altLang="en-US" sz="2000" b="1" dirty="0">
              <a:solidFill>
                <a:schemeClr val="bg1">
                  <a:lumMod val="50000"/>
                </a:schemeClr>
              </a:solidFill>
            </a:endParaRPr>
          </a:p>
        </p:txBody>
      </p:sp>
      <p:sp>
        <p:nvSpPr>
          <p:cNvPr id="89" name="Rectangle 43"/>
          <p:cNvSpPr>
            <a:spLocks noChangeArrowheads="1"/>
          </p:cNvSpPr>
          <p:nvPr/>
        </p:nvSpPr>
        <p:spPr bwMode="auto">
          <a:xfrm>
            <a:off x="6503610" y="2629598"/>
            <a:ext cx="354390" cy="1388021"/>
          </a:xfrm>
          <a:prstGeom prst="rect">
            <a:avLst/>
          </a:prstGeom>
          <a:gradFill flip="none" rotWithShape="1">
            <a:gsLst>
              <a:gs pos="0">
                <a:srgbClr val="F1B60F">
                  <a:shade val="30000"/>
                  <a:satMod val="115000"/>
                </a:srgbClr>
              </a:gs>
              <a:gs pos="50000">
                <a:srgbClr val="F1B60F">
                  <a:shade val="67500"/>
                  <a:satMod val="115000"/>
                </a:srgbClr>
              </a:gs>
              <a:gs pos="100000">
                <a:srgbClr val="F1B60F">
                  <a:shade val="100000"/>
                  <a:satMod val="115000"/>
                </a:srgbClr>
              </a:gs>
            </a:gsLst>
            <a:lin ang="18900000" scaled="1"/>
            <a:tileRect/>
          </a:gradFill>
          <a:ln>
            <a:noFill/>
          </a:ln>
          <a:extLst/>
        </p:spPr>
        <p:txBody>
          <a:bodyPr/>
          <a:lstStyle/>
          <a:p>
            <a:pPr fontAlgn="base">
              <a:spcBef>
                <a:spcPct val="0"/>
              </a:spcBef>
              <a:spcAft>
                <a:spcPct val="0"/>
              </a:spcAft>
            </a:pPr>
            <a:endParaRPr lang="zh-CN" altLang="en-US" sz="1600">
              <a:solidFill>
                <a:prstClr val="black"/>
              </a:solidFill>
            </a:endParaRPr>
          </a:p>
        </p:txBody>
      </p:sp>
      <p:sp>
        <p:nvSpPr>
          <p:cNvPr id="90" name="Rectangle 44"/>
          <p:cNvSpPr>
            <a:spLocks noChangeArrowheads="1"/>
          </p:cNvSpPr>
          <p:nvPr/>
        </p:nvSpPr>
        <p:spPr bwMode="auto">
          <a:xfrm>
            <a:off x="3789221" y="1847776"/>
            <a:ext cx="361294" cy="2169843"/>
          </a:xfrm>
          <a:prstGeom prst="rect">
            <a:avLst/>
          </a:prstGeom>
          <a:gradFill flip="none" rotWithShape="1">
            <a:gsLst>
              <a:gs pos="0">
                <a:srgbClr val="F1B60F">
                  <a:shade val="30000"/>
                  <a:satMod val="115000"/>
                </a:srgbClr>
              </a:gs>
              <a:gs pos="50000">
                <a:srgbClr val="F1B60F">
                  <a:shade val="67500"/>
                  <a:satMod val="115000"/>
                </a:srgbClr>
              </a:gs>
              <a:gs pos="100000">
                <a:srgbClr val="F1B60F">
                  <a:shade val="100000"/>
                  <a:satMod val="115000"/>
                </a:srgbClr>
              </a:gs>
            </a:gsLst>
            <a:lin ang="18900000" scaled="1"/>
            <a:tileRect/>
          </a:gradFill>
          <a:ln>
            <a:noFill/>
          </a:ln>
          <a:extLst/>
        </p:spPr>
        <p:txBody>
          <a:bodyPr/>
          <a:lstStyle/>
          <a:p>
            <a:pPr fontAlgn="base">
              <a:spcBef>
                <a:spcPct val="0"/>
              </a:spcBef>
              <a:spcAft>
                <a:spcPct val="0"/>
              </a:spcAft>
            </a:pPr>
            <a:endParaRPr lang="zh-CN" altLang="en-US" sz="1600">
              <a:solidFill>
                <a:prstClr val="black"/>
              </a:solidFill>
            </a:endParaRPr>
          </a:p>
        </p:txBody>
      </p:sp>
      <p:sp>
        <p:nvSpPr>
          <p:cNvPr id="91" name="Rectangle 45"/>
          <p:cNvSpPr>
            <a:spLocks noChangeArrowheads="1"/>
          </p:cNvSpPr>
          <p:nvPr/>
        </p:nvSpPr>
        <p:spPr bwMode="auto">
          <a:xfrm>
            <a:off x="5597279" y="2875304"/>
            <a:ext cx="361294" cy="1142314"/>
          </a:xfrm>
          <a:prstGeom prst="rect">
            <a:avLst/>
          </a:prstGeom>
          <a:gradFill flip="none" rotWithShape="1">
            <a:gsLst>
              <a:gs pos="0">
                <a:srgbClr val="F1B60F">
                  <a:shade val="30000"/>
                  <a:satMod val="115000"/>
                </a:srgbClr>
              </a:gs>
              <a:gs pos="50000">
                <a:srgbClr val="F1B60F">
                  <a:shade val="67500"/>
                  <a:satMod val="115000"/>
                </a:srgbClr>
              </a:gs>
              <a:gs pos="100000">
                <a:srgbClr val="F1B60F">
                  <a:shade val="100000"/>
                  <a:satMod val="115000"/>
                </a:srgbClr>
              </a:gs>
            </a:gsLst>
            <a:lin ang="18900000" scaled="1"/>
            <a:tileRect/>
          </a:gradFill>
          <a:ln>
            <a:noFill/>
          </a:ln>
          <a:extLst/>
        </p:spPr>
        <p:txBody>
          <a:bodyPr/>
          <a:lstStyle/>
          <a:p>
            <a:pPr fontAlgn="base">
              <a:spcBef>
                <a:spcPct val="0"/>
              </a:spcBef>
              <a:spcAft>
                <a:spcPct val="0"/>
              </a:spcAft>
            </a:pPr>
            <a:endParaRPr lang="zh-CN" altLang="en-US" sz="1600">
              <a:solidFill>
                <a:prstClr val="black"/>
              </a:solidFill>
            </a:endParaRPr>
          </a:p>
        </p:txBody>
      </p:sp>
      <p:sp>
        <p:nvSpPr>
          <p:cNvPr id="92" name="Rectangle 46"/>
          <p:cNvSpPr>
            <a:spLocks noChangeArrowheads="1"/>
          </p:cNvSpPr>
          <p:nvPr/>
        </p:nvSpPr>
        <p:spPr bwMode="auto">
          <a:xfrm>
            <a:off x="5151016" y="2555456"/>
            <a:ext cx="347488" cy="1462162"/>
          </a:xfrm>
          <a:prstGeom prst="rect">
            <a:avLst/>
          </a:prstGeom>
          <a:gradFill flip="none" rotWithShape="1">
            <a:gsLst>
              <a:gs pos="0">
                <a:srgbClr val="00A1DA">
                  <a:shade val="30000"/>
                  <a:satMod val="115000"/>
                </a:srgbClr>
              </a:gs>
              <a:gs pos="50000">
                <a:srgbClr val="00A1DA">
                  <a:shade val="67500"/>
                  <a:satMod val="115000"/>
                </a:srgbClr>
              </a:gs>
              <a:gs pos="100000">
                <a:srgbClr val="00A1DA">
                  <a:shade val="100000"/>
                  <a:satMod val="115000"/>
                </a:srgbClr>
              </a:gs>
            </a:gsLst>
            <a:lin ang="18900000" scaled="1"/>
            <a:tileRect/>
          </a:gradFill>
          <a:ln>
            <a:noFill/>
          </a:ln>
          <a:extLst/>
        </p:spPr>
        <p:txBody>
          <a:bodyPr/>
          <a:lstStyle/>
          <a:p>
            <a:pPr fontAlgn="base">
              <a:spcBef>
                <a:spcPct val="0"/>
              </a:spcBef>
              <a:spcAft>
                <a:spcPct val="0"/>
              </a:spcAft>
            </a:pPr>
            <a:endParaRPr lang="zh-CN" altLang="en-US" sz="1600">
              <a:solidFill>
                <a:prstClr val="black"/>
              </a:solidFill>
            </a:endParaRPr>
          </a:p>
        </p:txBody>
      </p:sp>
      <p:sp>
        <p:nvSpPr>
          <p:cNvPr id="93" name="Rectangle 47"/>
          <p:cNvSpPr>
            <a:spLocks noChangeArrowheads="1"/>
          </p:cNvSpPr>
          <p:nvPr/>
        </p:nvSpPr>
        <p:spPr bwMode="auto">
          <a:xfrm>
            <a:off x="4702455" y="3515813"/>
            <a:ext cx="349786" cy="501806"/>
          </a:xfrm>
          <a:prstGeom prst="rect">
            <a:avLst/>
          </a:prstGeom>
          <a:gradFill flip="none" rotWithShape="1">
            <a:gsLst>
              <a:gs pos="0">
                <a:srgbClr val="F1B60F">
                  <a:shade val="30000"/>
                  <a:satMod val="115000"/>
                </a:srgbClr>
              </a:gs>
              <a:gs pos="50000">
                <a:srgbClr val="F1B60F">
                  <a:shade val="67500"/>
                  <a:satMod val="115000"/>
                </a:srgbClr>
              </a:gs>
              <a:gs pos="100000">
                <a:srgbClr val="F1B60F">
                  <a:shade val="100000"/>
                  <a:satMod val="115000"/>
                </a:srgbClr>
              </a:gs>
            </a:gsLst>
            <a:lin ang="18900000" scaled="1"/>
            <a:tileRect/>
          </a:gradFill>
          <a:ln>
            <a:noFill/>
          </a:ln>
          <a:extLst/>
        </p:spPr>
        <p:txBody>
          <a:bodyPr/>
          <a:lstStyle/>
          <a:p>
            <a:pPr fontAlgn="base">
              <a:spcBef>
                <a:spcPct val="0"/>
              </a:spcBef>
              <a:spcAft>
                <a:spcPct val="0"/>
              </a:spcAft>
            </a:pPr>
            <a:endParaRPr lang="zh-CN" altLang="en-US" sz="1600">
              <a:solidFill>
                <a:prstClr val="black"/>
              </a:solidFill>
            </a:endParaRPr>
          </a:p>
        </p:txBody>
      </p:sp>
      <p:sp>
        <p:nvSpPr>
          <p:cNvPr id="94" name="Rectangle 48"/>
          <p:cNvSpPr>
            <a:spLocks noChangeArrowheads="1"/>
          </p:cNvSpPr>
          <p:nvPr/>
        </p:nvSpPr>
        <p:spPr bwMode="auto">
          <a:xfrm>
            <a:off x="4249290" y="2375097"/>
            <a:ext cx="354390" cy="1642522"/>
          </a:xfrm>
          <a:prstGeom prst="rect">
            <a:avLst/>
          </a:prstGeom>
          <a:gradFill flip="none" rotWithShape="1">
            <a:gsLst>
              <a:gs pos="0">
                <a:srgbClr val="00A1DA">
                  <a:shade val="30000"/>
                  <a:satMod val="115000"/>
                </a:srgbClr>
              </a:gs>
              <a:gs pos="50000">
                <a:srgbClr val="00A1DA">
                  <a:shade val="67500"/>
                  <a:satMod val="115000"/>
                </a:srgbClr>
              </a:gs>
              <a:gs pos="100000">
                <a:srgbClr val="00A1DA">
                  <a:shade val="100000"/>
                  <a:satMod val="115000"/>
                </a:srgbClr>
              </a:gs>
            </a:gsLst>
            <a:lin ang="18900000" scaled="1"/>
            <a:tileRect/>
          </a:gradFill>
          <a:ln>
            <a:noFill/>
          </a:ln>
          <a:extLst/>
        </p:spPr>
        <p:txBody>
          <a:bodyPr/>
          <a:lstStyle/>
          <a:p>
            <a:pPr fontAlgn="base">
              <a:spcBef>
                <a:spcPct val="0"/>
              </a:spcBef>
              <a:spcAft>
                <a:spcPct val="0"/>
              </a:spcAft>
            </a:pPr>
            <a:endParaRPr lang="zh-CN" altLang="en-US" sz="1600">
              <a:solidFill>
                <a:prstClr val="black"/>
              </a:solidFill>
            </a:endParaRPr>
          </a:p>
        </p:txBody>
      </p:sp>
      <p:sp>
        <p:nvSpPr>
          <p:cNvPr id="95" name="Rectangle 49"/>
          <p:cNvSpPr>
            <a:spLocks noChangeArrowheads="1"/>
          </p:cNvSpPr>
          <p:nvPr/>
        </p:nvSpPr>
        <p:spPr bwMode="auto">
          <a:xfrm>
            <a:off x="6057348" y="2057396"/>
            <a:ext cx="347488" cy="1960223"/>
          </a:xfrm>
          <a:prstGeom prst="rect">
            <a:avLst/>
          </a:prstGeom>
          <a:gradFill flip="none" rotWithShape="1">
            <a:gsLst>
              <a:gs pos="0">
                <a:srgbClr val="00A1DA">
                  <a:shade val="30000"/>
                  <a:satMod val="115000"/>
                </a:srgbClr>
              </a:gs>
              <a:gs pos="50000">
                <a:srgbClr val="00A1DA">
                  <a:shade val="67500"/>
                  <a:satMod val="115000"/>
                </a:srgbClr>
              </a:gs>
              <a:gs pos="100000">
                <a:srgbClr val="00A1DA">
                  <a:shade val="100000"/>
                  <a:satMod val="115000"/>
                </a:srgbClr>
              </a:gs>
            </a:gsLst>
            <a:lin ang="18900000" scaled="1"/>
            <a:tileRect/>
          </a:gradFill>
          <a:ln>
            <a:noFill/>
          </a:ln>
          <a:extLst/>
        </p:spPr>
        <p:txBody>
          <a:bodyPr/>
          <a:lstStyle/>
          <a:p>
            <a:pPr fontAlgn="base">
              <a:spcBef>
                <a:spcPct val="0"/>
              </a:spcBef>
              <a:spcAft>
                <a:spcPct val="0"/>
              </a:spcAft>
            </a:pPr>
            <a:endParaRPr lang="zh-CN" altLang="en-US" sz="1600">
              <a:solidFill>
                <a:prstClr val="black"/>
              </a:solidFill>
            </a:endParaRPr>
          </a:p>
        </p:txBody>
      </p:sp>
      <p:sp>
        <p:nvSpPr>
          <p:cNvPr id="96" name="Rectangle 50"/>
          <p:cNvSpPr>
            <a:spLocks noChangeArrowheads="1"/>
          </p:cNvSpPr>
          <p:nvPr/>
        </p:nvSpPr>
        <p:spPr bwMode="auto">
          <a:xfrm>
            <a:off x="2889793" y="3573708"/>
            <a:ext cx="347488" cy="443911"/>
          </a:xfrm>
          <a:prstGeom prst="rect">
            <a:avLst/>
          </a:prstGeom>
          <a:gradFill flip="none" rotWithShape="1">
            <a:gsLst>
              <a:gs pos="0">
                <a:srgbClr val="F1B60F">
                  <a:shade val="30000"/>
                  <a:satMod val="115000"/>
                </a:srgbClr>
              </a:gs>
              <a:gs pos="50000">
                <a:srgbClr val="F1B60F">
                  <a:shade val="67500"/>
                  <a:satMod val="115000"/>
                </a:srgbClr>
              </a:gs>
              <a:gs pos="100000">
                <a:srgbClr val="F1B60F">
                  <a:shade val="100000"/>
                  <a:satMod val="115000"/>
                </a:srgbClr>
              </a:gs>
            </a:gsLst>
            <a:lin ang="18900000" scaled="1"/>
            <a:tileRect/>
          </a:gradFill>
          <a:ln>
            <a:noFill/>
          </a:ln>
          <a:extLst/>
        </p:spPr>
        <p:txBody>
          <a:bodyPr/>
          <a:lstStyle/>
          <a:p>
            <a:pPr fontAlgn="base">
              <a:spcBef>
                <a:spcPct val="0"/>
              </a:spcBef>
              <a:spcAft>
                <a:spcPct val="0"/>
              </a:spcAft>
            </a:pPr>
            <a:endParaRPr lang="zh-CN" altLang="en-US" sz="1600">
              <a:solidFill>
                <a:prstClr val="black"/>
              </a:solidFill>
            </a:endParaRPr>
          </a:p>
        </p:txBody>
      </p:sp>
      <p:sp>
        <p:nvSpPr>
          <p:cNvPr id="97" name="Rectangle 51"/>
          <p:cNvSpPr>
            <a:spLocks noChangeArrowheads="1"/>
          </p:cNvSpPr>
          <p:nvPr/>
        </p:nvSpPr>
        <p:spPr bwMode="auto">
          <a:xfrm>
            <a:off x="3336056" y="3129799"/>
            <a:ext cx="354390" cy="887819"/>
          </a:xfrm>
          <a:prstGeom prst="rect">
            <a:avLst/>
          </a:prstGeom>
          <a:gradFill flip="none" rotWithShape="1">
            <a:gsLst>
              <a:gs pos="0">
                <a:srgbClr val="00A1DA">
                  <a:shade val="30000"/>
                  <a:satMod val="115000"/>
                </a:srgbClr>
              </a:gs>
              <a:gs pos="50000">
                <a:srgbClr val="00A1DA">
                  <a:shade val="67500"/>
                  <a:satMod val="115000"/>
                </a:srgbClr>
              </a:gs>
              <a:gs pos="100000">
                <a:srgbClr val="00A1DA">
                  <a:shade val="100000"/>
                  <a:satMod val="115000"/>
                </a:srgbClr>
              </a:gs>
            </a:gsLst>
            <a:lin ang="18900000" scaled="1"/>
            <a:tileRect/>
          </a:gradFill>
          <a:ln>
            <a:noFill/>
          </a:ln>
          <a:extLst/>
        </p:spPr>
        <p:txBody>
          <a:bodyPr/>
          <a:lstStyle/>
          <a:p>
            <a:pPr fontAlgn="base">
              <a:spcBef>
                <a:spcPct val="0"/>
              </a:spcBef>
              <a:spcAft>
                <a:spcPct val="0"/>
              </a:spcAft>
            </a:pPr>
            <a:endParaRPr lang="zh-CN" altLang="en-US" sz="1600">
              <a:solidFill>
                <a:prstClr val="black"/>
              </a:solidFill>
            </a:endParaRPr>
          </a:p>
        </p:txBody>
      </p:sp>
      <p:sp>
        <p:nvSpPr>
          <p:cNvPr id="98" name="Rectangle 52"/>
          <p:cNvSpPr>
            <a:spLocks noChangeArrowheads="1"/>
          </p:cNvSpPr>
          <p:nvPr/>
        </p:nvSpPr>
        <p:spPr bwMode="auto">
          <a:xfrm>
            <a:off x="1533240" y="3129800"/>
            <a:ext cx="358992" cy="887819"/>
          </a:xfrm>
          <a:prstGeom prst="rect">
            <a:avLst/>
          </a:prstGeom>
          <a:gradFill flip="none" rotWithShape="1">
            <a:gsLst>
              <a:gs pos="0">
                <a:srgbClr val="00A1DA">
                  <a:shade val="30000"/>
                  <a:satMod val="115000"/>
                </a:srgbClr>
              </a:gs>
              <a:gs pos="50000">
                <a:srgbClr val="00A1DA">
                  <a:shade val="67500"/>
                  <a:satMod val="115000"/>
                </a:srgbClr>
              </a:gs>
              <a:gs pos="100000">
                <a:srgbClr val="00A1DA">
                  <a:shade val="100000"/>
                  <a:satMod val="115000"/>
                </a:srgbClr>
              </a:gs>
            </a:gsLst>
            <a:lin ang="18900000" scaled="1"/>
            <a:tileRect/>
          </a:gradFill>
          <a:ln>
            <a:noFill/>
          </a:ln>
          <a:extLst/>
        </p:spPr>
        <p:txBody>
          <a:bodyPr/>
          <a:lstStyle/>
          <a:p>
            <a:pPr fontAlgn="base">
              <a:spcBef>
                <a:spcPct val="0"/>
              </a:spcBef>
              <a:spcAft>
                <a:spcPct val="0"/>
              </a:spcAft>
            </a:pPr>
            <a:endParaRPr lang="zh-CN" altLang="en-US" sz="1600">
              <a:solidFill>
                <a:prstClr val="black"/>
              </a:solidFill>
            </a:endParaRPr>
          </a:p>
        </p:txBody>
      </p:sp>
      <p:sp>
        <p:nvSpPr>
          <p:cNvPr id="99" name="Rectangle 53"/>
          <p:cNvSpPr>
            <a:spLocks noChangeArrowheads="1"/>
          </p:cNvSpPr>
          <p:nvPr/>
        </p:nvSpPr>
        <p:spPr bwMode="auto">
          <a:xfrm>
            <a:off x="2432026" y="1568363"/>
            <a:ext cx="358992" cy="2449255"/>
          </a:xfrm>
          <a:prstGeom prst="rect">
            <a:avLst/>
          </a:prstGeom>
          <a:gradFill flip="none" rotWithShape="1">
            <a:gsLst>
              <a:gs pos="0">
                <a:srgbClr val="00A1DA">
                  <a:shade val="30000"/>
                  <a:satMod val="115000"/>
                </a:srgbClr>
              </a:gs>
              <a:gs pos="50000">
                <a:srgbClr val="00A1DA">
                  <a:shade val="67500"/>
                  <a:satMod val="115000"/>
                </a:srgbClr>
              </a:gs>
              <a:gs pos="100000">
                <a:srgbClr val="00A1DA">
                  <a:shade val="100000"/>
                  <a:satMod val="115000"/>
                </a:srgbClr>
              </a:gs>
            </a:gsLst>
            <a:lin ang="18900000" scaled="1"/>
            <a:tileRect/>
          </a:gradFill>
          <a:ln>
            <a:noFill/>
          </a:ln>
          <a:extLst/>
        </p:spPr>
        <p:txBody>
          <a:bodyPr/>
          <a:lstStyle/>
          <a:p>
            <a:pPr fontAlgn="base">
              <a:spcBef>
                <a:spcPct val="0"/>
              </a:spcBef>
              <a:spcAft>
                <a:spcPct val="0"/>
              </a:spcAft>
            </a:pPr>
            <a:endParaRPr lang="zh-CN" altLang="en-US" sz="1600">
              <a:solidFill>
                <a:prstClr val="black"/>
              </a:solidFill>
            </a:endParaRPr>
          </a:p>
        </p:txBody>
      </p:sp>
      <p:sp>
        <p:nvSpPr>
          <p:cNvPr id="100" name="Rectangle 54"/>
          <p:cNvSpPr>
            <a:spLocks noChangeArrowheads="1"/>
          </p:cNvSpPr>
          <p:nvPr/>
        </p:nvSpPr>
        <p:spPr bwMode="auto">
          <a:xfrm>
            <a:off x="1971957" y="2528986"/>
            <a:ext cx="361294" cy="1488632"/>
          </a:xfrm>
          <a:prstGeom prst="rect">
            <a:avLst/>
          </a:prstGeom>
          <a:gradFill flip="none" rotWithShape="1">
            <a:gsLst>
              <a:gs pos="0">
                <a:srgbClr val="F1B60F">
                  <a:shade val="30000"/>
                  <a:satMod val="115000"/>
                </a:srgbClr>
              </a:gs>
              <a:gs pos="50000">
                <a:srgbClr val="F1B60F">
                  <a:shade val="67500"/>
                  <a:satMod val="115000"/>
                </a:srgbClr>
              </a:gs>
              <a:gs pos="100000">
                <a:srgbClr val="F1B60F">
                  <a:shade val="100000"/>
                  <a:satMod val="115000"/>
                </a:srgbClr>
              </a:gs>
            </a:gsLst>
            <a:lin ang="18900000" scaled="1"/>
            <a:tileRect/>
          </a:gradFill>
          <a:ln>
            <a:noFill/>
          </a:ln>
          <a:extLst/>
        </p:spPr>
        <p:txBody>
          <a:bodyPr/>
          <a:lstStyle/>
          <a:p>
            <a:pPr fontAlgn="base">
              <a:spcBef>
                <a:spcPct val="0"/>
              </a:spcBef>
              <a:spcAft>
                <a:spcPct val="0"/>
              </a:spcAft>
            </a:pPr>
            <a:endParaRPr lang="zh-CN" altLang="en-US" sz="1600">
              <a:solidFill>
                <a:prstClr val="black"/>
              </a:solidFill>
            </a:endParaRPr>
          </a:p>
        </p:txBody>
      </p:sp>
      <p:grpSp>
        <p:nvGrpSpPr>
          <p:cNvPr id="102" name="组合 101"/>
          <p:cNvGrpSpPr/>
          <p:nvPr/>
        </p:nvGrpSpPr>
        <p:grpSpPr>
          <a:xfrm>
            <a:off x="1370167" y="1189599"/>
            <a:ext cx="108000" cy="2880000"/>
            <a:chOff x="1146924" y="1203598"/>
            <a:chExt cx="108000" cy="2880000"/>
          </a:xfrm>
        </p:grpSpPr>
        <p:cxnSp>
          <p:nvCxnSpPr>
            <p:cNvPr id="103" name="直接连接符 102"/>
            <p:cNvCxnSpPr/>
            <p:nvPr/>
          </p:nvCxnSpPr>
          <p:spPr>
            <a:xfrm>
              <a:off x="1254924" y="1203598"/>
              <a:ext cx="0" cy="2880000"/>
            </a:xfrm>
            <a:prstGeom prst="line">
              <a:avLst/>
            </a:prstGeom>
            <a:solidFill>
              <a:srgbClr val="9C9C9C"/>
            </a:solidFill>
            <a:ln w="22225">
              <a:solidFill>
                <a:schemeClr val="bg1">
                  <a:lumMod val="65000"/>
                </a:schemeClr>
              </a:solidFill>
              <a:miter lim="800000"/>
              <a:headEnd/>
              <a:tailEnd/>
            </a:ln>
          </p:spPr>
        </p:cxnSp>
        <p:cxnSp>
          <p:nvCxnSpPr>
            <p:cNvPr id="104" name="直接连接符 103"/>
            <p:cNvCxnSpPr/>
            <p:nvPr/>
          </p:nvCxnSpPr>
          <p:spPr>
            <a:xfrm>
              <a:off x="1146924" y="4036219"/>
              <a:ext cx="108000" cy="0"/>
            </a:xfrm>
            <a:prstGeom prst="line">
              <a:avLst/>
            </a:prstGeom>
            <a:solidFill>
              <a:srgbClr val="9C9C9C"/>
            </a:solidFill>
            <a:ln w="9525">
              <a:solidFill>
                <a:schemeClr val="bg1">
                  <a:lumMod val="65000"/>
                </a:schemeClr>
              </a:solidFill>
              <a:miter lim="800000"/>
              <a:headEnd/>
              <a:tailEnd/>
            </a:ln>
          </p:spPr>
        </p:cxnSp>
        <p:cxnSp>
          <p:nvCxnSpPr>
            <p:cNvPr id="105" name="直接连接符 104"/>
            <p:cNvCxnSpPr/>
            <p:nvPr/>
          </p:nvCxnSpPr>
          <p:spPr>
            <a:xfrm>
              <a:off x="1146924" y="3700663"/>
              <a:ext cx="108000" cy="0"/>
            </a:xfrm>
            <a:prstGeom prst="line">
              <a:avLst/>
            </a:prstGeom>
            <a:solidFill>
              <a:srgbClr val="9C9C9C"/>
            </a:solidFill>
            <a:ln w="9525">
              <a:solidFill>
                <a:schemeClr val="bg1">
                  <a:lumMod val="65000"/>
                </a:schemeClr>
              </a:solidFill>
              <a:miter lim="800000"/>
              <a:headEnd/>
              <a:tailEnd/>
            </a:ln>
          </p:spPr>
        </p:cxnSp>
        <p:cxnSp>
          <p:nvCxnSpPr>
            <p:cNvPr id="106" name="直接连接符 105"/>
            <p:cNvCxnSpPr/>
            <p:nvPr/>
          </p:nvCxnSpPr>
          <p:spPr>
            <a:xfrm>
              <a:off x="1146924" y="3365105"/>
              <a:ext cx="108000" cy="0"/>
            </a:xfrm>
            <a:prstGeom prst="line">
              <a:avLst/>
            </a:prstGeom>
            <a:solidFill>
              <a:srgbClr val="9C9C9C"/>
            </a:solidFill>
            <a:ln w="9525">
              <a:solidFill>
                <a:schemeClr val="bg1">
                  <a:lumMod val="65000"/>
                </a:schemeClr>
              </a:solidFill>
              <a:miter lim="800000"/>
              <a:headEnd/>
              <a:tailEnd/>
            </a:ln>
          </p:spPr>
        </p:cxnSp>
        <p:cxnSp>
          <p:nvCxnSpPr>
            <p:cNvPr id="107" name="直接连接符 106"/>
            <p:cNvCxnSpPr/>
            <p:nvPr/>
          </p:nvCxnSpPr>
          <p:spPr>
            <a:xfrm>
              <a:off x="1146924" y="3029547"/>
              <a:ext cx="108000" cy="0"/>
            </a:xfrm>
            <a:prstGeom prst="line">
              <a:avLst/>
            </a:prstGeom>
            <a:solidFill>
              <a:srgbClr val="9C9C9C"/>
            </a:solidFill>
            <a:ln w="9525">
              <a:solidFill>
                <a:schemeClr val="bg1">
                  <a:lumMod val="65000"/>
                </a:schemeClr>
              </a:solidFill>
              <a:miter lim="800000"/>
              <a:headEnd/>
              <a:tailEnd/>
            </a:ln>
          </p:spPr>
        </p:cxnSp>
        <p:cxnSp>
          <p:nvCxnSpPr>
            <p:cNvPr id="108" name="直接连接符 107"/>
            <p:cNvCxnSpPr/>
            <p:nvPr/>
          </p:nvCxnSpPr>
          <p:spPr>
            <a:xfrm>
              <a:off x="1146924" y="2693989"/>
              <a:ext cx="108000" cy="0"/>
            </a:xfrm>
            <a:prstGeom prst="line">
              <a:avLst/>
            </a:prstGeom>
            <a:solidFill>
              <a:srgbClr val="9C9C9C"/>
            </a:solidFill>
            <a:ln w="9525">
              <a:solidFill>
                <a:schemeClr val="bg1">
                  <a:lumMod val="65000"/>
                </a:schemeClr>
              </a:solidFill>
              <a:miter lim="800000"/>
              <a:headEnd/>
              <a:tailEnd/>
            </a:ln>
          </p:spPr>
        </p:cxnSp>
        <p:cxnSp>
          <p:nvCxnSpPr>
            <p:cNvPr id="109" name="直接连接符 108"/>
            <p:cNvCxnSpPr/>
            <p:nvPr/>
          </p:nvCxnSpPr>
          <p:spPr>
            <a:xfrm>
              <a:off x="1146924" y="2358431"/>
              <a:ext cx="108000" cy="0"/>
            </a:xfrm>
            <a:prstGeom prst="line">
              <a:avLst/>
            </a:prstGeom>
            <a:solidFill>
              <a:srgbClr val="9C9C9C"/>
            </a:solidFill>
            <a:ln w="9525">
              <a:solidFill>
                <a:schemeClr val="bg1">
                  <a:lumMod val="65000"/>
                </a:schemeClr>
              </a:solidFill>
              <a:miter lim="800000"/>
              <a:headEnd/>
              <a:tailEnd/>
            </a:ln>
          </p:spPr>
        </p:cxnSp>
        <p:cxnSp>
          <p:nvCxnSpPr>
            <p:cNvPr id="110" name="直接连接符 109"/>
            <p:cNvCxnSpPr/>
            <p:nvPr/>
          </p:nvCxnSpPr>
          <p:spPr>
            <a:xfrm>
              <a:off x="1146924" y="2022873"/>
              <a:ext cx="108000" cy="0"/>
            </a:xfrm>
            <a:prstGeom prst="line">
              <a:avLst/>
            </a:prstGeom>
            <a:solidFill>
              <a:srgbClr val="9C9C9C"/>
            </a:solidFill>
            <a:ln w="9525">
              <a:solidFill>
                <a:schemeClr val="bg1">
                  <a:lumMod val="65000"/>
                </a:schemeClr>
              </a:solidFill>
              <a:miter lim="800000"/>
              <a:headEnd/>
              <a:tailEnd/>
            </a:ln>
          </p:spPr>
        </p:cxnSp>
        <p:cxnSp>
          <p:nvCxnSpPr>
            <p:cNvPr id="111" name="直接连接符 110"/>
            <p:cNvCxnSpPr/>
            <p:nvPr/>
          </p:nvCxnSpPr>
          <p:spPr>
            <a:xfrm>
              <a:off x="1146924" y="1687315"/>
              <a:ext cx="108000" cy="0"/>
            </a:xfrm>
            <a:prstGeom prst="line">
              <a:avLst/>
            </a:prstGeom>
            <a:solidFill>
              <a:srgbClr val="9C9C9C"/>
            </a:solidFill>
            <a:ln w="9525">
              <a:solidFill>
                <a:schemeClr val="bg1">
                  <a:lumMod val="65000"/>
                </a:schemeClr>
              </a:solidFill>
              <a:miter lim="800000"/>
              <a:headEnd/>
              <a:tailEnd/>
            </a:ln>
          </p:spPr>
        </p:cxnSp>
        <p:cxnSp>
          <p:nvCxnSpPr>
            <p:cNvPr id="112" name="直接连接符 111"/>
            <p:cNvCxnSpPr/>
            <p:nvPr/>
          </p:nvCxnSpPr>
          <p:spPr>
            <a:xfrm>
              <a:off x="1146924" y="1351757"/>
              <a:ext cx="108000" cy="0"/>
            </a:xfrm>
            <a:prstGeom prst="line">
              <a:avLst/>
            </a:prstGeom>
            <a:solidFill>
              <a:srgbClr val="9C9C9C"/>
            </a:solidFill>
            <a:ln w="9525">
              <a:solidFill>
                <a:schemeClr val="bg1">
                  <a:lumMod val="65000"/>
                </a:schemeClr>
              </a:solidFill>
              <a:miter lim="800000"/>
              <a:headEnd/>
              <a:tailEnd/>
            </a:ln>
          </p:spPr>
        </p:cxnSp>
      </p:grpSp>
      <p:sp>
        <p:nvSpPr>
          <p:cNvPr id="113" name="TextBox 25"/>
          <p:cNvSpPr txBox="1"/>
          <p:nvPr/>
        </p:nvSpPr>
        <p:spPr bwMode="auto">
          <a:xfrm>
            <a:off x="884466" y="3877131"/>
            <a:ext cx="450764" cy="246221"/>
          </a:xfrm>
          <a:prstGeom prst="rect">
            <a:avLst/>
          </a:prstGeom>
          <a:noFill/>
        </p:spPr>
        <p:txBody>
          <a:bodyPr wrap="none">
            <a:spAutoFit/>
          </a:bodyPr>
          <a:lstStyle/>
          <a:p>
            <a:pPr algn="r">
              <a:defRPr/>
            </a:pPr>
            <a:r>
              <a:rPr lang="en-US" altLang="zh-CN" sz="1000" spc="300" dirty="0">
                <a:solidFill>
                  <a:prstClr val="black">
                    <a:lumMod val="75000"/>
                    <a:lumOff val="25000"/>
                  </a:prstClr>
                </a:solidFill>
                <a:latin typeface="微软雅黑" pitchFamily="34" charset="-122"/>
                <a:ea typeface="微软雅黑" pitchFamily="34" charset="-122"/>
                <a:cs typeface="Arial" pitchFamily="34" charset="0"/>
              </a:rPr>
              <a:t>0%</a:t>
            </a:r>
            <a:endParaRPr lang="zh-CN" altLang="en-US" sz="1000" spc="300" dirty="0">
              <a:solidFill>
                <a:prstClr val="black">
                  <a:lumMod val="75000"/>
                  <a:lumOff val="25000"/>
                </a:prstClr>
              </a:solidFill>
              <a:latin typeface="微软雅黑" pitchFamily="34" charset="-122"/>
              <a:ea typeface="微软雅黑" pitchFamily="34" charset="-122"/>
              <a:cs typeface="Arial" pitchFamily="34" charset="0"/>
            </a:endParaRPr>
          </a:p>
        </p:txBody>
      </p:sp>
      <p:sp>
        <p:nvSpPr>
          <p:cNvPr id="114" name="TextBox 26"/>
          <p:cNvSpPr txBox="1"/>
          <p:nvPr/>
        </p:nvSpPr>
        <p:spPr bwMode="auto">
          <a:xfrm>
            <a:off x="770653" y="3214764"/>
            <a:ext cx="564577" cy="246221"/>
          </a:xfrm>
          <a:prstGeom prst="rect">
            <a:avLst/>
          </a:prstGeom>
          <a:noFill/>
        </p:spPr>
        <p:txBody>
          <a:bodyPr wrap="none">
            <a:spAutoFit/>
          </a:bodyPr>
          <a:lstStyle/>
          <a:p>
            <a:pPr algn="r">
              <a:defRPr/>
            </a:pPr>
            <a:r>
              <a:rPr lang="en-US" altLang="zh-CN" sz="1000" spc="300" dirty="0">
                <a:solidFill>
                  <a:prstClr val="black">
                    <a:lumMod val="75000"/>
                    <a:lumOff val="25000"/>
                  </a:prstClr>
                </a:solidFill>
                <a:latin typeface="微软雅黑" pitchFamily="34" charset="-122"/>
                <a:ea typeface="微软雅黑" pitchFamily="34" charset="-122"/>
                <a:cs typeface="Arial" pitchFamily="34" charset="0"/>
              </a:rPr>
              <a:t>20%</a:t>
            </a:r>
            <a:endParaRPr lang="zh-CN" altLang="en-US" sz="1000" spc="300" dirty="0">
              <a:solidFill>
                <a:prstClr val="black">
                  <a:lumMod val="75000"/>
                  <a:lumOff val="25000"/>
                </a:prstClr>
              </a:solidFill>
              <a:latin typeface="微软雅黑" pitchFamily="34" charset="-122"/>
              <a:ea typeface="微软雅黑" pitchFamily="34" charset="-122"/>
              <a:cs typeface="Arial" pitchFamily="34" charset="0"/>
            </a:endParaRPr>
          </a:p>
        </p:txBody>
      </p:sp>
      <p:sp>
        <p:nvSpPr>
          <p:cNvPr id="115" name="TextBox 27"/>
          <p:cNvSpPr txBox="1"/>
          <p:nvPr/>
        </p:nvSpPr>
        <p:spPr bwMode="auto">
          <a:xfrm>
            <a:off x="770653" y="2883579"/>
            <a:ext cx="564577" cy="246221"/>
          </a:xfrm>
          <a:prstGeom prst="rect">
            <a:avLst/>
          </a:prstGeom>
          <a:noFill/>
        </p:spPr>
        <p:txBody>
          <a:bodyPr wrap="none">
            <a:spAutoFit/>
          </a:bodyPr>
          <a:lstStyle/>
          <a:p>
            <a:pPr algn="r">
              <a:defRPr/>
            </a:pPr>
            <a:r>
              <a:rPr lang="en-US" altLang="zh-CN" sz="1000" spc="300" dirty="0">
                <a:solidFill>
                  <a:prstClr val="black">
                    <a:lumMod val="75000"/>
                    <a:lumOff val="25000"/>
                  </a:prstClr>
                </a:solidFill>
                <a:latin typeface="微软雅黑" pitchFamily="34" charset="-122"/>
                <a:ea typeface="微软雅黑" pitchFamily="34" charset="-122"/>
                <a:cs typeface="Arial" pitchFamily="34" charset="0"/>
              </a:rPr>
              <a:t>30%</a:t>
            </a:r>
            <a:endParaRPr lang="zh-CN" altLang="en-US" sz="1000" spc="300" dirty="0">
              <a:solidFill>
                <a:prstClr val="black">
                  <a:lumMod val="75000"/>
                  <a:lumOff val="25000"/>
                </a:prstClr>
              </a:solidFill>
              <a:latin typeface="微软雅黑" pitchFamily="34" charset="-122"/>
              <a:ea typeface="微软雅黑" pitchFamily="34" charset="-122"/>
              <a:cs typeface="Arial" pitchFamily="34" charset="0"/>
            </a:endParaRPr>
          </a:p>
        </p:txBody>
      </p:sp>
      <p:sp>
        <p:nvSpPr>
          <p:cNvPr id="116" name="TextBox 28"/>
          <p:cNvSpPr txBox="1"/>
          <p:nvPr/>
        </p:nvSpPr>
        <p:spPr bwMode="auto">
          <a:xfrm>
            <a:off x="770653" y="2552394"/>
            <a:ext cx="564577" cy="246221"/>
          </a:xfrm>
          <a:prstGeom prst="rect">
            <a:avLst/>
          </a:prstGeom>
          <a:noFill/>
        </p:spPr>
        <p:txBody>
          <a:bodyPr wrap="none">
            <a:spAutoFit/>
          </a:bodyPr>
          <a:lstStyle/>
          <a:p>
            <a:pPr algn="r">
              <a:defRPr/>
            </a:pPr>
            <a:r>
              <a:rPr lang="en-US" altLang="zh-CN" sz="1000" spc="300" dirty="0">
                <a:solidFill>
                  <a:prstClr val="black">
                    <a:lumMod val="75000"/>
                    <a:lumOff val="25000"/>
                  </a:prstClr>
                </a:solidFill>
                <a:latin typeface="微软雅黑" pitchFamily="34" charset="-122"/>
                <a:ea typeface="微软雅黑" pitchFamily="34" charset="-122"/>
                <a:cs typeface="Arial" pitchFamily="34" charset="0"/>
              </a:rPr>
              <a:t>40%</a:t>
            </a:r>
            <a:endParaRPr lang="zh-CN" altLang="en-US" sz="1000" spc="300" dirty="0">
              <a:solidFill>
                <a:prstClr val="black">
                  <a:lumMod val="75000"/>
                  <a:lumOff val="25000"/>
                </a:prstClr>
              </a:solidFill>
              <a:latin typeface="微软雅黑" pitchFamily="34" charset="-122"/>
              <a:ea typeface="微软雅黑" pitchFamily="34" charset="-122"/>
              <a:cs typeface="Arial" pitchFamily="34" charset="0"/>
            </a:endParaRPr>
          </a:p>
        </p:txBody>
      </p:sp>
      <p:sp>
        <p:nvSpPr>
          <p:cNvPr id="117" name="TextBox 29"/>
          <p:cNvSpPr txBox="1"/>
          <p:nvPr/>
        </p:nvSpPr>
        <p:spPr bwMode="auto">
          <a:xfrm>
            <a:off x="770653" y="2221209"/>
            <a:ext cx="564577" cy="246221"/>
          </a:xfrm>
          <a:prstGeom prst="rect">
            <a:avLst/>
          </a:prstGeom>
          <a:noFill/>
        </p:spPr>
        <p:txBody>
          <a:bodyPr wrap="none">
            <a:spAutoFit/>
          </a:bodyPr>
          <a:lstStyle/>
          <a:p>
            <a:pPr algn="r">
              <a:defRPr/>
            </a:pPr>
            <a:r>
              <a:rPr lang="en-US" altLang="zh-CN" sz="1000" spc="300" dirty="0">
                <a:solidFill>
                  <a:prstClr val="black">
                    <a:lumMod val="75000"/>
                    <a:lumOff val="25000"/>
                  </a:prstClr>
                </a:solidFill>
                <a:latin typeface="微软雅黑" pitchFamily="34" charset="-122"/>
                <a:ea typeface="微软雅黑" pitchFamily="34" charset="-122"/>
                <a:cs typeface="Arial" pitchFamily="34" charset="0"/>
              </a:rPr>
              <a:t>50%</a:t>
            </a:r>
            <a:endParaRPr lang="zh-CN" altLang="en-US" sz="1000" spc="300" dirty="0">
              <a:solidFill>
                <a:prstClr val="black">
                  <a:lumMod val="75000"/>
                  <a:lumOff val="25000"/>
                </a:prstClr>
              </a:solidFill>
              <a:latin typeface="微软雅黑" pitchFamily="34" charset="-122"/>
              <a:ea typeface="微软雅黑" pitchFamily="34" charset="-122"/>
              <a:cs typeface="Arial" pitchFamily="34" charset="0"/>
            </a:endParaRPr>
          </a:p>
        </p:txBody>
      </p:sp>
      <p:sp>
        <p:nvSpPr>
          <p:cNvPr id="118" name="TextBox 30"/>
          <p:cNvSpPr txBox="1"/>
          <p:nvPr/>
        </p:nvSpPr>
        <p:spPr bwMode="auto">
          <a:xfrm>
            <a:off x="770653" y="1890024"/>
            <a:ext cx="564577" cy="246221"/>
          </a:xfrm>
          <a:prstGeom prst="rect">
            <a:avLst/>
          </a:prstGeom>
          <a:noFill/>
        </p:spPr>
        <p:txBody>
          <a:bodyPr wrap="none">
            <a:spAutoFit/>
          </a:bodyPr>
          <a:lstStyle/>
          <a:p>
            <a:pPr algn="r">
              <a:defRPr/>
            </a:pPr>
            <a:r>
              <a:rPr lang="en-US" altLang="zh-CN" sz="1000" spc="300" dirty="0">
                <a:solidFill>
                  <a:prstClr val="black">
                    <a:lumMod val="75000"/>
                    <a:lumOff val="25000"/>
                  </a:prstClr>
                </a:solidFill>
                <a:latin typeface="微软雅黑" pitchFamily="34" charset="-122"/>
                <a:ea typeface="微软雅黑" pitchFamily="34" charset="-122"/>
                <a:cs typeface="Arial" pitchFamily="34" charset="0"/>
              </a:rPr>
              <a:t>60%</a:t>
            </a:r>
            <a:endParaRPr lang="zh-CN" altLang="en-US" sz="1000" spc="300" dirty="0">
              <a:solidFill>
                <a:prstClr val="black">
                  <a:lumMod val="75000"/>
                  <a:lumOff val="25000"/>
                </a:prstClr>
              </a:solidFill>
              <a:latin typeface="微软雅黑" pitchFamily="34" charset="-122"/>
              <a:ea typeface="微软雅黑" pitchFamily="34" charset="-122"/>
              <a:cs typeface="Arial" pitchFamily="34" charset="0"/>
            </a:endParaRPr>
          </a:p>
        </p:txBody>
      </p:sp>
      <p:sp>
        <p:nvSpPr>
          <p:cNvPr id="119" name="TextBox 31"/>
          <p:cNvSpPr txBox="1"/>
          <p:nvPr/>
        </p:nvSpPr>
        <p:spPr bwMode="auto">
          <a:xfrm>
            <a:off x="770653" y="3545949"/>
            <a:ext cx="564577" cy="246221"/>
          </a:xfrm>
          <a:prstGeom prst="rect">
            <a:avLst/>
          </a:prstGeom>
          <a:noFill/>
        </p:spPr>
        <p:txBody>
          <a:bodyPr wrap="none">
            <a:spAutoFit/>
          </a:bodyPr>
          <a:lstStyle/>
          <a:p>
            <a:pPr algn="r">
              <a:defRPr/>
            </a:pPr>
            <a:r>
              <a:rPr lang="en-US" altLang="zh-CN" sz="1000" spc="300" dirty="0">
                <a:solidFill>
                  <a:prstClr val="black">
                    <a:lumMod val="75000"/>
                    <a:lumOff val="25000"/>
                  </a:prstClr>
                </a:solidFill>
                <a:latin typeface="微软雅黑" pitchFamily="34" charset="-122"/>
                <a:ea typeface="微软雅黑" pitchFamily="34" charset="-122"/>
                <a:cs typeface="Arial" pitchFamily="34" charset="0"/>
              </a:rPr>
              <a:t>10%</a:t>
            </a:r>
            <a:endParaRPr lang="zh-CN" altLang="en-US" sz="1000" spc="300" dirty="0">
              <a:solidFill>
                <a:prstClr val="black">
                  <a:lumMod val="75000"/>
                  <a:lumOff val="25000"/>
                </a:prstClr>
              </a:solidFill>
              <a:latin typeface="微软雅黑" pitchFamily="34" charset="-122"/>
              <a:ea typeface="微软雅黑" pitchFamily="34" charset="-122"/>
              <a:cs typeface="Arial" pitchFamily="34" charset="0"/>
            </a:endParaRPr>
          </a:p>
        </p:txBody>
      </p:sp>
      <p:sp>
        <p:nvSpPr>
          <p:cNvPr id="120" name="TextBox 32"/>
          <p:cNvSpPr txBox="1"/>
          <p:nvPr/>
        </p:nvSpPr>
        <p:spPr bwMode="auto">
          <a:xfrm>
            <a:off x="770652" y="1558839"/>
            <a:ext cx="564578" cy="246221"/>
          </a:xfrm>
          <a:prstGeom prst="rect">
            <a:avLst/>
          </a:prstGeom>
          <a:noFill/>
        </p:spPr>
        <p:txBody>
          <a:bodyPr wrap="none">
            <a:spAutoFit/>
          </a:bodyPr>
          <a:lstStyle/>
          <a:p>
            <a:pPr algn="r">
              <a:defRPr/>
            </a:pPr>
            <a:r>
              <a:rPr lang="en-US" altLang="zh-CN" sz="1000" spc="300" dirty="0">
                <a:solidFill>
                  <a:prstClr val="black">
                    <a:lumMod val="75000"/>
                    <a:lumOff val="25000"/>
                  </a:prstClr>
                </a:solidFill>
                <a:latin typeface="微软雅黑" pitchFamily="34" charset="-122"/>
                <a:ea typeface="微软雅黑" pitchFamily="34" charset="-122"/>
                <a:cs typeface="Arial" pitchFamily="34" charset="0"/>
              </a:rPr>
              <a:t>70%</a:t>
            </a:r>
            <a:endParaRPr lang="zh-CN" altLang="en-US" sz="1000" spc="300" dirty="0">
              <a:solidFill>
                <a:prstClr val="black">
                  <a:lumMod val="75000"/>
                  <a:lumOff val="25000"/>
                </a:prstClr>
              </a:solidFill>
              <a:latin typeface="微软雅黑" pitchFamily="34" charset="-122"/>
              <a:ea typeface="微软雅黑" pitchFamily="34" charset="-122"/>
              <a:cs typeface="Arial" pitchFamily="34" charset="0"/>
            </a:endParaRPr>
          </a:p>
        </p:txBody>
      </p:sp>
      <p:sp>
        <p:nvSpPr>
          <p:cNvPr id="121" name="TextBox 33"/>
          <p:cNvSpPr txBox="1"/>
          <p:nvPr/>
        </p:nvSpPr>
        <p:spPr bwMode="auto">
          <a:xfrm>
            <a:off x="770652" y="1227654"/>
            <a:ext cx="564578" cy="246221"/>
          </a:xfrm>
          <a:prstGeom prst="rect">
            <a:avLst/>
          </a:prstGeom>
          <a:noFill/>
        </p:spPr>
        <p:txBody>
          <a:bodyPr wrap="none">
            <a:spAutoFit/>
          </a:bodyPr>
          <a:lstStyle/>
          <a:p>
            <a:pPr algn="r">
              <a:defRPr/>
            </a:pPr>
            <a:r>
              <a:rPr lang="en-US" altLang="zh-CN" sz="1000" spc="300" dirty="0">
                <a:solidFill>
                  <a:prstClr val="black">
                    <a:lumMod val="75000"/>
                    <a:lumOff val="25000"/>
                  </a:prstClr>
                </a:solidFill>
                <a:latin typeface="微软雅黑" pitchFamily="34" charset="-122"/>
                <a:ea typeface="微软雅黑" pitchFamily="34" charset="-122"/>
                <a:cs typeface="Arial" pitchFamily="34" charset="0"/>
              </a:rPr>
              <a:t>80%</a:t>
            </a:r>
            <a:endParaRPr lang="zh-CN" altLang="en-US" sz="1000" spc="300" dirty="0">
              <a:solidFill>
                <a:prstClr val="black">
                  <a:lumMod val="75000"/>
                  <a:lumOff val="25000"/>
                </a:prstClr>
              </a:solidFill>
              <a:latin typeface="微软雅黑" pitchFamily="34" charset="-122"/>
              <a:ea typeface="微软雅黑" pitchFamily="34" charset="-122"/>
              <a:cs typeface="Arial" pitchFamily="34" charset="0"/>
            </a:endParaRPr>
          </a:p>
        </p:txBody>
      </p:sp>
      <p:sp>
        <p:nvSpPr>
          <p:cNvPr id="122" name="TextBox 34"/>
          <p:cNvSpPr txBox="1"/>
          <p:nvPr/>
        </p:nvSpPr>
        <p:spPr bwMode="auto">
          <a:xfrm>
            <a:off x="5225106" y="4080143"/>
            <a:ext cx="299113" cy="369332"/>
          </a:xfrm>
          <a:prstGeom prst="rect">
            <a:avLst/>
          </a:prstGeom>
          <a:noFill/>
        </p:spPr>
        <p:txBody>
          <a:bodyPr wrap="square">
            <a:spAutoFit/>
          </a:bodyPr>
          <a:lstStyle/>
          <a:p>
            <a:pPr algn="r">
              <a:defRPr/>
            </a:pPr>
            <a:r>
              <a:rPr lang="zh-CN" altLang="en-US" sz="900" spc="300" dirty="0">
                <a:solidFill>
                  <a:prstClr val="black">
                    <a:lumMod val="75000"/>
                    <a:lumOff val="25000"/>
                  </a:prstClr>
                </a:solidFill>
                <a:latin typeface="微软雅黑" pitchFamily="34" charset="-122"/>
                <a:ea typeface="微软雅黑" pitchFamily="34" charset="-122"/>
                <a:cs typeface="Arial" pitchFamily="34" charset="0"/>
              </a:rPr>
              <a:t>九月</a:t>
            </a:r>
          </a:p>
        </p:txBody>
      </p:sp>
      <p:sp>
        <p:nvSpPr>
          <p:cNvPr id="124" name="TextBox 36"/>
          <p:cNvSpPr txBox="1"/>
          <p:nvPr/>
        </p:nvSpPr>
        <p:spPr bwMode="auto">
          <a:xfrm>
            <a:off x="4771065" y="4080142"/>
            <a:ext cx="299113" cy="369332"/>
          </a:xfrm>
          <a:prstGeom prst="rect">
            <a:avLst/>
          </a:prstGeom>
          <a:noFill/>
        </p:spPr>
        <p:txBody>
          <a:bodyPr wrap="square">
            <a:spAutoFit/>
          </a:bodyPr>
          <a:lstStyle/>
          <a:p>
            <a:pPr algn="r">
              <a:defRPr/>
            </a:pPr>
            <a:r>
              <a:rPr lang="zh-CN" altLang="en-US" sz="900" spc="300" dirty="0">
                <a:solidFill>
                  <a:prstClr val="black">
                    <a:lumMod val="75000"/>
                    <a:lumOff val="25000"/>
                  </a:prstClr>
                </a:solidFill>
                <a:latin typeface="微软雅黑" pitchFamily="34" charset="-122"/>
                <a:ea typeface="微软雅黑" pitchFamily="34" charset="-122"/>
                <a:cs typeface="Arial" pitchFamily="34" charset="0"/>
              </a:rPr>
              <a:t>八月</a:t>
            </a:r>
          </a:p>
        </p:txBody>
      </p:sp>
      <p:sp>
        <p:nvSpPr>
          <p:cNvPr id="126" name="TextBox 38"/>
          <p:cNvSpPr txBox="1"/>
          <p:nvPr/>
        </p:nvSpPr>
        <p:spPr bwMode="auto">
          <a:xfrm>
            <a:off x="4317024" y="4080142"/>
            <a:ext cx="299113" cy="369332"/>
          </a:xfrm>
          <a:prstGeom prst="rect">
            <a:avLst/>
          </a:prstGeom>
          <a:noFill/>
        </p:spPr>
        <p:txBody>
          <a:bodyPr wrap="square">
            <a:spAutoFit/>
          </a:bodyPr>
          <a:lstStyle/>
          <a:p>
            <a:pPr algn="r">
              <a:defRPr/>
            </a:pPr>
            <a:r>
              <a:rPr lang="zh-CN" altLang="en-US" sz="900" spc="300" dirty="0">
                <a:solidFill>
                  <a:prstClr val="black">
                    <a:lumMod val="75000"/>
                    <a:lumOff val="25000"/>
                  </a:prstClr>
                </a:solidFill>
                <a:latin typeface="微软雅黑" pitchFamily="34" charset="-122"/>
                <a:ea typeface="微软雅黑" pitchFamily="34" charset="-122"/>
                <a:cs typeface="Arial" pitchFamily="34" charset="0"/>
              </a:rPr>
              <a:t>七月</a:t>
            </a:r>
          </a:p>
        </p:txBody>
      </p:sp>
      <p:sp>
        <p:nvSpPr>
          <p:cNvPr id="128" name="TextBox 40"/>
          <p:cNvSpPr txBox="1"/>
          <p:nvPr/>
        </p:nvSpPr>
        <p:spPr bwMode="auto">
          <a:xfrm>
            <a:off x="3862983" y="4080142"/>
            <a:ext cx="299113" cy="369332"/>
          </a:xfrm>
          <a:prstGeom prst="rect">
            <a:avLst/>
          </a:prstGeom>
          <a:noFill/>
        </p:spPr>
        <p:txBody>
          <a:bodyPr wrap="square">
            <a:spAutoFit/>
          </a:bodyPr>
          <a:lstStyle/>
          <a:p>
            <a:pPr algn="r">
              <a:defRPr/>
            </a:pPr>
            <a:r>
              <a:rPr lang="zh-CN" altLang="en-US" sz="900" spc="300" dirty="0">
                <a:solidFill>
                  <a:prstClr val="black">
                    <a:lumMod val="75000"/>
                    <a:lumOff val="25000"/>
                  </a:prstClr>
                </a:solidFill>
                <a:latin typeface="微软雅黑" pitchFamily="34" charset="-122"/>
                <a:ea typeface="微软雅黑" pitchFamily="34" charset="-122"/>
                <a:cs typeface="Arial" pitchFamily="34" charset="0"/>
              </a:rPr>
              <a:t>六月</a:t>
            </a:r>
          </a:p>
        </p:txBody>
      </p:sp>
      <p:sp>
        <p:nvSpPr>
          <p:cNvPr id="130" name="TextBox 42"/>
          <p:cNvSpPr txBox="1"/>
          <p:nvPr/>
        </p:nvSpPr>
        <p:spPr bwMode="auto">
          <a:xfrm>
            <a:off x="3408942" y="4080142"/>
            <a:ext cx="299113" cy="369332"/>
          </a:xfrm>
          <a:prstGeom prst="rect">
            <a:avLst/>
          </a:prstGeom>
          <a:noFill/>
        </p:spPr>
        <p:txBody>
          <a:bodyPr wrap="square">
            <a:spAutoFit/>
          </a:bodyPr>
          <a:lstStyle/>
          <a:p>
            <a:pPr algn="r">
              <a:defRPr/>
            </a:pPr>
            <a:r>
              <a:rPr lang="zh-CN" altLang="en-US" sz="900" spc="300" dirty="0">
                <a:solidFill>
                  <a:prstClr val="black">
                    <a:lumMod val="75000"/>
                    <a:lumOff val="25000"/>
                  </a:prstClr>
                </a:solidFill>
                <a:latin typeface="微软雅黑" pitchFamily="34" charset="-122"/>
                <a:ea typeface="微软雅黑" pitchFamily="34" charset="-122"/>
                <a:cs typeface="Arial" pitchFamily="34" charset="0"/>
              </a:rPr>
              <a:t>五月</a:t>
            </a:r>
          </a:p>
        </p:txBody>
      </p:sp>
      <p:sp>
        <p:nvSpPr>
          <p:cNvPr id="132" name="TextBox 44"/>
          <p:cNvSpPr txBox="1"/>
          <p:nvPr/>
        </p:nvSpPr>
        <p:spPr bwMode="auto">
          <a:xfrm>
            <a:off x="2954901" y="4080142"/>
            <a:ext cx="299113" cy="369332"/>
          </a:xfrm>
          <a:prstGeom prst="rect">
            <a:avLst/>
          </a:prstGeom>
          <a:noFill/>
        </p:spPr>
        <p:txBody>
          <a:bodyPr wrap="square">
            <a:spAutoFit/>
          </a:bodyPr>
          <a:lstStyle/>
          <a:p>
            <a:pPr algn="r">
              <a:defRPr/>
            </a:pPr>
            <a:r>
              <a:rPr lang="zh-CN" altLang="en-US" sz="900" spc="300" dirty="0">
                <a:solidFill>
                  <a:prstClr val="black">
                    <a:lumMod val="75000"/>
                    <a:lumOff val="25000"/>
                  </a:prstClr>
                </a:solidFill>
                <a:latin typeface="微软雅黑" pitchFamily="34" charset="-122"/>
                <a:ea typeface="微软雅黑" pitchFamily="34" charset="-122"/>
                <a:cs typeface="Arial" pitchFamily="34" charset="0"/>
              </a:rPr>
              <a:t>四月</a:t>
            </a:r>
          </a:p>
        </p:txBody>
      </p:sp>
      <p:sp>
        <p:nvSpPr>
          <p:cNvPr id="134" name="TextBox 46"/>
          <p:cNvSpPr txBox="1"/>
          <p:nvPr/>
        </p:nvSpPr>
        <p:spPr bwMode="auto">
          <a:xfrm>
            <a:off x="2500860" y="4080142"/>
            <a:ext cx="299113" cy="369332"/>
          </a:xfrm>
          <a:prstGeom prst="rect">
            <a:avLst/>
          </a:prstGeom>
          <a:noFill/>
        </p:spPr>
        <p:txBody>
          <a:bodyPr wrap="square">
            <a:spAutoFit/>
          </a:bodyPr>
          <a:lstStyle/>
          <a:p>
            <a:pPr algn="r">
              <a:defRPr/>
            </a:pPr>
            <a:r>
              <a:rPr lang="zh-CN" altLang="en-US" sz="900" spc="300" dirty="0">
                <a:solidFill>
                  <a:prstClr val="black">
                    <a:lumMod val="75000"/>
                    <a:lumOff val="25000"/>
                  </a:prstClr>
                </a:solidFill>
                <a:latin typeface="微软雅黑" pitchFamily="34" charset="-122"/>
                <a:ea typeface="微软雅黑" pitchFamily="34" charset="-122"/>
                <a:cs typeface="Arial" pitchFamily="34" charset="0"/>
              </a:rPr>
              <a:t>三月</a:t>
            </a:r>
          </a:p>
        </p:txBody>
      </p:sp>
      <p:sp>
        <p:nvSpPr>
          <p:cNvPr id="136" name="TextBox 48"/>
          <p:cNvSpPr txBox="1"/>
          <p:nvPr/>
        </p:nvSpPr>
        <p:spPr bwMode="auto">
          <a:xfrm>
            <a:off x="2046819" y="4080142"/>
            <a:ext cx="299113" cy="369332"/>
          </a:xfrm>
          <a:prstGeom prst="rect">
            <a:avLst/>
          </a:prstGeom>
          <a:noFill/>
        </p:spPr>
        <p:txBody>
          <a:bodyPr wrap="square">
            <a:spAutoFit/>
          </a:bodyPr>
          <a:lstStyle/>
          <a:p>
            <a:pPr algn="r">
              <a:defRPr/>
            </a:pPr>
            <a:r>
              <a:rPr lang="zh-CN" altLang="en-US" sz="900" spc="300" dirty="0">
                <a:solidFill>
                  <a:prstClr val="black">
                    <a:lumMod val="75000"/>
                    <a:lumOff val="25000"/>
                  </a:prstClr>
                </a:solidFill>
                <a:latin typeface="微软雅黑" pitchFamily="34" charset="-122"/>
                <a:ea typeface="微软雅黑" pitchFamily="34" charset="-122"/>
                <a:cs typeface="Arial" pitchFamily="34" charset="0"/>
              </a:rPr>
              <a:t>二月</a:t>
            </a:r>
          </a:p>
        </p:txBody>
      </p:sp>
      <p:sp>
        <p:nvSpPr>
          <p:cNvPr id="138" name="TextBox 50"/>
          <p:cNvSpPr txBox="1"/>
          <p:nvPr/>
        </p:nvSpPr>
        <p:spPr bwMode="auto">
          <a:xfrm>
            <a:off x="1592778" y="4080142"/>
            <a:ext cx="299113" cy="369332"/>
          </a:xfrm>
          <a:prstGeom prst="rect">
            <a:avLst/>
          </a:prstGeom>
          <a:noFill/>
        </p:spPr>
        <p:txBody>
          <a:bodyPr wrap="square">
            <a:spAutoFit/>
          </a:bodyPr>
          <a:lstStyle/>
          <a:p>
            <a:pPr algn="r">
              <a:defRPr/>
            </a:pPr>
            <a:r>
              <a:rPr lang="zh-CN" altLang="en-US" sz="900" spc="300" dirty="0">
                <a:solidFill>
                  <a:prstClr val="black">
                    <a:lumMod val="75000"/>
                    <a:lumOff val="25000"/>
                  </a:prstClr>
                </a:solidFill>
                <a:latin typeface="微软雅黑" pitchFamily="34" charset="-122"/>
                <a:ea typeface="微软雅黑" pitchFamily="34" charset="-122"/>
                <a:cs typeface="Arial" pitchFamily="34" charset="0"/>
              </a:rPr>
              <a:t>一月</a:t>
            </a:r>
          </a:p>
        </p:txBody>
      </p:sp>
      <p:sp>
        <p:nvSpPr>
          <p:cNvPr id="140" name="TextBox 52"/>
          <p:cNvSpPr txBox="1"/>
          <p:nvPr/>
        </p:nvSpPr>
        <p:spPr bwMode="auto">
          <a:xfrm>
            <a:off x="6587229" y="4080143"/>
            <a:ext cx="299113" cy="507831"/>
          </a:xfrm>
          <a:prstGeom prst="rect">
            <a:avLst/>
          </a:prstGeom>
          <a:noFill/>
        </p:spPr>
        <p:txBody>
          <a:bodyPr wrap="square">
            <a:spAutoFit/>
          </a:bodyPr>
          <a:lstStyle/>
          <a:p>
            <a:pPr algn="r">
              <a:defRPr/>
            </a:pPr>
            <a:r>
              <a:rPr lang="zh-CN" altLang="en-US" sz="900" spc="300" dirty="0">
                <a:solidFill>
                  <a:prstClr val="black">
                    <a:lumMod val="75000"/>
                    <a:lumOff val="25000"/>
                  </a:prstClr>
                </a:solidFill>
                <a:latin typeface="微软雅黑" pitchFamily="34" charset="-122"/>
                <a:ea typeface="微软雅黑" pitchFamily="34" charset="-122"/>
                <a:cs typeface="Arial" pitchFamily="34" charset="0"/>
              </a:rPr>
              <a:t>十二月</a:t>
            </a:r>
          </a:p>
        </p:txBody>
      </p:sp>
      <p:sp>
        <p:nvSpPr>
          <p:cNvPr id="142" name="TextBox 54"/>
          <p:cNvSpPr txBox="1"/>
          <p:nvPr/>
        </p:nvSpPr>
        <p:spPr bwMode="auto">
          <a:xfrm>
            <a:off x="6133188" y="4080143"/>
            <a:ext cx="299113" cy="507831"/>
          </a:xfrm>
          <a:prstGeom prst="rect">
            <a:avLst/>
          </a:prstGeom>
          <a:noFill/>
        </p:spPr>
        <p:txBody>
          <a:bodyPr wrap="square">
            <a:spAutoFit/>
          </a:bodyPr>
          <a:lstStyle/>
          <a:p>
            <a:pPr algn="r">
              <a:defRPr/>
            </a:pPr>
            <a:r>
              <a:rPr lang="zh-CN" altLang="en-US" sz="900" spc="300" dirty="0">
                <a:solidFill>
                  <a:prstClr val="black">
                    <a:lumMod val="75000"/>
                    <a:lumOff val="25000"/>
                  </a:prstClr>
                </a:solidFill>
                <a:latin typeface="微软雅黑" pitchFamily="34" charset="-122"/>
                <a:ea typeface="微软雅黑" pitchFamily="34" charset="-122"/>
                <a:cs typeface="Arial" pitchFamily="34" charset="0"/>
              </a:rPr>
              <a:t>十一月</a:t>
            </a:r>
          </a:p>
        </p:txBody>
      </p:sp>
      <p:sp>
        <p:nvSpPr>
          <p:cNvPr id="144" name="TextBox 56"/>
          <p:cNvSpPr txBox="1"/>
          <p:nvPr/>
        </p:nvSpPr>
        <p:spPr bwMode="auto">
          <a:xfrm>
            <a:off x="5679147" y="4080143"/>
            <a:ext cx="299113" cy="369332"/>
          </a:xfrm>
          <a:prstGeom prst="rect">
            <a:avLst/>
          </a:prstGeom>
          <a:noFill/>
        </p:spPr>
        <p:txBody>
          <a:bodyPr wrap="square">
            <a:spAutoFit/>
          </a:bodyPr>
          <a:lstStyle/>
          <a:p>
            <a:pPr algn="r">
              <a:defRPr/>
            </a:pPr>
            <a:r>
              <a:rPr lang="zh-CN" altLang="en-US" sz="900" spc="300" dirty="0">
                <a:solidFill>
                  <a:prstClr val="black">
                    <a:lumMod val="75000"/>
                    <a:lumOff val="25000"/>
                  </a:prstClr>
                </a:solidFill>
                <a:latin typeface="微软雅黑" pitchFamily="34" charset="-122"/>
                <a:ea typeface="微软雅黑" pitchFamily="34" charset="-122"/>
                <a:cs typeface="Arial" pitchFamily="34" charset="0"/>
              </a:rPr>
              <a:t>十月</a:t>
            </a:r>
          </a:p>
        </p:txBody>
      </p:sp>
      <p:grpSp>
        <p:nvGrpSpPr>
          <p:cNvPr id="2" name="组合 1"/>
          <p:cNvGrpSpPr/>
          <p:nvPr/>
        </p:nvGrpSpPr>
        <p:grpSpPr>
          <a:xfrm>
            <a:off x="1474958" y="3919626"/>
            <a:ext cx="5689330" cy="108002"/>
            <a:chOff x="1474958" y="3919626"/>
            <a:chExt cx="5689330" cy="108002"/>
          </a:xfrm>
        </p:grpSpPr>
        <p:cxnSp>
          <p:nvCxnSpPr>
            <p:cNvPr id="101" name="直接连接符 100"/>
            <p:cNvCxnSpPr/>
            <p:nvPr/>
          </p:nvCxnSpPr>
          <p:spPr>
            <a:xfrm>
              <a:off x="1474958" y="4022866"/>
              <a:ext cx="5689330" cy="0"/>
            </a:xfrm>
            <a:prstGeom prst="line">
              <a:avLst/>
            </a:prstGeom>
            <a:solidFill>
              <a:srgbClr val="9C9C9C"/>
            </a:solidFill>
            <a:ln w="22225">
              <a:solidFill>
                <a:schemeClr val="bg1">
                  <a:lumMod val="65000"/>
                </a:schemeClr>
              </a:solidFill>
              <a:miter lim="800000"/>
              <a:headEnd/>
              <a:tailEnd/>
            </a:ln>
          </p:spPr>
        </p:cxnSp>
        <p:cxnSp>
          <p:nvCxnSpPr>
            <p:cNvPr id="123" name="直接连接符 122"/>
            <p:cNvCxnSpPr/>
            <p:nvPr/>
          </p:nvCxnSpPr>
          <p:spPr>
            <a:xfrm rot="5400000" flipV="1">
              <a:off x="5493589" y="3973628"/>
              <a:ext cx="108000" cy="0"/>
            </a:xfrm>
            <a:prstGeom prst="line">
              <a:avLst/>
            </a:prstGeom>
            <a:solidFill>
              <a:srgbClr val="9C9C9C"/>
            </a:solidFill>
            <a:ln w="9525">
              <a:solidFill>
                <a:schemeClr val="bg1">
                  <a:lumMod val="65000"/>
                </a:schemeClr>
              </a:solidFill>
              <a:miter lim="800000"/>
              <a:headEnd/>
              <a:tailEnd/>
            </a:ln>
          </p:spPr>
        </p:cxnSp>
        <p:cxnSp>
          <p:nvCxnSpPr>
            <p:cNvPr id="125" name="直接连接符 124"/>
            <p:cNvCxnSpPr/>
            <p:nvPr/>
          </p:nvCxnSpPr>
          <p:spPr>
            <a:xfrm rot="5400000" flipV="1">
              <a:off x="5041431" y="3973627"/>
              <a:ext cx="108000" cy="0"/>
            </a:xfrm>
            <a:prstGeom prst="line">
              <a:avLst/>
            </a:prstGeom>
            <a:solidFill>
              <a:srgbClr val="9C9C9C"/>
            </a:solidFill>
            <a:ln w="9525">
              <a:solidFill>
                <a:schemeClr val="bg1">
                  <a:lumMod val="65000"/>
                </a:schemeClr>
              </a:solidFill>
              <a:miter lim="800000"/>
              <a:headEnd/>
              <a:tailEnd/>
            </a:ln>
          </p:spPr>
        </p:cxnSp>
        <p:cxnSp>
          <p:nvCxnSpPr>
            <p:cNvPr id="127" name="直接连接符 126"/>
            <p:cNvCxnSpPr/>
            <p:nvPr/>
          </p:nvCxnSpPr>
          <p:spPr>
            <a:xfrm rot="5400000" flipV="1">
              <a:off x="4589273" y="3973627"/>
              <a:ext cx="108000" cy="0"/>
            </a:xfrm>
            <a:prstGeom prst="line">
              <a:avLst/>
            </a:prstGeom>
            <a:solidFill>
              <a:srgbClr val="9C9C9C"/>
            </a:solidFill>
            <a:ln w="9525">
              <a:solidFill>
                <a:schemeClr val="bg1">
                  <a:lumMod val="65000"/>
                </a:schemeClr>
              </a:solidFill>
              <a:miter lim="800000"/>
              <a:headEnd/>
              <a:tailEnd/>
            </a:ln>
          </p:spPr>
        </p:cxnSp>
        <p:cxnSp>
          <p:nvCxnSpPr>
            <p:cNvPr id="129" name="直接连接符 128"/>
            <p:cNvCxnSpPr/>
            <p:nvPr/>
          </p:nvCxnSpPr>
          <p:spPr>
            <a:xfrm rot="5400000" flipV="1">
              <a:off x="4137115" y="3973627"/>
              <a:ext cx="108000" cy="0"/>
            </a:xfrm>
            <a:prstGeom prst="line">
              <a:avLst/>
            </a:prstGeom>
            <a:solidFill>
              <a:srgbClr val="9C9C9C"/>
            </a:solidFill>
            <a:ln w="9525">
              <a:solidFill>
                <a:schemeClr val="bg1">
                  <a:lumMod val="65000"/>
                </a:schemeClr>
              </a:solidFill>
              <a:miter lim="800000"/>
              <a:headEnd/>
              <a:tailEnd/>
            </a:ln>
          </p:spPr>
        </p:cxnSp>
        <p:cxnSp>
          <p:nvCxnSpPr>
            <p:cNvPr id="131" name="直接连接符 130"/>
            <p:cNvCxnSpPr/>
            <p:nvPr/>
          </p:nvCxnSpPr>
          <p:spPr>
            <a:xfrm rot="5400000" flipV="1">
              <a:off x="3684957" y="3973627"/>
              <a:ext cx="108000" cy="0"/>
            </a:xfrm>
            <a:prstGeom prst="line">
              <a:avLst/>
            </a:prstGeom>
            <a:solidFill>
              <a:srgbClr val="9C9C9C"/>
            </a:solidFill>
            <a:ln w="9525">
              <a:solidFill>
                <a:schemeClr val="bg1">
                  <a:lumMod val="65000"/>
                </a:schemeClr>
              </a:solidFill>
              <a:miter lim="800000"/>
              <a:headEnd/>
              <a:tailEnd/>
            </a:ln>
          </p:spPr>
        </p:cxnSp>
        <p:cxnSp>
          <p:nvCxnSpPr>
            <p:cNvPr id="133" name="直接连接符 132"/>
            <p:cNvCxnSpPr/>
            <p:nvPr/>
          </p:nvCxnSpPr>
          <p:spPr>
            <a:xfrm rot="5400000" flipV="1">
              <a:off x="3232799" y="3973627"/>
              <a:ext cx="108000" cy="0"/>
            </a:xfrm>
            <a:prstGeom prst="line">
              <a:avLst/>
            </a:prstGeom>
            <a:solidFill>
              <a:srgbClr val="9C9C9C"/>
            </a:solidFill>
            <a:ln w="9525">
              <a:solidFill>
                <a:schemeClr val="bg1">
                  <a:lumMod val="65000"/>
                </a:schemeClr>
              </a:solidFill>
              <a:miter lim="800000"/>
              <a:headEnd/>
              <a:tailEnd/>
            </a:ln>
          </p:spPr>
        </p:cxnSp>
        <p:cxnSp>
          <p:nvCxnSpPr>
            <p:cNvPr id="135" name="直接连接符 134"/>
            <p:cNvCxnSpPr/>
            <p:nvPr/>
          </p:nvCxnSpPr>
          <p:spPr>
            <a:xfrm rot="5400000" flipV="1">
              <a:off x="2780641" y="3973627"/>
              <a:ext cx="108000" cy="0"/>
            </a:xfrm>
            <a:prstGeom prst="line">
              <a:avLst/>
            </a:prstGeom>
            <a:solidFill>
              <a:srgbClr val="9C9C9C"/>
            </a:solidFill>
            <a:ln w="9525">
              <a:solidFill>
                <a:schemeClr val="bg1">
                  <a:lumMod val="65000"/>
                </a:schemeClr>
              </a:solidFill>
              <a:miter lim="800000"/>
              <a:headEnd/>
              <a:tailEnd/>
            </a:ln>
          </p:spPr>
        </p:cxnSp>
        <p:cxnSp>
          <p:nvCxnSpPr>
            <p:cNvPr id="137" name="直接连接符 136"/>
            <p:cNvCxnSpPr/>
            <p:nvPr/>
          </p:nvCxnSpPr>
          <p:spPr>
            <a:xfrm rot="5400000" flipV="1">
              <a:off x="2328483" y="3973627"/>
              <a:ext cx="108000" cy="0"/>
            </a:xfrm>
            <a:prstGeom prst="line">
              <a:avLst/>
            </a:prstGeom>
            <a:solidFill>
              <a:srgbClr val="9C9C9C"/>
            </a:solidFill>
            <a:ln w="9525">
              <a:solidFill>
                <a:schemeClr val="bg1">
                  <a:lumMod val="65000"/>
                </a:schemeClr>
              </a:solidFill>
              <a:miter lim="800000"/>
              <a:headEnd/>
              <a:tailEnd/>
            </a:ln>
          </p:spPr>
        </p:cxnSp>
        <p:cxnSp>
          <p:nvCxnSpPr>
            <p:cNvPr id="139" name="直接连接符 138"/>
            <p:cNvCxnSpPr/>
            <p:nvPr/>
          </p:nvCxnSpPr>
          <p:spPr>
            <a:xfrm rot="5400000" flipV="1">
              <a:off x="1876325" y="3973627"/>
              <a:ext cx="108000" cy="0"/>
            </a:xfrm>
            <a:prstGeom prst="line">
              <a:avLst/>
            </a:prstGeom>
            <a:solidFill>
              <a:srgbClr val="9C9C9C"/>
            </a:solidFill>
            <a:ln w="9525">
              <a:solidFill>
                <a:schemeClr val="bg1">
                  <a:lumMod val="65000"/>
                </a:schemeClr>
              </a:solidFill>
              <a:miter lim="800000"/>
              <a:headEnd/>
              <a:tailEnd/>
            </a:ln>
          </p:spPr>
        </p:cxnSp>
        <p:cxnSp>
          <p:nvCxnSpPr>
            <p:cNvPr id="141" name="直接连接符 140"/>
            <p:cNvCxnSpPr/>
            <p:nvPr/>
          </p:nvCxnSpPr>
          <p:spPr>
            <a:xfrm rot="5400000" flipV="1">
              <a:off x="6850064" y="3973626"/>
              <a:ext cx="108000" cy="0"/>
            </a:xfrm>
            <a:prstGeom prst="line">
              <a:avLst/>
            </a:prstGeom>
            <a:solidFill>
              <a:srgbClr val="9C9C9C"/>
            </a:solidFill>
            <a:ln w="9525">
              <a:solidFill>
                <a:schemeClr val="bg1">
                  <a:lumMod val="65000"/>
                </a:schemeClr>
              </a:solidFill>
              <a:miter lim="800000"/>
              <a:headEnd/>
              <a:tailEnd/>
            </a:ln>
          </p:spPr>
        </p:cxnSp>
        <p:cxnSp>
          <p:nvCxnSpPr>
            <p:cNvPr id="143" name="直接连接符 142"/>
            <p:cNvCxnSpPr/>
            <p:nvPr/>
          </p:nvCxnSpPr>
          <p:spPr>
            <a:xfrm rot="5400000" flipV="1">
              <a:off x="6397905" y="3973626"/>
              <a:ext cx="108000" cy="0"/>
            </a:xfrm>
            <a:prstGeom prst="line">
              <a:avLst/>
            </a:prstGeom>
            <a:solidFill>
              <a:srgbClr val="9C9C9C"/>
            </a:solidFill>
            <a:ln w="9525">
              <a:solidFill>
                <a:schemeClr val="bg1">
                  <a:lumMod val="65000"/>
                </a:schemeClr>
              </a:solidFill>
              <a:miter lim="800000"/>
              <a:headEnd/>
              <a:tailEnd/>
            </a:ln>
          </p:spPr>
        </p:cxnSp>
        <p:cxnSp>
          <p:nvCxnSpPr>
            <p:cNvPr id="145" name="直接连接符 144"/>
            <p:cNvCxnSpPr/>
            <p:nvPr/>
          </p:nvCxnSpPr>
          <p:spPr>
            <a:xfrm rot="5400000" flipV="1">
              <a:off x="5945747" y="3973626"/>
              <a:ext cx="108000" cy="0"/>
            </a:xfrm>
            <a:prstGeom prst="line">
              <a:avLst/>
            </a:prstGeom>
            <a:solidFill>
              <a:srgbClr val="9C9C9C"/>
            </a:solidFill>
            <a:ln w="9525">
              <a:solidFill>
                <a:schemeClr val="bg1">
                  <a:lumMod val="65000"/>
                </a:schemeClr>
              </a:solidFill>
              <a:miter lim="800000"/>
              <a:headEnd/>
              <a:tailEnd/>
            </a:ln>
          </p:spPr>
        </p:cxnSp>
      </p:grpSp>
      <p:grpSp>
        <p:nvGrpSpPr>
          <p:cNvPr id="167" name="组合 166"/>
          <p:cNvGrpSpPr/>
          <p:nvPr/>
        </p:nvGrpSpPr>
        <p:grpSpPr>
          <a:xfrm>
            <a:off x="7181667" y="1847776"/>
            <a:ext cx="1045051" cy="261610"/>
            <a:chOff x="7181667" y="1847776"/>
            <a:chExt cx="1045051" cy="261610"/>
          </a:xfrm>
        </p:grpSpPr>
        <p:sp>
          <p:nvSpPr>
            <p:cNvPr id="148" name="矩形 147"/>
            <p:cNvSpPr/>
            <p:nvPr/>
          </p:nvSpPr>
          <p:spPr>
            <a:xfrm>
              <a:off x="7181667" y="1915156"/>
              <a:ext cx="142240" cy="142240"/>
            </a:xfrm>
            <a:prstGeom prst="rect">
              <a:avLst/>
            </a:prstGeom>
            <a:solidFill>
              <a:srgbClr val="00A1DA"/>
            </a:solidFill>
            <a:ln>
              <a:noFill/>
            </a:ln>
            <a:extLst/>
          </p:spPr>
          <p:txBody>
            <a:bodyPr/>
            <a:lstStyle/>
            <a:p>
              <a:pPr fontAlgn="base">
                <a:spcBef>
                  <a:spcPct val="0"/>
                </a:spcBef>
                <a:spcAft>
                  <a:spcPct val="0"/>
                </a:spcAft>
              </a:pPr>
              <a:endParaRPr lang="zh-CN" altLang="en-US" sz="1600">
                <a:solidFill>
                  <a:prstClr val="black">
                    <a:lumMod val="75000"/>
                    <a:lumOff val="25000"/>
                  </a:prstClr>
                </a:solidFill>
              </a:endParaRPr>
            </a:p>
          </p:txBody>
        </p:sp>
        <p:sp>
          <p:nvSpPr>
            <p:cNvPr id="149" name="TextBox 692"/>
            <p:cNvSpPr txBox="1"/>
            <p:nvPr/>
          </p:nvSpPr>
          <p:spPr bwMode="auto">
            <a:xfrm>
              <a:off x="7323907" y="1847776"/>
              <a:ext cx="902811" cy="261610"/>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fontAlgn="auto">
                <a:spcBef>
                  <a:spcPts val="0"/>
                </a:spcBef>
                <a:spcAft>
                  <a:spcPts val="0"/>
                </a:spcAft>
                <a:defRPr/>
              </a:pPr>
              <a:r>
                <a:rPr lang="zh-CN" altLang="en-US" sz="1100" spc="300" dirty="0">
                  <a:solidFill>
                    <a:prstClr val="black">
                      <a:lumMod val="75000"/>
                      <a:lumOff val="25000"/>
                    </a:prstClr>
                  </a:solidFill>
                  <a:latin typeface="微软雅黑" pitchFamily="34" charset="-122"/>
                  <a:ea typeface="微软雅黑" pitchFamily="34" charset="-122"/>
                  <a:cs typeface="Arial" pitchFamily="34" charset="0"/>
                </a:rPr>
                <a:t>添加标题</a:t>
              </a:r>
            </a:p>
          </p:txBody>
        </p:sp>
      </p:grpSp>
      <p:grpSp>
        <p:nvGrpSpPr>
          <p:cNvPr id="168" name="组合 167"/>
          <p:cNvGrpSpPr/>
          <p:nvPr/>
        </p:nvGrpSpPr>
        <p:grpSpPr>
          <a:xfrm>
            <a:off x="7181667" y="2152576"/>
            <a:ext cx="1045051" cy="261610"/>
            <a:chOff x="7181667" y="2152576"/>
            <a:chExt cx="1045051" cy="261610"/>
          </a:xfrm>
        </p:grpSpPr>
        <p:sp>
          <p:nvSpPr>
            <p:cNvPr id="147" name="矩形 146"/>
            <p:cNvSpPr/>
            <p:nvPr/>
          </p:nvSpPr>
          <p:spPr>
            <a:xfrm>
              <a:off x="7181667" y="2212601"/>
              <a:ext cx="142240" cy="142240"/>
            </a:xfrm>
            <a:prstGeom prst="rect">
              <a:avLst/>
            </a:prstGeom>
            <a:solidFill>
              <a:srgbClr val="F1B60F"/>
            </a:solidFill>
            <a:ln>
              <a:noFill/>
            </a:ln>
            <a:extLst/>
          </p:spPr>
          <p:txBody>
            <a:bodyPr/>
            <a:lstStyle/>
            <a:p>
              <a:pPr fontAlgn="base">
                <a:spcBef>
                  <a:spcPct val="0"/>
                </a:spcBef>
                <a:spcAft>
                  <a:spcPct val="0"/>
                </a:spcAft>
              </a:pPr>
              <a:endParaRPr lang="zh-CN" altLang="en-US" sz="1600">
                <a:solidFill>
                  <a:prstClr val="black">
                    <a:lumMod val="75000"/>
                    <a:lumOff val="25000"/>
                  </a:prstClr>
                </a:solidFill>
              </a:endParaRPr>
            </a:p>
          </p:txBody>
        </p:sp>
        <p:sp>
          <p:nvSpPr>
            <p:cNvPr id="150" name="TextBox 692"/>
            <p:cNvSpPr txBox="1"/>
            <p:nvPr/>
          </p:nvSpPr>
          <p:spPr bwMode="auto">
            <a:xfrm>
              <a:off x="7323907" y="2152576"/>
              <a:ext cx="902811" cy="261610"/>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fontAlgn="auto">
                <a:spcBef>
                  <a:spcPts val="0"/>
                </a:spcBef>
                <a:spcAft>
                  <a:spcPts val="0"/>
                </a:spcAft>
                <a:defRPr/>
              </a:pPr>
              <a:r>
                <a:rPr lang="zh-CN" altLang="en-US" sz="1100" spc="300" dirty="0">
                  <a:solidFill>
                    <a:prstClr val="black">
                      <a:lumMod val="75000"/>
                      <a:lumOff val="25000"/>
                    </a:prstClr>
                  </a:solidFill>
                  <a:latin typeface="微软雅黑" pitchFamily="34" charset="-122"/>
                  <a:ea typeface="微软雅黑" pitchFamily="34" charset="-122"/>
                  <a:cs typeface="Arial" pitchFamily="34" charset="0"/>
                </a:rPr>
                <a:t>添加标题</a:t>
              </a:r>
            </a:p>
          </p:txBody>
        </p:sp>
      </p:grpSp>
      <p:grpSp>
        <p:nvGrpSpPr>
          <p:cNvPr id="170" name="组合 169"/>
          <p:cNvGrpSpPr/>
          <p:nvPr/>
        </p:nvGrpSpPr>
        <p:grpSpPr>
          <a:xfrm>
            <a:off x="7181667" y="2457376"/>
            <a:ext cx="1045051" cy="261610"/>
            <a:chOff x="7181667" y="2457376"/>
            <a:chExt cx="1045051" cy="261610"/>
          </a:xfrm>
        </p:grpSpPr>
        <p:sp>
          <p:nvSpPr>
            <p:cNvPr id="146" name="矩形 145"/>
            <p:cNvSpPr/>
            <p:nvPr/>
          </p:nvSpPr>
          <p:spPr>
            <a:xfrm>
              <a:off x="7181667" y="2510046"/>
              <a:ext cx="142240" cy="142240"/>
            </a:xfrm>
            <a:prstGeom prst="rect">
              <a:avLst/>
            </a:prstGeom>
            <a:solidFill>
              <a:srgbClr val="00A1DA"/>
            </a:solidFill>
            <a:ln>
              <a:noFill/>
            </a:ln>
            <a:extLst/>
          </p:spPr>
          <p:txBody>
            <a:bodyPr/>
            <a:lstStyle/>
            <a:p>
              <a:pPr fontAlgn="base">
                <a:spcBef>
                  <a:spcPct val="0"/>
                </a:spcBef>
                <a:spcAft>
                  <a:spcPct val="0"/>
                </a:spcAft>
              </a:pPr>
              <a:endParaRPr lang="zh-CN" altLang="en-US" sz="1600">
                <a:solidFill>
                  <a:prstClr val="black">
                    <a:lumMod val="75000"/>
                    <a:lumOff val="25000"/>
                  </a:prstClr>
                </a:solidFill>
              </a:endParaRPr>
            </a:p>
          </p:txBody>
        </p:sp>
        <p:sp>
          <p:nvSpPr>
            <p:cNvPr id="151" name="TextBox 692"/>
            <p:cNvSpPr txBox="1"/>
            <p:nvPr/>
          </p:nvSpPr>
          <p:spPr bwMode="auto">
            <a:xfrm>
              <a:off x="7323907" y="2457376"/>
              <a:ext cx="902811" cy="261610"/>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fontAlgn="auto">
                <a:spcBef>
                  <a:spcPts val="0"/>
                </a:spcBef>
                <a:spcAft>
                  <a:spcPts val="0"/>
                </a:spcAft>
                <a:defRPr/>
              </a:pPr>
              <a:r>
                <a:rPr lang="zh-CN" altLang="en-US" sz="1100" spc="300" dirty="0">
                  <a:solidFill>
                    <a:prstClr val="black">
                      <a:lumMod val="75000"/>
                      <a:lumOff val="25000"/>
                    </a:prstClr>
                  </a:solidFill>
                  <a:latin typeface="微软雅黑" pitchFamily="34" charset="-122"/>
                  <a:ea typeface="微软雅黑" pitchFamily="34" charset="-122"/>
                  <a:cs typeface="Arial" pitchFamily="34" charset="0"/>
                </a:rPr>
                <a:t>添加标题</a:t>
              </a:r>
            </a:p>
          </p:txBody>
        </p:sp>
      </p:grpSp>
      <p:sp>
        <p:nvSpPr>
          <p:cNvPr id="152" name="TextBox 682"/>
          <p:cNvSpPr txBox="1"/>
          <p:nvPr/>
        </p:nvSpPr>
        <p:spPr>
          <a:xfrm>
            <a:off x="1437827" y="2721416"/>
            <a:ext cx="612668" cy="307777"/>
          </a:xfrm>
          <a:prstGeom prst="rect">
            <a:avLst/>
          </a:prstGeom>
          <a:noFill/>
        </p:spPr>
        <p:txBody>
          <a:bodyPr wrap="none">
            <a:spAutoFit/>
          </a:bodyPr>
          <a:lstStyle>
            <a:defPPr>
              <a:defRPr lang="zh-CN"/>
            </a:defPPr>
            <a:lvl1pPr algn="ctr" fontAlgn="auto">
              <a:spcBef>
                <a:spcPts val="0"/>
              </a:spcBef>
              <a:spcAft>
                <a:spcPts val="0"/>
              </a:spcAft>
              <a:defRPr sz="1600" spc="300">
                <a:solidFill>
                  <a:srgbClr val="F83003"/>
                </a:solidFill>
                <a:latin typeface="微软雅黑" pitchFamily="34" charset="-122"/>
                <a:ea typeface="微软雅黑" pitchFamily="34" charset="-122"/>
                <a:cs typeface="Arial" pitchFamily="34" charset="0"/>
              </a:defRPr>
            </a:lvl1pPr>
          </a:lstStyle>
          <a:p>
            <a:r>
              <a:rPr lang="en-US" altLang="zh-CN" sz="1400" dirty="0">
                <a:solidFill>
                  <a:srgbClr val="00A1DA"/>
                </a:solidFill>
                <a:latin typeface="方正中等线简体" pitchFamily="65" charset="-122"/>
                <a:ea typeface="方正中等线简体" pitchFamily="65" charset="-122"/>
              </a:rPr>
              <a:t>20</a:t>
            </a:r>
            <a:r>
              <a:rPr lang="en-US" altLang="zh-CN" sz="1000" dirty="0">
                <a:solidFill>
                  <a:srgbClr val="00A1DA"/>
                </a:solidFill>
                <a:latin typeface="方正中等线简体" pitchFamily="65" charset="-122"/>
                <a:ea typeface="方正中等线简体" pitchFamily="65" charset="-122"/>
              </a:rPr>
              <a:t>%</a:t>
            </a:r>
            <a:endParaRPr lang="zh-CN" altLang="en-US" sz="1400" dirty="0">
              <a:solidFill>
                <a:srgbClr val="00A1DA"/>
              </a:solidFill>
              <a:latin typeface="方正中等线简体" pitchFamily="65" charset="-122"/>
              <a:ea typeface="方正中等线简体" pitchFamily="65" charset="-122"/>
            </a:endParaRPr>
          </a:p>
        </p:txBody>
      </p:sp>
      <p:sp>
        <p:nvSpPr>
          <p:cNvPr id="153" name="TextBox 682"/>
          <p:cNvSpPr txBox="1"/>
          <p:nvPr/>
        </p:nvSpPr>
        <p:spPr>
          <a:xfrm>
            <a:off x="2347703" y="1128639"/>
            <a:ext cx="612668" cy="307777"/>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itchFamily="34" charset="-122"/>
                <a:ea typeface="微软雅黑" pitchFamily="34" charset="-122"/>
                <a:cs typeface="Arial" pitchFamily="34" charset="0"/>
              </a:defRPr>
            </a:lvl1pPr>
          </a:lstStyle>
          <a:p>
            <a:r>
              <a:rPr lang="en-US" altLang="zh-CN" sz="1400" dirty="0">
                <a:solidFill>
                  <a:srgbClr val="00A1DA"/>
                </a:solidFill>
                <a:latin typeface="方正中等线简体" pitchFamily="65" charset="-122"/>
                <a:ea typeface="方正中等线简体" pitchFamily="65" charset="-122"/>
              </a:rPr>
              <a:t>70</a:t>
            </a:r>
            <a:r>
              <a:rPr lang="en-US" altLang="zh-CN" sz="1000" dirty="0">
                <a:solidFill>
                  <a:srgbClr val="00A1DA"/>
                </a:solidFill>
                <a:latin typeface="方正中等线简体" pitchFamily="65" charset="-122"/>
                <a:ea typeface="方正中等线简体" pitchFamily="65" charset="-122"/>
              </a:rPr>
              <a:t>%</a:t>
            </a:r>
            <a:endParaRPr lang="zh-CN" altLang="en-US" sz="1000" dirty="0">
              <a:solidFill>
                <a:srgbClr val="00A1DA"/>
              </a:solidFill>
              <a:latin typeface="方正中等线简体" pitchFamily="65" charset="-122"/>
              <a:ea typeface="方正中等线简体" pitchFamily="65" charset="-122"/>
            </a:endParaRPr>
          </a:p>
        </p:txBody>
      </p:sp>
      <p:sp>
        <p:nvSpPr>
          <p:cNvPr id="154" name="TextBox 682"/>
          <p:cNvSpPr txBox="1"/>
          <p:nvPr/>
        </p:nvSpPr>
        <p:spPr>
          <a:xfrm>
            <a:off x="2753326" y="3208036"/>
            <a:ext cx="612668" cy="307777"/>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itchFamily="34" charset="-122"/>
                <a:ea typeface="微软雅黑" pitchFamily="34" charset="-122"/>
                <a:cs typeface="Arial" pitchFamily="34" charset="0"/>
              </a:defRPr>
            </a:lvl1pPr>
          </a:lstStyle>
          <a:p>
            <a:r>
              <a:rPr lang="en-US" altLang="zh-CN" sz="1400" dirty="0">
                <a:solidFill>
                  <a:srgbClr val="D43E01"/>
                </a:solidFill>
                <a:latin typeface="方正中等线简体" pitchFamily="65" charset="-122"/>
                <a:ea typeface="方正中等线简体" pitchFamily="65" charset="-122"/>
              </a:rPr>
              <a:t>10</a:t>
            </a:r>
            <a:r>
              <a:rPr lang="en-US" altLang="zh-CN" sz="1000" dirty="0">
                <a:solidFill>
                  <a:srgbClr val="D43E01"/>
                </a:solidFill>
                <a:latin typeface="方正中等线简体" pitchFamily="65" charset="-122"/>
                <a:ea typeface="方正中等线简体" pitchFamily="65" charset="-122"/>
              </a:rPr>
              <a:t>%</a:t>
            </a:r>
            <a:endParaRPr lang="zh-CN" altLang="en-US" sz="1400" dirty="0">
              <a:solidFill>
                <a:srgbClr val="D43E01"/>
              </a:solidFill>
              <a:latin typeface="方正中等线简体" pitchFamily="65" charset="-122"/>
              <a:ea typeface="方正中等线简体" pitchFamily="65" charset="-122"/>
            </a:endParaRPr>
          </a:p>
        </p:txBody>
      </p:sp>
      <p:sp>
        <p:nvSpPr>
          <p:cNvPr id="155" name="TextBox 682"/>
          <p:cNvSpPr txBox="1"/>
          <p:nvPr/>
        </p:nvSpPr>
        <p:spPr>
          <a:xfrm>
            <a:off x="1848892" y="2089232"/>
            <a:ext cx="612667" cy="307777"/>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itchFamily="34" charset="-122"/>
                <a:ea typeface="微软雅黑" pitchFamily="34" charset="-122"/>
                <a:cs typeface="Arial" pitchFamily="34" charset="0"/>
              </a:defRPr>
            </a:lvl1pPr>
          </a:lstStyle>
          <a:p>
            <a:r>
              <a:rPr lang="en-US" altLang="zh-CN" sz="1400" dirty="0">
                <a:solidFill>
                  <a:srgbClr val="D43E01"/>
                </a:solidFill>
                <a:latin typeface="方正中等线简体" pitchFamily="65" charset="-122"/>
                <a:ea typeface="方正中等线简体" pitchFamily="65" charset="-122"/>
              </a:rPr>
              <a:t>50</a:t>
            </a:r>
            <a:r>
              <a:rPr lang="en-US" altLang="zh-CN" sz="1000" dirty="0">
                <a:solidFill>
                  <a:srgbClr val="D43E01"/>
                </a:solidFill>
                <a:latin typeface="方正中等线简体" pitchFamily="65" charset="-122"/>
                <a:ea typeface="方正中等线简体" pitchFamily="65" charset="-122"/>
              </a:rPr>
              <a:t>%</a:t>
            </a:r>
            <a:endParaRPr lang="zh-CN" altLang="en-US" sz="1050" dirty="0">
              <a:solidFill>
                <a:srgbClr val="D43E01"/>
              </a:solidFill>
              <a:latin typeface="方正中等线简体" pitchFamily="65" charset="-122"/>
              <a:ea typeface="方正中等线简体" pitchFamily="65" charset="-122"/>
            </a:endParaRPr>
          </a:p>
        </p:txBody>
      </p:sp>
      <p:sp>
        <p:nvSpPr>
          <p:cNvPr id="156" name="TextBox 682"/>
          <p:cNvSpPr txBox="1"/>
          <p:nvPr/>
        </p:nvSpPr>
        <p:spPr>
          <a:xfrm>
            <a:off x="3247563" y="2721416"/>
            <a:ext cx="612668" cy="307777"/>
          </a:xfrm>
          <a:prstGeom prst="rect">
            <a:avLst/>
          </a:prstGeom>
          <a:noFill/>
        </p:spPr>
        <p:txBody>
          <a:bodyPr wrap="none">
            <a:spAutoFit/>
          </a:bodyPr>
          <a:lstStyle>
            <a:defPPr>
              <a:defRPr lang="zh-CN"/>
            </a:defPPr>
            <a:lvl1pPr algn="ctr" fontAlgn="auto">
              <a:spcBef>
                <a:spcPts val="0"/>
              </a:spcBef>
              <a:spcAft>
                <a:spcPts val="0"/>
              </a:spcAft>
              <a:defRPr sz="1600" spc="300">
                <a:solidFill>
                  <a:srgbClr val="F83003"/>
                </a:solidFill>
                <a:latin typeface="微软雅黑" pitchFamily="34" charset="-122"/>
                <a:ea typeface="微软雅黑" pitchFamily="34" charset="-122"/>
                <a:cs typeface="Arial" pitchFamily="34" charset="0"/>
              </a:defRPr>
            </a:lvl1pPr>
          </a:lstStyle>
          <a:p>
            <a:r>
              <a:rPr lang="en-US" altLang="zh-CN" sz="1400" dirty="0">
                <a:solidFill>
                  <a:srgbClr val="00A1DA"/>
                </a:solidFill>
                <a:latin typeface="方正中等线简体" pitchFamily="65" charset="-122"/>
                <a:ea typeface="方正中等线简体" pitchFamily="65" charset="-122"/>
              </a:rPr>
              <a:t>25</a:t>
            </a:r>
            <a:r>
              <a:rPr lang="en-US" altLang="zh-CN" sz="1000" dirty="0">
                <a:solidFill>
                  <a:srgbClr val="00A1DA"/>
                </a:solidFill>
                <a:latin typeface="方正中等线简体" pitchFamily="65" charset="-122"/>
                <a:ea typeface="方正中等线简体" pitchFamily="65" charset="-122"/>
              </a:rPr>
              <a:t>%</a:t>
            </a:r>
            <a:endParaRPr lang="zh-CN" altLang="en-US" sz="1400" dirty="0">
              <a:solidFill>
                <a:srgbClr val="00A1DA"/>
              </a:solidFill>
              <a:latin typeface="方正中等线简体" pitchFamily="65" charset="-122"/>
              <a:ea typeface="方正中等线简体" pitchFamily="65" charset="-122"/>
            </a:endParaRPr>
          </a:p>
        </p:txBody>
      </p:sp>
      <p:sp>
        <p:nvSpPr>
          <p:cNvPr id="157" name="TextBox 682"/>
          <p:cNvSpPr txBox="1"/>
          <p:nvPr/>
        </p:nvSpPr>
        <p:spPr>
          <a:xfrm>
            <a:off x="4169796" y="2036542"/>
            <a:ext cx="612668" cy="307777"/>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itchFamily="34" charset="-122"/>
                <a:ea typeface="微软雅黑" pitchFamily="34" charset="-122"/>
                <a:cs typeface="Arial" pitchFamily="34" charset="0"/>
              </a:defRPr>
            </a:lvl1pPr>
          </a:lstStyle>
          <a:p>
            <a:r>
              <a:rPr lang="en-US" altLang="zh-CN" sz="1400" dirty="0">
                <a:solidFill>
                  <a:srgbClr val="00A1DA"/>
                </a:solidFill>
                <a:latin typeface="方正中等线简体" pitchFamily="65" charset="-122"/>
                <a:ea typeface="方正中等线简体" pitchFamily="65" charset="-122"/>
              </a:rPr>
              <a:t>50</a:t>
            </a:r>
            <a:r>
              <a:rPr lang="en-US" altLang="zh-CN" sz="1000" dirty="0">
                <a:solidFill>
                  <a:srgbClr val="00A1DA"/>
                </a:solidFill>
                <a:latin typeface="方正中等线简体" pitchFamily="65" charset="-122"/>
                <a:ea typeface="方正中等线简体" pitchFamily="65" charset="-122"/>
              </a:rPr>
              <a:t>%</a:t>
            </a:r>
            <a:endParaRPr lang="zh-CN" altLang="en-US" sz="1000" dirty="0">
              <a:solidFill>
                <a:srgbClr val="00A1DA"/>
              </a:solidFill>
              <a:latin typeface="方正中等线简体" pitchFamily="65" charset="-122"/>
              <a:ea typeface="方正中等线简体" pitchFamily="65" charset="-122"/>
            </a:endParaRPr>
          </a:p>
        </p:txBody>
      </p:sp>
      <p:sp>
        <p:nvSpPr>
          <p:cNvPr id="158" name="TextBox 682"/>
          <p:cNvSpPr txBox="1"/>
          <p:nvPr/>
        </p:nvSpPr>
        <p:spPr>
          <a:xfrm>
            <a:off x="4575419" y="3155565"/>
            <a:ext cx="612668" cy="307777"/>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itchFamily="34" charset="-122"/>
                <a:ea typeface="微软雅黑" pitchFamily="34" charset="-122"/>
                <a:cs typeface="Arial" pitchFamily="34" charset="0"/>
              </a:defRPr>
            </a:lvl1pPr>
          </a:lstStyle>
          <a:p>
            <a:r>
              <a:rPr lang="en-US" altLang="zh-CN" sz="1400" dirty="0">
                <a:solidFill>
                  <a:srgbClr val="D43E01"/>
                </a:solidFill>
                <a:latin typeface="方正中等线简体" pitchFamily="65" charset="-122"/>
                <a:ea typeface="方正中等线简体" pitchFamily="65" charset="-122"/>
              </a:rPr>
              <a:t>15</a:t>
            </a:r>
            <a:r>
              <a:rPr lang="en-US" altLang="zh-CN" sz="1000" dirty="0">
                <a:solidFill>
                  <a:srgbClr val="D43E01"/>
                </a:solidFill>
                <a:latin typeface="方正中等线简体" pitchFamily="65" charset="-122"/>
                <a:ea typeface="方正中等线简体" pitchFamily="65" charset="-122"/>
              </a:rPr>
              <a:t>%</a:t>
            </a:r>
            <a:endParaRPr lang="zh-CN" altLang="en-US" sz="1400" dirty="0">
              <a:solidFill>
                <a:srgbClr val="D43E01"/>
              </a:solidFill>
              <a:latin typeface="方正中等线简体" pitchFamily="65" charset="-122"/>
              <a:ea typeface="方正中等线简体" pitchFamily="65" charset="-122"/>
            </a:endParaRPr>
          </a:p>
        </p:txBody>
      </p:sp>
      <p:sp>
        <p:nvSpPr>
          <p:cNvPr id="159" name="TextBox 682"/>
          <p:cNvSpPr txBox="1"/>
          <p:nvPr/>
        </p:nvSpPr>
        <p:spPr>
          <a:xfrm>
            <a:off x="3670984" y="1251062"/>
            <a:ext cx="612668" cy="307777"/>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itchFamily="34" charset="-122"/>
                <a:ea typeface="微软雅黑" pitchFamily="34" charset="-122"/>
                <a:cs typeface="Arial" pitchFamily="34" charset="0"/>
              </a:defRPr>
            </a:lvl1pPr>
          </a:lstStyle>
          <a:p>
            <a:r>
              <a:rPr lang="en-US" altLang="zh-CN" sz="1400" dirty="0">
                <a:solidFill>
                  <a:srgbClr val="D43E01"/>
                </a:solidFill>
                <a:latin typeface="方正中等线简体" pitchFamily="65" charset="-122"/>
                <a:ea typeface="方正中等线简体" pitchFamily="65" charset="-122"/>
              </a:rPr>
              <a:t>60</a:t>
            </a:r>
            <a:r>
              <a:rPr lang="en-US" altLang="zh-CN" sz="1000" dirty="0">
                <a:solidFill>
                  <a:srgbClr val="D43E01"/>
                </a:solidFill>
                <a:latin typeface="方正中等线简体" pitchFamily="65" charset="-122"/>
                <a:ea typeface="方正中等线简体" pitchFamily="65" charset="-122"/>
              </a:rPr>
              <a:t>%</a:t>
            </a:r>
            <a:endParaRPr lang="zh-CN" altLang="en-US" sz="1050" dirty="0">
              <a:solidFill>
                <a:srgbClr val="D43E01"/>
              </a:solidFill>
              <a:latin typeface="方正中等线简体" pitchFamily="65" charset="-122"/>
              <a:ea typeface="方正中等线简体" pitchFamily="65" charset="-122"/>
            </a:endParaRPr>
          </a:p>
        </p:txBody>
      </p:sp>
      <p:sp>
        <p:nvSpPr>
          <p:cNvPr id="160" name="TextBox 682"/>
          <p:cNvSpPr txBox="1"/>
          <p:nvPr/>
        </p:nvSpPr>
        <p:spPr>
          <a:xfrm>
            <a:off x="5037682" y="2159653"/>
            <a:ext cx="612668" cy="307777"/>
          </a:xfrm>
          <a:prstGeom prst="rect">
            <a:avLst/>
          </a:prstGeom>
          <a:noFill/>
        </p:spPr>
        <p:txBody>
          <a:bodyPr wrap="none">
            <a:spAutoFit/>
          </a:bodyPr>
          <a:lstStyle>
            <a:defPPr>
              <a:defRPr lang="zh-CN"/>
            </a:defPPr>
            <a:lvl1pPr algn="ctr" fontAlgn="auto">
              <a:spcBef>
                <a:spcPts val="0"/>
              </a:spcBef>
              <a:spcAft>
                <a:spcPts val="0"/>
              </a:spcAft>
              <a:defRPr sz="1600" spc="300">
                <a:solidFill>
                  <a:srgbClr val="F83003"/>
                </a:solidFill>
                <a:latin typeface="微软雅黑" pitchFamily="34" charset="-122"/>
                <a:ea typeface="微软雅黑" pitchFamily="34" charset="-122"/>
                <a:cs typeface="Arial" pitchFamily="34" charset="0"/>
              </a:defRPr>
            </a:lvl1pPr>
          </a:lstStyle>
          <a:p>
            <a:r>
              <a:rPr lang="en-US" altLang="zh-CN" sz="1400" dirty="0">
                <a:solidFill>
                  <a:srgbClr val="00A1DA"/>
                </a:solidFill>
                <a:latin typeface="方正中等线简体" pitchFamily="65" charset="-122"/>
                <a:ea typeface="方正中等线简体" pitchFamily="65" charset="-122"/>
              </a:rPr>
              <a:t>45</a:t>
            </a:r>
            <a:r>
              <a:rPr lang="en-US" altLang="zh-CN" sz="1000" dirty="0">
                <a:solidFill>
                  <a:srgbClr val="00A1DA"/>
                </a:solidFill>
                <a:latin typeface="方正中等线简体" pitchFamily="65" charset="-122"/>
                <a:ea typeface="方正中等线简体" pitchFamily="65" charset="-122"/>
              </a:rPr>
              <a:t>%</a:t>
            </a:r>
            <a:endParaRPr lang="zh-CN" altLang="en-US" sz="1400" dirty="0">
              <a:solidFill>
                <a:srgbClr val="00A1DA"/>
              </a:solidFill>
              <a:latin typeface="方正中等线简体" pitchFamily="65" charset="-122"/>
              <a:ea typeface="方正中等线简体" pitchFamily="65" charset="-122"/>
            </a:endParaRPr>
          </a:p>
        </p:txBody>
      </p:sp>
      <p:sp>
        <p:nvSpPr>
          <p:cNvPr id="161" name="TextBox 682"/>
          <p:cNvSpPr txBox="1"/>
          <p:nvPr/>
        </p:nvSpPr>
        <p:spPr>
          <a:xfrm>
            <a:off x="5959915" y="1693887"/>
            <a:ext cx="612668" cy="307777"/>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itchFamily="34" charset="-122"/>
                <a:ea typeface="微软雅黑" pitchFamily="34" charset="-122"/>
                <a:cs typeface="Arial" pitchFamily="34" charset="0"/>
              </a:defRPr>
            </a:lvl1pPr>
          </a:lstStyle>
          <a:p>
            <a:r>
              <a:rPr lang="en-US" altLang="zh-CN" sz="1400" dirty="0">
                <a:solidFill>
                  <a:srgbClr val="00A1DA"/>
                </a:solidFill>
                <a:latin typeface="方正中等线简体" pitchFamily="65" charset="-122"/>
                <a:ea typeface="方正中等线简体" pitchFamily="65" charset="-122"/>
              </a:rPr>
              <a:t>55</a:t>
            </a:r>
            <a:r>
              <a:rPr lang="en-US" altLang="zh-CN" sz="1000" dirty="0">
                <a:solidFill>
                  <a:srgbClr val="00A1DA"/>
                </a:solidFill>
                <a:latin typeface="方正中等线简体" pitchFamily="65" charset="-122"/>
                <a:ea typeface="方正中等线简体" pitchFamily="65" charset="-122"/>
              </a:rPr>
              <a:t>%</a:t>
            </a:r>
            <a:endParaRPr lang="zh-CN" altLang="en-US" sz="1000" dirty="0">
              <a:solidFill>
                <a:srgbClr val="00A1DA"/>
              </a:solidFill>
              <a:latin typeface="方正中等线简体" pitchFamily="65" charset="-122"/>
              <a:ea typeface="方正中等线简体" pitchFamily="65" charset="-122"/>
            </a:endParaRPr>
          </a:p>
        </p:txBody>
      </p:sp>
      <p:sp>
        <p:nvSpPr>
          <p:cNvPr id="162" name="TextBox 682"/>
          <p:cNvSpPr txBox="1"/>
          <p:nvPr/>
        </p:nvSpPr>
        <p:spPr>
          <a:xfrm>
            <a:off x="6365538" y="2221209"/>
            <a:ext cx="612668" cy="307777"/>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itchFamily="34" charset="-122"/>
                <a:ea typeface="微软雅黑" pitchFamily="34" charset="-122"/>
                <a:cs typeface="Arial" pitchFamily="34" charset="0"/>
              </a:defRPr>
            </a:lvl1pPr>
          </a:lstStyle>
          <a:p>
            <a:r>
              <a:rPr lang="en-US" altLang="zh-CN" sz="1400" dirty="0">
                <a:solidFill>
                  <a:srgbClr val="D43E01"/>
                </a:solidFill>
                <a:latin typeface="方正中等线简体" pitchFamily="65" charset="-122"/>
                <a:ea typeface="方正中等线简体" pitchFamily="65" charset="-122"/>
              </a:rPr>
              <a:t>44</a:t>
            </a:r>
            <a:r>
              <a:rPr lang="en-US" altLang="zh-CN" sz="1000" dirty="0">
                <a:solidFill>
                  <a:srgbClr val="D43E01"/>
                </a:solidFill>
                <a:latin typeface="方正中等线简体" pitchFamily="65" charset="-122"/>
                <a:ea typeface="方正中等线简体" pitchFamily="65" charset="-122"/>
              </a:rPr>
              <a:t>%</a:t>
            </a:r>
            <a:endParaRPr lang="zh-CN" altLang="en-US" sz="1400" dirty="0">
              <a:solidFill>
                <a:srgbClr val="D43E01"/>
              </a:solidFill>
              <a:latin typeface="方正中等线简体" pitchFamily="65" charset="-122"/>
              <a:ea typeface="方正中等线简体" pitchFamily="65" charset="-122"/>
            </a:endParaRPr>
          </a:p>
        </p:txBody>
      </p:sp>
      <p:sp>
        <p:nvSpPr>
          <p:cNvPr id="163" name="TextBox 682"/>
          <p:cNvSpPr txBox="1"/>
          <p:nvPr/>
        </p:nvSpPr>
        <p:spPr>
          <a:xfrm>
            <a:off x="5461103" y="2555456"/>
            <a:ext cx="612668" cy="307777"/>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itchFamily="34" charset="-122"/>
                <a:ea typeface="微软雅黑" pitchFamily="34" charset="-122"/>
                <a:cs typeface="Arial" pitchFamily="34" charset="0"/>
              </a:defRPr>
            </a:lvl1pPr>
          </a:lstStyle>
          <a:p>
            <a:r>
              <a:rPr lang="en-US" altLang="zh-CN" sz="1400" dirty="0">
                <a:solidFill>
                  <a:srgbClr val="D43E01"/>
                </a:solidFill>
                <a:latin typeface="方正中等线简体" pitchFamily="65" charset="-122"/>
                <a:ea typeface="方正中等线简体" pitchFamily="65" charset="-122"/>
              </a:rPr>
              <a:t>35</a:t>
            </a:r>
            <a:r>
              <a:rPr lang="en-US" altLang="zh-CN" sz="1000" dirty="0">
                <a:solidFill>
                  <a:srgbClr val="D43E01"/>
                </a:solidFill>
                <a:latin typeface="方正中等线简体" pitchFamily="65" charset="-122"/>
                <a:ea typeface="方正中等线简体" pitchFamily="65" charset="-122"/>
              </a:rPr>
              <a:t>%</a:t>
            </a:r>
            <a:endParaRPr lang="zh-CN" altLang="en-US" sz="1050" dirty="0">
              <a:solidFill>
                <a:srgbClr val="D43E01"/>
              </a:solidFill>
              <a:latin typeface="方正中等线简体" pitchFamily="65" charset="-122"/>
              <a:ea typeface="方正中等线简体" pitchFamily="65" charset="-122"/>
            </a:endParaRPr>
          </a:p>
        </p:txBody>
      </p:sp>
      <p:grpSp>
        <p:nvGrpSpPr>
          <p:cNvPr id="169" name="组合 168"/>
          <p:cNvGrpSpPr/>
          <p:nvPr/>
        </p:nvGrpSpPr>
        <p:grpSpPr>
          <a:xfrm>
            <a:off x="7181667" y="2753938"/>
            <a:ext cx="1045051" cy="261610"/>
            <a:chOff x="7181667" y="2753938"/>
            <a:chExt cx="1045051" cy="261610"/>
          </a:xfrm>
        </p:grpSpPr>
        <p:sp>
          <p:nvSpPr>
            <p:cNvPr id="164" name="矩形 163"/>
            <p:cNvSpPr/>
            <p:nvPr/>
          </p:nvSpPr>
          <p:spPr>
            <a:xfrm>
              <a:off x="7181667" y="2806608"/>
              <a:ext cx="142240" cy="142240"/>
            </a:xfrm>
            <a:prstGeom prst="rect">
              <a:avLst/>
            </a:prstGeom>
            <a:solidFill>
              <a:srgbClr val="F1B60F"/>
            </a:solidFill>
            <a:ln>
              <a:noFill/>
            </a:ln>
            <a:extLst/>
          </p:spPr>
          <p:txBody>
            <a:bodyPr/>
            <a:lstStyle/>
            <a:p>
              <a:pPr fontAlgn="base">
                <a:spcBef>
                  <a:spcPct val="0"/>
                </a:spcBef>
                <a:spcAft>
                  <a:spcPct val="0"/>
                </a:spcAft>
              </a:pPr>
              <a:endParaRPr lang="zh-CN" altLang="en-US" sz="1600">
                <a:solidFill>
                  <a:prstClr val="black">
                    <a:lumMod val="75000"/>
                    <a:lumOff val="25000"/>
                  </a:prstClr>
                </a:solidFill>
              </a:endParaRPr>
            </a:p>
          </p:txBody>
        </p:sp>
        <p:sp>
          <p:nvSpPr>
            <p:cNvPr id="165" name="TextBox 692"/>
            <p:cNvSpPr txBox="1"/>
            <p:nvPr/>
          </p:nvSpPr>
          <p:spPr bwMode="auto">
            <a:xfrm>
              <a:off x="7323907" y="2753938"/>
              <a:ext cx="902811" cy="261610"/>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fontAlgn="auto">
                <a:spcBef>
                  <a:spcPts val="0"/>
                </a:spcBef>
                <a:spcAft>
                  <a:spcPts val="0"/>
                </a:spcAft>
                <a:defRPr/>
              </a:pPr>
              <a:r>
                <a:rPr lang="zh-CN" altLang="en-US" sz="1100" spc="300" dirty="0">
                  <a:solidFill>
                    <a:prstClr val="black">
                      <a:lumMod val="75000"/>
                      <a:lumOff val="25000"/>
                    </a:prstClr>
                  </a:solidFill>
                  <a:latin typeface="微软雅黑" pitchFamily="34" charset="-122"/>
                  <a:ea typeface="微软雅黑" pitchFamily="34" charset="-122"/>
                  <a:cs typeface="Arial" pitchFamily="34" charset="0"/>
                </a:rPr>
                <a:t>添加标题</a:t>
              </a:r>
            </a:p>
          </p:txBody>
        </p:sp>
      </p:grpSp>
    </p:spTree>
    <p:extLst>
      <p:ext uri="{BB962C8B-B14F-4D97-AF65-F5344CB8AC3E}">
        <p14:creationId xmlns:p14="http://schemas.microsoft.com/office/powerpoint/2010/main" xmlns="" val="4205256586"/>
      </p:ext>
    </p:extLst>
  </p:cSld>
  <p:clrMapOvr>
    <a:masterClrMapping/>
  </p:clrMapOvr>
  <p:transition spd="slow" advClick="0" advTm="21016">
    <p:fade/>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52000">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14:bounceEnd="52000">
                                          <p:cBhvr additive="base">
                                            <p:cTn id="16" dur="500" fill="hold"/>
                                            <p:tgtEl>
                                              <p:spTgt spid="10"/>
                                            </p:tgtEl>
                                            <p:attrNameLst>
                                              <p:attrName>ppt_x</p:attrName>
                                            </p:attrNameLst>
                                          </p:cBhvr>
                                          <p:tavLst>
                                            <p:tav tm="0">
                                              <p:val>
                                                <p:strVal val="#ppt_x"/>
                                              </p:val>
                                            </p:tav>
                                            <p:tav tm="100000">
                                              <p:val>
                                                <p:strVal val="#ppt_x"/>
                                              </p:val>
                                            </p:tav>
                                          </p:tavLst>
                                        </p:anim>
                                        <p:anim calcmode="lin" valueType="num" p14:bounceEnd="52000">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Effect transition="in" filter="wipe(down)">
                                          <p:cBhvr>
                                            <p:cTn id="21" dur="500"/>
                                            <p:tgtEl>
                                              <p:spTgt spid="102"/>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13"/>
                                            </p:tgtEl>
                                            <p:attrNameLst>
                                              <p:attrName>style.visibility</p:attrName>
                                            </p:attrNameLst>
                                          </p:cBhvr>
                                          <p:to>
                                            <p:strVal val="visible"/>
                                          </p:to>
                                        </p:set>
                                        <p:anim calcmode="lin" valueType="num">
                                          <p:cBhvr>
                                            <p:cTn id="29" dur="500" fill="hold"/>
                                            <p:tgtEl>
                                              <p:spTgt spid="113"/>
                                            </p:tgtEl>
                                            <p:attrNameLst>
                                              <p:attrName>ppt_w</p:attrName>
                                            </p:attrNameLst>
                                          </p:cBhvr>
                                          <p:tavLst>
                                            <p:tav tm="0">
                                              <p:val>
                                                <p:fltVal val="0"/>
                                              </p:val>
                                            </p:tav>
                                            <p:tav tm="100000">
                                              <p:val>
                                                <p:strVal val="#ppt_w"/>
                                              </p:val>
                                            </p:tav>
                                          </p:tavLst>
                                        </p:anim>
                                        <p:anim calcmode="lin" valueType="num">
                                          <p:cBhvr>
                                            <p:cTn id="30" dur="500" fill="hold"/>
                                            <p:tgtEl>
                                              <p:spTgt spid="113"/>
                                            </p:tgtEl>
                                            <p:attrNameLst>
                                              <p:attrName>ppt_h</p:attrName>
                                            </p:attrNameLst>
                                          </p:cBhvr>
                                          <p:tavLst>
                                            <p:tav tm="0">
                                              <p:val>
                                                <p:fltVal val="0"/>
                                              </p:val>
                                            </p:tav>
                                            <p:tav tm="100000">
                                              <p:val>
                                                <p:strVal val="#ppt_h"/>
                                              </p:val>
                                            </p:tav>
                                          </p:tavLst>
                                        </p:anim>
                                        <p:animEffect transition="in" filter="fade">
                                          <p:cBhvr>
                                            <p:cTn id="31" dur="500"/>
                                            <p:tgtEl>
                                              <p:spTgt spid="1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9"/>
                                            </p:tgtEl>
                                            <p:attrNameLst>
                                              <p:attrName>style.visibility</p:attrName>
                                            </p:attrNameLst>
                                          </p:cBhvr>
                                          <p:to>
                                            <p:strVal val="visible"/>
                                          </p:to>
                                        </p:set>
                                        <p:anim calcmode="lin" valueType="num">
                                          <p:cBhvr>
                                            <p:cTn id="35" dur="500" fill="hold"/>
                                            <p:tgtEl>
                                              <p:spTgt spid="119"/>
                                            </p:tgtEl>
                                            <p:attrNameLst>
                                              <p:attrName>ppt_w</p:attrName>
                                            </p:attrNameLst>
                                          </p:cBhvr>
                                          <p:tavLst>
                                            <p:tav tm="0">
                                              <p:val>
                                                <p:fltVal val="0"/>
                                              </p:val>
                                            </p:tav>
                                            <p:tav tm="100000">
                                              <p:val>
                                                <p:strVal val="#ppt_w"/>
                                              </p:val>
                                            </p:tav>
                                          </p:tavLst>
                                        </p:anim>
                                        <p:anim calcmode="lin" valueType="num">
                                          <p:cBhvr>
                                            <p:cTn id="36" dur="500" fill="hold"/>
                                            <p:tgtEl>
                                              <p:spTgt spid="119"/>
                                            </p:tgtEl>
                                            <p:attrNameLst>
                                              <p:attrName>ppt_h</p:attrName>
                                            </p:attrNameLst>
                                          </p:cBhvr>
                                          <p:tavLst>
                                            <p:tav tm="0">
                                              <p:val>
                                                <p:fltVal val="0"/>
                                              </p:val>
                                            </p:tav>
                                            <p:tav tm="100000">
                                              <p:val>
                                                <p:strVal val="#ppt_h"/>
                                              </p:val>
                                            </p:tav>
                                          </p:tavLst>
                                        </p:anim>
                                        <p:animEffect transition="in" filter="fade">
                                          <p:cBhvr>
                                            <p:cTn id="37" dur="500"/>
                                            <p:tgtEl>
                                              <p:spTgt spid="119"/>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 calcmode="lin" valueType="num">
                                          <p:cBhvr>
                                            <p:cTn id="41" dur="500" fill="hold"/>
                                            <p:tgtEl>
                                              <p:spTgt spid="114"/>
                                            </p:tgtEl>
                                            <p:attrNameLst>
                                              <p:attrName>ppt_w</p:attrName>
                                            </p:attrNameLst>
                                          </p:cBhvr>
                                          <p:tavLst>
                                            <p:tav tm="0">
                                              <p:val>
                                                <p:fltVal val="0"/>
                                              </p:val>
                                            </p:tav>
                                            <p:tav tm="100000">
                                              <p:val>
                                                <p:strVal val="#ppt_w"/>
                                              </p:val>
                                            </p:tav>
                                          </p:tavLst>
                                        </p:anim>
                                        <p:anim calcmode="lin" valueType="num">
                                          <p:cBhvr>
                                            <p:cTn id="42" dur="500" fill="hold"/>
                                            <p:tgtEl>
                                              <p:spTgt spid="114"/>
                                            </p:tgtEl>
                                            <p:attrNameLst>
                                              <p:attrName>ppt_h</p:attrName>
                                            </p:attrNameLst>
                                          </p:cBhvr>
                                          <p:tavLst>
                                            <p:tav tm="0">
                                              <p:val>
                                                <p:fltVal val="0"/>
                                              </p:val>
                                            </p:tav>
                                            <p:tav tm="100000">
                                              <p:val>
                                                <p:strVal val="#ppt_h"/>
                                              </p:val>
                                            </p:tav>
                                          </p:tavLst>
                                        </p:anim>
                                        <p:animEffect transition="in" filter="fade">
                                          <p:cBhvr>
                                            <p:cTn id="43" dur="500"/>
                                            <p:tgtEl>
                                              <p:spTgt spid="114"/>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5"/>
                                            </p:tgtEl>
                                            <p:attrNameLst>
                                              <p:attrName>style.visibility</p:attrName>
                                            </p:attrNameLst>
                                          </p:cBhvr>
                                          <p:to>
                                            <p:strVal val="visible"/>
                                          </p:to>
                                        </p:set>
                                        <p:anim calcmode="lin" valueType="num">
                                          <p:cBhvr>
                                            <p:cTn id="47" dur="500" fill="hold"/>
                                            <p:tgtEl>
                                              <p:spTgt spid="115"/>
                                            </p:tgtEl>
                                            <p:attrNameLst>
                                              <p:attrName>ppt_w</p:attrName>
                                            </p:attrNameLst>
                                          </p:cBhvr>
                                          <p:tavLst>
                                            <p:tav tm="0">
                                              <p:val>
                                                <p:fltVal val="0"/>
                                              </p:val>
                                            </p:tav>
                                            <p:tav tm="100000">
                                              <p:val>
                                                <p:strVal val="#ppt_w"/>
                                              </p:val>
                                            </p:tav>
                                          </p:tavLst>
                                        </p:anim>
                                        <p:anim calcmode="lin" valueType="num">
                                          <p:cBhvr>
                                            <p:cTn id="48" dur="500" fill="hold"/>
                                            <p:tgtEl>
                                              <p:spTgt spid="115"/>
                                            </p:tgtEl>
                                            <p:attrNameLst>
                                              <p:attrName>ppt_h</p:attrName>
                                            </p:attrNameLst>
                                          </p:cBhvr>
                                          <p:tavLst>
                                            <p:tav tm="0">
                                              <p:val>
                                                <p:fltVal val="0"/>
                                              </p:val>
                                            </p:tav>
                                            <p:tav tm="100000">
                                              <p:val>
                                                <p:strVal val="#ppt_h"/>
                                              </p:val>
                                            </p:tav>
                                          </p:tavLst>
                                        </p:anim>
                                        <p:animEffect transition="in" filter="fade">
                                          <p:cBhvr>
                                            <p:cTn id="49" dur="500"/>
                                            <p:tgtEl>
                                              <p:spTgt spid="115"/>
                                            </p:tgtEl>
                                          </p:cBhvr>
                                        </p:animEffect>
                                      </p:childTnLst>
                                    </p:cTn>
                                  </p:par>
                                </p:childTnLst>
                              </p:cTn>
                            </p:par>
                            <p:par>
                              <p:cTn id="50" fill="hold">
                                <p:stCondLst>
                                  <p:cond delay="4000"/>
                                </p:stCondLst>
                                <p:childTnLst>
                                  <p:par>
                                    <p:cTn id="51" presetID="53" presetClass="entr" presetSubtype="16"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 calcmode="lin" valueType="num">
                                          <p:cBhvr>
                                            <p:cTn id="53" dur="500" fill="hold"/>
                                            <p:tgtEl>
                                              <p:spTgt spid="116"/>
                                            </p:tgtEl>
                                            <p:attrNameLst>
                                              <p:attrName>ppt_w</p:attrName>
                                            </p:attrNameLst>
                                          </p:cBhvr>
                                          <p:tavLst>
                                            <p:tav tm="0">
                                              <p:val>
                                                <p:fltVal val="0"/>
                                              </p:val>
                                            </p:tav>
                                            <p:tav tm="100000">
                                              <p:val>
                                                <p:strVal val="#ppt_w"/>
                                              </p:val>
                                            </p:tav>
                                          </p:tavLst>
                                        </p:anim>
                                        <p:anim calcmode="lin" valueType="num">
                                          <p:cBhvr>
                                            <p:cTn id="54" dur="500" fill="hold"/>
                                            <p:tgtEl>
                                              <p:spTgt spid="116"/>
                                            </p:tgtEl>
                                            <p:attrNameLst>
                                              <p:attrName>ppt_h</p:attrName>
                                            </p:attrNameLst>
                                          </p:cBhvr>
                                          <p:tavLst>
                                            <p:tav tm="0">
                                              <p:val>
                                                <p:fltVal val="0"/>
                                              </p:val>
                                            </p:tav>
                                            <p:tav tm="100000">
                                              <p:val>
                                                <p:strVal val="#ppt_h"/>
                                              </p:val>
                                            </p:tav>
                                          </p:tavLst>
                                        </p:anim>
                                        <p:animEffect transition="in" filter="fade">
                                          <p:cBhvr>
                                            <p:cTn id="55" dur="500"/>
                                            <p:tgtEl>
                                              <p:spTgt spid="116"/>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117"/>
                                            </p:tgtEl>
                                            <p:attrNameLst>
                                              <p:attrName>style.visibility</p:attrName>
                                            </p:attrNameLst>
                                          </p:cBhvr>
                                          <p:to>
                                            <p:strVal val="visible"/>
                                          </p:to>
                                        </p:set>
                                        <p:anim calcmode="lin" valueType="num">
                                          <p:cBhvr>
                                            <p:cTn id="59" dur="500" fill="hold"/>
                                            <p:tgtEl>
                                              <p:spTgt spid="117"/>
                                            </p:tgtEl>
                                            <p:attrNameLst>
                                              <p:attrName>ppt_w</p:attrName>
                                            </p:attrNameLst>
                                          </p:cBhvr>
                                          <p:tavLst>
                                            <p:tav tm="0">
                                              <p:val>
                                                <p:fltVal val="0"/>
                                              </p:val>
                                            </p:tav>
                                            <p:tav tm="100000">
                                              <p:val>
                                                <p:strVal val="#ppt_w"/>
                                              </p:val>
                                            </p:tav>
                                          </p:tavLst>
                                        </p:anim>
                                        <p:anim calcmode="lin" valueType="num">
                                          <p:cBhvr>
                                            <p:cTn id="60" dur="500" fill="hold"/>
                                            <p:tgtEl>
                                              <p:spTgt spid="117"/>
                                            </p:tgtEl>
                                            <p:attrNameLst>
                                              <p:attrName>ppt_h</p:attrName>
                                            </p:attrNameLst>
                                          </p:cBhvr>
                                          <p:tavLst>
                                            <p:tav tm="0">
                                              <p:val>
                                                <p:fltVal val="0"/>
                                              </p:val>
                                            </p:tav>
                                            <p:tav tm="100000">
                                              <p:val>
                                                <p:strVal val="#ppt_h"/>
                                              </p:val>
                                            </p:tav>
                                          </p:tavLst>
                                        </p:anim>
                                        <p:animEffect transition="in" filter="fade">
                                          <p:cBhvr>
                                            <p:cTn id="61" dur="500"/>
                                            <p:tgtEl>
                                              <p:spTgt spid="117"/>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118"/>
                                            </p:tgtEl>
                                            <p:attrNameLst>
                                              <p:attrName>style.visibility</p:attrName>
                                            </p:attrNameLst>
                                          </p:cBhvr>
                                          <p:to>
                                            <p:strVal val="visible"/>
                                          </p:to>
                                        </p:set>
                                        <p:anim calcmode="lin" valueType="num">
                                          <p:cBhvr>
                                            <p:cTn id="65" dur="500" fill="hold"/>
                                            <p:tgtEl>
                                              <p:spTgt spid="118"/>
                                            </p:tgtEl>
                                            <p:attrNameLst>
                                              <p:attrName>ppt_w</p:attrName>
                                            </p:attrNameLst>
                                          </p:cBhvr>
                                          <p:tavLst>
                                            <p:tav tm="0">
                                              <p:val>
                                                <p:fltVal val="0"/>
                                              </p:val>
                                            </p:tav>
                                            <p:tav tm="100000">
                                              <p:val>
                                                <p:strVal val="#ppt_w"/>
                                              </p:val>
                                            </p:tav>
                                          </p:tavLst>
                                        </p:anim>
                                        <p:anim calcmode="lin" valueType="num">
                                          <p:cBhvr>
                                            <p:cTn id="66" dur="500" fill="hold"/>
                                            <p:tgtEl>
                                              <p:spTgt spid="118"/>
                                            </p:tgtEl>
                                            <p:attrNameLst>
                                              <p:attrName>ppt_h</p:attrName>
                                            </p:attrNameLst>
                                          </p:cBhvr>
                                          <p:tavLst>
                                            <p:tav tm="0">
                                              <p:val>
                                                <p:fltVal val="0"/>
                                              </p:val>
                                            </p:tav>
                                            <p:tav tm="100000">
                                              <p:val>
                                                <p:strVal val="#ppt_h"/>
                                              </p:val>
                                            </p:tav>
                                          </p:tavLst>
                                        </p:anim>
                                        <p:animEffect transition="in" filter="fade">
                                          <p:cBhvr>
                                            <p:cTn id="67" dur="500"/>
                                            <p:tgtEl>
                                              <p:spTgt spid="118"/>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Effect transition="in" filter="fade">
                                          <p:cBhvr>
                                            <p:cTn id="73" dur="500"/>
                                            <p:tgtEl>
                                              <p:spTgt spid="120"/>
                                            </p:tgtEl>
                                          </p:cBhvr>
                                        </p:animEffect>
                                      </p:childTnLst>
                                    </p:cTn>
                                  </p:par>
                                </p:childTnLst>
                              </p:cTn>
                            </p:par>
                            <p:par>
                              <p:cTn id="74" fill="hold">
                                <p:stCondLst>
                                  <p:cond delay="6000"/>
                                </p:stCondLst>
                                <p:childTnLst>
                                  <p:par>
                                    <p:cTn id="75" presetID="53" presetClass="entr" presetSubtype="16" fill="hold" grpId="0" nodeType="afterEffect">
                                      <p:stCondLst>
                                        <p:cond delay="0"/>
                                      </p:stCondLst>
                                      <p:childTnLst>
                                        <p:set>
                                          <p:cBhvr>
                                            <p:cTn id="76" dur="1" fill="hold">
                                              <p:stCondLst>
                                                <p:cond delay="0"/>
                                              </p:stCondLst>
                                            </p:cTn>
                                            <p:tgtEl>
                                              <p:spTgt spid="121"/>
                                            </p:tgtEl>
                                            <p:attrNameLst>
                                              <p:attrName>style.visibility</p:attrName>
                                            </p:attrNameLst>
                                          </p:cBhvr>
                                          <p:to>
                                            <p:strVal val="visible"/>
                                          </p:to>
                                        </p:set>
                                        <p:anim calcmode="lin" valueType="num">
                                          <p:cBhvr>
                                            <p:cTn id="77" dur="500" fill="hold"/>
                                            <p:tgtEl>
                                              <p:spTgt spid="121"/>
                                            </p:tgtEl>
                                            <p:attrNameLst>
                                              <p:attrName>ppt_w</p:attrName>
                                            </p:attrNameLst>
                                          </p:cBhvr>
                                          <p:tavLst>
                                            <p:tav tm="0">
                                              <p:val>
                                                <p:fltVal val="0"/>
                                              </p:val>
                                            </p:tav>
                                            <p:tav tm="100000">
                                              <p:val>
                                                <p:strVal val="#ppt_w"/>
                                              </p:val>
                                            </p:tav>
                                          </p:tavLst>
                                        </p:anim>
                                        <p:anim calcmode="lin" valueType="num">
                                          <p:cBhvr>
                                            <p:cTn id="78" dur="500" fill="hold"/>
                                            <p:tgtEl>
                                              <p:spTgt spid="121"/>
                                            </p:tgtEl>
                                            <p:attrNameLst>
                                              <p:attrName>ppt_h</p:attrName>
                                            </p:attrNameLst>
                                          </p:cBhvr>
                                          <p:tavLst>
                                            <p:tav tm="0">
                                              <p:val>
                                                <p:fltVal val="0"/>
                                              </p:val>
                                            </p:tav>
                                            <p:tav tm="100000">
                                              <p:val>
                                                <p:strVal val="#ppt_h"/>
                                              </p:val>
                                            </p:tav>
                                          </p:tavLst>
                                        </p:anim>
                                        <p:animEffect transition="in" filter="fade">
                                          <p:cBhvr>
                                            <p:cTn id="79" dur="500"/>
                                            <p:tgtEl>
                                              <p:spTgt spid="121"/>
                                            </p:tgtEl>
                                          </p:cBhvr>
                                        </p:animEffect>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138"/>
                                            </p:tgtEl>
                                            <p:attrNameLst>
                                              <p:attrName>style.visibility</p:attrName>
                                            </p:attrNameLst>
                                          </p:cBhvr>
                                          <p:to>
                                            <p:strVal val="visible"/>
                                          </p:to>
                                        </p:set>
                                        <p:anim calcmode="lin" valueType="num">
                                          <p:cBhvr additive="base">
                                            <p:cTn id="83" dur="500" fill="hold"/>
                                            <p:tgtEl>
                                              <p:spTgt spid="138"/>
                                            </p:tgtEl>
                                            <p:attrNameLst>
                                              <p:attrName>ppt_x</p:attrName>
                                            </p:attrNameLst>
                                          </p:cBhvr>
                                          <p:tavLst>
                                            <p:tav tm="0">
                                              <p:val>
                                                <p:strVal val="#ppt_x"/>
                                              </p:val>
                                            </p:tav>
                                            <p:tav tm="100000">
                                              <p:val>
                                                <p:strVal val="#ppt_x"/>
                                              </p:val>
                                            </p:tav>
                                          </p:tavLst>
                                        </p:anim>
                                        <p:anim calcmode="lin" valueType="num">
                                          <p:cBhvr additive="base">
                                            <p:cTn id="84" dur="500" fill="hold"/>
                                            <p:tgtEl>
                                              <p:spTgt spid="138"/>
                                            </p:tgtEl>
                                            <p:attrNameLst>
                                              <p:attrName>ppt_y</p:attrName>
                                            </p:attrNameLst>
                                          </p:cBhvr>
                                          <p:tavLst>
                                            <p:tav tm="0">
                                              <p:val>
                                                <p:strVal val="1+#ppt_h/2"/>
                                              </p:val>
                                            </p:tav>
                                            <p:tav tm="100000">
                                              <p:val>
                                                <p:strVal val="#ppt_y"/>
                                              </p:val>
                                            </p:tav>
                                          </p:tavLst>
                                        </p:anim>
                                      </p:childTnLst>
                                    </p:cTn>
                                  </p:par>
                                </p:childTnLst>
                              </p:cTn>
                            </p:par>
                            <p:par>
                              <p:cTn id="85" fill="hold">
                                <p:stCondLst>
                                  <p:cond delay="7000"/>
                                </p:stCondLst>
                                <p:childTnLst>
                                  <p:par>
                                    <p:cTn id="86" presetID="2" presetClass="entr" presetSubtype="4" fill="hold" grpId="0" nodeType="afterEffect">
                                      <p:stCondLst>
                                        <p:cond delay="0"/>
                                      </p:stCondLst>
                                      <p:childTnLst>
                                        <p:set>
                                          <p:cBhvr>
                                            <p:cTn id="87" dur="1" fill="hold">
                                              <p:stCondLst>
                                                <p:cond delay="0"/>
                                              </p:stCondLst>
                                            </p:cTn>
                                            <p:tgtEl>
                                              <p:spTgt spid="136"/>
                                            </p:tgtEl>
                                            <p:attrNameLst>
                                              <p:attrName>style.visibility</p:attrName>
                                            </p:attrNameLst>
                                          </p:cBhvr>
                                          <p:to>
                                            <p:strVal val="visible"/>
                                          </p:to>
                                        </p:set>
                                        <p:anim calcmode="lin" valueType="num">
                                          <p:cBhvr additive="base">
                                            <p:cTn id="88" dur="500" fill="hold"/>
                                            <p:tgtEl>
                                              <p:spTgt spid="136"/>
                                            </p:tgtEl>
                                            <p:attrNameLst>
                                              <p:attrName>ppt_x</p:attrName>
                                            </p:attrNameLst>
                                          </p:cBhvr>
                                          <p:tavLst>
                                            <p:tav tm="0">
                                              <p:val>
                                                <p:strVal val="#ppt_x"/>
                                              </p:val>
                                            </p:tav>
                                            <p:tav tm="100000">
                                              <p:val>
                                                <p:strVal val="#ppt_x"/>
                                              </p:val>
                                            </p:tav>
                                          </p:tavLst>
                                        </p:anim>
                                        <p:anim calcmode="lin" valueType="num">
                                          <p:cBhvr additive="base">
                                            <p:cTn id="89" dur="500" fill="hold"/>
                                            <p:tgtEl>
                                              <p:spTgt spid="136"/>
                                            </p:tgtEl>
                                            <p:attrNameLst>
                                              <p:attrName>ppt_y</p:attrName>
                                            </p:attrNameLst>
                                          </p:cBhvr>
                                          <p:tavLst>
                                            <p:tav tm="0">
                                              <p:val>
                                                <p:strVal val="1+#ppt_h/2"/>
                                              </p:val>
                                            </p:tav>
                                            <p:tav tm="100000">
                                              <p:val>
                                                <p:strVal val="#ppt_y"/>
                                              </p:val>
                                            </p:tav>
                                          </p:tavLst>
                                        </p:anim>
                                      </p:childTnLst>
                                    </p:cTn>
                                  </p:par>
                                </p:childTnLst>
                              </p:cTn>
                            </p:par>
                            <p:par>
                              <p:cTn id="90" fill="hold">
                                <p:stCondLst>
                                  <p:cond delay="7500"/>
                                </p:stCondLst>
                                <p:childTnLst>
                                  <p:par>
                                    <p:cTn id="91" presetID="2" presetClass="entr" presetSubtype="4" fill="hold" grpId="0" nodeType="afterEffect">
                                      <p:stCondLst>
                                        <p:cond delay="0"/>
                                      </p:stCondLst>
                                      <p:childTnLst>
                                        <p:set>
                                          <p:cBhvr>
                                            <p:cTn id="92" dur="1" fill="hold">
                                              <p:stCondLst>
                                                <p:cond delay="0"/>
                                              </p:stCondLst>
                                            </p:cTn>
                                            <p:tgtEl>
                                              <p:spTgt spid="134"/>
                                            </p:tgtEl>
                                            <p:attrNameLst>
                                              <p:attrName>style.visibility</p:attrName>
                                            </p:attrNameLst>
                                          </p:cBhvr>
                                          <p:to>
                                            <p:strVal val="visible"/>
                                          </p:to>
                                        </p:set>
                                        <p:anim calcmode="lin" valueType="num">
                                          <p:cBhvr additive="base">
                                            <p:cTn id="93" dur="500" fill="hold"/>
                                            <p:tgtEl>
                                              <p:spTgt spid="134"/>
                                            </p:tgtEl>
                                            <p:attrNameLst>
                                              <p:attrName>ppt_x</p:attrName>
                                            </p:attrNameLst>
                                          </p:cBhvr>
                                          <p:tavLst>
                                            <p:tav tm="0">
                                              <p:val>
                                                <p:strVal val="#ppt_x"/>
                                              </p:val>
                                            </p:tav>
                                            <p:tav tm="100000">
                                              <p:val>
                                                <p:strVal val="#ppt_x"/>
                                              </p:val>
                                            </p:tav>
                                          </p:tavLst>
                                        </p:anim>
                                        <p:anim calcmode="lin" valueType="num">
                                          <p:cBhvr additive="base">
                                            <p:cTn id="94" dur="500" fill="hold"/>
                                            <p:tgtEl>
                                              <p:spTgt spid="134"/>
                                            </p:tgtEl>
                                            <p:attrNameLst>
                                              <p:attrName>ppt_y</p:attrName>
                                            </p:attrNameLst>
                                          </p:cBhvr>
                                          <p:tavLst>
                                            <p:tav tm="0">
                                              <p:val>
                                                <p:strVal val="1+#ppt_h/2"/>
                                              </p:val>
                                            </p:tav>
                                            <p:tav tm="100000">
                                              <p:val>
                                                <p:strVal val="#ppt_y"/>
                                              </p:val>
                                            </p:tav>
                                          </p:tavLst>
                                        </p:anim>
                                      </p:childTnLst>
                                    </p:cTn>
                                  </p:par>
                                </p:childTnLst>
                              </p:cTn>
                            </p:par>
                            <p:par>
                              <p:cTn id="95" fill="hold">
                                <p:stCondLst>
                                  <p:cond delay="8000"/>
                                </p:stCondLst>
                                <p:childTnLst>
                                  <p:par>
                                    <p:cTn id="96" presetID="2" presetClass="entr" presetSubtype="4" fill="hold" grpId="0" nodeType="afterEffect">
                                      <p:stCondLst>
                                        <p:cond delay="0"/>
                                      </p:stCondLst>
                                      <p:childTnLst>
                                        <p:set>
                                          <p:cBhvr>
                                            <p:cTn id="97" dur="1" fill="hold">
                                              <p:stCondLst>
                                                <p:cond delay="0"/>
                                              </p:stCondLst>
                                            </p:cTn>
                                            <p:tgtEl>
                                              <p:spTgt spid="132"/>
                                            </p:tgtEl>
                                            <p:attrNameLst>
                                              <p:attrName>style.visibility</p:attrName>
                                            </p:attrNameLst>
                                          </p:cBhvr>
                                          <p:to>
                                            <p:strVal val="visible"/>
                                          </p:to>
                                        </p:set>
                                        <p:anim calcmode="lin" valueType="num">
                                          <p:cBhvr additive="base">
                                            <p:cTn id="98" dur="500" fill="hold"/>
                                            <p:tgtEl>
                                              <p:spTgt spid="132"/>
                                            </p:tgtEl>
                                            <p:attrNameLst>
                                              <p:attrName>ppt_x</p:attrName>
                                            </p:attrNameLst>
                                          </p:cBhvr>
                                          <p:tavLst>
                                            <p:tav tm="0">
                                              <p:val>
                                                <p:strVal val="#ppt_x"/>
                                              </p:val>
                                            </p:tav>
                                            <p:tav tm="100000">
                                              <p:val>
                                                <p:strVal val="#ppt_x"/>
                                              </p:val>
                                            </p:tav>
                                          </p:tavLst>
                                        </p:anim>
                                        <p:anim calcmode="lin" valueType="num">
                                          <p:cBhvr additive="base">
                                            <p:cTn id="99" dur="500" fill="hold"/>
                                            <p:tgtEl>
                                              <p:spTgt spid="132"/>
                                            </p:tgtEl>
                                            <p:attrNameLst>
                                              <p:attrName>ppt_y</p:attrName>
                                            </p:attrNameLst>
                                          </p:cBhvr>
                                          <p:tavLst>
                                            <p:tav tm="0">
                                              <p:val>
                                                <p:strVal val="1+#ppt_h/2"/>
                                              </p:val>
                                            </p:tav>
                                            <p:tav tm="100000">
                                              <p:val>
                                                <p:strVal val="#ppt_y"/>
                                              </p:val>
                                            </p:tav>
                                          </p:tavLst>
                                        </p:anim>
                                      </p:childTnLst>
                                    </p:cTn>
                                  </p:par>
                                </p:childTnLst>
                              </p:cTn>
                            </p:par>
                            <p:par>
                              <p:cTn id="100" fill="hold">
                                <p:stCondLst>
                                  <p:cond delay="8500"/>
                                </p:stCondLst>
                                <p:childTnLst>
                                  <p:par>
                                    <p:cTn id="101" presetID="2" presetClass="entr" presetSubtype="4" fill="hold" grpId="0" nodeType="afterEffect">
                                      <p:stCondLst>
                                        <p:cond delay="0"/>
                                      </p:stCondLst>
                                      <p:childTnLst>
                                        <p:set>
                                          <p:cBhvr>
                                            <p:cTn id="102" dur="1" fill="hold">
                                              <p:stCondLst>
                                                <p:cond delay="0"/>
                                              </p:stCondLst>
                                            </p:cTn>
                                            <p:tgtEl>
                                              <p:spTgt spid="130"/>
                                            </p:tgtEl>
                                            <p:attrNameLst>
                                              <p:attrName>style.visibility</p:attrName>
                                            </p:attrNameLst>
                                          </p:cBhvr>
                                          <p:to>
                                            <p:strVal val="visible"/>
                                          </p:to>
                                        </p:set>
                                        <p:anim calcmode="lin" valueType="num">
                                          <p:cBhvr additive="base">
                                            <p:cTn id="103" dur="500" fill="hold"/>
                                            <p:tgtEl>
                                              <p:spTgt spid="130"/>
                                            </p:tgtEl>
                                            <p:attrNameLst>
                                              <p:attrName>ppt_x</p:attrName>
                                            </p:attrNameLst>
                                          </p:cBhvr>
                                          <p:tavLst>
                                            <p:tav tm="0">
                                              <p:val>
                                                <p:strVal val="#ppt_x"/>
                                              </p:val>
                                            </p:tav>
                                            <p:tav tm="100000">
                                              <p:val>
                                                <p:strVal val="#ppt_x"/>
                                              </p:val>
                                            </p:tav>
                                          </p:tavLst>
                                        </p:anim>
                                        <p:anim calcmode="lin" valueType="num">
                                          <p:cBhvr additive="base">
                                            <p:cTn id="104" dur="500" fill="hold"/>
                                            <p:tgtEl>
                                              <p:spTgt spid="130"/>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2" presetClass="entr" presetSubtype="4"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 calcmode="lin" valueType="num">
                                          <p:cBhvr additive="base">
                                            <p:cTn id="108" dur="500" fill="hold"/>
                                            <p:tgtEl>
                                              <p:spTgt spid="128"/>
                                            </p:tgtEl>
                                            <p:attrNameLst>
                                              <p:attrName>ppt_x</p:attrName>
                                            </p:attrNameLst>
                                          </p:cBhvr>
                                          <p:tavLst>
                                            <p:tav tm="0">
                                              <p:val>
                                                <p:strVal val="#ppt_x"/>
                                              </p:val>
                                            </p:tav>
                                            <p:tav tm="100000">
                                              <p:val>
                                                <p:strVal val="#ppt_x"/>
                                              </p:val>
                                            </p:tav>
                                          </p:tavLst>
                                        </p:anim>
                                        <p:anim calcmode="lin" valueType="num">
                                          <p:cBhvr additive="base">
                                            <p:cTn id="109" dur="500" fill="hold"/>
                                            <p:tgtEl>
                                              <p:spTgt spid="128"/>
                                            </p:tgtEl>
                                            <p:attrNameLst>
                                              <p:attrName>ppt_y</p:attrName>
                                            </p:attrNameLst>
                                          </p:cBhvr>
                                          <p:tavLst>
                                            <p:tav tm="0">
                                              <p:val>
                                                <p:strVal val="1+#ppt_h/2"/>
                                              </p:val>
                                            </p:tav>
                                            <p:tav tm="100000">
                                              <p:val>
                                                <p:strVal val="#ppt_y"/>
                                              </p:val>
                                            </p:tav>
                                          </p:tavLst>
                                        </p:anim>
                                      </p:childTnLst>
                                    </p:cTn>
                                  </p:par>
                                </p:childTnLst>
                              </p:cTn>
                            </p:par>
                            <p:par>
                              <p:cTn id="110" fill="hold">
                                <p:stCondLst>
                                  <p:cond delay="9500"/>
                                </p:stCondLst>
                                <p:childTnLst>
                                  <p:par>
                                    <p:cTn id="111" presetID="2" presetClass="entr" presetSubtype="4" fill="hold" grpId="0" nodeType="afterEffect">
                                      <p:stCondLst>
                                        <p:cond delay="0"/>
                                      </p:stCondLst>
                                      <p:childTnLst>
                                        <p:set>
                                          <p:cBhvr>
                                            <p:cTn id="112" dur="1" fill="hold">
                                              <p:stCondLst>
                                                <p:cond delay="0"/>
                                              </p:stCondLst>
                                            </p:cTn>
                                            <p:tgtEl>
                                              <p:spTgt spid="126"/>
                                            </p:tgtEl>
                                            <p:attrNameLst>
                                              <p:attrName>style.visibility</p:attrName>
                                            </p:attrNameLst>
                                          </p:cBhvr>
                                          <p:to>
                                            <p:strVal val="visible"/>
                                          </p:to>
                                        </p:set>
                                        <p:anim calcmode="lin" valueType="num">
                                          <p:cBhvr additive="base">
                                            <p:cTn id="113" dur="500" fill="hold"/>
                                            <p:tgtEl>
                                              <p:spTgt spid="126"/>
                                            </p:tgtEl>
                                            <p:attrNameLst>
                                              <p:attrName>ppt_x</p:attrName>
                                            </p:attrNameLst>
                                          </p:cBhvr>
                                          <p:tavLst>
                                            <p:tav tm="0">
                                              <p:val>
                                                <p:strVal val="#ppt_x"/>
                                              </p:val>
                                            </p:tav>
                                            <p:tav tm="100000">
                                              <p:val>
                                                <p:strVal val="#ppt_x"/>
                                              </p:val>
                                            </p:tav>
                                          </p:tavLst>
                                        </p:anim>
                                        <p:anim calcmode="lin" valueType="num">
                                          <p:cBhvr additive="base">
                                            <p:cTn id="114" dur="500" fill="hold"/>
                                            <p:tgtEl>
                                              <p:spTgt spid="126"/>
                                            </p:tgtEl>
                                            <p:attrNameLst>
                                              <p:attrName>ppt_y</p:attrName>
                                            </p:attrNameLst>
                                          </p:cBhvr>
                                          <p:tavLst>
                                            <p:tav tm="0">
                                              <p:val>
                                                <p:strVal val="1+#ppt_h/2"/>
                                              </p:val>
                                            </p:tav>
                                            <p:tav tm="100000">
                                              <p:val>
                                                <p:strVal val="#ppt_y"/>
                                              </p:val>
                                            </p:tav>
                                          </p:tavLst>
                                        </p:anim>
                                      </p:childTnLst>
                                    </p:cTn>
                                  </p:par>
                                </p:childTnLst>
                              </p:cTn>
                            </p:par>
                            <p:par>
                              <p:cTn id="115" fill="hold">
                                <p:stCondLst>
                                  <p:cond delay="10000"/>
                                </p:stCondLst>
                                <p:childTnLst>
                                  <p:par>
                                    <p:cTn id="116" presetID="2" presetClass="entr" presetSubtype="4" fill="hold" grpId="0" nodeType="afterEffect">
                                      <p:stCondLst>
                                        <p:cond delay="0"/>
                                      </p:stCondLst>
                                      <p:childTnLst>
                                        <p:set>
                                          <p:cBhvr>
                                            <p:cTn id="117" dur="1" fill="hold">
                                              <p:stCondLst>
                                                <p:cond delay="0"/>
                                              </p:stCondLst>
                                            </p:cTn>
                                            <p:tgtEl>
                                              <p:spTgt spid="124"/>
                                            </p:tgtEl>
                                            <p:attrNameLst>
                                              <p:attrName>style.visibility</p:attrName>
                                            </p:attrNameLst>
                                          </p:cBhvr>
                                          <p:to>
                                            <p:strVal val="visible"/>
                                          </p:to>
                                        </p:set>
                                        <p:anim calcmode="lin" valueType="num">
                                          <p:cBhvr additive="base">
                                            <p:cTn id="118" dur="500" fill="hold"/>
                                            <p:tgtEl>
                                              <p:spTgt spid="124"/>
                                            </p:tgtEl>
                                            <p:attrNameLst>
                                              <p:attrName>ppt_x</p:attrName>
                                            </p:attrNameLst>
                                          </p:cBhvr>
                                          <p:tavLst>
                                            <p:tav tm="0">
                                              <p:val>
                                                <p:strVal val="#ppt_x"/>
                                              </p:val>
                                            </p:tav>
                                            <p:tav tm="100000">
                                              <p:val>
                                                <p:strVal val="#ppt_x"/>
                                              </p:val>
                                            </p:tav>
                                          </p:tavLst>
                                        </p:anim>
                                        <p:anim calcmode="lin" valueType="num">
                                          <p:cBhvr additive="base">
                                            <p:cTn id="119" dur="500" fill="hold"/>
                                            <p:tgtEl>
                                              <p:spTgt spid="124"/>
                                            </p:tgtEl>
                                            <p:attrNameLst>
                                              <p:attrName>ppt_y</p:attrName>
                                            </p:attrNameLst>
                                          </p:cBhvr>
                                          <p:tavLst>
                                            <p:tav tm="0">
                                              <p:val>
                                                <p:strVal val="1+#ppt_h/2"/>
                                              </p:val>
                                            </p:tav>
                                            <p:tav tm="100000">
                                              <p:val>
                                                <p:strVal val="#ppt_y"/>
                                              </p:val>
                                            </p:tav>
                                          </p:tavLst>
                                        </p:anim>
                                      </p:childTnLst>
                                    </p:cTn>
                                  </p:par>
                                </p:childTnLst>
                              </p:cTn>
                            </p:par>
                            <p:par>
                              <p:cTn id="120" fill="hold">
                                <p:stCondLst>
                                  <p:cond delay="10500"/>
                                </p:stCondLst>
                                <p:childTnLst>
                                  <p:par>
                                    <p:cTn id="121" presetID="2" presetClass="entr" presetSubtype="4" fill="hold" grpId="0" nodeType="afterEffect">
                                      <p:stCondLst>
                                        <p:cond delay="0"/>
                                      </p:stCondLst>
                                      <p:childTnLst>
                                        <p:set>
                                          <p:cBhvr>
                                            <p:cTn id="122" dur="1" fill="hold">
                                              <p:stCondLst>
                                                <p:cond delay="0"/>
                                              </p:stCondLst>
                                            </p:cTn>
                                            <p:tgtEl>
                                              <p:spTgt spid="122"/>
                                            </p:tgtEl>
                                            <p:attrNameLst>
                                              <p:attrName>style.visibility</p:attrName>
                                            </p:attrNameLst>
                                          </p:cBhvr>
                                          <p:to>
                                            <p:strVal val="visible"/>
                                          </p:to>
                                        </p:set>
                                        <p:anim calcmode="lin" valueType="num">
                                          <p:cBhvr additive="base">
                                            <p:cTn id="123" dur="500" fill="hold"/>
                                            <p:tgtEl>
                                              <p:spTgt spid="122"/>
                                            </p:tgtEl>
                                            <p:attrNameLst>
                                              <p:attrName>ppt_x</p:attrName>
                                            </p:attrNameLst>
                                          </p:cBhvr>
                                          <p:tavLst>
                                            <p:tav tm="0">
                                              <p:val>
                                                <p:strVal val="#ppt_x"/>
                                              </p:val>
                                            </p:tav>
                                            <p:tav tm="100000">
                                              <p:val>
                                                <p:strVal val="#ppt_x"/>
                                              </p:val>
                                            </p:tav>
                                          </p:tavLst>
                                        </p:anim>
                                        <p:anim calcmode="lin" valueType="num">
                                          <p:cBhvr additive="base">
                                            <p:cTn id="124" dur="500" fill="hold"/>
                                            <p:tgtEl>
                                              <p:spTgt spid="122"/>
                                            </p:tgtEl>
                                            <p:attrNameLst>
                                              <p:attrName>ppt_y</p:attrName>
                                            </p:attrNameLst>
                                          </p:cBhvr>
                                          <p:tavLst>
                                            <p:tav tm="0">
                                              <p:val>
                                                <p:strVal val="1+#ppt_h/2"/>
                                              </p:val>
                                            </p:tav>
                                            <p:tav tm="100000">
                                              <p:val>
                                                <p:strVal val="#ppt_y"/>
                                              </p:val>
                                            </p:tav>
                                          </p:tavLst>
                                        </p:anim>
                                      </p:childTnLst>
                                    </p:cTn>
                                  </p:par>
                                </p:childTnLst>
                              </p:cTn>
                            </p:par>
                            <p:par>
                              <p:cTn id="125" fill="hold">
                                <p:stCondLst>
                                  <p:cond delay="11000"/>
                                </p:stCondLst>
                                <p:childTnLst>
                                  <p:par>
                                    <p:cTn id="126" presetID="2" presetClass="entr" presetSubtype="4" fill="hold" grpId="0" nodeType="afterEffect">
                                      <p:stCondLst>
                                        <p:cond delay="0"/>
                                      </p:stCondLst>
                                      <p:childTnLst>
                                        <p:set>
                                          <p:cBhvr>
                                            <p:cTn id="127" dur="1" fill="hold">
                                              <p:stCondLst>
                                                <p:cond delay="0"/>
                                              </p:stCondLst>
                                            </p:cTn>
                                            <p:tgtEl>
                                              <p:spTgt spid="144"/>
                                            </p:tgtEl>
                                            <p:attrNameLst>
                                              <p:attrName>style.visibility</p:attrName>
                                            </p:attrNameLst>
                                          </p:cBhvr>
                                          <p:to>
                                            <p:strVal val="visible"/>
                                          </p:to>
                                        </p:set>
                                        <p:anim calcmode="lin" valueType="num">
                                          <p:cBhvr additive="base">
                                            <p:cTn id="128" dur="500" fill="hold"/>
                                            <p:tgtEl>
                                              <p:spTgt spid="144"/>
                                            </p:tgtEl>
                                            <p:attrNameLst>
                                              <p:attrName>ppt_x</p:attrName>
                                            </p:attrNameLst>
                                          </p:cBhvr>
                                          <p:tavLst>
                                            <p:tav tm="0">
                                              <p:val>
                                                <p:strVal val="#ppt_x"/>
                                              </p:val>
                                            </p:tav>
                                            <p:tav tm="100000">
                                              <p:val>
                                                <p:strVal val="#ppt_x"/>
                                              </p:val>
                                            </p:tav>
                                          </p:tavLst>
                                        </p:anim>
                                        <p:anim calcmode="lin" valueType="num">
                                          <p:cBhvr additive="base">
                                            <p:cTn id="129" dur="500" fill="hold"/>
                                            <p:tgtEl>
                                              <p:spTgt spid="144"/>
                                            </p:tgtEl>
                                            <p:attrNameLst>
                                              <p:attrName>ppt_y</p:attrName>
                                            </p:attrNameLst>
                                          </p:cBhvr>
                                          <p:tavLst>
                                            <p:tav tm="0">
                                              <p:val>
                                                <p:strVal val="1+#ppt_h/2"/>
                                              </p:val>
                                            </p:tav>
                                            <p:tav tm="100000">
                                              <p:val>
                                                <p:strVal val="#ppt_y"/>
                                              </p:val>
                                            </p:tav>
                                          </p:tavLst>
                                        </p:anim>
                                      </p:childTnLst>
                                    </p:cTn>
                                  </p:par>
                                </p:childTnLst>
                              </p:cTn>
                            </p:par>
                            <p:par>
                              <p:cTn id="130" fill="hold">
                                <p:stCondLst>
                                  <p:cond delay="11500"/>
                                </p:stCondLst>
                                <p:childTnLst>
                                  <p:par>
                                    <p:cTn id="131" presetID="2" presetClass="entr" presetSubtype="4" fill="hold" grpId="0" nodeType="afterEffect">
                                      <p:stCondLst>
                                        <p:cond delay="0"/>
                                      </p:stCondLst>
                                      <p:childTnLst>
                                        <p:set>
                                          <p:cBhvr>
                                            <p:cTn id="132" dur="1" fill="hold">
                                              <p:stCondLst>
                                                <p:cond delay="0"/>
                                              </p:stCondLst>
                                            </p:cTn>
                                            <p:tgtEl>
                                              <p:spTgt spid="142"/>
                                            </p:tgtEl>
                                            <p:attrNameLst>
                                              <p:attrName>style.visibility</p:attrName>
                                            </p:attrNameLst>
                                          </p:cBhvr>
                                          <p:to>
                                            <p:strVal val="visible"/>
                                          </p:to>
                                        </p:set>
                                        <p:anim calcmode="lin" valueType="num">
                                          <p:cBhvr additive="base">
                                            <p:cTn id="133" dur="500" fill="hold"/>
                                            <p:tgtEl>
                                              <p:spTgt spid="142"/>
                                            </p:tgtEl>
                                            <p:attrNameLst>
                                              <p:attrName>ppt_x</p:attrName>
                                            </p:attrNameLst>
                                          </p:cBhvr>
                                          <p:tavLst>
                                            <p:tav tm="0">
                                              <p:val>
                                                <p:strVal val="#ppt_x"/>
                                              </p:val>
                                            </p:tav>
                                            <p:tav tm="100000">
                                              <p:val>
                                                <p:strVal val="#ppt_x"/>
                                              </p:val>
                                            </p:tav>
                                          </p:tavLst>
                                        </p:anim>
                                        <p:anim calcmode="lin" valueType="num">
                                          <p:cBhvr additive="base">
                                            <p:cTn id="134" dur="500" fill="hold"/>
                                            <p:tgtEl>
                                              <p:spTgt spid="142"/>
                                            </p:tgtEl>
                                            <p:attrNameLst>
                                              <p:attrName>ppt_y</p:attrName>
                                            </p:attrNameLst>
                                          </p:cBhvr>
                                          <p:tavLst>
                                            <p:tav tm="0">
                                              <p:val>
                                                <p:strVal val="1+#ppt_h/2"/>
                                              </p:val>
                                            </p:tav>
                                            <p:tav tm="100000">
                                              <p:val>
                                                <p:strVal val="#ppt_y"/>
                                              </p:val>
                                            </p:tav>
                                          </p:tavLst>
                                        </p:anim>
                                      </p:childTnLst>
                                    </p:cTn>
                                  </p:par>
                                </p:childTnLst>
                              </p:cTn>
                            </p:par>
                            <p:par>
                              <p:cTn id="135" fill="hold">
                                <p:stCondLst>
                                  <p:cond delay="12000"/>
                                </p:stCondLst>
                                <p:childTnLst>
                                  <p:par>
                                    <p:cTn id="136" presetID="2" presetClass="entr" presetSubtype="4" fill="hold" grpId="0" nodeType="afterEffect">
                                      <p:stCondLst>
                                        <p:cond delay="0"/>
                                      </p:stCondLst>
                                      <p:childTnLst>
                                        <p:set>
                                          <p:cBhvr>
                                            <p:cTn id="137" dur="1" fill="hold">
                                              <p:stCondLst>
                                                <p:cond delay="0"/>
                                              </p:stCondLst>
                                            </p:cTn>
                                            <p:tgtEl>
                                              <p:spTgt spid="140"/>
                                            </p:tgtEl>
                                            <p:attrNameLst>
                                              <p:attrName>style.visibility</p:attrName>
                                            </p:attrNameLst>
                                          </p:cBhvr>
                                          <p:to>
                                            <p:strVal val="visible"/>
                                          </p:to>
                                        </p:set>
                                        <p:anim calcmode="lin" valueType="num">
                                          <p:cBhvr additive="base">
                                            <p:cTn id="138" dur="500" fill="hold"/>
                                            <p:tgtEl>
                                              <p:spTgt spid="140"/>
                                            </p:tgtEl>
                                            <p:attrNameLst>
                                              <p:attrName>ppt_x</p:attrName>
                                            </p:attrNameLst>
                                          </p:cBhvr>
                                          <p:tavLst>
                                            <p:tav tm="0">
                                              <p:val>
                                                <p:strVal val="#ppt_x"/>
                                              </p:val>
                                            </p:tav>
                                            <p:tav tm="100000">
                                              <p:val>
                                                <p:strVal val="#ppt_x"/>
                                              </p:val>
                                            </p:tav>
                                          </p:tavLst>
                                        </p:anim>
                                        <p:anim calcmode="lin" valueType="num">
                                          <p:cBhvr additive="base">
                                            <p:cTn id="139" dur="500" fill="hold"/>
                                            <p:tgtEl>
                                              <p:spTgt spid="140"/>
                                            </p:tgtEl>
                                            <p:attrNameLst>
                                              <p:attrName>ppt_y</p:attrName>
                                            </p:attrNameLst>
                                          </p:cBhvr>
                                          <p:tavLst>
                                            <p:tav tm="0">
                                              <p:val>
                                                <p:strVal val="1+#ppt_h/2"/>
                                              </p:val>
                                            </p:tav>
                                            <p:tav tm="100000">
                                              <p:val>
                                                <p:strVal val="#ppt_y"/>
                                              </p:val>
                                            </p:tav>
                                          </p:tavLst>
                                        </p:anim>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wipe(down)">
                                          <p:cBhvr>
                                            <p:cTn id="143" dur="500"/>
                                            <p:tgtEl>
                                              <p:spTgt spid="98"/>
                                            </p:tgtEl>
                                          </p:cBhvr>
                                        </p:animEffect>
                                      </p:childTnLst>
                                    </p:cTn>
                                  </p:par>
                                </p:childTnLst>
                              </p:cTn>
                            </p:par>
                            <p:par>
                              <p:cTn id="144" fill="hold">
                                <p:stCondLst>
                                  <p:cond delay="13000"/>
                                </p:stCondLst>
                                <p:childTnLst>
                                  <p:par>
                                    <p:cTn id="145" presetID="22" presetClass="entr" presetSubtype="4" fill="hold" grpId="0"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down)">
                                          <p:cBhvr>
                                            <p:cTn id="147" dur="500"/>
                                            <p:tgtEl>
                                              <p:spTgt spid="100"/>
                                            </p:tgtEl>
                                          </p:cBhvr>
                                        </p:animEffect>
                                      </p:childTnLst>
                                    </p:cTn>
                                  </p:par>
                                </p:childTnLst>
                              </p:cTn>
                            </p:par>
                            <p:par>
                              <p:cTn id="148" fill="hold">
                                <p:stCondLst>
                                  <p:cond delay="13500"/>
                                </p:stCondLst>
                                <p:childTnLst>
                                  <p:par>
                                    <p:cTn id="149" presetID="22" presetClass="entr" presetSubtype="4" fill="hold" grpId="0" nodeType="afterEffect">
                                      <p:stCondLst>
                                        <p:cond delay="0"/>
                                      </p:stCondLst>
                                      <p:childTnLst>
                                        <p:set>
                                          <p:cBhvr>
                                            <p:cTn id="150" dur="1" fill="hold">
                                              <p:stCondLst>
                                                <p:cond delay="0"/>
                                              </p:stCondLst>
                                            </p:cTn>
                                            <p:tgtEl>
                                              <p:spTgt spid="99"/>
                                            </p:tgtEl>
                                            <p:attrNameLst>
                                              <p:attrName>style.visibility</p:attrName>
                                            </p:attrNameLst>
                                          </p:cBhvr>
                                          <p:to>
                                            <p:strVal val="visible"/>
                                          </p:to>
                                        </p:set>
                                        <p:animEffect transition="in" filter="wipe(down)">
                                          <p:cBhvr>
                                            <p:cTn id="151" dur="500"/>
                                            <p:tgtEl>
                                              <p:spTgt spid="99"/>
                                            </p:tgtEl>
                                          </p:cBhvr>
                                        </p:animEffect>
                                      </p:childTnLst>
                                    </p:cTn>
                                  </p:par>
                                </p:childTnLst>
                              </p:cTn>
                            </p:par>
                            <p:par>
                              <p:cTn id="152" fill="hold">
                                <p:stCondLst>
                                  <p:cond delay="14000"/>
                                </p:stCondLst>
                                <p:childTnLst>
                                  <p:par>
                                    <p:cTn id="153" presetID="22" presetClass="entr" presetSubtype="4" fill="hold" grpId="0" nodeType="afterEffect">
                                      <p:stCondLst>
                                        <p:cond delay="0"/>
                                      </p:stCondLst>
                                      <p:childTnLst>
                                        <p:set>
                                          <p:cBhvr>
                                            <p:cTn id="154" dur="1" fill="hold">
                                              <p:stCondLst>
                                                <p:cond delay="0"/>
                                              </p:stCondLst>
                                            </p:cTn>
                                            <p:tgtEl>
                                              <p:spTgt spid="96"/>
                                            </p:tgtEl>
                                            <p:attrNameLst>
                                              <p:attrName>style.visibility</p:attrName>
                                            </p:attrNameLst>
                                          </p:cBhvr>
                                          <p:to>
                                            <p:strVal val="visible"/>
                                          </p:to>
                                        </p:set>
                                        <p:animEffect transition="in" filter="wipe(down)">
                                          <p:cBhvr>
                                            <p:cTn id="155" dur="500"/>
                                            <p:tgtEl>
                                              <p:spTgt spid="96"/>
                                            </p:tgtEl>
                                          </p:cBhvr>
                                        </p:animEffect>
                                      </p:childTnLst>
                                    </p:cTn>
                                  </p:par>
                                </p:childTnLst>
                              </p:cTn>
                            </p:par>
                            <p:par>
                              <p:cTn id="156" fill="hold">
                                <p:stCondLst>
                                  <p:cond delay="14500"/>
                                </p:stCondLst>
                                <p:childTnLst>
                                  <p:par>
                                    <p:cTn id="157" presetID="22" presetClass="entr" presetSubtype="4" fill="hold" grpId="0" nodeType="afterEffect">
                                      <p:stCondLst>
                                        <p:cond delay="0"/>
                                      </p:stCondLst>
                                      <p:childTnLst>
                                        <p:set>
                                          <p:cBhvr>
                                            <p:cTn id="158" dur="1" fill="hold">
                                              <p:stCondLst>
                                                <p:cond delay="0"/>
                                              </p:stCondLst>
                                            </p:cTn>
                                            <p:tgtEl>
                                              <p:spTgt spid="97"/>
                                            </p:tgtEl>
                                            <p:attrNameLst>
                                              <p:attrName>style.visibility</p:attrName>
                                            </p:attrNameLst>
                                          </p:cBhvr>
                                          <p:to>
                                            <p:strVal val="visible"/>
                                          </p:to>
                                        </p:set>
                                        <p:animEffect transition="in" filter="wipe(down)">
                                          <p:cBhvr>
                                            <p:cTn id="159" dur="500"/>
                                            <p:tgtEl>
                                              <p:spTgt spid="97"/>
                                            </p:tgtEl>
                                          </p:cBhvr>
                                        </p:animEffect>
                                      </p:childTnLst>
                                    </p:cTn>
                                  </p:par>
                                </p:childTnLst>
                              </p:cTn>
                            </p:par>
                            <p:par>
                              <p:cTn id="160" fill="hold">
                                <p:stCondLst>
                                  <p:cond delay="15000"/>
                                </p:stCondLst>
                                <p:childTnLst>
                                  <p:par>
                                    <p:cTn id="161" presetID="22" presetClass="entr" presetSubtype="4" fill="hold" grpId="0" nodeType="afterEffect">
                                      <p:stCondLst>
                                        <p:cond delay="0"/>
                                      </p:stCondLst>
                                      <p:childTnLst>
                                        <p:set>
                                          <p:cBhvr>
                                            <p:cTn id="162" dur="1" fill="hold">
                                              <p:stCondLst>
                                                <p:cond delay="0"/>
                                              </p:stCondLst>
                                            </p:cTn>
                                            <p:tgtEl>
                                              <p:spTgt spid="90"/>
                                            </p:tgtEl>
                                            <p:attrNameLst>
                                              <p:attrName>style.visibility</p:attrName>
                                            </p:attrNameLst>
                                          </p:cBhvr>
                                          <p:to>
                                            <p:strVal val="visible"/>
                                          </p:to>
                                        </p:set>
                                        <p:animEffect transition="in" filter="wipe(down)">
                                          <p:cBhvr>
                                            <p:cTn id="163" dur="500"/>
                                            <p:tgtEl>
                                              <p:spTgt spid="90"/>
                                            </p:tgtEl>
                                          </p:cBhvr>
                                        </p:animEffect>
                                      </p:childTnLst>
                                    </p:cTn>
                                  </p:par>
                                </p:childTnLst>
                              </p:cTn>
                            </p:par>
                            <p:par>
                              <p:cTn id="164" fill="hold">
                                <p:stCondLst>
                                  <p:cond delay="15500"/>
                                </p:stCondLst>
                                <p:childTnLst>
                                  <p:par>
                                    <p:cTn id="165" presetID="22" presetClass="entr" presetSubtype="4" fill="hold" grpId="0" nodeType="afterEffect">
                                      <p:stCondLst>
                                        <p:cond delay="0"/>
                                      </p:stCondLst>
                                      <p:childTnLst>
                                        <p:set>
                                          <p:cBhvr>
                                            <p:cTn id="166" dur="1" fill="hold">
                                              <p:stCondLst>
                                                <p:cond delay="0"/>
                                              </p:stCondLst>
                                            </p:cTn>
                                            <p:tgtEl>
                                              <p:spTgt spid="94"/>
                                            </p:tgtEl>
                                            <p:attrNameLst>
                                              <p:attrName>style.visibility</p:attrName>
                                            </p:attrNameLst>
                                          </p:cBhvr>
                                          <p:to>
                                            <p:strVal val="visible"/>
                                          </p:to>
                                        </p:set>
                                        <p:animEffect transition="in" filter="wipe(down)">
                                          <p:cBhvr>
                                            <p:cTn id="167" dur="500"/>
                                            <p:tgtEl>
                                              <p:spTgt spid="94"/>
                                            </p:tgtEl>
                                          </p:cBhvr>
                                        </p:animEffect>
                                      </p:childTnLst>
                                    </p:cTn>
                                  </p:par>
                                </p:childTnLst>
                              </p:cTn>
                            </p:par>
                            <p:par>
                              <p:cTn id="168" fill="hold">
                                <p:stCondLst>
                                  <p:cond delay="16000"/>
                                </p:stCondLst>
                                <p:childTnLst>
                                  <p:par>
                                    <p:cTn id="169" presetID="22" presetClass="entr" presetSubtype="4" fill="hold" grpId="0" nodeType="afterEffect">
                                      <p:stCondLst>
                                        <p:cond delay="0"/>
                                      </p:stCondLst>
                                      <p:childTnLst>
                                        <p:set>
                                          <p:cBhvr>
                                            <p:cTn id="170" dur="1" fill="hold">
                                              <p:stCondLst>
                                                <p:cond delay="0"/>
                                              </p:stCondLst>
                                            </p:cTn>
                                            <p:tgtEl>
                                              <p:spTgt spid="93"/>
                                            </p:tgtEl>
                                            <p:attrNameLst>
                                              <p:attrName>style.visibility</p:attrName>
                                            </p:attrNameLst>
                                          </p:cBhvr>
                                          <p:to>
                                            <p:strVal val="visible"/>
                                          </p:to>
                                        </p:set>
                                        <p:animEffect transition="in" filter="wipe(down)">
                                          <p:cBhvr>
                                            <p:cTn id="171" dur="500"/>
                                            <p:tgtEl>
                                              <p:spTgt spid="93"/>
                                            </p:tgtEl>
                                          </p:cBhvr>
                                        </p:animEffect>
                                      </p:childTnLst>
                                    </p:cTn>
                                  </p:par>
                                </p:childTnLst>
                              </p:cTn>
                            </p:par>
                            <p:par>
                              <p:cTn id="172" fill="hold">
                                <p:stCondLst>
                                  <p:cond delay="16500"/>
                                </p:stCondLst>
                                <p:childTnLst>
                                  <p:par>
                                    <p:cTn id="173" presetID="22" presetClass="entr" presetSubtype="4" fill="hold" grpId="0"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wipe(down)">
                                          <p:cBhvr>
                                            <p:cTn id="175" dur="500"/>
                                            <p:tgtEl>
                                              <p:spTgt spid="92"/>
                                            </p:tgtEl>
                                          </p:cBhvr>
                                        </p:animEffect>
                                      </p:childTnLst>
                                    </p:cTn>
                                  </p:par>
                                </p:childTnLst>
                              </p:cTn>
                            </p:par>
                            <p:par>
                              <p:cTn id="176" fill="hold">
                                <p:stCondLst>
                                  <p:cond delay="17000"/>
                                </p:stCondLst>
                                <p:childTnLst>
                                  <p:par>
                                    <p:cTn id="177" presetID="22" presetClass="entr" presetSubtype="4" fill="hold" grpId="0" nodeType="afterEffect">
                                      <p:stCondLst>
                                        <p:cond delay="0"/>
                                      </p:stCondLst>
                                      <p:childTnLst>
                                        <p:set>
                                          <p:cBhvr>
                                            <p:cTn id="178" dur="1" fill="hold">
                                              <p:stCondLst>
                                                <p:cond delay="0"/>
                                              </p:stCondLst>
                                            </p:cTn>
                                            <p:tgtEl>
                                              <p:spTgt spid="91"/>
                                            </p:tgtEl>
                                            <p:attrNameLst>
                                              <p:attrName>style.visibility</p:attrName>
                                            </p:attrNameLst>
                                          </p:cBhvr>
                                          <p:to>
                                            <p:strVal val="visible"/>
                                          </p:to>
                                        </p:set>
                                        <p:animEffect transition="in" filter="wipe(down)">
                                          <p:cBhvr>
                                            <p:cTn id="179" dur="500"/>
                                            <p:tgtEl>
                                              <p:spTgt spid="91"/>
                                            </p:tgtEl>
                                          </p:cBhvr>
                                        </p:animEffect>
                                      </p:childTnLst>
                                    </p:cTn>
                                  </p:par>
                                </p:childTnLst>
                              </p:cTn>
                            </p:par>
                            <p:par>
                              <p:cTn id="180" fill="hold">
                                <p:stCondLst>
                                  <p:cond delay="17500"/>
                                </p:stCondLst>
                                <p:childTnLst>
                                  <p:par>
                                    <p:cTn id="181" presetID="22" presetClass="entr" presetSubtype="4" fill="hold" grpId="0" nodeType="afterEffect">
                                      <p:stCondLst>
                                        <p:cond delay="0"/>
                                      </p:stCondLst>
                                      <p:childTnLst>
                                        <p:set>
                                          <p:cBhvr>
                                            <p:cTn id="182" dur="1" fill="hold">
                                              <p:stCondLst>
                                                <p:cond delay="0"/>
                                              </p:stCondLst>
                                            </p:cTn>
                                            <p:tgtEl>
                                              <p:spTgt spid="95"/>
                                            </p:tgtEl>
                                            <p:attrNameLst>
                                              <p:attrName>style.visibility</p:attrName>
                                            </p:attrNameLst>
                                          </p:cBhvr>
                                          <p:to>
                                            <p:strVal val="visible"/>
                                          </p:to>
                                        </p:set>
                                        <p:animEffect transition="in" filter="wipe(down)">
                                          <p:cBhvr>
                                            <p:cTn id="183" dur="500"/>
                                            <p:tgtEl>
                                              <p:spTgt spid="95"/>
                                            </p:tgtEl>
                                          </p:cBhvr>
                                        </p:animEffect>
                                      </p:childTnLst>
                                    </p:cTn>
                                  </p:par>
                                </p:childTnLst>
                              </p:cTn>
                            </p:par>
                            <p:par>
                              <p:cTn id="184" fill="hold">
                                <p:stCondLst>
                                  <p:cond delay="18000"/>
                                </p:stCondLst>
                                <p:childTnLst>
                                  <p:par>
                                    <p:cTn id="185" presetID="22" presetClass="entr" presetSubtype="4" fill="hold" grpId="0" nodeType="afterEffect">
                                      <p:stCondLst>
                                        <p:cond delay="0"/>
                                      </p:stCondLst>
                                      <p:childTnLst>
                                        <p:set>
                                          <p:cBhvr>
                                            <p:cTn id="186" dur="1" fill="hold">
                                              <p:stCondLst>
                                                <p:cond delay="0"/>
                                              </p:stCondLst>
                                            </p:cTn>
                                            <p:tgtEl>
                                              <p:spTgt spid="89"/>
                                            </p:tgtEl>
                                            <p:attrNameLst>
                                              <p:attrName>style.visibility</p:attrName>
                                            </p:attrNameLst>
                                          </p:cBhvr>
                                          <p:to>
                                            <p:strVal val="visible"/>
                                          </p:to>
                                        </p:set>
                                        <p:animEffect transition="in" filter="wipe(down)">
                                          <p:cBhvr>
                                            <p:cTn id="187" dur="500"/>
                                            <p:tgtEl>
                                              <p:spTgt spid="89"/>
                                            </p:tgtEl>
                                          </p:cBhvr>
                                        </p:animEffect>
                                      </p:childTnLst>
                                    </p:cTn>
                                  </p:par>
                                </p:childTnLst>
                              </p:cTn>
                            </p:par>
                            <p:par>
                              <p:cTn id="188" fill="hold">
                                <p:stCondLst>
                                  <p:cond delay="18500"/>
                                </p:stCondLst>
                                <p:childTnLst>
                                  <p:par>
                                    <p:cTn id="189" presetID="53" presetClass="entr" presetSubtype="16" fill="hold" grpId="0" nodeType="afterEffect">
                                      <p:stCondLst>
                                        <p:cond delay="0"/>
                                      </p:stCondLst>
                                      <p:childTnLst>
                                        <p:set>
                                          <p:cBhvr>
                                            <p:cTn id="190" dur="1" fill="hold">
                                              <p:stCondLst>
                                                <p:cond delay="0"/>
                                              </p:stCondLst>
                                            </p:cTn>
                                            <p:tgtEl>
                                              <p:spTgt spid="152"/>
                                            </p:tgtEl>
                                            <p:attrNameLst>
                                              <p:attrName>style.visibility</p:attrName>
                                            </p:attrNameLst>
                                          </p:cBhvr>
                                          <p:to>
                                            <p:strVal val="visible"/>
                                          </p:to>
                                        </p:set>
                                        <p:anim calcmode="lin" valueType="num">
                                          <p:cBhvr>
                                            <p:cTn id="191" dur="500" fill="hold"/>
                                            <p:tgtEl>
                                              <p:spTgt spid="152"/>
                                            </p:tgtEl>
                                            <p:attrNameLst>
                                              <p:attrName>ppt_w</p:attrName>
                                            </p:attrNameLst>
                                          </p:cBhvr>
                                          <p:tavLst>
                                            <p:tav tm="0">
                                              <p:val>
                                                <p:fltVal val="0"/>
                                              </p:val>
                                            </p:tav>
                                            <p:tav tm="100000">
                                              <p:val>
                                                <p:strVal val="#ppt_w"/>
                                              </p:val>
                                            </p:tav>
                                          </p:tavLst>
                                        </p:anim>
                                        <p:anim calcmode="lin" valueType="num">
                                          <p:cBhvr>
                                            <p:cTn id="192" dur="500" fill="hold"/>
                                            <p:tgtEl>
                                              <p:spTgt spid="152"/>
                                            </p:tgtEl>
                                            <p:attrNameLst>
                                              <p:attrName>ppt_h</p:attrName>
                                            </p:attrNameLst>
                                          </p:cBhvr>
                                          <p:tavLst>
                                            <p:tav tm="0">
                                              <p:val>
                                                <p:fltVal val="0"/>
                                              </p:val>
                                            </p:tav>
                                            <p:tav tm="100000">
                                              <p:val>
                                                <p:strVal val="#ppt_h"/>
                                              </p:val>
                                            </p:tav>
                                          </p:tavLst>
                                        </p:anim>
                                        <p:animEffect transition="in" filter="fade">
                                          <p:cBhvr>
                                            <p:cTn id="193" dur="500"/>
                                            <p:tgtEl>
                                              <p:spTgt spid="152"/>
                                            </p:tgtEl>
                                          </p:cBhvr>
                                        </p:animEffect>
                                      </p:childTnLst>
                                    </p:cTn>
                                  </p:par>
                                  <p:par>
                                    <p:cTn id="194" presetID="53" presetClass="entr" presetSubtype="16" fill="hold" grpId="0" nodeType="withEffect">
                                      <p:stCondLst>
                                        <p:cond delay="0"/>
                                      </p:stCondLst>
                                      <p:childTnLst>
                                        <p:set>
                                          <p:cBhvr>
                                            <p:cTn id="195" dur="1" fill="hold">
                                              <p:stCondLst>
                                                <p:cond delay="0"/>
                                              </p:stCondLst>
                                            </p:cTn>
                                            <p:tgtEl>
                                              <p:spTgt spid="155"/>
                                            </p:tgtEl>
                                            <p:attrNameLst>
                                              <p:attrName>style.visibility</p:attrName>
                                            </p:attrNameLst>
                                          </p:cBhvr>
                                          <p:to>
                                            <p:strVal val="visible"/>
                                          </p:to>
                                        </p:set>
                                        <p:anim calcmode="lin" valueType="num">
                                          <p:cBhvr>
                                            <p:cTn id="196" dur="500" fill="hold"/>
                                            <p:tgtEl>
                                              <p:spTgt spid="155"/>
                                            </p:tgtEl>
                                            <p:attrNameLst>
                                              <p:attrName>ppt_w</p:attrName>
                                            </p:attrNameLst>
                                          </p:cBhvr>
                                          <p:tavLst>
                                            <p:tav tm="0">
                                              <p:val>
                                                <p:fltVal val="0"/>
                                              </p:val>
                                            </p:tav>
                                            <p:tav tm="100000">
                                              <p:val>
                                                <p:strVal val="#ppt_w"/>
                                              </p:val>
                                            </p:tav>
                                          </p:tavLst>
                                        </p:anim>
                                        <p:anim calcmode="lin" valueType="num">
                                          <p:cBhvr>
                                            <p:cTn id="197" dur="500" fill="hold"/>
                                            <p:tgtEl>
                                              <p:spTgt spid="155"/>
                                            </p:tgtEl>
                                            <p:attrNameLst>
                                              <p:attrName>ppt_h</p:attrName>
                                            </p:attrNameLst>
                                          </p:cBhvr>
                                          <p:tavLst>
                                            <p:tav tm="0">
                                              <p:val>
                                                <p:fltVal val="0"/>
                                              </p:val>
                                            </p:tav>
                                            <p:tav tm="100000">
                                              <p:val>
                                                <p:strVal val="#ppt_h"/>
                                              </p:val>
                                            </p:tav>
                                          </p:tavLst>
                                        </p:anim>
                                        <p:animEffect transition="in" filter="fade">
                                          <p:cBhvr>
                                            <p:cTn id="198" dur="500"/>
                                            <p:tgtEl>
                                              <p:spTgt spid="155"/>
                                            </p:tgtEl>
                                          </p:cBhvr>
                                        </p:animEffect>
                                      </p:childTnLst>
                                    </p:cTn>
                                  </p:par>
                                  <p:par>
                                    <p:cTn id="199" presetID="53" presetClass="entr" presetSubtype="16" fill="hold" grpId="0" nodeType="withEffect">
                                      <p:stCondLst>
                                        <p:cond delay="0"/>
                                      </p:stCondLst>
                                      <p:childTnLst>
                                        <p:set>
                                          <p:cBhvr>
                                            <p:cTn id="200" dur="1" fill="hold">
                                              <p:stCondLst>
                                                <p:cond delay="0"/>
                                              </p:stCondLst>
                                            </p:cTn>
                                            <p:tgtEl>
                                              <p:spTgt spid="153"/>
                                            </p:tgtEl>
                                            <p:attrNameLst>
                                              <p:attrName>style.visibility</p:attrName>
                                            </p:attrNameLst>
                                          </p:cBhvr>
                                          <p:to>
                                            <p:strVal val="visible"/>
                                          </p:to>
                                        </p:set>
                                        <p:anim calcmode="lin" valueType="num">
                                          <p:cBhvr>
                                            <p:cTn id="201" dur="500" fill="hold"/>
                                            <p:tgtEl>
                                              <p:spTgt spid="153"/>
                                            </p:tgtEl>
                                            <p:attrNameLst>
                                              <p:attrName>ppt_w</p:attrName>
                                            </p:attrNameLst>
                                          </p:cBhvr>
                                          <p:tavLst>
                                            <p:tav tm="0">
                                              <p:val>
                                                <p:fltVal val="0"/>
                                              </p:val>
                                            </p:tav>
                                            <p:tav tm="100000">
                                              <p:val>
                                                <p:strVal val="#ppt_w"/>
                                              </p:val>
                                            </p:tav>
                                          </p:tavLst>
                                        </p:anim>
                                        <p:anim calcmode="lin" valueType="num">
                                          <p:cBhvr>
                                            <p:cTn id="202" dur="500" fill="hold"/>
                                            <p:tgtEl>
                                              <p:spTgt spid="153"/>
                                            </p:tgtEl>
                                            <p:attrNameLst>
                                              <p:attrName>ppt_h</p:attrName>
                                            </p:attrNameLst>
                                          </p:cBhvr>
                                          <p:tavLst>
                                            <p:tav tm="0">
                                              <p:val>
                                                <p:fltVal val="0"/>
                                              </p:val>
                                            </p:tav>
                                            <p:tav tm="100000">
                                              <p:val>
                                                <p:strVal val="#ppt_h"/>
                                              </p:val>
                                            </p:tav>
                                          </p:tavLst>
                                        </p:anim>
                                        <p:animEffect transition="in" filter="fade">
                                          <p:cBhvr>
                                            <p:cTn id="203" dur="500"/>
                                            <p:tgtEl>
                                              <p:spTgt spid="153"/>
                                            </p:tgtEl>
                                          </p:cBhvr>
                                        </p:animEffect>
                                      </p:childTnLst>
                                    </p:cTn>
                                  </p:par>
                                  <p:par>
                                    <p:cTn id="204" presetID="53" presetClass="entr" presetSubtype="16" fill="hold" grpId="0" nodeType="withEffect">
                                      <p:stCondLst>
                                        <p:cond delay="0"/>
                                      </p:stCondLst>
                                      <p:childTnLst>
                                        <p:set>
                                          <p:cBhvr>
                                            <p:cTn id="205" dur="1" fill="hold">
                                              <p:stCondLst>
                                                <p:cond delay="0"/>
                                              </p:stCondLst>
                                            </p:cTn>
                                            <p:tgtEl>
                                              <p:spTgt spid="154"/>
                                            </p:tgtEl>
                                            <p:attrNameLst>
                                              <p:attrName>style.visibility</p:attrName>
                                            </p:attrNameLst>
                                          </p:cBhvr>
                                          <p:to>
                                            <p:strVal val="visible"/>
                                          </p:to>
                                        </p:set>
                                        <p:anim calcmode="lin" valueType="num">
                                          <p:cBhvr>
                                            <p:cTn id="206" dur="500" fill="hold"/>
                                            <p:tgtEl>
                                              <p:spTgt spid="154"/>
                                            </p:tgtEl>
                                            <p:attrNameLst>
                                              <p:attrName>ppt_w</p:attrName>
                                            </p:attrNameLst>
                                          </p:cBhvr>
                                          <p:tavLst>
                                            <p:tav tm="0">
                                              <p:val>
                                                <p:fltVal val="0"/>
                                              </p:val>
                                            </p:tav>
                                            <p:tav tm="100000">
                                              <p:val>
                                                <p:strVal val="#ppt_w"/>
                                              </p:val>
                                            </p:tav>
                                          </p:tavLst>
                                        </p:anim>
                                        <p:anim calcmode="lin" valueType="num">
                                          <p:cBhvr>
                                            <p:cTn id="207" dur="500" fill="hold"/>
                                            <p:tgtEl>
                                              <p:spTgt spid="154"/>
                                            </p:tgtEl>
                                            <p:attrNameLst>
                                              <p:attrName>ppt_h</p:attrName>
                                            </p:attrNameLst>
                                          </p:cBhvr>
                                          <p:tavLst>
                                            <p:tav tm="0">
                                              <p:val>
                                                <p:fltVal val="0"/>
                                              </p:val>
                                            </p:tav>
                                            <p:tav tm="100000">
                                              <p:val>
                                                <p:strVal val="#ppt_h"/>
                                              </p:val>
                                            </p:tav>
                                          </p:tavLst>
                                        </p:anim>
                                        <p:animEffect transition="in" filter="fade">
                                          <p:cBhvr>
                                            <p:cTn id="208" dur="500"/>
                                            <p:tgtEl>
                                              <p:spTgt spid="154"/>
                                            </p:tgtEl>
                                          </p:cBhvr>
                                        </p:animEffect>
                                      </p:childTnLst>
                                    </p:cTn>
                                  </p:par>
                                  <p:par>
                                    <p:cTn id="209" presetID="53" presetClass="entr" presetSubtype="16" fill="hold" grpId="0" nodeType="withEffect">
                                      <p:stCondLst>
                                        <p:cond delay="0"/>
                                      </p:stCondLst>
                                      <p:childTnLst>
                                        <p:set>
                                          <p:cBhvr>
                                            <p:cTn id="210" dur="1" fill="hold">
                                              <p:stCondLst>
                                                <p:cond delay="0"/>
                                              </p:stCondLst>
                                            </p:cTn>
                                            <p:tgtEl>
                                              <p:spTgt spid="156"/>
                                            </p:tgtEl>
                                            <p:attrNameLst>
                                              <p:attrName>style.visibility</p:attrName>
                                            </p:attrNameLst>
                                          </p:cBhvr>
                                          <p:to>
                                            <p:strVal val="visible"/>
                                          </p:to>
                                        </p:set>
                                        <p:anim calcmode="lin" valueType="num">
                                          <p:cBhvr>
                                            <p:cTn id="211" dur="500" fill="hold"/>
                                            <p:tgtEl>
                                              <p:spTgt spid="156"/>
                                            </p:tgtEl>
                                            <p:attrNameLst>
                                              <p:attrName>ppt_w</p:attrName>
                                            </p:attrNameLst>
                                          </p:cBhvr>
                                          <p:tavLst>
                                            <p:tav tm="0">
                                              <p:val>
                                                <p:fltVal val="0"/>
                                              </p:val>
                                            </p:tav>
                                            <p:tav tm="100000">
                                              <p:val>
                                                <p:strVal val="#ppt_w"/>
                                              </p:val>
                                            </p:tav>
                                          </p:tavLst>
                                        </p:anim>
                                        <p:anim calcmode="lin" valueType="num">
                                          <p:cBhvr>
                                            <p:cTn id="212" dur="500" fill="hold"/>
                                            <p:tgtEl>
                                              <p:spTgt spid="156"/>
                                            </p:tgtEl>
                                            <p:attrNameLst>
                                              <p:attrName>ppt_h</p:attrName>
                                            </p:attrNameLst>
                                          </p:cBhvr>
                                          <p:tavLst>
                                            <p:tav tm="0">
                                              <p:val>
                                                <p:fltVal val="0"/>
                                              </p:val>
                                            </p:tav>
                                            <p:tav tm="100000">
                                              <p:val>
                                                <p:strVal val="#ppt_h"/>
                                              </p:val>
                                            </p:tav>
                                          </p:tavLst>
                                        </p:anim>
                                        <p:animEffect transition="in" filter="fade">
                                          <p:cBhvr>
                                            <p:cTn id="213" dur="500"/>
                                            <p:tgtEl>
                                              <p:spTgt spid="156"/>
                                            </p:tgtEl>
                                          </p:cBhvr>
                                        </p:animEffect>
                                      </p:childTnLst>
                                    </p:cTn>
                                  </p:par>
                                  <p:par>
                                    <p:cTn id="214" presetID="53" presetClass="entr" presetSubtype="16" fill="hold" grpId="0" nodeType="withEffect">
                                      <p:stCondLst>
                                        <p:cond delay="0"/>
                                      </p:stCondLst>
                                      <p:childTnLst>
                                        <p:set>
                                          <p:cBhvr>
                                            <p:cTn id="215" dur="1" fill="hold">
                                              <p:stCondLst>
                                                <p:cond delay="0"/>
                                              </p:stCondLst>
                                            </p:cTn>
                                            <p:tgtEl>
                                              <p:spTgt spid="159"/>
                                            </p:tgtEl>
                                            <p:attrNameLst>
                                              <p:attrName>style.visibility</p:attrName>
                                            </p:attrNameLst>
                                          </p:cBhvr>
                                          <p:to>
                                            <p:strVal val="visible"/>
                                          </p:to>
                                        </p:set>
                                        <p:anim calcmode="lin" valueType="num">
                                          <p:cBhvr>
                                            <p:cTn id="216" dur="500" fill="hold"/>
                                            <p:tgtEl>
                                              <p:spTgt spid="159"/>
                                            </p:tgtEl>
                                            <p:attrNameLst>
                                              <p:attrName>ppt_w</p:attrName>
                                            </p:attrNameLst>
                                          </p:cBhvr>
                                          <p:tavLst>
                                            <p:tav tm="0">
                                              <p:val>
                                                <p:fltVal val="0"/>
                                              </p:val>
                                            </p:tav>
                                            <p:tav tm="100000">
                                              <p:val>
                                                <p:strVal val="#ppt_w"/>
                                              </p:val>
                                            </p:tav>
                                          </p:tavLst>
                                        </p:anim>
                                        <p:anim calcmode="lin" valueType="num">
                                          <p:cBhvr>
                                            <p:cTn id="217" dur="500" fill="hold"/>
                                            <p:tgtEl>
                                              <p:spTgt spid="159"/>
                                            </p:tgtEl>
                                            <p:attrNameLst>
                                              <p:attrName>ppt_h</p:attrName>
                                            </p:attrNameLst>
                                          </p:cBhvr>
                                          <p:tavLst>
                                            <p:tav tm="0">
                                              <p:val>
                                                <p:fltVal val="0"/>
                                              </p:val>
                                            </p:tav>
                                            <p:tav tm="100000">
                                              <p:val>
                                                <p:strVal val="#ppt_h"/>
                                              </p:val>
                                            </p:tav>
                                          </p:tavLst>
                                        </p:anim>
                                        <p:animEffect transition="in" filter="fade">
                                          <p:cBhvr>
                                            <p:cTn id="218" dur="500"/>
                                            <p:tgtEl>
                                              <p:spTgt spid="159"/>
                                            </p:tgtEl>
                                          </p:cBhvr>
                                        </p:animEffect>
                                      </p:childTnLst>
                                    </p:cTn>
                                  </p:par>
                                  <p:par>
                                    <p:cTn id="219" presetID="53" presetClass="entr" presetSubtype="16" fill="hold" grpId="0" nodeType="withEffect">
                                      <p:stCondLst>
                                        <p:cond delay="0"/>
                                      </p:stCondLst>
                                      <p:childTnLst>
                                        <p:set>
                                          <p:cBhvr>
                                            <p:cTn id="220" dur="1" fill="hold">
                                              <p:stCondLst>
                                                <p:cond delay="0"/>
                                              </p:stCondLst>
                                            </p:cTn>
                                            <p:tgtEl>
                                              <p:spTgt spid="157"/>
                                            </p:tgtEl>
                                            <p:attrNameLst>
                                              <p:attrName>style.visibility</p:attrName>
                                            </p:attrNameLst>
                                          </p:cBhvr>
                                          <p:to>
                                            <p:strVal val="visible"/>
                                          </p:to>
                                        </p:set>
                                        <p:anim calcmode="lin" valueType="num">
                                          <p:cBhvr>
                                            <p:cTn id="221" dur="500" fill="hold"/>
                                            <p:tgtEl>
                                              <p:spTgt spid="157"/>
                                            </p:tgtEl>
                                            <p:attrNameLst>
                                              <p:attrName>ppt_w</p:attrName>
                                            </p:attrNameLst>
                                          </p:cBhvr>
                                          <p:tavLst>
                                            <p:tav tm="0">
                                              <p:val>
                                                <p:fltVal val="0"/>
                                              </p:val>
                                            </p:tav>
                                            <p:tav tm="100000">
                                              <p:val>
                                                <p:strVal val="#ppt_w"/>
                                              </p:val>
                                            </p:tav>
                                          </p:tavLst>
                                        </p:anim>
                                        <p:anim calcmode="lin" valueType="num">
                                          <p:cBhvr>
                                            <p:cTn id="222" dur="500" fill="hold"/>
                                            <p:tgtEl>
                                              <p:spTgt spid="157"/>
                                            </p:tgtEl>
                                            <p:attrNameLst>
                                              <p:attrName>ppt_h</p:attrName>
                                            </p:attrNameLst>
                                          </p:cBhvr>
                                          <p:tavLst>
                                            <p:tav tm="0">
                                              <p:val>
                                                <p:fltVal val="0"/>
                                              </p:val>
                                            </p:tav>
                                            <p:tav tm="100000">
                                              <p:val>
                                                <p:strVal val="#ppt_h"/>
                                              </p:val>
                                            </p:tav>
                                          </p:tavLst>
                                        </p:anim>
                                        <p:animEffect transition="in" filter="fade">
                                          <p:cBhvr>
                                            <p:cTn id="223" dur="500"/>
                                            <p:tgtEl>
                                              <p:spTgt spid="157"/>
                                            </p:tgtEl>
                                          </p:cBhvr>
                                        </p:animEffect>
                                      </p:childTnLst>
                                    </p:cTn>
                                  </p:par>
                                  <p:par>
                                    <p:cTn id="224" presetID="53" presetClass="entr" presetSubtype="16" fill="hold" grpId="0" nodeType="withEffect">
                                      <p:stCondLst>
                                        <p:cond delay="0"/>
                                      </p:stCondLst>
                                      <p:childTnLst>
                                        <p:set>
                                          <p:cBhvr>
                                            <p:cTn id="225" dur="1" fill="hold">
                                              <p:stCondLst>
                                                <p:cond delay="0"/>
                                              </p:stCondLst>
                                            </p:cTn>
                                            <p:tgtEl>
                                              <p:spTgt spid="158"/>
                                            </p:tgtEl>
                                            <p:attrNameLst>
                                              <p:attrName>style.visibility</p:attrName>
                                            </p:attrNameLst>
                                          </p:cBhvr>
                                          <p:to>
                                            <p:strVal val="visible"/>
                                          </p:to>
                                        </p:set>
                                        <p:anim calcmode="lin" valueType="num">
                                          <p:cBhvr>
                                            <p:cTn id="226" dur="500" fill="hold"/>
                                            <p:tgtEl>
                                              <p:spTgt spid="158"/>
                                            </p:tgtEl>
                                            <p:attrNameLst>
                                              <p:attrName>ppt_w</p:attrName>
                                            </p:attrNameLst>
                                          </p:cBhvr>
                                          <p:tavLst>
                                            <p:tav tm="0">
                                              <p:val>
                                                <p:fltVal val="0"/>
                                              </p:val>
                                            </p:tav>
                                            <p:tav tm="100000">
                                              <p:val>
                                                <p:strVal val="#ppt_w"/>
                                              </p:val>
                                            </p:tav>
                                          </p:tavLst>
                                        </p:anim>
                                        <p:anim calcmode="lin" valueType="num">
                                          <p:cBhvr>
                                            <p:cTn id="227" dur="500" fill="hold"/>
                                            <p:tgtEl>
                                              <p:spTgt spid="158"/>
                                            </p:tgtEl>
                                            <p:attrNameLst>
                                              <p:attrName>ppt_h</p:attrName>
                                            </p:attrNameLst>
                                          </p:cBhvr>
                                          <p:tavLst>
                                            <p:tav tm="0">
                                              <p:val>
                                                <p:fltVal val="0"/>
                                              </p:val>
                                            </p:tav>
                                            <p:tav tm="100000">
                                              <p:val>
                                                <p:strVal val="#ppt_h"/>
                                              </p:val>
                                            </p:tav>
                                          </p:tavLst>
                                        </p:anim>
                                        <p:animEffect transition="in" filter="fade">
                                          <p:cBhvr>
                                            <p:cTn id="228" dur="500"/>
                                            <p:tgtEl>
                                              <p:spTgt spid="158"/>
                                            </p:tgtEl>
                                          </p:cBhvr>
                                        </p:animEffect>
                                      </p:childTnLst>
                                    </p:cTn>
                                  </p:par>
                                  <p:par>
                                    <p:cTn id="229" presetID="53" presetClass="entr" presetSubtype="16" fill="hold" grpId="0" nodeType="withEffect">
                                      <p:stCondLst>
                                        <p:cond delay="0"/>
                                      </p:stCondLst>
                                      <p:childTnLst>
                                        <p:set>
                                          <p:cBhvr>
                                            <p:cTn id="230" dur="1" fill="hold">
                                              <p:stCondLst>
                                                <p:cond delay="0"/>
                                              </p:stCondLst>
                                            </p:cTn>
                                            <p:tgtEl>
                                              <p:spTgt spid="160"/>
                                            </p:tgtEl>
                                            <p:attrNameLst>
                                              <p:attrName>style.visibility</p:attrName>
                                            </p:attrNameLst>
                                          </p:cBhvr>
                                          <p:to>
                                            <p:strVal val="visible"/>
                                          </p:to>
                                        </p:set>
                                        <p:anim calcmode="lin" valueType="num">
                                          <p:cBhvr>
                                            <p:cTn id="231" dur="500" fill="hold"/>
                                            <p:tgtEl>
                                              <p:spTgt spid="160"/>
                                            </p:tgtEl>
                                            <p:attrNameLst>
                                              <p:attrName>ppt_w</p:attrName>
                                            </p:attrNameLst>
                                          </p:cBhvr>
                                          <p:tavLst>
                                            <p:tav tm="0">
                                              <p:val>
                                                <p:fltVal val="0"/>
                                              </p:val>
                                            </p:tav>
                                            <p:tav tm="100000">
                                              <p:val>
                                                <p:strVal val="#ppt_w"/>
                                              </p:val>
                                            </p:tav>
                                          </p:tavLst>
                                        </p:anim>
                                        <p:anim calcmode="lin" valueType="num">
                                          <p:cBhvr>
                                            <p:cTn id="232" dur="500" fill="hold"/>
                                            <p:tgtEl>
                                              <p:spTgt spid="160"/>
                                            </p:tgtEl>
                                            <p:attrNameLst>
                                              <p:attrName>ppt_h</p:attrName>
                                            </p:attrNameLst>
                                          </p:cBhvr>
                                          <p:tavLst>
                                            <p:tav tm="0">
                                              <p:val>
                                                <p:fltVal val="0"/>
                                              </p:val>
                                            </p:tav>
                                            <p:tav tm="100000">
                                              <p:val>
                                                <p:strVal val="#ppt_h"/>
                                              </p:val>
                                            </p:tav>
                                          </p:tavLst>
                                        </p:anim>
                                        <p:animEffect transition="in" filter="fade">
                                          <p:cBhvr>
                                            <p:cTn id="233" dur="500"/>
                                            <p:tgtEl>
                                              <p:spTgt spid="160"/>
                                            </p:tgtEl>
                                          </p:cBhvr>
                                        </p:animEffect>
                                      </p:childTnLst>
                                    </p:cTn>
                                  </p:par>
                                  <p:par>
                                    <p:cTn id="234" presetID="53" presetClass="entr" presetSubtype="16" fill="hold" grpId="0" nodeType="withEffect">
                                      <p:stCondLst>
                                        <p:cond delay="0"/>
                                      </p:stCondLst>
                                      <p:childTnLst>
                                        <p:set>
                                          <p:cBhvr>
                                            <p:cTn id="235" dur="1" fill="hold">
                                              <p:stCondLst>
                                                <p:cond delay="0"/>
                                              </p:stCondLst>
                                            </p:cTn>
                                            <p:tgtEl>
                                              <p:spTgt spid="163"/>
                                            </p:tgtEl>
                                            <p:attrNameLst>
                                              <p:attrName>style.visibility</p:attrName>
                                            </p:attrNameLst>
                                          </p:cBhvr>
                                          <p:to>
                                            <p:strVal val="visible"/>
                                          </p:to>
                                        </p:set>
                                        <p:anim calcmode="lin" valueType="num">
                                          <p:cBhvr>
                                            <p:cTn id="236" dur="500" fill="hold"/>
                                            <p:tgtEl>
                                              <p:spTgt spid="163"/>
                                            </p:tgtEl>
                                            <p:attrNameLst>
                                              <p:attrName>ppt_w</p:attrName>
                                            </p:attrNameLst>
                                          </p:cBhvr>
                                          <p:tavLst>
                                            <p:tav tm="0">
                                              <p:val>
                                                <p:fltVal val="0"/>
                                              </p:val>
                                            </p:tav>
                                            <p:tav tm="100000">
                                              <p:val>
                                                <p:strVal val="#ppt_w"/>
                                              </p:val>
                                            </p:tav>
                                          </p:tavLst>
                                        </p:anim>
                                        <p:anim calcmode="lin" valueType="num">
                                          <p:cBhvr>
                                            <p:cTn id="237" dur="500" fill="hold"/>
                                            <p:tgtEl>
                                              <p:spTgt spid="163"/>
                                            </p:tgtEl>
                                            <p:attrNameLst>
                                              <p:attrName>ppt_h</p:attrName>
                                            </p:attrNameLst>
                                          </p:cBhvr>
                                          <p:tavLst>
                                            <p:tav tm="0">
                                              <p:val>
                                                <p:fltVal val="0"/>
                                              </p:val>
                                            </p:tav>
                                            <p:tav tm="100000">
                                              <p:val>
                                                <p:strVal val="#ppt_h"/>
                                              </p:val>
                                            </p:tav>
                                          </p:tavLst>
                                        </p:anim>
                                        <p:animEffect transition="in" filter="fade">
                                          <p:cBhvr>
                                            <p:cTn id="238" dur="500"/>
                                            <p:tgtEl>
                                              <p:spTgt spid="163"/>
                                            </p:tgtEl>
                                          </p:cBhvr>
                                        </p:animEffect>
                                      </p:childTnLst>
                                    </p:cTn>
                                  </p:par>
                                  <p:par>
                                    <p:cTn id="239" presetID="53" presetClass="entr" presetSubtype="16" fill="hold" grpId="0" nodeType="withEffect">
                                      <p:stCondLst>
                                        <p:cond delay="0"/>
                                      </p:stCondLst>
                                      <p:childTnLst>
                                        <p:set>
                                          <p:cBhvr>
                                            <p:cTn id="240" dur="1" fill="hold">
                                              <p:stCondLst>
                                                <p:cond delay="0"/>
                                              </p:stCondLst>
                                            </p:cTn>
                                            <p:tgtEl>
                                              <p:spTgt spid="161"/>
                                            </p:tgtEl>
                                            <p:attrNameLst>
                                              <p:attrName>style.visibility</p:attrName>
                                            </p:attrNameLst>
                                          </p:cBhvr>
                                          <p:to>
                                            <p:strVal val="visible"/>
                                          </p:to>
                                        </p:set>
                                        <p:anim calcmode="lin" valueType="num">
                                          <p:cBhvr>
                                            <p:cTn id="241" dur="500" fill="hold"/>
                                            <p:tgtEl>
                                              <p:spTgt spid="161"/>
                                            </p:tgtEl>
                                            <p:attrNameLst>
                                              <p:attrName>ppt_w</p:attrName>
                                            </p:attrNameLst>
                                          </p:cBhvr>
                                          <p:tavLst>
                                            <p:tav tm="0">
                                              <p:val>
                                                <p:fltVal val="0"/>
                                              </p:val>
                                            </p:tav>
                                            <p:tav tm="100000">
                                              <p:val>
                                                <p:strVal val="#ppt_w"/>
                                              </p:val>
                                            </p:tav>
                                          </p:tavLst>
                                        </p:anim>
                                        <p:anim calcmode="lin" valueType="num">
                                          <p:cBhvr>
                                            <p:cTn id="242" dur="500" fill="hold"/>
                                            <p:tgtEl>
                                              <p:spTgt spid="161"/>
                                            </p:tgtEl>
                                            <p:attrNameLst>
                                              <p:attrName>ppt_h</p:attrName>
                                            </p:attrNameLst>
                                          </p:cBhvr>
                                          <p:tavLst>
                                            <p:tav tm="0">
                                              <p:val>
                                                <p:fltVal val="0"/>
                                              </p:val>
                                            </p:tav>
                                            <p:tav tm="100000">
                                              <p:val>
                                                <p:strVal val="#ppt_h"/>
                                              </p:val>
                                            </p:tav>
                                          </p:tavLst>
                                        </p:anim>
                                        <p:animEffect transition="in" filter="fade">
                                          <p:cBhvr>
                                            <p:cTn id="243" dur="500"/>
                                            <p:tgtEl>
                                              <p:spTgt spid="161"/>
                                            </p:tgtEl>
                                          </p:cBhvr>
                                        </p:animEffect>
                                      </p:childTnLst>
                                    </p:cTn>
                                  </p:par>
                                  <p:par>
                                    <p:cTn id="244" presetID="53" presetClass="entr" presetSubtype="16" fill="hold" grpId="0" nodeType="withEffect">
                                      <p:stCondLst>
                                        <p:cond delay="0"/>
                                      </p:stCondLst>
                                      <p:childTnLst>
                                        <p:set>
                                          <p:cBhvr>
                                            <p:cTn id="245" dur="1" fill="hold">
                                              <p:stCondLst>
                                                <p:cond delay="0"/>
                                              </p:stCondLst>
                                            </p:cTn>
                                            <p:tgtEl>
                                              <p:spTgt spid="162"/>
                                            </p:tgtEl>
                                            <p:attrNameLst>
                                              <p:attrName>style.visibility</p:attrName>
                                            </p:attrNameLst>
                                          </p:cBhvr>
                                          <p:to>
                                            <p:strVal val="visible"/>
                                          </p:to>
                                        </p:set>
                                        <p:anim calcmode="lin" valueType="num">
                                          <p:cBhvr>
                                            <p:cTn id="246" dur="500" fill="hold"/>
                                            <p:tgtEl>
                                              <p:spTgt spid="162"/>
                                            </p:tgtEl>
                                            <p:attrNameLst>
                                              <p:attrName>ppt_w</p:attrName>
                                            </p:attrNameLst>
                                          </p:cBhvr>
                                          <p:tavLst>
                                            <p:tav tm="0">
                                              <p:val>
                                                <p:fltVal val="0"/>
                                              </p:val>
                                            </p:tav>
                                            <p:tav tm="100000">
                                              <p:val>
                                                <p:strVal val="#ppt_w"/>
                                              </p:val>
                                            </p:tav>
                                          </p:tavLst>
                                        </p:anim>
                                        <p:anim calcmode="lin" valueType="num">
                                          <p:cBhvr>
                                            <p:cTn id="247" dur="500" fill="hold"/>
                                            <p:tgtEl>
                                              <p:spTgt spid="162"/>
                                            </p:tgtEl>
                                            <p:attrNameLst>
                                              <p:attrName>ppt_h</p:attrName>
                                            </p:attrNameLst>
                                          </p:cBhvr>
                                          <p:tavLst>
                                            <p:tav tm="0">
                                              <p:val>
                                                <p:fltVal val="0"/>
                                              </p:val>
                                            </p:tav>
                                            <p:tav tm="100000">
                                              <p:val>
                                                <p:strVal val="#ppt_h"/>
                                              </p:val>
                                            </p:tav>
                                          </p:tavLst>
                                        </p:anim>
                                        <p:animEffect transition="in" filter="fade">
                                          <p:cBhvr>
                                            <p:cTn id="248" dur="500"/>
                                            <p:tgtEl>
                                              <p:spTgt spid="162"/>
                                            </p:tgtEl>
                                          </p:cBhvr>
                                        </p:animEffect>
                                      </p:childTnLst>
                                    </p:cTn>
                                  </p:par>
                                </p:childTnLst>
                              </p:cTn>
                            </p:par>
                            <p:par>
                              <p:cTn id="249" fill="hold">
                                <p:stCondLst>
                                  <p:cond delay="19000"/>
                                </p:stCondLst>
                                <p:childTnLst>
                                  <p:par>
                                    <p:cTn id="250" presetID="2" presetClass="entr" presetSubtype="2" fill="hold" nodeType="afterEffect">
                                      <p:stCondLst>
                                        <p:cond delay="0"/>
                                      </p:stCondLst>
                                      <p:childTnLst>
                                        <p:set>
                                          <p:cBhvr>
                                            <p:cTn id="251" dur="1" fill="hold">
                                              <p:stCondLst>
                                                <p:cond delay="0"/>
                                              </p:stCondLst>
                                            </p:cTn>
                                            <p:tgtEl>
                                              <p:spTgt spid="167"/>
                                            </p:tgtEl>
                                            <p:attrNameLst>
                                              <p:attrName>style.visibility</p:attrName>
                                            </p:attrNameLst>
                                          </p:cBhvr>
                                          <p:to>
                                            <p:strVal val="visible"/>
                                          </p:to>
                                        </p:set>
                                        <p:anim calcmode="lin" valueType="num">
                                          <p:cBhvr additive="base">
                                            <p:cTn id="252" dur="500" fill="hold"/>
                                            <p:tgtEl>
                                              <p:spTgt spid="167"/>
                                            </p:tgtEl>
                                            <p:attrNameLst>
                                              <p:attrName>ppt_x</p:attrName>
                                            </p:attrNameLst>
                                          </p:cBhvr>
                                          <p:tavLst>
                                            <p:tav tm="0">
                                              <p:val>
                                                <p:strVal val="1+#ppt_w/2"/>
                                              </p:val>
                                            </p:tav>
                                            <p:tav tm="100000">
                                              <p:val>
                                                <p:strVal val="#ppt_x"/>
                                              </p:val>
                                            </p:tav>
                                          </p:tavLst>
                                        </p:anim>
                                        <p:anim calcmode="lin" valueType="num">
                                          <p:cBhvr additive="base">
                                            <p:cTn id="253" dur="500" fill="hold"/>
                                            <p:tgtEl>
                                              <p:spTgt spid="167"/>
                                            </p:tgtEl>
                                            <p:attrNameLst>
                                              <p:attrName>ppt_y</p:attrName>
                                            </p:attrNameLst>
                                          </p:cBhvr>
                                          <p:tavLst>
                                            <p:tav tm="0">
                                              <p:val>
                                                <p:strVal val="#ppt_y"/>
                                              </p:val>
                                            </p:tav>
                                            <p:tav tm="100000">
                                              <p:val>
                                                <p:strVal val="#ppt_y"/>
                                              </p:val>
                                            </p:tav>
                                          </p:tavLst>
                                        </p:anim>
                                      </p:childTnLst>
                                    </p:cTn>
                                  </p:par>
                                </p:childTnLst>
                              </p:cTn>
                            </p:par>
                            <p:par>
                              <p:cTn id="254" fill="hold">
                                <p:stCondLst>
                                  <p:cond delay="19500"/>
                                </p:stCondLst>
                                <p:childTnLst>
                                  <p:par>
                                    <p:cTn id="255" presetID="2" presetClass="entr" presetSubtype="2" fill="hold" nodeType="afterEffect">
                                      <p:stCondLst>
                                        <p:cond delay="0"/>
                                      </p:stCondLst>
                                      <p:childTnLst>
                                        <p:set>
                                          <p:cBhvr>
                                            <p:cTn id="256" dur="1" fill="hold">
                                              <p:stCondLst>
                                                <p:cond delay="0"/>
                                              </p:stCondLst>
                                            </p:cTn>
                                            <p:tgtEl>
                                              <p:spTgt spid="168"/>
                                            </p:tgtEl>
                                            <p:attrNameLst>
                                              <p:attrName>style.visibility</p:attrName>
                                            </p:attrNameLst>
                                          </p:cBhvr>
                                          <p:to>
                                            <p:strVal val="visible"/>
                                          </p:to>
                                        </p:set>
                                        <p:anim calcmode="lin" valueType="num">
                                          <p:cBhvr additive="base">
                                            <p:cTn id="257" dur="500" fill="hold"/>
                                            <p:tgtEl>
                                              <p:spTgt spid="168"/>
                                            </p:tgtEl>
                                            <p:attrNameLst>
                                              <p:attrName>ppt_x</p:attrName>
                                            </p:attrNameLst>
                                          </p:cBhvr>
                                          <p:tavLst>
                                            <p:tav tm="0">
                                              <p:val>
                                                <p:strVal val="1+#ppt_w/2"/>
                                              </p:val>
                                            </p:tav>
                                            <p:tav tm="100000">
                                              <p:val>
                                                <p:strVal val="#ppt_x"/>
                                              </p:val>
                                            </p:tav>
                                          </p:tavLst>
                                        </p:anim>
                                        <p:anim calcmode="lin" valueType="num">
                                          <p:cBhvr additive="base">
                                            <p:cTn id="258" dur="500" fill="hold"/>
                                            <p:tgtEl>
                                              <p:spTgt spid="168"/>
                                            </p:tgtEl>
                                            <p:attrNameLst>
                                              <p:attrName>ppt_y</p:attrName>
                                            </p:attrNameLst>
                                          </p:cBhvr>
                                          <p:tavLst>
                                            <p:tav tm="0">
                                              <p:val>
                                                <p:strVal val="#ppt_y"/>
                                              </p:val>
                                            </p:tav>
                                            <p:tav tm="100000">
                                              <p:val>
                                                <p:strVal val="#ppt_y"/>
                                              </p:val>
                                            </p:tav>
                                          </p:tavLst>
                                        </p:anim>
                                      </p:childTnLst>
                                    </p:cTn>
                                  </p:par>
                                </p:childTnLst>
                              </p:cTn>
                            </p:par>
                            <p:par>
                              <p:cTn id="259" fill="hold">
                                <p:stCondLst>
                                  <p:cond delay="20000"/>
                                </p:stCondLst>
                                <p:childTnLst>
                                  <p:par>
                                    <p:cTn id="260" presetID="2" presetClass="entr" presetSubtype="2" fill="hold" nodeType="afterEffect">
                                      <p:stCondLst>
                                        <p:cond delay="0"/>
                                      </p:stCondLst>
                                      <p:childTnLst>
                                        <p:set>
                                          <p:cBhvr>
                                            <p:cTn id="261" dur="1" fill="hold">
                                              <p:stCondLst>
                                                <p:cond delay="0"/>
                                              </p:stCondLst>
                                            </p:cTn>
                                            <p:tgtEl>
                                              <p:spTgt spid="170"/>
                                            </p:tgtEl>
                                            <p:attrNameLst>
                                              <p:attrName>style.visibility</p:attrName>
                                            </p:attrNameLst>
                                          </p:cBhvr>
                                          <p:to>
                                            <p:strVal val="visible"/>
                                          </p:to>
                                        </p:set>
                                        <p:anim calcmode="lin" valueType="num">
                                          <p:cBhvr additive="base">
                                            <p:cTn id="262" dur="500" fill="hold"/>
                                            <p:tgtEl>
                                              <p:spTgt spid="170"/>
                                            </p:tgtEl>
                                            <p:attrNameLst>
                                              <p:attrName>ppt_x</p:attrName>
                                            </p:attrNameLst>
                                          </p:cBhvr>
                                          <p:tavLst>
                                            <p:tav tm="0">
                                              <p:val>
                                                <p:strVal val="1+#ppt_w/2"/>
                                              </p:val>
                                            </p:tav>
                                            <p:tav tm="100000">
                                              <p:val>
                                                <p:strVal val="#ppt_x"/>
                                              </p:val>
                                            </p:tav>
                                          </p:tavLst>
                                        </p:anim>
                                        <p:anim calcmode="lin" valueType="num">
                                          <p:cBhvr additive="base">
                                            <p:cTn id="263" dur="500" fill="hold"/>
                                            <p:tgtEl>
                                              <p:spTgt spid="170"/>
                                            </p:tgtEl>
                                            <p:attrNameLst>
                                              <p:attrName>ppt_y</p:attrName>
                                            </p:attrNameLst>
                                          </p:cBhvr>
                                          <p:tavLst>
                                            <p:tav tm="0">
                                              <p:val>
                                                <p:strVal val="#ppt_y"/>
                                              </p:val>
                                            </p:tav>
                                            <p:tav tm="100000">
                                              <p:val>
                                                <p:strVal val="#ppt_y"/>
                                              </p:val>
                                            </p:tav>
                                          </p:tavLst>
                                        </p:anim>
                                      </p:childTnLst>
                                    </p:cTn>
                                  </p:par>
                                </p:childTnLst>
                              </p:cTn>
                            </p:par>
                            <p:par>
                              <p:cTn id="264" fill="hold">
                                <p:stCondLst>
                                  <p:cond delay="20500"/>
                                </p:stCondLst>
                                <p:childTnLst>
                                  <p:par>
                                    <p:cTn id="265" presetID="2" presetClass="entr" presetSubtype="2" fill="hold" nodeType="afterEffect">
                                      <p:stCondLst>
                                        <p:cond delay="0"/>
                                      </p:stCondLst>
                                      <p:childTnLst>
                                        <p:set>
                                          <p:cBhvr>
                                            <p:cTn id="266" dur="1" fill="hold">
                                              <p:stCondLst>
                                                <p:cond delay="0"/>
                                              </p:stCondLst>
                                            </p:cTn>
                                            <p:tgtEl>
                                              <p:spTgt spid="169"/>
                                            </p:tgtEl>
                                            <p:attrNameLst>
                                              <p:attrName>style.visibility</p:attrName>
                                            </p:attrNameLst>
                                          </p:cBhvr>
                                          <p:to>
                                            <p:strVal val="visible"/>
                                          </p:to>
                                        </p:set>
                                        <p:anim calcmode="lin" valueType="num">
                                          <p:cBhvr additive="base">
                                            <p:cTn id="267" dur="500" fill="hold"/>
                                            <p:tgtEl>
                                              <p:spTgt spid="169"/>
                                            </p:tgtEl>
                                            <p:attrNameLst>
                                              <p:attrName>ppt_x</p:attrName>
                                            </p:attrNameLst>
                                          </p:cBhvr>
                                          <p:tavLst>
                                            <p:tav tm="0">
                                              <p:val>
                                                <p:strVal val="1+#ppt_w/2"/>
                                              </p:val>
                                            </p:tav>
                                            <p:tav tm="100000">
                                              <p:val>
                                                <p:strVal val="#ppt_x"/>
                                              </p:val>
                                            </p:tav>
                                          </p:tavLst>
                                        </p:anim>
                                        <p:anim calcmode="lin" valueType="num">
                                          <p:cBhvr additive="base">
                                            <p:cTn id="268" dur="500" fill="hold"/>
                                            <p:tgtEl>
                                              <p:spTgt spid="1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13" grpId="0"/>
          <p:bldP spid="114" grpId="0"/>
          <p:bldP spid="115" grpId="0"/>
          <p:bldP spid="116" grpId="0"/>
          <p:bldP spid="117" grpId="0"/>
          <p:bldP spid="118" grpId="0"/>
          <p:bldP spid="119" grpId="0"/>
          <p:bldP spid="120" grpId="0"/>
          <p:bldP spid="121" grpId="0"/>
          <p:bldP spid="122" grpId="0"/>
          <p:bldP spid="124" grpId="0"/>
          <p:bldP spid="126" grpId="0"/>
          <p:bldP spid="128" grpId="0"/>
          <p:bldP spid="130" grpId="0"/>
          <p:bldP spid="132" grpId="0"/>
          <p:bldP spid="134" grpId="0"/>
          <p:bldP spid="136" grpId="0"/>
          <p:bldP spid="138" grpId="0"/>
          <p:bldP spid="140" grpId="0"/>
          <p:bldP spid="142" grpId="0"/>
          <p:bldP spid="144" grpId="0"/>
          <p:bldP spid="152" grpId="0"/>
          <p:bldP spid="153" grpId="0"/>
          <p:bldP spid="154" grpId="0"/>
          <p:bldP spid="155" grpId="0"/>
          <p:bldP spid="156" grpId="0"/>
          <p:bldP spid="157" grpId="0"/>
          <p:bldP spid="158" grpId="0"/>
          <p:bldP spid="159" grpId="0"/>
          <p:bldP spid="160" grpId="0"/>
          <p:bldP spid="161" grpId="0"/>
          <p:bldP spid="162" grpId="0"/>
          <p:bldP spid="16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Effect transition="in" filter="wipe(down)">
                                          <p:cBhvr>
                                            <p:cTn id="21" dur="500"/>
                                            <p:tgtEl>
                                              <p:spTgt spid="102"/>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13"/>
                                            </p:tgtEl>
                                            <p:attrNameLst>
                                              <p:attrName>style.visibility</p:attrName>
                                            </p:attrNameLst>
                                          </p:cBhvr>
                                          <p:to>
                                            <p:strVal val="visible"/>
                                          </p:to>
                                        </p:set>
                                        <p:anim calcmode="lin" valueType="num">
                                          <p:cBhvr>
                                            <p:cTn id="29" dur="500" fill="hold"/>
                                            <p:tgtEl>
                                              <p:spTgt spid="113"/>
                                            </p:tgtEl>
                                            <p:attrNameLst>
                                              <p:attrName>ppt_w</p:attrName>
                                            </p:attrNameLst>
                                          </p:cBhvr>
                                          <p:tavLst>
                                            <p:tav tm="0">
                                              <p:val>
                                                <p:fltVal val="0"/>
                                              </p:val>
                                            </p:tav>
                                            <p:tav tm="100000">
                                              <p:val>
                                                <p:strVal val="#ppt_w"/>
                                              </p:val>
                                            </p:tav>
                                          </p:tavLst>
                                        </p:anim>
                                        <p:anim calcmode="lin" valueType="num">
                                          <p:cBhvr>
                                            <p:cTn id="30" dur="500" fill="hold"/>
                                            <p:tgtEl>
                                              <p:spTgt spid="113"/>
                                            </p:tgtEl>
                                            <p:attrNameLst>
                                              <p:attrName>ppt_h</p:attrName>
                                            </p:attrNameLst>
                                          </p:cBhvr>
                                          <p:tavLst>
                                            <p:tav tm="0">
                                              <p:val>
                                                <p:fltVal val="0"/>
                                              </p:val>
                                            </p:tav>
                                            <p:tav tm="100000">
                                              <p:val>
                                                <p:strVal val="#ppt_h"/>
                                              </p:val>
                                            </p:tav>
                                          </p:tavLst>
                                        </p:anim>
                                        <p:animEffect transition="in" filter="fade">
                                          <p:cBhvr>
                                            <p:cTn id="31" dur="500"/>
                                            <p:tgtEl>
                                              <p:spTgt spid="1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9"/>
                                            </p:tgtEl>
                                            <p:attrNameLst>
                                              <p:attrName>style.visibility</p:attrName>
                                            </p:attrNameLst>
                                          </p:cBhvr>
                                          <p:to>
                                            <p:strVal val="visible"/>
                                          </p:to>
                                        </p:set>
                                        <p:anim calcmode="lin" valueType="num">
                                          <p:cBhvr>
                                            <p:cTn id="35" dur="500" fill="hold"/>
                                            <p:tgtEl>
                                              <p:spTgt spid="119"/>
                                            </p:tgtEl>
                                            <p:attrNameLst>
                                              <p:attrName>ppt_w</p:attrName>
                                            </p:attrNameLst>
                                          </p:cBhvr>
                                          <p:tavLst>
                                            <p:tav tm="0">
                                              <p:val>
                                                <p:fltVal val="0"/>
                                              </p:val>
                                            </p:tav>
                                            <p:tav tm="100000">
                                              <p:val>
                                                <p:strVal val="#ppt_w"/>
                                              </p:val>
                                            </p:tav>
                                          </p:tavLst>
                                        </p:anim>
                                        <p:anim calcmode="lin" valueType="num">
                                          <p:cBhvr>
                                            <p:cTn id="36" dur="500" fill="hold"/>
                                            <p:tgtEl>
                                              <p:spTgt spid="119"/>
                                            </p:tgtEl>
                                            <p:attrNameLst>
                                              <p:attrName>ppt_h</p:attrName>
                                            </p:attrNameLst>
                                          </p:cBhvr>
                                          <p:tavLst>
                                            <p:tav tm="0">
                                              <p:val>
                                                <p:fltVal val="0"/>
                                              </p:val>
                                            </p:tav>
                                            <p:tav tm="100000">
                                              <p:val>
                                                <p:strVal val="#ppt_h"/>
                                              </p:val>
                                            </p:tav>
                                          </p:tavLst>
                                        </p:anim>
                                        <p:animEffect transition="in" filter="fade">
                                          <p:cBhvr>
                                            <p:cTn id="37" dur="500"/>
                                            <p:tgtEl>
                                              <p:spTgt spid="119"/>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 calcmode="lin" valueType="num">
                                          <p:cBhvr>
                                            <p:cTn id="41" dur="500" fill="hold"/>
                                            <p:tgtEl>
                                              <p:spTgt spid="114"/>
                                            </p:tgtEl>
                                            <p:attrNameLst>
                                              <p:attrName>ppt_w</p:attrName>
                                            </p:attrNameLst>
                                          </p:cBhvr>
                                          <p:tavLst>
                                            <p:tav tm="0">
                                              <p:val>
                                                <p:fltVal val="0"/>
                                              </p:val>
                                            </p:tav>
                                            <p:tav tm="100000">
                                              <p:val>
                                                <p:strVal val="#ppt_w"/>
                                              </p:val>
                                            </p:tav>
                                          </p:tavLst>
                                        </p:anim>
                                        <p:anim calcmode="lin" valueType="num">
                                          <p:cBhvr>
                                            <p:cTn id="42" dur="500" fill="hold"/>
                                            <p:tgtEl>
                                              <p:spTgt spid="114"/>
                                            </p:tgtEl>
                                            <p:attrNameLst>
                                              <p:attrName>ppt_h</p:attrName>
                                            </p:attrNameLst>
                                          </p:cBhvr>
                                          <p:tavLst>
                                            <p:tav tm="0">
                                              <p:val>
                                                <p:fltVal val="0"/>
                                              </p:val>
                                            </p:tav>
                                            <p:tav tm="100000">
                                              <p:val>
                                                <p:strVal val="#ppt_h"/>
                                              </p:val>
                                            </p:tav>
                                          </p:tavLst>
                                        </p:anim>
                                        <p:animEffect transition="in" filter="fade">
                                          <p:cBhvr>
                                            <p:cTn id="43" dur="500"/>
                                            <p:tgtEl>
                                              <p:spTgt spid="114"/>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5"/>
                                            </p:tgtEl>
                                            <p:attrNameLst>
                                              <p:attrName>style.visibility</p:attrName>
                                            </p:attrNameLst>
                                          </p:cBhvr>
                                          <p:to>
                                            <p:strVal val="visible"/>
                                          </p:to>
                                        </p:set>
                                        <p:anim calcmode="lin" valueType="num">
                                          <p:cBhvr>
                                            <p:cTn id="47" dur="500" fill="hold"/>
                                            <p:tgtEl>
                                              <p:spTgt spid="115"/>
                                            </p:tgtEl>
                                            <p:attrNameLst>
                                              <p:attrName>ppt_w</p:attrName>
                                            </p:attrNameLst>
                                          </p:cBhvr>
                                          <p:tavLst>
                                            <p:tav tm="0">
                                              <p:val>
                                                <p:fltVal val="0"/>
                                              </p:val>
                                            </p:tav>
                                            <p:tav tm="100000">
                                              <p:val>
                                                <p:strVal val="#ppt_w"/>
                                              </p:val>
                                            </p:tav>
                                          </p:tavLst>
                                        </p:anim>
                                        <p:anim calcmode="lin" valueType="num">
                                          <p:cBhvr>
                                            <p:cTn id="48" dur="500" fill="hold"/>
                                            <p:tgtEl>
                                              <p:spTgt spid="115"/>
                                            </p:tgtEl>
                                            <p:attrNameLst>
                                              <p:attrName>ppt_h</p:attrName>
                                            </p:attrNameLst>
                                          </p:cBhvr>
                                          <p:tavLst>
                                            <p:tav tm="0">
                                              <p:val>
                                                <p:fltVal val="0"/>
                                              </p:val>
                                            </p:tav>
                                            <p:tav tm="100000">
                                              <p:val>
                                                <p:strVal val="#ppt_h"/>
                                              </p:val>
                                            </p:tav>
                                          </p:tavLst>
                                        </p:anim>
                                        <p:animEffect transition="in" filter="fade">
                                          <p:cBhvr>
                                            <p:cTn id="49" dur="500"/>
                                            <p:tgtEl>
                                              <p:spTgt spid="115"/>
                                            </p:tgtEl>
                                          </p:cBhvr>
                                        </p:animEffect>
                                      </p:childTnLst>
                                    </p:cTn>
                                  </p:par>
                                </p:childTnLst>
                              </p:cTn>
                            </p:par>
                            <p:par>
                              <p:cTn id="50" fill="hold">
                                <p:stCondLst>
                                  <p:cond delay="4000"/>
                                </p:stCondLst>
                                <p:childTnLst>
                                  <p:par>
                                    <p:cTn id="51" presetID="53" presetClass="entr" presetSubtype="16"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 calcmode="lin" valueType="num">
                                          <p:cBhvr>
                                            <p:cTn id="53" dur="500" fill="hold"/>
                                            <p:tgtEl>
                                              <p:spTgt spid="116"/>
                                            </p:tgtEl>
                                            <p:attrNameLst>
                                              <p:attrName>ppt_w</p:attrName>
                                            </p:attrNameLst>
                                          </p:cBhvr>
                                          <p:tavLst>
                                            <p:tav tm="0">
                                              <p:val>
                                                <p:fltVal val="0"/>
                                              </p:val>
                                            </p:tav>
                                            <p:tav tm="100000">
                                              <p:val>
                                                <p:strVal val="#ppt_w"/>
                                              </p:val>
                                            </p:tav>
                                          </p:tavLst>
                                        </p:anim>
                                        <p:anim calcmode="lin" valueType="num">
                                          <p:cBhvr>
                                            <p:cTn id="54" dur="500" fill="hold"/>
                                            <p:tgtEl>
                                              <p:spTgt spid="116"/>
                                            </p:tgtEl>
                                            <p:attrNameLst>
                                              <p:attrName>ppt_h</p:attrName>
                                            </p:attrNameLst>
                                          </p:cBhvr>
                                          <p:tavLst>
                                            <p:tav tm="0">
                                              <p:val>
                                                <p:fltVal val="0"/>
                                              </p:val>
                                            </p:tav>
                                            <p:tav tm="100000">
                                              <p:val>
                                                <p:strVal val="#ppt_h"/>
                                              </p:val>
                                            </p:tav>
                                          </p:tavLst>
                                        </p:anim>
                                        <p:animEffect transition="in" filter="fade">
                                          <p:cBhvr>
                                            <p:cTn id="55" dur="500"/>
                                            <p:tgtEl>
                                              <p:spTgt spid="116"/>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117"/>
                                            </p:tgtEl>
                                            <p:attrNameLst>
                                              <p:attrName>style.visibility</p:attrName>
                                            </p:attrNameLst>
                                          </p:cBhvr>
                                          <p:to>
                                            <p:strVal val="visible"/>
                                          </p:to>
                                        </p:set>
                                        <p:anim calcmode="lin" valueType="num">
                                          <p:cBhvr>
                                            <p:cTn id="59" dur="500" fill="hold"/>
                                            <p:tgtEl>
                                              <p:spTgt spid="117"/>
                                            </p:tgtEl>
                                            <p:attrNameLst>
                                              <p:attrName>ppt_w</p:attrName>
                                            </p:attrNameLst>
                                          </p:cBhvr>
                                          <p:tavLst>
                                            <p:tav tm="0">
                                              <p:val>
                                                <p:fltVal val="0"/>
                                              </p:val>
                                            </p:tav>
                                            <p:tav tm="100000">
                                              <p:val>
                                                <p:strVal val="#ppt_w"/>
                                              </p:val>
                                            </p:tav>
                                          </p:tavLst>
                                        </p:anim>
                                        <p:anim calcmode="lin" valueType="num">
                                          <p:cBhvr>
                                            <p:cTn id="60" dur="500" fill="hold"/>
                                            <p:tgtEl>
                                              <p:spTgt spid="117"/>
                                            </p:tgtEl>
                                            <p:attrNameLst>
                                              <p:attrName>ppt_h</p:attrName>
                                            </p:attrNameLst>
                                          </p:cBhvr>
                                          <p:tavLst>
                                            <p:tav tm="0">
                                              <p:val>
                                                <p:fltVal val="0"/>
                                              </p:val>
                                            </p:tav>
                                            <p:tav tm="100000">
                                              <p:val>
                                                <p:strVal val="#ppt_h"/>
                                              </p:val>
                                            </p:tav>
                                          </p:tavLst>
                                        </p:anim>
                                        <p:animEffect transition="in" filter="fade">
                                          <p:cBhvr>
                                            <p:cTn id="61" dur="500"/>
                                            <p:tgtEl>
                                              <p:spTgt spid="117"/>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118"/>
                                            </p:tgtEl>
                                            <p:attrNameLst>
                                              <p:attrName>style.visibility</p:attrName>
                                            </p:attrNameLst>
                                          </p:cBhvr>
                                          <p:to>
                                            <p:strVal val="visible"/>
                                          </p:to>
                                        </p:set>
                                        <p:anim calcmode="lin" valueType="num">
                                          <p:cBhvr>
                                            <p:cTn id="65" dur="500" fill="hold"/>
                                            <p:tgtEl>
                                              <p:spTgt spid="118"/>
                                            </p:tgtEl>
                                            <p:attrNameLst>
                                              <p:attrName>ppt_w</p:attrName>
                                            </p:attrNameLst>
                                          </p:cBhvr>
                                          <p:tavLst>
                                            <p:tav tm="0">
                                              <p:val>
                                                <p:fltVal val="0"/>
                                              </p:val>
                                            </p:tav>
                                            <p:tav tm="100000">
                                              <p:val>
                                                <p:strVal val="#ppt_w"/>
                                              </p:val>
                                            </p:tav>
                                          </p:tavLst>
                                        </p:anim>
                                        <p:anim calcmode="lin" valueType="num">
                                          <p:cBhvr>
                                            <p:cTn id="66" dur="500" fill="hold"/>
                                            <p:tgtEl>
                                              <p:spTgt spid="118"/>
                                            </p:tgtEl>
                                            <p:attrNameLst>
                                              <p:attrName>ppt_h</p:attrName>
                                            </p:attrNameLst>
                                          </p:cBhvr>
                                          <p:tavLst>
                                            <p:tav tm="0">
                                              <p:val>
                                                <p:fltVal val="0"/>
                                              </p:val>
                                            </p:tav>
                                            <p:tav tm="100000">
                                              <p:val>
                                                <p:strVal val="#ppt_h"/>
                                              </p:val>
                                            </p:tav>
                                          </p:tavLst>
                                        </p:anim>
                                        <p:animEffect transition="in" filter="fade">
                                          <p:cBhvr>
                                            <p:cTn id="67" dur="500"/>
                                            <p:tgtEl>
                                              <p:spTgt spid="118"/>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Effect transition="in" filter="fade">
                                          <p:cBhvr>
                                            <p:cTn id="73" dur="500"/>
                                            <p:tgtEl>
                                              <p:spTgt spid="120"/>
                                            </p:tgtEl>
                                          </p:cBhvr>
                                        </p:animEffect>
                                      </p:childTnLst>
                                    </p:cTn>
                                  </p:par>
                                </p:childTnLst>
                              </p:cTn>
                            </p:par>
                            <p:par>
                              <p:cTn id="74" fill="hold">
                                <p:stCondLst>
                                  <p:cond delay="6000"/>
                                </p:stCondLst>
                                <p:childTnLst>
                                  <p:par>
                                    <p:cTn id="75" presetID="53" presetClass="entr" presetSubtype="16" fill="hold" grpId="0" nodeType="afterEffect">
                                      <p:stCondLst>
                                        <p:cond delay="0"/>
                                      </p:stCondLst>
                                      <p:childTnLst>
                                        <p:set>
                                          <p:cBhvr>
                                            <p:cTn id="76" dur="1" fill="hold">
                                              <p:stCondLst>
                                                <p:cond delay="0"/>
                                              </p:stCondLst>
                                            </p:cTn>
                                            <p:tgtEl>
                                              <p:spTgt spid="121"/>
                                            </p:tgtEl>
                                            <p:attrNameLst>
                                              <p:attrName>style.visibility</p:attrName>
                                            </p:attrNameLst>
                                          </p:cBhvr>
                                          <p:to>
                                            <p:strVal val="visible"/>
                                          </p:to>
                                        </p:set>
                                        <p:anim calcmode="lin" valueType="num">
                                          <p:cBhvr>
                                            <p:cTn id="77" dur="500" fill="hold"/>
                                            <p:tgtEl>
                                              <p:spTgt spid="121"/>
                                            </p:tgtEl>
                                            <p:attrNameLst>
                                              <p:attrName>ppt_w</p:attrName>
                                            </p:attrNameLst>
                                          </p:cBhvr>
                                          <p:tavLst>
                                            <p:tav tm="0">
                                              <p:val>
                                                <p:fltVal val="0"/>
                                              </p:val>
                                            </p:tav>
                                            <p:tav tm="100000">
                                              <p:val>
                                                <p:strVal val="#ppt_w"/>
                                              </p:val>
                                            </p:tav>
                                          </p:tavLst>
                                        </p:anim>
                                        <p:anim calcmode="lin" valueType="num">
                                          <p:cBhvr>
                                            <p:cTn id="78" dur="500" fill="hold"/>
                                            <p:tgtEl>
                                              <p:spTgt spid="121"/>
                                            </p:tgtEl>
                                            <p:attrNameLst>
                                              <p:attrName>ppt_h</p:attrName>
                                            </p:attrNameLst>
                                          </p:cBhvr>
                                          <p:tavLst>
                                            <p:tav tm="0">
                                              <p:val>
                                                <p:fltVal val="0"/>
                                              </p:val>
                                            </p:tav>
                                            <p:tav tm="100000">
                                              <p:val>
                                                <p:strVal val="#ppt_h"/>
                                              </p:val>
                                            </p:tav>
                                          </p:tavLst>
                                        </p:anim>
                                        <p:animEffect transition="in" filter="fade">
                                          <p:cBhvr>
                                            <p:cTn id="79" dur="500"/>
                                            <p:tgtEl>
                                              <p:spTgt spid="121"/>
                                            </p:tgtEl>
                                          </p:cBhvr>
                                        </p:animEffect>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138"/>
                                            </p:tgtEl>
                                            <p:attrNameLst>
                                              <p:attrName>style.visibility</p:attrName>
                                            </p:attrNameLst>
                                          </p:cBhvr>
                                          <p:to>
                                            <p:strVal val="visible"/>
                                          </p:to>
                                        </p:set>
                                        <p:anim calcmode="lin" valueType="num">
                                          <p:cBhvr additive="base">
                                            <p:cTn id="83" dur="500" fill="hold"/>
                                            <p:tgtEl>
                                              <p:spTgt spid="138"/>
                                            </p:tgtEl>
                                            <p:attrNameLst>
                                              <p:attrName>ppt_x</p:attrName>
                                            </p:attrNameLst>
                                          </p:cBhvr>
                                          <p:tavLst>
                                            <p:tav tm="0">
                                              <p:val>
                                                <p:strVal val="#ppt_x"/>
                                              </p:val>
                                            </p:tav>
                                            <p:tav tm="100000">
                                              <p:val>
                                                <p:strVal val="#ppt_x"/>
                                              </p:val>
                                            </p:tav>
                                          </p:tavLst>
                                        </p:anim>
                                        <p:anim calcmode="lin" valueType="num">
                                          <p:cBhvr additive="base">
                                            <p:cTn id="84" dur="500" fill="hold"/>
                                            <p:tgtEl>
                                              <p:spTgt spid="138"/>
                                            </p:tgtEl>
                                            <p:attrNameLst>
                                              <p:attrName>ppt_y</p:attrName>
                                            </p:attrNameLst>
                                          </p:cBhvr>
                                          <p:tavLst>
                                            <p:tav tm="0">
                                              <p:val>
                                                <p:strVal val="1+#ppt_h/2"/>
                                              </p:val>
                                            </p:tav>
                                            <p:tav tm="100000">
                                              <p:val>
                                                <p:strVal val="#ppt_y"/>
                                              </p:val>
                                            </p:tav>
                                          </p:tavLst>
                                        </p:anim>
                                      </p:childTnLst>
                                    </p:cTn>
                                  </p:par>
                                </p:childTnLst>
                              </p:cTn>
                            </p:par>
                            <p:par>
                              <p:cTn id="85" fill="hold">
                                <p:stCondLst>
                                  <p:cond delay="7000"/>
                                </p:stCondLst>
                                <p:childTnLst>
                                  <p:par>
                                    <p:cTn id="86" presetID="2" presetClass="entr" presetSubtype="4" fill="hold" grpId="0" nodeType="afterEffect">
                                      <p:stCondLst>
                                        <p:cond delay="0"/>
                                      </p:stCondLst>
                                      <p:childTnLst>
                                        <p:set>
                                          <p:cBhvr>
                                            <p:cTn id="87" dur="1" fill="hold">
                                              <p:stCondLst>
                                                <p:cond delay="0"/>
                                              </p:stCondLst>
                                            </p:cTn>
                                            <p:tgtEl>
                                              <p:spTgt spid="136"/>
                                            </p:tgtEl>
                                            <p:attrNameLst>
                                              <p:attrName>style.visibility</p:attrName>
                                            </p:attrNameLst>
                                          </p:cBhvr>
                                          <p:to>
                                            <p:strVal val="visible"/>
                                          </p:to>
                                        </p:set>
                                        <p:anim calcmode="lin" valueType="num">
                                          <p:cBhvr additive="base">
                                            <p:cTn id="88" dur="500" fill="hold"/>
                                            <p:tgtEl>
                                              <p:spTgt spid="136"/>
                                            </p:tgtEl>
                                            <p:attrNameLst>
                                              <p:attrName>ppt_x</p:attrName>
                                            </p:attrNameLst>
                                          </p:cBhvr>
                                          <p:tavLst>
                                            <p:tav tm="0">
                                              <p:val>
                                                <p:strVal val="#ppt_x"/>
                                              </p:val>
                                            </p:tav>
                                            <p:tav tm="100000">
                                              <p:val>
                                                <p:strVal val="#ppt_x"/>
                                              </p:val>
                                            </p:tav>
                                          </p:tavLst>
                                        </p:anim>
                                        <p:anim calcmode="lin" valueType="num">
                                          <p:cBhvr additive="base">
                                            <p:cTn id="89" dur="500" fill="hold"/>
                                            <p:tgtEl>
                                              <p:spTgt spid="136"/>
                                            </p:tgtEl>
                                            <p:attrNameLst>
                                              <p:attrName>ppt_y</p:attrName>
                                            </p:attrNameLst>
                                          </p:cBhvr>
                                          <p:tavLst>
                                            <p:tav tm="0">
                                              <p:val>
                                                <p:strVal val="1+#ppt_h/2"/>
                                              </p:val>
                                            </p:tav>
                                            <p:tav tm="100000">
                                              <p:val>
                                                <p:strVal val="#ppt_y"/>
                                              </p:val>
                                            </p:tav>
                                          </p:tavLst>
                                        </p:anim>
                                      </p:childTnLst>
                                    </p:cTn>
                                  </p:par>
                                </p:childTnLst>
                              </p:cTn>
                            </p:par>
                            <p:par>
                              <p:cTn id="90" fill="hold">
                                <p:stCondLst>
                                  <p:cond delay="7500"/>
                                </p:stCondLst>
                                <p:childTnLst>
                                  <p:par>
                                    <p:cTn id="91" presetID="2" presetClass="entr" presetSubtype="4" fill="hold" grpId="0" nodeType="afterEffect">
                                      <p:stCondLst>
                                        <p:cond delay="0"/>
                                      </p:stCondLst>
                                      <p:childTnLst>
                                        <p:set>
                                          <p:cBhvr>
                                            <p:cTn id="92" dur="1" fill="hold">
                                              <p:stCondLst>
                                                <p:cond delay="0"/>
                                              </p:stCondLst>
                                            </p:cTn>
                                            <p:tgtEl>
                                              <p:spTgt spid="134"/>
                                            </p:tgtEl>
                                            <p:attrNameLst>
                                              <p:attrName>style.visibility</p:attrName>
                                            </p:attrNameLst>
                                          </p:cBhvr>
                                          <p:to>
                                            <p:strVal val="visible"/>
                                          </p:to>
                                        </p:set>
                                        <p:anim calcmode="lin" valueType="num">
                                          <p:cBhvr additive="base">
                                            <p:cTn id="93" dur="500" fill="hold"/>
                                            <p:tgtEl>
                                              <p:spTgt spid="134"/>
                                            </p:tgtEl>
                                            <p:attrNameLst>
                                              <p:attrName>ppt_x</p:attrName>
                                            </p:attrNameLst>
                                          </p:cBhvr>
                                          <p:tavLst>
                                            <p:tav tm="0">
                                              <p:val>
                                                <p:strVal val="#ppt_x"/>
                                              </p:val>
                                            </p:tav>
                                            <p:tav tm="100000">
                                              <p:val>
                                                <p:strVal val="#ppt_x"/>
                                              </p:val>
                                            </p:tav>
                                          </p:tavLst>
                                        </p:anim>
                                        <p:anim calcmode="lin" valueType="num">
                                          <p:cBhvr additive="base">
                                            <p:cTn id="94" dur="500" fill="hold"/>
                                            <p:tgtEl>
                                              <p:spTgt spid="134"/>
                                            </p:tgtEl>
                                            <p:attrNameLst>
                                              <p:attrName>ppt_y</p:attrName>
                                            </p:attrNameLst>
                                          </p:cBhvr>
                                          <p:tavLst>
                                            <p:tav tm="0">
                                              <p:val>
                                                <p:strVal val="1+#ppt_h/2"/>
                                              </p:val>
                                            </p:tav>
                                            <p:tav tm="100000">
                                              <p:val>
                                                <p:strVal val="#ppt_y"/>
                                              </p:val>
                                            </p:tav>
                                          </p:tavLst>
                                        </p:anim>
                                      </p:childTnLst>
                                    </p:cTn>
                                  </p:par>
                                </p:childTnLst>
                              </p:cTn>
                            </p:par>
                            <p:par>
                              <p:cTn id="95" fill="hold">
                                <p:stCondLst>
                                  <p:cond delay="8000"/>
                                </p:stCondLst>
                                <p:childTnLst>
                                  <p:par>
                                    <p:cTn id="96" presetID="2" presetClass="entr" presetSubtype="4" fill="hold" grpId="0" nodeType="afterEffect">
                                      <p:stCondLst>
                                        <p:cond delay="0"/>
                                      </p:stCondLst>
                                      <p:childTnLst>
                                        <p:set>
                                          <p:cBhvr>
                                            <p:cTn id="97" dur="1" fill="hold">
                                              <p:stCondLst>
                                                <p:cond delay="0"/>
                                              </p:stCondLst>
                                            </p:cTn>
                                            <p:tgtEl>
                                              <p:spTgt spid="132"/>
                                            </p:tgtEl>
                                            <p:attrNameLst>
                                              <p:attrName>style.visibility</p:attrName>
                                            </p:attrNameLst>
                                          </p:cBhvr>
                                          <p:to>
                                            <p:strVal val="visible"/>
                                          </p:to>
                                        </p:set>
                                        <p:anim calcmode="lin" valueType="num">
                                          <p:cBhvr additive="base">
                                            <p:cTn id="98" dur="500" fill="hold"/>
                                            <p:tgtEl>
                                              <p:spTgt spid="132"/>
                                            </p:tgtEl>
                                            <p:attrNameLst>
                                              <p:attrName>ppt_x</p:attrName>
                                            </p:attrNameLst>
                                          </p:cBhvr>
                                          <p:tavLst>
                                            <p:tav tm="0">
                                              <p:val>
                                                <p:strVal val="#ppt_x"/>
                                              </p:val>
                                            </p:tav>
                                            <p:tav tm="100000">
                                              <p:val>
                                                <p:strVal val="#ppt_x"/>
                                              </p:val>
                                            </p:tav>
                                          </p:tavLst>
                                        </p:anim>
                                        <p:anim calcmode="lin" valueType="num">
                                          <p:cBhvr additive="base">
                                            <p:cTn id="99" dur="500" fill="hold"/>
                                            <p:tgtEl>
                                              <p:spTgt spid="132"/>
                                            </p:tgtEl>
                                            <p:attrNameLst>
                                              <p:attrName>ppt_y</p:attrName>
                                            </p:attrNameLst>
                                          </p:cBhvr>
                                          <p:tavLst>
                                            <p:tav tm="0">
                                              <p:val>
                                                <p:strVal val="1+#ppt_h/2"/>
                                              </p:val>
                                            </p:tav>
                                            <p:tav tm="100000">
                                              <p:val>
                                                <p:strVal val="#ppt_y"/>
                                              </p:val>
                                            </p:tav>
                                          </p:tavLst>
                                        </p:anim>
                                      </p:childTnLst>
                                    </p:cTn>
                                  </p:par>
                                </p:childTnLst>
                              </p:cTn>
                            </p:par>
                            <p:par>
                              <p:cTn id="100" fill="hold">
                                <p:stCondLst>
                                  <p:cond delay="8500"/>
                                </p:stCondLst>
                                <p:childTnLst>
                                  <p:par>
                                    <p:cTn id="101" presetID="2" presetClass="entr" presetSubtype="4" fill="hold" grpId="0" nodeType="afterEffect">
                                      <p:stCondLst>
                                        <p:cond delay="0"/>
                                      </p:stCondLst>
                                      <p:childTnLst>
                                        <p:set>
                                          <p:cBhvr>
                                            <p:cTn id="102" dur="1" fill="hold">
                                              <p:stCondLst>
                                                <p:cond delay="0"/>
                                              </p:stCondLst>
                                            </p:cTn>
                                            <p:tgtEl>
                                              <p:spTgt spid="130"/>
                                            </p:tgtEl>
                                            <p:attrNameLst>
                                              <p:attrName>style.visibility</p:attrName>
                                            </p:attrNameLst>
                                          </p:cBhvr>
                                          <p:to>
                                            <p:strVal val="visible"/>
                                          </p:to>
                                        </p:set>
                                        <p:anim calcmode="lin" valueType="num">
                                          <p:cBhvr additive="base">
                                            <p:cTn id="103" dur="500" fill="hold"/>
                                            <p:tgtEl>
                                              <p:spTgt spid="130"/>
                                            </p:tgtEl>
                                            <p:attrNameLst>
                                              <p:attrName>ppt_x</p:attrName>
                                            </p:attrNameLst>
                                          </p:cBhvr>
                                          <p:tavLst>
                                            <p:tav tm="0">
                                              <p:val>
                                                <p:strVal val="#ppt_x"/>
                                              </p:val>
                                            </p:tav>
                                            <p:tav tm="100000">
                                              <p:val>
                                                <p:strVal val="#ppt_x"/>
                                              </p:val>
                                            </p:tav>
                                          </p:tavLst>
                                        </p:anim>
                                        <p:anim calcmode="lin" valueType="num">
                                          <p:cBhvr additive="base">
                                            <p:cTn id="104" dur="500" fill="hold"/>
                                            <p:tgtEl>
                                              <p:spTgt spid="130"/>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2" presetClass="entr" presetSubtype="4"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 calcmode="lin" valueType="num">
                                          <p:cBhvr additive="base">
                                            <p:cTn id="108" dur="500" fill="hold"/>
                                            <p:tgtEl>
                                              <p:spTgt spid="128"/>
                                            </p:tgtEl>
                                            <p:attrNameLst>
                                              <p:attrName>ppt_x</p:attrName>
                                            </p:attrNameLst>
                                          </p:cBhvr>
                                          <p:tavLst>
                                            <p:tav tm="0">
                                              <p:val>
                                                <p:strVal val="#ppt_x"/>
                                              </p:val>
                                            </p:tav>
                                            <p:tav tm="100000">
                                              <p:val>
                                                <p:strVal val="#ppt_x"/>
                                              </p:val>
                                            </p:tav>
                                          </p:tavLst>
                                        </p:anim>
                                        <p:anim calcmode="lin" valueType="num">
                                          <p:cBhvr additive="base">
                                            <p:cTn id="109" dur="500" fill="hold"/>
                                            <p:tgtEl>
                                              <p:spTgt spid="128"/>
                                            </p:tgtEl>
                                            <p:attrNameLst>
                                              <p:attrName>ppt_y</p:attrName>
                                            </p:attrNameLst>
                                          </p:cBhvr>
                                          <p:tavLst>
                                            <p:tav tm="0">
                                              <p:val>
                                                <p:strVal val="1+#ppt_h/2"/>
                                              </p:val>
                                            </p:tav>
                                            <p:tav tm="100000">
                                              <p:val>
                                                <p:strVal val="#ppt_y"/>
                                              </p:val>
                                            </p:tav>
                                          </p:tavLst>
                                        </p:anim>
                                      </p:childTnLst>
                                    </p:cTn>
                                  </p:par>
                                </p:childTnLst>
                              </p:cTn>
                            </p:par>
                            <p:par>
                              <p:cTn id="110" fill="hold">
                                <p:stCondLst>
                                  <p:cond delay="9500"/>
                                </p:stCondLst>
                                <p:childTnLst>
                                  <p:par>
                                    <p:cTn id="111" presetID="2" presetClass="entr" presetSubtype="4" fill="hold" grpId="0" nodeType="afterEffect">
                                      <p:stCondLst>
                                        <p:cond delay="0"/>
                                      </p:stCondLst>
                                      <p:childTnLst>
                                        <p:set>
                                          <p:cBhvr>
                                            <p:cTn id="112" dur="1" fill="hold">
                                              <p:stCondLst>
                                                <p:cond delay="0"/>
                                              </p:stCondLst>
                                            </p:cTn>
                                            <p:tgtEl>
                                              <p:spTgt spid="126"/>
                                            </p:tgtEl>
                                            <p:attrNameLst>
                                              <p:attrName>style.visibility</p:attrName>
                                            </p:attrNameLst>
                                          </p:cBhvr>
                                          <p:to>
                                            <p:strVal val="visible"/>
                                          </p:to>
                                        </p:set>
                                        <p:anim calcmode="lin" valueType="num">
                                          <p:cBhvr additive="base">
                                            <p:cTn id="113" dur="500" fill="hold"/>
                                            <p:tgtEl>
                                              <p:spTgt spid="126"/>
                                            </p:tgtEl>
                                            <p:attrNameLst>
                                              <p:attrName>ppt_x</p:attrName>
                                            </p:attrNameLst>
                                          </p:cBhvr>
                                          <p:tavLst>
                                            <p:tav tm="0">
                                              <p:val>
                                                <p:strVal val="#ppt_x"/>
                                              </p:val>
                                            </p:tav>
                                            <p:tav tm="100000">
                                              <p:val>
                                                <p:strVal val="#ppt_x"/>
                                              </p:val>
                                            </p:tav>
                                          </p:tavLst>
                                        </p:anim>
                                        <p:anim calcmode="lin" valueType="num">
                                          <p:cBhvr additive="base">
                                            <p:cTn id="114" dur="500" fill="hold"/>
                                            <p:tgtEl>
                                              <p:spTgt spid="126"/>
                                            </p:tgtEl>
                                            <p:attrNameLst>
                                              <p:attrName>ppt_y</p:attrName>
                                            </p:attrNameLst>
                                          </p:cBhvr>
                                          <p:tavLst>
                                            <p:tav tm="0">
                                              <p:val>
                                                <p:strVal val="1+#ppt_h/2"/>
                                              </p:val>
                                            </p:tav>
                                            <p:tav tm="100000">
                                              <p:val>
                                                <p:strVal val="#ppt_y"/>
                                              </p:val>
                                            </p:tav>
                                          </p:tavLst>
                                        </p:anim>
                                      </p:childTnLst>
                                    </p:cTn>
                                  </p:par>
                                </p:childTnLst>
                              </p:cTn>
                            </p:par>
                            <p:par>
                              <p:cTn id="115" fill="hold">
                                <p:stCondLst>
                                  <p:cond delay="10000"/>
                                </p:stCondLst>
                                <p:childTnLst>
                                  <p:par>
                                    <p:cTn id="116" presetID="2" presetClass="entr" presetSubtype="4" fill="hold" grpId="0" nodeType="afterEffect">
                                      <p:stCondLst>
                                        <p:cond delay="0"/>
                                      </p:stCondLst>
                                      <p:childTnLst>
                                        <p:set>
                                          <p:cBhvr>
                                            <p:cTn id="117" dur="1" fill="hold">
                                              <p:stCondLst>
                                                <p:cond delay="0"/>
                                              </p:stCondLst>
                                            </p:cTn>
                                            <p:tgtEl>
                                              <p:spTgt spid="124"/>
                                            </p:tgtEl>
                                            <p:attrNameLst>
                                              <p:attrName>style.visibility</p:attrName>
                                            </p:attrNameLst>
                                          </p:cBhvr>
                                          <p:to>
                                            <p:strVal val="visible"/>
                                          </p:to>
                                        </p:set>
                                        <p:anim calcmode="lin" valueType="num">
                                          <p:cBhvr additive="base">
                                            <p:cTn id="118" dur="500" fill="hold"/>
                                            <p:tgtEl>
                                              <p:spTgt spid="124"/>
                                            </p:tgtEl>
                                            <p:attrNameLst>
                                              <p:attrName>ppt_x</p:attrName>
                                            </p:attrNameLst>
                                          </p:cBhvr>
                                          <p:tavLst>
                                            <p:tav tm="0">
                                              <p:val>
                                                <p:strVal val="#ppt_x"/>
                                              </p:val>
                                            </p:tav>
                                            <p:tav tm="100000">
                                              <p:val>
                                                <p:strVal val="#ppt_x"/>
                                              </p:val>
                                            </p:tav>
                                          </p:tavLst>
                                        </p:anim>
                                        <p:anim calcmode="lin" valueType="num">
                                          <p:cBhvr additive="base">
                                            <p:cTn id="119" dur="500" fill="hold"/>
                                            <p:tgtEl>
                                              <p:spTgt spid="124"/>
                                            </p:tgtEl>
                                            <p:attrNameLst>
                                              <p:attrName>ppt_y</p:attrName>
                                            </p:attrNameLst>
                                          </p:cBhvr>
                                          <p:tavLst>
                                            <p:tav tm="0">
                                              <p:val>
                                                <p:strVal val="1+#ppt_h/2"/>
                                              </p:val>
                                            </p:tav>
                                            <p:tav tm="100000">
                                              <p:val>
                                                <p:strVal val="#ppt_y"/>
                                              </p:val>
                                            </p:tav>
                                          </p:tavLst>
                                        </p:anim>
                                      </p:childTnLst>
                                    </p:cTn>
                                  </p:par>
                                </p:childTnLst>
                              </p:cTn>
                            </p:par>
                            <p:par>
                              <p:cTn id="120" fill="hold">
                                <p:stCondLst>
                                  <p:cond delay="10500"/>
                                </p:stCondLst>
                                <p:childTnLst>
                                  <p:par>
                                    <p:cTn id="121" presetID="2" presetClass="entr" presetSubtype="4" fill="hold" grpId="0" nodeType="afterEffect">
                                      <p:stCondLst>
                                        <p:cond delay="0"/>
                                      </p:stCondLst>
                                      <p:childTnLst>
                                        <p:set>
                                          <p:cBhvr>
                                            <p:cTn id="122" dur="1" fill="hold">
                                              <p:stCondLst>
                                                <p:cond delay="0"/>
                                              </p:stCondLst>
                                            </p:cTn>
                                            <p:tgtEl>
                                              <p:spTgt spid="122"/>
                                            </p:tgtEl>
                                            <p:attrNameLst>
                                              <p:attrName>style.visibility</p:attrName>
                                            </p:attrNameLst>
                                          </p:cBhvr>
                                          <p:to>
                                            <p:strVal val="visible"/>
                                          </p:to>
                                        </p:set>
                                        <p:anim calcmode="lin" valueType="num">
                                          <p:cBhvr additive="base">
                                            <p:cTn id="123" dur="500" fill="hold"/>
                                            <p:tgtEl>
                                              <p:spTgt spid="122"/>
                                            </p:tgtEl>
                                            <p:attrNameLst>
                                              <p:attrName>ppt_x</p:attrName>
                                            </p:attrNameLst>
                                          </p:cBhvr>
                                          <p:tavLst>
                                            <p:tav tm="0">
                                              <p:val>
                                                <p:strVal val="#ppt_x"/>
                                              </p:val>
                                            </p:tav>
                                            <p:tav tm="100000">
                                              <p:val>
                                                <p:strVal val="#ppt_x"/>
                                              </p:val>
                                            </p:tav>
                                          </p:tavLst>
                                        </p:anim>
                                        <p:anim calcmode="lin" valueType="num">
                                          <p:cBhvr additive="base">
                                            <p:cTn id="124" dur="500" fill="hold"/>
                                            <p:tgtEl>
                                              <p:spTgt spid="122"/>
                                            </p:tgtEl>
                                            <p:attrNameLst>
                                              <p:attrName>ppt_y</p:attrName>
                                            </p:attrNameLst>
                                          </p:cBhvr>
                                          <p:tavLst>
                                            <p:tav tm="0">
                                              <p:val>
                                                <p:strVal val="1+#ppt_h/2"/>
                                              </p:val>
                                            </p:tav>
                                            <p:tav tm="100000">
                                              <p:val>
                                                <p:strVal val="#ppt_y"/>
                                              </p:val>
                                            </p:tav>
                                          </p:tavLst>
                                        </p:anim>
                                      </p:childTnLst>
                                    </p:cTn>
                                  </p:par>
                                </p:childTnLst>
                              </p:cTn>
                            </p:par>
                            <p:par>
                              <p:cTn id="125" fill="hold">
                                <p:stCondLst>
                                  <p:cond delay="11000"/>
                                </p:stCondLst>
                                <p:childTnLst>
                                  <p:par>
                                    <p:cTn id="126" presetID="2" presetClass="entr" presetSubtype="4" fill="hold" grpId="0" nodeType="afterEffect">
                                      <p:stCondLst>
                                        <p:cond delay="0"/>
                                      </p:stCondLst>
                                      <p:childTnLst>
                                        <p:set>
                                          <p:cBhvr>
                                            <p:cTn id="127" dur="1" fill="hold">
                                              <p:stCondLst>
                                                <p:cond delay="0"/>
                                              </p:stCondLst>
                                            </p:cTn>
                                            <p:tgtEl>
                                              <p:spTgt spid="144"/>
                                            </p:tgtEl>
                                            <p:attrNameLst>
                                              <p:attrName>style.visibility</p:attrName>
                                            </p:attrNameLst>
                                          </p:cBhvr>
                                          <p:to>
                                            <p:strVal val="visible"/>
                                          </p:to>
                                        </p:set>
                                        <p:anim calcmode="lin" valueType="num">
                                          <p:cBhvr additive="base">
                                            <p:cTn id="128" dur="500" fill="hold"/>
                                            <p:tgtEl>
                                              <p:spTgt spid="144"/>
                                            </p:tgtEl>
                                            <p:attrNameLst>
                                              <p:attrName>ppt_x</p:attrName>
                                            </p:attrNameLst>
                                          </p:cBhvr>
                                          <p:tavLst>
                                            <p:tav tm="0">
                                              <p:val>
                                                <p:strVal val="#ppt_x"/>
                                              </p:val>
                                            </p:tav>
                                            <p:tav tm="100000">
                                              <p:val>
                                                <p:strVal val="#ppt_x"/>
                                              </p:val>
                                            </p:tav>
                                          </p:tavLst>
                                        </p:anim>
                                        <p:anim calcmode="lin" valueType="num">
                                          <p:cBhvr additive="base">
                                            <p:cTn id="129" dur="500" fill="hold"/>
                                            <p:tgtEl>
                                              <p:spTgt spid="144"/>
                                            </p:tgtEl>
                                            <p:attrNameLst>
                                              <p:attrName>ppt_y</p:attrName>
                                            </p:attrNameLst>
                                          </p:cBhvr>
                                          <p:tavLst>
                                            <p:tav tm="0">
                                              <p:val>
                                                <p:strVal val="1+#ppt_h/2"/>
                                              </p:val>
                                            </p:tav>
                                            <p:tav tm="100000">
                                              <p:val>
                                                <p:strVal val="#ppt_y"/>
                                              </p:val>
                                            </p:tav>
                                          </p:tavLst>
                                        </p:anim>
                                      </p:childTnLst>
                                    </p:cTn>
                                  </p:par>
                                </p:childTnLst>
                              </p:cTn>
                            </p:par>
                            <p:par>
                              <p:cTn id="130" fill="hold">
                                <p:stCondLst>
                                  <p:cond delay="11500"/>
                                </p:stCondLst>
                                <p:childTnLst>
                                  <p:par>
                                    <p:cTn id="131" presetID="2" presetClass="entr" presetSubtype="4" fill="hold" grpId="0" nodeType="afterEffect">
                                      <p:stCondLst>
                                        <p:cond delay="0"/>
                                      </p:stCondLst>
                                      <p:childTnLst>
                                        <p:set>
                                          <p:cBhvr>
                                            <p:cTn id="132" dur="1" fill="hold">
                                              <p:stCondLst>
                                                <p:cond delay="0"/>
                                              </p:stCondLst>
                                            </p:cTn>
                                            <p:tgtEl>
                                              <p:spTgt spid="142"/>
                                            </p:tgtEl>
                                            <p:attrNameLst>
                                              <p:attrName>style.visibility</p:attrName>
                                            </p:attrNameLst>
                                          </p:cBhvr>
                                          <p:to>
                                            <p:strVal val="visible"/>
                                          </p:to>
                                        </p:set>
                                        <p:anim calcmode="lin" valueType="num">
                                          <p:cBhvr additive="base">
                                            <p:cTn id="133" dur="500" fill="hold"/>
                                            <p:tgtEl>
                                              <p:spTgt spid="142"/>
                                            </p:tgtEl>
                                            <p:attrNameLst>
                                              <p:attrName>ppt_x</p:attrName>
                                            </p:attrNameLst>
                                          </p:cBhvr>
                                          <p:tavLst>
                                            <p:tav tm="0">
                                              <p:val>
                                                <p:strVal val="#ppt_x"/>
                                              </p:val>
                                            </p:tav>
                                            <p:tav tm="100000">
                                              <p:val>
                                                <p:strVal val="#ppt_x"/>
                                              </p:val>
                                            </p:tav>
                                          </p:tavLst>
                                        </p:anim>
                                        <p:anim calcmode="lin" valueType="num">
                                          <p:cBhvr additive="base">
                                            <p:cTn id="134" dur="500" fill="hold"/>
                                            <p:tgtEl>
                                              <p:spTgt spid="142"/>
                                            </p:tgtEl>
                                            <p:attrNameLst>
                                              <p:attrName>ppt_y</p:attrName>
                                            </p:attrNameLst>
                                          </p:cBhvr>
                                          <p:tavLst>
                                            <p:tav tm="0">
                                              <p:val>
                                                <p:strVal val="1+#ppt_h/2"/>
                                              </p:val>
                                            </p:tav>
                                            <p:tav tm="100000">
                                              <p:val>
                                                <p:strVal val="#ppt_y"/>
                                              </p:val>
                                            </p:tav>
                                          </p:tavLst>
                                        </p:anim>
                                      </p:childTnLst>
                                    </p:cTn>
                                  </p:par>
                                </p:childTnLst>
                              </p:cTn>
                            </p:par>
                            <p:par>
                              <p:cTn id="135" fill="hold">
                                <p:stCondLst>
                                  <p:cond delay="12000"/>
                                </p:stCondLst>
                                <p:childTnLst>
                                  <p:par>
                                    <p:cTn id="136" presetID="2" presetClass="entr" presetSubtype="4" fill="hold" grpId="0" nodeType="afterEffect">
                                      <p:stCondLst>
                                        <p:cond delay="0"/>
                                      </p:stCondLst>
                                      <p:childTnLst>
                                        <p:set>
                                          <p:cBhvr>
                                            <p:cTn id="137" dur="1" fill="hold">
                                              <p:stCondLst>
                                                <p:cond delay="0"/>
                                              </p:stCondLst>
                                            </p:cTn>
                                            <p:tgtEl>
                                              <p:spTgt spid="140"/>
                                            </p:tgtEl>
                                            <p:attrNameLst>
                                              <p:attrName>style.visibility</p:attrName>
                                            </p:attrNameLst>
                                          </p:cBhvr>
                                          <p:to>
                                            <p:strVal val="visible"/>
                                          </p:to>
                                        </p:set>
                                        <p:anim calcmode="lin" valueType="num">
                                          <p:cBhvr additive="base">
                                            <p:cTn id="138" dur="500" fill="hold"/>
                                            <p:tgtEl>
                                              <p:spTgt spid="140"/>
                                            </p:tgtEl>
                                            <p:attrNameLst>
                                              <p:attrName>ppt_x</p:attrName>
                                            </p:attrNameLst>
                                          </p:cBhvr>
                                          <p:tavLst>
                                            <p:tav tm="0">
                                              <p:val>
                                                <p:strVal val="#ppt_x"/>
                                              </p:val>
                                            </p:tav>
                                            <p:tav tm="100000">
                                              <p:val>
                                                <p:strVal val="#ppt_x"/>
                                              </p:val>
                                            </p:tav>
                                          </p:tavLst>
                                        </p:anim>
                                        <p:anim calcmode="lin" valueType="num">
                                          <p:cBhvr additive="base">
                                            <p:cTn id="139" dur="500" fill="hold"/>
                                            <p:tgtEl>
                                              <p:spTgt spid="140"/>
                                            </p:tgtEl>
                                            <p:attrNameLst>
                                              <p:attrName>ppt_y</p:attrName>
                                            </p:attrNameLst>
                                          </p:cBhvr>
                                          <p:tavLst>
                                            <p:tav tm="0">
                                              <p:val>
                                                <p:strVal val="1+#ppt_h/2"/>
                                              </p:val>
                                            </p:tav>
                                            <p:tav tm="100000">
                                              <p:val>
                                                <p:strVal val="#ppt_y"/>
                                              </p:val>
                                            </p:tav>
                                          </p:tavLst>
                                        </p:anim>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wipe(down)">
                                          <p:cBhvr>
                                            <p:cTn id="143" dur="500"/>
                                            <p:tgtEl>
                                              <p:spTgt spid="98"/>
                                            </p:tgtEl>
                                          </p:cBhvr>
                                        </p:animEffect>
                                      </p:childTnLst>
                                    </p:cTn>
                                  </p:par>
                                </p:childTnLst>
                              </p:cTn>
                            </p:par>
                            <p:par>
                              <p:cTn id="144" fill="hold">
                                <p:stCondLst>
                                  <p:cond delay="13000"/>
                                </p:stCondLst>
                                <p:childTnLst>
                                  <p:par>
                                    <p:cTn id="145" presetID="22" presetClass="entr" presetSubtype="4" fill="hold" grpId="0"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down)">
                                          <p:cBhvr>
                                            <p:cTn id="147" dur="500"/>
                                            <p:tgtEl>
                                              <p:spTgt spid="100"/>
                                            </p:tgtEl>
                                          </p:cBhvr>
                                        </p:animEffect>
                                      </p:childTnLst>
                                    </p:cTn>
                                  </p:par>
                                </p:childTnLst>
                              </p:cTn>
                            </p:par>
                            <p:par>
                              <p:cTn id="148" fill="hold">
                                <p:stCondLst>
                                  <p:cond delay="13500"/>
                                </p:stCondLst>
                                <p:childTnLst>
                                  <p:par>
                                    <p:cTn id="149" presetID="22" presetClass="entr" presetSubtype="4" fill="hold" grpId="0" nodeType="afterEffect">
                                      <p:stCondLst>
                                        <p:cond delay="0"/>
                                      </p:stCondLst>
                                      <p:childTnLst>
                                        <p:set>
                                          <p:cBhvr>
                                            <p:cTn id="150" dur="1" fill="hold">
                                              <p:stCondLst>
                                                <p:cond delay="0"/>
                                              </p:stCondLst>
                                            </p:cTn>
                                            <p:tgtEl>
                                              <p:spTgt spid="99"/>
                                            </p:tgtEl>
                                            <p:attrNameLst>
                                              <p:attrName>style.visibility</p:attrName>
                                            </p:attrNameLst>
                                          </p:cBhvr>
                                          <p:to>
                                            <p:strVal val="visible"/>
                                          </p:to>
                                        </p:set>
                                        <p:animEffect transition="in" filter="wipe(down)">
                                          <p:cBhvr>
                                            <p:cTn id="151" dur="500"/>
                                            <p:tgtEl>
                                              <p:spTgt spid="99"/>
                                            </p:tgtEl>
                                          </p:cBhvr>
                                        </p:animEffect>
                                      </p:childTnLst>
                                    </p:cTn>
                                  </p:par>
                                </p:childTnLst>
                              </p:cTn>
                            </p:par>
                            <p:par>
                              <p:cTn id="152" fill="hold">
                                <p:stCondLst>
                                  <p:cond delay="14000"/>
                                </p:stCondLst>
                                <p:childTnLst>
                                  <p:par>
                                    <p:cTn id="153" presetID="22" presetClass="entr" presetSubtype="4" fill="hold" grpId="0" nodeType="afterEffect">
                                      <p:stCondLst>
                                        <p:cond delay="0"/>
                                      </p:stCondLst>
                                      <p:childTnLst>
                                        <p:set>
                                          <p:cBhvr>
                                            <p:cTn id="154" dur="1" fill="hold">
                                              <p:stCondLst>
                                                <p:cond delay="0"/>
                                              </p:stCondLst>
                                            </p:cTn>
                                            <p:tgtEl>
                                              <p:spTgt spid="96"/>
                                            </p:tgtEl>
                                            <p:attrNameLst>
                                              <p:attrName>style.visibility</p:attrName>
                                            </p:attrNameLst>
                                          </p:cBhvr>
                                          <p:to>
                                            <p:strVal val="visible"/>
                                          </p:to>
                                        </p:set>
                                        <p:animEffect transition="in" filter="wipe(down)">
                                          <p:cBhvr>
                                            <p:cTn id="155" dur="500"/>
                                            <p:tgtEl>
                                              <p:spTgt spid="96"/>
                                            </p:tgtEl>
                                          </p:cBhvr>
                                        </p:animEffect>
                                      </p:childTnLst>
                                    </p:cTn>
                                  </p:par>
                                </p:childTnLst>
                              </p:cTn>
                            </p:par>
                            <p:par>
                              <p:cTn id="156" fill="hold">
                                <p:stCondLst>
                                  <p:cond delay="14500"/>
                                </p:stCondLst>
                                <p:childTnLst>
                                  <p:par>
                                    <p:cTn id="157" presetID="22" presetClass="entr" presetSubtype="4" fill="hold" grpId="0" nodeType="afterEffect">
                                      <p:stCondLst>
                                        <p:cond delay="0"/>
                                      </p:stCondLst>
                                      <p:childTnLst>
                                        <p:set>
                                          <p:cBhvr>
                                            <p:cTn id="158" dur="1" fill="hold">
                                              <p:stCondLst>
                                                <p:cond delay="0"/>
                                              </p:stCondLst>
                                            </p:cTn>
                                            <p:tgtEl>
                                              <p:spTgt spid="97"/>
                                            </p:tgtEl>
                                            <p:attrNameLst>
                                              <p:attrName>style.visibility</p:attrName>
                                            </p:attrNameLst>
                                          </p:cBhvr>
                                          <p:to>
                                            <p:strVal val="visible"/>
                                          </p:to>
                                        </p:set>
                                        <p:animEffect transition="in" filter="wipe(down)">
                                          <p:cBhvr>
                                            <p:cTn id="159" dur="500"/>
                                            <p:tgtEl>
                                              <p:spTgt spid="97"/>
                                            </p:tgtEl>
                                          </p:cBhvr>
                                        </p:animEffect>
                                      </p:childTnLst>
                                    </p:cTn>
                                  </p:par>
                                </p:childTnLst>
                              </p:cTn>
                            </p:par>
                            <p:par>
                              <p:cTn id="160" fill="hold">
                                <p:stCondLst>
                                  <p:cond delay="15000"/>
                                </p:stCondLst>
                                <p:childTnLst>
                                  <p:par>
                                    <p:cTn id="161" presetID="22" presetClass="entr" presetSubtype="4" fill="hold" grpId="0" nodeType="afterEffect">
                                      <p:stCondLst>
                                        <p:cond delay="0"/>
                                      </p:stCondLst>
                                      <p:childTnLst>
                                        <p:set>
                                          <p:cBhvr>
                                            <p:cTn id="162" dur="1" fill="hold">
                                              <p:stCondLst>
                                                <p:cond delay="0"/>
                                              </p:stCondLst>
                                            </p:cTn>
                                            <p:tgtEl>
                                              <p:spTgt spid="90"/>
                                            </p:tgtEl>
                                            <p:attrNameLst>
                                              <p:attrName>style.visibility</p:attrName>
                                            </p:attrNameLst>
                                          </p:cBhvr>
                                          <p:to>
                                            <p:strVal val="visible"/>
                                          </p:to>
                                        </p:set>
                                        <p:animEffect transition="in" filter="wipe(down)">
                                          <p:cBhvr>
                                            <p:cTn id="163" dur="500"/>
                                            <p:tgtEl>
                                              <p:spTgt spid="90"/>
                                            </p:tgtEl>
                                          </p:cBhvr>
                                        </p:animEffect>
                                      </p:childTnLst>
                                    </p:cTn>
                                  </p:par>
                                </p:childTnLst>
                              </p:cTn>
                            </p:par>
                            <p:par>
                              <p:cTn id="164" fill="hold">
                                <p:stCondLst>
                                  <p:cond delay="15500"/>
                                </p:stCondLst>
                                <p:childTnLst>
                                  <p:par>
                                    <p:cTn id="165" presetID="22" presetClass="entr" presetSubtype="4" fill="hold" grpId="0" nodeType="afterEffect">
                                      <p:stCondLst>
                                        <p:cond delay="0"/>
                                      </p:stCondLst>
                                      <p:childTnLst>
                                        <p:set>
                                          <p:cBhvr>
                                            <p:cTn id="166" dur="1" fill="hold">
                                              <p:stCondLst>
                                                <p:cond delay="0"/>
                                              </p:stCondLst>
                                            </p:cTn>
                                            <p:tgtEl>
                                              <p:spTgt spid="94"/>
                                            </p:tgtEl>
                                            <p:attrNameLst>
                                              <p:attrName>style.visibility</p:attrName>
                                            </p:attrNameLst>
                                          </p:cBhvr>
                                          <p:to>
                                            <p:strVal val="visible"/>
                                          </p:to>
                                        </p:set>
                                        <p:animEffect transition="in" filter="wipe(down)">
                                          <p:cBhvr>
                                            <p:cTn id="167" dur="500"/>
                                            <p:tgtEl>
                                              <p:spTgt spid="94"/>
                                            </p:tgtEl>
                                          </p:cBhvr>
                                        </p:animEffect>
                                      </p:childTnLst>
                                    </p:cTn>
                                  </p:par>
                                </p:childTnLst>
                              </p:cTn>
                            </p:par>
                            <p:par>
                              <p:cTn id="168" fill="hold">
                                <p:stCondLst>
                                  <p:cond delay="16000"/>
                                </p:stCondLst>
                                <p:childTnLst>
                                  <p:par>
                                    <p:cTn id="169" presetID="22" presetClass="entr" presetSubtype="4" fill="hold" grpId="0" nodeType="afterEffect">
                                      <p:stCondLst>
                                        <p:cond delay="0"/>
                                      </p:stCondLst>
                                      <p:childTnLst>
                                        <p:set>
                                          <p:cBhvr>
                                            <p:cTn id="170" dur="1" fill="hold">
                                              <p:stCondLst>
                                                <p:cond delay="0"/>
                                              </p:stCondLst>
                                            </p:cTn>
                                            <p:tgtEl>
                                              <p:spTgt spid="93"/>
                                            </p:tgtEl>
                                            <p:attrNameLst>
                                              <p:attrName>style.visibility</p:attrName>
                                            </p:attrNameLst>
                                          </p:cBhvr>
                                          <p:to>
                                            <p:strVal val="visible"/>
                                          </p:to>
                                        </p:set>
                                        <p:animEffect transition="in" filter="wipe(down)">
                                          <p:cBhvr>
                                            <p:cTn id="171" dur="500"/>
                                            <p:tgtEl>
                                              <p:spTgt spid="93"/>
                                            </p:tgtEl>
                                          </p:cBhvr>
                                        </p:animEffect>
                                      </p:childTnLst>
                                    </p:cTn>
                                  </p:par>
                                </p:childTnLst>
                              </p:cTn>
                            </p:par>
                            <p:par>
                              <p:cTn id="172" fill="hold">
                                <p:stCondLst>
                                  <p:cond delay="16500"/>
                                </p:stCondLst>
                                <p:childTnLst>
                                  <p:par>
                                    <p:cTn id="173" presetID="22" presetClass="entr" presetSubtype="4" fill="hold" grpId="0"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wipe(down)">
                                          <p:cBhvr>
                                            <p:cTn id="175" dur="500"/>
                                            <p:tgtEl>
                                              <p:spTgt spid="92"/>
                                            </p:tgtEl>
                                          </p:cBhvr>
                                        </p:animEffect>
                                      </p:childTnLst>
                                    </p:cTn>
                                  </p:par>
                                </p:childTnLst>
                              </p:cTn>
                            </p:par>
                            <p:par>
                              <p:cTn id="176" fill="hold">
                                <p:stCondLst>
                                  <p:cond delay="17000"/>
                                </p:stCondLst>
                                <p:childTnLst>
                                  <p:par>
                                    <p:cTn id="177" presetID="22" presetClass="entr" presetSubtype="4" fill="hold" grpId="0" nodeType="afterEffect">
                                      <p:stCondLst>
                                        <p:cond delay="0"/>
                                      </p:stCondLst>
                                      <p:childTnLst>
                                        <p:set>
                                          <p:cBhvr>
                                            <p:cTn id="178" dur="1" fill="hold">
                                              <p:stCondLst>
                                                <p:cond delay="0"/>
                                              </p:stCondLst>
                                            </p:cTn>
                                            <p:tgtEl>
                                              <p:spTgt spid="91"/>
                                            </p:tgtEl>
                                            <p:attrNameLst>
                                              <p:attrName>style.visibility</p:attrName>
                                            </p:attrNameLst>
                                          </p:cBhvr>
                                          <p:to>
                                            <p:strVal val="visible"/>
                                          </p:to>
                                        </p:set>
                                        <p:animEffect transition="in" filter="wipe(down)">
                                          <p:cBhvr>
                                            <p:cTn id="179" dur="500"/>
                                            <p:tgtEl>
                                              <p:spTgt spid="91"/>
                                            </p:tgtEl>
                                          </p:cBhvr>
                                        </p:animEffect>
                                      </p:childTnLst>
                                    </p:cTn>
                                  </p:par>
                                </p:childTnLst>
                              </p:cTn>
                            </p:par>
                            <p:par>
                              <p:cTn id="180" fill="hold">
                                <p:stCondLst>
                                  <p:cond delay="17500"/>
                                </p:stCondLst>
                                <p:childTnLst>
                                  <p:par>
                                    <p:cTn id="181" presetID="22" presetClass="entr" presetSubtype="4" fill="hold" grpId="0" nodeType="afterEffect">
                                      <p:stCondLst>
                                        <p:cond delay="0"/>
                                      </p:stCondLst>
                                      <p:childTnLst>
                                        <p:set>
                                          <p:cBhvr>
                                            <p:cTn id="182" dur="1" fill="hold">
                                              <p:stCondLst>
                                                <p:cond delay="0"/>
                                              </p:stCondLst>
                                            </p:cTn>
                                            <p:tgtEl>
                                              <p:spTgt spid="95"/>
                                            </p:tgtEl>
                                            <p:attrNameLst>
                                              <p:attrName>style.visibility</p:attrName>
                                            </p:attrNameLst>
                                          </p:cBhvr>
                                          <p:to>
                                            <p:strVal val="visible"/>
                                          </p:to>
                                        </p:set>
                                        <p:animEffect transition="in" filter="wipe(down)">
                                          <p:cBhvr>
                                            <p:cTn id="183" dur="500"/>
                                            <p:tgtEl>
                                              <p:spTgt spid="95"/>
                                            </p:tgtEl>
                                          </p:cBhvr>
                                        </p:animEffect>
                                      </p:childTnLst>
                                    </p:cTn>
                                  </p:par>
                                </p:childTnLst>
                              </p:cTn>
                            </p:par>
                            <p:par>
                              <p:cTn id="184" fill="hold">
                                <p:stCondLst>
                                  <p:cond delay="18000"/>
                                </p:stCondLst>
                                <p:childTnLst>
                                  <p:par>
                                    <p:cTn id="185" presetID="22" presetClass="entr" presetSubtype="4" fill="hold" grpId="0" nodeType="afterEffect">
                                      <p:stCondLst>
                                        <p:cond delay="0"/>
                                      </p:stCondLst>
                                      <p:childTnLst>
                                        <p:set>
                                          <p:cBhvr>
                                            <p:cTn id="186" dur="1" fill="hold">
                                              <p:stCondLst>
                                                <p:cond delay="0"/>
                                              </p:stCondLst>
                                            </p:cTn>
                                            <p:tgtEl>
                                              <p:spTgt spid="89"/>
                                            </p:tgtEl>
                                            <p:attrNameLst>
                                              <p:attrName>style.visibility</p:attrName>
                                            </p:attrNameLst>
                                          </p:cBhvr>
                                          <p:to>
                                            <p:strVal val="visible"/>
                                          </p:to>
                                        </p:set>
                                        <p:animEffect transition="in" filter="wipe(down)">
                                          <p:cBhvr>
                                            <p:cTn id="187" dur="500"/>
                                            <p:tgtEl>
                                              <p:spTgt spid="89"/>
                                            </p:tgtEl>
                                          </p:cBhvr>
                                        </p:animEffect>
                                      </p:childTnLst>
                                    </p:cTn>
                                  </p:par>
                                </p:childTnLst>
                              </p:cTn>
                            </p:par>
                            <p:par>
                              <p:cTn id="188" fill="hold">
                                <p:stCondLst>
                                  <p:cond delay="18500"/>
                                </p:stCondLst>
                                <p:childTnLst>
                                  <p:par>
                                    <p:cTn id="189" presetID="53" presetClass="entr" presetSubtype="16" fill="hold" grpId="0" nodeType="afterEffect">
                                      <p:stCondLst>
                                        <p:cond delay="0"/>
                                      </p:stCondLst>
                                      <p:childTnLst>
                                        <p:set>
                                          <p:cBhvr>
                                            <p:cTn id="190" dur="1" fill="hold">
                                              <p:stCondLst>
                                                <p:cond delay="0"/>
                                              </p:stCondLst>
                                            </p:cTn>
                                            <p:tgtEl>
                                              <p:spTgt spid="152"/>
                                            </p:tgtEl>
                                            <p:attrNameLst>
                                              <p:attrName>style.visibility</p:attrName>
                                            </p:attrNameLst>
                                          </p:cBhvr>
                                          <p:to>
                                            <p:strVal val="visible"/>
                                          </p:to>
                                        </p:set>
                                        <p:anim calcmode="lin" valueType="num">
                                          <p:cBhvr>
                                            <p:cTn id="191" dur="500" fill="hold"/>
                                            <p:tgtEl>
                                              <p:spTgt spid="152"/>
                                            </p:tgtEl>
                                            <p:attrNameLst>
                                              <p:attrName>ppt_w</p:attrName>
                                            </p:attrNameLst>
                                          </p:cBhvr>
                                          <p:tavLst>
                                            <p:tav tm="0">
                                              <p:val>
                                                <p:fltVal val="0"/>
                                              </p:val>
                                            </p:tav>
                                            <p:tav tm="100000">
                                              <p:val>
                                                <p:strVal val="#ppt_w"/>
                                              </p:val>
                                            </p:tav>
                                          </p:tavLst>
                                        </p:anim>
                                        <p:anim calcmode="lin" valueType="num">
                                          <p:cBhvr>
                                            <p:cTn id="192" dur="500" fill="hold"/>
                                            <p:tgtEl>
                                              <p:spTgt spid="152"/>
                                            </p:tgtEl>
                                            <p:attrNameLst>
                                              <p:attrName>ppt_h</p:attrName>
                                            </p:attrNameLst>
                                          </p:cBhvr>
                                          <p:tavLst>
                                            <p:tav tm="0">
                                              <p:val>
                                                <p:fltVal val="0"/>
                                              </p:val>
                                            </p:tav>
                                            <p:tav tm="100000">
                                              <p:val>
                                                <p:strVal val="#ppt_h"/>
                                              </p:val>
                                            </p:tav>
                                          </p:tavLst>
                                        </p:anim>
                                        <p:animEffect transition="in" filter="fade">
                                          <p:cBhvr>
                                            <p:cTn id="193" dur="500"/>
                                            <p:tgtEl>
                                              <p:spTgt spid="152"/>
                                            </p:tgtEl>
                                          </p:cBhvr>
                                        </p:animEffect>
                                      </p:childTnLst>
                                    </p:cTn>
                                  </p:par>
                                  <p:par>
                                    <p:cTn id="194" presetID="53" presetClass="entr" presetSubtype="16" fill="hold" grpId="0" nodeType="withEffect">
                                      <p:stCondLst>
                                        <p:cond delay="0"/>
                                      </p:stCondLst>
                                      <p:childTnLst>
                                        <p:set>
                                          <p:cBhvr>
                                            <p:cTn id="195" dur="1" fill="hold">
                                              <p:stCondLst>
                                                <p:cond delay="0"/>
                                              </p:stCondLst>
                                            </p:cTn>
                                            <p:tgtEl>
                                              <p:spTgt spid="155"/>
                                            </p:tgtEl>
                                            <p:attrNameLst>
                                              <p:attrName>style.visibility</p:attrName>
                                            </p:attrNameLst>
                                          </p:cBhvr>
                                          <p:to>
                                            <p:strVal val="visible"/>
                                          </p:to>
                                        </p:set>
                                        <p:anim calcmode="lin" valueType="num">
                                          <p:cBhvr>
                                            <p:cTn id="196" dur="500" fill="hold"/>
                                            <p:tgtEl>
                                              <p:spTgt spid="155"/>
                                            </p:tgtEl>
                                            <p:attrNameLst>
                                              <p:attrName>ppt_w</p:attrName>
                                            </p:attrNameLst>
                                          </p:cBhvr>
                                          <p:tavLst>
                                            <p:tav tm="0">
                                              <p:val>
                                                <p:fltVal val="0"/>
                                              </p:val>
                                            </p:tav>
                                            <p:tav tm="100000">
                                              <p:val>
                                                <p:strVal val="#ppt_w"/>
                                              </p:val>
                                            </p:tav>
                                          </p:tavLst>
                                        </p:anim>
                                        <p:anim calcmode="lin" valueType="num">
                                          <p:cBhvr>
                                            <p:cTn id="197" dur="500" fill="hold"/>
                                            <p:tgtEl>
                                              <p:spTgt spid="155"/>
                                            </p:tgtEl>
                                            <p:attrNameLst>
                                              <p:attrName>ppt_h</p:attrName>
                                            </p:attrNameLst>
                                          </p:cBhvr>
                                          <p:tavLst>
                                            <p:tav tm="0">
                                              <p:val>
                                                <p:fltVal val="0"/>
                                              </p:val>
                                            </p:tav>
                                            <p:tav tm="100000">
                                              <p:val>
                                                <p:strVal val="#ppt_h"/>
                                              </p:val>
                                            </p:tav>
                                          </p:tavLst>
                                        </p:anim>
                                        <p:animEffect transition="in" filter="fade">
                                          <p:cBhvr>
                                            <p:cTn id="198" dur="500"/>
                                            <p:tgtEl>
                                              <p:spTgt spid="155"/>
                                            </p:tgtEl>
                                          </p:cBhvr>
                                        </p:animEffect>
                                      </p:childTnLst>
                                    </p:cTn>
                                  </p:par>
                                  <p:par>
                                    <p:cTn id="199" presetID="53" presetClass="entr" presetSubtype="16" fill="hold" grpId="0" nodeType="withEffect">
                                      <p:stCondLst>
                                        <p:cond delay="0"/>
                                      </p:stCondLst>
                                      <p:childTnLst>
                                        <p:set>
                                          <p:cBhvr>
                                            <p:cTn id="200" dur="1" fill="hold">
                                              <p:stCondLst>
                                                <p:cond delay="0"/>
                                              </p:stCondLst>
                                            </p:cTn>
                                            <p:tgtEl>
                                              <p:spTgt spid="153"/>
                                            </p:tgtEl>
                                            <p:attrNameLst>
                                              <p:attrName>style.visibility</p:attrName>
                                            </p:attrNameLst>
                                          </p:cBhvr>
                                          <p:to>
                                            <p:strVal val="visible"/>
                                          </p:to>
                                        </p:set>
                                        <p:anim calcmode="lin" valueType="num">
                                          <p:cBhvr>
                                            <p:cTn id="201" dur="500" fill="hold"/>
                                            <p:tgtEl>
                                              <p:spTgt spid="153"/>
                                            </p:tgtEl>
                                            <p:attrNameLst>
                                              <p:attrName>ppt_w</p:attrName>
                                            </p:attrNameLst>
                                          </p:cBhvr>
                                          <p:tavLst>
                                            <p:tav tm="0">
                                              <p:val>
                                                <p:fltVal val="0"/>
                                              </p:val>
                                            </p:tav>
                                            <p:tav tm="100000">
                                              <p:val>
                                                <p:strVal val="#ppt_w"/>
                                              </p:val>
                                            </p:tav>
                                          </p:tavLst>
                                        </p:anim>
                                        <p:anim calcmode="lin" valueType="num">
                                          <p:cBhvr>
                                            <p:cTn id="202" dur="500" fill="hold"/>
                                            <p:tgtEl>
                                              <p:spTgt spid="153"/>
                                            </p:tgtEl>
                                            <p:attrNameLst>
                                              <p:attrName>ppt_h</p:attrName>
                                            </p:attrNameLst>
                                          </p:cBhvr>
                                          <p:tavLst>
                                            <p:tav tm="0">
                                              <p:val>
                                                <p:fltVal val="0"/>
                                              </p:val>
                                            </p:tav>
                                            <p:tav tm="100000">
                                              <p:val>
                                                <p:strVal val="#ppt_h"/>
                                              </p:val>
                                            </p:tav>
                                          </p:tavLst>
                                        </p:anim>
                                        <p:animEffect transition="in" filter="fade">
                                          <p:cBhvr>
                                            <p:cTn id="203" dur="500"/>
                                            <p:tgtEl>
                                              <p:spTgt spid="153"/>
                                            </p:tgtEl>
                                          </p:cBhvr>
                                        </p:animEffect>
                                      </p:childTnLst>
                                    </p:cTn>
                                  </p:par>
                                  <p:par>
                                    <p:cTn id="204" presetID="53" presetClass="entr" presetSubtype="16" fill="hold" grpId="0" nodeType="withEffect">
                                      <p:stCondLst>
                                        <p:cond delay="0"/>
                                      </p:stCondLst>
                                      <p:childTnLst>
                                        <p:set>
                                          <p:cBhvr>
                                            <p:cTn id="205" dur="1" fill="hold">
                                              <p:stCondLst>
                                                <p:cond delay="0"/>
                                              </p:stCondLst>
                                            </p:cTn>
                                            <p:tgtEl>
                                              <p:spTgt spid="154"/>
                                            </p:tgtEl>
                                            <p:attrNameLst>
                                              <p:attrName>style.visibility</p:attrName>
                                            </p:attrNameLst>
                                          </p:cBhvr>
                                          <p:to>
                                            <p:strVal val="visible"/>
                                          </p:to>
                                        </p:set>
                                        <p:anim calcmode="lin" valueType="num">
                                          <p:cBhvr>
                                            <p:cTn id="206" dur="500" fill="hold"/>
                                            <p:tgtEl>
                                              <p:spTgt spid="154"/>
                                            </p:tgtEl>
                                            <p:attrNameLst>
                                              <p:attrName>ppt_w</p:attrName>
                                            </p:attrNameLst>
                                          </p:cBhvr>
                                          <p:tavLst>
                                            <p:tav tm="0">
                                              <p:val>
                                                <p:fltVal val="0"/>
                                              </p:val>
                                            </p:tav>
                                            <p:tav tm="100000">
                                              <p:val>
                                                <p:strVal val="#ppt_w"/>
                                              </p:val>
                                            </p:tav>
                                          </p:tavLst>
                                        </p:anim>
                                        <p:anim calcmode="lin" valueType="num">
                                          <p:cBhvr>
                                            <p:cTn id="207" dur="500" fill="hold"/>
                                            <p:tgtEl>
                                              <p:spTgt spid="154"/>
                                            </p:tgtEl>
                                            <p:attrNameLst>
                                              <p:attrName>ppt_h</p:attrName>
                                            </p:attrNameLst>
                                          </p:cBhvr>
                                          <p:tavLst>
                                            <p:tav tm="0">
                                              <p:val>
                                                <p:fltVal val="0"/>
                                              </p:val>
                                            </p:tav>
                                            <p:tav tm="100000">
                                              <p:val>
                                                <p:strVal val="#ppt_h"/>
                                              </p:val>
                                            </p:tav>
                                          </p:tavLst>
                                        </p:anim>
                                        <p:animEffect transition="in" filter="fade">
                                          <p:cBhvr>
                                            <p:cTn id="208" dur="500"/>
                                            <p:tgtEl>
                                              <p:spTgt spid="154"/>
                                            </p:tgtEl>
                                          </p:cBhvr>
                                        </p:animEffect>
                                      </p:childTnLst>
                                    </p:cTn>
                                  </p:par>
                                  <p:par>
                                    <p:cTn id="209" presetID="53" presetClass="entr" presetSubtype="16" fill="hold" grpId="0" nodeType="withEffect">
                                      <p:stCondLst>
                                        <p:cond delay="0"/>
                                      </p:stCondLst>
                                      <p:childTnLst>
                                        <p:set>
                                          <p:cBhvr>
                                            <p:cTn id="210" dur="1" fill="hold">
                                              <p:stCondLst>
                                                <p:cond delay="0"/>
                                              </p:stCondLst>
                                            </p:cTn>
                                            <p:tgtEl>
                                              <p:spTgt spid="156"/>
                                            </p:tgtEl>
                                            <p:attrNameLst>
                                              <p:attrName>style.visibility</p:attrName>
                                            </p:attrNameLst>
                                          </p:cBhvr>
                                          <p:to>
                                            <p:strVal val="visible"/>
                                          </p:to>
                                        </p:set>
                                        <p:anim calcmode="lin" valueType="num">
                                          <p:cBhvr>
                                            <p:cTn id="211" dur="500" fill="hold"/>
                                            <p:tgtEl>
                                              <p:spTgt spid="156"/>
                                            </p:tgtEl>
                                            <p:attrNameLst>
                                              <p:attrName>ppt_w</p:attrName>
                                            </p:attrNameLst>
                                          </p:cBhvr>
                                          <p:tavLst>
                                            <p:tav tm="0">
                                              <p:val>
                                                <p:fltVal val="0"/>
                                              </p:val>
                                            </p:tav>
                                            <p:tav tm="100000">
                                              <p:val>
                                                <p:strVal val="#ppt_w"/>
                                              </p:val>
                                            </p:tav>
                                          </p:tavLst>
                                        </p:anim>
                                        <p:anim calcmode="lin" valueType="num">
                                          <p:cBhvr>
                                            <p:cTn id="212" dur="500" fill="hold"/>
                                            <p:tgtEl>
                                              <p:spTgt spid="156"/>
                                            </p:tgtEl>
                                            <p:attrNameLst>
                                              <p:attrName>ppt_h</p:attrName>
                                            </p:attrNameLst>
                                          </p:cBhvr>
                                          <p:tavLst>
                                            <p:tav tm="0">
                                              <p:val>
                                                <p:fltVal val="0"/>
                                              </p:val>
                                            </p:tav>
                                            <p:tav tm="100000">
                                              <p:val>
                                                <p:strVal val="#ppt_h"/>
                                              </p:val>
                                            </p:tav>
                                          </p:tavLst>
                                        </p:anim>
                                        <p:animEffect transition="in" filter="fade">
                                          <p:cBhvr>
                                            <p:cTn id="213" dur="500"/>
                                            <p:tgtEl>
                                              <p:spTgt spid="156"/>
                                            </p:tgtEl>
                                          </p:cBhvr>
                                        </p:animEffect>
                                      </p:childTnLst>
                                    </p:cTn>
                                  </p:par>
                                  <p:par>
                                    <p:cTn id="214" presetID="53" presetClass="entr" presetSubtype="16" fill="hold" grpId="0" nodeType="withEffect">
                                      <p:stCondLst>
                                        <p:cond delay="0"/>
                                      </p:stCondLst>
                                      <p:childTnLst>
                                        <p:set>
                                          <p:cBhvr>
                                            <p:cTn id="215" dur="1" fill="hold">
                                              <p:stCondLst>
                                                <p:cond delay="0"/>
                                              </p:stCondLst>
                                            </p:cTn>
                                            <p:tgtEl>
                                              <p:spTgt spid="159"/>
                                            </p:tgtEl>
                                            <p:attrNameLst>
                                              <p:attrName>style.visibility</p:attrName>
                                            </p:attrNameLst>
                                          </p:cBhvr>
                                          <p:to>
                                            <p:strVal val="visible"/>
                                          </p:to>
                                        </p:set>
                                        <p:anim calcmode="lin" valueType="num">
                                          <p:cBhvr>
                                            <p:cTn id="216" dur="500" fill="hold"/>
                                            <p:tgtEl>
                                              <p:spTgt spid="159"/>
                                            </p:tgtEl>
                                            <p:attrNameLst>
                                              <p:attrName>ppt_w</p:attrName>
                                            </p:attrNameLst>
                                          </p:cBhvr>
                                          <p:tavLst>
                                            <p:tav tm="0">
                                              <p:val>
                                                <p:fltVal val="0"/>
                                              </p:val>
                                            </p:tav>
                                            <p:tav tm="100000">
                                              <p:val>
                                                <p:strVal val="#ppt_w"/>
                                              </p:val>
                                            </p:tav>
                                          </p:tavLst>
                                        </p:anim>
                                        <p:anim calcmode="lin" valueType="num">
                                          <p:cBhvr>
                                            <p:cTn id="217" dur="500" fill="hold"/>
                                            <p:tgtEl>
                                              <p:spTgt spid="159"/>
                                            </p:tgtEl>
                                            <p:attrNameLst>
                                              <p:attrName>ppt_h</p:attrName>
                                            </p:attrNameLst>
                                          </p:cBhvr>
                                          <p:tavLst>
                                            <p:tav tm="0">
                                              <p:val>
                                                <p:fltVal val="0"/>
                                              </p:val>
                                            </p:tav>
                                            <p:tav tm="100000">
                                              <p:val>
                                                <p:strVal val="#ppt_h"/>
                                              </p:val>
                                            </p:tav>
                                          </p:tavLst>
                                        </p:anim>
                                        <p:animEffect transition="in" filter="fade">
                                          <p:cBhvr>
                                            <p:cTn id="218" dur="500"/>
                                            <p:tgtEl>
                                              <p:spTgt spid="159"/>
                                            </p:tgtEl>
                                          </p:cBhvr>
                                        </p:animEffect>
                                      </p:childTnLst>
                                    </p:cTn>
                                  </p:par>
                                  <p:par>
                                    <p:cTn id="219" presetID="53" presetClass="entr" presetSubtype="16" fill="hold" grpId="0" nodeType="withEffect">
                                      <p:stCondLst>
                                        <p:cond delay="0"/>
                                      </p:stCondLst>
                                      <p:childTnLst>
                                        <p:set>
                                          <p:cBhvr>
                                            <p:cTn id="220" dur="1" fill="hold">
                                              <p:stCondLst>
                                                <p:cond delay="0"/>
                                              </p:stCondLst>
                                            </p:cTn>
                                            <p:tgtEl>
                                              <p:spTgt spid="157"/>
                                            </p:tgtEl>
                                            <p:attrNameLst>
                                              <p:attrName>style.visibility</p:attrName>
                                            </p:attrNameLst>
                                          </p:cBhvr>
                                          <p:to>
                                            <p:strVal val="visible"/>
                                          </p:to>
                                        </p:set>
                                        <p:anim calcmode="lin" valueType="num">
                                          <p:cBhvr>
                                            <p:cTn id="221" dur="500" fill="hold"/>
                                            <p:tgtEl>
                                              <p:spTgt spid="157"/>
                                            </p:tgtEl>
                                            <p:attrNameLst>
                                              <p:attrName>ppt_w</p:attrName>
                                            </p:attrNameLst>
                                          </p:cBhvr>
                                          <p:tavLst>
                                            <p:tav tm="0">
                                              <p:val>
                                                <p:fltVal val="0"/>
                                              </p:val>
                                            </p:tav>
                                            <p:tav tm="100000">
                                              <p:val>
                                                <p:strVal val="#ppt_w"/>
                                              </p:val>
                                            </p:tav>
                                          </p:tavLst>
                                        </p:anim>
                                        <p:anim calcmode="lin" valueType="num">
                                          <p:cBhvr>
                                            <p:cTn id="222" dur="500" fill="hold"/>
                                            <p:tgtEl>
                                              <p:spTgt spid="157"/>
                                            </p:tgtEl>
                                            <p:attrNameLst>
                                              <p:attrName>ppt_h</p:attrName>
                                            </p:attrNameLst>
                                          </p:cBhvr>
                                          <p:tavLst>
                                            <p:tav tm="0">
                                              <p:val>
                                                <p:fltVal val="0"/>
                                              </p:val>
                                            </p:tav>
                                            <p:tav tm="100000">
                                              <p:val>
                                                <p:strVal val="#ppt_h"/>
                                              </p:val>
                                            </p:tav>
                                          </p:tavLst>
                                        </p:anim>
                                        <p:animEffect transition="in" filter="fade">
                                          <p:cBhvr>
                                            <p:cTn id="223" dur="500"/>
                                            <p:tgtEl>
                                              <p:spTgt spid="157"/>
                                            </p:tgtEl>
                                          </p:cBhvr>
                                        </p:animEffect>
                                      </p:childTnLst>
                                    </p:cTn>
                                  </p:par>
                                  <p:par>
                                    <p:cTn id="224" presetID="53" presetClass="entr" presetSubtype="16" fill="hold" grpId="0" nodeType="withEffect">
                                      <p:stCondLst>
                                        <p:cond delay="0"/>
                                      </p:stCondLst>
                                      <p:childTnLst>
                                        <p:set>
                                          <p:cBhvr>
                                            <p:cTn id="225" dur="1" fill="hold">
                                              <p:stCondLst>
                                                <p:cond delay="0"/>
                                              </p:stCondLst>
                                            </p:cTn>
                                            <p:tgtEl>
                                              <p:spTgt spid="158"/>
                                            </p:tgtEl>
                                            <p:attrNameLst>
                                              <p:attrName>style.visibility</p:attrName>
                                            </p:attrNameLst>
                                          </p:cBhvr>
                                          <p:to>
                                            <p:strVal val="visible"/>
                                          </p:to>
                                        </p:set>
                                        <p:anim calcmode="lin" valueType="num">
                                          <p:cBhvr>
                                            <p:cTn id="226" dur="500" fill="hold"/>
                                            <p:tgtEl>
                                              <p:spTgt spid="158"/>
                                            </p:tgtEl>
                                            <p:attrNameLst>
                                              <p:attrName>ppt_w</p:attrName>
                                            </p:attrNameLst>
                                          </p:cBhvr>
                                          <p:tavLst>
                                            <p:tav tm="0">
                                              <p:val>
                                                <p:fltVal val="0"/>
                                              </p:val>
                                            </p:tav>
                                            <p:tav tm="100000">
                                              <p:val>
                                                <p:strVal val="#ppt_w"/>
                                              </p:val>
                                            </p:tav>
                                          </p:tavLst>
                                        </p:anim>
                                        <p:anim calcmode="lin" valueType="num">
                                          <p:cBhvr>
                                            <p:cTn id="227" dur="500" fill="hold"/>
                                            <p:tgtEl>
                                              <p:spTgt spid="158"/>
                                            </p:tgtEl>
                                            <p:attrNameLst>
                                              <p:attrName>ppt_h</p:attrName>
                                            </p:attrNameLst>
                                          </p:cBhvr>
                                          <p:tavLst>
                                            <p:tav tm="0">
                                              <p:val>
                                                <p:fltVal val="0"/>
                                              </p:val>
                                            </p:tav>
                                            <p:tav tm="100000">
                                              <p:val>
                                                <p:strVal val="#ppt_h"/>
                                              </p:val>
                                            </p:tav>
                                          </p:tavLst>
                                        </p:anim>
                                        <p:animEffect transition="in" filter="fade">
                                          <p:cBhvr>
                                            <p:cTn id="228" dur="500"/>
                                            <p:tgtEl>
                                              <p:spTgt spid="158"/>
                                            </p:tgtEl>
                                          </p:cBhvr>
                                        </p:animEffect>
                                      </p:childTnLst>
                                    </p:cTn>
                                  </p:par>
                                  <p:par>
                                    <p:cTn id="229" presetID="53" presetClass="entr" presetSubtype="16" fill="hold" grpId="0" nodeType="withEffect">
                                      <p:stCondLst>
                                        <p:cond delay="0"/>
                                      </p:stCondLst>
                                      <p:childTnLst>
                                        <p:set>
                                          <p:cBhvr>
                                            <p:cTn id="230" dur="1" fill="hold">
                                              <p:stCondLst>
                                                <p:cond delay="0"/>
                                              </p:stCondLst>
                                            </p:cTn>
                                            <p:tgtEl>
                                              <p:spTgt spid="160"/>
                                            </p:tgtEl>
                                            <p:attrNameLst>
                                              <p:attrName>style.visibility</p:attrName>
                                            </p:attrNameLst>
                                          </p:cBhvr>
                                          <p:to>
                                            <p:strVal val="visible"/>
                                          </p:to>
                                        </p:set>
                                        <p:anim calcmode="lin" valueType="num">
                                          <p:cBhvr>
                                            <p:cTn id="231" dur="500" fill="hold"/>
                                            <p:tgtEl>
                                              <p:spTgt spid="160"/>
                                            </p:tgtEl>
                                            <p:attrNameLst>
                                              <p:attrName>ppt_w</p:attrName>
                                            </p:attrNameLst>
                                          </p:cBhvr>
                                          <p:tavLst>
                                            <p:tav tm="0">
                                              <p:val>
                                                <p:fltVal val="0"/>
                                              </p:val>
                                            </p:tav>
                                            <p:tav tm="100000">
                                              <p:val>
                                                <p:strVal val="#ppt_w"/>
                                              </p:val>
                                            </p:tav>
                                          </p:tavLst>
                                        </p:anim>
                                        <p:anim calcmode="lin" valueType="num">
                                          <p:cBhvr>
                                            <p:cTn id="232" dur="500" fill="hold"/>
                                            <p:tgtEl>
                                              <p:spTgt spid="160"/>
                                            </p:tgtEl>
                                            <p:attrNameLst>
                                              <p:attrName>ppt_h</p:attrName>
                                            </p:attrNameLst>
                                          </p:cBhvr>
                                          <p:tavLst>
                                            <p:tav tm="0">
                                              <p:val>
                                                <p:fltVal val="0"/>
                                              </p:val>
                                            </p:tav>
                                            <p:tav tm="100000">
                                              <p:val>
                                                <p:strVal val="#ppt_h"/>
                                              </p:val>
                                            </p:tav>
                                          </p:tavLst>
                                        </p:anim>
                                        <p:animEffect transition="in" filter="fade">
                                          <p:cBhvr>
                                            <p:cTn id="233" dur="500"/>
                                            <p:tgtEl>
                                              <p:spTgt spid="160"/>
                                            </p:tgtEl>
                                          </p:cBhvr>
                                        </p:animEffect>
                                      </p:childTnLst>
                                    </p:cTn>
                                  </p:par>
                                  <p:par>
                                    <p:cTn id="234" presetID="53" presetClass="entr" presetSubtype="16" fill="hold" grpId="0" nodeType="withEffect">
                                      <p:stCondLst>
                                        <p:cond delay="0"/>
                                      </p:stCondLst>
                                      <p:childTnLst>
                                        <p:set>
                                          <p:cBhvr>
                                            <p:cTn id="235" dur="1" fill="hold">
                                              <p:stCondLst>
                                                <p:cond delay="0"/>
                                              </p:stCondLst>
                                            </p:cTn>
                                            <p:tgtEl>
                                              <p:spTgt spid="163"/>
                                            </p:tgtEl>
                                            <p:attrNameLst>
                                              <p:attrName>style.visibility</p:attrName>
                                            </p:attrNameLst>
                                          </p:cBhvr>
                                          <p:to>
                                            <p:strVal val="visible"/>
                                          </p:to>
                                        </p:set>
                                        <p:anim calcmode="lin" valueType="num">
                                          <p:cBhvr>
                                            <p:cTn id="236" dur="500" fill="hold"/>
                                            <p:tgtEl>
                                              <p:spTgt spid="163"/>
                                            </p:tgtEl>
                                            <p:attrNameLst>
                                              <p:attrName>ppt_w</p:attrName>
                                            </p:attrNameLst>
                                          </p:cBhvr>
                                          <p:tavLst>
                                            <p:tav tm="0">
                                              <p:val>
                                                <p:fltVal val="0"/>
                                              </p:val>
                                            </p:tav>
                                            <p:tav tm="100000">
                                              <p:val>
                                                <p:strVal val="#ppt_w"/>
                                              </p:val>
                                            </p:tav>
                                          </p:tavLst>
                                        </p:anim>
                                        <p:anim calcmode="lin" valueType="num">
                                          <p:cBhvr>
                                            <p:cTn id="237" dur="500" fill="hold"/>
                                            <p:tgtEl>
                                              <p:spTgt spid="163"/>
                                            </p:tgtEl>
                                            <p:attrNameLst>
                                              <p:attrName>ppt_h</p:attrName>
                                            </p:attrNameLst>
                                          </p:cBhvr>
                                          <p:tavLst>
                                            <p:tav tm="0">
                                              <p:val>
                                                <p:fltVal val="0"/>
                                              </p:val>
                                            </p:tav>
                                            <p:tav tm="100000">
                                              <p:val>
                                                <p:strVal val="#ppt_h"/>
                                              </p:val>
                                            </p:tav>
                                          </p:tavLst>
                                        </p:anim>
                                        <p:animEffect transition="in" filter="fade">
                                          <p:cBhvr>
                                            <p:cTn id="238" dur="500"/>
                                            <p:tgtEl>
                                              <p:spTgt spid="163"/>
                                            </p:tgtEl>
                                          </p:cBhvr>
                                        </p:animEffect>
                                      </p:childTnLst>
                                    </p:cTn>
                                  </p:par>
                                  <p:par>
                                    <p:cTn id="239" presetID="53" presetClass="entr" presetSubtype="16" fill="hold" grpId="0" nodeType="withEffect">
                                      <p:stCondLst>
                                        <p:cond delay="0"/>
                                      </p:stCondLst>
                                      <p:childTnLst>
                                        <p:set>
                                          <p:cBhvr>
                                            <p:cTn id="240" dur="1" fill="hold">
                                              <p:stCondLst>
                                                <p:cond delay="0"/>
                                              </p:stCondLst>
                                            </p:cTn>
                                            <p:tgtEl>
                                              <p:spTgt spid="161"/>
                                            </p:tgtEl>
                                            <p:attrNameLst>
                                              <p:attrName>style.visibility</p:attrName>
                                            </p:attrNameLst>
                                          </p:cBhvr>
                                          <p:to>
                                            <p:strVal val="visible"/>
                                          </p:to>
                                        </p:set>
                                        <p:anim calcmode="lin" valueType="num">
                                          <p:cBhvr>
                                            <p:cTn id="241" dur="500" fill="hold"/>
                                            <p:tgtEl>
                                              <p:spTgt spid="161"/>
                                            </p:tgtEl>
                                            <p:attrNameLst>
                                              <p:attrName>ppt_w</p:attrName>
                                            </p:attrNameLst>
                                          </p:cBhvr>
                                          <p:tavLst>
                                            <p:tav tm="0">
                                              <p:val>
                                                <p:fltVal val="0"/>
                                              </p:val>
                                            </p:tav>
                                            <p:tav tm="100000">
                                              <p:val>
                                                <p:strVal val="#ppt_w"/>
                                              </p:val>
                                            </p:tav>
                                          </p:tavLst>
                                        </p:anim>
                                        <p:anim calcmode="lin" valueType="num">
                                          <p:cBhvr>
                                            <p:cTn id="242" dur="500" fill="hold"/>
                                            <p:tgtEl>
                                              <p:spTgt spid="161"/>
                                            </p:tgtEl>
                                            <p:attrNameLst>
                                              <p:attrName>ppt_h</p:attrName>
                                            </p:attrNameLst>
                                          </p:cBhvr>
                                          <p:tavLst>
                                            <p:tav tm="0">
                                              <p:val>
                                                <p:fltVal val="0"/>
                                              </p:val>
                                            </p:tav>
                                            <p:tav tm="100000">
                                              <p:val>
                                                <p:strVal val="#ppt_h"/>
                                              </p:val>
                                            </p:tav>
                                          </p:tavLst>
                                        </p:anim>
                                        <p:animEffect transition="in" filter="fade">
                                          <p:cBhvr>
                                            <p:cTn id="243" dur="500"/>
                                            <p:tgtEl>
                                              <p:spTgt spid="161"/>
                                            </p:tgtEl>
                                          </p:cBhvr>
                                        </p:animEffect>
                                      </p:childTnLst>
                                    </p:cTn>
                                  </p:par>
                                  <p:par>
                                    <p:cTn id="244" presetID="53" presetClass="entr" presetSubtype="16" fill="hold" grpId="0" nodeType="withEffect">
                                      <p:stCondLst>
                                        <p:cond delay="0"/>
                                      </p:stCondLst>
                                      <p:childTnLst>
                                        <p:set>
                                          <p:cBhvr>
                                            <p:cTn id="245" dur="1" fill="hold">
                                              <p:stCondLst>
                                                <p:cond delay="0"/>
                                              </p:stCondLst>
                                            </p:cTn>
                                            <p:tgtEl>
                                              <p:spTgt spid="162"/>
                                            </p:tgtEl>
                                            <p:attrNameLst>
                                              <p:attrName>style.visibility</p:attrName>
                                            </p:attrNameLst>
                                          </p:cBhvr>
                                          <p:to>
                                            <p:strVal val="visible"/>
                                          </p:to>
                                        </p:set>
                                        <p:anim calcmode="lin" valueType="num">
                                          <p:cBhvr>
                                            <p:cTn id="246" dur="500" fill="hold"/>
                                            <p:tgtEl>
                                              <p:spTgt spid="162"/>
                                            </p:tgtEl>
                                            <p:attrNameLst>
                                              <p:attrName>ppt_w</p:attrName>
                                            </p:attrNameLst>
                                          </p:cBhvr>
                                          <p:tavLst>
                                            <p:tav tm="0">
                                              <p:val>
                                                <p:fltVal val="0"/>
                                              </p:val>
                                            </p:tav>
                                            <p:tav tm="100000">
                                              <p:val>
                                                <p:strVal val="#ppt_w"/>
                                              </p:val>
                                            </p:tav>
                                          </p:tavLst>
                                        </p:anim>
                                        <p:anim calcmode="lin" valueType="num">
                                          <p:cBhvr>
                                            <p:cTn id="247" dur="500" fill="hold"/>
                                            <p:tgtEl>
                                              <p:spTgt spid="162"/>
                                            </p:tgtEl>
                                            <p:attrNameLst>
                                              <p:attrName>ppt_h</p:attrName>
                                            </p:attrNameLst>
                                          </p:cBhvr>
                                          <p:tavLst>
                                            <p:tav tm="0">
                                              <p:val>
                                                <p:fltVal val="0"/>
                                              </p:val>
                                            </p:tav>
                                            <p:tav tm="100000">
                                              <p:val>
                                                <p:strVal val="#ppt_h"/>
                                              </p:val>
                                            </p:tav>
                                          </p:tavLst>
                                        </p:anim>
                                        <p:animEffect transition="in" filter="fade">
                                          <p:cBhvr>
                                            <p:cTn id="248" dur="500"/>
                                            <p:tgtEl>
                                              <p:spTgt spid="162"/>
                                            </p:tgtEl>
                                          </p:cBhvr>
                                        </p:animEffect>
                                      </p:childTnLst>
                                    </p:cTn>
                                  </p:par>
                                </p:childTnLst>
                              </p:cTn>
                            </p:par>
                            <p:par>
                              <p:cTn id="249" fill="hold">
                                <p:stCondLst>
                                  <p:cond delay="19000"/>
                                </p:stCondLst>
                                <p:childTnLst>
                                  <p:par>
                                    <p:cTn id="250" presetID="2" presetClass="entr" presetSubtype="2" fill="hold" nodeType="afterEffect">
                                      <p:stCondLst>
                                        <p:cond delay="0"/>
                                      </p:stCondLst>
                                      <p:childTnLst>
                                        <p:set>
                                          <p:cBhvr>
                                            <p:cTn id="251" dur="1" fill="hold">
                                              <p:stCondLst>
                                                <p:cond delay="0"/>
                                              </p:stCondLst>
                                            </p:cTn>
                                            <p:tgtEl>
                                              <p:spTgt spid="167"/>
                                            </p:tgtEl>
                                            <p:attrNameLst>
                                              <p:attrName>style.visibility</p:attrName>
                                            </p:attrNameLst>
                                          </p:cBhvr>
                                          <p:to>
                                            <p:strVal val="visible"/>
                                          </p:to>
                                        </p:set>
                                        <p:anim calcmode="lin" valueType="num">
                                          <p:cBhvr additive="base">
                                            <p:cTn id="252" dur="500" fill="hold"/>
                                            <p:tgtEl>
                                              <p:spTgt spid="167"/>
                                            </p:tgtEl>
                                            <p:attrNameLst>
                                              <p:attrName>ppt_x</p:attrName>
                                            </p:attrNameLst>
                                          </p:cBhvr>
                                          <p:tavLst>
                                            <p:tav tm="0">
                                              <p:val>
                                                <p:strVal val="1+#ppt_w/2"/>
                                              </p:val>
                                            </p:tav>
                                            <p:tav tm="100000">
                                              <p:val>
                                                <p:strVal val="#ppt_x"/>
                                              </p:val>
                                            </p:tav>
                                          </p:tavLst>
                                        </p:anim>
                                        <p:anim calcmode="lin" valueType="num">
                                          <p:cBhvr additive="base">
                                            <p:cTn id="253" dur="500" fill="hold"/>
                                            <p:tgtEl>
                                              <p:spTgt spid="167"/>
                                            </p:tgtEl>
                                            <p:attrNameLst>
                                              <p:attrName>ppt_y</p:attrName>
                                            </p:attrNameLst>
                                          </p:cBhvr>
                                          <p:tavLst>
                                            <p:tav tm="0">
                                              <p:val>
                                                <p:strVal val="#ppt_y"/>
                                              </p:val>
                                            </p:tav>
                                            <p:tav tm="100000">
                                              <p:val>
                                                <p:strVal val="#ppt_y"/>
                                              </p:val>
                                            </p:tav>
                                          </p:tavLst>
                                        </p:anim>
                                      </p:childTnLst>
                                    </p:cTn>
                                  </p:par>
                                </p:childTnLst>
                              </p:cTn>
                            </p:par>
                            <p:par>
                              <p:cTn id="254" fill="hold">
                                <p:stCondLst>
                                  <p:cond delay="19500"/>
                                </p:stCondLst>
                                <p:childTnLst>
                                  <p:par>
                                    <p:cTn id="255" presetID="2" presetClass="entr" presetSubtype="2" fill="hold" nodeType="afterEffect">
                                      <p:stCondLst>
                                        <p:cond delay="0"/>
                                      </p:stCondLst>
                                      <p:childTnLst>
                                        <p:set>
                                          <p:cBhvr>
                                            <p:cTn id="256" dur="1" fill="hold">
                                              <p:stCondLst>
                                                <p:cond delay="0"/>
                                              </p:stCondLst>
                                            </p:cTn>
                                            <p:tgtEl>
                                              <p:spTgt spid="168"/>
                                            </p:tgtEl>
                                            <p:attrNameLst>
                                              <p:attrName>style.visibility</p:attrName>
                                            </p:attrNameLst>
                                          </p:cBhvr>
                                          <p:to>
                                            <p:strVal val="visible"/>
                                          </p:to>
                                        </p:set>
                                        <p:anim calcmode="lin" valueType="num">
                                          <p:cBhvr additive="base">
                                            <p:cTn id="257" dur="500" fill="hold"/>
                                            <p:tgtEl>
                                              <p:spTgt spid="168"/>
                                            </p:tgtEl>
                                            <p:attrNameLst>
                                              <p:attrName>ppt_x</p:attrName>
                                            </p:attrNameLst>
                                          </p:cBhvr>
                                          <p:tavLst>
                                            <p:tav tm="0">
                                              <p:val>
                                                <p:strVal val="1+#ppt_w/2"/>
                                              </p:val>
                                            </p:tav>
                                            <p:tav tm="100000">
                                              <p:val>
                                                <p:strVal val="#ppt_x"/>
                                              </p:val>
                                            </p:tav>
                                          </p:tavLst>
                                        </p:anim>
                                        <p:anim calcmode="lin" valueType="num">
                                          <p:cBhvr additive="base">
                                            <p:cTn id="258" dur="500" fill="hold"/>
                                            <p:tgtEl>
                                              <p:spTgt spid="168"/>
                                            </p:tgtEl>
                                            <p:attrNameLst>
                                              <p:attrName>ppt_y</p:attrName>
                                            </p:attrNameLst>
                                          </p:cBhvr>
                                          <p:tavLst>
                                            <p:tav tm="0">
                                              <p:val>
                                                <p:strVal val="#ppt_y"/>
                                              </p:val>
                                            </p:tav>
                                            <p:tav tm="100000">
                                              <p:val>
                                                <p:strVal val="#ppt_y"/>
                                              </p:val>
                                            </p:tav>
                                          </p:tavLst>
                                        </p:anim>
                                      </p:childTnLst>
                                    </p:cTn>
                                  </p:par>
                                </p:childTnLst>
                              </p:cTn>
                            </p:par>
                            <p:par>
                              <p:cTn id="259" fill="hold">
                                <p:stCondLst>
                                  <p:cond delay="20000"/>
                                </p:stCondLst>
                                <p:childTnLst>
                                  <p:par>
                                    <p:cTn id="260" presetID="2" presetClass="entr" presetSubtype="2" fill="hold" nodeType="afterEffect">
                                      <p:stCondLst>
                                        <p:cond delay="0"/>
                                      </p:stCondLst>
                                      <p:childTnLst>
                                        <p:set>
                                          <p:cBhvr>
                                            <p:cTn id="261" dur="1" fill="hold">
                                              <p:stCondLst>
                                                <p:cond delay="0"/>
                                              </p:stCondLst>
                                            </p:cTn>
                                            <p:tgtEl>
                                              <p:spTgt spid="170"/>
                                            </p:tgtEl>
                                            <p:attrNameLst>
                                              <p:attrName>style.visibility</p:attrName>
                                            </p:attrNameLst>
                                          </p:cBhvr>
                                          <p:to>
                                            <p:strVal val="visible"/>
                                          </p:to>
                                        </p:set>
                                        <p:anim calcmode="lin" valueType="num">
                                          <p:cBhvr additive="base">
                                            <p:cTn id="262" dur="500" fill="hold"/>
                                            <p:tgtEl>
                                              <p:spTgt spid="170"/>
                                            </p:tgtEl>
                                            <p:attrNameLst>
                                              <p:attrName>ppt_x</p:attrName>
                                            </p:attrNameLst>
                                          </p:cBhvr>
                                          <p:tavLst>
                                            <p:tav tm="0">
                                              <p:val>
                                                <p:strVal val="1+#ppt_w/2"/>
                                              </p:val>
                                            </p:tav>
                                            <p:tav tm="100000">
                                              <p:val>
                                                <p:strVal val="#ppt_x"/>
                                              </p:val>
                                            </p:tav>
                                          </p:tavLst>
                                        </p:anim>
                                        <p:anim calcmode="lin" valueType="num">
                                          <p:cBhvr additive="base">
                                            <p:cTn id="263" dur="500" fill="hold"/>
                                            <p:tgtEl>
                                              <p:spTgt spid="170"/>
                                            </p:tgtEl>
                                            <p:attrNameLst>
                                              <p:attrName>ppt_y</p:attrName>
                                            </p:attrNameLst>
                                          </p:cBhvr>
                                          <p:tavLst>
                                            <p:tav tm="0">
                                              <p:val>
                                                <p:strVal val="#ppt_y"/>
                                              </p:val>
                                            </p:tav>
                                            <p:tav tm="100000">
                                              <p:val>
                                                <p:strVal val="#ppt_y"/>
                                              </p:val>
                                            </p:tav>
                                          </p:tavLst>
                                        </p:anim>
                                      </p:childTnLst>
                                    </p:cTn>
                                  </p:par>
                                </p:childTnLst>
                              </p:cTn>
                            </p:par>
                            <p:par>
                              <p:cTn id="264" fill="hold">
                                <p:stCondLst>
                                  <p:cond delay="20500"/>
                                </p:stCondLst>
                                <p:childTnLst>
                                  <p:par>
                                    <p:cTn id="265" presetID="2" presetClass="entr" presetSubtype="2" fill="hold" nodeType="afterEffect">
                                      <p:stCondLst>
                                        <p:cond delay="0"/>
                                      </p:stCondLst>
                                      <p:childTnLst>
                                        <p:set>
                                          <p:cBhvr>
                                            <p:cTn id="266" dur="1" fill="hold">
                                              <p:stCondLst>
                                                <p:cond delay="0"/>
                                              </p:stCondLst>
                                            </p:cTn>
                                            <p:tgtEl>
                                              <p:spTgt spid="169"/>
                                            </p:tgtEl>
                                            <p:attrNameLst>
                                              <p:attrName>style.visibility</p:attrName>
                                            </p:attrNameLst>
                                          </p:cBhvr>
                                          <p:to>
                                            <p:strVal val="visible"/>
                                          </p:to>
                                        </p:set>
                                        <p:anim calcmode="lin" valueType="num">
                                          <p:cBhvr additive="base">
                                            <p:cTn id="267" dur="500" fill="hold"/>
                                            <p:tgtEl>
                                              <p:spTgt spid="169"/>
                                            </p:tgtEl>
                                            <p:attrNameLst>
                                              <p:attrName>ppt_x</p:attrName>
                                            </p:attrNameLst>
                                          </p:cBhvr>
                                          <p:tavLst>
                                            <p:tav tm="0">
                                              <p:val>
                                                <p:strVal val="1+#ppt_w/2"/>
                                              </p:val>
                                            </p:tav>
                                            <p:tav tm="100000">
                                              <p:val>
                                                <p:strVal val="#ppt_x"/>
                                              </p:val>
                                            </p:tav>
                                          </p:tavLst>
                                        </p:anim>
                                        <p:anim calcmode="lin" valueType="num">
                                          <p:cBhvr additive="base">
                                            <p:cTn id="268" dur="500" fill="hold"/>
                                            <p:tgtEl>
                                              <p:spTgt spid="1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13" grpId="0"/>
          <p:bldP spid="114" grpId="0"/>
          <p:bldP spid="115" grpId="0"/>
          <p:bldP spid="116" grpId="0"/>
          <p:bldP spid="117" grpId="0"/>
          <p:bldP spid="118" grpId="0"/>
          <p:bldP spid="119" grpId="0"/>
          <p:bldP spid="120" grpId="0"/>
          <p:bldP spid="121" grpId="0"/>
          <p:bldP spid="122" grpId="0"/>
          <p:bldP spid="124" grpId="0"/>
          <p:bldP spid="126" grpId="0"/>
          <p:bldP spid="128" grpId="0"/>
          <p:bldP spid="130" grpId="0"/>
          <p:bldP spid="132" grpId="0"/>
          <p:bldP spid="134" grpId="0"/>
          <p:bldP spid="136" grpId="0"/>
          <p:bldP spid="138" grpId="0"/>
          <p:bldP spid="140" grpId="0"/>
          <p:bldP spid="142" grpId="0"/>
          <p:bldP spid="144" grpId="0"/>
          <p:bldP spid="152" grpId="0"/>
          <p:bldP spid="153" grpId="0"/>
          <p:bldP spid="154" grpId="0"/>
          <p:bldP spid="155" grpId="0"/>
          <p:bldP spid="156" grpId="0"/>
          <p:bldP spid="157" grpId="0"/>
          <p:bldP spid="158" grpId="0"/>
          <p:bldP spid="159" grpId="0"/>
          <p:bldP spid="160" grpId="0"/>
          <p:bldP spid="161" grpId="0"/>
          <p:bldP spid="162" grpId="0"/>
          <p:bldP spid="163"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42"/>
          <p:cNvSpPr>
            <a:spLocks noEditPoints="1"/>
          </p:cNvSpPr>
          <p:nvPr/>
        </p:nvSpPr>
        <p:spPr bwMode="auto">
          <a:xfrm>
            <a:off x="755576" y="627534"/>
            <a:ext cx="7830402" cy="4233006"/>
          </a:xfrm>
          <a:custGeom>
            <a:avLst/>
            <a:gdLst>
              <a:gd name="T0" fmla="*/ 1827500 w 3458"/>
              <a:gd name="T1" fmla="*/ 3284911 h 1870"/>
              <a:gd name="T2" fmla="*/ 1972782 w 3458"/>
              <a:gd name="T3" fmla="*/ 3139679 h 1870"/>
              <a:gd name="T4" fmla="*/ 3565154 w 3458"/>
              <a:gd name="T5" fmla="*/ 2994447 h 1870"/>
              <a:gd name="T6" fmla="*/ 5597196 w 3458"/>
              <a:gd name="T7" fmla="*/ 2849216 h 1870"/>
              <a:gd name="T8" fmla="*/ 3419872 w 3458"/>
              <a:gd name="T9" fmla="*/ 2849216 h 1870"/>
              <a:gd name="T10" fmla="*/ 5451914 w 3458"/>
              <a:gd name="T11" fmla="*/ 2700162 h 1870"/>
              <a:gd name="T12" fmla="*/ 2263347 w 3458"/>
              <a:gd name="T13" fmla="*/ 2700162 h 1870"/>
              <a:gd name="T14" fmla="*/ 3710436 w 3458"/>
              <a:gd name="T15" fmla="*/ 2556841 h 1870"/>
              <a:gd name="T16" fmla="*/ 1827500 w 3458"/>
              <a:gd name="T17" fmla="*/ 2556841 h 1870"/>
              <a:gd name="T18" fmla="*/ 3853807 w 3458"/>
              <a:gd name="T19" fmla="*/ 2411610 h 1870"/>
              <a:gd name="T20" fmla="*/ 1972782 w 3458"/>
              <a:gd name="T21" fmla="*/ 2411610 h 1870"/>
              <a:gd name="T22" fmla="*/ 3853807 w 3458"/>
              <a:gd name="T23" fmla="*/ 2266378 h 1870"/>
              <a:gd name="T24" fmla="*/ 2118065 w 3458"/>
              <a:gd name="T25" fmla="*/ 2266378 h 1870"/>
              <a:gd name="T26" fmla="*/ 3853807 w 3458"/>
              <a:gd name="T27" fmla="*/ 2121146 h 1870"/>
              <a:gd name="T28" fmla="*/ 2840654 w 3458"/>
              <a:gd name="T29" fmla="*/ 2121146 h 1870"/>
              <a:gd name="T30" fmla="*/ 4723590 w 3458"/>
              <a:gd name="T31" fmla="*/ 1977826 h 1870"/>
              <a:gd name="T32" fmla="*/ 3565154 w 3458"/>
              <a:gd name="T33" fmla="*/ 1977826 h 1870"/>
              <a:gd name="T34" fmla="*/ 1393564 w 3458"/>
              <a:gd name="T35" fmla="*/ 1977826 h 1870"/>
              <a:gd name="T36" fmla="*/ 4578308 w 3458"/>
              <a:gd name="T37" fmla="*/ 1832594 h 1870"/>
              <a:gd name="T38" fmla="*/ 3419872 w 3458"/>
              <a:gd name="T39" fmla="*/ 1832594 h 1870"/>
              <a:gd name="T40" fmla="*/ 1104911 w 3458"/>
              <a:gd name="T41" fmla="*/ 1832594 h 1870"/>
              <a:gd name="T42" fmla="*/ 4578308 w 3458"/>
              <a:gd name="T43" fmla="*/ 1687362 h 1870"/>
              <a:gd name="T44" fmla="*/ 3419872 w 3458"/>
              <a:gd name="T45" fmla="*/ 1687362 h 1870"/>
              <a:gd name="T46" fmla="*/ 1104911 w 3458"/>
              <a:gd name="T47" fmla="*/ 1687362 h 1870"/>
              <a:gd name="T48" fmla="*/ 4868873 w 3458"/>
              <a:gd name="T49" fmla="*/ 1542131 h 1870"/>
              <a:gd name="T50" fmla="*/ 3853807 w 3458"/>
              <a:gd name="T51" fmla="*/ 1542131 h 1870"/>
              <a:gd name="T52" fmla="*/ 1393564 w 3458"/>
              <a:gd name="T53" fmla="*/ 1542131 h 1870"/>
              <a:gd name="T54" fmla="*/ 5306631 w 3458"/>
              <a:gd name="T55" fmla="*/ 1398810 h 1870"/>
              <a:gd name="T56" fmla="*/ 4289655 w 3458"/>
              <a:gd name="T57" fmla="*/ 1398810 h 1870"/>
              <a:gd name="T58" fmla="*/ 1684129 w 3458"/>
              <a:gd name="T59" fmla="*/ 1398810 h 1870"/>
              <a:gd name="T60" fmla="*/ 5597196 w 3458"/>
              <a:gd name="T61" fmla="*/ 1253578 h 1870"/>
              <a:gd name="T62" fmla="*/ 4578308 w 3458"/>
              <a:gd name="T63" fmla="*/ 1253578 h 1870"/>
              <a:gd name="T64" fmla="*/ 3565154 w 3458"/>
              <a:gd name="T65" fmla="*/ 1253578 h 1870"/>
              <a:gd name="T66" fmla="*/ 1684129 w 3458"/>
              <a:gd name="T67" fmla="*/ 1253578 h 1870"/>
              <a:gd name="T68" fmla="*/ 6031132 w 3458"/>
              <a:gd name="T69" fmla="*/ 1104525 h 1870"/>
              <a:gd name="T70" fmla="*/ 4868873 w 3458"/>
              <a:gd name="T71" fmla="*/ 1104525 h 1870"/>
              <a:gd name="T72" fmla="*/ 3853807 w 3458"/>
              <a:gd name="T73" fmla="*/ 1104525 h 1870"/>
              <a:gd name="T74" fmla="*/ 1827500 w 3458"/>
              <a:gd name="T75" fmla="*/ 1104525 h 1870"/>
              <a:gd name="T76" fmla="*/ 814346 w 3458"/>
              <a:gd name="T77" fmla="*/ 1104525 h 1870"/>
              <a:gd name="T78" fmla="*/ 5740567 w 3458"/>
              <a:gd name="T79" fmla="*/ 959293 h 1870"/>
              <a:gd name="T80" fmla="*/ 4723590 w 3458"/>
              <a:gd name="T81" fmla="*/ 959293 h 1870"/>
              <a:gd name="T82" fmla="*/ 3710436 w 3458"/>
              <a:gd name="T83" fmla="*/ 959293 h 1870"/>
              <a:gd name="T84" fmla="*/ 1393564 w 3458"/>
              <a:gd name="T85" fmla="*/ 959293 h 1870"/>
              <a:gd name="T86" fmla="*/ 235128 w 3458"/>
              <a:gd name="T87" fmla="*/ 959293 h 1870"/>
              <a:gd name="T88" fmla="*/ 5740567 w 3458"/>
              <a:gd name="T89" fmla="*/ 814062 h 1870"/>
              <a:gd name="T90" fmla="*/ 4723590 w 3458"/>
              <a:gd name="T91" fmla="*/ 814062 h 1870"/>
              <a:gd name="T92" fmla="*/ 3710436 w 3458"/>
              <a:gd name="T93" fmla="*/ 814062 h 1870"/>
              <a:gd name="T94" fmla="*/ 1827500 w 3458"/>
              <a:gd name="T95" fmla="*/ 814062 h 1870"/>
              <a:gd name="T96" fmla="*/ 814346 w 3458"/>
              <a:gd name="T97" fmla="*/ 814062 h 1870"/>
              <a:gd name="T98" fmla="*/ 6319785 w 3458"/>
              <a:gd name="T99" fmla="*/ 670741 h 1870"/>
              <a:gd name="T100" fmla="*/ 5306631 w 3458"/>
              <a:gd name="T101" fmla="*/ 670741 h 1870"/>
              <a:gd name="T102" fmla="*/ 4289655 w 3458"/>
              <a:gd name="T103" fmla="*/ 670741 h 1870"/>
              <a:gd name="T104" fmla="*/ 2263347 w 3458"/>
              <a:gd name="T105" fmla="*/ 670741 h 1870"/>
              <a:gd name="T106" fmla="*/ 959629 w 3458"/>
              <a:gd name="T107" fmla="*/ 670741 h 1870"/>
              <a:gd name="T108" fmla="*/ 5885850 w 3458"/>
              <a:gd name="T109" fmla="*/ 525509 h 1870"/>
              <a:gd name="T110" fmla="*/ 4723590 w 3458"/>
              <a:gd name="T111" fmla="*/ 525509 h 1870"/>
              <a:gd name="T112" fmla="*/ 2263347 w 3458"/>
              <a:gd name="T113" fmla="*/ 525509 h 1870"/>
              <a:gd name="T114" fmla="*/ 814346 w 3458"/>
              <a:gd name="T115" fmla="*/ 525509 h 1870"/>
              <a:gd name="T116" fmla="*/ 3565154 w 3458"/>
              <a:gd name="T117" fmla="*/ 380278 h 1870"/>
              <a:gd name="T118" fmla="*/ 1538847 w 3458"/>
              <a:gd name="T119" fmla="*/ 380278 h 1870"/>
              <a:gd name="T120" fmla="*/ 3419872 w 3458"/>
              <a:gd name="T121" fmla="*/ 235046 h 1870"/>
              <a:gd name="T122" fmla="*/ 1684129 w 3458"/>
              <a:gd name="T123" fmla="*/ 235046 h 1870"/>
              <a:gd name="T124" fmla="*/ 2552000 w 3458"/>
              <a:gd name="T125" fmla="*/ 91725 h 18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58" h="1870">
                <a:moveTo>
                  <a:pt x="956" y="1870"/>
                </a:moveTo>
                <a:lnTo>
                  <a:pt x="909" y="1870"/>
                </a:lnTo>
                <a:lnTo>
                  <a:pt x="909" y="1823"/>
                </a:lnTo>
                <a:lnTo>
                  <a:pt x="956" y="1823"/>
                </a:lnTo>
                <a:lnTo>
                  <a:pt x="956" y="1870"/>
                </a:lnTo>
                <a:close/>
                <a:moveTo>
                  <a:pt x="3230" y="1794"/>
                </a:moveTo>
                <a:lnTo>
                  <a:pt x="3181" y="1794"/>
                </a:lnTo>
                <a:lnTo>
                  <a:pt x="3181" y="1747"/>
                </a:lnTo>
                <a:lnTo>
                  <a:pt x="3230" y="1747"/>
                </a:lnTo>
                <a:lnTo>
                  <a:pt x="3230" y="1794"/>
                </a:lnTo>
                <a:close/>
                <a:moveTo>
                  <a:pt x="956" y="1794"/>
                </a:moveTo>
                <a:lnTo>
                  <a:pt x="909" y="1794"/>
                </a:lnTo>
                <a:lnTo>
                  <a:pt x="909" y="1747"/>
                </a:lnTo>
                <a:lnTo>
                  <a:pt x="956" y="1747"/>
                </a:lnTo>
                <a:lnTo>
                  <a:pt x="956" y="1794"/>
                </a:lnTo>
                <a:close/>
                <a:moveTo>
                  <a:pt x="3306" y="1719"/>
                </a:moveTo>
                <a:lnTo>
                  <a:pt x="3257" y="1719"/>
                </a:lnTo>
                <a:lnTo>
                  <a:pt x="3257" y="1671"/>
                </a:lnTo>
                <a:lnTo>
                  <a:pt x="3306" y="1671"/>
                </a:lnTo>
                <a:lnTo>
                  <a:pt x="3306" y="1719"/>
                </a:lnTo>
                <a:close/>
                <a:moveTo>
                  <a:pt x="3003" y="1719"/>
                </a:moveTo>
                <a:lnTo>
                  <a:pt x="2954" y="1719"/>
                </a:lnTo>
                <a:lnTo>
                  <a:pt x="2954" y="1671"/>
                </a:lnTo>
                <a:lnTo>
                  <a:pt x="3003" y="1671"/>
                </a:lnTo>
                <a:lnTo>
                  <a:pt x="3003" y="1719"/>
                </a:lnTo>
                <a:close/>
                <a:moveTo>
                  <a:pt x="1032" y="1719"/>
                </a:moveTo>
                <a:lnTo>
                  <a:pt x="985" y="1719"/>
                </a:lnTo>
                <a:lnTo>
                  <a:pt x="985" y="1671"/>
                </a:lnTo>
                <a:lnTo>
                  <a:pt x="1032" y="1671"/>
                </a:lnTo>
                <a:lnTo>
                  <a:pt x="1032" y="1719"/>
                </a:lnTo>
                <a:close/>
                <a:moveTo>
                  <a:pt x="956" y="1719"/>
                </a:moveTo>
                <a:lnTo>
                  <a:pt x="909" y="1719"/>
                </a:lnTo>
                <a:lnTo>
                  <a:pt x="909" y="1671"/>
                </a:lnTo>
                <a:lnTo>
                  <a:pt x="956" y="1671"/>
                </a:lnTo>
                <a:lnTo>
                  <a:pt x="956" y="1719"/>
                </a:lnTo>
                <a:close/>
                <a:moveTo>
                  <a:pt x="3382" y="1643"/>
                </a:moveTo>
                <a:lnTo>
                  <a:pt x="3332" y="1643"/>
                </a:lnTo>
                <a:lnTo>
                  <a:pt x="3332" y="1596"/>
                </a:lnTo>
                <a:lnTo>
                  <a:pt x="3382" y="1596"/>
                </a:lnTo>
                <a:lnTo>
                  <a:pt x="3382" y="1643"/>
                </a:lnTo>
                <a:close/>
                <a:moveTo>
                  <a:pt x="3306" y="1643"/>
                </a:moveTo>
                <a:lnTo>
                  <a:pt x="3257" y="1643"/>
                </a:lnTo>
                <a:lnTo>
                  <a:pt x="3257" y="1596"/>
                </a:lnTo>
                <a:lnTo>
                  <a:pt x="3306" y="1596"/>
                </a:lnTo>
                <a:lnTo>
                  <a:pt x="3306" y="1643"/>
                </a:lnTo>
                <a:close/>
                <a:moveTo>
                  <a:pt x="3079" y="1643"/>
                </a:moveTo>
                <a:lnTo>
                  <a:pt x="3029" y="1643"/>
                </a:lnTo>
                <a:lnTo>
                  <a:pt x="3029" y="1596"/>
                </a:lnTo>
                <a:lnTo>
                  <a:pt x="3079" y="1596"/>
                </a:lnTo>
                <a:lnTo>
                  <a:pt x="3079" y="1643"/>
                </a:lnTo>
                <a:close/>
                <a:moveTo>
                  <a:pt x="3003" y="1643"/>
                </a:moveTo>
                <a:lnTo>
                  <a:pt x="2954" y="1643"/>
                </a:lnTo>
                <a:lnTo>
                  <a:pt x="2954" y="1596"/>
                </a:lnTo>
                <a:lnTo>
                  <a:pt x="3003" y="1596"/>
                </a:lnTo>
                <a:lnTo>
                  <a:pt x="3003" y="1643"/>
                </a:lnTo>
                <a:close/>
                <a:moveTo>
                  <a:pt x="2928" y="1643"/>
                </a:moveTo>
                <a:lnTo>
                  <a:pt x="2878" y="1643"/>
                </a:lnTo>
                <a:lnTo>
                  <a:pt x="2878" y="1596"/>
                </a:lnTo>
                <a:lnTo>
                  <a:pt x="2928" y="1596"/>
                </a:lnTo>
                <a:lnTo>
                  <a:pt x="2928" y="1643"/>
                </a:lnTo>
                <a:close/>
                <a:moveTo>
                  <a:pt x="2776" y="1643"/>
                </a:moveTo>
                <a:lnTo>
                  <a:pt x="2726" y="1643"/>
                </a:lnTo>
                <a:lnTo>
                  <a:pt x="2726" y="1596"/>
                </a:lnTo>
                <a:lnTo>
                  <a:pt x="2776" y="1596"/>
                </a:lnTo>
                <a:lnTo>
                  <a:pt x="2776" y="1643"/>
                </a:lnTo>
                <a:close/>
                <a:moveTo>
                  <a:pt x="1032" y="1643"/>
                </a:moveTo>
                <a:lnTo>
                  <a:pt x="985" y="1643"/>
                </a:lnTo>
                <a:lnTo>
                  <a:pt x="985" y="1596"/>
                </a:lnTo>
                <a:lnTo>
                  <a:pt x="1032" y="1596"/>
                </a:lnTo>
                <a:lnTo>
                  <a:pt x="1032" y="1643"/>
                </a:lnTo>
                <a:close/>
                <a:moveTo>
                  <a:pt x="956" y="1643"/>
                </a:moveTo>
                <a:lnTo>
                  <a:pt x="909" y="1643"/>
                </a:lnTo>
                <a:lnTo>
                  <a:pt x="909" y="1596"/>
                </a:lnTo>
                <a:lnTo>
                  <a:pt x="956" y="1596"/>
                </a:lnTo>
                <a:lnTo>
                  <a:pt x="956" y="1643"/>
                </a:lnTo>
                <a:close/>
                <a:moveTo>
                  <a:pt x="3079" y="1567"/>
                </a:moveTo>
                <a:lnTo>
                  <a:pt x="3029" y="1567"/>
                </a:lnTo>
                <a:lnTo>
                  <a:pt x="3029" y="1517"/>
                </a:lnTo>
                <a:lnTo>
                  <a:pt x="3079" y="1517"/>
                </a:lnTo>
                <a:lnTo>
                  <a:pt x="3079" y="1567"/>
                </a:lnTo>
                <a:close/>
                <a:moveTo>
                  <a:pt x="3003" y="1567"/>
                </a:moveTo>
                <a:lnTo>
                  <a:pt x="2954" y="1567"/>
                </a:lnTo>
                <a:lnTo>
                  <a:pt x="2954" y="1517"/>
                </a:lnTo>
                <a:lnTo>
                  <a:pt x="3003" y="1517"/>
                </a:lnTo>
                <a:lnTo>
                  <a:pt x="3003" y="1567"/>
                </a:lnTo>
                <a:close/>
                <a:moveTo>
                  <a:pt x="2928" y="1567"/>
                </a:moveTo>
                <a:lnTo>
                  <a:pt x="2878" y="1567"/>
                </a:lnTo>
                <a:lnTo>
                  <a:pt x="2878" y="1517"/>
                </a:lnTo>
                <a:lnTo>
                  <a:pt x="2928" y="1517"/>
                </a:lnTo>
                <a:lnTo>
                  <a:pt x="2928" y="1567"/>
                </a:lnTo>
                <a:close/>
                <a:moveTo>
                  <a:pt x="2852" y="1567"/>
                </a:moveTo>
                <a:lnTo>
                  <a:pt x="2802" y="1567"/>
                </a:lnTo>
                <a:lnTo>
                  <a:pt x="2802" y="1517"/>
                </a:lnTo>
                <a:lnTo>
                  <a:pt x="2852" y="1517"/>
                </a:lnTo>
                <a:lnTo>
                  <a:pt x="2852" y="1567"/>
                </a:lnTo>
                <a:close/>
                <a:moveTo>
                  <a:pt x="2776" y="1567"/>
                </a:moveTo>
                <a:lnTo>
                  <a:pt x="2726" y="1567"/>
                </a:lnTo>
                <a:lnTo>
                  <a:pt x="2726" y="1517"/>
                </a:lnTo>
                <a:lnTo>
                  <a:pt x="2776" y="1517"/>
                </a:lnTo>
                <a:lnTo>
                  <a:pt x="2776" y="1567"/>
                </a:lnTo>
                <a:close/>
                <a:moveTo>
                  <a:pt x="1865" y="1567"/>
                </a:moveTo>
                <a:lnTo>
                  <a:pt x="1818" y="1567"/>
                </a:lnTo>
                <a:lnTo>
                  <a:pt x="1818" y="1517"/>
                </a:lnTo>
                <a:lnTo>
                  <a:pt x="1865" y="1517"/>
                </a:lnTo>
                <a:lnTo>
                  <a:pt x="1865" y="1567"/>
                </a:lnTo>
                <a:close/>
                <a:moveTo>
                  <a:pt x="1789" y="1567"/>
                </a:moveTo>
                <a:lnTo>
                  <a:pt x="1742" y="1567"/>
                </a:lnTo>
                <a:lnTo>
                  <a:pt x="1742" y="1517"/>
                </a:lnTo>
                <a:lnTo>
                  <a:pt x="1789" y="1517"/>
                </a:lnTo>
                <a:lnTo>
                  <a:pt x="1789" y="1567"/>
                </a:lnTo>
                <a:close/>
                <a:moveTo>
                  <a:pt x="1108" y="1567"/>
                </a:moveTo>
                <a:lnTo>
                  <a:pt x="1060" y="1567"/>
                </a:lnTo>
                <a:lnTo>
                  <a:pt x="1060" y="1517"/>
                </a:lnTo>
                <a:lnTo>
                  <a:pt x="1108" y="1517"/>
                </a:lnTo>
                <a:lnTo>
                  <a:pt x="1108" y="1567"/>
                </a:lnTo>
                <a:close/>
                <a:moveTo>
                  <a:pt x="1032" y="1567"/>
                </a:moveTo>
                <a:lnTo>
                  <a:pt x="985" y="1567"/>
                </a:lnTo>
                <a:lnTo>
                  <a:pt x="985" y="1517"/>
                </a:lnTo>
                <a:lnTo>
                  <a:pt x="1032" y="1517"/>
                </a:lnTo>
                <a:lnTo>
                  <a:pt x="1032" y="1567"/>
                </a:lnTo>
                <a:close/>
                <a:moveTo>
                  <a:pt x="956" y="1567"/>
                </a:moveTo>
                <a:lnTo>
                  <a:pt x="909" y="1567"/>
                </a:lnTo>
                <a:lnTo>
                  <a:pt x="909" y="1517"/>
                </a:lnTo>
                <a:lnTo>
                  <a:pt x="956" y="1517"/>
                </a:lnTo>
                <a:lnTo>
                  <a:pt x="956" y="1567"/>
                </a:lnTo>
                <a:close/>
                <a:moveTo>
                  <a:pt x="3079" y="1491"/>
                </a:moveTo>
                <a:lnTo>
                  <a:pt x="3029" y="1491"/>
                </a:lnTo>
                <a:lnTo>
                  <a:pt x="3029" y="1442"/>
                </a:lnTo>
                <a:lnTo>
                  <a:pt x="3079" y="1442"/>
                </a:lnTo>
                <a:lnTo>
                  <a:pt x="3079" y="1491"/>
                </a:lnTo>
                <a:close/>
                <a:moveTo>
                  <a:pt x="3003" y="1491"/>
                </a:moveTo>
                <a:lnTo>
                  <a:pt x="2954" y="1491"/>
                </a:lnTo>
                <a:lnTo>
                  <a:pt x="2954" y="1442"/>
                </a:lnTo>
                <a:lnTo>
                  <a:pt x="3003" y="1442"/>
                </a:lnTo>
                <a:lnTo>
                  <a:pt x="3003" y="1491"/>
                </a:lnTo>
                <a:close/>
                <a:moveTo>
                  <a:pt x="2928" y="1491"/>
                </a:moveTo>
                <a:lnTo>
                  <a:pt x="2878" y="1491"/>
                </a:lnTo>
                <a:lnTo>
                  <a:pt x="2878" y="1442"/>
                </a:lnTo>
                <a:lnTo>
                  <a:pt x="2928" y="1442"/>
                </a:lnTo>
                <a:lnTo>
                  <a:pt x="2928" y="1491"/>
                </a:lnTo>
                <a:close/>
                <a:moveTo>
                  <a:pt x="2852" y="1491"/>
                </a:moveTo>
                <a:lnTo>
                  <a:pt x="2802" y="1491"/>
                </a:lnTo>
                <a:lnTo>
                  <a:pt x="2802" y="1442"/>
                </a:lnTo>
                <a:lnTo>
                  <a:pt x="2852" y="1442"/>
                </a:lnTo>
                <a:lnTo>
                  <a:pt x="2852" y="1491"/>
                </a:lnTo>
                <a:close/>
                <a:moveTo>
                  <a:pt x="2776" y="1491"/>
                </a:moveTo>
                <a:lnTo>
                  <a:pt x="2726" y="1491"/>
                </a:lnTo>
                <a:lnTo>
                  <a:pt x="2726" y="1442"/>
                </a:lnTo>
                <a:lnTo>
                  <a:pt x="2776" y="1442"/>
                </a:lnTo>
                <a:lnTo>
                  <a:pt x="2776" y="1491"/>
                </a:lnTo>
                <a:close/>
                <a:moveTo>
                  <a:pt x="2700" y="1491"/>
                </a:moveTo>
                <a:lnTo>
                  <a:pt x="2651" y="1491"/>
                </a:lnTo>
                <a:lnTo>
                  <a:pt x="2651" y="1442"/>
                </a:lnTo>
                <a:lnTo>
                  <a:pt x="2700" y="1442"/>
                </a:lnTo>
                <a:lnTo>
                  <a:pt x="2700" y="1491"/>
                </a:lnTo>
                <a:close/>
                <a:moveTo>
                  <a:pt x="2092" y="1491"/>
                </a:moveTo>
                <a:lnTo>
                  <a:pt x="2045" y="1491"/>
                </a:lnTo>
                <a:lnTo>
                  <a:pt x="2045" y="1442"/>
                </a:lnTo>
                <a:lnTo>
                  <a:pt x="2092" y="1442"/>
                </a:lnTo>
                <a:lnTo>
                  <a:pt x="2092" y="1491"/>
                </a:lnTo>
                <a:close/>
                <a:moveTo>
                  <a:pt x="1941" y="1491"/>
                </a:moveTo>
                <a:lnTo>
                  <a:pt x="1893" y="1491"/>
                </a:lnTo>
                <a:lnTo>
                  <a:pt x="1893" y="1442"/>
                </a:lnTo>
                <a:lnTo>
                  <a:pt x="1941" y="1442"/>
                </a:lnTo>
                <a:lnTo>
                  <a:pt x="1941" y="1491"/>
                </a:lnTo>
                <a:close/>
                <a:moveTo>
                  <a:pt x="1865" y="1491"/>
                </a:moveTo>
                <a:lnTo>
                  <a:pt x="1818" y="1491"/>
                </a:lnTo>
                <a:lnTo>
                  <a:pt x="1818" y="1442"/>
                </a:lnTo>
                <a:lnTo>
                  <a:pt x="1865" y="1442"/>
                </a:lnTo>
                <a:lnTo>
                  <a:pt x="1865" y="1491"/>
                </a:lnTo>
                <a:close/>
                <a:moveTo>
                  <a:pt x="1789" y="1491"/>
                </a:moveTo>
                <a:lnTo>
                  <a:pt x="1742" y="1491"/>
                </a:lnTo>
                <a:lnTo>
                  <a:pt x="1742" y="1442"/>
                </a:lnTo>
                <a:lnTo>
                  <a:pt x="1789" y="1442"/>
                </a:lnTo>
                <a:lnTo>
                  <a:pt x="1789" y="1491"/>
                </a:lnTo>
                <a:close/>
                <a:moveTo>
                  <a:pt x="1184" y="1491"/>
                </a:moveTo>
                <a:lnTo>
                  <a:pt x="1136" y="1491"/>
                </a:lnTo>
                <a:lnTo>
                  <a:pt x="1136" y="1442"/>
                </a:lnTo>
                <a:lnTo>
                  <a:pt x="1184" y="1442"/>
                </a:lnTo>
                <a:lnTo>
                  <a:pt x="1184" y="1491"/>
                </a:lnTo>
                <a:close/>
                <a:moveTo>
                  <a:pt x="1108" y="1491"/>
                </a:moveTo>
                <a:lnTo>
                  <a:pt x="1060" y="1491"/>
                </a:lnTo>
                <a:lnTo>
                  <a:pt x="1060" y="1442"/>
                </a:lnTo>
                <a:lnTo>
                  <a:pt x="1108" y="1442"/>
                </a:lnTo>
                <a:lnTo>
                  <a:pt x="1108" y="1491"/>
                </a:lnTo>
                <a:close/>
                <a:moveTo>
                  <a:pt x="1032" y="1491"/>
                </a:moveTo>
                <a:lnTo>
                  <a:pt x="985" y="1491"/>
                </a:lnTo>
                <a:lnTo>
                  <a:pt x="985" y="1442"/>
                </a:lnTo>
                <a:lnTo>
                  <a:pt x="1032" y="1442"/>
                </a:lnTo>
                <a:lnTo>
                  <a:pt x="1032" y="1491"/>
                </a:lnTo>
                <a:close/>
                <a:moveTo>
                  <a:pt x="956" y="1491"/>
                </a:moveTo>
                <a:lnTo>
                  <a:pt x="909" y="1491"/>
                </a:lnTo>
                <a:lnTo>
                  <a:pt x="909" y="1442"/>
                </a:lnTo>
                <a:lnTo>
                  <a:pt x="956" y="1442"/>
                </a:lnTo>
                <a:lnTo>
                  <a:pt x="956" y="1491"/>
                </a:lnTo>
                <a:close/>
                <a:moveTo>
                  <a:pt x="3003" y="1413"/>
                </a:moveTo>
                <a:lnTo>
                  <a:pt x="2954" y="1413"/>
                </a:lnTo>
                <a:lnTo>
                  <a:pt x="2954" y="1366"/>
                </a:lnTo>
                <a:lnTo>
                  <a:pt x="3003" y="1366"/>
                </a:lnTo>
                <a:lnTo>
                  <a:pt x="3003" y="1413"/>
                </a:lnTo>
                <a:close/>
                <a:moveTo>
                  <a:pt x="2928" y="1413"/>
                </a:moveTo>
                <a:lnTo>
                  <a:pt x="2878" y="1413"/>
                </a:lnTo>
                <a:lnTo>
                  <a:pt x="2878" y="1366"/>
                </a:lnTo>
                <a:lnTo>
                  <a:pt x="2928" y="1366"/>
                </a:lnTo>
                <a:lnTo>
                  <a:pt x="2928" y="1413"/>
                </a:lnTo>
                <a:close/>
                <a:moveTo>
                  <a:pt x="2852" y="1413"/>
                </a:moveTo>
                <a:lnTo>
                  <a:pt x="2802" y="1413"/>
                </a:lnTo>
                <a:lnTo>
                  <a:pt x="2802" y="1366"/>
                </a:lnTo>
                <a:lnTo>
                  <a:pt x="2852" y="1366"/>
                </a:lnTo>
                <a:lnTo>
                  <a:pt x="2852" y="1413"/>
                </a:lnTo>
                <a:close/>
                <a:moveTo>
                  <a:pt x="2092" y="1413"/>
                </a:moveTo>
                <a:lnTo>
                  <a:pt x="2045" y="1413"/>
                </a:lnTo>
                <a:lnTo>
                  <a:pt x="2045" y="1366"/>
                </a:lnTo>
                <a:lnTo>
                  <a:pt x="2092" y="1366"/>
                </a:lnTo>
                <a:lnTo>
                  <a:pt x="2092" y="1413"/>
                </a:lnTo>
                <a:close/>
                <a:moveTo>
                  <a:pt x="2016" y="1413"/>
                </a:moveTo>
                <a:lnTo>
                  <a:pt x="1969" y="1413"/>
                </a:lnTo>
                <a:lnTo>
                  <a:pt x="1969" y="1366"/>
                </a:lnTo>
                <a:lnTo>
                  <a:pt x="2016" y="1366"/>
                </a:lnTo>
                <a:lnTo>
                  <a:pt x="2016" y="1413"/>
                </a:lnTo>
                <a:close/>
                <a:moveTo>
                  <a:pt x="1941" y="1413"/>
                </a:moveTo>
                <a:lnTo>
                  <a:pt x="1893" y="1413"/>
                </a:lnTo>
                <a:lnTo>
                  <a:pt x="1893" y="1366"/>
                </a:lnTo>
                <a:lnTo>
                  <a:pt x="1941" y="1366"/>
                </a:lnTo>
                <a:lnTo>
                  <a:pt x="1941" y="1413"/>
                </a:lnTo>
                <a:close/>
                <a:moveTo>
                  <a:pt x="1865" y="1413"/>
                </a:moveTo>
                <a:lnTo>
                  <a:pt x="1818" y="1413"/>
                </a:lnTo>
                <a:lnTo>
                  <a:pt x="1818" y="1366"/>
                </a:lnTo>
                <a:lnTo>
                  <a:pt x="1865" y="1366"/>
                </a:lnTo>
                <a:lnTo>
                  <a:pt x="1865" y="1413"/>
                </a:lnTo>
                <a:close/>
                <a:moveTo>
                  <a:pt x="1789" y="1413"/>
                </a:moveTo>
                <a:lnTo>
                  <a:pt x="1742" y="1413"/>
                </a:lnTo>
                <a:lnTo>
                  <a:pt x="1742" y="1366"/>
                </a:lnTo>
                <a:lnTo>
                  <a:pt x="1789" y="1366"/>
                </a:lnTo>
                <a:lnTo>
                  <a:pt x="1789" y="1413"/>
                </a:lnTo>
                <a:close/>
                <a:moveTo>
                  <a:pt x="1259" y="1413"/>
                </a:moveTo>
                <a:lnTo>
                  <a:pt x="1212" y="1413"/>
                </a:lnTo>
                <a:lnTo>
                  <a:pt x="1212" y="1366"/>
                </a:lnTo>
                <a:lnTo>
                  <a:pt x="1259" y="1366"/>
                </a:lnTo>
                <a:lnTo>
                  <a:pt x="1259" y="1413"/>
                </a:lnTo>
                <a:close/>
                <a:moveTo>
                  <a:pt x="1184" y="1413"/>
                </a:moveTo>
                <a:lnTo>
                  <a:pt x="1136" y="1413"/>
                </a:lnTo>
                <a:lnTo>
                  <a:pt x="1136" y="1366"/>
                </a:lnTo>
                <a:lnTo>
                  <a:pt x="1184" y="1366"/>
                </a:lnTo>
                <a:lnTo>
                  <a:pt x="1184" y="1413"/>
                </a:lnTo>
                <a:close/>
                <a:moveTo>
                  <a:pt x="1108" y="1413"/>
                </a:moveTo>
                <a:lnTo>
                  <a:pt x="1060" y="1413"/>
                </a:lnTo>
                <a:lnTo>
                  <a:pt x="1060" y="1366"/>
                </a:lnTo>
                <a:lnTo>
                  <a:pt x="1108" y="1366"/>
                </a:lnTo>
                <a:lnTo>
                  <a:pt x="1108" y="1413"/>
                </a:lnTo>
                <a:close/>
                <a:moveTo>
                  <a:pt x="1032" y="1413"/>
                </a:moveTo>
                <a:lnTo>
                  <a:pt x="985" y="1413"/>
                </a:lnTo>
                <a:lnTo>
                  <a:pt x="985" y="1366"/>
                </a:lnTo>
                <a:lnTo>
                  <a:pt x="1032" y="1366"/>
                </a:lnTo>
                <a:lnTo>
                  <a:pt x="1032" y="1413"/>
                </a:lnTo>
                <a:close/>
                <a:moveTo>
                  <a:pt x="956" y="1413"/>
                </a:moveTo>
                <a:lnTo>
                  <a:pt x="909" y="1413"/>
                </a:lnTo>
                <a:lnTo>
                  <a:pt x="909" y="1366"/>
                </a:lnTo>
                <a:lnTo>
                  <a:pt x="956" y="1366"/>
                </a:lnTo>
                <a:lnTo>
                  <a:pt x="956" y="1413"/>
                </a:lnTo>
                <a:close/>
                <a:moveTo>
                  <a:pt x="3079" y="1338"/>
                </a:moveTo>
                <a:lnTo>
                  <a:pt x="3029" y="1338"/>
                </a:lnTo>
                <a:lnTo>
                  <a:pt x="3029" y="1290"/>
                </a:lnTo>
                <a:lnTo>
                  <a:pt x="3079" y="1290"/>
                </a:lnTo>
                <a:lnTo>
                  <a:pt x="3079" y="1338"/>
                </a:lnTo>
                <a:close/>
                <a:moveTo>
                  <a:pt x="3003" y="1338"/>
                </a:moveTo>
                <a:lnTo>
                  <a:pt x="2954" y="1338"/>
                </a:lnTo>
                <a:lnTo>
                  <a:pt x="2954" y="1290"/>
                </a:lnTo>
                <a:lnTo>
                  <a:pt x="3003" y="1290"/>
                </a:lnTo>
                <a:lnTo>
                  <a:pt x="3003" y="1338"/>
                </a:lnTo>
                <a:close/>
                <a:moveTo>
                  <a:pt x="2016" y="1338"/>
                </a:moveTo>
                <a:lnTo>
                  <a:pt x="1969" y="1338"/>
                </a:lnTo>
                <a:lnTo>
                  <a:pt x="1969" y="1290"/>
                </a:lnTo>
                <a:lnTo>
                  <a:pt x="2016" y="1290"/>
                </a:lnTo>
                <a:lnTo>
                  <a:pt x="2016" y="1338"/>
                </a:lnTo>
                <a:close/>
                <a:moveTo>
                  <a:pt x="1941" y="1338"/>
                </a:moveTo>
                <a:lnTo>
                  <a:pt x="1893" y="1338"/>
                </a:lnTo>
                <a:lnTo>
                  <a:pt x="1893" y="1290"/>
                </a:lnTo>
                <a:lnTo>
                  <a:pt x="1941" y="1290"/>
                </a:lnTo>
                <a:lnTo>
                  <a:pt x="1941" y="1338"/>
                </a:lnTo>
                <a:close/>
                <a:moveTo>
                  <a:pt x="1865" y="1338"/>
                </a:moveTo>
                <a:lnTo>
                  <a:pt x="1818" y="1338"/>
                </a:lnTo>
                <a:lnTo>
                  <a:pt x="1818" y="1290"/>
                </a:lnTo>
                <a:lnTo>
                  <a:pt x="1865" y="1290"/>
                </a:lnTo>
                <a:lnTo>
                  <a:pt x="1865" y="1338"/>
                </a:lnTo>
                <a:close/>
                <a:moveTo>
                  <a:pt x="1789" y="1338"/>
                </a:moveTo>
                <a:lnTo>
                  <a:pt x="1742" y="1338"/>
                </a:lnTo>
                <a:lnTo>
                  <a:pt x="1742" y="1290"/>
                </a:lnTo>
                <a:lnTo>
                  <a:pt x="1789" y="1290"/>
                </a:lnTo>
                <a:lnTo>
                  <a:pt x="1789" y="1338"/>
                </a:lnTo>
                <a:close/>
                <a:moveTo>
                  <a:pt x="1259" y="1338"/>
                </a:moveTo>
                <a:lnTo>
                  <a:pt x="1212" y="1338"/>
                </a:lnTo>
                <a:lnTo>
                  <a:pt x="1212" y="1290"/>
                </a:lnTo>
                <a:lnTo>
                  <a:pt x="1259" y="1290"/>
                </a:lnTo>
                <a:lnTo>
                  <a:pt x="1259" y="1338"/>
                </a:lnTo>
                <a:close/>
                <a:moveTo>
                  <a:pt x="1184" y="1338"/>
                </a:moveTo>
                <a:lnTo>
                  <a:pt x="1136" y="1338"/>
                </a:lnTo>
                <a:lnTo>
                  <a:pt x="1136" y="1290"/>
                </a:lnTo>
                <a:lnTo>
                  <a:pt x="1184" y="1290"/>
                </a:lnTo>
                <a:lnTo>
                  <a:pt x="1184" y="1338"/>
                </a:lnTo>
                <a:close/>
                <a:moveTo>
                  <a:pt x="1108" y="1338"/>
                </a:moveTo>
                <a:lnTo>
                  <a:pt x="1060" y="1338"/>
                </a:lnTo>
                <a:lnTo>
                  <a:pt x="1060" y="1290"/>
                </a:lnTo>
                <a:lnTo>
                  <a:pt x="1108" y="1290"/>
                </a:lnTo>
                <a:lnTo>
                  <a:pt x="1108" y="1338"/>
                </a:lnTo>
                <a:close/>
                <a:moveTo>
                  <a:pt x="1032" y="1338"/>
                </a:moveTo>
                <a:lnTo>
                  <a:pt x="985" y="1338"/>
                </a:lnTo>
                <a:lnTo>
                  <a:pt x="985" y="1290"/>
                </a:lnTo>
                <a:lnTo>
                  <a:pt x="1032" y="1290"/>
                </a:lnTo>
                <a:lnTo>
                  <a:pt x="1032" y="1338"/>
                </a:lnTo>
                <a:close/>
                <a:moveTo>
                  <a:pt x="956" y="1338"/>
                </a:moveTo>
                <a:lnTo>
                  <a:pt x="909" y="1338"/>
                </a:lnTo>
                <a:lnTo>
                  <a:pt x="909" y="1290"/>
                </a:lnTo>
                <a:lnTo>
                  <a:pt x="956" y="1290"/>
                </a:lnTo>
                <a:lnTo>
                  <a:pt x="956" y="1338"/>
                </a:lnTo>
                <a:close/>
                <a:moveTo>
                  <a:pt x="881" y="1338"/>
                </a:moveTo>
                <a:lnTo>
                  <a:pt x="833" y="1338"/>
                </a:lnTo>
                <a:lnTo>
                  <a:pt x="833" y="1290"/>
                </a:lnTo>
                <a:lnTo>
                  <a:pt x="881" y="1290"/>
                </a:lnTo>
                <a:lnTo>
                  <a:pt x="881" y="1338"/>
                </a:lnTo>
                <a:close/>
                <a:moveTo>
                  <a:pt x="3003" y="1262"/>
                </a:moveTo>
                <a:lnTo>
                  <a:pt x="2954" y="1262"/>
                </a:lnTo>
                <a:lnTo>
                  <a:pt x="2954" y="1215"/>
                </a:lnTo>
                <a:lnTo>
                  <a:pt x="3003" y="1215"/>
                </a:lnTo>
                <a:lnTo>
                  <a:pt x="3003" y="1262"/>
                </a:lnTo>
                <a:close/>
                <a:moveTo>
                  <a:pt x="2928" y="1262"/>
                </a:moveTo>
                <a:lnTo>
                  <a:pt x="2878" y="1262"/>
                </a:lnTo>
                <a:lnTo>
                  <a:pt x="2878" y="1215"/>
                </a:lnTo>
                <a:lnTo>
                  <a:pt x="2928" y="1215"/>
                </a:lnTo>
                <a:lnTo>
                  <a:pt x="2928" y="1262"/>
                </a:lnTo>
                <a:close/>
                <a:moveTo>
                  <a:pt x="2776" y="1262"/>
                </a:moveTo>
                <a:lnTo>
                  <a:pt x="2726" y="1262"/>
                </a:lnTo>
                <a:lnTo>
                  <a:pt x="2726" y="1215"/>
                </a:lnTo>
                <a:lnTo>
                  <a:pt x="2776" y="1215"/>
                </a:lnTo>
                <a:lnTo>
                  <a:pt x="2776" y="1262"/>
                </a:lnTo>
                <a:close/>
                <a:moveTo>
                  <a:pt x="2700" y="1262"/>
                </a:moveTo>
                <a:lnTo>
                  <a:pt x="2651" y="1262"/>
                </a:lnTo>
                <a:lnTo>
                  <a:pt x="2651" y="1215"/>
                </a:lnTo>
                <a:lnTo>
                  <a:pt x="2700" y="1215"/>
                </a:lnTo>
                <a:lnTo>
                  <a:pt x="2700" y="1262"/>
                </a:lnTo>
                <a:close/>
                <a:moveTo>
                  <a:pt x="2622" y="1262"/>
                </a:moveTo>
                <a:lnTo>
                  <a:pt x="2575" y="1262"/>
                </a:lnTo>
                <a:lnTo>
                  <a:pt x="2575" y="1215"/>
                </a:lnTo>
                <a:lnTo>
                  <a:pt x="2622" y="1215"/>
                </a:lnTo>
                <a:lnTo>
                  <a:pt x="2622" y="1262"/>
                </a:lnTo>
                <a:close/>
                <a:moveTo>
                  <a:pt x="2016" y="1262"/>
                </a:moveTo>
                <a:lnTo>
                  <a:pt x="1969" y="1262"/>
                </a:lnTo>
                <a:lnTo>
                  <a:pt x="1969" y="1215"/>
                </a:lnTo>
                <a:lnTo>
                  <a:pt x="2016" y="1215"/>
                </a:lnTo>
                <a:lnTo>
                  <a:pt x="2016" y="1262"/>
                </a:lnTo>
                <a:close/>
                <a:moveTo>
                  <a:pt x="1941" y="1262"/>
                </a:moveTo>
                <a:lnTo>
                  <a:pt x="1893" y="1262"/>
                </a:lnTo>
                <a:lnTo>
                  <a:pt x="1893" y="1215"/>
                </a:lnTo>
                <a:lnTo>
                  <a:pt x="1941" y="1215"/>
                </a:lnTo>
                <a:lnTo>
                  <a:pt x="1941" y="1262"/>
                </a:lnTo>
                <a:close/>
                <a:moveTo>
                  <a:pt x="1865" y="1262"/>
                </a:moveTo>
                <a:lnTo>
                  <a:pt x="1818" y="1262"/>
                </a:lnTo>
                <a:lnTo>
                  <a:pt x="1818" y="1215"/>
                </a:lnTo>
                <a:lnTo>
                  <a:pt x="1865" y="1215"/>
                </a:lnTo>
                <a:lnTo>
                  <a:pt x="1865" y="1262"/>
                </a:lnTo>
                <a:close/>
                <a:moveTo>
                  <a:pt x="1789" y="1262"/>
                </a:moveTo>
                <a:lnTo>
                  <a:pt x="1742" y="1262"/>
                </a:lnTo>
                <a:lnTo>
                  <a:pt x="1742" y="1215"/>
                </a:lnTo>
                <a:lnTo>
                  <a:pt x="1789" y="1215"/>
                </a:lnTo>
                <a:lnTo>
                  <a:pt x="1789" y="1262"/>
                </a:lnTo>
                <a:close/>
                <a:moveTo>
                  <a:pt x="1259" y="1262"/>
                </a:moveTo>
                <a:lnTo>
                  <a:pt x="1212" y="1262"/>
                </a:lnTo>
                <a:lnTo>
                  <a:pt x="1212" y="1215"/>
                </a:lnTo>
                <a:lnTo>
                  <a:pt x="1259" y="1215"/>
                </a:lnTo>
                <a:lnTo>
                  <a:pt x="1259" y="1262"/>
                </a:lnTo>
                <a:close/>
                <a:moveTo>
                  <a:pt x="1184" y="1262"/>
                </a:moveTo>
                <a:lnTo>
                  <a:pt x="1136" y="1262"/>
                </a:lnTo>
                <a:lnTo>
                  <a:pt x="1136" y="1215"/>
                </a:lnTo>
                <a:lnTo>
                  <a:pt x="1184" y="1215"/>
                </a:lnTo>
                <a:lnTo>
                  <a:pt x="1184" y="1262"/>
                </a:lnTo>
                <a:close/>
                <a:moveTo>
                  <a:pt x="1108" y="1262"/>
                </a:moveTo>
                <a:lnTo>
                  <a:pt x="1060" y="1262"/>
                </a:lnTo>
                <a:lnTo>
                  <a:pt x="1060" y="1215"/>
                </a:lnTo>
                <a:lnTo>
                  <a:pt x="1108" y="1215"/>
                </a:lnTo>
                <a:lnTo>
                  <a:pt x="1108" y="1262"/>
                </a:lnTo>
                <a:close/>
                <a:moveTo>
                  <a:pt x="1032" y="1262"/>
                </a:moveTo>
                <a:lnTo>
                  <a:pt x="985" y="1262"/>
                </a:lnTo>
                <a:lnTo>
                  <a:pt x="985" y="1215"/>
                </a:lnTo>
                <a:lnTo>
                  <a:pt x="1032" y="1215"/>
                </a:lnTo>
                <a:lnTo>
                  <a:pt x="1032" y="1262"/>
                </a:lnTo>
                <a:close/>
                <a:moveTo>
                  <a:pt x="956" y="1262"/>
                </a:moveTo>
                <a:lnTo>
                  <a:pt x="909" y="1262"/>
                </a:lnTo>
                <a:lnTo>
                  <a:pt x="909" y="1215"/>
                </a:lnTo>
                <a:lnTo>
                  <a:pt x="956" y="1215"/>
                </a:lnTo>
                <a:lnTo>
                  <a:pt x="956" y="1262"/>
                </a:lnTo>
                <a:close/>
                <a:moveTo>
                  <a:pt x="881" y="1262"/>
                </a:moveTo>
                <a:lnTo>
                  <a:pt x="833" y="1262"/>
                </a:lnTo>
                <a:lnTo>
                  <a:pt x="833" y="1215"/>
                </a:lnTo>
                <a:lnTo>
                  <a:pt x="881" y="1215"/>
                </a:lnTo>
                <a:lnTo>
                  <a:pt x="881" y="1262"/>
                </a:lnTo>
                <a:close/>
                <a:moveTo>
                  <a:pt x="2700" y="1186"/>
                </a:moveTo>
                <a:lnTo>
                  <a:pt x="2651" y="1186"/>
                </a:lnTo>
                <a:lnTo>
                  <a:pt x="2651" y="1139"/>
                </a:lnTo>
                <a:lnTo>
                  <a:pt x="2700" y="1139"/>
                </a:lnTo>
                <a:lnTo>
                  <a:pt x="2700" y="1186"/>
                </a:lnTo>
                <a:close/>
                <a:moveTo>
                  <a:pt x="2622" y="1186"/>
                </a:moveTo>
                <a:lnTo>
                  <a:pt x="2575" y="1186"/>
                </a:lnTo>
                <a:lnTo>
                  <a:pt x="2575" y="1139"/>
                </a:lnTo>
                <a:lnTo>
                  <a:pt x="2622" y="1139"/>
                </a:lnTo>
                <a:lnTo>
                  <a:pt x="2622" y="1186"/>
                </a:lnTo>
                <a:close/>
                <a:moveTo>
                  <a:pt x="2547" y="1186"/>
                </a:moveTo>
                <a:lnTo>
                  <a:pt x="2499" y="1186"/>
                </a:lnTo>
                <a:lnTo>
                  <a:pt x="2499" y="1139"/>
                </a:lnTo>
                <a:lnTo>
                  <a:pt x="2547" y="1139"/>
                </a:lnTo>
                <a:lnTo>
                  <a:pt x="2547" y="1186"/>
                </a:lnTo>
                <a:close/>
                <a:moveTo>
                  <a:pt x="2092" y="1186"/>
                </a:moveTo>
                <a:lnTo>
                  <a:pt x="2045" y="1186"/>
                </a:lnTo>
                <a:lnTo>
                  <a:pt x="2045" y="1139"/>
                </a:lnTo>
                <a:lnTo>
                  <a:pt x="2092" y="1139"/>
                </a:lnTo>
                <a:lnTo>
                  <a:pt x="2092" y="1186"/>
                </a:lnTo>
                <a:close/>
                <a:moveTo>
                  <a:pt x="2016" y="1186"/>
                </a:moveTo>
                <a:lnTo>
                  <a:pt x="1969" y="1186"/>
                </a:lnTo>
                <a:lnTo>
                  <a:pt x="1969" y="1139"/>
                </a:lnTo>
                <a:lnTo>
                  <a:pt x="2016" y="1139"/>
                </a:lnTo>
                <a:lnTo>
                  <a:pt x="2016" y="1186"/>
                </a:lnTo>
                <a:close/>
                <a:moveTo>
                  <a:pt x="1941" y="1186"/>
                </a:moveTo>
                <a:lnTo>
                  <a:pt x="1893" y="1186"/>
                </a:lnTo>
                <a:lnTo>
                  <a:pt x="1893" y="1139"/>
                </a:lnTo>
                <a:lnTo>
                  <a:pt x="1941" y="1139"/>
                </a:lnTo>
                <a:lnTo>
                  <a:pt x="1941" y="1186"/>
                </a:lnTo>
                <a:close/>
                <a:moveTo>
                  <a:pt x="1865" y="1186"/>
                </a:moveTo>
                <a:lnTo>
                  <a:pt x="1818" y="1186"/>
                </a:lnTo>
                <a:lnTo>
                  <a:pt x="1818" y="1139"/>
                </a:lnTo>
                <a:lnTo>
                  <a:pt x="1865" y="1139"/>
                </a:lnTo>
                <a:lnTo>
                  <a:pt x="1865" y="1186"/>
                </a:lnTo>
                <a:close/>
                <a:moveTo>
                  <a:pt x="1789" y="1186"/>
                </a:moveTo>
                <a:lnTo>
                  <a:pt x="1742" y="1186"/>
                </a:lnTo>
                <a:lnTo>
                  <a:pt x="1742" y="1139"/>
                </a:lnTo>
                <a:lnTo>
                  <a:pt x="1789" y="1139"/>
                </a:lnTo>
                <a:lnTo>
                  <a:pt x="1789" y="1186"/>
                </a:lnTo>
                <a:close/>
                <a:moveTo>
                  <a:pt x="1714" y="1186"/>
                </a:moveTo>
                <a:lnTo>
                  <a:pt x="1666" y="1186"/>
                </a:lnTo>
                <a:lnTo>
                  <a:pt x="1666" y="1139"/>
                </a:lnTo>
                <a:lnTo>
                  <a:pt x="1714" y="1139"/>
                </a:lnTo>
                <a:lnTo>
                  <a:pt x="1714" y="1186"/>
                </a:lnTo>
                <a:close/>
                <a:moveTo>
                  <a:pt x="1638" y="1186"/>
                </a:moveTo>
                <a:lnTo>
                  <a:pt x="1591" y="1186"/>
                </a:lnTo>
                <a:lnTo>
                  <a:pt x="1591" y="1139"/>
                </a:lnTo>
                <a:lnTo>
                  <a:pt x="1638" y="1139"/>
                </a:lnTo>
                <a:lnTo>
                  <a:pt x="1638" y="1186"/>
                </a:lnTo>
                <a:close/>
                <a:moveTo>
                  <a:pt x="1562" y="1186"/>
                </a:moveTo>
                <a:lnTo>
                  <a:pt x="1515" y="1186"/>
                </a:lnTo>
                <a:lnTo>
                  <a:pt x="1515" y="1139"/>
                </a:lnTo>
                <a:lnTo>
                  <a:pt x="1562" y="1139"/>
                </a:lnTo>
                <a:lnTo>
                  <a:pt x="1562" y="1186"/>
                </a:lnTo>
                <a:close/>
                <a:moveTo>
                  <a:pt x="1108" y="1186"/>
                </a:moveTo>
                <a:lnTo>
                  <a:pt x="1060" y="1186"/>
                </a:lnTo>
                <a:lnTo>
                  <a:pt x="1060" y="1139"/>
                </a:lnTo>
                <a:lnTo>
                  <a:pt x="1108" y="1139"/>
                </a:lnTo>
                <a:lnTo>
                  <a:pt x="1108" y="1186"/>
                </a:lnTo>
                <a:close/>
                <a:moveTo>
                  <a:pt x="1032" y="1186"/>
                </a:moveTo>
                <a:lnTo>
                  <a:pt x="985" y="1186"/>
                </a:lnTo>
                <a:lnTo>
                  <a:pt x="985" y="1139"/>
                </a:lnTo>
                <a:lnTo>
                  <a:pt x="1032" y="1139"/>
                </a:lnTo>
                <a:lnTo>
                  <a:pt x="1032" y="1186"/>
                </a:lnTo>
                <a:close/>
                <a:moveTo>
                  <a:pt x="956" y="1186"/>
                </a:moveTo>
                <a:lnTo>
                  <a:pt x="909" y="1186"/>
                </a:lnTo>
                <a:lnTo>
                  <a:pt x="909" y="1139"/>
                </a:lnTo>
                <a:lnTo>
                  <a:pt x="956" y="1139"/>
                </a:lnTo>
                <a:lnTo>
                  <a:pt x="956" y="1186"/>
                </a:lnTo>
                <a:close/>
                <a:moveTo>
                  <a:pt x="881" y="1186"/>
                </a:moveTo>
                <a:lnTo>
                  <a:pt x="833" y="1186"/>
                </a:lnTo>
                <a:lnTo>
                  <a:pt x="833" y="1139"/>
                </a:lnTo>
                <a:lnTo>
                  <a:pt x="881" y="1139"/>
                </a:lnTo>
                <a:lnTo>
                  <a:pt x="881" y="1186"/>
                </a:lnTo>
                <a:close/>
                <a:moveTo>
                  <a:pt x="2852" y="1110"/>
                </a:moveTo>
                <a:lnTo>
                  <a:pt x="2802" y="1110"/>
                </a:lnTo>
                <a:lnTo>
                  <a:pt x="2802" y="1063"/>
                </a:lnTo>
                <a:lnTo>
                  <a:pt x="2852" y="1063"/>
                </a:lnTo>
                <a:lnTo>
                  <a:pt x="2852" y="1110"/>
                </a:lnTo>
                <a:close/>
                <a:moveTo>
                  <a:pt x="2622" y="1110"/>
                </a:moveTo>
                <a:lnTo>
                  <a:pt x="2575" y="1110"/>
                </a:lnTo>
                <a:lnTo>
                  <a:pt x="2575" y="1063"/>
                </a:lnTo>
                <a:lnTo>
                  <a:pt x="2622" y="1063"/>
                </a:lnTo>
                <a:lnTo>
                  <a:pt x="2622" y="1110"/>
                </a:lnTo>
                <a:close/>
                <a:moveTo>
                  <a:pt x="2395" y="1110"/>
                </a:moveTo>
                <a:lnTo>
                  <a:pt x="2348" y="1110"/>
                </a:lnTo>
                <a:lnTo>
                  <a:pt x="2348" y="1063"/>
                </a:lnTo>
                <a:lnTo>
                  <a:pt x="2395" y="1063"/>
                </a:lnTo>
                <a:lnTo>
                  <a:pt x="2395" y="1110"/>
                </a:lnTo>
                <a:close/>
                <a:moveTo>
                  <a:pt x="2016" y="1110"/>
                </a:moveTo>
                <a:lnTo>
                  <a:pt x="1969" y="1110"/>
                </a:lnTo>
                <a:lnTo>
                  <a:pt x="1969" y="1063"/>
                </a:lnTo>
                <a:lnTo>
                  <a:pt x="2016" y="1063"/>
                </a:lnTo>
                <a:lnTo>
                  <a:pt x="2016" y="1110"/>
                </a:lnTo>
                <a:close/>
                <a:moveTo>
                  <a:pt x="1941" y="1110"/>
                </a:moveTo>
                <a:lnTo>
                  <a:pt x="1893" y="1110"/>
                </a:lnTo>
                <a:lnTo>
                  <a:pt x="1893" y="1063"/>
                </a:lnTo>
                <a:lnTo>
                  <a:pt x="1941" y="1063"/>
                </a:lnTo>
                <a:lnTo>
                  <a:pt x="1941" y="1110"/>
                </a:lnTo>
                <a:close/>
                <a:moveTo>
                  <a:pt x="1865" y="1110"/>
                </a:moveTo>
                <a:lnTo>
                  <a:pt x="1818" y="1110"/>
                </a:lnTo>
                <a:lnTo>
                  <a:pt x="1818" y="1063"/>
                </a:lnTo>
                <a:lnTo>
                  <a:pt x="1865" y="1063"/>
                </a:lnTo>
                <a:lnTo>
                  <a:pt x="1865" y="1110"/>
                </a:lnTo>
                <a:close/>
                <a:moveTo>
                  <a:pt x="1789" y="1110"/>
                </a:moveTo>
                <a:lnTo>
                  <a:pt x="1742" y="1110"/>
                </a:lnTo>
                <a:lnTo>
                  <a:pt x="1742" y="1063"/>
                </a:lnTo>
                <a:lnTo>
                  <a:pt x="1789" y="1063"/>
                </a:lnTo>
                <a:lnTo>
                  <a:pt x="1789" y="1110"/>
                </a:lnTo>
                <a:close/>
                <a:moveTo>
                  <a:pt x="1714" y="1110"/>
                </a:moveTo>
                <a:lnTo>
                  <a:pt x="1666" y="1110"/>
                </a:lnTo>
                <a:lnTo>
                  <a:pt x="1666" y="1063"/>
                </a:lnTo>
                <a:lnTo>
                  <a:pt x="1714" y="1063"/>
                </a:lnTo>
                <a:lnTo>
                  <a:pt x="1714" y="1110"/>
                </a:lnTo>
                <a:close/>
                <a:moveTo>
                  <a:pt x="1638" y="1110"/>
                </a:moveTo>
                <a:lnTo>
                  <a:pt x="1591" y="1110"/>
                </a:lnTo>
                <a:lnTo>
                  <a:pt x="1591" y="1063"/>
                </a:lnTo>
                <a:lnTo>
                  <a:pt x="1638" y="1063"/>
                </a:lnTo>
                <a:lnTo>
                  <a:pt x="1638" y="1110"/>
                </a:lnTo>
                <a:close/>
                <a:moveTo>
                  <a:pt x="1562" y="1110"/>
                </a:moveTo>
                <a:lnTo>
                  <a:pt x="1515" y="1110"/>
                </a:lnTo>
                <a:lnTo>
                  <a:pt x="1515" y="1063"/>
                </a:lnTo>
                <a:lnTo>
                  <a:pt x="1562" y="1063"/>
                </a:lnTo>
                <a:lnTo>
                  <a:pt x="1562" y="1110"/>
                </a:lnTo>
                <a:close/>
                <a:moveTo>
                  <a:pt x="1486" y="1110"/>
                </a:moveTo>
                <a:lnTo>
                  <a:pt x="1439" y="1110"/>
                </a:lnTo>
                <a:lnTo>
                  <a:pt x="1439" y="1063"/>
                </a:lnTo>
                <a:lnTo>
                  <a:pt x="1486" y="1063"/>
                </a:lnTo>
                <a:lnTo>
                  <a:pt x="1486" y="1110"/>
                </a:lnTo>
                <a:close/>
                <a:moveTo>
                  <a:pt x="1032" y="1110"/>
                </a:moveTo>
                <a:lnTo>
                  <a:pt x="985" y="1110"/>
                </a:lnTo>
                <a:lnTo>
                  <a:pt x="985" y="1063"/>
                </a:lnTo>
                <a:lnTo>
                  <a:pt x="1032" y="1063"/>
                </a:lnTo>
                <a:lnTo>
                  <a:pt x="1032" y="1110"/>
                </a:lnTo>
                <a:close/>
                <a:moveTo>
                  <a:pt x="956" y="1110"/>
                </a:moveTo>
                <a:lnTo>
                  <a:pt x="909" y="1110"/>
                </a:lnTo>
                <a:lnTo>
                  <a:pt x="909" y="1063"/>
                </a:lnTo>
                <a:lnTo>
                  <a:pt x="956" y="1063"/>
                </a:lnTo>
                <a:lnTo>
                  <a:pt x="956" y="1110"/>
                </a:lnTo>
                <a:close/>
                <a:moveTo>
                  <a:pt x="881" y="1110"/>
                </a:moveTo>
                <a:lnTo>
                  <a:pt x="833" y="1110"/>
                </a:lnTo>
                <a:lnTo>
                  <a:pt x="833" y="1063"/>
                </a:lnTo>
                <a:lnTo>
                  <a:pt x="881" y="1063"/>
                </a:lnTo>
                <a:lnTo>
                  <a:pt x="881" y="1110"/>
                </a:lnTo>
                <a:close/>
                <a:moveTo>
                  <a:pt x="805" y="1110"/>
                </a:moveTo>
                <a:lnTo>
                  <a:pt x="758" y="1110"/>
                </a:lnTo>
                <a:lnTo>
                  <a:pt x="758" y="1063"/>
                </a:lnTo>
                <a:lnTo>
                  <a:pt x="805" y="1063"/>
                </a:lnTo>
                <a:lnTo>
                  <a:pt x="805" y="1110"/>
                </a:lnTo>
                <a:close/>
                <a:moveTo>
                  <a:pt x="2622" y="1035"/>
                </a:moveTo>
                <a:lnTo>
                  <a:pt x="2575" y="1035"/>
                </a:lnTo>
                <a:lnTo>
                  <a:pt x="2575" y="987"/>
                </a:lnTo>
                <a:lnTo>
                  <a:pt x="2622" y="987"/>
                </a:lnTo>
                <a:lnTo>
                  <a:pt x="2622" y="1035"/>
                </a:lnTo>
                <a:close/>
                <a:moveTo>
                  <a:pt x="2547" y="1035"/>
                </a:moveTo>
                <a:lnTo>
                  <a:pt x="2499" y="1035"/>
                </a:lnTo>
                <a:lnTo>
                  <a:pt x="2499" y="987"/>
                </a:lnTo>
                <a:lnTo>
                  <a:pt x="2547" y="987"/>
                </a:lnTo>
                <a:lnTo>
                  <a:pt x="2547" y="1035"/>
                </a:lnTo>
                <a:close/>
                <a:moveTo>
                  <a:pt x="2471" y="1035"/>
                </a:moveTo>
                <a:lnTo>
                  <a:pt x="2424" y="1035"/>
                </a:lnTo>
                <a:lnTo>
                  <a:pt x="2424" y="987"/>
                </a:lnTo>
                <a:lnTo>
                  <a:pt x="2471" y="987"/>
                </a:lnTo>
                <a:lnTo>
                  <a:pt x="2471" y="1035"/>
                </a:lnTo>
                <a:close/>
                <a:moveTo>
                  <a:pt x="2395" y="1035"/>
                </a:moveTo>
                <a:lnTo>
                  <a:pt x="2348" y="1035"/>
                </a:lnTo>
                <a:lnTo>
                  <a:pt x="2348" y="987"/>
                </a:lnTo>
                <a:lnTo>
                  <a:pt x="2395" y="987"/>
                </a:lnTo>
                <a:lnTo>
                  <a:pt x="2395" y="1035"/>
                </a:lnTo>
                <a:close/>
                <a:moveTo>
                  <a:pt x="2319" y="1035"/>
                </a:moveTo>
                <a:lnTo>
                  <a:pt x="2272" y="1035"/>
                </a:lnTo>
                <a:lnTo>
                  <a:pt x="2272" y="987"/>
                </a:lnTo>
                <a:lnTo>
                  <a:pt x="2319" y="987"/>
                </a:lnTo>
                <a:lnTo>
                  <a:pt x="2319" y="1035"/>
                </a:lnTo>
                <a:close/>
                <a:moveTo>
                  <a:pt x="2168" y="1035"/>
                </a:moveTo>
                <a:lnTo>
                  <a:pt x="2121" y="1035"/>
                </a:lnTo>
                <a:lnTo>
                  <a:pt x="2121" y="987"/>
                </a:lnTo>
                <a:lnTo>
                  <a:pt x="2168" y="987"/>
                </a:lnTo>
                <a:lnTo>
                  <a:pt x="2168" y="1035"/>
                </a:lnTo>
                <a:close/>
                <a:moveTo>
                  <a:pt x="2092" y="1035"/>
                </a:moveTo>
                <a:lnTo>
                  <a:pt x="2045" y="1035"/>
                </a:lnTo>
                <a:lnTo>
                  <a:pt x="2045" y="987"/>
                </a:lnTo>
                <a:lnTo>
                  <a:pt x="2092" y="987"/>
                </a:lnTo>
                <a:lnTo>
                  <a:pt x="2092" y="1035"/>
                </a:lnTo>
                <a:close/>
                <a:moveTo>
                  <a:pt x="2016" y="1035"/>
                </a:moveTo>
                <a:lnTo>
                  <a:pt x="1969" y="1035"/>
                </a:lnTo>
                <a:lnTo>
                  <a:pt x="1969" y="987"/>
                </a:lnTo>
                <a:lnTo>
                  <a:pt x="2016" y="987"/>
                </a:lnTo>
                <a:lnTo>
                  <a:pt x="2016" y="1035"/>
                </a:lnTo>
                <a:close/>
                <a:moveTo>
                  <a:pt x="1941" y="1035"/>
                </a:moveTo>
                <a:lnTo>
                  <a:pt x="1893" y="1035"/>
                </a:lnTo>
                <a:lnTo>
                  <a:pt x="1893" y="987"/>
                </a:lnTo>
                <a:lnTo>
                  <a:pt x="1941" y="987"/>
                </a:lnTo>
                <a:lnTo>
                  <a:pt x="1941" y="1035"/>
                </a:lnTo>
                <a:close/>
                <a:moveTo>
                  <a:pt x="1865" y="1035"/>
                </a:moveTo>
                <a:lnTo>
                  <a:pt x="1818" y="1035"/>
                </a:lnTo>
                <a:lnTo>
                  <a:pt x="1818" y="987"/>
                </a:lnTo>
                <a:lnTo>
                  <a:pt x="1865" y="987"/>
                </a:lnTo>
                <a:lnTo>
                  <a:pt x="1865" y="1035"/>
                </a:lnTo>
                <a:close/>
                <a:moveTo>
                  <a:pt x="1789" y="1035"/>
                </a:moveTo>
                <a:lnTo>
                  <a:pt x="1742" y="1035"/>
                </a:lnTo>
                <a:lnTo>
                  <a:pt x="1742" y="987"/>
                </a:lnTo>
                <a:lnTo>
                  <a:pt x="1789" y="987"/>
                </a:lnTo>
                <a:lnTo>
                  <a:pt x="1789" y="1035"/>
                </a:lnTo>
                <a:close/>
                <a:moveTo>
                  <a:pt x="1714" y="1035"/>
                </a:moveTo>
                <a:lnTo>
                  <a:pt x="1666" y="1035"/>
                </a:lnTo>
                <a:lnTo>
                  <a:pt x="1666" y="987"/>
                </a:lnTo>
                <a:lnTo>
                  <a:pt x="1714" y="987"/>
                </a:lnTo>
                <a:lnTo>
                  <a:pt x="1714" y="1035"/>
                </a:lnTo>
                <a:close/>
                <a:moveTo>
                  <a:pt x="1638" y="1035"/>
                </a:moveTo>
                <a:lnTo>
                  <a:pt x="1591" y="1035"/>
                </a:lnTo>
                <a:lnTo>
                  <a:pt x="1591" y="987"/>
                </a:lnTo>
                <a:lnTo>
                  <a:pt x="1638" y="987"/>
                </a:lnTo>
                <a:lnTo>
                  <a:pt x="1638" y="1035"/>
                </a:lnTo>
                <a:close/>
                <a:moveTo>
                  <a:pt x="1562" y="1035"/>
                </a:moveTo>
                <a:lnTo>
                  <a:pt x="1515" y="1035"/>
                </a:lnTo>
                <a:lnTo>
                  <a:pt x="1515" y="987"/>
                </a:lnTo>
                <a:lnTo>
                  <a:pt x="1562" y="987"/>
                </a:lnTo>
                <a:lnTo>
                  <a:pt x="1562" y="1035"/>
                </a:lnTo>
                <a:close/>
                <a:moveTo>
                  <a:pt x="1486" y="1035"/>
                </a:moveTo>
                <a:lnTo>
                  <a:pt x="1439" y="1035"/>
                </a:lnTo>
                <a:lnTo>
                  <a:pt x="1439" y="987"/>
                </a:lnTo>
                <a:lnTo>
                  <a:pt x="1486" y="987"/>
                </a:lnTo>
                <a:lnTo>
                  <a:pt x="1486" y="1035"/>
                </a:lnTo>
                <a:close/>
                <a:moveTo>
                  <a:pt x="805" y="1035"/>
                </a:moveTo>
                <a:lnTo>
                  <a:pt x="758" y="1035"/>
                </a:lnTo>
                <a:lnTo>
                  <a:pt x="758" y="987"/>
                </a:lnTo>
                <a:lnTo>
                  <a:pt x="805" y="987"/>
                </a:lnTo>
                <a:lnTo>
                  <a:pt x="805" y="1035"/>
                </a:lnTo>
                <a:close/>
                <a:moveTo>
                  <a:pt x="729" y="1035"/>
                </a:moveTo>
                <a:lnTo>
                  <a:pt x="682" y="1035"/>
                </a:lnTo>
                <a:lnTo>
                  <a:pt x="682" y="987"/>
                </a:lnTo>
                <a:lnTo>
                  <a:pt x="729" y="987"/>
                </a:lnTo>
                <a:lnTo>
                  <a:pt x="729" y="1035"/>
                </a:lnTo>
                <a:close/>
                <a:moveTo>
                  <a:pt x="653" y="1035"/>
                </a:moveTo>
                <a:lnTo>
                  <a:pt x="606" y="1035"/>
                </a:lnTo>
                <a:lnTo>
                  <a:pt x="606" y="987"/>
                </a:lnTo>
                <a:lnTo>
                  <a:pt x="653" y="987"/>
                </a:lnTo>
                <a:lnTo>
                  <a:pt x="653" y="1035"/>
                </a:lnTo>
                <a:close/>
                <a:moveTo>
                  <a:pt x="2776" y="959"/>
                </a:moveTo>
                <a:lnTo>
                  <a:pt x="2726" y="959"/>
                </a:lnTo>
                <a:lnTo>
                  <a:pt x="2726" y="912"/>
                </a:lnTo>
                <a:lnTo>
                  <a:pt x="2776" y="912"/>
                </a:lnTo>
                <a:lnTo>
                  <a:pt x="2776" y="959"/>
                </a:lnTo>
                <a:close/>
                <a:moveTo>
                  <a:pt x="2700" y="959"/>
                </a:moveTo>
                <a:lnTo>
                  <a:pt x="2651" y="959"/>
                </a:lnTo>
                <a:lnTo>
                  <a:pt x="2651" y="912"/>
                </a:lnTo>
                <a:lnTo>
                  <a:pt x="2700" y="912"/>
                </a:lnTo>
                <a:lnTo>
                  <a:pt x="2700" y="959"/>
                </a:lnTo>
                <a:close/>
                <a:moveTo>
                  <a:pt x="2622" y="959"/>
                </a:moveTo>
                <a:lnTo>
                  <a:pt x="2575" y="959"/>
                </a:lnTo>
                <a:lnTo>
                  <a:pt x="2575" y="912"/>
                </a:lnTo>
                <a:lnTo>
                  <a:pt x="2622" y="912"/>
                </a:lnTo>
                <a:lnTo>
                  <a:pt x="2622" y="959"/>
                </a:lnTo>
                <a:close/>
                <a:moveTo>
                  <a:pt x="2547" y="959"/>
                </a:moveTo>
                <a:lnTo>
                  <a:pt x="2499" y="959"/>
                </a:lnTo>
                <a:lnTo>
                  <a:pt x="2499" y="912"/>
                </a:lnTo>
                <a:lnTo>
                  <a:pt x="2547" y="912"/>
                </a:lnTo>
                <a:lnTo>
                  <a:pt x="2547" y="959"/>
                </a:lnTo>
                <a:close/>
                <a:moveTo>
                  <a:pt x="2471" y="959"/>
                </a:moveTo>
                <a:lnTo>
                  <a:pt x="2424" y="959"/>
                </a:lnTo>
                <a:lnTo>
                  <a:pt x="2424" y="912"/>
                </a:lnTo>
                <a:lnTo>
                  <a:pt x="2471" y="912"/>
                </a:lnTo>
                <a:lnTo>
                  <a:pt x="2471" y="959"/>
                </a:lnTo>
                <a:close/>
                <a:moveTo>
                  <a:pt x="2395" y="959"/>
                </a:moveTo>
                <a:lnTo>
                  <a:pt x="2348" y="959"/>
                </a:lnTo>
                <a:lnTo>
                  <a:pt x="2348" y="912"/>
                </a:lnTo>
                <a:lnTo>
                  <a:pt x="2395" y="912"/>
                </a:lnTo>
                <a:lnTo>
                  <a:pt x="2395" y="959"/>
                </a:lnTo>
                <a:close/>
                <a:moveTo>
                  <a:pt x="2319" y="959"/>
                </a:moveTo>
                <a:lnTo>
                  <a:pt x="2272" y="959"/>
                </a:lnTo>
                <a:lnTo>
                  <a:pt x="2272" y="912"/>
                </a:lnTo>
                <a:lnTo>
                  <a:pt x="2319" y="912"/>
                </a:lnTo>
                <a:lnTo>
                  <a:pt x="2319" y="959"/>
                </a:lnTo>
                <a:close/>
                <a:moveTo>
                  <a:pt x="2168" y="959"/>
                </a:moveTo>
                <a:lnTo>
                  <a:pt x="2121" y="959"/>
                </a:lnTo>
                <a:lnTo>
                  <a:pt x="2121" y="912"/>
                </a:lnTo>
                <a:lnTo>
                  <a:pt x="2168" y="912"/>
                </a:lnTo>
                <a:lnTo>
                  <a:pt x="2168" y="959"/>
                </a:lnTo>
                <a:close/>
                <a:moveTo>
                  <a:pt x="2092" y="959"/>
                </a:moveTo>
                <a:lnTo>
                  <a:pt x="2045" y="959"/>
                </a:lnTo>
                <a:lnTo>
                  <a:pt x="2045" y="912"/>
                </a:lnTo>
                <a:lnTo>
                  <a:pt x="2092" y="912"/>
                </a:lnTo>
                <a:lnTo>
                  <a:pt x="2092" y="959"/>
                </a:lnTo>
                <a:close/>
                <a:moveTo>
                  <a:pt x="2016" y="959"/>
                </a:moveTo>
                <a:lnTo>
                  <a:pt x="1969" y="959"/>
                </a:lnTo>
                <a:lnTo>
                  <a:pt x="1969" y="912"/>
                </a:lnTo>
                <a:lnTo>
                  <a:pt x="2016" y="912"/>
                </a:lnTo>
                <a:lnTo>
                  <a:pt x="2016" y="959"/>
                </a:lnTo>
                <a:close/>
                <a:moveTo>
                  <a:pt x="1941" y="959"/>
                </a:moveTo>
                <a:lnTo>
                  <a:pt x="1893" y="959"/>
                </a:lnTo>
                <a:lnTo>
                  <a:pt x="1893" y="912"/>
                </a:lnTo>
                <a:lnTo>
                  <a:pt x="1941" y="912"/>
                </a:lnTo>
                <a:lnTo>
                  <a:pt x="1941" y="959"/>
                </a:lnTo>
                <a:close/>
                <a:moveTo>
                  <a:pt x="1865" y="959"/>
                </a:moveTo>
                <a:lnTo>
                  <a:pt x="1818" y="959"/>
                </a:lnTo>
                <a:lnTo>
                  <a:pt x="1818" y="912"/>
                </a:lnTo>
                <a:lnTo>
                  <a:pt x="1865" y="912"/>
                </a:lnTo>
                <a:lnTo>
                  <a:pt x="1865" y="959"/>
                </a:lnTo>
                <a:close/>
                <a:moveTo>
                  <a:pt x="1789" y="959"/>
                </a:moveTo>
                <a:lnTo>
                  <a:pt x="1742" y="959"/>
                </a:lnTo>
                <a:lnTo>
                  <a:pt x="1742" y="912"/>
                </a:lnTo>
                <a:lnTo>
                  <a:pt x="1789" y="912"/>
                </a:lnTo>
                <a:lnTo>
                  <a:pt x="1789" y="959"/>
                </a:lnTo>
                <a:close/>
                <a:moveTo>
                  <a:pt x="1714" y="959"/>
                </a:moveTo>
                <a:lnTo>
                  <a:pt x="1666" y="959"/>
                </a:lnTo>
                <a:lnTo>
                  <a:pt x="1666" y="912"/>
                </a:lnTo>
                <a:lnTo>
                  <a:pt x="1714" y="912"/>
                </a:lnTo>
                <a:lnTo>
                  <a:pt x="1714" y="959"/>
                </a:lnTo>
                <a:close/>
                <a:moveTo>
                  <a:pt x="1638" y="959"/>
                </a:moveTo>
                <a:lnTo>
                  <a:pt x="1591" y="959"/>
                </a:lnTo>
                <a:lnTo>
                  <a:pt x="1591" y="912"/>
                </a:lnTo>
                <a:lnTo>
                  <a:pt x="1638" y="912"/>
                </a:lnTo>
                <a:lnTo>
                  <a:pt x="1638" y="959"/>
                </a:lnTo>
                <a:close/>
                <a:moveTo>
                  <a:pt x="1562" y="959"/>
                </a:moveTo>
                <a:lnTo>
                  <a:pt x="1515" y="959"/>
                </a:lnTo>
                <a:lnTo>
                  <a:pt x="1515" y="912"/>
                </a:lnTo>
                <a:lnTo>
                  <a:pt x="1562" y="912"/>
                </a:lnTo>
                <a:lnTo>
                  <a:pt x="1562" y="959"/>
                </a:lnTo>
                <a:close/>
                <a:moveTo>
                  <a:pt x="1486" y="959"/>
                </a:moveTo>
                <a:lnTo>
                  <a:pt x="1439" y="959"/>
                </a:lnTo>
                <a:lnTo>
                  <a:pt x="1439" y="912"/>
                </a:lnTo>
                <a:lnTo>
                  <a:pt x="1486" y="912"/>
                </a:lnTo>
                <a:lnTo>
                  <a:pt x="1486" y="959"/>
                </a:lnTo>
                <a:close/>
                <a:moveTo>
                  <a:pt x="881" y="959"/>
                </a:moveTo>
                <a:lnTo>
                  <a:pt x="833" y="959"/>
                </a:lnTo>
                <a:lnTo>
                  <a:pt x="833" y="912"/>
                </a:lnTo>
                <a:lnTo>
                  <a:pt x="881" y="912"/>
                </a:lnTo>
                <a:lnTo>
                  <a:pt x="881" y="959"/>
                </a:lnTo>
                <a:close/>
                <a:moveTo>
                  <a:pt x="653" y="959"/>
                </a:moveTo>
                <a:lnTo>
                  <a:pt x="606" y="959"/>
                </a:lnTo>
                <a:lnTo>
                  <a:pt x="606" y="912"/>
                </a:lnTo>
                <a:lnTo>
                  <a:pt x="653" y="912"/>
                </a:lnTo>
                <a:lnTo>
                  <a:pt x="653" y="959"/>
                </a:lnTo>
                <a:close/>
                <a:moveTo>
                  <a:pt x="578" y="959"/>
                </a:moveTo>
                <a:lnTo>
                  <a:pt x="530" y="959"/>
                </a:lnTo>
                <a:lnTo>
                  <a:pt x="530" y="912"/>
                </a:lnTo>
                <a:lnTo>
                  <a:pt x="578" y="912"/>
                </a:lnTo>
                <a:lnTo>
                  <a:pt x="578" y="959"/>
                </a:lnTo>
                <a:close/>
                <a:moveTo>
                  <a:pt x="2928" y="883"/>
                </a:moveTo>
                <a:lnTo>
                  <a:pt x="2878" y="883"/>
                </a:lnTo>
                <a:lnTo>
                  <a:pt x="2878" y="836"/>
                </a:lnTo>
                <a:lnTo>
                  <a:pt x="2928" y="836"/>
                </a:lnTo>
                <a:lnTo>
                  <a:pt x="2928" y="883"/>
                </a:lnTo>
                <a:close/>
                <a:moveTo>
                  <a:pt x="2776" y="883"/>
                </a:moveTo>
                <a:lnTo>
                  <a:pt x="2726" y="883"/>
                </a:lnTo>
                <a:lnTo>
                  <a:pt x="2726" y="836"/>
                </a:lnTo>
                <a:lnTo>
                  <a:pt x="2776" y="836"/>
                </a:lnTo>
                <a:lnTo>
                  <a:pt x="2776" y="883"/>
                </a:lnTo>
                <a:close/>
                <a:moveTo>
                  <a:pt x="2700" y="883"/>
                </a:moveTo>
                <a:lnTo>
                  <a:pt x="2651" y="883"/>
                </a:lnTo>
                <a:lnTo>
                  <a:pt x="2651" y="836"/>
                </a:lnTo>
                <a:lnTo>
                  <a:pt x="2700" y="836"/>
                </a:lnTo>
                <a:lnTo>
                  <a:pt x="2700" y="883"/>
                </a:lnTo>
                <a:close/>
                <a:moveTo>
                  <a:pt x="2622" y="883"/>
                </a:moveTo>
                <a:lnTo>
                  <a:pt x="2575" y="883"/>
                </a:lnTo>
                <a:lnTo>
                  <a:pt x="2575" y="836"/>
                </a:lnTo>
                <a:lnTo>
                  <a:pt x="2622" y="836"/>
                </a:lnTo>
                <a:lnTo>
                  <a:pt x="2622" y="883"/>
                </a:lnTo>
                <a:close/>
                <a:moveTo>
                  <a:pt x="2547" y="883"/>
                </a:moveTo>
                <a:lnTo>
                  <a:pt x="2499" y="883"/>
                </a:lnTo>
                <a:lnTo>
                  <a:pt x="2499" y="836"/>
                </a:lnTo>
                <a:lnTo>
                  <a:pt x="2547" y="836"/>
                </a:lnTo>
                <a:lnTo>
                  <a:pt x="2547" y="883"/>
                </a:lnTo>
                <a:close/>
                <a:moveTo>
                  <a:pt x="2471" y="883"/>
                </a:moveTo>
                <a:lnTo>
                  <a:pt x="2424" y="883"/>
                </a:lnTo>
                <a:lnTo>
                  <a:pt x="2424" y="836"/>
                </a:lnTo>
                <a:lnTo>
                  <a:pt x="2471" y="836"/>
                </a:lnTo>
                <a:lnTo>
                  <a:pt x="2471" y="883"/>
                </a:lnTo>
                <a:close/>
                <a:moveTo>
                  <a:pt x="2395" y="883"/>
                </a:moveTo>
                <a:lnTo>
                  <a:pt x="2348" y="883"/>
                </a:lnTo>
                <a:lnTo>
                  <a:pt x="2348" y="836"/>
                </a:lnTo>
                <a:lnTo>
                  <a:pt x="2395" y="836"/>
                </a:lnTo>
                <a:lnTo>
                  <a:pt x="2395" y="883"/>
                </a:lnTo>
                <a:close/>
                <a:moveTo>
                  <a:pt x="2319" y="883"/>
                </a:moveTo>
                <a:lnTo>
                  <a:pt x="2272" y="883"/>
                </a:lnTo>
                <a:lnTo>
                  <a:pt x="2272" y="836"/>
                </a:lnTo>
                <a:lnTo>
                  <a:pt x="2319" y="836"/>
                </a:lnTo>
                <a:lnTo>
                  <a:pt x="2319" y="883"/>
                </a:lnTo>
                <a:close/>
                <a:moveTo>
                  <a:pt x="2244" y="883"/>
                </a:moveTo>
                <a:lnTo>
                  <a:pt x="2196" y="883"/>
                </a:lnTo>
                <a:lnTo>
                  <a:pt x="2196" y="836"/>
                </a:lnTo>
                <a:lnTo>
                  <a:pt x="2244" y="836"/>
                </a:lnTo>
                <a:lnTo>
                  <a:pt x="2244" y="883"/>
                </a:lnTo>
                <a:close/>
                <a:moveTo>
                  <a:pt x="2168" y="883"/>
                </a:moveTo>
                <a:lnTo>
                  <a:pt x="2121" y="883"/>
                </a:lnTo>
                <a:lnTo>
                  <a:pt x="2121" y="836"/>
                </a:lnTo>
                <a:lnTo>
                  <a:pt x="2168" y="836"/>
                </a:lnTo>
                <a:lnTo>
                  <a:pt x="2168" y="883"/>
                </a:lnTo>
                <a:close/>
                <a:moveTo>
                  <a:pt x="2092" y="883"/>
                </a:moveTo>
                <a:lnTo>
                  <a:pt x="2045" y="883"/>
                </a:lnTo>
                <a:lnTo>
                  <a:pt x="2045" y="836"/>
                </a:lnTo>
                <a:lnTo>
                  <a:pt x="2092" y="836"/>
                </a:lnTo>
                <a:lnTo>
                  <a:pt x="2092" y="883"/>
                </a:lnTo>
                <a:close/>
                <a:moveTo>
                  <a:pt x="2016" y="883"/>
                </a:moveTo>
                <a:lnTo>
                  <a:pt x="1969" y="883"/>
                </a:lnTo>
                <a:lnTo>
                  <a:pt x="1969" y="836"/>
                </a:lnTo>
                <a:lnTo>
                  <a:pt x="2016" y="836"/>
                </a:lnTo>
                <a:lnTo>
                  <a:pt x="2016" y="883"/>
                </a:lnTo>
                <a:close/>
                <a:moveTo>
                  <a:pt x="1865" y="883"/>
                </a:moveTo>
                <a:lnTo>
                  <a:pt x="1818" y="883"/>
                </a:lnTo>
                <a:lnTo>
                  <a:pt x="1818" y="836"/>
                </a:lnTo>
                <a:lnTo>
                  <a:pt x="1865" y="836"/>
                </a:lnTo>
                <a:lnTo>
                  <a:pt x="1865" y="883"/>
                </a:lnTo>
                <a:close/>
                <a:moveTo>
                  <a:pt x="1789" y="883"/>
                </a:moveTo>
                <a:lnTo>
                  <a:pt x="1742" y="883"/>
                </a:lnTo>
                <a:lnTo>
                  <a:pt x="1742" y="836"/>
                </a:lnTo>
                <a:lnTo>
                  <a:pt x="1789" y="836"/>
                </a:lnTo>
                <a:lnTo>
                  <a:pt x="1789" y="883"/>
                </a:lnTo>
                <a:close/>
                <a:moveTo>
                  <a:pt x="1714" y="883"/>
                </a:moveTo>
                <a:lnTo>
                  <a:pt x="1666" y="883"/>
                </a:lnTo>
                <a:lnTo>
                  <a:pt x="1666" y="836"/>
                </a:lnTo>
                <a:lnTo>
                  <a:pt x="1714" y="836"/>
                </a:lnTo>
                <a:lnTo>
                  <a:pt x="1714" y="883"/>
                </a:lnTo>
                <a:close/>
                <a:moveTo>
                  <a:pt x="1638" y="883"/>
                </a:moveTo>
                <a:lnTo>
                  <a:pt x="1591" y="883"/>
                </a:lnTo>
                <a:lnTo>
                  <a:pt x="1591" y="836"/>
                </a:lnTo>
                <a:lnTo>
                  <a:pt x="1638" y="836"/>
                </a:lnTo>
                <a:lnTo>
                  <a:pt x="1638" y="883"/>
                </a:lnTo>
                <a:close/>
                <a:moveTo>
                  <a:pt x="1562" y="883"/>
                </a:moveTo>
                <a:lnTo>
                  <a:pt x="1515" y="883"/>
                </a:lnTo>
                <a:lnTo>
                  <a:pt x="1515" y="836"/>
                </a:lnTo>
                <a:lnTo>
                  <a:pt x="1562" y="836"/>
                </a:lnTo>
                <a:lnTo>
                  <a:pt x="1562" y="883"/>
                </a:lnTo>
                <a:close/>
                <a:moveTo>
                  <a:pt x="805" y="883"/>
                </a:moveTo>
                <a:lnTo>
                  <a:pt x="758" y="883"/>
                </a:lnTo>
                <a:lnTo>
                  <a:pt x="758" y="836"/>
                </a:lnTo>
                <a:lnTo>
                  <a:pt x="805" y="836"/>
                </a:lnTo>
                <a:lnTo>
                  <a:pt x="805" y="883"/>
                </a:lnTo>
                <a:close/>
                <a:moveTo>
                  <a:pt x="729" y="883"/>
                </a:moveTo>
                <a:lnTo>
                  <a:pt x="682" y="883"/>
                </a:lnTo>
                <a:lnTo>
                  <a:pt x="682" y="836"/>
                </a:lnTo>
                <a:lnTo>
                  <a:pt x="729" y="836"/>
                </a:lnTo>
                <a:lnTo>
                  <a:pt x="729" y="883"/>
                </a:lnTo>
                <a:close/>
                <a:moveTo>
                  <a:pt x="653" y="883"/>
                </a:moveTo>
                <a:lnTo>
                  <a:pt x="606" y="883"/>
                </a:lnTo>
                <a:lnTo>
                  <a:pt x="606" y="836"/>
                </a:lnTo>
                <a:lnTo>
                  <a:pt x="653" y="836"/>
                </a:lnTo>
                <a:lnTo>
                  <a:pt x="653" y="883"/>
                </a:lnTo>
                <a:close/>
                <a:moveTo>
                  <a:pt x="578" y="883"/>
                </a:moveTo>
                <a:lnTo>
                  <a:pt x="530" y="883"/>
                </a:lnTo>
                <a:lnTo>
                  <a:pt x="530" y="836"/>
                </a:lnTo>
                <a:lnTo>
                  <a:pt x="578" y="836"/>
                </a:lnTo>
                <a:lnTo>
                  <a:pt x="578" y="883"/>
                </a:lnTo>
                <a:close/>
                <a:moveTo>
                  <a:pt x="502" y="883"/>
                </a:moveTo>
                <a:lnTo>
                  <a:pt x="455" y="883"/>
                </a:lnTo>
                <a:lnTo>
                  <a:pt x="455" y="836"/>
                </a:lnTo>
                <a:lnTo>
                  <a:pt x="502" y="836"/>
                </a:lnTo>
                <a:lnTo>
                  <a:pt x="502" y="883"/>
                </a:lnTo>
                <a:close/>
                <a:moveTo>
                  <a:pt x="3003" y="807"/>
                </a:moveTo>
                <a:lnTo>
                  <a:pt x="2954" y="807"/>
                </a:lnTo>
                <a:lnTo>
                  <a:pt x="2954" y="760"/>
                </a:lnTo>
                <a:lnTo>
                  <a:pt x="3003" y="760"/>
                </a:lnTo>
                <a:lnTo>
                  <a:pt x="3003" y="807"/>
                </a:lnTo>
                <a:close/>
                <a:moveTo>
                  <a:pt x="2852" y="807"/>
                </a:moveTo>
                <a:lnTo>
                  <a:pt x="2802" y="807"/>
                </a:lnTo>
                <a:lnTo>
                  <a:pt x="2802" y="760"/>
                </a:lnTo>
                <a:lnTo>
                  <a:pt x="2852" y="760"/>
                </a:lnTo>
                <a:lnTo>
                  <a:pt x="2852" y="807"/>
                </a:lnTo>
                <a:close/>
                <a:moveTo>
                  <a:pt x="2776" y="807"/>
                </a:moveTo>
                <a:lnTo>
                  <a:pt x="2726" y="807"/>
                </a:lnTo>
                <a:lnTo>
                  <a:pt x="2726" y="760"/>
                </a:lnTo>
                <a:lnTo>
                  <a:pt x="2776" y="760"/>
                </a:lnTo>
                <a:lnTo>
                  <a:pt x="2776" y="807"/>
                </a:lnTo>
                <a:close/>
                <a:moveTo>
                  <a:pt x="2700" y="807"/>
                </a:moveTo>
                <a:lnTo>
                  <a:pt x="2651" y="807"/>
                </a:lnTo>
                <a:lnTo>
                  <a:pt x="2651" y="760"/>
                </a:lnTo>
                <a:lnTo>
                  <a:pt x="2700" y="760"/>
                </a:lnTo>
                <a:lnTo>
                  <a:pt x="2700" y="807"/>
                </a:lnTo>
                <a:close/>
                <a:moveTo>
                  <a:pt x="2622" y="807"/>
                </a:moveTo>
                <a:lnTo>
                  <a:pt x="2575" y="807"/>
                </a:lnTo>
                <a:lnTo>
                  <a:pt x="2575" y="760"/>
                </a:lnTo>
                <a:lnTo>
                  <a:pt x="2622" y="760"/>
                </a:lnTo>
                <a:lnTo>
                  <a:pt x="2622" y="807"/>
                </a:lnTo>
                <a:close/>
                <a:moveTo>
                  <a:pt x="2547" y="807"/>
                </a:moveTo>
                <a:lnTo>
                  <a:pt x="2499" y="807"/>
                </a:lnTo>
                <a:lnTo>
                  <a:pt x="2499" y="760"/>
                </a:lnTo>
                <a:lnTo>
                  <a:pt x="2547" y="760"/>
                </a:lnTo>
                <a:lnTo>
                  <a:pt x="2547" y="807"/>
                </a:lnTo>
                <a:close/>
                <a:moveTo>
                  <a:pt x="2471" y="807"/>
                </a:moveTo>
                <a:lnTo>
                  <a:pt x="2424" y="807"/>
                </a:lnTo>
                <a:lnTo>
                  <a:pt x="2424" y="760"/>
                </a:lnTo>
                <a:lnTo>
                  <a:pt x="2471" y="760"/>
                </a:lnTo>
                <a:lnTo>
                  <a:pt x="2471" y="807"/>
                </a:lnTo>
                <a:close/>
                <a:moveTo>
                  <a:pt x="2395" y="807"/>
                </a:moveTo>
                <a:lnTo>
                  <a:pt x="2348" y="807"/>
                </a:lnTo>
                <a:lnTo>
                  <a:pt x="2348" y="760"/>
                </a:lnTo>
                <a:lnTo>
                  <a:pt x="2395" y="760"/>
                </a:lnTo>
                <a:lnTo>
                  <a:pt x="2395" y="807"/>
                </a:lnTo>
                <a:close/>
                <a:moveTo>
                  <a:pt x="2319" y="807"/>
                </a:moveTo>
                <a:lnTo>
                  <a:pt x="2272" y="807"/>
                </a:lnTo>
                <a:lnTo>
                  <a:pt x="2272" y="760"/>
                </a:lnTo>
                <a:lnTo>
                  <a:pt x="2319" y="760"/>
                </a:lnTo>
                <a:lnTo>
                  <a:pt x="2319" y="807"/>
                </a:lnTo>
                <a:close/>
                <a:moveTo>
                  <a:pt x="2244" y="807"/>
                </a:moveTo>
                <a:lnTo>
                  <a:pt x="2196" y="807"/>
                </a:lnTo>
                <a:lnTo>
                  <a:pt x="2196" y="760"/>
                </a:lnTo>
                <a:lnTo>
                  <a:pt x="2244" y="760"/>
                </a:lnTo>
                <a:lnTo>
                  <a:pt x="2244" y="807"/>
                </a:lnTo>
                <a:close/>
                <a:moveTo>
                  <a:pt x="2168" y="807"/>
                </a:moveTo>
                <a:lnTo>
                  <a:pt x="2121" y="807"/>
                </a:lnTo>
                <a:lnTo>
                  <a:pt x="2121" y="760"/>
                </a:lnTo>
                <a:lnTo>
                  <a:pt x="2168" y="760"/>
                </a:lnTo>
                <a:lnTo>
                  <a:pt x="2168" y="807"/>
                </a:lnTo>
                <a:close/>
                <a:moveTo>
                  <a:pt x="2092" y="807"/>
                </a:moveTo>
                <a:lnTo>
                  <a:pt x="2045" y="807"/>
                </a:lnTo>
                <a:lnTo>
                  <a:pt x="2045" y="760"/>
                </a:lnTo>
                <a:lnTo>
                  <a:pt x="2092" y="760"/>
                </a:lnTo>
                <a:lnTo>
                  <a:pt x="2092" y="807"/>
                </a:lnTo>
                <a:close/>
                <a:moveTo>
                  <a:pt x="2016" y="807"/>
                </a:moveTo>
                <a:lnTo>
                  <a:pt x="1969" y="807"/>
                </a:lnTo>
                <a:lnTo>
                  <a:pt x="1969" y="760"/>
                </a:lnTo>
                <a:lnTo>
                  <a:pt x="2016" y="760"/>
                </a:lnTo>
                <a:lnTo>
                  <a:pt x="2016" y="807"/>
                </a:lnTo>
                <a:close/>
                <a:moveTo>
                  <a:pt x="1941" y="807"/>
                </a:moveTo>
                <a:lnTo>
                  <a:pt x="1893" y="807"/>
                </a:lnTo>
                <a:lnTo>
                  <a:pt x="1893" y="760"/>
                </a:lnTo>
                <a:lnTo>
                  <a:pt x="1941" y="760"/>
                </a:lnTo>
                <a:lnTo>
                  <a:pt x="1941" y="807"/>
                </a:lnTo>
                <a:close/>
                <a:moveTo>
                  <a:pt x="1789" y="807"/>
                </a:moveTo>
                <a:lnTo>
                  <a:pt x="1742" y="807"/>
                </a:lnTo>
                <a:lnTo>
                  <a:pt x="1742" y="760"/>
                </a:lnTo>
                <a:lnTo>
                  <a:pt x="1789" y="760"/>
                </a:lnTo>
                <a:lnTo>
                  <a:pt x="1789" y="807"/>
                </a:lnTo>
                <a:close/>
                <a:moveTo>
                  <a:pt x="1638" y="807"/>
                </a:moveTo>
                <a:lnTo>
                  <a:pt x="1591" y="807"/>
                </a:lnTo>
                <a:lnTo>
                  <a:pt x="1591" y="760"/>
                </a:lnTo>
                <a:lnTo>
                  <a:pt x="1638" y="760"/>
                </a:lnTo>
                <a:lnTo>
                  <a:pt x="1638" y="807"/>
                </a:lnTo>
                <a:close/>
                <a:moveTo>
                  <a:pt x="1562" y="807"/>
                </a:moveTo>
                <a:lnTo>
                  <a:pt x="1515" y="807"/>
                </a:lnTo>
                <a:lnTo>
                  <a:pt x="1515" y="760"/>
                </a:lnTo>
                <a:lnTo>
                  <a:pt x="1562" y="760"/>
                </a:lnTo>
                <a:lnTo>
                  <a:pt x="1562" y="807"/>
                </a:lnTo>
                <a:close/>
                <a:moveTo>
                  <a:pt x="881" y="807"/>
                </a:moveTo>
                <a:lnTo>
                  <a:pt x="833" y="807"/>
                </a:lnTo>
                <a:lnTo>
                  <a:pt x="833" y="760"/>
                </a:lnTo>
                <a:lnTo>
                  <a:pt x="881" y="760"/>
                </a:lnTo>
                <a:lnTo>
                  <a:pt x="881" y="807"/>
                </a:lnTo>
                <a:close/>
                <a:moveTo>
                  <a:pt x="805" y="807"/>
                </a:moveTo>
                <a:lnTo>
                  <a:pt x="758" y="807"/>
                </a:lnTo>
                <a:lnTo>
                  <a:pt x="758" y="760"/>
                </a:lnTo>
                <a:lnTo>
                  <a:pt x="805" y="760"/>
                </a:lnTo>
                <a:lnTo>
                  <a:pt x="805" y="807"/>
                </a:lnTo>
                <a:close/>
                <a:moveTo>
                  <a:pt x="729" y="807"/>
                </a:moveTo>
                <a:lnTo>
                  <a:pt x="682" y="807"/>
                </a:lnTo>
                <a:lnTo>
                  <a:pt x="682" y="760"/>
                </a:lnTo>
                <a:lnTo>
                  <a:pt x="729" y="760"/>
                </a:lnTo>
                <a:lnTo>
                  <a:pt x="729" y="807"/>
                </a:lnTo>
                <a:close/>
                <a:moveTo>
                  <a:pt x="653" y="807"/>
                </a:moveTo>
                <a:lnTo>
                  <a:pt x="606" y="807"/>
                </a:lnTo>
                <a:lnTo>
                  <a:pt x="606" y="760"/>
                </a:lnTo>
                <a:lnTo>
                  <a:pt x="653" y="760"/>
                </a:lnTo>
                <a:lnTo>
                  <a:pt x="653" y="807"/>
                </a:lnTo>
                <a:close/>
                <a:moveTo>
                  <a:pt x="578" y="807"/>
                </a:moveTo>
                <a:lnTo>
                  <a:pt x="530" y="807"/>
                </a:lnTo>
                <a:lnTo>
                  <a:pt x="530" y="760"/>
                </a:lnTo>
                <a:lnTo>
                  <a:pt x="578" y="760"/>
                </a:lnTo>
                <a:lnTo>
                  <a:pt x="578" y="807"/>
                </a:lnTo>
                <a:close/>
                <a:moveTo>
                  <a:pt x="502" y="807"/>
                </a:moveTo>
                <a:lnTo>
                  <a:pt x="455" y="807"/>
                </a:lnTo>
                <a:lnTo>
                  <a:pt x="455" y="760"/>
                </a:lnTo>
                <a:lnTo>
                  <a:pt x="502" y="760"/>
                </a:lnTo>
                <a:lnTo>
                  <a:pt x="502" y="807"/>
                </a:lnTo>
                <a:close/>
                <a:moveTo>
                  <a:pt x="3003" y="732"/>
                </a:moveTo>
                <a:lnTo>
                  <a:pt x="2954" y="732"/>
                </a:lnTo>
                <a:lnTo>
                  <a:pt x="2954" y="682"/>
                </a:lnTo>
                <a:lnTo>
                  <a:pt x="3003" y="682"/>
                </a:lnTo>
                <a:lnTo>
                  <a:pt x="3003" y="732"/>
                </a:lnTo>
                <a:close/>
                <a:moveTo>
                  <a:pt x="2928" y="732"/>
                </a:moveTo>
                <a:lnTo>
                  <a:pt x="2878" y="732"/>
                </a:lnTo>
                <a:lnTo>
                  <a:pt x="2878" y="682"/>
                </a:lnTo>
                <a:lnTo>
                  <a:pt x="2928" y="682"/>
                </a:lnTo>
                <a:lnTo>
                  <a:pt x="2928" y="732"/>
                </a:lnTo>
                <a:close/>
                <a:moveTo>
                  <a:pt x="2852" y="732"/>
                </a:moveTo>
                <a:lnTo>
                  <a:pt x="2802" y="732"/>
                </a:lnTo>
                <a:lnTo>
                  <a:pt x="2802" y="682"/>
                </a:lnTo>
                <a:lnTo>
                  <a:pt x="2852" y="682"/>
                </a:lnTo>
                <a:lnTo>
                  <a:pt x="2852" y="732"/>
                </a:lnTo>
                <a:close/>
                <a:moveTo>
                  <a:pt x="2776" y="732"/>
                </a:moveTo>
                <a:lnTo>
                  <a:pt x="2726" y="732"/>
                </a:lnTo>
                <a:lnTo>
                  <a:pt x="2726" y="682"/>
                </a:lnTo>
                <a:lnTo>
                  <a:pt x="2776" y="682"/>
                </a:lnTo>
                <a:lnTo>
                  <a:pt x="2776" y="732"/>
                </a:lnTo>
                <a:close/>
                <a:moveTo>
                  <a:pt x="2700" y="732"/>
                </a:moveTo>
                <a:lnTo>
                  <a:pt x="2651" y="732"/>
                </a:lnTo>
                <a:lnTo>
                  <a:pt x="2651" y="682"/>
                </a:lnTo>
                <a:lnTo>
                  <a:pt x="2700" y="682"/>
                </a:lnTo>
                <a:lnTo>
                  <a:pt x="2700" y="732"/>
                </a:lnTo>
                <a:close/>
                <a:moveTo>
                  <a:pt x="2622" y="732"/>
                </a:moveTo>
                <a:lnTo>
                  <a:pt x="2575" y="732"/>
                </a:lnTo>
                <a:lnTo>
                  <a:pt x="2575" y="682"/>
                </a:lnTo>
                <a:lnTo>
                  <a:pt x="2622" y="682"/>
                </a:lnTo>
                <a:lnTo>
                  <a:pt x="2622" y="732"/>
                </a:lnTo>
                <a:close/>
                <a:moveTo>
                  <a:pt x="2547" y="732"/>
                </a:moveTo>
                <a:lnTo>
                  <a:pt x="2499" y="732"/>
                </a:lnTo>
                <a:lnTo>
                  <a:pt x="2499" y="682"/>
                </a:lnTo>
                <a:lnTo>
                  <a:pt x="2547" y="682"/>
                </a:lnTo>
                <a:lnTo>
                  <a:pt x="2547" y="732"/>
                </a:lnTo>
                <a:close/>
                <a:moveTo>
                  <a:pt x="2471" y="732"/>
                </a:moveTo>
                <a:lnTo>
                  <a:pt x="2424" y="732"/>
                </a:lnTo>
                <a:lnTo>
                  <a:pt x="2424" y="682"/>
                </a:lnTo>
                <a:lnTo>
                  <a:pt x="2471" y="682"/>
                </a:lnTo>
                <a:lnTo>
                  <a:pt x="2471" y="732"/>
                </a:lnTo>
                <a:close/>
                <a:moveTo>
                  <a:pt x="2395" y="732"/>
                </a:moveTo>
                <a:lnTo>
                  <a:pt x="2348" y="732"/>
                </a:lnTo>
                <a:lnTo>
                  <a:pt x="2348" y="682"/>
                </a:lnTo>
                <a:lnTo>
                  <a:pt x="2395" y="682"/>
                </a:lnTo>
                <a:lnTo>
                  <a:pt x="2395" y="732"/>
                </a:lnTo>
                <a:close/>
                <a:moveTo>
                  <a:pt x="2319" y="732"/>
                </a:moveTo>
                <a:lnTo>
                  <a:pt x="2272" y="732"/>
                </a:lnTo>
                <a:lnTo>
                  <a:pt x="2272" y="682"/>
                </a:lnTo>
                <a:lnTo>
                  <a:pt x="2319" y="682"/>
                </a:lnTo>
                <a:lnTo>
                  <a:pt x="2319" y="732"/>
                </a:lnTo>
                <a:close/>
                <a:moveTo>
                  <a:pt x="2244" y="732"/>
                </a:moveTo>
                <a:lnTo>
                  <a:pt x="2196" y="732"/>
                </a:lnTo>
                <a:lnTo>
                  <a:pt x="2196" y="682"/>
                </a:lnTo>
                <a:lnTo>
                  <a:pt x="2244" y="682"/>
                </a:lnTo>
                <a:lnTo>
                  <a:pt x="2244" y="732"/>
                </a:lnTo>
                <a:close/>
                <a:moveTo>
                  <a:pt x="2092" y="732"/>
                </a:moveTo>
                <a:lnTo>
                  <a:pt x="2045" y="732"/>
                </a:lnTo>
                <a:lnTo>
                  <a:pt x="2045" y="682"/>
                </a:lnTo>
                <a:lnTo>
                  <a:pt x="2092" y="682"/>
                </a:lnTo>
                <a:lnTo>
                  <a:pt x="2092" y="732"/>
                </a:lnTo>
                <a:close/>
                <a:moveTo>
                  <a:pt x="1865" y="732"/>
                </a:moveTo>
                <a:lnTo>
                  <a:pt x="1818" y="732"/>
                </a:lnTo>
                <a:lnTo>
                  <a:pt x="1818" y="682"/>
                </a:lnTo>
                <a:lnTo>
                  <a:pt x="1865" y="682"/>
                </a:lnTo>
                <a:lnTo>
                  <a:pt x="1865" y="732"/>
                </a:lnTo>
                <a:close/>
                <a:moveTo>
                  <a:pt x="1789" y="732"/>
                </a:moveTo>
                <a:lnTo>
                  <a:pt x="1742" y="732"/>
                </a:lnTo>
                <a:lnTo>
                  <a:pt x="1742" y="682"/>
                </a:lnTo>
                <a:lnTo>
                  <a:pt x="1789" y="682"/>
                </a:lnTo>
                <a:lnTo>
                  <a:pt x="1789" y="732"/>
                </a:lnTo>
                <a:close/>
                <a:moveTo>
                  <a:pt x="1714" y="732"/>
                </a:moveTo>
                <a:lnTo>
                  <a:pt x="1666" y="732"/>
                </a:lnTo>
                <a:lnTo>
                  <a:pt x="1666" y="682"/>
                </a:lnTo>
                <a:lnTo>
                  <a:pt x="1714" y="682"/>
                </a:lnTo>
                <a:lnTo>
                  <a:pt x="1714" y="732"/>
                </a:lnTo>
                <a:close/>
                <a:moveTo>
                  <a:pt x="1638" y="732"/>
                </a:moveTo>
                <a:lnTo>
                  <a:pt x="1591" y="732"/>
                </a:lnTo>
                <a:lnTo>
                  <a:pt x="1591" y="682"/>
                </a:lnTo>
                <a:lnTo>
                  <a:pt x="1638" y="682"/>
                </a:lnTo>
                <a:lnTo>
                  <a:pt x="1638" y="732"/>
                </a:lnTo>
                <a:close/>
                <a:moveTo>
                  <a:pt x="956" y="732"/>
                </a:moveTo>
                <a:lnTo>
                  <a:pt x="909" y="732"/>
                </a:lnTo>
                <a:lnTo>
                  <a:pt x="909" y="682"/>
                </a:lnTo>
                <a:lnTo>
                  <a:pt x="956" y="682"/>
                </a:lnTo>
                <a:lnTo>
                  <a:pt x="956" y="732"/>
                </a:lnTo>
                <a:close/>
                <a:moveTo>
                  <a:pt x="881" y="732"/>
                </a:moveTo>
                <a:lnTo>
                  <a:pt x="833" y="732"/>
                </a:lnTo>
                <a:lnTo>
                  <a:pt x="833" y="682"/>
                </a:lnTo>
                <a:lnTo>
                  <a:pt x="881" y="682"/>
                </a:lnTo>
                <a:lnTo>
                  <a:pt x="881" y="732"/>
                </a:lnTo>
                <a:close/>
                <a:moveTo>
                  <a:pt x="805" y="732"/>
                </a:moveTo>
                <a:lnTo>
                  <a:pt x="758" y="732"/>
                </a:lnTo>
                <a:lnTo>
                  <a:pt x="758" y="682"/>
                </a:lnTo>
                <a:lnTo>
                  <a:pt x="805" y="682"/>
                </a:lnTo>
                <a:lnTo>
                  <a:pt x="805" y="732"/>
                </a:lnTo>
                <a:close/>
                <a:moveTo>
                  <a:pt x="729" y="732"/>
                </a:moveTo>
                <a:lnTo>
                  <a:pt x="682" y="732"/>
                </a:lnTo>
                <a:lnTo>
                  <a:pt x="682" y="682"/>
                </a:lnTo>
                <a:lnTo>
                  <a:pt x="729" y="682"/>
                </a:lnTo>
                <a:lnTo>
                  <a:pt x="729" y="732"/>
                </a:lnTo>
                <a:close/>
                <a:moveTo>
                  <a:pt x="653" y="732"/>
                </a:moveTo>
                <a:lnTo>
                  <a:pt x="606" y="732"/>
                </a:lnTo>
                <a:lnTo>
                  <a:pt x="606" y="682"/>
                </a:lnTo>
                <a:lnTo>
                  <a:pt x="653" y="682"/>
                </a:lnTo>
                <a:lnTo>
                  <a:pt x="653" y="732"/>
                </a:lnTo>
                <a:close/>
                <a:moveTo>
                  <a:pt x="578" y="732"/>
                </a:moveTo>
                <a:lnTo>
                  <a:pt x="530" y="732"/>
                </a:lnTo>
                <a:lnTo>
                  <a:pt x="530" y="682"/>
                </a:lnTo>
                <a:lnTo>
                  <a:pt x="578" y="682"/>
                </a:lnTo>
                <a:lnTo>
                  <a:pt x="578" y="732"/>
                </a:lnTo>
                <a:close/>
                <a:moveTo>
                  <a:pt x="502" y="732"/>
                </a:moveTo>
                <a:lnTo>
                  <a:pt x="455" y="732"/>
                </a:lnTo>
                <a:lnTo>
                  <a:pt x="455" y="682"/>
                </a:lnTo>
                <a:lnTo>
                  <a:pt x="502" y="682"/>
                </a:lnTo>
                <a:lnTo>
                  <a:pt x="502" y="732"/>
                </a:lnTo>
                <a:close/>
                <a:moveTo>
                  <a:pt x="3003" y="656"/>
                </a:moveTo>
                <a:lnTo>
                  <a:pt x="2954" y="656"/>
                </a:lnTo>
                <a:lnTo>
                  <a:pt x="2954" y="606"/>
                </a:lnTo>
                <a:lnTo>
                  <a:pt x="3003" y="606"/>
                </a:lnTo>
                <a:lnTo>
                  <a:pt x="3003" y="656"/>
                </a:lnTo>
                <a:close/>
                <a:moveTo>
                  <a:pt x="2928" y="656"/>
                </a:moveTo>
                <a:lnTo>
                  <a:pt x="2878" y="656"/>
                </a:lnTo>
                <a:lnTo>
                  <a:pt x="2878" y="606"/>
                </a:lnTo>
                <a:lnTo>
                  <a:pt x="2928" y="606"/>
                </a:lnTo>
                <a:lnTo>
                  <a:pt x="2928" y="656"/>
                </a:lnTo>
                <a:close/>
                <a:moveTo>
                  <a:pt x="2852" y="656"/>
                </a:moveTo>
                <a:lnTo>
                  <a:pt x="2802" y="656"/>
                </a:lnTo>
                <a:lnTo>
                  <a:pt x="2802" y="606"/>
                </a:lnTo>
                <a:lnTo>
                  <a:pt x="2852" y="606"/>
                </a:lnTo>
                <a:lnTo>
                  <a:pt x="2852" y="656"/>
                </a:lnTo>
                <a:close/>
                <a:moveTo>
                  <a:pt x="2776" y="656"/>
                </a:moveTo>
                <a:lnTo>
                  <a:pt x="2726" y="656"/>
                </a:lnTo>
                <a:lnTo>
                  <a:pt x="2726" y="606"/>
                </a:lnTo>
                <a:lnTo>
                  <a:pt x="2776" y="606"/>
                </a:lnTo>
                <a:lnTo>
                  <a:pt x="2776" y="656"/>
                </a:lnTo>
                <a:close/>
                <a:moveTo>
                  <a:pt x="2700" y="656"/>
                </a:moveTo>
                <a:lnTo>
                  <a:pt x="2651" y="656"/>
                </a:lnTo>
                <a:lnTo>
                  <a:pt x="2651" y="606"/>
                </a:lnTo>
                <a:lnTo>
                  <a:pt x="2700" y="606"/>
                </a:lnTo>
                <a:lnTo>
                  <a:pt x="2700" y="656"/>
                </a:lnTo>
                <a:close/>
                <a:moveTo>
                  <a:pt x="2622" y="656"/>
                </a:moveTo>
                <a:lnTo>
                  <a:pt x="2575" y="656"/>
                </a:lnTo>
                <a:lnTo>
                  <a:pt x="2575" y="606"/>
                </a:lnTo>
                <a:lnTo>
                  <a:pt x="2622" y="606"/>
                </a:lnTo>
                <a:lnTo>
                  <a:pt x="2622" y="656"/>
                </a:lnTo>
                <a:close/>
                <a:moveTo>
                  <a:pt x="2547" y="656"/>
                </a:moveTo>
                <a:lnTo>
                  <a:pt x="2499" y="656"/>
                </a:lnTo>
                <a:lnTo>
                  <a:pt x="2499" y="606"/>
                </a:lnTo>
                <a:lnTo>
                  <a:pt x="2547" y="606"/>
                </a:lnTo>
                <a:lnTo>
                  <a:pt x="2547" y="656"/>
                </a:lnTo>
                <a:close/>
                <a:moveTo>
                  <a:pt x="2471" y="656"/>
                </a:moveTo>
                <a:lnTo>
                  <a:pt x="2424" y="656"/>
                </a:lnTo>
                <a:lnTo>
                  <a:pt x="2424" y="606"/>
                </a:lnTo>
                <a:lnTo>
                  <a:pt x="2471" y="606"/>
                </a:lnTo>
                <a:lnTo>
                  <a:pt x="2471" y="656"/>
                </a:lnTo>
                <a:close/>
                <a:moveTo>
                  <a:pt x="2395" y="656"/>
                </a:moveTo>
                <a:lnTo>
                  <a:pt x="2348" y="656"/>
                </a:lnTo>
                <a:lnTo>
                  <a:pt x="2348" y="606"/>
                </a:lnTo>
                <a:lnTo>
                  <a:pt x="2395" y="606"/>
                </a:lnTo>
                <a:lnTo>
                  <a:pt x="2395" y="656"/>
                </a:lnTo>
                <a:close/>
                <a:moveTo>
                  <a:pt x="2319" y="656"/>
                </a:moveTo>
                <a:lnTo>
                  <a:pt x="2272" y="656"/>
                </a:lnTo>
                <a:lnTo>
                  <a:pt x="2272" y="606"/>
                </a:lnTo>
                <a:lnTo>
                  <a:pt x="2319" y="606"/>
                </a:lnTo>
                <a:lnTo>
                  <a:pt x="2319" y="656"/>
                </a:lnTo>
                <a:close/>
                <a:moveTo>
                  <a:pt x="2244" y="656"/>
                </a:moveTo>
                <a:lnTo>
                  <a:pt x="2196" y="656"/>
                </a:lnTo>
                <a:lnTo>
                  <a:pt x="2196" y="606"/>
                </a:lnTo>
                <a:lnTo>
                  <a:pt x="2244" y="606"/>
                </a:lnTo>
                <a:lnTo>
                  <a:pt x="2244" y="656"/>
                </a:lnTo>
                <a:close/>
                <a:moveTo>
                  <a:pt x="2168" y="656"/>
                </a:moveTo>
                <a:lnTo>
                  <a:pt x="2121" y="656"/>
                </a:lnTo>
                <a:lnTo>
                  <a:pt x="2121" y="606"/>
                </a:lnTo>
                <a:lnTo>
                  <a:pt x="2168" y="606"/>
                </a:lnTo>
                <a:lnTo>
                  <a:pt x="2168" y="656"/>
                </a:lnTo>
                <a:close/>
                <a:moveTo>
                  <a:pt x="2092" y="656"/>
                </a:moveTo>
                <a:lnTo>
                  <a:pt x="2045" y="656"/>
                </a:lnTo>
                <a:lnTo>
                  <a:pt x="2045" y="606"/>
                </a:lnTo>
                <a:lnTo>
                  <a:pt x="2092" y="606"/>
                </a:lnTo>
                <a:lnTo>
                  <a:pt x="2092" y="656"/>
                </a:lnTo>
                <a:close/>
                <a:moveTo>
                  <a:pt x="2016" y="656"/>
                </a:moveTo>
                <a:lnTo>
                  <a:pt x="1969" y="656"/>
                </a:lnTo>
                <a:lnTo>
                  <a:pt x="1969" y="606"/>
                </a:lnTo>
                <a:lnTo>
                  <a:pt x="2016" y="606"/>
                </a:lnTo>
                <a:lnTo>
                  <a:pt x="2016" y="656"/>
                </a:lnTo>
                <a:close/>
                <a:moveTo>
                  <a:pt x="1941" y="656"/>
                </a:moveTo>
                <a:lnTo>
                  <a:pt x="1893" y="656"/>
                </a:lnTo>
                <a:lnTo>
                  <a:pt x="1893" y="606"/>
                </a:lnTo>
                <a:lnTo>
                  <a:pt x="1941" y="606"/>
                </a:lnTo>
                <a:lnTo>
                  <a:pt x="1941" y="656"/>
                </a:lnTo>
                <a:close/>
                <a:moveTo>
                  <a:pt x="1865" y="656"/>
                </a:moveTo>
                <a:lnTo>
                  <a:pt x="1818" y="656"/>
                </a:lnTo>
                <a:lnTo>
                  <a:pt x="1818" y="606"/>
                </a:lnTo>
                <a:lnTo>
                  <a:pt x="1865" y="606"/>
                </a:lnTo>
                <a:lnTo>
                  <a:pt x="1865" y="656"/>
                </a:lnTo>
                <a:close/>
                <a:moveTo>
                  <a:pt x="1789" y="656"/>
                </a:moveTo>
                <a:lnTo>
                  <a:pt x="1742" y="656"/>
                </a:lnTo>
                <a:lnTo>
                  <a:pt x="1742" y="606"/>
                </a:lnTo>
                <a:lnTo>
                  <a:pt x="1789" y="606"/>
                </a:lnTo>
                <a:lnTo>
                  <a:pt x="1789" y="656"/>
                </a:lnTo>
                <a:close/>
                <a:moveTo>
                  <a:pt x="1714" y="656"/>
                </a:moveTo>
                <a:lnTo>
                  <a:pt x="1666" y="656"/>
                </a:lnTo>
                <a:lnTo>
                  <a:pt x="1666" y="606"/>
                </a:lnTo>
                <a:lnTo>
                  <a:pt x="1714" y="606"/>
                </a:lnTo>
                <a:lnTo>
                  <a:pt x="1714" y="656"/>
                </a:lnTo>
                <a:close/>
                <a:moveTo>
                  <a:pt x="1638" y="656"/>
                </a:moveTo>
                <a:lnTo>
                  <a:pt x="1591" y="656"/>
                </a:lnTo>
                <a:lnTo>
                  <a:pt x="1591" y="606"/>
                </a:lnTo>
                <a:lnTo>
                  <a:pt x="1638" y="606"/>
                </a:lnTo>
                <a:lnTo>
                  <a:pt x="1638" y="656"/>
                </a:lnTo>
                <a:close/>
                <a:moveTo>
                  <a:pt x="1108" y="656"/>
                </a:moveTo>
                <a:lnTo>
                  <a:pt x="1060" y="656"/>
                </a:lnTo>
                <a:lnTo>
                  <a:pt x="1060" y="606"/>
                </a:lnTo>
                <a:lnTo>
                  <a:pt x="1108" y="606"/>
                </a:lnTo>
                <a:lnTo>
                  <a:pt x="1108" y="656"/>
                </a:lnTo>
                <a:close/>
                <a:moveTo>
                  <a:pt x="1032" y="656"/>
                </a:moveTo>
                <a:lnTo>
                  <a:pt x="985" y="656"/>
                </a:lnTo>
                <a:lnTo>
                  <a:pt x="985" y="606"/>
                </a:lnTo>
                <a:lnTo>
                  <a:pt x="1032" y="606"/>
                </a:lnTo>
                <a:lnTo>
                  <a:pt x="1032" y="656"/>
                </a:lnTo>
                <a:close/>
                <a:moveTo>
                  <a:pt x="956" y="656"/>
                </a:moveTo>
                <a:lnTo>
                  <a:pt x="909" y="656"/>
                </a:lnTo>
                <a:lnTo>
                  <a:pt x="909" y="606"/>
                </a:lnTo>
                <a:lnTo>
                  <a:pt x="956" y="606"/>
                </a:lnTo>
                <a:lnTo>
                  <a:pt x="956" y="656"/>
                </a:lnTo>
                <a:close/>
                <a:moveTo>
                  <a:pt x="881" y="656"/>
                </a:moveTo>
                <a:lnTo>
                  <a:pt x="833" y="656"/>
                </a:lnTo>
                <a:lnTo>
                  <a:pt x="833" y="606"/>
                </a:lnTo>
                <a:lnTo>
                  <a:pt x="881" y="606"/>
                </a:lnTo>
                <a:lnTo>
                  <a:pt x="881" y="656"/>
                </a:lnTo>
                <a:close/>
                <a:moveTo>
                  <a:pt x="805" y="656"/>
                </a:moveTo>
                <a:lnTo>
                  <a:pt x="758" y="656"/>
                </a:lnTo>
                <a:lnTo>
                  <a:pt x="758" y="606"/>
                </a:lnTo>
                <a:lnTo>
                  <a:pt x="805" y="606"/>
                </a:lnTo>
                <a:lnTo>
                  <a:pt x="805" y="656"/>
                </a:lnTo>
                <a:close/>
                <a:moveTo>
                  <a:pt x="729" y="656"/>
                </a:moveTo>
                <a:lnTo>
                  <a:pt x="682" y="656"/>
                </a:lnTo>
                <a:lnTo>
                  <a:pt x="682" y="606"/>
                </a:lnTo>
                <a:lnTo>
                  <a:pt x="729" y="606"/>
                </a:lnTo>
                <a:lnTo>
                  <a:pt x="729" y="656"/>
                </a:lnTo>
                <a:close/>
                <a:moveTo>
                  <a:pt x="653" y="656"/>
                </a:moveTo>
                <a:lnTo>
                  <a:pt x="606" y="656"/>
                </a:lnTo>
                <a:lnTo>
                  <a:pt x="606" y="606"/>
                </a:lnTo>
                <a:lnTo>
                  <a:pt x="653" y="606"/>
                </a:lnTo>
                <a:lnTo>
                  <a:pt x="653" y="656"/>
                </a:lnTo>
                <a:close/>
                <a:moveTo>
                  <a:pt x="578" y="656"/>
                </a:moveTo>
                <a:lnTo>
                  <a:pt x="530" y="656"/>
                </a:lnTo>
                <a:lnTo>
                  <a:pt x="530" y="606"/>
                </a:lnTo>
                <a:lnTo>
                  <a:pt x="578" y="606"/>
                </a:lnTo>
                <a:lnTo>
                  <a:pt x="578" y="656"/>
                </a:lnTo>
                <a:close/>
                <a:moveTo>
                  <a:pt x="502" y="656"/>
                </a:moveTo>
                <a:lnTo>
                  <a:pt x="455" y="656"/>
                </a:lnTo>
                <a:lnTo>
                  <a:pt x="455" y="606"/>
                </a:lnTo>
                <a:lnTo>
                  <a:pt x="502" y="606"/>
                </a:lnTo>
                <a:lnTo>
                  <a:pt x="502" y="656"/>
                </a:lnTo>
                <a:close/>
                <a:moveTo>
                  <a:pt x="426" y="656"/>
                </a:moveTo>
                <a:lnTo>
                  <a:pt x="379" y="656"/>
                </a:lnTo>
                <a:lnTo>
                  <a:pt x="379" y="606"/>
                </a:lnTo>
                <a:lnTo>
                  <a:pt x="426" y="606"/>
                </a:lnTo>
                <a:lnTo>
                  <a:pt x="426" y="656"/>
                </a:lnTo>
                <a:close/>
                <a:moveTo>
                  <a:pt x="3155" y="578"/>
                </a:moveTo>
                <a:lnTo>
                  <a:pt x="3105" y="578"/>
                </a:lnTo>
                <a:lnTo>
                  <a:pt x="3105" y="531"/>
                </a:lnTo>
                <a:lnTo>
                  <a:pt x="3155" y="531"/>
                </a:lnTo>
                <a:lnTo>
                  <a:pt x="3155" y="578"/>
                </a:lnTo>
                <a:close/>
                <a:moveTo>
                  <a:pt x="3003" y="578"/>
                </a:moveTo>
                <a:lnTo>
                  <a:pt x="2954" y="578"/>
                </a:lnTo>
                <a:lnTo>
                  <a:pt x="2954" y="531"/>
                </a:lnTo>
                <a:lnTo>
                  <a:pt x="3003" y="531"/>
                </a:lnTo>
                <a:lnTo>
                  <a:pt x="3003" y="578"/>
                </a:lnTo>
                <a:close/>
                <a:moveTo>
                  <a:pt x="2928" y="578"/>
                </a:moveTo>
                <a:lnTo>
                  <a:pt x="2878" y="578"/>
                </a:lnTo>
                <a:lnTo>
                  <a:pt x="2878" y="531"/>
                </a:lnTo>
                <a:lnTo>
                  <a:pt x="2928" y="531"/>
                </a:lnTo>
                <a:lnTo>
                  <a:pt x="2928" y="578"/>
                </a:lnTo>
                <a:close/>
                <a:moveTo>
                  <a:pt x="2852" y="578"/>
                </a:moveTo>
                <a:lnTo>
                  <a:pt x="2802" y="578"/>
                </a:lnTo>
                <a:lnTo>
                  <a:pt x="2802" y="531"/>
                </a:lnTo>
                <a:lnTo>
                  <a:pt x="2852" y="531"/>
                </a:lnTo>
                <a:lnTo>
                  <a:pt x="2852" y="578"/>
                </a:lnTo>
                <a:close/>
                <a:moveTo>
                  <a:pt x="2776" y="578"/>
                </a:moveTo>
                <a:lnTo>
                  <a:pt x="2726" y="578"/>
                </a:lnTo>
                <a:lnTo>
                  <a:pt x="2726" y="531"/>
                </a:lnTo>
                <a:lnTo>
                  <a:pt x="2776" y="531"/>
                </a:lnTo>
                <a:lnTo>
                  <a:pt x="2776" y="578"/>
                </a:lnTo>
                <a:close/>
                <a:moveTo>
                  <a:pt x="2700" y="578"/>
                </a:moveTo>
                <a:lnTo>
                  <a:pt x="2651" y="578"/>
                </a:lnTo>
                <a:lnTo>
                  <a:pt x="2651" y="531"/>
                </a:lnTo>
                <a:lnTo>
                  <a:pt x="2700" y="531"/>
                </a:lnTo>
                <a:lnTo>
                  <a:pt x="2700" y="578"/>
                </a:lnTo>
                <a:close/>
                <a:moveTo>
                  <a:pt x="2622" y="578"/>
                </a:moveTo>
                <a:lnTo>
                  <a:pt x="2575" y="578"/>
                </a:lnTo>
                <a:lnTo>
                  <a:pt x="2575" y="531"/>
                </a:lnTo>
                <a:lnTo>
                  <a:pt x="2622" y="531"/>
                </a:lnTo>
                <a:lnTo>
                  <a:pt x="2622" y="578"/>
                </a:lnTo>
                <a:close/>
                <a:moveTo>
                  <a:pt x="2547" y="578"/>
                </a:moveTo>
                <a:lnTo>
                  <a:pt x="2499" y="578"/>
                </a:lnTo>
                <a:lnTo>
                  <a:pt x="2499" y="531"/>
                </a:lnTo>
                <a:lnTo>
                  <a:pt x="2547" y="531"/>
                </a:lnTo>
                <a:lnTo>
                  <a:pt x="2547" y="578"/>
                </a:lnTo>
                <a:close/>
                <a:moveTo>
                  <a:pt x="2471" y="578"/>
                </a:moveTo>
                <a:lnTo>
                  <a:pt x="2424" y="578"/>
                </a:lnTo>
                <a:lnTo>
                  <a:pt x="2424" y="531"/>
                </a:lnTo>
                <a:lnTo>
                  <a:pt x="2471" y="531"/>
                </a:lnTo>
                <a:lnTo>
                  <a:pt x="2471" y="578"/>
                </a:lnTo>
                <a:close/>
                <a:moveTo>
                  <a:pt x="2395" y="578"/>
                </a:moveTo>
                <a:lnTo>
                  <a:pt x="2348" y="578"/>
                </a:lnTo>
                <a:lnTo>
                  <a:pt x="2348" y="531"/>
                </a:lnTo>
                <a:lnTo>
                  <a:pt x="2395" y="531"/>
                </a:lnTo>
                <a:lnTo>
                  <a:pt x="2395" y="578"/>
                </a:lnTo>
                <a:close/>
                <a:moveTo>
                  <a:pt x="2319" y="578"/>
                </a:moveTo>
                <a:lnTo>
                  <a:pt x="2272" y="578"/>
                </a:lnTo>
                <a:lnTo>
                  <a:pt x="2272" y="531"/>
                </a:lnTo>
                <a:lnTo>
                  <a:pt x="2319" y="531"/>
                </a:lnTo>
                <a:lnTo>
                  <a:pt x="2319" y="578"/>
                </a:lnTo>
                <a:close/>
                <a:moveTo>
                  <a:pt x="2244" y="578"/>
                </a:moveTo>
                <a:lnTo>
                  <a:pt x="2196" y="578"/>
                </a:lnTo>
                <a:lnTo>
                  <a:pt x="2196" y="531"/>
                </a:lnTo>
                <a:lnTo>
                  <a:pt x="2244" y="531"/>
                </a:lnTo>
                <a:lnTo>
                  <a:pt x="2244" y="578"/>
                </a:lnTo>
                <a:close/>
                <a:moveTo>
                  <a:pt x="2168" y="578"/>
                </a:moveTo>
                <a:lnTo>
                  <a:pt x="2121" y="578"/>
                </a:lnTo>
                <a:lnTo>
                  <a:pt x="2121" y="531"/>
                </a:lnTo>
                <a:lnTo>
                  <a:pt x="2168" y="531"/>
                </a:lnTo>
                <a:lnTo>
                  <a:pt x="2168" y="578"/>
                </a:lnTo>
                <a:close/>
                <a:moveTo>
                  <a:pt x="2092" y="578"/>
                </a:moveTo>
                <a:lnTo>
                  <a:pt x="2045" y="578"/>
                </a:lnTo>
                <a:lnTo>
                  <a:pt x="2045" y="531"/>
                </a:lnTo>
                <a:lnTo>
                  <a:pt x="2092" y="531"/>
                </a:lnTo>
                <a:lnTo>
                  <a:pt x="2092" y="578"/>
                </a:lnTo>
                <a:close/>
                <a:moveTo>
                  <a:pt x="2016" y="578"/>
                </a:moveTo>
                <a:lnTo>
                  <a:pt x="1969" y="578"/>
                </a:lnTo>
                <a:lnTo>
                  <a:pt x="1969" y="531"/>
                </a:lnTo>
                <a:lnTo>
                  <a:pt x="2016" y="531"/>
                </a:lnTo>
                <a:lnTo>
                  <a:pt x="2016" y="578"/>
                </a:lnTo>
                <a:close/>
                <a:moveTo>
                  <a:pt x="1941" y="578"/>
                </a:moveTo>
                <a:lnTo>
                  <a:pt x="1893" y="578"/>
                </a:lnTo>
                <a:lnTo>
                  <a:pt x="1893" y="531"/>
                </a:lnTo>
                <a:lnTo>
                  <a:pt x="1941" y="531"/>
                </a:lnTo>
                <a:lnTo>
                  <a:pt x="1941" y="578"/>
                </a:lnTo>
                <a:close/>
                <a:moveTo>
                  <a:pt x="1865" y="578"/>
                </a:moveTo>
                <a:lnTo>
                  <a:pt x="1818" y="578"/>
                </a:lnTo>
                <a:lnTo>
                  <a:pt x="1818" y="531"/>
                </a:lnTo>
                <a:lnTo>
                  <a:pt x="1865" y="531"/>
                </a:lnTo>
                <a:lnTo>
                  <a:pt x="1865" y="578"/>
                </a:lnTo>
                <a:close/>
                <a:moveTo>
                  <a:pt x="1789" y="578"/>
                </a:moveTo>
                <a:lnTo>
                  <a:pt x="1742" y="578"/>
                </a:lnTo>
                <a:lnTo>
                  <a:pt x="1742" y="531"/>
                </a:lnTo>
                <a:lnTo>
                  <a:pt x="1789" y="531"/>
                </a:lnTo>
                <a:lnTo>
                  <a:pt x="1789" y="578"/>
                </a:lnTo>
                <a:close/>
                <a:moveTo>
                  <a:pt x="1638" y="578"/>
                </a:moveTo>
                <a:lnTo>
                  <a:pt x="1591" y="578"/>
                </a:lnTo>
                <a:lnTo>
                  <a:pt x="1591" y="531"/>
                </a:lnTo>
                <a:lnTo>
                  <a:pt x="1638" y="531"/>
                </a:lnTo>
                <a:lnTo>
                  <a:pt x="1638" y="578"/>
                </a:lnTo>
                <a:close/>
                <a:moveTo>
                  <a:pt x="1562" y="578"/>
                </a:moveTo>
                <a:lnTo>
                  <a:pt x="1515" y="578"/>
                </a:lnTo>
                <a:lnTo>
                  <a:pt x="1515" y="531"/>
                </a:lnTo>
                <a:lnTo>
                  <a:pt x="1562" y="531"/>
                </a:lnTo>
                <a:lnTo>
                  <a:pt x="1562" y="578"/>
                </a:lnTo>
                <a:close/>
                <a:moveTo>
                  <a:pt x="1032" y="578"/>
                </a:moveTo>
                <a:lnTo>
                  <a:pt x="985" y="578"/>
                </a:lnTo>
                <a:lnTo>
                  <a:pt x="985" y="531"/>
                </a:lnTo>
                <a:lnTo>
                  <a:pt x="1032" y="531"/>
                </a:lnTo>
                <a:lnTo>
                  <a:pt x="1032" y="578"/>
                </a:lnTo>
                <a:close/>
                <a:moveTo>
                  <a:pt x="956" y="578"/>
                </a:moveTo>
                <a:lnTo>
                  <a:pt x="909" y="578"/>
                </a:lnTo>
                <a:lnTo>
                  <a:pt x="909" y="531"/>
                </a:lnTo>
                <a:lnTo>
                  <a:pt x="956" y="531"/>
                </a:lnTo>
                <a:lnTo>
                  <a:pt x="956" y="578"/>
                </a:lnTo>
                <a:close/>
                <a:moveTo>
                  <a:pt x="881" y="578"/>
                </a:moveTo>
                <a:lnTo>
                  <a:pt x="833" y="578"/>
                </a:lnTo>
                <a:lnTo>
                  <a:pt x="833" y="531"/>
                </a:lnTo>
                <a:lnTo>
                  <a:pt x="881" y="531"/>
                </a:lnTo>
                <a:lnTo>
                  <a:pt x="881" y="578"/>
                </a:lnTo>
                <a:close/>
                <a:moveTo>
                  <a:pt x="805" y="578"/>
                </a:moveTo>
                <a:lnTo>
                  <a:pt x="758" y="578"/>
                </a:lnTo>
                <a:lnTo>
                  <a:pt x="758" y="531"/>
                </a:lnTo>
                <a:lnTo>
                  <a:pt x="805" y="531"/>
                </a:lnTo>
                <a:lnTo>
                  <a:pt x="805" y="578"/>
                </a:lnTo>
                <a:close/>
                <a:moveTo>
                  <a:pt x="729" y="578"/>
                </a:moveTo>
                <a:lnTo>
                  <a:pt x="682" y="578"/>
                </a:lnTo>
                <a:lnTo>
                  <a:pt x="682" y="531"/>
                </a:lnTo>
                <a:lnTo>
                  <a:pt x="729" y="531"/>
                </a:lnTo>
                <a:lnTo>
                  <a:pt x="729" y="578"/>
                </a:lnTo>
                <a:close/>
                <a:moveTo>
                  <a:pt x="653" y="578"/>
                </a:moveTo>
                <a:lnTo>
                  <a:pt x="606" y="578"/>
                </a:lnTo>
                <a:lnTo>
                  <a:pt x="606" y="531"/>
                </a:lnTo>
                <a:lnTo>
                  <a:pt x="653" y="531"/>
                </a:lnTo>
                <a:lnTo>
                  <a:pt x="653" y="578"/>
                </a:lnTo>
                <a:close/>
                <a:moveTo>
                  <a:pt x="578" y="578"/>
                </a:moveTo>
                <a:lnTo>
                  <a:pt x="530" y="578"/>
                </a:lnTo>
                <a:lnTo>
                  <a:pt x="530" y="531"/>
                </a:lnTo>
                <a:lnTo>
                  <a:pt x="578" y="531"/>
                </a:lnTo>
                <a:lnTo>
                  <a:pt x="578" y="578"/>
                </a:lnTo>
                <a:close/>
                <a:moveTo>
                  <a:pt x="502" y="578"/>
                </a:moveTo>
                <a:lnTo>
                  <a:pt x="455" y="578"/>
                </a:lnTo>
                <a:lnTo>
                  <a:pt x="455" y="531"/>
                </a:lnTo>
                <a:lnTo>
                  <a:pt x="502" y="531"/>
                </a:lnTo>
                <a:lnTo>
                  <a:pt x="502" y="578"/>
                </a:lnTo>
                <a:close/>
                <a:moveTo>
                  <a:pt x="426" y="578"/>
                </a:moveTo>
                <a:lnTo>
                  <a:pt x="379" y="578"/>
                </a:lnTo>
                <a:lnTo>
                  <a:pt x="379" y="531"/>
                </a:lnTo>
                <a:lnTo>
                  <a:pt x="426" y="531"/>
                </a:lnTo>
                <a:lnTo>
                  <a:pt x="426" y="578"/>
                </a:lnTo>
                <a:close/>
                <a:moveTo>
                  <a:pt x="351" y="578"/>
                </a:moveTo>
                <a:lnTo>
                  <a:pt x="303" y="578"/>
                </a:lnTo>
                <a:lnTo>
                  <a:pt x="303" y="531"/>
                </a:lnTo>
                <a:lnTo>
                  <a:pt x="351" y="531"/>
                </a:lnTo>
                <a:lnTo>
                  <a:pt x="351" y="578"/>
                </a:lnTo>
                <a:close/>
                <a:moveTo>
                  <a:pt x="48" y="578"/>
                </a:moveTo>
                <a:lnTo>
                  <a:pt x="0" y="578"/>
                </a:lnTo>
                <a:lnTo>
                  <a:pt x="0" y="531"/>
                </a:lnTo>
                <a:lnTo>
                  <a:pt x="48" y="531"/>
                </a:lnTo>
                <a:lnTo>
                  <a:pt x="48" y="578"/>
                </a:lnTo>
                <a:close/>
                <a:moveTo>
                  <a:pt x="3306" y="502"/>
                </a:moveTo>
                <a:lnTo>
                  <a:pt x="3257" y="502"/>
                </a:lnTo>
                <a:lnTo>
                  <a:pt x="3257" y="455"/>
                </a:lnTo>
                <a:lnTo>
                  <a:pt x="3306" y="455"/>
                </a:lnTo>
                <a:lnTo>
                  <a:pt x="3306" y="502"/>
                </a:lnTo>
                <a:close/>
                <a:moveTo>
                  <a:pt x="3230" y="502"/>
                </a:moveTo>
                <a:lnTo>
                  <a:pt x="3181" y="502"/>
                </a:lnTo>
                <a:lnTo>
                  <a:pt x="3181" y="455"/>
                </a:lnTo>
                <a:lnTo>
                  <a:pt x="3230" y="455"/>
                </a:lnTo>
                <a:lnTo>
                  <a:pt x="3230" y="502"/>
                </a:lnTo>
                <a:close/>
                <a:moveTo>
                  <a:pt x="3155" y="502"/>
                </a:moveTo>
                <a:lnTo>
                  <a:pt x="3105" y="502"/>
                </a:lnTo>
                <a:lnTo>
                  <a:pt x="3105" y="455"/>
                </a:lnTo>
                <a:lnTo>
                  <a:pt x="3155" y="455"/>
                </a:lnTo>
                <a:lnTo>
                  <a:pt x="3155" y="502"/>
                </a:lnTo>
                <a:close/>
                <a:moveTo>
                  <a:pt x="3079" y="502"/>
                </a:moveTo>
                <a:lnTo>
                  <a:pt x="3029" y="502"/>
                </a:lnTo>
                <a:lnTo>
                  <a:pt x="3029" y="455"/>
                </a:lnTo>
                <a:lnTo>
                  <a:pt x="3079" y="455"/>
                </a:lnTo>
                <a:lnTo>
                  <a:pt x="3079" y="502"/>
                </a:lnTo>
                <a:close/>
                <a:moveTo>
                  <a:pt x="3003" y="502"/>
                </a:moveTo>
                <a:lnTo>
                  <a:pt x="2954" y="502"/>
                </a:lnTo>
                <a:lnTo>
                  <a:pt x="2954" y="455"/>
                </a:lnTo>
                <a:lnTo>
                  <a:pt x="3003" y="455"/>
                </a:lnTo>
                <a:lnTo>
                  <a:pt x="3003" y="502"/>
                </a:lnTo>
                <a:close/>
                <a:moveTo>
                  <a:pt x="2928" y="502"/>
                </a:moveTo>
                <a:lnTo>
                  <a:pt x="2878" y="502"/>
                </a:lnTo>
                <a:lnTo>
                  <a:pt x="2878" y="455"/>
                </a:lnTo>
                <a:lnTo>
                  <a:pt x="2928" y="455"/>
                </a:lnTo>
                <a:lnTo>
                  <a:pt x="2928" y="502"/>
                </a:lnTo>
                <a:close/>
                <a:moveTo>
                  <a:pt x="2852" y="502"/>
                </a:moveTo>
                <a:lnTo>
                  <a:pt x="2802" y="502"/>
                </a:lnTo>
                <a:lnTo>
                  <a:pt x="2802" y="455"/>
                </a:lnTo>
                <a:lnTo>
                  <a:pt x="2852" y="455"/>
                </a:lnTo>
                <a:lnTo>
                  <a:pt x="2852" y="502"/>
                </a:lnTo>
                <a:close/>
                <a:moveTo>
                  <a:pt x="2776" y="502"/>
                </a:moveTo>
                <a:lnTo>
                  <a:pt x="2726" y="502"/>
                </a:lnTo>
                <a:lnTo>
                  <a:pt x="2726" y="455"/>
                </a:lnTo>
                <a:lnTo>
                  <a:pt x="2776" y="455"/>
                </a:lnTo>
                <a:lnTo>
                  <a:pt x="2776" y="502"/>
                </a:lnTo>
                <a:close/>
                <a:moveTo>
                  <a:pt x="2700" y="502"/>
                </a:moveTo>
                <a:lnTo>
                  <a:pt x="2651" y="502"/>
                </a:lnTo>
                <a:lnTo>
                  <a:pt x="2651" y="455"/>
                </a:lnTo>
                <a:lnTo>
                  <a:pt x="2700" y="455"/>
                </a:lnTo>
                <a:lnTo>
                  <a:pt x="2700" y="502"/>
                </a:lnTo>
                <a:close/>
                <a:moveTo>
                  <a:pt x="2622" y="502"/>
                </a:moveTo>
                <a:lnTo>
                  <a:pt x="2575" y="502"/>
                </a:lnTo>
                <a:lnTo>
                  <a:pt x="2575" y="455"/>
                </a:lnTo>
                <a:lnTo>
                  <a:pt x="2622" y="455"/>
                </a:lnTo>
                <a:lnTo>
                  <a:pt x="2622" y="502"/>
                </a:lnTo>
                <a:close/>
                <a:moveTo>
                  <a:pt x="2547" y="502"/>
                </a:moveTo>
                <a:lnTo>
                  <a:pt x="2499" y="502"/>
                </a:lnTo>
                <a:lnTo>
                  <a:pt x="2499" y="455"/>
                </a:lnTo>
                <a:lnTo>
                  <a:pt x="2547" y="455"/>
                </a:lnTo>
                <a:lnTo>
                  <a:pt x="2547" y="502"/>
                </a:lnTo>
                <a:close/>
                <a:moveTo>
                  <a:pt x="2471" y="502"/>
                </a:moveTo>
                <a:lnTo>
                  <a:pt x="2424" y="502"/>
                </a:lnTo>
                <a:lnTo>
                  <a:pt x="2424" y="455"/>
                </a:lnTo>
                <a:lnTo>
                  <a:pt x="2471" y="455"/>
                </a:lnTo>
                <a:lnTo>
                  <a:pt x="2471" y="502"/>
                </a:lnTo>
                <a:close/>
                <a:moveTo>
                  <a:pt x="2395" y="502"/>
                </a:moveTo>
                <a:lnTo>
                  <a:pt x="2348" y="502"/>
                </a:lnTo>
                <a:lnTo>
                  <a:pt x="2348" y="455"/>
                </a:lnTo>
                <a:lnTo>
                  <a:pt x="2395" y="455"/>
                </a:lnTo>
                <a:lnTo>
                  <a:pt x="2395" y="502"/>
                </a:lnTo>
                <a:close/>
                <a:moveTo>
                  <a:pt x="2319" y="502"/>
                </a:moveTo>
                <a:lnTo>
                  <a:pt x="2272" y="502"/>
                </a:lnTo>
                <a:lnTo>
                  <a:pt x="2272" y="455"/>
                </a:lnTo>
                <a:lnTo>
                  <a:pt x="2319" y="455"/>
                </a:lnTo>
                <a:lnTo>
                  <a:pt x="2319" y="502"/>
                </a:lnTo>
                <a:close/>
                <a:moveTo>
                  <a:pt x="2244" y="502"/>
                </a:moveTo>
                <a:lnTo>
                  <a:pt x="2196" y="502"/>
                </a:lnTo>
                <a:lnTo>
                  <a:pt x="2196" y="455"/>
                </a:lnTo>
                <a:lnTo>
                  <a:pt x="2244" y="455"/>
                </a:lnTo>
                <a:lnTo>
                  <a:pt x="2244" y="502"/>
                </a:lnTo>
                <a:close/>
                <a:moveTo>
                  <a:pt x="2168" y="502"/>
                </a:moveTo>
                <a:lnTo>
                  <a:pt x="2121" y="502"/>
                </a:lnTo>
                <a:lnTo>
                  <a:pt x="2121" y="455"/>
                </a:lnTo>
                <a:lnTo>
                  <a:pt x="2168" y="455"/>
                </a:lnTo>
                <a:lnTo>
                  <a:pt x="2168" y="502"/>
                </a:lnTo>
                <a:close/>
                <a:moveTo>
                  <a:pt x="2092" y="502"/>
                </a:moveTo>
                <a:lnTo>
                  <a:pt x="2045" y="502"/>
                </a:lnTo>
                <a:lnTo>
                  <a:pt x="2045" y="455"/>
                </a:lnTo>
                <a:lnTo>
                  <a:pt x="2092" y="455"/>
                </a:lnTo>
                <a:lnTo>
                  <a:pt x="2092" y="502"/>
                </a:lnTo>
                <a:close/>
                <a:moveTo>
                  <a:pt x="2016" y="502"/>
                </a:moveTo>
                <a:lnTo>
                  <a:pt x="1969" y="502"/>
                </a:lnTo>
                <a:lnTo>
                  <a:pt x="1969" y="455"/>
                </a:lnTo>
                <a:lnTo>
                  <a:pt x="2016" y="455"/>
                </a:lnTo>
                <a:lnTo>
                  <a:pt x="2016" y="502"/>
                </a:lnTo>
                <a:close/>
                <a:moveTo>
                  <a:pt x="1941" y="502"/>
                </a:moveTo>
                <a:lnTo>
                  <a:pt x="1893" y="502"/>
                </a:lnTo>
                <a:lnTo>
                  <a:pt x="1893" y="455"/>
                </a:lnTo>
                <a:lnTo>
                  <a:pt x="1941" y="455"/>
                </a:lnTo>
                <a:lnTo>
                  <a:pt x="1941" y="502"/>
                </a:lnTo>
                <a:close/>
                <a:moveTo>
                  <a:pt x="1789" y="502"/>
                </a:moveTo>
                <a:lnTo>
                  <a:pt x="1742" y="502"/>
                </a:lnTo>
                <a:lnTo>
                  <a:pt x="1742" y="455"/>
                </a:lnTo>
                <a:lnTo>
                  <a:pt x="1789" y="455"/>
                </a:lnTo>
                <a:lnTo>
                  <a:pt x="1789" y="502"/>
                </a:lnTo>
                <a:close/>
                <a:moveTo>
                  <a:pt x="1714" y="502"/>
                </a:moveTo>
                <a:lnTo>
                  <a:pt x="1666" y="502"/>
                </a:lnTo>
                <a:lnTo>
                  <a:pt x="1666" y="455"/>
                </a:lnTo>
                <a:lnTo>
                  <a:pt x="1714" y="455"/>
                </a:lnTo>
                <a:lnTo>
                  <a:pt x="1714" y="502"/>
                </a:lnTo>
                <a:close/>
                <a:moveTo>
                  <a:pt x="1562" y="502"/>
                </a:moveTo>
                <a:lnTo>
                  <a:pt x="1515" y="502"/>
                </a:lnTo>
                <a:lnTo>
                  <a:pt x="1515" y="455"/>
                </a:lnTo>
                <a:lnTo>
                  <a:pt x="1562" y="455"/>
                </a:lnTo>
                <a:lnTo>
                  <a:pt x="1562" y="502"/>
                </a:lnTo>
                <a:close/>
                <a:moveTo>
                  <a:pt x="1184" y="502"/>
                </a:moveTo>
                <a:lnTo>
                  <a:pt x="1136" y="502"/>
                </a:lnTo>
                <a:lnTo>
                  <a:pt x="1136" y="455"/>
                </a:lnTo>
                <a:lnTo>
                  <a:pt x="1184" y="455"/>
                </a:lnTo>
                <a:lnTo>
                  <a:pt x="1184" y="502"/>
                </a:lnTo>
                <a:close/>
                <a:moveTo>
                  <a:pt x="956" y="502"/>
                </a:moveTo>
                <a:lnTo>
                  <a:pt x="909" y="502"/>
                </a:lnTo>
                <a:lnTo>
                  <a:pt x="909" y="455"/>
                </a:lnTo>
                <a:lnTo>
                  <a:pt x="956" y="455"/>
                </a:lnTo>
                <a:lnTo>
                  <a:pt x="956" y="502"/>
                </a:lnTo>
                <a:close/>
                <a:moveTo>
                  <a:pt x="881" y="502"/>
                </a:moveTo>
                <a:lnTo>
                  <a:pt x="833" y="502"/>
                </a:lnTo>
                <a:lnTo>
                  <a:pt x="833" y="455"/>
                </a:lnTo>
                <a:lnTo>
                  <a:pt x="881" y="455"/>
                </a:lnTo>
                <a:lnTo>
                  <a:pt x="881" y="502"/>
                </a:lnTo>
                <a:close/>
                <a:moveTo>
                  <a:pt x="729" y="502"/>
                </a:moveTo>
                <a:lnTo>
                  <a:pt x="682" y="502"/>
                </a:lnTo>
                <a:lnTo>
                  <a:pt x="682" y="455"/>
                </a:lnTo>
                <a:lnTo>
                  <a:pt x="729" y="455"/>
                </a:lnTo>
                <a:lnTo>
                  <a:pt x="729" y="502"/>
                </a:lnTo>
                <a:close/>
                <a:moveTo>
                  <a:pt x="653" y="502"/>
                </a:moveTo>
                <a:lnTo>
                  <a:pt x="606" y="502"/>
                </a:lnTo>
                <a:lnTo>
                  <a:pt x="606" y="455"/>
                </a:lnTo>
                <a:lnTo>
                  <a:pt x="653" y="455"/>
                </a:lnTo>
                <a:lnTo>
                  <a:pt x="653" y="502"/>
                </a:lnTo>
                <a:close/>
                <a:moveTo>
                  <a:pt x="578" y="502"/>
                </a:moveTo>
                <a:lnTo>
                  <a:pt x="530" y="502"/>
                </a:lnTo>
                <a:lnTo>
                  <a:pt x="530" y="455"/>
                </a:lnTo>
                <a:lnTo>
                  <a:pt x="578" y="455"/>
                </a:lnTo>
                <a:lnTo>
                  <a:pt x="578" y="502"/>
                </a:lnTo>
                <a:close/>
                <a:moveTo>
                  <a:pt x="502" y="502"/>
                </a:moveTo>
                <a:lnTo>
                  <a:pt x="455" y="502"/>
                </a:lnTo>
                <a:lnTo>
                  <a:pt x="455" y="455"/>
                </a:lnTo>
                <a:lnTo>
                  <a:pt x="502" y="455"/>
                </a:lnTo>
                <a:lnTo>
                  <a:pt x="502" y="502"/>
                </a:lnTo>
                <a:close/>
                <a:moveTo>
                  <a:pt x="426" y="502"/>
                </a:moveTo>
                <a:lnTo>
                  <a:pt x="379" y="502"/>
                </a:lnTo>
                <a:lnTo>
                  <a:pt x="379" y="455"/>
                </a:lnTo>
                <a:lnTo>
                  <a:pt x="426" y="455"/>
                </a:lnTo>
                <a:lnTo>
                  <a:pt x="426" y="502"/>
                </a:lnTo>
                <a:close/>
                <a:moveTo>
                  <a:pt x="351" y="502"/>
                </a:moveTo>
                <a:lnTo>
                  <a:pt x="303" y="502"/>
                </a:lnTo>
                <a:lnTo>
                  <a:pt x="303" y="455"/>
                </a:lnTo>
                <a:lnTo>
                  <a:pt x="351" y="455"/>
                </a:lnTo>
                <a:lnTo>
                  <a:pt x="351" y="502"/>
                </a:lnTo>
                <a:close/>
                <a:moveTo>
                  <a:pt x="275" y="502"/>
                </a:moveTo>
                <a:lnTo>
                  <a:pt x="227" y="502"/>
                </a:lnTo>
                <a:lnTo>
                  <a:pt x="227" y="455"/>
                </a:lnTo>
                <a:lnTo>
                  <a:pt x="275" y="455"/>
                </a:lnTo>
                <a:lnTo>
                  <a:pt x="275" y="502"/>
                </a:lnTo>
                <a:close/>
                <a:moveTo>
                  <a:pt x="123" y="502"/>
                </a:moveTo>
                <a:lnTo>
                  <a:pt x="76" y="502"/>
                </a:lnTo>
                <a:lnTo>
                  <a:pt x="76" y="455"/>
                </a:lnTo>
                <a:lnTo>
                  <a:pt x="123" y="455"/>
                </a:lnTo>
                <a:lnTo>
                  <a:pt x="123" y="502"/>
                </a:lnTo>
                <a:close/>
                <a:moveTo>
                  <a:pt x="3458" y="426"/>
                </a:moveTo>
                <a:lnTo>
                  <a:pt x="3408" y="426"/>
                </a:lnTo>
                <a:lnTo>
                  <a:pt x="3408" y="379"/>
                </a:lnTo>
                <a:lnTo>
                  <a:pt x="3458" y="379"/>
                </a:lnTo>
                <a:lnTo>
                  <a:pt x="3458" y="426"/>
                </a:lnTo>
                <a:close/>
                <a:moveTo>
                  <a:pt x="3382" y="426"/>
                </a:moveTo>
                <a:lnTo>
                  <a:pt x="3332" y="426"/>
                </a:lnTo>
                <a:lnTo>
                  <a:pt x="3332" y="379"/>
                </a:lnTo>
                <a:lnTo>
                  <a:pt x="3382" y="379"/>
                </a:lnTo>
                <a:lnTo>
                  <a:pt x="3382" y="426"/>
                </a:lnTo>
                <a:close/>
                <a:moveTo>
                  <a:pt x="3306" y="426"/>
                </a:moveTo>
                <a:lnTo>
                  <a:pt x="3257" y="426"/>
                </a:lnTo>
                <a:lnTo>
                  <a:pt x="3257" y="379"/>
                </a:lnTo>
                <a:lnTo>
                  <a:pt x="3306" y="379"/>
                </a:lnTo>
                <a:lnTo>
                  <a:pt x="3306" y="426"/>
                </a:lnTo>
                <a:close/>
                <a:moveTo>
                  <a:pt x="3230" y="426"/>
                </a:moveTo>
                <a:lnTo>
                  <a:pt x="3181" y="426"/>
                </a:lnTo>
                <a:lnTo>
                  <a:pt x="3181" y="379"/>
                </a:lnTo>
                <a:lnTo>
                  <a:pt x="3230" y="379"/>
                </a:lnTo>
                <a:lnTo>
                  <a:pt x="3230" y="426"/>
                </a:lnTo>
                <a:close/>
                <a:moveTo>
                  <a:pt x="3155" y="426"/>
                </a:moveTo>
                <a:lnTo>
                  <a:pt x="3105" y="426"/>
                </a:lnTo>
                <a:lnTo>
                  <a:pt x="3105" y="379"/>
                </a:lnTo>
                <a:lnTo>
                  <a:pt x="3155" y="379"/>
                </a:lnTo>
                <a:lnTo>
                  <a:pt x="3155" y="426"/>
                </a:lnTo>
                <a:close/>
                <a:moveTo>
                  <a:pt x="3079" y="426"/>
                </a:moveTo>
                <a:lnTo>
                  <a:pt x="3029" y="426"/>
                </a:lnTo>
                <a:lnTo>
                  <a:pt x="3029" y="379"/>
                </a:lnTo>
                <a:lnTo>
                  <a:pt x="3079" y="379"/>
                </a:lnTo>
                <a:lnTo>
                  <a:pt x="3079" y="426"/>
                </a:lnTo>
                <a:close/>
                <a:moveTo>
                  <a:pt x="3003" y="426"/>
                </a:moveTo>
                <a:lnTo>
                  <a:pt x="2954" y="426"/>
                </a:lnTo>
                <a:lnTo>
                  <a:pt x="2954" y="379"/>
                </a:lnTo>
                <a:lnTo>
                  <a:pt x="3003" y="379"/>
                </a:lnTo>
                <a:lnTo>
                  <a:pt x="3003" y="426"/>
                </a:lnTo>
                <a:close/>
                <a:moveTo>
                  <a:pt x="2928" y="426"/>
                </a:moveTo>
                <a:lnTo>
                  <a:pt x="2878" y="426"/>
                </a:lnTo>
                <a:lnTo>
                  <a:pt x="2878" y="379"/>
                </a:lnTo>
                <a:lnTo>
                  <a:pt x="2928" y="379"/>
                </a:lnTo>
                <a:lnTo>
                  <a:pt x="2928" y="426"/>
                </a:lnTo>
                <a:close/>
                <a:moveTo>
                  <a:pt x="2852" y="426"/>
                </a:moveTo>
                <a:lnTo>
                  <a:pt x="2802" y="426"/>
                </a:lnTo>
                <a:lnTo>
                  <a:pt x="2802" y="379"/>
                </a:lnTo>
                <a:lnTo>
                  <a:pt x="2852" y="379"/>
                </a:lnTo>
                <a:lnTo>
                  <a:pt x="2852" y="426"/>
                </a:lnTo>
                <a:close/>
                <a:moveTo>
                  <a:pt x="2776" y="426"/>
                </a:moveTo>
                <a:lnTo>
                  <a:pt x="2726" y="426"/>
                </a:lnTo>
                <a:lnTo>
                  <a:pt x="2726" y="379"/>
                </a:lnTo>
                <a:lnTo>
                  <a:pt x="2776" y="379"/>
                </a:lnTo>
                <a:lnTo>
                  <a:pt x="2776" y="426"/>
                </a:lnTo>
                <a:close/>
                <a:moveTo>
                  <a:pt x="2700" y="426"/>
                </a:moveTo>
                <a:lnTo>
                  <a:pt x="2651" y="426"/>
                </a:lnTo>
                <a:lnTo>
                  <a:pt x="2651" y="379"/>
                </a:lnTo>
                <a:lnTo>
                  <a:pt x="2700" y="379"/>
                </a:lnTo>
                <a:lnTo>
                  <a:pt x="2700" y="426"/>
                </a:lnTo>
                <a:close/>
                <a:moveTo>
                  <a:pt x="2622" y="426"/>
                </a:moveTo>
                <a:lnTo>
                  <a:pt x="2575" y="426"/>
                </a:lnTo>
                <a:lnTo>
                  <a:pt x="2575" y="379"/>
                </a:lnTo>
                <a:lnTo>
                  <a:pt x="2622" y="379"/>
                </a:lnTo>
                <a:lnTo>
                  <a:pt x="2622" y="426"/>
                </a:lnTo>
                <a:close/>
                <a:moveTo>
                  <a:pt x="2547" y="426"/>
                </a:moveTo>
                <a:lnTo>
                  <a:pt x="2499" y="426"/>
                </a:lnTo>
                <a:lnTo>
                  <a:pt x="2499" y="379"/>
                </a:lnTo>
                <a:lnTo>
                  <a:pt x="2547" y="379"/>
                </a:lnTo>
                <a:lnTo>
                  <a:pt x="2547" y="426"/>
                </a:lnTo>
                <a:close/>
                <a:moveTo>
                  <a:pt x="2471" y="426"/>
                </a:moveTo>
                <a:lnTo>
                  <a:pt x="2424" y="426"/>
                </a:lnTo>
                <a:lnTo>
                  <a:pt x="2424" y="379"/>
                </a:lnTo>
                <a:lnTo>
                  <a:pt x="2471" y="379"/>
                </a:lnTo>
                <a:lnTo>
                  <a:pt x="2471" y="426"/>
                </a:lnTo>
                <a:close/>
                <a:moveTo>
                  <a:pt x="2395" y="426"/>
                </a:moveTo>
                <a:lnTo>
                  <a:pt x="2348" y="426"/>
                </a:lnTo>
                <a:lnTo>
                  <a:pt x="2348" y="379"/>
                </a:lnTo>
                <a:lnTo>
                  <a:pt x="2395" y="379"/>
                </a:lnTo>
                <a:lnTo>
                  <a:pt x="2395" y="426"/>
                </a:lnTo>
                <a:close/>
                <a:moveTo>
                  <a:pt x="2319" y="426"/>
                </a:moveTo>
                <a:lnTo>
                  <a:pt x="2272" y="426"/>
                </a:lnTo>
                <a:lnTo>
                  <a:pt x="2272" y="379"/>
                </a:lnTo>
                <a:lnTo>
                  <a:pt x="2319" y="379"/>
                </a:lnTo>
                <a:lnTo>
                  <a:pt x="2319" y="426"/>
                </a:lnTo>
                <a:close/>
                <a:moveTo>
                  <a:pt x="2244" y="426"/>
                </a:moveTo>
                <a:lnTo>
                  <a:pt x="2196" y="426"/>
                </a:lnTo>
                <a:lnTo>
                  <a:pt x="2196" y="379"/>
                </a:lnTo>
                <a:lnTo>
                  <a:pt x="2244" y="379"/>
                </a:lnTo>
                <a:lnTo>
                  <a:pt x="2244" y="426"/>
                </a:lnTo>
                <a:close/>
                <a:moveTo>
                  <a:pt x="2168" y="426"/>
                </a:moveTo>
                <a:lnTo>
                  <a:pt x="2121" y="426"/>
                </a:lnTo>
                <a:lnTo>
                  <a:pt x="2121" y="379"/>
                </a:lnTo>
                <a:lnTo>
                  <a:pt x="2168" y="379"/>
                </a:lnTo>
                <a:lnTo>
                  <a:pt x="2168" y="426"/>
                </a:lnTo>
                <a:close/>
                <a:moveTo>
                  <a:pt x="2092" y="426"/>
                </a:moveTo>
                <a:lnTo>
                  <a:pt x="2045" y="426"/>
                </a:lnTo>
                <a:lnTo>
                  <a:pt x="2045" y="379"/>
                </a:lnTo>
                <a:lnTo>
                  <a:pt x="2092" y="379"/>
                </a:lnTo>
                <a:lnTo>
                  <a:pt x="2092" y="426"/>
                </a:lnTo>
                <a:close/>
                <a:moveTo>
                  <a:pt x="2016" y="426"/>
                </a:moveTo>
                <a:lnTo>
                  <a:pt x="1969" y="426"/>
                </a:lnTo>
                <a:lnTo>
                  <a:pt x="1969" y="379"/>
                </a:lnTo>
                <a:lnTo>
                  <a:pt x="2016" y="379"/>
                </a:lnTo>
                <a:lnTo>
                  <a:pt x="2016" y="426"/>
                </a:lnTo>
                <a:close/>
                <a:moveTo>
                  <a:pt x="1941" y="426"/>
                </a:moveTo>
                <a:lnTo>
                  <a:pt x="1893" y="426"/>
                </a:lnTo>
                <a:lnTo>
                  <a:pt x="1893" y="379"/>
                </a:lnTo>
                <a:lnTo>
                  <a:pt x="1941" y="379"/>
                </a:lnTo>
                <a:lnTo>
                  <a:pt x="1941" y="426"/>
                </a:lnTo>
                <a:close/>
                <a:moveTo>
                  <a:pt x="1865" y="426"/>
                </a:moveTo>
                <a:lnTo>
                  <a:pt x="1818" y="426"/>
                </a:lnTo>
                <a:lnTo>
                  <a:pt x="1818" y="379"/>
                </a:lnTo>
                <a:lnTo>
                  <a:pt x="1865" y="379"/>
                </a:lnTo>
                <a:lnTo>
                  <a:pt x="1865" y="426"/>
                </a:lnTo>
                <a:close/>
                <a:moveTo>
                  <a:pt x="1789" y="426"/>
                </a:moveTo>
                <a:lnTo>
                  <a:pt x="1742" y="426"/>
                </a:lnTo>
                <a:lnTo>
                  <a:pt x="1742" y="379"/>
                </a:lnTo>
                <a:lnTo>
                  <a:pt x="1789" y="379"/>
                </a:lnTo>
                <a:lnTo>
                  <a:pt x="1789" y="426"/>
                </a:lnTo>
                <a:close/>
                <a:moveTo>
                  <a:pt x="1486" y="426"/>
                </a:moveTo>
                <a:lnTo>
                  <a:pt x="1439" y="426"/>
                </a:lnTo>
                <a:lnTo>
                  <a:pt x="1439" y="379"/>
                </a:lnTo>
                <a:lnTo>
                  <a:pt x="1486" y="379"/>
                </a:lnTo>
                <a:lnTo>
                  <a:pt x="1486" y="426"/>
                </a:lnTo>
                <a:close/>
                <a:moveTo>
                  <a:pt x="1411" y="426"/>
                </a:moveTo>
                <a:lnTo>
                  <a:pt x="1363" y="426"/>
                </a:lnTo>
                <a:lnTo>
                  <a:pt x="1363" y="379"/>
                </a:lnTo>
                <a:lnTo>
                  <a:pt x="1411" y="379"/>
                </a:lnTo>
                <a:lnTo>
                  <a:pt x="1411" y="426"/>
                </a:lnTo>
                <a:close/>
                <a:moveTo>
                  <a:pt x="1259" y="426"/>
                </a:moveTo>
                <a:lnTo>
                  <a:pt x="1212" y="426"/>
                </a:lnTo>
                <a:lnTo>
                  <a:pt x="1212" y="379"/>
                </a:lnTo>
                <a:lnTo>
                  <a:pt x="1259" y="379"/>
                </a:lnTo>
                <a:lnTo>
                  <a:pt x="1259" y="426"/>
                </a:lnTo>
                <a:close/>
                <a:moveTo>
                  <a:pt x="1184" y="426"/>
                </a:moveTo>
                <a:lnTo>
                  <a:pt x="1136" y="426"/>
                </a:lnTo>
                <a:lnTo>
                  <a:pt x="1136" y="379"/>
                </a:lnTo>
                <a:lnTo>
                  <a:pt x="1184" y="379"/>
                </a:lnTo>
                <a:lnTo>
                  <a:pt x="1184" y="426"/>
                </a:lnTo>
                <a:close/>
                <a:moveTo>
                  <a:pt x="956" y="426"/>
                </a:moveTo>
                <a:lnTo>
                  <a:pt x="909" y="426"/>
                </a:lnTo>
                <a:lnTo>
                  <a:pt x="909" y="379"/>
                </a:lnTo>
                <a:lnTo>
                  <a:pt x="956" y="379"/>
                </a:lnTo>
                <a:lnTo>
                  <a:pt x="956" y="426"/>
                </a:lnTo>
                <a:close/>
                <a:moveTo>
                  <a:pt x="881" y="426"/>
                </a:moveTo>
                <a:lnTo>
                  <a:pt x="833" y="426"/>
                </a:lnTo>
                <a:lnTo>
                  <a:pt x="833" y="379"/>
                </a:lnTo>
                <a:lnTo>
                  <a:pt x="881" y="379"/>
                </a:lnTo>
                <a:lnTo>
                  <a:pt x="881" y="426"/>
                </a:lnTo>
                <a:close/>
                <a:moveTo>
                  <a:pt x="805" y="426"/>
                </a:moveTo>
                <a:lnTo>
                  <a:pt x="758" y="426"/>
                </a:lnTo>
                <a:lnTo>
                  <a:pt x="758" y="379"/>
                </a:lnTo>
                <a:lnTo>
                  <a:pt x="805" y="379"/>
                </a:lnTo>
                <a:lnTo>
                  <a:pt x="805" y="426"/>
                </a:lnTo>
                <a:close/>
                <a:moveTo>
                  <a:pt x="729" y="426"/>
                </a:moveTo>
                <a:lnTo>
                  <a:pt x="682" y="426"/>
                </a:lnTo>
                <a:lnTo>
                  <a:pt x="682" y="379"/>
                </a:lnTo>
                <a:lnTo>
                  <a:pt x="729" y="379"/>
                </a:lnTo>
                <a:lnTo>
                  <a:pt x="729" y="426"/>
                </a:lnTo>
                <a:close/>
                <a:moveTo>
                  <a:pt x="653" y="426"/>
                </a:moveTo>
                <a:lnTo>
                  <a:pt x="606" y="426"/>
                </a:lnTo>
                <a:lnTo>
                  <a:pt x="606" y="379"/>
                </a:lnTo>
                <a:lnTo>
                  <a:pt x="653" y="379"/>
                </a:lnTo>
                <a:lnTo>
                  <a:pt x="653" y="426"/>
                </a:lnTo>
                <a:close/>
                <a:moveTo>
                  <a:pt x="578" y="426"/>
                </a:moveTo>
                <a:lnTo>
                  <a:pt x="530" y="426"/>
                </a:lnTo>
                <a:lnTo>
                  <a:pt x="530" y="379"/>
                </a:lnTo>
                <a:lnTo>
                  <a:pt x="578" y="379"/>
                </a:lnTo>
                <a:lnTo>
                  <a:pt x="578" y="426"/>
                </a:lnTo>
                <a:close/>
                <a:moveTo>
                  <a:pt x="502" y="426"/>
                </a:moveTo>
                <a:lnTo>
                  <a:pt x="455" y="426"/>
                </a:lnTo>
                <a:lnTo>
                  <a:pt x="455" y="379"/>
                </a:lnTo>
                <a:lnTo>
                  <a:pt x="502" y="379"/>
                </a:lnTo>
                <a:lnTo>
                  <a:pt x="502" y="426"/>
                </a:lnTo>
                <a:close/>
                <a:moveTo>
                  <a:pt x="426" y="426"/>
                </a:moveTo>
                <a:lnTo>
                  <a:pt x="379" y="426"/>
                </a:lnTo>
                <a:lnTo>
                  <a:pt x="379" y="379"/>
                </a:lnTo>
                <a:lnTo>
                  <a:pt x="426" y="379"/>
                </a:lnTo>
                <a:lnTo>
                  <a:pt x="426" y="426"/>
                </a:lnTo>
                <a:close/>
                <a:moveTo>
                  <a:pt x="351" y="426"/>
                </a:moveTo>
                <a:lnTo>
                  <a:pt x="303" y="426"/>
                </a:lnTo>
                <a:lnTo>
                  <a:pt x="303" y="379"/>
                </a:lnTo>
                <a:lnTo>
                  <a:pt x="351" y="379"/>
                </a:lnTo>
                <a:lnTo>
                  <a:pt x="351" y="426"/>
                </a:lnTo>
                <a:close/>
                <a:moveTo>
                  <a:pt x="275" y="426"/>
                </a:moveTo>
                <a:lnTo>
                  <a:pt x="227" y="426"/>
                </a:lnTo>
                <a:lnTo>
                  <a:pt x="227" y="379"/>
                </a:lnTo>
                <a:lnTo>
                  <a:pt x="275" y="379"/>
                </a:lnTo>
                <a:lnTo>
                  <a:pt x="275" y="426"/>
                </a:lnTo>
                <a:close/>
                <a:moveTo>
                  <a:pt x="199" y="426"/>
                </a:moveTo>
                <a:lnTo>
                  <a:pt x="152" y="426"/>
                </a:lnTo>
                <a:lnTo>
                  <a:pt x="152" y="379"/>
                </a:lnTo>
                <a:lnTo>
                  <a:pt x="199" y="379"/>
                </a:lnTo>
                <a:lnTo>
                  <a:pt x="199" y="426"/>
                </a:lnTo>
                <a:close/>
                <a:moveTo>
                  <a:pt x="123" y="426"/>
                </a:moveTo>
                <a:lnTo>
                  <a:pt x="76" y="426"/>
                </a:lnTo>
                <a:lnTo>
                  <a:pt x="76" y="379"/>
                </a:lnTo>
                <a:lnTo>
                  <a:pt x="123" y="379"/>
                </a:lnTo>
                <a:lnTo>
                  <a:pt x="123" y="426"/>
                </a:lnTo>
                <a:close/>
                <a:moveTo>
                  <a:pt x="48" y="426"/>
                </a:moveTo>
                <a:lnTo>
                  <a:pt x="0" y="426"/>
                </a:lnTo>
                <a:lnTo>
                  <a:pt x="0" y="379"/>
                </a:lnTo>
                <a:lnTo>
                  <a:pt x="48" y="379"/>
                </a:lnTo>
                <a:lnTo>
                  <a:pt x="48" y="426"/>
                </a:lnTo>
                <a:close/>
                <a:moveTo>
                  <a:pt x="3382" y="351"/>
                </a:moveTo>
                <a:lnTo>
                  <a:pt x="3332" y="351"/>
                </a:lnTo>
                <a:lnTo>
                  <a:pt x="3332" y="303"/>
                </a:lnTo>
                <a:lnTo>
                  <a:pt x="3382" y="303"/>
                </a:lnTo>
                <a:lnTo>
                  <a:pt x="3382" y="351"/>
                </a:lnTo>
                <a:close/>
                <a:moveTo>
                  <a:pt x="3306" y="351"/>
                </a:moveTo>
                <a:lnTo>
                  <a:pt x="3257" y="351"/>
                </a:lnTo>
                <a:lnTo>
                  <a:pt x="3257" y="303"/>
                </a:lnTo>
                <a:lnTo>
                  <a:pt x="3306" y="303"/>
                </a:lnTo>
                <a:lnTo>
                  <a:pt x="3306" y="351"/>
                </a:lnTo>
                <a:close/>
                <a:moveTo>
                  <a:pt x="3230" y="351"/>
                </a:moveTo>
                <a:lnTo>
                  <a:pt x="3181" y="351"/>
                </a:lnTo>
                <a:lnTo>
                  <a:pt x="3181" y="303"/>
                </a:lnTo>
                <a:lnTo>
                  <a:pt x="3230" y="303"/>
                </a:lnTo>
                <a:lnTo>
                  <a:pt x="3230" y="351"/>
                </a:lnTo>
                <a:close/>
                <a:moveTo>
                  <a:pt x="3155" y="351"/>
                </a:moveTo>
                <a:lnTo>
                  <a:pt x="3105" y="351"/>
                </a:lnTo>
                <a:lnTo>
                  <a:pt x="3105" y="303"/>
                </a:lnTo>
                <a:lnTo>
                  <a:pt x="3155" y="303"/>
                </a:lnTo>
                <a:lnTo>
                  <a:pt x="3155" y="351"/>
                </a:lnTo>
                <a:close/>
                <a:moveTo>
                  <a:pt x="3079" y="351"/>
                </a:moveTo>
                <a:lnTo>
                  <a:pt x="3029" y="351"/>
                </a:lnTo>
                <a:lnTo>
                  <a:pt x="3029" y="303"/>
                </a:lnTo>
                <a:lnTo>
                  <a:pt x="3079" y="303"/>
                </a:lnTo>
                <a:lnTo>
                  <a:pt x="3079" y="351"/>
                </a:lnTo>
                <a:close/>
                <a:moveTo>
                  <a:pt x="3003" y="351"/>
                </a:moveTo>
                <a:lnTo>
                  <a:pt x="2954" y="351"/>
                </a:lnTo>
                <a:lnTo>
                  <a:pt x="2954" y="303"/>
                </a:lnTo>
                <a:lnTo>
                  <a:pt x="3003" y="303"/>
                </a:lnTo>
                <a:lnTo>
                  <a:pt x="3003" y="351"/>
                </a:lnTo>
                <a:close/>
                <a:moveTo>
                  <a:pt x="2928" y="351"/>
                </a:moveTo>
                <a:lnTo>
                  <a:pt x="2878" y="351"/>
                </a:lnTo>
                <a:lnTo>
                  <a:pt x="2878" y="303"/>
                </a:lnTo>
                <a:lnTo>
                  <a:pt x="2928" y="303"/>
                </a:lnTo>
                <a:lnTo>
                  <a:pt x="2928" y="351"/>
                </a:lnTo>
                <a:close/>
                <a:moveTo>
                  <a:pt x="2852" y="351"/>
                </a:moveTo>
                <a:lnTo>
                  <a:pt x="2802" y="351"/>
                </a:lnTo>
                <a:lnTo>
                  <a:pt x="2802" y="303"/>
                </a:lnTo>
                <a:lnTo>
                  <a:pt x="2852" y="303"/>
                </a:lnTo>
                <a:lnTo>
                  <a:pt x="2852" y="351"/>
                </a:lnTo>
                <a:close/>
                <a:moveTo>
                  <a:pt x="2776" y="351"/>
                </a:moveTo>
                <a:lnTo>
                  <a:pt x="2726" y="351"/>
                </a:lnTo>
                <a:lnTo>
                  <a:pt x="2726" y="303"/>
                </a:lnTo>
                <a:lnTo>
                  <a:pt x="2776" y="303"/>
                </a:lnTo>
                <a:lnTo>
                  <a:pt x="2776" y="351"/>
                </a:lnTo>
                <a:close/>
                <a:moveTo>
                  <a:pt x="2700" y="351"/>
                </a:moveTo>
                <a:lnTo>
                  <a:pt x="2651" y="351"/>
                </a:lnTo>
                <a:lnTo>
                  <a:pt x="2651" y="303"/>
                </a:lnTo>
                <a:lnTo>
                  <a:pt x="2700" y="303"/>
                </a:lnTo>
                <a:lnTo>
                  <a:pt x="2700" y="351"/>
                </a:lnTo>
                <a:close/>
                <a:moveTo>
                  <a:pt x="2622" y="351"/>
                </a:moveTo>
                <a:lnTo>
                  <a:pt x="2575" y="351"/>
                </a:lnTo>
                <a:lnTo>
                  <a:pt x="2575" y="303"/>
                </a:lnTo>
                <a:lnTo>
                  <a:pt x="2622" y="303"/>
                </a:lnTo>
                <a:lnTo>
                  <a:pt x="2622" y="351"/>
                </a:lnTo>
                <a:close/>
                <a:moveTo>
                  <a:pt x="2547" y="351"/>
                </a:moveTo>
                <a:lnTo>
                  <a:pt x="2499" y="351"/>
                </a:lnTo>
                <a:lnTo>
                  <a:pt x="2499" y="303"/>
                </a:lnTo>
                <a:lnTo>
                  <a:pt x="2547" y="303"/>
                </a:lnTo>
                <a:lnTo>
                  <a:pt x="2547" y="351"/>
                </a:lnTo>
                <a:close/>
                <a:moveTo>
                  <a:pt x="2471" y="351"/>
                </a:moveTo>
                <a:lnTo>
                  <a:pt x="2424" y="351"/>
                </a:lnTo>
                <a:lnTo>
                  <a:pt x="2424" y="303"/>
                </a:lnTo>
                <a:lnTo>
                  <a:pt x="2471" y="303"/>
                </a:lnTo>
                <a:lnTo>
                  <a:pt x="2471" y="351"/>
                </a:lnTo>
                <a:close/>
                <a:moveTo>
                  <a:pt x="2395" y="351"/>
                </a:moveTo>
                <a:lnTo>
                  <a:pt x="2348" y="351"/>
                </a:lnTo>
                <a:lnTo>
                  <a:pt x="2348" y="303"/>
                </a:lnTo>
                <a:lnTo>
                  <a:pt x="2395" y="303"/>
                </a:lnTo>
                <a:lnTo>
                  <a:pt x="2395" y="351"/>
                </a:lnTo>
                <a:close/>
                <a:moveTo>
                  <a:pt x="2319" y="351"/>
                </a:moveTo>
                <a:lnTo>
                  <a:pt x="2272" y="351"/>
                </a:lnTo>
                <a:lnTo>
                  <a:pt x="2272" y="303"/>
                </a:lnTo>
                <a:lnTo>
                  <a:pt x="2319" y="303"/>
                </a:lnTo>
                <a:lnTo>
                  <a:pt x="2319" y="351"/>
                </a:lnTo>
                <a:close/>
                <a:moveTo>
                  <a:pt x="2244" y="351"/>
                </a:moveTo>
                <a:lnTo>
                  <a:pt x="2196" y="351"/>
                </a:lnTo>
                <a:lnTo>
                  <a:pt x="2196" y="303"/>
                </a:lnTo>
                <a:lnTo>
                  <a:pt x="2244" y="303"/>
                </a:lnTo>
                <a:lnTo>
                  <a:pt x="2244" y="351"/>
                </a:lnTo>
                <a:close/>
                <a:moveTo>
                  <a:pt x="2168" y="351"/>
                </a:moveTo>
                <a:lnTo>
                  <a:pt x="2121" y="351"/>
                </a:lnTo>
                <a:lnTo>
                  <a:pt x="2121" y="303"/>
                </a:lnTo>
                <a:lnTo>
                  <a:pt x="2168" y="303"/>
                </a:lnTo>
                <a:lnTo>
                  <a:pt x="2168" y="351"/>
                </a:lnTo>
                <a:close/>
                <a:moveTo>
                  <a:pt x="2016" y="351"/>
                </a:moveTo>
                <a:lnTo>
                  <a:pt x="1969" y="351"/>
                </a:lnTo>
                <a:lnTo>
                  <a:pt x="1969" y="303"/>
                </a:lnTo>
                <a:lnTo>
                  <a:pt x="2016" y="303"/>
                </a:lnTo>
                <a:lnTo>
                  <a:pt x="2016" y="351"/>
                </a:lnTo>
                <a:close/>
                <a:moveTo>
                  <a:pt x="1941" y="351"/>
                </a:moveTo>
                <a:lnTo>
                  <a:pt x="1893" y="351"/>
                </a:lnTo>
                <a:lnTo>
                  <a:pt x="1893" y="303"/>
                </a:lnTo>
                <a:lnTo>
                  <a:pt x="1941" y="303"/>
                </a:lnTo>
                <a:lnTo>
                  <a:pt x="1941" y="351"/>
                </a:lnTo>
                <a:close/>
                <a:moveTo>
                  <a:pt x="1865" y="351"/>
                </a:moveTo>
                <a:lnTo>
                  <a:pt x="1818" y="351"/>
                </a:lnTo>
                <a:lnTo>
                  <a:pt x="1818" y="303"/>
                </a:lnTo>
                <a:lnTo>
                  <a:pt x="1865" y="303"/>
                </a:lnTo>
                <a:lnTo>
                  <a:pt x="1865" y="351"/>
                </a:lnTo>
                <a:close/>
                <a:moveTo>
                  <a:pt x="1335" y="351"/>
                </a:moveTo>
                <a:lnTo>
                  <a:pt x="1288" y="351"/>
                </a:lnTo>
                <a:lnTo>
                  <a:pt x="1288" y="303"/>
                </a:lnTo>
                <a:lnTo>
                  <a:pt x="1335" y="303"/>
                </a:lnTo>
                <a:lnTo>
                  <a:pt x="1335" y="351"/>
                </a:lnTo>
                <a:close/>
                <a:moveTo>
                  <a:pt x="1259" y="351"/>
                </a:moveTo>
                <a:lnTo>
                  <a:pt x="1212" y="351"/>
                </a:lnTo>
                <a:lnTo>
                  <a:pt x="1212" y="303"/>
                </a:lnTo>
                <a:lnTo>
                  <a:pt x="1259" y="303"/>
                </a:lnTo>
                <a:lnTo>
                  <a:pt x="1259" y="351"/>
                </a:lnTo>
                <a:close/>
                <a:moveTo>
                  <a:pt x="1184" y="351"/>
                </a:moveTo>
                <a:lnTo>
                  <a:pt x="1136" y="351"/>
                </a:lnTo>
                <a:lnTo>
                  <a:pt x="1136" y="303"/>
                </a:lnTo>
                <a:lnTo>
                  <a:pt x="1184" y="303"/>
                </a:lnTo>
                <a:lnTo>
                  <a:pt x="1184" y="351"/>
                </a:lnTo>
                <a:close/>
                <a:moveTo>
                  <a:pt x="1032" y="351"/>
                </a:moveTo>
                <a:lnTo>
                  <a:pt x="985" y="351"/>
                </a:lnTo>
                <a:lnTo>
                  <a:pt x="985" y="303"/>
                </a:lnTo>
                <a:lnTo>
                  <a:pt x="1032" y="303"/>
                </a:lnTo>
                <a:lnTo>
                  <a:pt x="1032" y="351"/>
                </a:lnTo>
                <a:close/>
                <a:moveTo>
                  <a:pt x="956" y="351"/>
                </a:moveTo>
                <a:lnTo>
                  <a:pt x="909" y="351"/>
                </a:lnTo>
                <a:lnTo>
                  <a:pt x="909" y="303"/>
                </a:lnTo>
                <a:lnTo>
                  <a:pt x="956" y="303"/>
                </a:lnTo>
                <a:lnTo>
                  <a:pt x="956" y="351"/>
                </a:lnTo>
                <a:close/>
                <a:moveTo>
                  <a:pt x="805" y="351"/>
                </a:moveTo>
                <a:lnTo>
                  <a:pt x="758" y="351"/>
                </a:lnTo>
                <a:lnTo>
                  <a:pt x="758" y="303"/>
                </a:lnTo>
                <a:lnTo>
                  <a:pt x="805" y="303"/>
                </a:lnTo>
                <a:lnTo>
                  <a:pt x="805" y="351"/>
                </a:lnTo>
                <a:close/>
                <a:moveTo>
                  <a:pt x="729" y="351"/>
                </a:moveTo>
                <a:lnTo>
                  <a:pt x="682" y="351"/>
                </a:lnTo>
                <a:lnTo>
                  <a:pt x="682" y="303"/>
                </a:lnTo>
                <a:lnTo>
                  <a:pt x="729" y="303"/>
                </a:lnTo>
                <a:lnTo>
                  <a:pt x="729" y="351"/>
                </a:lnTo>
                <a:close/>
                <a:moveTo>
                  <a:pt x="653" y="351"/>
                </a:moveTo>
                <a:lnTo>
                  <a:pt x="606" y="351"/>
                </a:lnTo>
                <a:lnTo>
                  <a:pt x="606" y="303"/>
                </a:lnTo>
                <a:lnTo>
                  <a:pt x="653" y="303"/>
                </a:lnTo>
                <a:lnTo>
                  <a:pt x="653" y="351"/>
                </a:lnTo>
                <a:close/>
                <a:moveTo>
                  <a:pt x="578" y="351"/>
                </a:moveTo>
                <a:lnTo>
                  <a:pt x="530" y="351"/>
                </a:lnTo>
                <a:lnTo>
                  <a:pt x="530" y="303"/>
                </a:lnTo>
                <a:lnTo>
                  <a:pt x="578" y="303"/>
                </a:lnTo>
                <a:lnTo>
                  <a:pt x="578" y="351"/>
                </a:lnTo>
                <a:close/>
                <a:moveTo>
                  <a:pt x="502" y="351"/>
                </a:moveTo>
                <a:lnTo>
                  <a:pt x="455" y="351"/>
                </a:lnTo>
                <a:lnTo>
                  <a:pt x="455" y="303"/>
                </a:lnTo>
                <a:lnTo>
                  <a:pt x="502" y="303"/>
                </a:lnTo>
                <a:lnTo>
                  <a:pt x="502" y="351"/>
                </a:lnTo>
                <a:close/>
                <a:moveTo>
                  <a:pt x="426" y="351"/>
                </a:moveTo>
                <a:lnTo>
                  <a:pt x="379" y="351"/>
                </a:lnTo>
                <a:lnTo>
                  <a:pt x="379" y="303"/>
                </a:lnTo>
                <a:lnTo>
                  <a:pt x="426" y="303"/>
                </a:lnTo>
                <a:lnTo>
                  <a:pt x="426" y="351"/>
                </a:lnTo>
                <a:close/>
                <a:moveTo>
                  <a:pt x="351" y="351"/>
                </a:moveTo>
                <a:lnTo>
                  <a:pt x="303" y="351"/>
                </a:lnTo>
                <a:lnTo>
                  <a:pt x="303" y="303"/>
                </a:lnTo>
                <a:lnTo>
                  <a:pt x="351" y="303"/>
                </a:lnTo>
                <a:lnTo>
                  <a:pt x="351" y="351"/>
                </a:lnTo>
                <a:close/>
                <a:moveTo>
                  <a:pt x="275" y="351"/>
                </a:moveTo>
                <a:lnTo>
                  <a:pt x="227" y="351"/>
                </a:lnTo>
                <a:lnTo>
                  <a:pt x="227" y="303"/>
                </a:lnTo>
                <a:lnTo>
                  <a:pt x="275" y="303"/>
                </a:lnTo>
                <a:lnTo>
                  <a:pt x="275" y="351"/>
                </a:lnTo>
                <a:close/>
                <a:moveTo>
                  <a:pt x="199" y="351"/>
                </a:moveTo>
                <a:lnTo>
                  <a:pt x="152" y="351"/>
                </a:lnTo>
                <a:lnTo>
                  <a:pt x="152" y="303"/>
                </a:lnTo>
                <a:lnTo>
                  <a:pt x="199" y="303"/>
                </a:lnTo>
                <a:lnTo>
                  <a:pt x="199" y="351"/>
                </a:lnTo>
                <a:close/>
                <a:moveTo>
                  <a:pt x="123" y="351"/>
                </a:moveTo>
                <a:lnTo>
                  <a:pt x="76" y="351"/>
                </a:lnTo>
                <a:lnTo>
                  <a:pt x="76" y="303"/>
                </a:lnTo>
                <a:lnTo>
                  <a:pt x="123" y="303"/>
                </a:lnTo>
                <a:lnTo>
                  <a:pt x="123" y="351"/>
                </a:lnTo>
                <a:close/>
                <a:moveTo>
                  <a:pt x="48" y="351"/>
                </a:moveTo>
                <a:lnTo>
                  <a:pt x="0" y="351"/>
                </a:lnTo>
                <a:lnTo>
                  <a:pt x="0" y="303"/>
                </a:lnTo>
                <a:lnTo>
                  <a:pt x="48" y="303"/>
                </a:lnTo>
                <a:lnTo>
                  <a:pt x="48" y="351"/>
                </a:lnTo>
                <a:close/>
                <a:moveTo>
                  <a:pt x="3079" y="275"/>
                </a:moveTo>
                <a:lnTo>
                  <a:pt x="3029" y="275"/>
                </a:lnTo>
                <a:lnTo>
                  <a:pt x="3029" y="228"/>
                </a:lnTo>
                <a:lnTo>
                  <a:pt x="3079" y="228"/>
                </a:lnTo>
                <a:lnTo>
                  <a:pt x="3079" y="275"/>
                </a:lnTo>
                <a:close/>
                <a:moveTo>
                  <a:pt x="3003" y="275"/>
                </a:moveTo>
                <a:lnTo>
                  <a:pt x="2954" y="275"/>
                </a:lnTo>
                <a:lnTo>
                  <a:pt x="2954" y="228"/>
                </a:lnTo>
                <a:lnTo>
                  <a:pt x="3003" y="228"/>
                </a:lnTo>
                <a:lnTo>
                  <a:pt x="3003" y="275"/>
                </a:lnTo>
                <a:close/>
                <a:moveTo>
                  <a:pt x="2852" y="275"/>
                </a:moveTo>
                <a:lnTo>
                  <a:pt x="2802" y="275"/>
                </a:lnTo>
                <a:lnTo>
                  <a:pt x="2802" y="228"/>
                </a:lnTo>
                <a:lnTo>
                  <a:pt x="2852" y="228"/>
                </a:lnTo>
                <a:lnTo>
                  <a:pt x="2852" y="275"/>
                </a:lnTo>
                <a:close/>
                <a:moveTo>
                  <a:pt x="2776" y="275"/>
                </a:moveTo>
                <a:lnTo>
                  <a:pt x="2726" y="275"/>
                </a:lnTo>
                <a:lnTo>
                  <a:pt x="2726" y="228"/>
                </a:lnTo>
                <a:lnTo>
                  <a:pt x="2776" y="228"/>
                </a:lnTo>
                <a:lnTo>
                  <a:pt x="2776" y="275"/>
                </a:lnTo>
                <a:close/>
                <a:moveTo>
                  <a:pt x="2700" y="275"/>
                </a:moveTo>
                <a:lnTo>
                  <a:pt x="2651" y="275"/>
                </a:lnTo>
                <a:lnTo>
                  <a:pt x="2651" y="228"/>
                </a:lnTo>
                <a:lnTo>
                  <a:pt x="2700" y="228"/>
                </a:lnTo>
                <a:lnTo>
                  <a:pt x="2700" y="275"/>
                </a:lnTo>
                <a:close/>
                <a:moveTo>
                  <a:pt x="2622" y="275"/>
                </a:moveTo>
                <a:lnTo>
                  <a:pt x="2575" y="275"/>
                </a:lnTo>
                <a:lnTo>
                  <a:pt x="2575" y="228"/>
                </a:lnTo>
                <a:lnTo>
                  <a:pt x="2622" y="228"/>
                </a:lnTo>
                <a:lnTo>
                  <a:pt x="2622" y="275"/>
                </a:lnTo>
                <a:close/>
                <a:moveTo>
                  <a:pt x="2547" y="275"/>
                </a:moveTo>
                <a:lnTo>
                  <a:pt x="2499" y="275"/>
                </a:lnTo>
                <a:lnTo>
                  <a:pt x="2499" y="228"/>
                </a:lnTo>
                <a:lnTo>
                  <a:pt x="2547" y="228"/>
                </a:lnTo>
                <a:lnTo>
                  <a:pt x="2547" y="275"/>
                </a:lnTo>
                <a:close/>
                <a:moveTo>
                  <a:pt x="2471" y="275"/>
                </a:moveTo>
                <a:lnTo>
                  <a:pt x="2424" y="275"/>
                </a:lnTo>
                <a:lnTo>
                  <a:pt x="2424" y="228"/>
                </a:lnTo>
                <a:lnTo>
                  <a:pt x="2471" y="228"/>
                </a:lnTo>
                <a:lnTo>
                  <a:pt x="2471" y="275"/>
                </a:lnTo>
                <a:close/>
                <a:moveTo>
                  <a:pt x="2395" y="275"/>
                </a:moveTo>
                <a:lnTo>
                  <a:pt x="2348" y="275"/>
                </a:lnTo>
                <a:lnTo>
                  <a:pt x="2348" y="228"/>
                </a:lnTo>
                <a:lnTo>
                  <a:pt x="2395" y="228"/>
                </a:lnTo>
                <a:lnTo>
                  <a:pt x="2395" y="275"/>
                </a:lnTo>
                <a:close/>
                <a:moveTo>
                  <a:pt x="2319" y="275"/>
                </a:moveTo>
                <a:lnTo>
                  <a:pt x="2272" y="275"/>
                </a:lnTo>
                <a:lnTo>
                  <a:pt x="2272" y="228"/>
                </a:lnTo>
                <a:lnTo>
                  <a:pt x="2319" y="228"/>
                </a:lnTo>
                <a:lnTo>
                  <a:pt x="2319" y="275"/>
                </a:lnTo>
                <a:close/>
                <a:moveTo>
                  <a:pt x="2168" y="275"/>
                </a:moveTo>
                <a:lnTo>
                  <a:pt x="2121" y="275"/>
                </a:lnTo>
                <a:lnTo>
                  <a:pt x="2121" y="228"/>
                </a:lnTo>
                <a:lnTo>
                  <a:pt x="2168" y="228"/>
                </a:lnTo>
                <a:lnTo>
                  <a:pt x="2168" y="275"/>
                </a:lnTo>
                <a:close/>
                <a:moveTo>
                  <a:pt x="1411" y="275"/>
                </a:moveTo>
                <a:lnTo>
                  <a:pt x="1363" y="275"/>
                </a:lnTo>
                <a:lnTo>
                  <a:pt x="1363" y="228"/>
                </a:lnTo>
                <a:lnTo>
                  <a:pt x="1411" y="228"/>
                </a:lnTo>
                <a:lnTo>
                  <a:pt x="1411" y="275"/>
                </a:lnTo>
                <a:close/>
                <a:moveTo>
                  <a:pt x="1335" y="275"/>
                </a:moveTo>
                <a:lnTo>
                  <a:pt x="1288" y="275"/>
                </a:lnTo>
                <a:lnTo>
                  <a:pt x="1288" y="228"/>
                </a:lnTo>
                <a:lnTo>
                  <a:pt x="1335" y="228"/>
                </a:lnTo>
                <a:lnTo>
                  <a:pt x="1335" y="275"/>
                </a:lnTo>
                <a:close/>
                <a:moveTo>
                  <a:pt x="1259" y="275"/>
                </a:moveTo>
                <a:lnTo>
                  <a:pt x="1212" y="275"/>
                </a:lnTo>
                <a:lnTo>
                  <a:pt x="1212" y="228"/>
                </a:lnTo>
                <a:lnTo>
                  <a:pt x="1259" y="228"/>
                </a:lnTo>
                <a:lnTo>
                  <a:pt x="1259" y="275"/>
                </a:lnTo>
                <a:close/>
                <a:moveTo>
                  <a:pt x="1184" y="275"/>
                </a:moveTo>
                <a:lnTo>
                  <a:pt x="1136" y="275"/>
                </a:lnTo>
                <a:lnTo>
                  <a:pt x="1136" y="228"/>
                </a:lnTo>
                <a:lnTo>
                  <a:pt x="1184" y="228"/>
                </a:lnTo>
                <a:lnTo>
                  <a:pt x="1184" y="275"/>
                </a:lnTo>
                <a:close/>
                <a:moveTo>
                  <a:pt x="1108" y="275"/>
                </a:moveTo>
                <a:lnTo>
                  <a:pt x="1060" y="275"/>
                </a:lnTo>
                <a:lnTo>
                  <a:pt x="1060" y="228"/>
                </a:lnTo>
                <a:lnTo>
                  <a:pt x="1108" y="228"/>
                </a:lnTo>
                <a:lnTo>
                  <a:pt x="1108" y="275"/>
                </a:lnTo>
                <a:close/>
                <a:moveTo>
                  <a:pt x="881" y="275"/>
                </a:moveTo>
                <a:lnTo>
                  <a:pt x="833" y="275"/>
                </a:lnTo>
                <a:lnTo>
                  <a:pt x="833" y="228"/>
                </a:lnTo>
                <a:lnTo>
                  <a:pt x="881" y="228"/>
                </a:lnTo>
                <a:lnTo>
                  <a:pt x="881" y="275"/>
                </a:lnTo>
                <a:close/>
                <a:moveTo>
                  <a:pt x="805" y="275"/>
                </a:moveTo>
                <a:lnTo>
                  <a:pt x="758" y="275"/>
                </a:lnTo>
                <a:lnTo>
                  <a:pt x="758" y="228"/>
                </a:lnTo>
                <a:lnTo>
                  <a:pt x="805" y="228"/>
                </a:lnTo>
                <a:lnTo>
                  <a:pt x="805" y="275"/>
                </a:lnTo>
                <a:close/>
                <a:moveTo>
                  <a:pt x="729" y="275"/>
                </a:moveTo>
                <a:lnTo>
                  <a:pt x="682" y="275"/>
                </a:lnTo>
                <a:lnTo>
                  <a:pt x="682" y="228"/>
                </a:lnTo>
                <a:lnTo>
                  <a:pt x="729" y="228"/>
                </a:lnTo>
                <a:lnTo>
                  <a:pt x="729" y="275"/>
                </a:lnTo>
                <a:close/>
                <a:moveTo>
                  <a:pt x="578" y="275"/>
                </a:moveTo>
                <a:lnTo>
                  <a:pt x="530" y="275"/>
                </a:lnTo>
                <a:lnTo>
                  <a:pt x="530" y="228"/>
                </a:lnTo>
                <a:lnTo>
                  <a:pt x="578" y="228"/>
                </a:lnTo>
                <a:lnTo>
                  <a:pt x="578" y="275"/>
                </a:lnTo>
                <a:close/>
                <a:moveTo>
                  <a:pt x="502" y="275"/>
                </a:moveTo>
                <a:lnTo>
                  <a:pt x="455" y="275"/>
                </a:lnTo>
                <a:lnTo>
                  <a:pt x="455" y="228"/>
                </a:lnTo>
                <a:lnTo>
                  <a:pt x="502" y="228"/>
                </a:lnTo>
                <a:lnTo>
                  <a:pt x="502" y="275"/>
                </a:lnTo>
                <a:close/>
                <a:moveTo>
                  <a:pt x="426" y="275"/>
                </a:moveTo>
                <a:lnTo>
                  <a:pt x="379" y="275"/>
                </a:lnTo>
                <a:lnTo>
                  <a:pt x="379" y="228"/>
                </a:lnTo>
                <a:lnTo>
                  <a:pt x="426" y="228"/>
                </a:lnTo>
                <a:lnTo>
                  <a:pt x="426" y="275"/>
                </a:lnTo>
                <a:close/>
                <a:moveTo>
                  <a:pt x="123" y="275"/>
                </a:moveTo>
                <a:lnTo>
                  <a:pt x="76" y="275"/>
                </a:lnTo>
                <a:lnTo>
                  <a:pt x="76" y="228"/>
                </a:lnTo>
                <a:lnTo>
                  <a:pt x="123" y="228"/>
                </a:lnTo>
                <a:lnTo>
                  <a:pt x="123" y="275"/>
                </a:lnTo>
                <a:close/>
                <a:moveTo>
                  <a:pt x="3003" y="199"/>
                </a:moveTo>
                <a:lnTo>
                  <a:pt x="2954" y="199"/>
                </a:lnTo>
                <a:lnTo>
                  <a:pt x="2954" y="152"/>
                </a:lnTo>
                <a:lnTo>
                  <a:pt x="3003" y="152"/>
                </a:lnTo>
                <a:lnTo>
                  <a:pt x="3003" y="199"/>
                </a:lnTo>
                <a:close/>
                <a:moveTo>
                  <a:pt x="2700" y="199"/>
                </a:moveTo>
                <a:lnTo>
                  <a:pt x="2651" y="199"/>
                </a:lnTo>
                <a:lnTo>
                  <a:pt x="2651" y="152"/>
                </a:lnTo>
                <a:lnTo>
                  <a:pt x="2700" y="152"/>
                </a:lnTo>
                <a:lnTo>
                  <a:pt x="2700" y="199"/>
                </a:lnTo>
                <a:close/>
                <a:moveTo>
                  <a:pt x="2622" y="199"/>
                </a:moveTo>
                <a:lnTo>
                  <a:pt x="2575" y="199"/>
                </a:lnTo>
                <a:lnTo>
                  <a:pt x="2575" y="152"/>
                </a:lnTo>
                <a:lnTo>
                  <a:pt x="2622" y="152"/>
                </a:lnTo>
                <a:lnTo>
                  <a:pt x="2622" y="199"/>
                </a:lnTo>
                <a:close/>
                <a:moveTo>
                  <a:pt x="2547" y="199"/>
                </a:moveTo>
                <a:lnTo>
                  <a:pt x="2499" y="199"/>
                </a:lnTo>
                <a:lnTo>
                  <a:pt x="2499" y="152"/>
                </a:lnTo>
                <a:lnTo>
                  <a:pt x="2547" y="152"/>
                </a:lnTo>
                <a:lnTo>
                  <a:pt x="2547" y="199"/>
                </a:lnTo>
                <a:close/>
                <a:moveTo>
                  <a:pt x="2244" y="199"/>
                </a:moveTo>
                <a:lnTo>
                  <a:pt x="2196" y="199"/>
                </a:lnTo>
                <a:lnTo>
                  <a:pt x="2196" y="152"/>
                </a:lnTo>
                <a:lnTo>
                  <a:pt x="2244" y="152"/>
                </a:lnTo>
                <a:lnTo>
                  <a:pt x="2244" y="199"/>
                </a:lnTo>
                <a:close/>
                <a:moveTo>
                  <a:pt x="1865" y="199"/>
                </a:moveTo>
                <a:lnTo>
                  <a:pt x="1818" y="199"/>
                </a:lnTo>
                <a:lnTo>
                  <a:pt x="1818" y="152"/>
                </a:lnTo>
                <a:lnTo>
                  <a:pt x="1865" y="152"/>
                </a:lnTo>
                <a:lnTo>
                  <a:pt x="1865" y="199"/>
                </a:lnTo>
                <a:close/>
                <a:moveTo>
                  <a:pt x="1411" y="199"/>
                </a:moveTo>
                <a:lnTo>
                  <a:pt x="1363" y="199"/>
                </a:lnTo>
                <a:lnTo>
                  <a:pt x="1363" y="152"/>
                </a:lnTo>
                <a:lnTo>
                  <a:pt x="1411" y="152"/>
                </a:lnTo>
                <a:lnTo>
                  <a:pt x="1411" y="199"/>
                </a:lnTo>
                <a:close/>
                <a:moveTo>
                  <a:pt x="1335" y="199"/>
                </a:moveTo>
                <a:lnTo>
                  <a:pt x="1288" y="199"/>
                </a:lnTo>
                <a:lnTo>
                  <a:pt x="1288" y="152"/>
                </a:lnTo>
                <a:lnTo>
                  <a:pt x="1335" y="152"/>
                </a:lnTo>
                <a:lnTo>
                  <a:pt x="1335" y="199"/>
                </a:lnTo>
                <a:close/>
                <a:moveTo>
                  <a:pt x="1259" y="199"/>
                </a:moveTo>
                <a:lnTo>
                  <a:pt x="1212" y="199"/>
                </a:lnTo>
                <a:lnTo>
                  <a:pt x="1212" y="152"/>
                </a:lnTo>
                <a:lnTo>
                  <a:pt x="1259" y="152"/>
                </a:lnTo>
                <a:lnTo>
                  <a:pt x="1259" y="199"/>
                </a:lnTo>
                <a:close/>
                <a:moveTo>
                  <a:pt x="1184" y="199"/>
                </a:moveTo>
                <a:lnTo>
                  <a:pt x="1136" y="199"/>
                </a:lnTo>
                <a:lnTo>
                  <a:pt x="1136" y="152"/>
                </a:lnTo>
                <a:lnTo>
                  <a:pt x="1184" y="152"/>
                </a:lnTo>
                <a:lnTo>
                  <a:pt x="1184" y="199"/>
                </a:lnTo>
                <a:close/>
                <a:moveTo>
                  <a:pt x="1108" y="199"/>
                </a:moveTo>
                <a:lnTo>
                  <a:pt x="1060" y="199"/>
                </a:lnTo>
                <a:lnTo>
                  <a:pt x="1060" y="152"/>
                </a:lnTo>
                <a:lnTo>
                  <a:pt x="1108" y="152"/>
                </a:lnTo>
                <a:lnTo>
                  <a:pt x="1108" y="199"/>
                </a:lnTo>
                <a:close/>
                <a:moveTo>
                  <a:pt x="1032" y="199"/>
                </a:moveTo>
                <a:lnTo>
                  <a:pt x="985" y="199"/>
                </a:lnTo>
                <a:lnTo>
                  <a:pt x="985" y="152"/>
                </a:lnTo>
                <a:lnTo>
                  <a:pt x="1032" y="152"/>
                </a:lnTo>
                <a:lnTo>
                  <a:pt x="1032" y="199"/>
                </a:lnTo>
                <a:close/>
                <a:moveTo>
                  <a:pt x="805" y="199"/>
                </a:moveTo>
                <a:lnTo>
                  <a:pt x="758" y="199"/>
                </a:lnTo>
                <a:lnTo>
                  <a:pt x="758" y="152"/>
                </a:lnTo>
                <a:lnTo>
                  <a:pt x="805" y="152"/>
                </a:lnTo>
                <a:lnTo>
                  <a:pt x="805" y="199"/>
                </a:lnTo>
                <a:close/>
                <a:moveTo>
                  <a:pt x="729" y="199"/>
                </a:moveTo>
                <a:lnTo>
                  <a:pt x="682" y="199"/>
                </a:lnTo>
                <a:lnTo>
                  <a:pt x="682" y="152"/>
                </a:lnTo>
                <a:lnTo>
                  <a:pt x="729" y="152"/>
                </a:lnTo>
                <a:lnTo>
                  <a:pt x="729" y="199"/>
                </a:lnTo>
                <a:close/>
                <a:moveTo>
                  <a:pt x="653" y="199"/>
                </a:moveTo>
                <a:lnTo>
                  <a:pt x="606" y="199"/>
                </a:lnTo>
                <a:lnTo>
                  <a:pt x="606" y="152"/>
                </a:lnTo>
                <a:lnTo>
                  <a:pt x="653" y="152"/>
                </a:lnTo>
                <a:lnTo>
                  <a:pt x="653" y="199"/>
                </a:lnTo>
                <a:close/>
                <a:moveTo>
                  <a:pt x="578" y="199"/>
                </a:moveTo>
                <a:lnTo>
                  <a:pt x="530" y="199"/>
                </a:lnTo>
                <a:lnTo>
                  <a:pt x="530" y="152"/>
                </a:lnTo>
                <a:lnTo>
                  <a:pt x="578" y="152"/>
                </a:lnTo>
                <a:lnTo>
                  <a:pt x="578" y="199"/>
                </a:lnTo>
                <a:close/>
                <a:moveTo>
                  <a:pt x="502" y="199"/>
                </a:moveTo>
                <a:lnTo>
                  <a:pt x="455" y="199"/>
                </a:lnTo>
                <a:lnTo>
                  <a:pt x="455" y="152"/>
                </a:lnTo>
                <a:lnTo>
                  <a:pt x="502" y="152"/>
                </a:lnTo>
                <a:lnTo>
                  <a:pt x="502" y="199"/>
                </a:lnTo>
                <a:close/>
                <a:moveTo>
                  <a:pt x="2622" y="123"/>
                </a:moveTo>
                <a:lnTo>
                  <a:pt x="2575" y="123"/>
                </a:lnTo>
                <a:lnTo>
                  <a:pt x="2575" y="76"/>
                </a:lnTo>
                <a:lnTo>
                  <a:pt x="2622" y="76"/>
                </a:lnTo>
                <a:lnTo>
                  <a:pt x="2622" y="123"/>
                </a:lnTo>
                <a:close/>
                <a:moveTo>
                  <a:pt x="1865" y="123"/>
                </a:moveTo>
                <a:lnTo>
                  <a:pt x="1818" y="123"/>
                </a:lnTo>
                <a:lnTo>
                  <a:pt x="1818" y="76"/>
                </a:lnTo>
                <a:lnTo>
                  <a:pt x="1865" y="76"/>
                </a:lnTo>
                <a:lnTo>
                  <a:pt x="1865" y="123"/>
                </a:lnTo>
                <a:close/>
                <a:moveTo>
                  <a:pt x="1789" y="123"/>
                </a:moveTo>
                <a:lnTo>
                  <a:pt x="1742" y="123"/>
                </a:lnTo>
                <a:lnTo>
                  <a:pt x="1742" y="76"/>
                </a:lnTo>
                <a:lnTo>
                  <a:pt x="1789" y="76"/>
                </a:lnTo>
                <a:lnTo>
                  <a:pt x="1789" y="123"/>
                </a:lnTo>
                <a:close/>
                <a:moveTo>
                  <a:pt x="1411" y="123"/>
                </a:moveTo>
                <a:lnTo>
                  <a:pt x="1363" y="123"/>
                </a:lnTo>
                <a:lnTo>
                  <a:pt x="1363" y="76"/>
                </a:lnTo>
                <a:lnTo>
                  <a:pt x="1411" y="76"/>
                </a:lnTo>
                <a:lnTo>
                  <a:pt x="1411" y="123"/>
                </a:lnTo>
                <a:close/>
                <a:moveTo>
                  <a:pt x="1335" y="123"/>
                </a:moveTo>
                <a:lnTo>
                  <a:pt x="1288" y="123"/>
                </a:lnTo>
                <a:lnTo>
                  <a:pt x="1288" y="76"/>
                </a:lnTo>
                <a:lnTo>
                  <a:pt x="1335" y="76"/>
                </a:lnTo>
                <a:lnTo>
                  <a:pt x="1335" y="123"/>
                </a:lnTo>
                <a:close/>
                <a:moveTo>
                  <a:pt x="1259" y="123"/>
                </a:moveTo>
                <a:lnTo>
                  <a:pt x="1212" y="123"/>
                </a:lnTo>
                <a:lnTo>
                  <a:pt x="1212" y="76"/>
                </a:lnTo>
                <a:lnTo>
                  <a:pt x="1259" y="76"/>
                </a:lnTo>
                <a:lnTo>
                  <a:pt x="1259" y="123"/>
                </a:lnTo>
                <a:close/>
                <a:moveTo>
                  <a:pt x="1184" y="123"/>
                </a:moveTo>
                <a:lnTo>
                  <a:pt x="1136" y="123"/>
                </a:lnTo>
                <a:lnTo>
                  <a:pt x="1136" y="76"/>
                </a:lnTo>
                <a:lnTo>
                  <a:pt x="1184" y="76"/>
                </a:lnTo>
                <a:lnTo>
                  <a:pt x="1184" y="123"/>
                </a:lnTo>
                <a:close/>
                <a:moveTo>
                  <a:pt x="1108" y="123"/>
                </a:moveTo>
                <a:lnTo>
                  <a:pt x="1060" y="123"/>
                </a:lnTo>
                <a:lnTo>
                  <a:pt x="1060" y="76"/>
                </a:lnTo>
                <a:lnTo>
                  <a:pt x="1108" y="76"/>
                </a:lnTo>
                <a:lnTo>
                  <a:pt x="1108" y="123"/>
                </a:lnTo>
                <a:close/>
                <a:moveTo>
                  <a:pt x="1032" y="123"/>
                </a:moveTo>
                <a:lnTo>
                  <a:pt x="985" y="123"/>
                </a:lnTo>
                <a:lnTo>
                  <a:pt x="985" y="76"/>
                </a:lnTo>
                <a:lnTo>
                  <a:pt x="1032" y="76"/>
                </a:lnTo>
                <a:lnTo>
                  <a:pt x="1032" y="123"/>
                </a:lnTo>
                <a:close/>
                <a:moveTo>
                  <a:pt x="881" y="123"/>
                </a:moveTo>
                <a:lnTo>
                  <a:pt x="833" y="123"/>
                </a:lnTo>
                <a:lnTo>
                  <a:pt x="833" y="76"/>
                </a:lnTo>
                <a:lnTo>
                  <a:pt x="881" y="76"/>
                </a:lnTo>
                <a:lnTo>
                  <a:pt x="881" y="123"/>
                </a:lnTo>
                <a:close/>
                <a:moveTo>
                  <a:pt x="805" y="123"/>
                </a:moveTo>
                <a:lnTo>
                  <a:pt x="758" y="123"/>
                </a:lnTo>
                <a:lnTo>
                  <a:pt x="758" y="76"/>
                </a:lnTo>
                <a:lnTo>
                  <a:pt x="805" y="76"/>
                </a:lnTo>
                <a:lnTo>
                  <a:pt x="805" y="123"/>
                </a:lnTo>
                <a:close/>
                <a:moveTo>
                  <a:pt x="729" y="123"/>
                </a:moveTo>
                <a:lnTo>
                  <a:pt x="682" y="123"/>
                </a:lnTo>
                <a:lnTo>
                  <a:pt x="682" y="76"/>
                </a:lnTo>
                <a:lnTo>
                  <a:pt x="729" y="76"/>
                </a:lnTo>
                <a:lnTo>
                  <a:pt x="729" y="123"/>
                </a:lnTo>
                <a:close/>
                <a:moveTo>
                  <a:pt x="578" y="123"/>
                </a:moveTo>
                <a:lnTo>
                  <a:pt x="530" y="123"/>
                </a:lnTo>
                <a:lnTo>
                  <a:pt x="530" y="76"/>
                </a:lnTo>
                <a:lnTo>
                  <a:pt x="578" y="76"/>
                </a:lnTo>
                <a:lnTo>
                  <a:pt x="578" y="123"/>
                </a:lnTo>
                <a:close/>
                <a:moveTo>
                  <a:pt x="2547" y="48"/>
                </a:moveTo>
                <a:lnTo>
                  <a:pt x="2499" y="48"/>
                </a:lnTo>
                <a:lnTo>
                  <a:pt x="2499" y="0"/>
                </a:lnTo>
                <a:lnTo>
                  <a:pt x="2547" y="0"/>
                </a:lnTo>
                <a:lnTo>
                  <a:pt x="2547" y="48"/>
                </a:lnTo>
                <a:close/>
                <a:moveTo>
                  <a:pt x="2244" y="48"/>
                </a:moveTo>
                <a:lnTo>
                  <a:pt x="2196" y="48"/>
                </a:lnTo>
                <a:lnTo>
                  <a:pt x="2196" y="0"/>
                </a:lnTo>
                <a:lnTo>
                  <a:pt x="2244" y="0"/>
                </a:lnTo>
                <a:lnTo>
                  <a:pt x="2244" y="48"/>
                </a:lnTo>
                <a:close/>
                <a:moveTo>
                  <a:pt x="2168" y="48"/>
                </a:moveTo>
                <a:lnTo>
                  <a:pt x="2121" y="48"/>
                </a:lnTo>
                <a:lnTo>
                  <a:pt x="2121" y="0"/>
                </a:lnTo>
                <a:lnTo>
                  <a:pt x="2168" y="0"/>
                </a:lnTo>
                <a:lnTo>
                  <a:pt x="2168" y="48"/>
                </a:lnTo>
                <a:close/>
                <a:moveTo>
                  <a:pt x="1335" y="48"/>
                </a:moveTo>
                <a:lnTo>
                  <a:pt x="1288" y="48"/>
                </a:lnTo>
                <a:lnTo>
                  <a:pt x="1288" y="0"/>
                </a:lnTo>
                <a:lnTo>
                  <a:pt x="1335" y="0"/>
                </a:lnTo>
                <a:lnTo>
                  <a:pt x="1335" y="48"/>
                </a:lnTo>
                <a:close/>
                <a:moveTo>
                  <a:pt x="1259" y="48"/>
                </a:moveTo>
                <a:lnTo>
                  <a:pt x="1212" y="48"/>
                </a:lnTo>
                <a:lnTo>
                  <a:pt x="1212" y="0"/>
                </a:lnTo>
                <a:lnTo>
                  <a:pt x="1259" y="0"/>
                </a:lnTo>
                <a:lnTo>
                  <a:pt x="1259" y="48"/>
                </a:lnTo>
                <a:close/>
                <a:moveTo>
                  <a:pt x="1184" y="48"/>
                </a:moveTo>
                <a:lnTo>
                  <a:pt x="1136" y="48"/>
                </a:lnTo>
                <a:lnTo>
                  <a:pt x="1136" y="0"/>
                </a:lnTo>
                <a:lnTo>
                  <a:pt x="1184" y="0"/>
                </a:lnTo>
                <a:lnTo>
                  <a:pt x="1184" y="48"/>
                </a:lnTo>
                <a:close/>
                <a:moveTo>
                  <a:pt x="1032" y="48"/>
                </a:moveTo>
                <a:lnTo>
                  <a:pt x="985" y="48"/>
                </a:lnTo>
                <a:lnTo>
                  <a:pt x="985" y="0"/>
                </a:lnTo>
                <a:lnTo>
                  <a:pt x="1032" y="0"/>
                </a:lnTo>
                <a:lnTo>
                  <a:pt x="1032" y="48"/>
                </a:lnTo>
                <a:close/>
                <a:moveTo>
                  <a:pt x="956" y="48"/>
                </a:moveTo>
                <a:lnTo>
                  <a:pt x="909" y="48"/>
                </a:lnTo>
                <a:lnTo>
                  <a:pt x="909" y="0"/>
                </a:lnTo>
                <a:lnTo>
                  <a:pt x="956" y="0"/>
                </a:lnTo>
                <a:lnTo>
                  <a:pt x="956" y="48"/>
                </a:lnTo>
                <a:close/>
                <a:moveTo>
                  <a:pt x="881" y="48"/>
                </a:moveTo>
                <a:lnTo>
                  <a:pt x="833" y="48"/>
                </a:lnTo>
                <a:lnTo>
                  <a:pt x="833" y="0"/>
                </a:lnTo>
                <a:lnTo>
                  <a:pt x="881" y="0"/>
                </a:lnTo>
                <a:lnTo>
                  <a:pt x="881" y="48"/>
                </a:lnTo>
                <a:close/>
                <a:moveTo>
                  <a:pt x="805" y="48"/>
                </a:moveTo>
                <a:lnTo>
                  <a:pt x="758" y="48"/>
                </a:lnTo>
                <a:lnTo>
                  <a:pt x="758" y="0"/>
                </a:lnTo>
                <a:lnTo>
                  <a:pt x="805" y="0"/>
                </a:lnTo>
                <a:lnTo>
                  <a:pt x="805" y="48"/>
                </a:lnTo>
                <a:close/>
              </a:path>
            </a:pathLst>
          </a:custGeom>
          <a:solidFill>
            <a:srgbClr val="FFC000">
              <a:alpha val="20000"/>
            </a:srgbClr>
          </a:solidFill>
          <a:ln>
            <a:noFill/>
          </a:ln>
        </p:spPr>
        <p:txBody>
          <a:bodyPr/>
          <a:lstStyle/>
          <a:p>
            <a:endParaRPr lang="zh-CN" altLang="en-US"/>
          </a:p>
        </p:txBody>
      </p:sp>
      <p:sp>
        <p:nvSpPr>
          <p:cNvPr id="3" name="矩形 2"/>
          <p:cNvSpPr/>
          <p:nvPr/>
        </p:nvSpPr>
        <p:spPr>
          <a:xfrm>
            <a:off x="607895" y="5884118"/>
            <a:ext cx="579729" cy="432048"/>
          </a:xfrm>
          <a:prstGeom prst="rect">
            <a:avLst/>
          </a:prstGeom>
          <a:solidFill>
            <a:srgbClr val="D43E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382318" y="5868652"/>
            <a:ext cx="579729" cy="432048"/>
          </a:xfrm>
          <a:prstGeom prst="rect">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031945" y="5860257"/>
            <a:ext cx="579729" cy="432048"/>
          </a:xfrm>
          <a:prstGeom prst="rect">
            <a:avLst/>
          </a:prstGeom>
          <a:solidFill>
            <a:srgbClr val="00A1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681572" y="5860257"/>
            <a:ext cx="579729" cy="432048"/>
          </a:xfrm>
          <a:prstGeom prst="rect">
            <a:avLst/>
          </a:prstGeom>
          <a:solidFill>
            <a:srgbClr val="F1B6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318135" y="5860257"/>
            <a:ext cx="579729" cy="432048"/>
          </a:xfrm>
          <a:prstGeom prst="rect">
            <a:avLst/>
          </a:prstGeom>
          <a:solidFill>
            <a:srgbClr val="B818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flipV="1">
            <a:off x="-16446" y="371440"/>
            <a:ext cx="3580334" cy="1"/>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580112" y="371440"/>
            <a:ext cx="3547442"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46"/>
          <p:cNvSpPr txBox="1"/>
          <p:nvPr/>
        </p:nvSpPr>
        <p:spPr>
          <a:xfrm>
            <a:off x="3598168" y="158146"/>
            <a:ext cx="1981944" cy="400110"/>
          </a:xfrm>
          <a:prstGeom prst="rect">
            <a:avLst/>
          </a:prstGeom>
          <a:noFill/>
        </p:spPr>
        <p:txBody>
          <a:bodyPr wrap="square" rtlCol="0">
            <a:spAutoFit/>
          </a:bodyPr>
          <a:lstStyle/>
          <a:p>
            <a:pPr algn="ctr"/>
            <a:r>
              <a:rPr lang="zh-CN" altLang="en-US" sz="2000" b="1" dirty="0" smtClean="0">
                <a:solidFill>
                  <a:schemeClr val="bg1">
                    <a:lumMod val="50000"/>
                  </a:schemeClr>
                </a:solidFill>
              </a:rPr>
              <a:t>四项重点工作</a:t>
            </a:r>
            <a:endParaRPr lang="zh-CN" altLang="en-US" sz="2000" b="1" dirty="0">
              <a:solidFill>
                <a:schemeClr val="bg1">
                  <a:lumMod val="50000"/>
                </a:schemeClr>
              </a:solidFill>
            </a:endParaRPr>
          </a:p>
        </p:txBody>
      </p:sp>
      <p:grpSp>
        <p:nvGrpSpPr>
          <p:cNvPr id="11" name="组合 10"/>
          <p:cNvGrpSpPr/>
          <p:nvPr/>
        </p:nvGrpSpPr>
        <p:grpSpPr>
          <a:xfrm>
            <a:off x="2817455" y="1875344"/>
            <a:ext cx="824334" cy="824334"/>
            <a:chOff x="2877835" y="2955360"/>
            <a:chExt cx="824334" cy="824334"/>
          </a:xfrm>
        </p:grpSpPr>
        <p:grpSp>
          <p:nvGrpSpPr>
            <p:cNvPr id="12" name="组合 11"/>
            <p:cNvGrpSpPr/>
            <p:nvPr/>
          </p:nvGrpSpPr>
          <p:grpSpPr>
            <a:xfrm>
              <a:off x="2877835" y="2955360"/>
              <a:ext cx="824334" cy="824334"/>
              <a:chOff x="3567745" y="3971974"/>
              <a:chExt cx="1338084" cy="1338084"/>
            </a:xfrm>
          </p:grpSpPr>
          <p:grpSp>
            <p:nvGrpSpPr>
              <p:cNvPr id="17" name="组合 16"/>
              <p:cNvGrpSpPr/>
              <p:nvPr/>
            </p:nvGrpSpPr>
            <p:grpSpPr>
              <a:xfrm>
                <a:off x="3567745" y="3971974"/>
                <a:ext cx="1338084" cy="1338084"/>
                <a:chOff x="5213600" y="2517129"/>
                <a:chExt cx="2023672" cy="2023672"/>
              </a:xfrm>
            </p:grpSpPr>
            <p:sp>
              <p:nvSpPr>
                <p:cNvPr id="19" name="椭圆 18"/>
                <p:cNvSpPr/>
                <p:nvPr/>
              </p:nvSpPr>
              <p:spPr>
                <a:xfrm>
                  <a:off x="5213600" y="2517129"/>
                  <a:ext cx="2023672"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a:endParaRPr>
                </a:p>
              </p:txBody>
            </p:sp>
            <p:sp>
              <p:nvSpPr>
                <p:cNvPr id="20" name="椭圆 19"/>
                <p:cNvSpPr/>
                <p:nvPr/>
              </p:nvSpPr>
              <p:spPr>
                <a:xfrm>
                  <a:off x="5260739" y="2564268"/>
                  <a:ext cx="1929394" cy="192939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a:endParaRPr>
                </a:p>
              </p:txBody>
            </p:sp>
          </p:grpSp>
          <p:sp>
            <p:nvSpPr>
              <p:cNvPr id="18" name="椭圆 17"/>
              <p:cNvSpPr/>
              <p:nvPr/>
            </p:nvSpPr>
            <p:spPr>
              <a:xfrm>
                <a:off x="3695022" y="4099252"/>
                <a:ext cx="1083527" cy="1083527"/>
              </a:xfrm>
              <a:prstGeom prst="ellipse">
                <a:avLst/>
              </a:prstGeom>
              <a:solidFill>
                <a:srgbClr val="00A1DA"/>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latin typeface="微软雅黑"/>
                </a:endParaRPr>
              </a:p>
            </p:txBody>
          </p:sp>
        </p:grpSp>
        <p:grpSp>
          <p:nvGrpSpPr>
            <p:cNvPr id="13" name="Group 64"/>
            <p:cNvGrpSpPr/>
            <p:nvPr/>
          </p:nvGrpSpPr>
          <p:grpSpPr>
            <a:xfrm>
              <a:off x="3099527" y="3212058"/>
              <a:ext cx="369596" cy="310939"/>
              <a:chOff x="5368132" y="2625725"/>
              <a:chExt cx="465138" cy="391319"/>
            </a:xfrm>
            <a:solidFill>
              <a:schemeClr val="bg1"/>
            </a:solidFill>
          </p:grpSpPr>
          <p:sp>
            <p:nvSpPr>
              <p:cNvPr id="14" name="AutoShape 120"/>
              <p:cNvSpPr>
                <a:spLocks/>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5" name="AutoShape 121"/>
              <p:cNvSpPr>
                <a:spLocks/>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6" name="AutoShape 122"/>
              <p:cNvSpPr>
                <a:spLocks/>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21" name="组合 20"/>
          <p:cNvGrpSpPr/>
          <p:nvPr/>
        </p:nvGrpSpPr>
        <p:grpSpPr>
          <a:xfrm>
            <a:off x="4627123" y="1672507"/>
            <a:ext cx="1026002" cy="1026002"/>
            <a:chOff x="5801785" y="2730017"/>
            <a:chExt cx="824334" cy="824334"/>
          </a:xfrm>
        </p:grpSpPr>
        <p:grpSp>
          <p:nvGrpSpPr>
            <p:cNvPr id="22" name="组合 21"/>
            <p:cNvGrpSpPr/>
            <p:nvPr/>
          </p:nvGrpSpPr>
          <p:grpSpPr>
            <a:xfrm>
              <a:off x="5801785" y="2730017"/>
              <a:ext cx="824334" cy="824334"/>
              <a:chOff x="3567745" y="3971974"/>
              <a:chExt cx="1338084" cy="1338084"/>
            </a:xfrm>
          </p:grpSpPr>
          <p:grpSp>
            <p:nvGrpSpPr>
              <p:cNvPr id="27" name="组合 26"/>
              <p:cNvGrpSpPr/>
              <p:nvPr/>
            </p:nvGrpSpPr>
            <p:grpSpPr>
              <a:xfrm>
                <a:off x="3567745" y="3971974"/>
                <a:ext cx="1338084" cy="1338084"/>
                <a:chOff x="5213600" y="2517129"/>
                <a:chExt cx="2023672" cy="2023672"/>
              </a:xfrm>
            </p:grpSpPr>
            <p:sp>
              <p:nvSpPr>
                <p:cNvPr id="29" name="椭圆 28"/>
                <p:cNvSpPr/>
                <p:nvPr/>
              </p:nvSpPr>
              <p:spPr>
                <a:xfrm>
                  <a:off x="5213600" y="2517129"/>
                  <a:ext cx="2023672"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a:endParaRPr>
                </a:p>
              </p:txBody>
            </p:sp>
            <p:sp>
              <p:nvSpPr>
                <p:cNvPr id="30" name="椭圆 29"/>
                <p:cNvSpPr/>
                <p:nvPr/>
              </p:nvSpPr>
              <p:spPr>
                <a:xfrm>
                  <a:off x="5260739" y="2564268"/>
                  <a:ext cx="1929394" cy="192939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a:endParaRPr>
                </a:p>
              </p:txBody>
            </p:sp>
          </p:grpSp>
          <p:sp>
            <p:nvSpPr>
              <p:cNvPr id="28" name="椭圆 27"/>
              <p:cNvSpPr/>
              <p:nvPr/>
            </p:nvSpPr>
            <p:spPr>
              <a:xfrm>
                <a:off x="3695022" y="4099252"/>
                <a:ext cx="1083527" cy="1083527"/>
              </a:xfrm>
              <a:prstGeom prst="ellipse">
                <a:avLst/>
              </a:prstGeom>
              <a:solidFill>
                <a:srgbClr val="F1B60F"/>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latin typeface="微软雅黑"/>
                </a:endParaRPr>
              </a:p>
            </p:txBody>
          </p:sp>
        </p:grpSp>
        <p:grpSp>
          <p:nvGrpSpPr>
            <p:cNvPr id="23" name="Group 60"/>
            <p:cNvGrpSpPr/>
            <p:nvPr/>
          </p:nvGrpSpPr>
          <p:grpSpPr>
            <a:xfrm>
              <a:off x="6043428" y="2954615"/>
              <a:ext cx="295540" cy="315495"/>
              <a:chOff x="9159875" y="1647825"/>
              <a:chExt cx="434975" cy="464344"/>
            </a:xfrm>
            <a:solidFill>
              <a:schemeClr val="bg1"/>
            </a:solidFill>
          </p:grpSpPr>
          <p:sp>
            <p:nvSpPr>
              <p:cNvPr id="24" name="AutoShape 78"/>
              <p:cNvSpPr>
                <a:spLocks/>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25" name="AutoShape 79"/>
              <p:cNvSpPr>
                <a:spLocks/>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26" name="AutoShape 80"/>
              <p:cNvSpPr>
                <a:spLocks/>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31" name="组合 30"/>
          <p:cNvGrpSpPr/>
          <p:nvPr/>
        </p:nvGrpSpPr>
        <p:grpSpPr>
          <a:xfrm>
            <a:off x="6595889" y="1542451"/>
            <a:ext cx="1133703" cy="1133703"/>
            <a:chOff x="6794223" y="3059119"/>
            <a:chExt cx="1026002" cy="1026002"/>
          </a:xfrm>
        </p:grpSpPr>
        <p:grpSp>
          <p:nvGrpSpPr>
            <p:cNvPr id="32" name="组合 31"/>
            <p:cNvGrpSpPr/>
            <p:nvPr/>
          </p:nvGrpSpPr>
          <p:grpSpPr>
            <a:xfrm>
              <a:off x="6794223" y="3059119"/>
              <a:ext cx="1026002" cy="1026002"/>
              <a:chOff x="3567745" y="3971974"/>
              <a:chExt cx="1338084" cy="1338084"/>
            </a:xfrm>
          </p:grpSpPr>
          <p:grpSp>
            <p:nvGrpSpPr>
              <p:cNvPr id="43" name="组合 42"/>
              <p:cNvGrpSpPr/>
              <p:nvPr/>
            </p:nvGrpSpPr>
            <p:grpSpPr>
              <a:xfrm>
                <a:off x="3567745" y="3971974"/>
                <a:ext cx="1338084" cy="1338084"/>
                <a:chOff x="5213600" y="2517129"/>
                <a:chExt cx="2023672" cy="2023672"/>
              </a:xfrm>
            </p:grpSpPr>
            <p:sp>
              <p:nvSpPr>
                <p:cNvPr id="45" name="椭圆 44"/>
                <p:cNvSpPr/>
                <p:nvPr/>
              </p:nvSpPr>
              <p:spPr>
                <a:xfrm>
                  <a:off x="5213600" y="2517129"/>
                  <a:ext cx="2023672"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a:endParaRPr>
                </a:p>
              </p:txBody>
            </p:sp>
            <p:sp>
              <p:nvSpPr>
                <p:cNvPr id="46" name="椭圆 45"/>
                <p:cNvSpPr/>
                <p:nvPr/>
              </p:nvSpPr>
              <p:spPr>
                <a:xfrm>
                  <a:off x="5260739" y="2564268"/>
                  <a:ext cx="1929394" cy="192939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a:endParaRPr>
                </a:p>
              </p:txBody>
            </p:sp>
          </p:grpSp>
          <p:sp>
            <p:nvSpPr>
              <p:cNvPr id="44" name="椭圆 43"/>
              <p:cNvSpPr/>
              <p:nvPr/>
            </p:nvSpPr>
            <p:spPr>
              <a:xfrm>
                <a:off x="3695022" y="4099252"/>
                <a:ext cx="1083527" cy="1083527"/>
              </a:xfrm>
              <a:prstGeom prst="ellipse">
                <a:avLst/>
              </a:prstGeom>
              <a:solidFill>
                <a:srgbClr val="B818A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latin typeface="微软雅黑"/>
                </a:endParaRPr>
              </a:p>
            </p:txBody>
          </p:sp>
        </p:grpSp>
        <p:grpSp>
          <p:nvGrpSpPr>
            <p:cNvPr id="33" name="Group 50"/>
            <p:cNvGrpSpPr/>
            <p:nvPr/>
          </p:nvGrpSpPr>
          <p:grpSpPr>
            <a:xfrm>
              <a:off x="7120103" y="3381304"/>
              <a:ext cx="395983" cy="371614"/>
              <a:chOff x="10074275" y="1647825"/>
              <a:chExt cx="464344" cy="435769"/>
            </a:xfrm>
            <a:solidFill>
              <a:schemeClr val="bg1"/>
            </a:solidFill>
          </p:grpSpPr>
          <p:sp>
            <p:nvSpPr>
              <p:cNvPr id="34" name="AutoShape 69"/>
              <p:cNvSpPr>
                <a:spLocks/>
              </p:cNvSpPr>
              <p:nvPr/>
            </p:nvSpPr>
            <p:spPr bwMode="auto">
              <a:xfrm>
                <a:off x="10074275" y="1647825"/>
                <a:ext cx="464344"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5" name="AutoShape 70"/>
              <p:cNvSpPr>
                <a:spLocks/>
              </p:cNvSpPr>
              <p:nvPr/>
            </p:nvSpPr>
            <p:spPr bwMode="auto">
              <a:xfrm>
                <a:off x="10291763" y="1734344"/>
                <a:ext cx="873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6" name="AutoShape 71"/>
              <p:cNvSpPr>
                <a:spLocks/>
              </p:cNvSpPr>
              <p:nvPr/>
            </p:nvSpPr>
            <p:spPr bwMode="auto">
              <a:xfrm>
                <a:off x="10291763" y="1778000"/>
                <a:ext cx="87313"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7" name="AutoShape 72"/>
              <p:cNvSpPr>
                <a:spLocks/>
              </p:cNvSpPr>
              <p:nvPr/>
            </p:nvSpPr>
            <p:spPr bwMode="auto">
              <a:xfrm>
                <a:off x="10291763" y="1821657"/>
                <a:ext cx="1889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8" name="AutoShape 73"/>
              <p:cNvSpPr>
                <a:spLocks/>
              </p:cNvSpPr>
              <p:nvPr/>
            </p:nvSpPr>
            <p:spPr bwMode="auto">
              <a:xfrm>
                <a:off x="10132219" y="1908969"/>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9" name="AutoShape 74"/>
              <p:cNvSpPr>
                <a:spLocks/>
              </p:cNvSpPr>
              <p:nvPr/>
            </p:nvSpPr>
            <p:spPr bwMode="auto">
              <a:xfrm>
                <a:off x="10132219" y="1952625"/>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0" name="AutoShape 75"/>
              <p:cNvSpPr>
                <a:spLocks/>
              </p:cNvSpPr>
              <p:nvPr/>
            </p:nvSpPr>
            <p:spPr bwMode="auto">
              <a:xfrm>
                <a:off x="10132219" y="1996282"/>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1" name="AutoShape 76"/>
              <p:cNvSpPr>
                <a:spLocks/>
              </p:cNvSpPr>
              <p:nvPr/>
            </p:nvSpPr>
            <p:spPr bwMode="auto">
              <a:xfrm>
                <a:off x="10132219" y="1865313"/>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2" name="AutoShape 77"/>
              <p:cNvSpPr>
                <a:spLocks/>
              </p:cNvSpPr>
              <p:nvPr/>
            </p:nvSpPr>
            <p:spPr bwMode="auto">
              <a:xfrm>
                <a:off x="10132219" y="1720057"/>
                <a:ext cx="130969"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47" name="组合 46"/>
          <p:cNvGrpSpPr/>
          <p:nvPr/>
        </p:nvGrpSpPr>
        <p:grpSpPr>
          <a:xfrm>
            <a:off x="1236209" y="2021698"/>
            <a:ext cx="688095" cy="688095"/>
            <a:chOff x="2050289" y="3824474"/>
            <a:chExt cx="688095" cy="688095"/>
          </a:xfrm>
        </p:grpSpPr>
        <p:grpSp>
          <p:nvGrpSpPr>
            <p:cNvPr id="48" name="组合 47"/>
            <p:cNvGrpSpPr/>
            <p:nvPr/>
          </p:nvGrpSpPr>
          <p:grpSpPr>
            <a:xfrm>
              <a:off x="2050289" y="3824474"/>
              <a:ext cx="688095" cy="688095"/>
              <a:chOff x="3567745" y="3971974"/>
              <a:chExt cx="1338084" cy="1338084"/>
            </a:xfrm>
          </p:grpSpPr>
          <p:grpSp>
            <p:nvGrpSpPr>
              <p:cNvPr id="58" name="组合 57"/>
              <p:cNvGrpSpPr/>
              <p:nvPr/>
            </p:nvGrpSpPr>
            <p:grpSpPr>
              <a:xfrm>
                <a:off x="3567745" y="3971974"/>
                <a:ext cx="1338084" cy="1338084"/>
                <a:chOff x="5213600" y="2517129"/>
                <a:chExt cx="2023672" cy="2023672"/>
              </a:xfrm>
            </p:grpSpPr>
            <p:sp>
              <p:nvSpPr>
                <p:cNvPr id="60" name="椭圆 59"/>
                <p:cNvSpPr/>
                <p:nvPr/>
              </p:nvSpPr>
              <p:spPr>
                <a:xfrm>
                  <a:off x="5213600" y="2517129"/>
                  <a:ext cx="2023672"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a:endParaRPr>
                </a:p>
              </p:txBody>
            </p:sp>
            <p:sp>
              <p:nvSpPr>
                <p:cNvPr id="61" name="椭圆 60"/>
                <p:cNvSpPr/>
                <p:nvPr/>
              </p:nvSpPr>
              <p:spPr>
                <a:xfrm>
                  <a:off x="5260739" y="2564268"/>
                  <a:ext cx="1929394" cy="192939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a:endParaRPr>
                </a:p>
              </p:txBody>
            </p:sp>
          </p:grpSp>
          <p:sp>
            <p:nvSpPr>
              <p:cNvPr id="59" name="椭圆 58"/>
              <p:cNvSpPr/>
              <p:nvPr/>
            </p:nvSpPr>
            <p:spPr>
              <a:xfrm>
                <a:off x="3695022" y="4099252"/>
                <a:ext cx="1083527" cy="1083527"/>
              </a:xfrm>
              <a:prstGeom prst="ellipse">
                <a:avLst/>
              </a:prstGeom>
              <a:solidFill>
                <a:srgbClr val="00CC9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latin typeface="微软雅黑"/>
                </a:endParaRPr>
              </a:p>
            </p:txBody>
          </p:sp>
        </p:grpSp>
        <p:grpSp>
          <p:nvGrpSpPr>
            <p:cNvPr id="49" name="Group 68"/>
            <p:cNvGrpSpPr/>
            <p:nvPr/>
          </p:nvGrpSpPr>
          <p:grpSpPr>
            <a:xfrm>
              <a:off x="2208399" y="4049290"/>
              <a:ext cx="328541" cy="256656"/>
              <a:chOff x="2581275" y="1710532"/>
              <a:chExt cx="464344" cy="362744"/>
            </a:xfrm>
            <a:solidFill>
              <a:schemeClr val="bg1"/>
            </a:solidFill>
          </p:grpSpPr>
          <p:sp>
            <p:nvSpPr>
              <p:cNvPr id="50" name="AutoShape 140"/>
              <p:cNvSpPr>
                <a:spLocks/>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1" name="AutoShape 141"/>
              <p:cNvSpPr>
                <a:spLocks/>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 name="AutoShape 142"/>
              <p:cNvSpPr>
                <a:spLocks/>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3" name="AutoShape 143"/>
              <p:cNvSpPr>
                <a:spLocks/>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4" name="AutoShape 144"/>
              <p:cNvSpPr>
                <a:spLocks/>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5" name="AutoShape 145"/>
              <p:cNvSpPr>
                <a:spLocks/>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7" name="AutoShape 146"/>
              <p:cNvSpPr>
                <a:spLocks/>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cxnSp>
        <p:nvCxnSpPr>
          <p:cNvPr id="62" name="Straight Arrow Connector 39"/>
          <p:cNvCxnSpPr/>
          <p:nvPr/>
        </p:nvCxnSpPr>
        <p:spPr>
          <a:xfrm flipV="1">
            <a:off x="1924749" y="2285998"/>
            <a:ext cx="892705" cy="79526"/>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43"/>
          <p:cNvCxnSpPr/>
          <p:nvPr/>
        </p:nvCxnSpPr>
        <p:spPr>
          <a:xfrm flipV="1">
            <a:off x="3650589" y="2190893"/>
            <a:ext cx="967911" cy="95105"/>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46"/>
          <p:cNvCxnSpPr/>
          <p:nvPr/>
        </p:nvCxnSpPr>
        <p:spPr>
          <a:xfrm flipV="1">
            <a:off x="5626591" y="2134325"/>
            <a:ext cx="926254" cy="56568"/>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nvGrpSpPr>
          <p:cNvPr id="65" name="组合 64"/>
          <p:cNvGrpSpPr/>
          <p:nvPr/>
        </p:nvGrpSpPr>
        <p:grpSpPr>
          <a:xfrm>
            <a:off x="790779" y="2932586"/>
            <a:ext cx="1768225" cy="842627"/>
            <a:chOff x="1256119" y="1638320"/>
            <a:chExt cx="1923767" cy="842627"/>
          </a:xfrm>
        </p:grpSpPr>
        <p:sp>
          <p:nvSpPr>
            <p:cNvPr id="66" name="TextBox 55"/>
            <p:cNvSpPr txBox="1"/>
            <p:nvPr/>
          </p:nvSpPr>
          <p:spPr>
            <a:xfrm>
              <a:off x="1256119" y="1958240"/>
              <a:ext cx="1923767" cy="522707"/>
            </a:xfrm>
            <a:prstGeom prst="rect">
              <a:avLst/>
            </a:prstGeom>
            <a:noFill/>
          </p:spPr>
          <p:txBody>
            <a:bodyPr wrap="square" lIns="0" tIns="0" rtlCol="0" anchor="t">
              <a:spAutoFit/>
            </a:bodyPr>
            <a:lstStyle/>
            <a:p>
              <a:pPr>
                <a:lnSpc>
                  <a:spcPct val="120000"/>
                </a:lnSpc>
              </a:pPr>
              <a:r>
                <a:rPr lang="zh-CN" altLang="en-US" sz="900" dirty="0">
                  <a:latin typeface="宋体" panose="02010600030101010101" pitchFamily="2" charset="-122"/>
                  <a:ea typeface="宋体" panose="02010600030101010101" pitchFamily="2" charset="-122"/>
                  <a:sym typeface="微软雅黑" pitchFamily="34" charset="-122"/>
                </a:rPr>
                <a:t>您的内容打在这里，或者通过复制您的文本后，在此框中选择粘贴</a:t>
              </a:r>
            </a:p>
          </p:txBody>
        </p:sp>
        <p:sp>
          <p:nvSpPr>
            <p:cNvPr id="67" name="TextBox 56"/>
            <p:cNvSpPr txBox="1"/>
            <p:nvPr/>
          </p:nvSpPr>
          <p:spPr>
            <a:xfrm>
              <a:off x="1572548" y="1638320"/>
              <a:ext cx="892934" cy="246221"/>
            </a:xfrm>
            <a:prstGeom prst="rect">
              <a:avLst/>
            </a:prstGeom>
            <a:noFill/>
          </p:spPr>
          <p:txBody>
            <a:bodyPr wrap="none" lIns="0" tIns="0" rIns="0" bIns="0" rtlCol="0" anchor="t">
              <a:spAutoFit/>
            </a:bodyPr>
            <a:lstStyle/>
            <a:p>
              <a:pPr algn="ctr"/>
              <a:r>
                <a:rPr lang="zh-CN" altLang="en-US" sz="1600" dirty="0" smtClean="0">
                  <a:latin typeface="Adobe 黑体 Std R" pitchFamily="34" charset="-122"/>
                  <a:ea typeface="Adobe 黑体 Std R" pitchFamily="34" charset="-122"/>
                </a:rPr>
                <a:t>标题文字</a:t>
              </a:r>
              <a:endParaRPr lang="en-US" sz="1600" dirty="0" smtClean="0">
                <a:latin typeface="Adobe 黑体 Std R" pitchFamily="34" charset="-122"/>
                <a:ea typeface="Adobe 黑体 Std R" pitchFamily="34" charset="-122"/>
              </a:endParaRPr>
            </a:p>
          </p:txBody>
        </p:sp>
      </p:grpSp>
      <p:grpSp>
        <p:nvGrpSpPr>
          <p:cNvPr id="68" name="组合 67"/>
          <p:cNvGrpSpPr/>
          <p:nvPr/>
        </p:nvGrpSpPr>
        <p:grpSpPr>
          <a:xfrm>
            <a:off x="2559004" y="2932586"/>
            <a:ext cx="1768225" cy="842627"/>
            <a:chOff x="1256119" y="1638320"/>
            <a:chExt cx="1923767" cy="842627"/>
          </a:xfrm>
        </p:grpSpPr>
        <p:sp>
          <p:nvSpPr>
            <p:cNvPr id="69" name="TextBox 58"/>
            <p:cNvSpPr txBox="1"/>
            <p:nvPr/>
          </p:nvSpPr>
          <p:spPr>
            <a:xfrm>
              <a:off x="1256119" y="1958240"/>
              <a:ext cx="1923767" cy="522707"/>
            </a:xfrm>
            <a:prstGeom prst="rect">
              <a:avLst/>
            </a:prstGeom>
            <a:noFill/>
          </p:spPr>
          <p:txBody>
            <a:bodyPr wrap="square" lIns="0" tIns="0" rtlCol="0" anchor="t">
              <a:spAutoFit/>
            </a:bodyPr>
            <a:lstStyle/>
            <a:p>
              <a:pPr>
                <a:lnSpc>
                  <a:spcPct val="120000"/>
                </a:lnSpc>
              </a:pPr>
              <a:r>
                <a:rPr lang="zh-CN" altLang="en-US" sz="900" dirty="0">
                  <a:latin typeface="宋体" panose="02010600030101010101" pitchFamily="2" charset="-122"/>
                  <a:ea typeface="宋体" panose="02010600030101010101" pitchFamily="2" charset="-122"/>
                  <a:sym typeface="微软雅黑" pitchFamily="34" charset="-122"/>
                </a:rPr>
                <a:t>您的内容打在这里，或者通过复制您的文本后，在此框中选择粘贴</a:t>
              </a:r>
            </a:p>
          </p:txBody>
        </p:sp>
        <p:sp>
          <p:nvSpPr>
            <p:cNvPr id="70" name="TextBox 59"/>
            <p:cNvSpPr txBox="1"/>
            <p:nvPr/>
          </p:nvSpPr>
          <p:spPr>
            <a:xfrm>
              <a:off x="1572548" y="1638320"/>
              <a:ext cx="892934" cy="246221"/>
            </a:xfrm>
            <a:prstGeom prst="rect">
              <a:avLst/>
            </a:prstGeom>
            <a:noFill/>
          </p:spPr>
          <p:txBody>
            <a:bodyPr wrap="none" lIns="0" tIns="0" rIns="0" bIns="0" rtlCol="0" anchor="t">
              <a:spAutoFit/>
            </a:bodyPr>
            <a:lstStyle/>
            <a:p>
              <a:pPr algn="ctr"/>
              <a:r>
                <a:rPr lang="zh-CN" altLang="en-US" sz="1600" dirty="0" smtClean="0">
                  <a:latin typeface="Adobe 黑体 Std R" pitchFamily="34" charset="-122"/>
                  <a:ea typeface="Adobe 黑体 Std R" pitchFamily="34" charset="-122"/>
                </a:rPr>
                <a:t>标题文字</a:t>
              </a:r>
              <a:endParaRPr lang="en-US" sz="1600" dirty="0" smtClean="0">
                <a:latin typeface="Adobe 黑体 Std R" pitchFamily="34" charset="-122"/>
                <a:ea typeface="Adobe 黑体 Std R" pitchFamily="34" charset="-122"/>
              </a:endParaRPr>
            </a:p>
          </p:txBody>
        </p:sp>
      </p:grpSp>
      <p:grpSp>
        <p:nvGrpSpPr>
          <p:cNvPr id="71" name="组合 70"/>
          <p:cNvGrpSpPr/>
          <p:nvPr/>
        </p:nvGrpSpPr>
        <p:grpSpPr>
          <a:xfrm>
            <a:off x="4411611" y="2932586"/>
            <a:ext cx="1768225" cy="842627"/>
            <a:chOff x="1256119" y="1638320"/>
            <a:chExt cx="1923767" cy="842627"/>
          </a:xfrm>
        </p:grpSpPr>
        <p:sp>
          <p:nvSpPr>
            <p:cNvPr id="72" name="TextBox 61"/>
            <p:cNvSpPr txBox="1"/>
            <p:nvPr/>
          </p:nvSpPr>
          <p:spPr>
            <a:xfrm>
              <a:off x="1256119" y="1958240"/>
              <a:ext cx="1923767" cy="522707"/>
            </a:xfrm>
            <a:prstGeom prst="rect">
              <a:avLst/>
            </a:prstGeom>
            <a:noFill/>
          </p:spPr>
          <p:txBody>
            <a:bodyPr wrap="square" lIns="0" tIns="0" rtlCol="0" anchor="t">
              <a:spAutoFit/>
            </a:bodyPr>
            <a:lstStyle/>
            <a:p>
              <a:pPr>
                <a:lnSpc>
                  <a:spcPct val="120000"/>
                </a:lnSpc>
              </a:pPr>
              <a:r>
                <a:rPr lang="zh-CN" altLang="en-US" sz="900" dirty="0">
                  <a:latin typeface="宋体" panose="02010600030101010101" pitchFamily="2" charset="-122"/>
                  <a:ea typeface="宋体" panose="02010600030101010101" pitchFamily="2" charset="-122"/>
                  <a:sym typeface="微软雅黑" pitchFamily="34" charset="-122"/>
                </a:rPr>
                <a:t>您的内容打在这里，或者通过复制您的文本后，在此框中选择粘贴</a:t>
              </a:r>
            </a:p>
          </p:txBody>
        </p:sp>
        <p:sp>
          <p:nvSpPr>
            <p:cNvPr id="73" name="TextBox 62"/>
            <p:cNvSpPr txBox="1"/>
            <p:nvPr/>
          </p:nvSpPr>
          <p:spPr>
            <a:xfrm>
              <a:off x="1572548" y="1638320"/>
              <a:ext cx="892934" cy="246221"/>
            </a:xfrm>
            <a:prstGeom prst="rect">
              <a:avLst/>
            </a:prstGeom>
            <a:noFill/>
          </p:spPr>
          <p:txBody>
            <a:bodyPr wrap="none" lIns="0" tIns="0" rIns="0" bIns="0" rtlCol="0" anchor="t">
              <a:spAutoFit/>
            </a:bodyPr>
            <a:lstStyle/>
            <a:p>
              <a:pPr algn="ctr"/>
              <a:r>
                <a:rPr lang="zh-CN" altLang="en-US" sz="1600" dirty="0" smtClean="0">
                  <a:latin typeface="Adobe 黑体 Std R" pitchFamily="34" charset="-122"/>
                  <a:ea typeface="Adobe 黑体 Std R" pitchFamily="34" charset="-122"/>
                </a:rPr>
                <a:t>标题文字</a:t>
              </a:r>
              <a:endParaRPr lang="en-US" sz="1600" dirty="0" smtClean="0">
                <a:latin typeface="Adobe 黑体 Std R" pitchFamily="34" charset="-122"/>
                <a:ea typeface="Adobe 黑体 Std R" pitchFamily="34" charset="-122"/>
              </a:endParaRPr>
            </a:p>
          </p:txBody>
        </p:sp>
      </p:grpSp>
      <p:grpSp>
        <p:nvGrpSpPr>
          <p:cNvPr id="74" name="组合 73"/>
          <p:cNvGrpSpPr/>
          <p:nvPr/>
        </p:nvGrpSpPr>
        <p:grpSpPr>
          <a:xfrm>
            <a:off x="6469268" y="2932586"/>
            <a:ext cx="1768225" cy="842627"/>
            <a:chOff x="1256119" y="1638320"/>
            <a:chExt cx="1923767" cy="842627"/>
          </a:xfrm>
        </p:grpSpPr>
        <p:sp>
          <p:nvSpPr>
            <p:cNvPr id="75" name="TextBox 64"/>
            <p:cNvSpPr txBox="1"/>
            <p:nvPr/>
          </p:nvSpPr>
          <p:spPr>
            <a:xfrm>
              <a:off x="1256119" y="1958240"/>
              <a:ext cx="1923767" cy="522707"/>
            </a:xfrm>
            <a:prstGeom prst="rect">
              <a:avLst/>
            </a:prstGeom>
            <a:noFill/>
          </p:spPr>
          <p:txBody>
            <a:bodyPr wrap="square" lIns="0" tIns="0" rtlCol="0" anchor="t">
              <a:spAutoFit/>
            </a:bodyPr>
            <a:lstStyle/>
            <a:p>
              <a:pPr>
                <a:lnSpc>
                  <a:spcPct val="120000"/>
                </a:lnSpc>
              </a:pPr>
              <a:r>
                <a:rPr lang="zh-CN" altLang="en-US" sz="900" dirty="0">
                  <a:latin typeface="宋体" panose="02010600030101010101" pitchFamily="2" charset="-122"/>
                  <a:ea typeface="宋体" panose="02010600030101010101" pitchFamily="2" charset="-122"/>
                  <a:sym typeface="微软雅黑" pitchFamily="34" charset="-122"/>
                </a:rPr>
                <a:t>您的内容打在这里，或者通过复制您的文本后，在此框中选择粘贴</a:t>
              </a:r>
            </a:p>
          </p:txBody>
        </p:sp>
        <p:sp>
          <p:nvSpPr>
            <p:cNvPr id="76" name="TextBox 65"/>
            <p:cNvSpPr txBox="1"/>
            <p:nvPr/>
          </p:nvSpPr>
          <p:spPr>
            <a:xfrm>
              <a:off x="1572548" y="1638320"/>
              <a:ext cx="892934" cy="246221"/>
            </a:xfrm>
            <a:prstGeom prst="rect">
              <a:avLst/>
            </a:prstGeom>
            <a:noFill/>
          </p:spPr>
          <p:txBody>
            <a:bodyPr wrap="none" lIns="0" tIns="0" rIns="0" bIns="0" rtlCol="0" anchor="t">
              <a:spAutoFit/>
            </a:bodyPr>
            <a:lstStyle/>
            <a:p>
              <a:pPr algn="ctr"/>
              <a:r>
                <a:rPr lang="zh-CN" altLang="en-US" sz="1600" dirty="0" smtClean="0">
                  <a:latin typeface="Adobe 黑体 Std R" pitchFamily="34" charset="-122"/>
                  <a:ea typeface="Adobe 黑体 Std R" pitchFamily="34" charset="-122"/>
                </a:rPr>
                <a:t>标题文字</a:t>
              </a:r>
              <a:endParaRPr lang="en-US" sz="1600" dirty="0" smtClean="0">
                <a:latin typeface="Adobe 黑体 Std R" pitchFamily="34" charset="-122"/>
                <a:ea typeface="Adobe 黑体 Std R" pitchFamily="34" charset="-122"/>
              </a:endParaRPr>
            </a:p>
          </p:txBody>
        </p:sp>
      </p:grpSp>
    </p:spTree>
    <p:extLst>
      <p:ext uri="{BB962C8B-B14F-4D97-AF65-F5344CB8AC3E}">
        <p14:creationId xmlns:p14="http://schemas.microsoft.com/office/powerpoint/2010/main" xmlns="" val="3260268991"/>
      </p:ext>
    </p:extLst>
  </p:cSld>
  <p:clrMapOvr>
    <a:masterClrMapping/>
  </p:clrMapOvr>
  <p:transition spd="slow" advClick="0" advTm="6515">
    <p:fade/>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52000">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14:bounceEnd="52000">
                                          <p:cBhvr additive="base">
                                            <p:cTn id="16" dur="500" fill="hold"/>
                                            <p:tgtEl>
                                              <p:spTgt spid="10"/>
                                            </p:tgtEl>
                                            <p:attrNameLst>
                                              <p:attrName>ppt_x</p:attrName>
                                            </p:attrNameLst>
                                          </p:cBhvr>
                                          <p:tavLst>
                                            <p:tav tm="0">
                                              <p:val>
                                                <p:strVal val="#ppt_x"/>
                                              </p:val>
                                            </p:tav>
                                            <p:tav tm="100000">
                                              <p:val>
                                                <p:strVal val="#ppt_x"/>
                                              </p:val>
                                            </p:tav>
                                          </p:tavLst>
                                        </p:anim>
                                        <p:anim calcmode="lin" valueType="num" p14:bounceEnd="52000">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left)">
                                          <p:cBhvr>
                                            <p:cTn id="27" dur="500"/>
                                            <p:tgtEl>
                                              <p:spTgt spid="62"/>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par>
                              <p:cTn id="34" fill="hold">
                                <p:stCondLst>
                                  <p:cond delay="2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500" fill="hold"/>
                                            <p:tgtEl>
                                              <p:spTgt spid="21"/>
                                            </p:tgtEl>
                                            <p:attrNameLst>
                                              <p:attrName>ppt_w</p:attrName>
                                            </p:attrNameLst>
                                          </p:cBhvr>
                                          <p:tavLst>
                                            <p:tav tm="0">
                                              <p:val>
                                                <p:fltVal val="0"/>
                                              </p:val>
                                            </p:tav>
                                            <p:tav tm="100000">
                                              <p:val>
                                                <p:strVal val="#ppt_w"/>
                                              </p:val>
                                            </p:tav>
                                          </p:tavLst>
                                        </p:anim>
                                        <p:anim calcmode="lin" valueType="num">
                                          <p:cBhvr>
                                            <p:cTn id="42" dur="500" fill="hold"/>
                                            <p:tgtEl>
                                              <p:spTgt spid="21"/>
                                            </p:tgtEl>
                                            <p:attrNameLst>
                                              <p:attrName>ppt_h</p:attrName>
                                            </p:attrNameLst>
                                          </p:cBhvr>
                                          <p:tavLst>
                                            <p:tav tm="0">
                                              <p:val>
                                                <p:fltVal val="0"/>
                                              </p:val>
                                            </p:tav>
                                            <p:tav tm="100000">
                                              <p:val>
                                                <p:strVal val="#ppt_h"/>
                                              </p:val>
                                            </p:tav>
                                          </p:tavLst>
                                        </p:anim>
                                        <p:animEffect transition="in" filter="fade">
                                          <p:cBhvr>
                                            <p:cTn id="43" dur="500"/>
                                            <p:tgtEl>
                                              <p:spTgt spid="21"/>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wipe(left)">
                                          <p:cBhvr>
                                            <p:cTn id="47" dur="500"/>
                                            <p:tgtEl>
                                              <p:spTgt spid="64"/>
                                            </p:tgtEl>
                                          </p:cBhvr>
                                        </p:animEffect>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4500"/>
                                </p:stCondLst>
                                <p:childTnLst>
                                  <p:par>
                                    <p:cTn id="55" presetID="2" presetClass="entr" presetSubtype="2" fill="hold" nodeType="afterEffect">
                                      <p:stCondLst>
                                        <p:cond delay="0"/>
                                      </p:stCondLst>
                                      <p:childTnLst>
                                        <p:set>
                                          <p:cBhvr>
                                            <p:cTn id="56" dur="1" fill="hold">
                                              <p:stCondLst>
                                                <p:cond delay="0"/>
                                              </p:stCondLst>
                                            </p:cTn>
                                            <p:tgtEl>
                                              <p:spTgt spid="65"/>
                                            </p:tgtEl>
                                            <p:attrNameLst>
                                              <p:attrName>style.visibility</p:attrName>
                                            </p:attrNameLst>
                                          </p:cBhvr>
                                          <p:to>
                                            <p:strVal val="visible"/>
                                          </p:to>
                                        </p:set>
                                        <p:anim calcmode="lin" valueType="num">
                                          <p:cBhvr additive="base">
                                            <p:cTn id="57" dur="500" fill="hold"/>
                                            <p:tgtEl>
                                              <p:spTgt spid="65"/>
                                            </p:tgtEl>
                                            <p:attrNameLst>
                                              <p:attrName>ppt_x</p:attrName>
                                            </p:attrNameLst>
                                          </p:cBhvr>
                                          <p:tavLst>
                                            <p:tav tm="0">
                                              <p:val>
                                                <p:strVal val="1+#ppt_w/2"/>
                                              </p:val>
                                            </p:tav>
                                            <p:tav tm="100000">
                                              <p:val>
                                                <p:strVal val="#ppt_x"/>
                                              </p:val>
                                            </p:tav>
                                          </p:tavLst>
                                        </p:anim>
                                        <p:anim calcmode="lin" valueType="num">
                                          <p:cBhvr additive="base">
                                            <p:cTn id="58" dur="500" fill="hold"/>
                                            <p:tgtEl>
                                              <p:spTgt spid="65"/>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2" presetClass="entr" presetSubtype="2" fill="hold" nodeType="afterEffect">
                                      <p:stCondLst>
                                        <p:cond delay="0"/>
                                      </p:stCondLst>
                                      <p:childTnLst>
                                        <p:set>
                                          <p:cBhvr>
                                            <p:cTn id="61" dur="1" fill="hold">
                                              <p:stCondLst>
                                                <p:cond delay="0"/>
                                              </p:stCondLst>
                                            </p:cTn>
                                            <p:tgtEl>
                                              <p:spTgt spid="68"/>
                                            </p:tgtEl>
                                            <p:attrNameLst>
                                              <p:attrName>style.visibility</p:attrName>
                                            </p:attrNameLst>
                                          </p:cBhvr>
                                          <p:to>
                                            <p:strVal val="visible"/>
                                          </p:to>
                                        </p:set>
                                        <p:anim calcmode="lin" valueType="num">
                                          <p:cBhvr additive="base">
                                            <p:cTn id="62" dur="500" fill="hold"/>
                                            <p:tgtEl>
                                              <p:spTgt spid="68"/>
                                            </p:tgtEl>
                                            <p:attrNameLst>
                                              <p:attrName>ppt_x</p:attrName>
                                            </p:attrNameLst>
                                          </p:cBhvr>
                                          <p:tavLst>
                                            <p:tav tm="0">
                                              <p:val>
                                                <p:strVal val="1+#ppt_w/2"/>
                                              </p:val>
                                            </p:tav>
                                            <p:tav tm="100000">
                                              <p:val>
                                                <p:strVal val="#ppt_x"/>
                                              </p:val>
                                            </p:tav>
                                          </p:tavLst>
                                        </p:anim>
                                        <p:anim calcmode="lin" valueType="num">
                                          <p:cBhvr additive="base">
                                            <p:cTn id="63" dur="500" fill="hold"/>
                                            <p:tgtEl>
                                              <p:spTgt spid="68"/>
                                            </p:tgtEl>
                                            <p:attrNameLst>
                                              <p:attrName>ppt_y</p:attrName>
                                            </p:attrNameLst>
                                          </p:cBhvr>
                                          <p:tavLst>
                                            <p:tav tm="0">
                                              <p:val>
                                                <p:strVal val="#ppt_y"/>
                                              </p:val>
                                            </p:tav>
                                            <p:tav tm="100000">
                                              <p:val>
                                                <p:strVal val="#ppt_y"/>
                                              </p:val>
                                            </p:tav>
                                          </p:tavLst>
                                        </p:anim>
                                      </p:childTnLst>
                                    </p:cTn>
                                  </p:par>
                                </p:childTnLst>
                              </p:cTn>
                            </p:par>
                            <p:par>
                              <p:cTn id="64" fill="hold">
                                <p:stCondLst>
                                  <p:cond delay="5500"/>
                                </p:stCondLst>
                                <p:childTnLst>
                                  <p:par>
                                    <p:cTn id="65" presetID="2" presetClass="entr" presetSubtype="2" fill="hold"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additive="base">
                                            <p:cTn id="67" dur="500" fill="hold"/>
                                            <p:tgtEl>
                                              <p:spTgt spid="71"/>
                                            </p:tgtEl>
                                            <p:attrNameLst>
                                              <p:attrName>ppt_x</p:attrName>
                                            </p:attrNameLst>
                                          </p:cBhvr>
                                          <p:tavLst>
                                            <p:tav tm="0">
                                              <p:val>
                                                <p:strVal val="1+#ppt_w/2"/>
                                              </p:val>
                                            </p:tav>
                                            <p:tav tm="100000">
                                              <p:val>
                                                <p:strVal val="#ppt_x"/>
                                              </p:val>
                                            </p:tav>
                                          </p:tavLst>
                                        </p:anim>
                                        <p:anim calcmode="lin" valueType="num">
                                          <p:cBhvr additive="base">
                                            <p:cTn id="68" dur="500" fill="hold"/>
                                            <p:tgtEl>
                                              <p:spTgt spid="71"/>
                                            </p:tgtEl>
                                            <p:attrNameLst>
                                              <p:attrName>ppt_y</p:attrName>
                                            </p:attrNameLst>
                                          </p:cBhvr>
                                          <p:tavLst>
                                            <p:tav tm="0">
                                              <p:val>
                                                <p:strVal val="#ppt_y"/>
                                              </p:val>
                                            </p:tav>
                                            <p:tav tm="100000">
                                              <p:val>
                                                <p:strVal val="#ppt_y"/>
                                              </p:val>
                                            </p:tav>
                                          </p:tavLst>
                                        </p:anim>
                                      </p:childTnLst>
                                    </p:cTn>
                                  </p:par>
                                </p:childTnLst>
                              </p:cTn>
                            </p:par>
                            <p:par>
                              <p:cTn id="69" fill="hold">
                                <p:stCondLst>
                                  <p:cond delay="6000"/>
                                </p:stCondLst>
                                <p:childTnLst>
                                  <p:par>
                                    <p:cTn id="70" presetID="2" presetClass="entr" presetSubtype="2" fill="hold" nodeType="afterEffect">
                                      <p:stCondLst>
                                        <p:cond delay="0"/>
                                      </p:stCondLst>
                                      <p:childTnLst>
                                        <p:set>
                                          <p:cBhvr>
                                            <p:cTn id="71" dur="1" fill="hold">
                                              <p:stCondLst>
                                                <p:cond delay="0"/>
                                              </p:stCondLst>
                                            </p:cTn>
                                            <p:tgtEl>
                                              <p:spTgt spid="74"/>
                                            </p:tgtEl>
                                            <p:attrNameLst>
                                              <p:attrName>style.visibility</p:attrName>
                                            </p:attrNameLst>
                                          </p:cBhvr>
                                          <p:to>
                                            <p:strVal val="visible"/>
                                          </p:to>
                                        </p:set>
                                        <p:anim calcmode="lin" valueType="num">
                                          <p:cBhvr additive="base">
                                            <p:cTn id="72" dur="500" fill="hold"/>
                                            <p:tgtEl>
                                              <p:spTgt spid="74"/>
                                            </p:tgtEl>
                                            <p:attrNameLst>
                                              <p:attrName>ppt_x</p:attrName>
                                            </p:attrNameLst>
                                          </p:cBhvr>
                                          <p:tavLst>
                                            <p:tav tm="0">
                                              <p:val>
                                                <p:strVal val="1+#ppt_w/2"/>
                                              </p:val>
                                            </p:tav>
                                            <p:tav tm="100000">
                                              <p:val>
                                                <p:strVal val="#ppt_x"/>
                                              </p:val>
                                            </p:tav>
                                          </p:tavLst>
                                        </p:anim>
                                        <p:anim calcmode="lin" valueType="num">
                                          <p:cBhvr additive="base">
                                            <p:cTn id="73" dur="5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left)">
                                          <p:cBhvr>
                                            <p:cTn id="27" dur="500"/>
                                            <p:tgtEl>
                                              <p:spTgt spid="62"/>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par>
                              <p:cTn id="34" fill="hold">
                                <p:stCondLst>
                                  <p:cond delay="2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500" fill="hold"/>
                                            <p:tgtEl>
                                              <p:spTgt spid="21"/>
                                            </p:tgtEl>
                                            <p:attrNameLst>
                                              <p:attrName>ppt_w</p:attrName>
                                            </p:attrNameLst>
                                          </p:cBhvr>
                                          <p:tavLst>
                                            <p:tav tm="0">
                                              <p:val>
                                                <p:fltVal val="0"/>
                                              </p:val>
                                            </p:tav>
                                            <p:tav tm="100000">
                                              <p:val>
                                                <p:strVal val="#ppt_w"/>
                                              </p:val>
                                            </p:tav>
                                          </p:tavLst>
                                        </p:anim>
                                        <p:anim calcmode="lin" valueType="num">
                                          <p:cBhvr>
                                            <p:cTn id="42" dur="500" fill="hold"/>
                                            <p:tgtEl>
                                              <p:spTgt spid="21"/>
                                            </p:tgtEl>
                                            <p:attrNameLst>
                                              <p:attrName>ppt_h</p:attrName>
                                            </p:attrNameLst>
                                          </p:cBhvr>
                                          <p:tavLst>
                                            <p:tav tm="0">
                                              <p:val>
                                                <p:fltVal val="0"/>
                                              </p:val>
                                            </p:tav>
                                            <p:tav tm="100000">
                                              <p:val>
                                                <p:strVal val="#ppt_h"/>
                                              </p:val>
                                            </p:tav>
                                          </p:tavLst>
                                        </p:anim>
                                        <p:animEffect transition="in" filter="fade">
                                          <p:cBhvr>
                                            <p:cTn id="43" dur="500"/>
                                            <p:tgtEl>
                                              <p:spTgt spid="21"/>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wipe(left)">
                                          <p:cBhvr>
                                            <p:cTn id="47" dur="500"/>
                                            <p:tgtEl>
                                              <p:spTgt spid="64"/>
                                            </p:tgtEl>
                                          </p:cBhvr>
                                        </p:animEffect>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4500"/>
                                </p:stCondLst>
                                <p:childTnLst>
                                  <p:par>
                                    <p:cTn id="55" presetID="2" presetClass="entr" presetSubtype="2" fill="hold" nodeType="afterEffect">
                                      <p:stCondLst>
                                        <p:cond delay="0"/>
                                      </p:stCondLst>
                                      <p:childTnLst>
                                        <p:set>
                                          <p:cBhvr>
                                            <p:cTn id="56" dur="1" fill="hold">
                                              <p:stCondLst>
                                                <p:cond delay="0"/>
                                              </p:stCondLst>
                                            </p:cTn>
                                            <p:tgtEl>
                                              <p:spTgt spid="65"/>
                                            </p:tgtEl>
                                            <p:attrNameLst>
                                              <p:attrName>style.visibility</p:attrName>
                                            </p:attrNameLst>
                                          </p:cBhvr>
                                          <p:to>
                                            <p:strVal val="visible"/>
                                          </p:to>
                                        </p:set>
                                        <p:anim calcmode="lin" valueType="num">
                                          <p:cBhvr additive="base">
                                            <p:cTn id="57" dur="500" fill="hold"/>
                                            <p:tgtEl>
                                              <p:spTgt spid="65"/>
                                            </p:tgtEl>
                                            <p:attrNameLst>
                                              <p:attrName>ppt_x</p:attrName>
                                            </p:attrNameLst>
                                          </p:cBhvr>
                                          <p:tavLst>
                                            <p:tav tm="0">
                                              <p:val>
                                                <p:strVal val="1+#ppt_w/2"/>
                                              </p:val>
                                            </p:tav>
                                            <p:tav tm="100000">
                                              <p:val>
                                                <p:strVal val="#ppt_x"/>
                                              </p:val>
                                            </p:tav>
                                          </p:tavLst>
                                        </p:anim>
                                        <p:anim calcmode="lin" valueType="num">
                                          <p:cBhvr additive="base">
                                            <p:cTn id="58" dur="500" fill="hold"/>
                                            <p:tgtEl>
                                              <p:spTgt spid="65"/>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2" presetClass="entr" presetSubtype="2" fill="hold" nodeType="afterEffect">
                                      <p:stCondLst>
                                        <p:cond delay="0"/>
                                      </p:stCondLst>
                                      <p:childTnLst>
                                        <p:set>
                                          <p:cBhvr>
                                            <p:cTn id="61" dur="1" fill="hold">
                                              <p:stCondLst>
                                                <p:cond delay="0"/>
                                              </p:stCondLst>
                                            </p:cTn>
                                            <p:tgtEl>
                                              <p:spTgt spid="68"/>
                                            </p:tgtEl>
                                            <p:attrNameLst>
                                              <p:attrName>style.visibility</p:attrName>
                                            </p:attrNameLst>
                                          </p:cBhvr>
                                          <p:to>
                                            <p:strVal val="visible"/>
                                          </p:to>
                                        </p:set>
                                        <p:anim calcmode="lin" valueType="num">
                                          <p:cBhvr additive="base">
                                            <p:cTn id="62" dur="500" fill="hold"/>
                                            <p:tgtEl>
                                              <p:spTgt spid="68"/>
                                            </p:tgtEl>
                                            <p:attrNameLst>
                                              <p:attrName>ppt_x</p:attrName>
                                            </p:attrNameLst>
                                          </p:cBhvr>
                                          <p:tavLst>
                                            <p:tav tm="0">
                                              <p:val>
                                                <p:strVal val="1+#ppt_w/2"/>
                                              </p:val>
                                            </p:tav>
                                            <p:tav tm="100000">
                                              <p:val>
                                                <p:strVal val="#ppt_x"/>
                                              </p:val>
                                            </p:tav>
                                          </p:tavLst>
                                        </p:anim>
                                        <p:anim calcmode="lin" valueType="num">
                                          <p:cBhvr additive="base">
                                            <p:cTn id="63" dur="500" fill="hold"/>
                                            <p:tgtEl>
                                              <p:spTgt spid="68"/>
                                            </p:tgtEl>
                                            <p:attrNameLst>
                                              <p:attrName>ppt_y</p:attrName>
                                            </p:attrNameLst>
                                          </p:cBhvr>
                                          <p:tavLst>
                                            <p:tav tm="0">
                                              <p:val>
                                                <p:strVal val="#ppt_y"/>
                                              </p:val>
                                            </p:tav>
                                            <p:tav tm="100000">
                                              <p:val>
                                                <p:strVal val="#ppt_y"/>
                                              </p:val>
                                            </p:tav>
                                          </p:tavLst>
                                        </p:anim>
                                      </p:childTnLst>
                                    </p:cTn>
                                  </p:par>
                                </p:childTnLst>
                              </p:cTn>
                            </p:par>
                            <p:par>
                              <p:cTn id="64" fill="hold">
                                <p:stCondLst>
                                  <p:cond delay="5500"/>
                                </p:stCondLst>
                                <p:childTnLst>
                                  <p:par>
                                    <p:cTn id="65" presetID="2" presetClass="entr" presetSubtype="2" fill="hold"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additive="base">
                                            <p:cTn id="67" dur="500" fill="hold"/>
                                            <p:tgtEl>
                                              <p:spTgt spid="71"/>
                                            </p:tgtEl>
                                            <p:attrNameLst>
                                              <p:attrName>ppt_x</p:attrName>
                                            </p:attrNameLst>
                                          </p:cBhvr>
                                          <p:tavLst>
                                            <p:tav tm="0">
                                              <p:val>
                                                <p:strVal val="1+#ppt_w/2"/>
                                              </p:val>
                                            </p:tav>
                                            <p:tav tm="100000">
                                              <p:val>
                                                <p:strVal val="#ppt_x"/>
                                              </p:val>
                                            </p:tav>
                                          </p:tavLst>
                                        </p:anim>
                                        <p:anim calcmode="lin" valueType="num">
                                          <p:cBhvr additive="base">
                                            <p:cTn id="68" dur="500" fill="hold"/>
                                            <p:tgtEl>
                                              <p:spTgt spid="71"/>
                                            </p:tgtEl>
                                            <p:attrNameLst>
                                              <p:attrName>ppt_y</p:attrName>
                                            </p:attrNameLst>
                                          </p:cBhvr>
                                          <p:tavLst>
                                            <p:tav tm="0">
                                              <p:val>
                                                <p:strVal val="#ppt_y"/>
                                              </p:val>
                                            </p:tav>
                                            <p:tav tm="100000">
                                              <p:val>
                                                <p:strVal val="#ppt_y"/>
                                              </p:val>
                                            </p:tav>
                                          </p:tavLst>
                                        </p:anim>
                                      </p:childTnLst>
                                    </p:cTn>
                                  </p:par>
                                </p:childTnLst>
                              </p:cTn>
                            </p:par>
                            <p:par>
                              <p:cTn id="69" fill="hold">
                                <p:stCondLst>
                                  <p:cond delay="6000"/>
                                </p:stCondLst>
                                <p:childTnLst>
                                  <p:par>
                                    <p:cTn id="70" presetID="2" presetClass="entr" presetSubtype="2" fill="hold" nodeType="afterEffect">
                                      <p:stCondLst>
                                        <p:cond delay="0"/>
                                      </p:stCondLst>
                                      <p:childTnLst>
                                        <p:set>
                                          <p:cBhvr>
                                            <p:cTn id="71" dur="1" fill="hold">
                                              <p:stCondLst>
                                                <p:cond delay="0"/>
                                              </p:stCondLst>
                                            </p:cTn>
                                            <p:tgtEl>
                                              <p:spTgt spid="74"/>
                                            </p:tgtEl>
                                            <p:attrNameLst>
                                              <p:attrName>style.visibility</p:attrName>
                                            </p:attrNameLst>
                                          </p:cBhvr>
                                          <p:to>
                                            <p:strVal val="visible"/>
                                          </p:to>
                                        </p:set>
                                        <p:anim calcmode="lin" valueType="num">
                                          <p:cBhvr additive="base">
                                            <p:cTn id="72" dur="500" fill="hold"/>
                                            <p:tgtEl>
                                              <p:spTgt spid="74"/>
                                            </p:tgtEl>
                                            <p:attrNameLst>
                                              <p:attrName>ppt_x</p:attrName>
                                            </p:attrNameLst>
                                          </p:cBhvr>
                                          <p:tavLst>
                                            <p:tav tm="0">
                                              <p:val>
                                                <p:strVal val="1+#ppt_w/2"/>
                                              </p:val>
                                            </p:tav>
                                            <p:tav tm="100000">
                                              <p:val>
                                                <p:strVal val="#ppt_x"/>
                                              </p:val>
                                            </p:tav>
                                          </p:tavLst>
                                        </p:anim>
                                        <p:anim calcmode="lin" valueType="num">
                                          <p:cBhvr additive="base">
                                            <p:cTn id="73" dur="5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42"/>
          <p:cNvSpPr>
            <a:spLocks noEditPoints="1"/>
          </p:cNvSpPr>
          <p:nvPr/>
        </p:nvSpPr>
        <p:spPr bwMode="auto">
          <a:xfrm>
            <a:off x="755576" y="627534"/>
            <a:ext cx="7830402" cy="4233006"/>
          </a:xfrm>
          <a:custGeom>
            <a:avLst/>
            <a:gdLst>
              <a:gd name="T0" fmla="*/ 1827500 w 3458"/>
              <a:gd name="T1" fmla="*/ 3284911 h 1870"/>
              <a:gd name="T2" fmla="*/ 1972782 w 3458"/>
              <a:gd name="T3" fmla="*/ 3139679 h 1870"/>
              <a:gd name="T4" fmla="*/ 3565154 w 3458"/>
              <a:gd name="T5" fmla="*/ 2994447 h 1870"/>
              <a:gd name="T6" fmla="*/ 5597196 w 3458"/>
              <a:gd name="T7" fmla="*/ 2849216 h 1870"/>
              <a:gd name="T8" fmla="*/ 3419872 w 3458"/>
              <a:gd name="T9" fmla="*/ 2849216 h 1870"/>
              <a:gd name="T10" fmla="*/ 5451914 w 3458"/>
              <a:gd name="T11" fmla="*/ 2700162 h 1870"/>
              <a:gd name="T12" fmla="*/ 2263347 w 3458"/>
              <a:gd name="T13" fmla="*/ 2700162 h 1870"/>
              <a:gd name="T14" fmla="*/ 3710436 w 3458"/>
              <a:gd name="T15" fmla="*/ 2556841 h 1870"/>
              <a:gd name="T16" fmla="*/ 1827500 w 3458"/>
              <a:gd name="T17" fmla="*/ 2556841 h 1870"/>
              <a:gd name="T18" fmla="*/ 3853807 w 3458"/>
              <a:gd name="T19" fmla="*/ 2411610 h 1870"/>
              <a:gd name="T20" fmla="*/ 1972782 w 3458"/>
              <a:gd name="T21" fmla="*/ 2411610 h 1870"/>
              <a:gd name="T22" fmla="*/ 3853807 w 3458"/>
              <a:gd name="T23" fmla="*/ 2266378 h 1870"/>
              <a:gd name="T24" fmla="*/ 2118065 w 3458"/>
              <a:gd name="T25" fmla="*/ 2266378 h 1870"/>
              <a:gd name="T26" fmla="*/ 3853807 w 3458"/>
              <a:gd name="T27" fmla="*/ 2121146 h 1870"/>
              <a:gd name="T28" fmla="*/ 2840654 w 3458"/>
              <a:gd name="T29" fmla="*/ 2121146 h 1870"/>
              <a:gd name="T30" fmla="*/ 4723590 w 3458"/>
              <a:gd name="T31" fmla="*/ 1977826 h 1870"/>
              <a:gd name="T32" fmla="*/ 3565154 w 3458"/>
              <a:gd name="T33" fmla="*/ 1977826 h 1870"/>
              <a:gd name="T34" fmla="*/ 1393564 w 3458"/>
              <a:gd name="T35" fmla="*/ 1977826 h 1870"/>
              <a:gd name="T36" fmla="*/ 4578308 w 3458"/>
              <a:gd name="T37" fmla="*/ 1832594 h 1870"/>
              <a:gd name="T38" fmla="*/ 3419872 w 3458"/>
              <a:gd name="T39" fmla="*/ 1832594 h 1870"/>
              <a:gd name="T40" fmla="*/ 1104911 w 3458"/>
              <a:gd name="T41" fmla="*/ 1832594 h 1870"/>
              <a:gd name="T42" fmla="*/ 4578308 w 3458"/>
              <a:gd name="T43" fmla="*/ 1687362 h 1870"/>
              <a:gd name="T44" fmla="*/ 3419872 w 3458"/>
              <a:gd name="T45" fmla="*/ 1687362 h 1870"/>
              <a:gd name="T46" fmla="*/ 1104911 w 3458"/>
              <a:gd name="T47" fmla="*/ 1687362 h 1870"/>
              <a:gd name="T48" fmla="*/ 4868873 w 3458"/>
              <a:gd name="T49" fmla="*/ 1542131 h 1870"/>
              <a:gd name="T50" fmla="*/ 3853807 w 3458"/>
              <a:gd name="T51" fmla="*/ 1542131 h 1870"/>
              <a:gd name="T52" fmla="*/ 1393564 w 3458"/>
              <a:gd name="T53" fmla="*/ 1542131 h 1870"/>
              <a:gd name="T54" fmla="*/ 5306631 w 3458"/>
              <a:gd name="T55" fmla="*/ 1398810 h 1870"/>
              <a:gd name="T56" fmla="*/ 4289655 w 3458"/>
              <a:gd name="T57" fmla="*/ 1398810 h 1870"/>
              <a:gd name="T58" fmla="*/ 1684129 w 3458"/>
              <a:gd name="T59" fmla="*/ 1398810 h 1870"/>
              <a:gd name="T60" fmla="*/ 5597196 w 3458"/>
              <a:gd name="T61" fmla="*/ 1253578 h 1870"/>
              <a:gd name="T62" fmla="*/ 4578308 w 3458"/>
              <a:gd name="T63" fmla="*/ 1253578 h 1870"/>
              <a:gd name="T64" fmla="*/ 3565154 w 3458"/>
              <a:gd name="T65" fmla="*/ 1253578 h 1870"/>
              <a:gd name="T66" fmla="*/ 1684129 w 3458"/>
              <a:gd name="T67" fmla="*/ 1253578 h 1870"/>
              <a:gd name="T68" fmla="*/ 6031132 w 3458"/>
              <a:gd name="T69" fmla="*/ 1104525 h 1870"/>
              <a:gd name="T70" fmla="*/ 4868873 w 3458"/>
              <a:gd name="T71" fmla="*/ 1104525 h 1870"/>
              <a:gd name="T72" fmla="*/ 3853807 w 3458"/>
              <a:gd name="T73" fmla="*/ 1104525 h 1870"/>
              <a:gd name="T74" fmla="*/ 1827500 w 3458"/>
              <a:gd name="T75" fmla="*/ 1104525 h 1870"/>
              <a:gd name="T76" fmla="*/ 814346 w 3458"/>
              <a:gd name="T77" fmla="*/ 1104525 h 1870"/>
              <a:gd name="T78" fmla="*/ 5740567 w 3458"/>
              <a:gd name="T79" fmla="*/ 959293 h 1870"/>
              <a:gd name="T80" fmla="*/ 4723590 w 3458"/>
              <a:gd name="T81" fmla="*/ 959293 h 1870"/>
              <a:gd name="T82" fmla="*/ 3710436 w 3458"/>
              <a:gd name="T83" fmla="*/ 959293 h 1870"/>
              <a:gd name="T84" fmla="*/ 1393564 w 3458"/>
              <a:gd name="T85" fmla="*/ 959293 h 1870"/>
              <a:gd name="T86" fmla="*/ 235128 w 3458"/>
              <a:gd name="T87" fmla="*/ 959293 h 1870"/>
              <a:gd name="T88" fmla="*/ 5740567 w 3458"/>
              <a:gd name="T89" fmla="*/ 814062 h 1870"/>
              <a:gd name="T90" fmla="*/ 4723590 w 3458"/>
              <a:gd name="T91" fmla="*/ 814062 h 1870"/>
              <a:gd name="T92" fmla="*/ 3710436 w 3458"/>
              <a:gd name="T93" fmla="*/ 814062 h 1870"/>
              <a:gd name="T94" fmla="*/ 1827500 w 3458"/>
              <a:gd name="T95" fmla="*/ 814062 h 1870"/>
              <a:gd name="T96" fmla="*/ 814346 w 3458"/>
              <a:gd name="T97" fmla="*/ 814062 h 1870"/>
              <a:gd name="T98" fmla="*/ 6319785 w 3458"/>
              <a:gd name="T99" fmla="*/ 670741 h 1870"/>
              <a:gd name="T100" fmla="*/ 5306631 w 3458"/>
              <a:gd name="T101" fmla="*/ 670741 h 1870"/>
              <a:gd name="T102" fmla="*/ 4289655 w 3458"/>
              <a:gd name="T103" fmla="*/ 670741 h 1870"/>
              <a:gd name="T104" fmla="*/ 2263347 w 3458"/>
              <a:gd name="T105" fmla="*/ 670741 h 1870"/>
              <a:gd name="T106" fmla="*/ 959629 w 3458"/>
              <a:gd name="T107" fmla="*/ 670741 h 1870"/>
              <a:gd name="T108" fmla="*/ 5885850 w 3458"/>
              <a:gd name="T109" fmla="*/ 525509 h 1870"/>
              <a:gd name="T110" fmla="*/ 4723590 w 3458"/>
              <a:gd name="T111" fmla="*/ 525509 h 1870"/>
              <a:gd name="T112" fmla="*/ 2263347 w 3458"/>
              <a:gd name="T113" fmla="*/ 525509 h 1870"/>
              <a:gd name="T114" fmla="*/ 814346 w 3458"/>
              <a:gd name="T115" fmla="*/ 525509 h 1870"/>
              <a:gd name="T116" fmla="*/ 3565154 w 3458"/>
              <a:gd name="T117" fmla="*/ 380278 h 1870"/>
              <a:gd name="T118" fmla="*/ 1538847 w 3458"/>
              <a:gd name="T119" fmla="*/ 380278 h 1870"/>
              <a:gd name="T120" fmla="*/ 3419872 w 3458"/>
              <a:gd name="T121" fmla="*/ 235046 h 1870"/>
              <a:gd name="T122" fmla="*/ 1684129 w 3458"/>
              <a:gd name="T123" fmla="*/ 235046 h 1870"/>
              <a:gd name="T124" fmla="*/ 2552000 w 3458"/>
              <a:gd name="T125" fmla="*/ 91725 h 18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58" h="1870">
                <a:moveTo>
                  <a:pt x="956" y="1870"/>
                </a:moveTo>
                <a:lnTo>
                  <a:pt x="909" y="1870"/>
                </a:lnTo>
                <a:lnTo>
                  <a:pt x="909" y="1823"/>
                </a:lnTo>
                <a:lnTo>
                  <a:pt x="956" y="1823"/>
                </a:lnTo>
                <a:lnTo>
                  <a:pt x="956" y="1870"/>
                </a:lnTo>
                <a:close/>
                <a:moveTo>
                  <a:pt x="3230" y="1794"/>
                </a:moveTo>
                <a:lnTo>
                  <a:pt x="3181" y="1794"/>
                </a:lnTo>
                <a:lnTo>
                  <a:pt x="3181" y="1747"/>
                </a:lnTo>
                <a:lnTo>
                  <a:pt x="3230" y="1747"/>
                </a:lnTo>
                <a:lnTo>
                  <a:pt x="3230" y="1794"/>
                </a:lnTo>
                <a:close/>
                <a:moveTo>
                  <a:pt x="956" y="1794"/>
                </a:moveTo>
                <a:lnTo>
                  <a:pt x="909" y="1794"/>
                </a:lnTo>
                <a:lnTo>
                  <a:pt x="909" y="1747"/>
                </a:lnTo>
                <a:lnTo>
                  <a:pt x="956" y="1747"/>
                </a:lnTo>
                <a:lnTo>
                  <a:pt x="956" y="1794"/>
                </a:lnTo>
                <a:close/>
                <a:moveTo>
                  <a:pt x="3306" y="1719"/>
                </a:moveTo>
                <a:lnTo>
                  <a:pt x="3257" y="1719"/>
                </a:lnTo>
                <a:lnTo>
                  <a:pt x="3257" y="1671"/>
                </a:lnTo>
                <a:lnTo>
                  <a:pt x="3306" y="1671"/>
                </a:lnTo>
                <a:lnTo>
                  <a:pt x="3306" y="1719"/>
                </a:lnTo>
                <a:close/>
                <a:moveTo>
                  <a:pt x="3003" y="1719"/>
                </a:moveTo>
                <a:lnTo>
                  <a:pt x="2954" y="1719"/>
                </a:lnTo>
                <a:lnTo>
                  <a:pt x="2954" y="1671"/>
                </a:lnTo>
                <a:lnTo>
                  <a:pt x="3003" y="1671"/>
                </a:lnTo>
                <a:lnTo>
                  <a:pt x="3003" y="1719"/>
                </a:lnTo>
                <a:close/>
                <a:moveTo>
                  <a:pt x="1032" y="1719"/>
                </a:moveTo>
                <a:lnTo>
                  <a:pt x="985" y="1719"/>
                </a:lnTo>
                <a:lnTo>
                  <a:pt x="985" y="1671"/>
                </a:lnTo>
                <a:lnTo>
                  <a:pt x="1032" y="1671"/>
                </a:lnTo>
                <a:lnTo>
                  <a:pt x="1032" y="1719"/>
                </a:lnTo>
                <a:close/>
                <a:moveTo>
                  <a:pt x="956" y="1719"/>
                </a:moveTo>
                <a:lnTo>
                  <a:pt x="909" y="1719"/>
                </a:lnTo>
                <a:lnTo>
                  <a:pt x="909" y="1671"/>
                </a:lnTo>
                <a:lnTo>
                  <a:pt x="956" y="1671"/>
                </a:lnTo>
                <a:lnTo>
                  <a:pt x="956" y="1719"/>
                </a:lnTo>
                <a:close/>
                <a:moveTo>
                  <a:pt x="3382" y="1643"/>
                </a:moveTo>
                <a:lnTo>
                  <a:pt x="3332" y="1643"/>
                </a:lnTo>
                <a:lnTo>
                  <a:pt x="3332" y="1596"/>
                </a:lnTo>
                <a:lnTo>
                  <a:pt x="3382" y="1596"/>
                </a:lnTo>
                <a:lnTo>
                  <a:pt x="3382" y="1643"/>
                </a:lnTo>
                <a:close/>
                <a:moveTo>
                  <a:pt x="3306" y="1643"/>
                </a:moveTo>
                <a:lnTo>
                  <a:pt x="3257" y="1643"/>
                </a:lnTo>
                <a:lnTo>
                  <a:pt x="3257" y="1596"/>
                </a:lnTo>
                <a:lnTo>
                  <a:pt x="3306" y="1596"/>
                </a:lnTo>
                <a:lnTo>
                  <a:pt x="3306" y="1643"/>
                </a:lnTo>
                <a:close/>
                <a:moveTo>
                  <a:pt x="3079" y="1643"/>
                </a:moveTo>
                <a:lnTo>
                  <a:pt x="3029" y="1643"/>
                </a:lnTo>
                <a:lnTo>
                  <a:pt x="3029" y="1596"/>
                </a:lnTo>
                <a:lnTo>
                  <a:pt x="3079" y="1596"/>
                </a:lnTo>
                <a:lnTo>
                  <a:pt x="3079" y="1643"/>
                </a:lnTo>
                <a:close/>
                <a:moveTo>
                  <a:pt x="3003" y="1643"/>
                </a:moveTo>
                <a:lnTo>
                  <a:pt x="2954" y="1643"/>
                </a:lnTo>
                <a:lnTo>
                  <a:pt x="2954" y="1596"/>
                </a:lnTo>
                <a:lnTo>
                  <a:pt x="3003" y="1596"/>
                </a:lnTo>
                <a:lnTo>
                  <a:pt x="3003" y="1643"/>
                </a:lnTo>
                <a:close/>
                <a:moveTo>
                  <a:pt x="2928" y="1643"/>
                </a:moveTo>
                <a:lnTo>
                  <a:pt x="2878" y="1643"/>
                </a:lnTo>
                <a:lnTo>
                  <a:pt x="2878" y="1596"/>
                </a:lnTo>
                <a:lnTo>
                  <a:pt x="2928" y="1596"/>
                </a:lnTo>
                <a:lnTo>
                  <a:pt x="2928" y="1643"/>
                </a:lnTo>
                <a:close/>
                <a:moveTo>
                  <a:pt x="2776" y="1643"/>
                </a:moveTo>
                <a:lnTo>
                  <a:pt x="2726" y="1643"/>
                </a:lnTo>
                <a:lnTo>
                  <a:pt x="2726" y="1596"/>
                </a:lnTo>
                <a:lnTo>
                  <a:pt x="2776" y="1596"/>
                </a:lnTo>
                <a:lnTo>
                  <a:pt x="2776" y="1643"/>
                </a:lnTo>
                <a:close/>
                <a:moveTo>
                  <a:pt x="1032" y="1643"/>
                </a:moveTo>
                <a:lnTo>
                  <a:pt x="985" y="1643"/>
                </a:lnTo>
                <a:lnTo>
                  <a:pt x="985" y="1596"/>
                </a:lnTo>
                <a:lnTo>
                  <a:pt x="1032" y="1596"/>
                </a:lnTo>
                <a:lnTo>
                  <a:pt x="1032" y="1643"/>
                </a:lnTo>
                <a:close/>
                <a:moveTo>
                  <a:pt x="956" y="1643"/>
                </a:moveTo>
                <a:lnTo>
                  <a:pt x="909" y="1643"/>
                </a:lnTo>
                <a:lnTo>
                  <a:pt x="909" y="1596"/>
                </a:lnTo>
                <a:lnTo>
                  <a:pt x="956" y="1596"/>
                </a:lnTo>
                <a:lnTo>
                  <a:pt x="956" y="1643"/>
                </a:lnTo>
                <a:close/>
                <a:moveTo>
                  <a:pt x="3079" y="1567"/>
                </a:moveTo>
                <a:lnTo>
                  <a:pt x="3029" y="1567"/>
                </a:lnTo>
                <a:lnTo>
                  <a:pt x="3029" y="1517"/>
                </a:lnTo>
                <a:lnTo>
                  <a:pt x="3079" y="1517"/>
                </a:lnTo>
                <a:lnTo>
                  <a:pt x="3079" y="1567"/>
                </a:lnTo>
                <a:close/>
                <a:moveTo>
                  <a:pt x="3003" y="1567"/>
                </a:moveTo>
                <a:lnTo>
                  <a:pt x="2954" y="1567"/>
                </a:lnTo>
                <a:lnTo>
                  <a:pt x="2954" y="1517"/>
                </a:lnTo>
                <a:lnTo>
                  <a:pt x="3003" y="1517"/>
                </a:lnTo>
                <a:lnTo>
                  <a:pt x="3003" y="1567"/>
                </a:lnTo>
                <a:close/>
                <a:moveTo>
                  <a:pt x="2928" y="1567"/>
                </a:moveTo>
                <a:lnTo>
                  <a:pt x="2878" y="1567"/>
                </a:lnTo>
                <a:lnTo>
                  <a:pt x="2878" y="1517"/>
                </a:lnTo>
                <a:lnTo>
                  <a:pt x="2928" y="1517"/>
                </a:lnTo>
                <a:lnTo>
                  <a:pt x="2928" y="1567"/>
                </a:lnTo>
                <a:close/>
                <a:moveTo>
                  <a:pt x="2852" y="1567"/>
                </a:moveTo>
                <a:lnTo>
                  <a:pt x="2802" y="1567"/>
                </a:lnTo>
                <a:lnTo>
                  <a:pt x="2802" y="1517"/>
                </a:lnTo>
                <a:lnTo>
                  <a:pt x="2852" y="1517"/>
                </a:lnTo>
                <a:lnTo>
                  <a:pt x="2852" y="1567"/>
                </a:lnTo>
                <a:close/>
                <a:moveTo>
                  <a:pt x="2776" y="1567"/>
                </a:moveTo>
                <a:lnTo>
                  <a:pt x="2726" y="1567"/>
                </a:lnTo>
                <a:lnTo>
                  <a:pt x="2726" y="1517"/>
                </a:lnTo>
                <a:lnTo>
                  <a:pt x="2776" y="1517"/>
                </a:lnTo>
                <a:lnTo>
                  <a:pt x="2776" y="1567"/>
                </a:lnTo>
                <a:close/>
                <a:moveTo>
                  <a:pt x="1865" y="1567"/>
                </a:moveTo>
                <a:lnTo>
                  <a:pt x="1818" y="1567"/>
                </a:lnTo>
                <a:lnTo>
                  <a:pt x="1818" y="1517"/>
                </a:lnTo>
                <a:lnTo>
                  <a:pt x="1865" y="1517"/>
                </a:lnTo>
                <a:lnTo>
                  <a:pt x="1865" y="1567"/>
                </a:lnTo>
                <a:close/>
                <a:moveTo>
                  <a:pt x="1789" y="1567"/>
                </a:moveTo>
                <a:lnTo>
                  <a:pt x="1742" y="1567"/>
                </a:lnTo>
                <a:lnTo>
                  <a:pt x="1742" y="1517"/>
                </a:lnTo>
                <a:lnTo>
                  <a:pt x="1789" y="1517"/>
                </a:lnTo>
                <a:lnTo>
                  <a:pt x="1789" y="1567"/>
                </a:lnTo>
                <a:close/>
                <a:moveTo>
                  <a:pt x="1108" y="1567"/>
                </a:moveTo>
                <a:lnTo>
                  <a:pt x="1060" y="1567"/>
                </a:lnTo>
                <a:lnTo>
                  <a:pt x="1060" y="1517"/>
                </a:lnTo>
                <a:lnTo>
                  <a:pt x="1108" y="1517"/>
                </a:lnTo>
                <a:lnTo>
                  <a:pt x="1108" y="1567"/>
                </a:lnTo>
                <a:close/>
                <a:moveTo>
                  <a:pt x="1032" y="1567"/>
                </a:moveTo>
                <a:lnTo>
                  <a:pt x="985" y="1567"/>
                </a:lnTo>
                <a:lnTo>
                  <a:pt x="985" y="1517"/>
                </a:lnTo>
                <a:lnTo>
                  <a:pt x="1032" y="1517"/>
                </a:lnTo>
                <a:lnTo>
                  <a:pt x="1032" y="1567"/>
                </a:lnTo>
                <a:close/>
                <a:moveTo>
                  <a:pt x="956" y="1567"/>
                </a:moveTo>
                <a:lnTo>
                  <a:pt x="909" y="1567"/>
                </a:lnTo>
                <a:lnTo>
                  <a:pt x="909" y="1517"/>
                </a:lnTo>
                <a:lnTo>
                  <a:pt x="956" y="1517"/>
                </a:lnTo>
                <a:lnTo>
                  <a:pt x="956" y="1567"/>
                </a:lnTo>
                <a:close/>
                <a:moveTo>
                  <a:pt x="3079" y="1491"/>
                </a:moveTo>
                <a:lnTo>
                  <a:pt x="3029" y="1491"/>
                </a:lnTo>
                <a:lnTo>
                  <a:pt x="3029" y="1442"/>
                </a:lnTo>
                <a:lnTo>
                  <a:pt x="3079" y="1442"/>
                </a:lnTo>
                <a:lnTo>
                  <a:pt x="3079" y="1491"/>
                </a:lnTo>
                <a:close/>
                <a:moveTo>
                  <a:pt x="3003" y="1491"/>
                </a:moveTo>
                <a:lnTo>
                  <a:pt x="2954" y="1491"/>
                </a:lnTo>
                <a:lnTo>
                  <a:pt x="2954" y="1442"/>
                </a:lnTo>
                <a:lnTo>
                  <a:pt x="3003" y="1442"/>
                </a:lnTo>
                <a:lnTo>
                  <a:pt x="3003" y="1491"/>
                </a:lnTo>
                <a:close/>
                <a:moveTo>
                  <a:pt x="2928" y="1491"/>
                </a:moveTo>
                <a:lnTo>
                  <a:pt x="2878" y="1491"/>
                </a:lnTo>
                <a:lnTo>
                  <a:pt x="2878" y="1442"/>
                </a:lnTo>
                <a:lnTo>
                  <a:pt x="2928" y="1442"/>
                </a:lnTo>
                <a:lnTo>
                  <a:pt x="2928" y="1491"/>
                </a:lnTo>
                <a:close/>
                <a:moveTo>
                  <a:pt x="2852" y="1491"/>
                </a:moveTo>
                <a:lnTo>
                  <a:pt x="2802" y="1491"/>
                </a:lnTo>
                <a:lnTo>
                  <a:pt x="2802" y="1442"/>
                </a:lnTo>
                <a:lnTo>
                  <a:pt x="2852" y="1442"/>
                </a:lnTo>
                <a:lnTo>
                  <a:pt x="2852" y="1491"/>
                </a:lnTo>
                <a:close/>
                <a:moveTo>
                  <a:pt x="2776" y="1491"/>
                </a:moveTo>
                <a:lnTo>
                  <a:pt x="2726" y="1491"/>
                </a:lnTo>
                <a:lnTo>
                  <a:pt x="2726" y="1442"/>
                </a:lnTo>
                <a:lnTo>
                  <a:pt x="2776" y="1442"/>
                </a:lnTo>
                <a:lnTo>
                  <a:pt x="2776" y="1491"/>
                </a:lnTo>
                <a:close/>
                <a:moveTo>
                  <a:pt x="2700" y="1491"/>
                </a:moveTo>
                <a:lnTo>
                  <a:pt x="2651" y="1491"/>
                </a:lnTo>
                <a:lnTo>
                  <a:pt x="2651" y="1442"/>
                </a:lnTo>
                <a:lnTo>
                  <a:pt x="2700" y="1442"/>
                </a:lnTo>
                <a:lnTo>
                  <a:pt x="2700" y="1491"/>
                </a:lnTo>
                <a:close/>
                <a:moveTo>
                  <a:pt x="2092" y="1491"/>
                </a:moveTo>
                <a:lnTo>
                  <a:pt x="2045" y="1491"/>
                </a:lnTo>
                <a:lnTo>
                  <a:pt x="2045" y="1442"/>
                </a:lnTo>
                <a:lnTo>
                  <a:pt x="2092" y="1442"/>
                </a:lnTo>
                <a:lnTo>
                  <a:pt x="2092" y="1491"/>
                </a:lnTo>
                <a:close/>
                <a:moveTo>
                  <a:pt x="1941" y="1491"/>
                </a:moveTo>
                <a:lnTo>
                  <a:pt x="1893" y="1491"/>
                </a:lnTo>
                <a:lnTo>
                  <a:pt x="1893" y="1442"/>
                </a:lnTo>
                <a:lnTo>
                  <a:pt x="1941" y="1442"/>
                </a:lnTo>
                <a:lnTo>
                  <a:pt x="1941" y="1491"/>
                </a:lnTo>
                <a:close/>
                <a:moveTo>
                  <a:pt x="1865" y="1491"/>
                </a:moveTo>
                <a:lnTo>
                  <a:pt x="1818" y="1491"/>
                </a:lnTo>
                <a:lnTo>
                  <a:pt x="1818" y="1442"/>
                </a:lnTo>
                <a:lnTo>
                  <a:pt x="1865" y="1442"/>
                </a:lnTo>
                <a:lnTo>
                  <a:pt x="1865" y="1491"/>
                </a:lnTo>
                <a:close/>
                <a:moveTo>
                  <a:pt x="1789" y="1491"/>
                </a:moveTo>
                <a:lnTo>
                  <a:pt x="1742" y="1491"/>
                </a:lnTo>
                <a:lnTo>
                  <a:pt x="1742" y="1442"/>
                </a:lnTo>
                <a:lnTo>
                  <a:pt x="1789" y="1442"/>
                </a:lnTo>
                <a:lnTo>
                  <a:pt x="1789" y="1491"/>
                </a:lnTo>
                <a:close/>
                <a:moveTo>
                  <a:pt x="1184" y="1491"/>
                </a:moveTo>
                <a:lnTo>
                  <a:pt x="1136" y="1491"/>
                </a:lnTo>
                <a:lnTo>
                  <a:pt x="1136" y="1442"/>
                </a:lnTo>
                <a:lnTo>
                  <a:pt x="1184" y="1442"/>
                </a:lnTo>
                <a:lnTo>
                  <a:pt x="1184" y="1491"/>
                </a:lnTo>
                <a:close/>
                <a:moveTo>
                  <a:pt x="1108" y="1491"/>
                </a:moveTo>
                <a:lnTo>
                  <a:pt x="1060" y="1491"/>
                </a:lnTo>
                <a:lnTo>
                  <a:pt x="1060" y="1442"/>
                </a:lnTo>
                <a:lnTo>
                  <a:pt x="1108" y="1442"/>
                </a:lnTo>
                <a:lnTo>
                  <a:pt x="1108" y="1491"/>
                </a:lnTo>
                <a:close/>
                <a:moveTo>
                  <a:pt x="1032" y="1491"/>
                </a:moveTo>
                <a:lnTo>
                  <a:pt x="985" y="1491"/>
                </a:lnTo>
                <a:lnTo>
                  <a:pt x="985" y="1442"/>
                </a:lnTo>
                <a:lnTo>
                  <a:pt x="1032" y="1442"/>
                </a:lnTo>
                <a:lnTo>
                  <a:pt x="1032" y="1491"/>
                </a:lnTo>
                <a:close/>
                <a:moveTo>
                  <a:pt x="956" y="1491"/>
                </a:moveTo>
                <a:lnTo>
                  <a:pt x="909" y="1491"/>
                </a:lnTo>
                <a:lnTo>
                  <a:pt x="909" y="1442"/>
                </a:lnTo>
                <a:lnTo>
                  <a:pt x="956" y="1442"/>
                </a:lnTo>
                <a:lnTo>
                  <a:pt x="956" y="1491"/>
                </a:lnTo>
                <a:close/>
                <a:moveTo>
                  <a:pt x="3003" y="1413"/>
                </a:moveTo>
                <a:lnTo>
                  <a:pt x="2954" y="1413"/>
                </a:lnTo>
                <a:lnTo>
                  <a:pt x="2954" y="1366"/>
                </a:lnTo>
                <a:lnTo>
                  <a:pt x="3003" y="1366"/>
                </a:lnTo>
                <a:lnTo>
                  <a:pt x="3003" y="1413"/>
                </a:lnTo>
                <a:close/>
                <a:moveTo>
                  <a:pt x="2928" y="1413"/>
                </a:moveTo>
                <a:lnTo>
                  <a:pt x="2878" y="1413"/>
                </a:lnTo>
                <a:lnTo>
                  <a:pt x="2878" y="1366"/>
                </a:lnTo>
                <a:lnTo>
                  <a:pt x="2928" y="1366"/>
                </a:lnTo>
                <a:lnTo>
                  <a:pt x="2928" y="1413"/>
                </a:lnTo>
                <a:close/>
                <a:moveTo>
                  <a:pt x="2852" y="1413"/>
                </a:moveTo>
                <a:lnTo>
                  <a:pt x="2802" y="1413"/>
                </a:lnTo>
                <a:lnTo>
                  <a:pt x="2802" y="1366"/>
                </a:lnTo>
                <a:lnTo>
                  <a:pt x="2852" y="1366"/>
                </a:lnTo>
                <a:lnTo>
                  <a:pt x="2852" y="1413"/>
                </a:lnTo>
                <a:close/>
                <a:moveTo>
                  <a:pt x="2092" y="1413"/>
                </a:moveTo>
                <a:lnTo>
                  <a:pt x="2045" y="1413"/>
                </a:lnTo>
                <a:lnTo>
                  <a:pt x="2045" y="1366"/>
                </a:lnTo>
                <a:lnTo>
                  <a:pt x="2092" y="1366"/>
                </a:lnTo>
                <a:lnTo>
                  <a:pt x="2092" y="1413"/>
                </a:lnTo>
                <a:close/>
                <a:moveTo>
                  <a:pt x="2016" y="1413"/>
                </a:moveTo>
                <a:lnTo>
                  <a:pt x="1969" y="1413"/>
                </a:lnTo>
                <a:lnTo>
                  <a:pt x="1969" y="1366"/>
                </a:lnTo>
                <a:lnTo>
                  <a:pt x="2016" y="1366"/>
                </a:lnTo>
                <a:lnTo>
                  <a:pt x="2016" y="1413"/>
                </a:lnTo>
                <a:close/>
                <a:moveTo>
                  <a:pt x="1941" y="1413"/>
                </a:moveTo>
                <a:lnTo>
                  <a:pt x="1893" y="1413"/>
                </a:lnTo>
                <a:lnTo>
                  <a:pt x="1893" y="1366"/>
                </a:lnTo>
                <a:lnTo>
                  <a:pt x="1941" y="1366"/>
                </a:lnTo>
                <a:lnTo>
                  <a:pt x="1941" y="1413"/>
                </a:lnTo>
                <a:close/>
                <a:moveTo>
                  <a:pt x="1865" y="1413"/>
                </a:moveTo>
                <a:lnTo>
                  <a:pt x="1818" y="1413"/>
                </a:lnTo>
                <a:lnTo>
                  <a:pt x="1818" y="1366"/>
                </a:lnTo>
                <a:lnTo>
                  <a:pt x="1865" y="1366"/>
                </a:lnTo>
                <a:lnTo>
                  <a:pt x="1865" y="1413"/>
                </a:lnTo>
                <a:close/>
                <a:moveTo>
                  <a:pt x="1789" y="1413"/>
                </a:moveTo>
                <a:lnTo>
                  <a:pt x="1742" y="1413"/>
                </a:lnTo>
                <a:lnTo>
                  <a:pt x="1742" y="1366"/>
                </a:lnTo>
                <a:lnTo>
                  <a:pt x="1789" y="1366"/>
                </a:lnTo>
                <a:lnTo>
                  <a:pt x="1789" y="1413"/>
                </a:lnTo>
                <a:close/>
                <a:moveTo>
                  <a:pt x="1259" y="1413"/>
                </a:moveTo>
                <a:lnTo>
                  <a:pt x="1212" y="1413"/>
                </a:lnTo>
                <a:lnTo>
                  <a:pt x="1212" y="1366"/>
                </a:lnTo>
                <a:lnTo>
                  <a:pt x="1259" y="1366"/>
                </a:lnTo>
                <a:lnTo>
                  <a:pt x="1259" y="1413"/>
                </a:lnTo>
                <a:close/>
                <a:moveTo>
                  <a:pt x="1184" y="1413"/>
                </a:moveTo>
                <a:lnTo>
                  <a:pt x="1136" y="1413"/>
                </a:lnTo>
                <a:lnTo>
                  <a:pt x="1136" y="1366"/>
                </a:lnTo>
                <a:lnTo>
                  <a:pt x="1184" y="1366"/>
                </a:lnTo>
                <a:lnTo>
                  <a:pt x="1184" y="1413"/>
                </a:lnTo>
                <a:close/>
                <a:moveTo>
                  <a:pt x="1108" y="1413"/>
                </a:moveTo>
                <a:lnTo>
                  <a:pt x="1060" y="1413"/>
                </a:lnTo>
                <a:lnTo>
                  <a:pt x="1060" y="1366"/>
                </a:lnTo>
                <a:lnTo>
                  <a:pt x="1108" y="1366"/>
                </a:lnTo>
                <a:lnTo>
                  <a:pt x="1108" y="1413"/>
                </a:lnTo>
                <a:close/>
                <a:moveTo>
                  <a:pt x="1032" y="1413"/>
                </a:moveTo>
                <a:lnTo>
                  <a:pt x="985" y="1413"/>
                </a:lnTo>
                <a:lnTo>
                  <a:pt x="985" y="1366"/>
                </a:lnTo>
                <a:lnTo>
                  <a:pt x="1032" y="1366"/>
                </a:lnTo>
                <a:lnTo>
                  <a:pt x="1032" y="1413"/>
                </a:lnTo>
                <a:close/>
                <a:moveTo>
                  <a:pt x="956" y="1413"/>
                </a:moveTo>
                <a:lnTo>
                  <a:pt x="909" y="1413"/>
                </a:lnTo>
                <a:lnTo>
                  <a:pt x="909" y="1366"/>
                </a:lnTo>
                <a:lnTo>
                  <a:pt x="956" y="1366"/>
                </a:lnTo>
                <a:lnTo>
                  <a:pt x="956" y="1413"/>
                </a:lnTo>
                <a:close/>
                <a:moveTo>
                  <a:pt x="3079" y="1338"/>
                </a:moveTo>
                <a:lnTo>
                  <a:pt x="3029" y="1338"/>
                </a:lnTo>
                <a:lnTo>
                  <a:pt x="3029" y="1290"/>
                </a:lnTo>
                <a:lnTo>
                  <a:pt x="3079" y="1290"/>
                </a:lnTo>
                <a:lnTo>
                  <a:pt x="3079" y="1338"/>
                </a:lnTo>
                <a:close/>
                <a:moveTo>
                  <a:pt x="3003" y="1338"/>
                </a:moveTo>
                <a:lnTo>
                  <a:pt x="2954" y="1338"/>
                </a:lnTo>
                <a:lnTo>
                  <a:pt x="2954" y="1290"/>
                </a:lnTo>
                <a:lnTo>
                  <a:pt x="3003" y="1290"/>
                </a:lnTo>
                <a:lnTo>
                  <a:pt x="3003" y="1338"/>
                </a:lnTo>
                <a:close/>
                <a:moveTo>
                  <a:pt x="2016" y="1338"/>
                </a:moveTo>
                <a:lnTo>
                  <a:pt x="1969" y="1338"/>
                </a:lnTo>
                <a:lnTo>
                  <a:pt x="1969" y="1290"/>
                </a:lnTo>
                <a:lnTo>
                  <a:pt x="2016" y="1290"/>
                </a:lnTo>
                <a:lnTo>
                  <a:pt x="2016" y="1338"/>
                </a:lnTo>
                <a:close/>
                <a:moveTo>
                  <a:pt x="1941" y="1338"/>
                </a:moveTo>
                <a:lnTo>
                  <a:pt x="1893" y="1338"/>
                </a:lnTo>
                <a:lnTo>
                  <a:pt x="1893" y="1290"/>
                </a:lnTo>
                <a:lnTo>
                  <a:pt x="1941" y="1290"/>
                </a:lnTo>
                <a:lnTo>
                  <a:pt x="1941" y="1338"/>
                </a:lnTo>
                <a:close/>
                <a:moveTo>
                  <a:pt x="1865" y="1338"/>
                </a:moveTo>
                <a:lnTo>
                  <a:pt x="1818" y="1338"/>
                </a:lnTo>
                <a:lnTo>
                  <a:pt x="1818" y="1290"/>
                </a:lnTo>
                <a:lnTo>
                  <a:pt x="1865" y="1290"/>
                </a:lnTo>
                <a:lnTo>
                  <a:pt x="1865" y="1338"/>
                </a:lnTo>
                <a:close/>
                <a:moveTo>
                  <a:pt x="1789" y="1338"/>
                </a:moveTo>
                <a:lnTo>
                  <a:pt x="1742" y="1338"/>
                </a:lnTo>
                <a:lnTo>
                  <a:pt x="1742" y="1290"/>
                </a:lnTo>
                <a:lnTo>
                  <a:pt x="1789" y="1290"/>
                </a:lnTo>
                <a:lnTo>
                  <a:pt x="1789" y="1338"/>
                </a:lnTo>
                <a:close/>
                <a:moveTo>
                  <a:pt x="1259" y="1338"/>
                </a:moveTo>
                <a:lnTo>
                  <a:pt x="1212" y="1338"/>
                </a:lnTo>
                <a:lnTo>
                  <a:pt x="1212" y="1290"/>
                </a:lnTo>
                <a:lnTo>
                  <a:pt x="1259" y="1290"/>
                </a:lnTo>
                <a:lnTo>
                  <a:pt x="1259" y="1338"/>
                </a:lnTo>
                <a:close/>
                <a:moveTo>
                  <a:pt x="1184" y="1338"/>
                </a:moveTo>
                <a:lnTo>
                  <a:pt x="1136" y="1338"/>
                </a:lnTo>
                <a:lnTo>
                  <a:pt x="1136" y="1290"/>
                </a:lnTo>
                <a:lnTo>
                  <a:pt x="1184" y="1290"/>
                </a:lnTo>
                <a:lnTo>
                  <a:pt x="1184" y="1338"/>
                </a:lnTo>
                <a:close/>
                <a:moveTo>
                  <a:pt x="1108" y="1338"/>
                </a:moveTo>
                <a:lnTo>
                  <a:pt x="1060" y="1338"/>
                </a:lnTo>
                <a:lnTo>
                  <a:pt x="1060" y="1290"/>
                </a:lnTo>
                <a:lnTo>
                  <a:pt x="1108" y="1290"/>
                </a:lnTo>
                <a:lnTo>
                  <a:pt x="1108" y="1338"/>
                </a:lnTo>
                <a:close/>
                <a:moveTo>
                  <a:pt x="1032" y="1338"/>
                </a:moveTo>
                <a:lnTo>
                  <a:pt x="985" y="1338"/>
                </a:lnTo>
                <a:lnTo>
                  <a:pt x="985" y="1290"/>
                </a:lnTo>
                <a:lnTo>
                  <a:pt x="1032" y="1290"/>
                </a:lnTo>
                <a:lnTo>
                  <a:pt x="1032" y="1338"/>
                </a:lnTo>
                <a:close/>
                <a:moveTo>
                  <a:pt x="956" y="1338"/>
                </a:moveTo>
                <a:lnTo>
                  <a:pt x="909" y="1338"/>
                </a:lnTo>
                <a:lnTo>
                  <a:pt x="909" y="1290"/>
                </a:lnTo>
                <a:lnTo>
                  <a:pt x="956" y="1290"/>
                </a:lnTo>
                <a:lnTo>
                  <a:pt x="956" y="1338"/>
                </a:lnTo>
                <a:close/>
                <a:moveTo>
                  <a:pt x="881" y="1338"/>
                </a:moveTo>
                <a:lnTo>
                  <a:pt x="833" y="1338"/>
                </a:lnTo>
                <a:lnTo>
                  <a:pt x="833" y="1290"/>
                </a:lnTo>
                <a:lnTo>
                  <a:pt x="881" y="1290"/>
                </a:lnTo>
                <a:lnTo>
                  <a:pt x="881" y="1338"/>
                </a:lnTo>
                <a:close/>
                <a:moveTo>
                  <a:pt x="3003" y="1262"/>
                </a:moveTo>
                <a:lnTo>
                  <a:pt x="2954" y="1262"/>
                </a:lnTo>
                <a:lnTo>
                  <a:pt x="2954" y="1215"/>
                </a:lnTo>
                <a:lnTo>
                  <a:pt x="3003" y="1215"/>
                </a:lnTo>
                <a:lnTo>
                  <a:pt x="3003" y="1262"/>
                </a:lnTo>
                <a:close/>
                <a:moveTo>
                  <a:pt x="2928" y="1262"/>
                </a:moveTo>
                <a:lnTo>
                  <a:pt x="2878" y="1262"/>
                </a:lnTo>
                <a:lnTo>
                  <a:pt x="2878" y="1215"/>
                </a:lnTo>
                <a:lnTo>
                  <a:pt x="2928" y="1215"/>
                </a:lnTo>
                <a:lnTo>
                  <a:pt x="2928" y="1262"/>
                </a:lnTo>
                <a:close/>
                <a:moveTo>
                  <a:pt x="2776" y="1262"/>
                </a:moveTo>
                <a:lnTo>
                  <a:pt x="2726" y="1262"/>
                </a:lnTo>
                <a:lnTo>
                  <a:pt x="2726" y="1215"/>
                </a:lnTo>
                <a:lnTo>
                  <a:pt x="2776" y="1215"/>
                </a:lnTo>
                <a:lnTo>
                  <a:pt x="2776" y="1262"/>
                </a:lnTo>
                <a:close/>
                <a:moveTo>
                  <a:pt x="2700" y="1262"/>
                </a:moveTo>
                <a:lnTo>
                  <a:pt x="2651" y="1262"/>
                </a:lnTo>
                <a:lnTo>
                  <a:pt x="2651" y="1215"/>
                </a:lnTo>
                <a:lnTo>
                  <a:pt x="2700" y="1215"/>
                </a:lnTo>
                <a:lnTo>
                  <a:pt x="2700" y="1262"/>
                </a:lnTo>
                <a:close/>
                <a:moveTo>
                  <a:pt x="2622" y="1262"/>
                </a:moveTo>
                <a:lnTo>
                  <a:pt x="2575" y="1262"/>
                </a:lnTo>
                <a:lnTo>
                  <a:pt x="2575" y="1215"/>
                </a:lnTo>
                <a:lnTo>
                  <a:pt x="2622" y="1215"/>
                </a:lnTo>
                <a:lnTo>
                  <a:pt x="2622" y="1262"/>
                </a:lnTo>
                <a:close/>
                <a:moveTo>
                  <a:pt x="2016" y="1262"/>
                </a:moveTo>
                <a:lnTo>
                  <a:pt x="1969" y="1262"/>
                </a:lnTo>
                <a:lnTo>
                  <a:pt x="1969" y="1215"/>
                </a:lnTo>
                <a:lnTo>
                  <a:pt x="2016" y="1215"/>
                </a:lnTo>
                <a:lnTo>
                  <a:pt x="2016" y="1262"/>
                </a:lnTo>
                <a:close/>
                <a:moveTo>
                  <a:pt x="1941" y="1262"/>
                </a:moveTo>
                <a:lnTo>
                  <a:pt x="1893" y="1262"/>
                </a:lnTo>
                <a:lnTo>
                  <a:pt x="1893" y="1215"/>
                </a:lnTo>
                <a:lnTo>
                  <a:pt x="1941" y="1215"/>
                </a:lnTo>
                <a:lnTo>
                  <a:pt x="1941" y="1262"/>
                </a:lnTo>
                <a:close/>
                <a:moveTo>
                  <a:pt x="1865" y="1262"/>
                </a:moveTo>
                <a:lnTo>
                  <a:pt x="1818" y="1262"/>
                </a:lnTo>
                <a:lnTo>
                  <a:pt x="1818" y="1215"/>
                </a:lnTo>
                <a:lnTo>
                  <a:pt x="1865" y="1215"/>
                </a:lnTo>
                <a:lnTo>
                  <a:pt x="1865" y="1262"/>
                </a:lnTo>
                <a:close/>
                <a:moveTo>
                  <a:pt x="1789" y="1262"/>
                </a:moveTo>
                <a:lnTo>
                  <a:pt x="1742" y="1262"/>
                </a:lnTo>
                <a:lnTo>
                  <a:pt x="1742" y="1215"/>
                </a:lnTo>
                <a:lnTo>
                  <a:pt x="1789" y="1215"/>
                </a:lnTo>
                <a:lnTo>
                  <a:pt x="1789" y="1262"/>
                </a:lnTo>
                <a:close/>
                <a:moveTo>
                  <a:pt x="1259" y="1262"/>
                </a:moveTo>
                <a:lnTo>
                  <a:pt x="1212" y="1262"/>
                </a:lnTo>
                <a:lnTo>
                  <a:pt x="1212" y="1215"/>
                </a:lnTo>
                <a:lnTo>
                  <a:pt x="1259" y="1215"/>
                </a:lnTo>
                <a:lnTo>
                  <a:pt x="1259" y="1262"/>
                </a:lnTo>
                <a:close/>
                <a:moveTo>
                  <a:pt x="1184" y="1262"/>
                </a:moveTo>
                <a:lnTo>
                  <a:pt x="1136" y="1262"/>
                </a:lnTo>
                <a:lnTo>
                  <a:pt x="1136" y="1215"/>
                </a:lnTo>
                <a:lnTo>
                  <a:pt x="1184" y="1215"/>
                </a:lnTo>
                <a:lnTo>
                  <a:pt x="1184" y="1262"/>
                </a:lnTo>
                <a:close/>
                <a:moveTo>
                  <a:pt x="1108" y="1262"/>
                </a:moveTo>
                <a:lnTo>
                  <a:pt x="1060" y="1262"/>
                </a:lnTo>
                <a:lnTo>
                  <a:pt x="1060" y="1215"/>
                </a:lnTo>
                <a:lnTo>
                  <a:pt x="1108" y="1215"/>
                </a:lnTo>
                <a:lnTo>
                  <a:pt x="1108" y="1262"/>
                </a:lnTo>
                <a:close/>
                <a:moveTo>
                  <a:pt x="1032" y="1262"/>
                </a:moveTo>
                <a:lnTo>
                  <a:pt x="985" y="1262"/>
                </a:lnTo>
                <a:lnTo>
                  <a:pt x="985" y="1215"/>
                </a:lnTo>
                <a:lnTo>
                  <a:pt x="1032" y="1215"/>
                </a:lnTo>
                <a:lnTo>
                  <a:pt x="1032" y="1262"/>
                </a:lnTo>
                <a:close/>
                <a:moveTo>
                  <a:pt x="956" y="1262"/>
                </a:moveTo>
                <a:lnTo>
                  <a:pt x="909" y="1262"/>
                </a:lnTo>
                <a:lnTo>
                  <a:pt x="909" y="1215"/>
                </a:lnTo>
                <a:lnTo>
                  <a:pt x="956" y="1215"/>
                </a:lnTo>
                <a:lnTo>
                  <a:pt x="956" y="1262"/>
                </a:lnTo>
                <a:close/>
                <a:moveTo>
                  <a:pt x="881" y="1262"/>
                </a:moveTo>
                <a:lnTo>
                  <a:pt x="833" y="1262"/>
                </a:lnTo>
                <a:lnTo>
                  <a:pt x="833" y="1215"/>
                </a:lnTo>
                <a:lnTo>
                  <a:pt x="881" y="1215"/>
                </a:lnTo>
                <a:lnTo>
                  <a:pt x="881" y="1262"/>
                </a:lnTo>
                <a:close/>
                <a:moveTo>
                  <a:pt x="2700" y="1186"/>
                </a:moveTo>
                <a:lnTo>
                  <a:pt x="2651" y="1186"/>
                </a:lnTo>
                <a:lnTo>
                  <a:pt x="2651" y="1139"/>
                </a:lnTo>
                <a:lnTo>
                  <a:pt x="2700" y="1139"/>
                </a:lnTo>
                <a:lnTo>
                  <a:pt x="2700" y="1186"/>
                </a:lnTo>
                <a:close/>
                <a:moveTo>
                  <a:pt x="2622" y="1186"/>
                </a:moveTo>
                <a:lnTo>
                  <a:pt x="2575" y="1186"/>
                </a:lnTo>
                <a:lnTo>
                  <a:pt x="2575" y="1139"/>
                </a:lnTo>
                <a:lnTo>
                  <a:pt x="2622" y="1139"/>
                </a:lnTo>
                <a:lnTo>
                  <a:pt x="2622" y="1186"/>
                </a:lnTo>
                <a:close/>
                <a:moveTo>
                  <a:pt x="2547" y="1186"/>
                </a:moveTo>
                <a:lnTo>
                  <a:pt x="2499" y="1186"/>
                </a:lnTo>
                <a:lnTo>
                  <a:pt x="2499" y="1139"/>
                </a:lnTo>
                <a:lnTo>
                  <a:pt x="2547" y="1139"/>
                </a:lnTo>
                <a:lnTo>
                  <a:pt x="2547" y="1186"/>
                </a:lnTo>
                <a:close/>
                <a:moveTo>
                  <a:pt x="2092" y="1186"/>
                </a:moveTo>
                <a:lnTo>
                  <a:pt x="2045" y="1186"/>
                </a:lnTo>
                <a:lnTo>
                  <a:pt x="2045" y="1139"/>
                </a:lnTo>
                <a:lnTo>
                  <a:pt x="2092" y="1139"/>
                </a:lnTo>
                <a:lnTo>
                  <a:pt x="2092" y="1186"/>
                </a:lnTo>
                <a:close/>
                <a:moveTo>
                  <a:pt x="2016" y="1186"/>
                </a:moveTo>
                <a:lnTo>
                  <a:pt x="1969" y="1186"/>
                </a:lnTo>
                <a:lnTo>
                  <a:pt x="1969" y="1139"/>
                </a:lnTo>
                <a:lnTo>
                  <a:pt x="2016" y="1139"/>
                </a:lnTo>
                <a:lnTo>
                  <a:pt x="2016" y="1186"/>
                </a:lnTo>
                <a:close/>
                <a:moveTo>
                  <a:pt x="1941" y="1186"/>
                </a:moveTo>
                <a:lnTo>
                  <a:pt x="1893" y="1186"/>
                </a:lnTo>
                <a:lnTo>
                  <a:pt x="1893" y="1139"/>
                </a:lnTo>
                <a:lnTo>
                  <a:pt x="1941" y="1139"/>
                </a:lnTo>
                <a:lnTo>
                  <a:pt x="1941" y="1186"/>
                </a:lnTo>
                <a:close/>
                <a:moveTo>
                  <a:pt x="1865" y="1186"/>
                </a:moveTo>
                <a:lnTo>
                  <a:pt x="1818" y="1186"/>
                </a:lnTo>
                <a:lnTo>
                  <a:pt x="1818" y="1139"/>
                </a:lnTo>
                <a:lnTo>
                  <a:pt x="1865" y="1139"/>
                </a:lnTo>
                <a:lnTo>
                  <a:pt x="1865" y="1186"/>
                </a:lnTo>
                <a:close/>
                <a:moveTo>
                  <a:pt x="1789" y="1186"/>
                </a:moveTo>
                <a:lnTo>
                  <a:pt x="1742" y="1186"/>
                </a:lnTo>
                <a:lnTo>
                  <a:pt x="1742" y="1139"/>
                </a:lnTo>
                <a:lnTo>
                  <a:pt x="1789" y="1139"/>
                </a:lnTo>
                <a:lnTo>
                  <a:pt x="1789" y="1186"/>
                </a:lnTo>
                <a:close/>
                <a:moveTo>
                  <a:pt x="1714" y="1186"/>
                </a:moveTo>
                <a:lnTo>
                  <a:pt x="1666" y="1186"/>
                </a:lnTo>
                <a:lnTo>
                  <a:pt x="1666" y="1139"/>
                </a:lnTo>
                <a:lnTo>
                  <a:pt x="1714" y="1139"/>
                </a:lnTo>
                <a:lnTo>
                  <a:pt x="1714" y="1186"/>
                </a:lnTo>
                <a:close/>
                <a:moveTo>
                  <a:pt x="1638" y="1186"/>
                </a:moveTo>
                <a:lnTo>
                  <a:pt x="1591" y="1186"/>
                </a:lnTo>
                <a:lnTo>
                  <a:pt x="1591" y="1139"/>
                </a:lnTo>
                <a:lnTo>
                  <a:pt x="1638" y="1139"/>
                </a:lnTo>
                <a:lnTo>
                  <a:pt x="1638" y="1186"/>
                </a:lnTo>
                <a:close/>
                <a:moveTo>
                  <a:pt x="1562" y="1186"/>
                </a:moveTo>
                <a:lnTo>
                  <a:pt x="1515" y="1186"/>
                </a:lnTo>
                <a:lnTo>
                  <a:pt x="1515" y="1139"/>
                </a:lnTo>
                <a:lnTo>
                  <a:pt x="1562" y="1139"/>
                </a:lnTo>
                <a:lnTo>
                  <a:pt x="1562" y="1186"/>
                </a:lnTo>
                <a:close/>
                <a:moveTo>
                  <a:pt x="1108" y="1186"/>
                </a:moveTo>
                <a:lnTo>
                  <a:pt x="1060" y="1186"/>
                </a:lnTo>
                <a:lnTo>
                  <a:pt x="1060" y="1139"/>
                </a:lnTo>
                <a:lnTo>
                  <a:pt x="1108" y="1139"/>
                </a:lnTo>
                <a:lnTo>
                  <a:pt x="1108" y="1186"/>
                </a:lnTo>
                <a:close/>
                <a:moveTo>
                  <a:pt x="1032" y="1186"/>
                </a:moveTo>
                <a:lnTo>
                  <a:pt x="985" y="1186"/>
                </a:lnTo>
                <a:lnTo>
                  <a:pt x="985" y="1139"/>
                </a:lnTo>
                <a:lnTo>
                  <a:pt x="1032" y="1139"/>
                </a:lnTo>
                <a:lnTo>
                  <a:pt x="1032" y="1186"/>
                </a:lnTo>
                <a:close/>
                <a:moveTo>
                  <a:pt x="956" y="1186"/>
                </a:moveTo>
                <a:lnTo>
                  <a:pt x="909" y="1186"/>
                </a:lnTo>
                <a:lnTo>
                  <a:pt x="909" y="1139"/>
                </a:lnTo>
                <a:lnTo>
                  <a:pt x="956" y="1139"/>
                </a:lnTo>
                <a:lnTo>
                  <a:pt x="956" y="1186"/>
                </a:lnTo>
                <a:close/>
                <a:moveTo>
                  <a:pt x="881" y="1186"/>
                </a:moveTo>
                <a:lnTo>
                  <a:pt x="833" y="1186"/>
                </a:lnTo>
                <a:lnTo>
                  <a:pt x="833" y="1139"/>
                </a:lnTo>
                <a:lnTo>
                  <a:pt x="881" y="1139"/>
                </a:lnTo>
                <a:lnTo>
                  <a:pt x="881" y="1186"/>
                </a:lnTo>
                <a:close/>
                <a:moveTo>
                  <a:pt x="2852" y="1110"/>
                </a:moveTo>
                <a:lnTo>
                  <a:pt x="2802" y="1110"/>
                </a:lnTo>
                <a:lnTo>
                  <a:pt x="2802" y="1063"/>
                </a:lnTo>
                <a:lnTo>
                  <a:pt x="2852" y="1063"/>
                </a:lnTo>
                <a:lnTo>
                  <a:pt x="2852" y="1110"/>
                </a:lnTo>
                <a:close/>
                <a:moveTo>
                  <a:pt x="2622" y="1110"/>
                </a:moveTo>
                <a:lnTo>
                  <a:pt x="2575" y="1110"/>
                </a:lnTo>
                <a:lnTo>
                  <a:pt x="2575" y="1063"/>
                </a:lnTo>
                <a:lnTo>
                  <a:pt x="2622" y="1063"/>
                </a:lnTo>
                <a:lnTo>
                  <a:pt x="2622" y="1110"/>
                </a:lnTo>
                <a:close/>
                <a:moveTo>
                  <a:pt x="2395" y="1110"/>
                </a:moveTo>
                <a:lnTo>
                  <a:pt x="2348" y="1110"/>
                </a:lnTo>
                <a:lnTo>
                  <a:pt x="2348" y="1063"/>
                </a:lnTo>
                <a:lnTo>
                  <a:pt x="2395" y="1063"/>
                </a:lnTo>
                <a:lnTo>
                  <a:pt x="2395" y="1110"/>
                </a:lnTo>
                <a:close/>
                <a:moveTo>
                  <a:pt x="2016" y="1110"/>
                </a:moveTo>
                <a:lnTo>
                  <a:pt x="1969" y="1110"/>
                </a:lnTo>
                <a:lnTo>
                  <a:pt x="1969" y="1063"/>
                </a:lnTo>
                <a:lnTo>
                  <a:pt x="2016" y="1063"/>
                </a:lnTo>
                <a:lnTo>
                  <a:pt x="2016" y="1110"/>
                </a:lnTo>
                <a:close/>
                <a:moveTo>
                  <a:pt x="1941" y="1110"/>
                </a:moveTo>
                <a:lnTo>
                  <a:pt x="1893" y="1110"/>
                </a:lnTo>
                <a:lnTo>
                  <a:pt x="1893" y="1063"/>
                </a:lnTo>
                <a:lnTo>
                  <a:pt x="1941" y="1063"/>
                </a:lnTo>
                <a:lnTo>
                  <a:pt x="1941" y="1110"/>
                </a:lnTo>
                <a:close/>
                <a:moveTo>
                  <a:pt x="1865" y="1110"/>
                </a:moveTo>
                <a:lnTo>
                  <a:pt x="1818" y="1110"/>
                </a:lnTo>
                <a:lnTo>
                  <a:pt x="1818" y="1063"/>
                </a:lnTo>
                <a:lnTo>
                  <a:pt x="1865" y="1063"/>
                </a:lnTo>
                <a:lnTo>
                  <a:pt x="1865" y="1110"/>
                </a:lnTo>
                <a:close/>
                <a:moveTo>
                  <a:pt x="1789" y="1110"/>
                </a:moveTo>
                <a:lnTo>
                  <a:pt x="1742" y="1110"/>
                </a:lnTo>
                <a:lnTo>
                  <a:pt x="1742" y="1063"/>
                </a:lnTo>
                <a:lnTo>
                  <a:pt x="1789" y="1063"/>
                </a:lnTo>
                <a:lnTo>
                  <a:pt x="1789" y="1110"/>
                </a:lnTo>
                <a:close/>
                <a:moveTo>
                  <a:pt x="1714" y="1110"/>
                </a:moveTo>
                <a:lnTo>
                  <a:pt x="1666" y="1110"/>
                </a:lnTo>
                <a:lnTo>
                  <a:pt x="1666" y="1063"/>
                </a:lnTo>
                <a:lnTo>
                  <a:pt x="1714" y="1063"/>
                </a:lnTo>
                <a:lnTo>
                  <a:pt x="1714" y="1110"/>
                </a:lnTo>
                <a:close/>
                <a:moveTo>
                  <a:pt x="1638" y="1110"/>
                </a:moveTo>
                <a:lnTo>
                  <a:pt x="1591" y="1110"/>
                </a:lnTo>
                <a:lnTo>
                  <a:pt x="1591" y="1063"/>
                </a:lnTo>
                <a:lnTo>
                  <a:pt x="1638" y="1063"/>
                </a:lnTo>
                <a:lnTo>
                  <a:pt x="1638" y="1110"/>
                </a:lnTo>
                <a:close/>
                <a:moveTo>
                  <a:pt x="1562" y="1110"/>
                </a:moveTo>
                <a:lnTo>
                  <a:pt x="1515" y="1110"/>
                </a:lnTo>
                <a:lnTo>
                  <a:pt x="1515" y="1063"/>
                </a:lnTo>
                <a:lnTo>
                  <a:pt x="1562" y="1063"/>
                </a:lnTo>
                <a:lnTo>
                  <a:pt x="1562" y="1110"/>
                </a:lnTo>
                <a:close/>
                <a:moveTo>
                  <a:pt x="1486" y="1110"/>
                </a:moveTo>
                <a:lnTo>
                  <a:pt x="1439" y="1110"/>
                </a:lnTo>
                <a:lnTo>
                  <a:pt x="1439" y="1063"/>
                </a:lnTo>
                <a:lnTo>
                  <a:pt x="1486" y="1063"/>
                </a:lnTo>
                <a:lnTo>
                  <a:pt x="1486" y="1110"/>
                </a:lnTo>
                <a:close/>
                <a:moveTo>
                  <a:pt x="1032" y="1110"/>
                </a:moveTo>
                <a:lnTo>
                  <a:pt x="985" y="1110"/>
                </a:lnTo>
                <a:lnTo>
                  <a:pt x="985" y="1063"/>
                </a:lnTo>
                <a:lnTo>
                  <a:pt x="1032" y="1063"/>
                </a:lnTo>
                <a:lnTo>
                  <a:pt x="1032" y="1110"/>
                </a:lnTo>
                <a:close/>
                <a:moveTo>
                  <a:pt x="956" y="1110"/>
                </a:moveTo>
                <a:lnTo>
                  <a:pt x="909" y="1110"/>
                </a:lnTo>
                <a:lnTo>
                  <a:pt x="909" y="1063"/>
                </a:lnTo>
                <a:lnTo>
                  <a:pt x="956" y="1063"/>
                </a:lnTo>
                <a:lnTo>
                  <a:pt x="956" y="1110"/>
                </a:lnTo>
                <a:close/>
                <a:moveTo>
                  <a:pt x="881" y="1110"/>
                </a:moveTo>
                <a:lnTo>
                  <a:pt x="833" y="1110"/>
                </a:lnTo>
                <a:lnTo>
                  <a:pt x="833" y="1063"/>
                </a:lnTo>
                <a:lnTo>
                  <a:pt x="881" y="1063"/>
                </a:lnTo>
                <a:lnTo>
                  <a:pt x="881" y="1110"/>
                </a:lnTo>
                <a:close/>
                <a:moveTo>
                  <a:pt x="805" y="1110"/>
                </a:moveTo>
                <a:lnTo>
                  <a:pt x="758" y="1110"/>
                </a:lnTo>
                <a:lnTo>
                  <a:pt x="758" y="1063"/>
                </a:lnTo>
                <a:lnTo>
                  <a:pt x="805" y="1063"/>
                </a:lnTo>
                <a:lnTo>
                  <a:pt x="805" y="1110"/>
                </a:lnTo>
                <a:close/>
                <a:moveTo>
                  <a:pt x="2622" y="1035"/>
                </a:moveTo>
                <a:lnTo>
                  <a:pt x="2575" y="1035"/>
                </a:lnTo>
                <a:lnTo>
                  <a:pt x="2575" y="987"/>
                </a:lnTo>
                <a:lnTo>
                  <a:pt x="2622" y="987"/>
                </a:lnTo>
                <a:lnTo>
                  <a:pt x="2622" y="1035"/>
                </a:lnTo>
                <a:close/>
                <a:moveTo>
                  <a:pt x="2547" y="1035"/>
                </a:moveTo>
                <a:lnTo>
                  <a:pt x="2499" y="1035"/>
                </a:lnTo>
                <a:lnTo>
                  <a:pt x="2499" y="987"/>
                </a:lnTo>
                <a:lnTo>
                  <a:pt x="2547" y="987"/>
                </a:lnTo>
                <a:lnTo>
                  <a:pt x="2547" y="1035"/>
                </a:lnTo>
                <a:close/>
                <a:moveTo>
                  <a:pt x="2471" y="1035"/>
                </a:moveTo>
                <a:lnTo>
                  <a:pt x="2424" y="1035"/>
                </a:lnTo>
                <a:lnTo>
                  <a:pt x="2424" y="987"/>
                </a:lnTo>
                <a:lnTo>
                  <a:pt x="2471" y="987"/>
                </a:lnTo>
                <a:lnTo>
                  <a:pt x="2471" y="1035"/>
                </a:lnTo>
                <a:close/>
                <a:moveTo>
                  <a:pt x="2395" y="1035"/>
                </a:moveTo>
                <a:lnTo>
                  <a:pt x="2348" y="1035"/>
                </a:lnTo>
                <a:lnTo>
                  <a:pt x="2348" y="987"/>
                </a:lnTo>
                <a:lnTo>
                  <a:pt x="2395" y="987"/>
                </a:lnTo>
                <a:lnTo>
                  <a:pt x="2395" y="1035"/>
                </a:lnTo>
                <a:close/>
                <a:moveTo>
                  <a:pt x="2319" y="1035"/>
                </a:moveTo>
                <a:lnTo>
                  <a:pt x="2272" y="1035"/>
                </a:lnTo>
                <a:lnTo>
                  <a:pt x="2272" y="987"/>
                </a:lnTo>
                <a:lnTo>
                  <a:pt x="2319" y="987"/>
                </a:lnTo>
                <a:lnTo>
                  <a:pt x="2319" y="1035"/>
                </a:lnTo>
                <a:close/>
                <a:moveTo>
                  <a:pt x="2168" y="1035"/>
                </a:moveTo>
                <a:lnTo>
                  <a:pt x="2121" y="1035"/>
                </a:lnTo>
                <a:lnTo>
                  <a:pt x="2121" y="987"/>
                </a:lnTo>
                <a:lnTo>
                  <a:pt x="2168" y="987"/>
                </a:lnTo>
                <a:lnTo>
                  <a:pt x="2168" y="1035"/>
                </a:lnTo>
                <a:close/>
                <a:moveTo>
                  <a:pt x="2092" y="1035"/>
                </a:moveTo>
                <a:lnTo>
                  <a:pt x="2045" y="1035"/>
                </a:lnTo>
                <a:lnTo>
                  <a:pt x="2045" y="987"/>
                </a:lnTo>
                <a:lnTo>
                  <a:pt x="2092" y="987"/>
                </a:lnTo>
                <a:lnTo>
                  <a:pt x="2092" y="1035"/>
                </a:lnTo>
                <a:close/>
                <a:moveTo>
                  <a:pt x="2016" y="1035"/>
                </a:moveTo>
                <a:lnTo>
                  <a:pt x="1969" y="1035"/>
                </a:lnTo>
                <a:lnTo>
                  <a:pt x="1969" y="987"/>
                </a:lnTo>
                <a:lnTo>
                  <a:pt x="2016" y="987"/>
                </a:lnTo>
                <a:lnTo>
                  <a:pt x="2016" y="1035"/>
                </a:lnTo>
                <a:close/>
                <a:moveTo>
                  <a:pt x="1941" y="1035"/>
                </a:moveTo>
                <a:lnTo>
                  <a:pt x="1893" y="1035"/>
                </a:lnTo>
                <a:lnTo>
                  <a:pt x="1893" y="987"/>
                </a:lnTo>
                <a:lnTo>
                  <a:pt x="1941" y="987"/>
                </a:lnTo>
                <a:lnTo>
                  <a:pt x="1941" y="1035"/>
                </a:lnTo>
                <a:close/>
                <a:moveTo>
                  <a:pt x="1865" y="1035"/>
                </a:moveTo>
                <a:lnTo>
                  <a:pt x="1818" y="1035"/>
                </a:lnTo>
                <a:lnTo>
                  <a:pt x="1818" y="987"/>
                </a:lnTo>
                <a:lnTo>
                  <a:pt x="1865" y="987"/>
                </a:lnTo>
                <a:lnTo>
                  <a:pt x="1865" y="1035"/>
                </a:lnTo>
                <a:close/>
                <a:moveTo>
                  <a:pt x="1789" y="1035"/>
                </a:moveTo>
                <a:lnTo>
                  <a:pt x="1742" y="1035"/>
                </a:lnTo>
                <a:lnTo>
                  <a:pt x="1742" y="987"/>
                </a:lnTo>
                <a:lnTo>
                  <a:pt x="1789" y="987"/>
                </a:lnTo>
                <a:lnTo>
                  <a:pt x="1789" y="1035"/>
                </a:lnTo>
                <a:close/>
                <a:moveTo>
                  <a:pt x="1714" y="1035"/>
                </a:moveTo>
                <a:lnTo>
                  <a:pt x="1666" y="1035"/>
                </a:lnTo>
                <a:lnTo>
                  <a:pt x="1666" y="987"/>
                </a:lnTo>
                <a:lnTo>
                  <a:pt x="1714" y="987"/>
                </a:lnTo>
                <a:lnTo>
                  <a:pt x="1714" y="1035"/>
                </a:lnTo>
                <a:close/>
                <a:moveTo>
                  <a:pt x="1638" y="1035"/>
                </a:moveTo>
                <a:lnTo>
                  <a:pt x="1591" y="1035"/>
                </a:lnTo>
                <a:lnTo>
                  <a:pt x="1591" y="987"/>
                </a:lnTo>
                <a:lnTo>
                  <a:pt x="1638" y="987"/>
                </a:lnTo>
                <a:lnTo>
                  <a:pt x="1638" y="1035"/>
                </a:lnTo>
                <a:close/>
                <a:moveTo>
                  <a:pt x="1562" y="1035"/>
                </a:moveTo>
                <a:lnTo>
                  <a:pt x="1515" y="1035"/>
                </a:lnTo>
                <a:lnTo>
                  <a:pt x="1515" y="987"/>
                </a:lnTo>
                <a:lnTo>
                  <a:pt x="1562" y="987"/>
                </a:lnTo>
                <a:lnTo>
                  <a:pt x="1562" y="1035"/>
                </a:lnTo>
                <a:close/>
                <a:moveTo>
                  <a:pt x="1486" y="1035"/>
                </a:moveTo>
                <a:lnTo>
                  <a:pt x="1439" y="1035"/>
                </a:lnTo>
                <a:lnTo>
                  <a:pt x="1439" y="987"/>
                </a:lnTo>
                <a:lnTo>
                  <a:pt x="1486" y="987"/>
                </a:lnTo>
                <a:lnTo>
                  <a:pt x="1486" y="1035"/>
                </a:lnTo>
                <a:close/>
                <a:moveTo>
                  <a:pt x="805" y="1035"/>
                </a:moveTo>
                <a:lnTo>
                  <a:pt x="758" y="1035"/>
                </a:lnTo>
                <a:lnTo>
                  <a:pt x="758" y="987"/>
                </a:lnTo>
                <a:lnTo>
                  <a:pt x="805" y="987"/>
                </a:lnTo>
                <a:lnTo>
                  <a:pt x="805" y="1035"/>
                </a:lnTo>
                <a:close/>
                <a:moveTo>
                  <a:pt x="729" y="1035"/>
                </a:moveTo>
                <a:lnTo>
                  <a:pt x="682" y="1035"/>
                </a:lnTo>
                <a:lnTo>
                  <a:pt x="682" y="987"/>
                </a:lnTo>
                <a:lnTo>
                  <a:pt x="729" y="987"/>
                </a:lnTo>
                <a:lnTo>
                  <a:pt x="729" y="1035"/>
                </a:lnTo>
                <a:close/>
                <a:moveTo>
                  <a:pt x="653" y="1035"/>
                </a:moveTo>
                <a:lnTo>
                  <a:pt x="606" y="1035"/>
                </a:lnTo>
                <a:lnTo>
                  <a:pt x="606" y="987"/>
                </a:lnTo>
                <a:lnTo>
                  <a:pt x="653" y="987"/>
                </a:lnTo>
                <a:lnTo>
                  <a:pt x="653" y="1035"/>
                </a:lnTo>
                <a:close/>
                <a:moveTo>
                  <a:pt x="2776" y="959"/>
                </a:moveTo>
                <a:lnTo>
                  <a:pt x="2726" y="959"/>
                </a:lnTo>
                <a:lnTo>
                  <a:pt x="2726" y="912"/>
                </a:lnTo>
                <a:lnTo>
                  <a:pt x="2776" y="912"/>
                </a:lnTo>
                <a:lnTo>
                  <a:pt x="2776" y="959"/>
                </a:lnTo>
                <a:close/>
                <a:moveTo>
                  <a:pt x="2700" y="959"/>
                </a:moveTo>
                <a:lnTo>
                  <a:pt x="2651" y="959"/>
                </a:lnTo>
                <a:lnTo>
                  <a:pt x="2651" y="912"/>
                </a:lnTo>
                <a:lnTo>
                  <a:pt x="2700" y="912"/>
                </a:lnTo>
                <a:lnTo>
                  <a:pt x="2700" y="959"/>
                </a:lnTo>
                <a:close/>
                <a:moveTo>
                  <a:pt x="2622" y="959"/>
                </a:moveTo>
                <a:lnTo>
                  <a:pt x="2575" y="959"/>
                </a:lnTo>
                <a:lnTo>
                  <a:pt x="2575" y="912"/>
                </a:lnTo>
                <a:lnTo>
                  <a:pt x="2622" y="912"/>
                </a:lnTo>
                <a:lnTo>
                  <a:pt x="2622" y="959"/>
                </a:lnTo>
                <a:close/>
                <a:moveTo>
                  <a:pt x="2547" y="959"/>
                </a:moveTo>
                <a:lnTo>
                  <a:pt x="2499" y="959"/>
                </a:lnTo>
                <a:lnTo>
                  <a:pt x="2499" y="912"/>
                </a:lnTo>
                <a:lnTo>
                  <a:pt x="2547" y="912"/>
                </a:lnTo>
                <a:lnTo>
                  <a:pt x="2547" y="959"/>
                </a:lnTo>
                <a:close/>
                <a:moveTo>
                  <a:pt x="2471" y="959"/>
                </a:moveTo>
                <a:lnTo>
                  <a:pt x="2424" y="959"/>
                </a:lnTo>
                <a:lnTo>
                  <a:pt x="2424" y="912"/>
                </a:lnTo>
                <a:lnTo>
                  <a:pt x="2471" y="912"/>
                </a:lnTo>
                <a:lnTo>
                  <a:pt x="2471" y="959"/>
                </a:lnTo>
                <a:close/>
                <a:moveTo>
                  <a:pt x="2395" y="959"/>
                </a:moveTo>
                <a:lnTo>
                  <a:pt x="2348" y="959"/>
                </a:lnTo>
                <a:lnTo>
                  <a:pt x="2348" y="912"/>
                </a:lnTo>
                <a:lnTo>
                  <a:pt x="2395" y="912"/>
                </a:lnTo>
                <a:lnTo>
                  <a:pt x="2395" y="959"/>
                </a:lnTo>
                <a:close/>
                <a:moveTo>
                  <a:pt x="2319" y="959"/>
                </a:moveTo>
                <a:lnTo>
                  <a:pt x="2272" y="959"/>
                </a:lnTo>
                <a:lnTo>
                  <a:pt x="2272" y="912"/>
                </a:lnTo>
                <a:lnTo>
                  <a:pt x="2319" y="912"/>
                </a:lnTo>
                <a:lnTo>
                  <a:pt x="2319" y="959"/>
                </a:lnTo>
                <a:close/>
                <a:moveTo>
                  <a:pt x="2168" y="959"/>
                </a:moveTo>
                <a:lnTo>
                  <a:pt x="2121" y="959"/>
                </a:lnTo>
                <a:lnTo>
                  <a:pt x="2121" y="912"/>
                </a:lnTo>
                <a:lnTo>
                  <a:pt x="2168" y="912"/>
                </a:lnTo>
                <a:lnTo>
                  <a:pt x="2168" y="959"/>
                </a:lnTo>
                <a:close/>
                <a:moveTo>
                  <a:pt x="2092" y="959"/>
                </a:moveTo>
                <a:lnTo>
                  <a:pt x="2045" y="959"/>
                </a:lnTo>
                <a:lnTo>
                  <a:pt x="2045" y="912"/>
                </a:lnTo>
                <a:lnTo>
                  <a:pt x="2092" y="912"/>
                </a:lnTo>
                <a:lnTo>
                  <a:pt x="2092" y="959"/>
                </a:lnTo>
                <a:close/>
                <a:moveTo>
                  <a:pt x="2016" y="959"/>
                </a:moveTo>
                <a:lnTo>
                  <a:pt x="1969" y="959"/>
                </a:lnTo>
                <a:lnTo>
                  <a:pt x="1969" y="912"/>
                </a:lnTo>
                <a:lnTo>
                  <a:pt x="2016" y="912"/>
                </a:lnTo>
                <a:lnTo>
                  <a:pt x="2016" y="959"/>
                </a:lnTo>
                <a:close/>
                <a:moveTo>
                  <a:pt x="1941" y="959"/>
                </a:moveTo>
                <a:lnTo>
                  <a:pt x="1893" y="959"/>
                </a:lnTo>
                <a:lnTo>
                  <a:pt x="1893" y="912"/>
                </a:lnTo>
                <a:lnTo>
                  <a:pt x="1941" y="912"/>
                </a:lnTo>
                <a:lnTo>
                  <a:pt x="1941" y="959"/>
                </a:lnTo>
                <a:close/>
                <a:moveTo>
                  <a:pt x="1865" y="959"/>
                </a:moveTo>
                <a:lnTo>
                  <a:pt x="1818" y="959"/>
                </a:lnTo>
                <a:lnTo>
                  <a:pt x="1818" y="912"/>
                </a:lnTo>
                <a:lnTo>
                  <a:pt x="1865" y="912"/>
                </a:lnTo>
                <a:lnTo>
                  <a:pt x="1865" y="959"/>
                </a:lnTo>
                <a:close/>
                <a:moveTo>
                  <a:pt x="1789" y="959"/>
                </a:moveTo>
                <a:lnTo>
                  <a:pt x="1742" y="959"/>
                </a:lnTo>
                <a:lnTo>
                  <a:pt x="1742" y="912"/>
                </a:lnTo>
                <a:lnTo>
                  <a:pt x="1789" y="912"/>
                </a:lnTo>
                <a:lnTo>
                  <a:pt x="1789" y="959"/>
                </a:lnTo>
                <a:close/>
                <a:moveTo>
                  <a:pt x="1714" y="959"/>
                </a:moveTo>
                <a:lnTo>
                  <a:pt x="1666" y="959"/>
                </a:lnTo>
                <a:lnTo>
                  <a:pt x="1666" y="912"/>
                </a:lnTo>
                <a:lnTo>
                  <a:pt x="1714" y="912"/>
                </a:lnTo>
                <a:lnTo>
                  <a:pt x="1714" y="959"/>
                </a:lnTo>
                <a:close/>
                <a:moveTo>
                  <a:pt x="1638" y="959"/>
                </a:moveTo>
                <a:lnTo>
                  <a:pt x="1591" y="959"/>
                </a:lnTo>
                <a:lnTo>
                  <a:pt x="1591" y="912"/>
                </a:lnTo>
                <a:lnTo>
                  <a:pt x="1638" y="912"/>
                </a:lnTo>
                <a:lnTo>
                  <a:pt x="1638" y="959"/>
                </a:lnTo>
                <a:close/>
                <a:moveTo>
                  <a:pt x="1562" y="959"/>
                </a:moveTo>
                <a:lnTo>
                  <a:pt x="1515" y="959"/>
                </a:lnTo>
                <a:lnTo>
                  <a:pt x="1515" y="912"/>
                </a:lnTo>
                <a:lnTo>
                  <a:pt x="1562" y="912"/>
                </a:lnTo>
                <a:lnTo>
                  <a:pt x="1562" y="959"/>
                </a:lnTo>
                <a:close/>
                <a:moveTo>
                  <a:pt x="1486" y="959"/>
                </a:moveTo>
                <a:lnTo>
                  <a:pt x="1439" y="959"/>
                </a:lnTo>
                <a:lnTo>
                  <a:pt x="1439" y="912"/>
                </a:lnTo>
                <a:lnTo>
                  <a:pt x="1486" y="912"/>
                </a:lnTo>
                <a:lnTo>
                  <a:pt x="1486" y="959"/>
                </a:lnTo>
                <a:close/>
                <a:moveTo>
                  <a:pt x="881" y="959"/>
                </a:moveTo>
                <a:lnTo>
                  <a:pt x="833" y="959"/>
                </a:lnTo>
                <a:lnTo>
                  <a:pt x="833" y="912"/>
                </a:lnTo>
                <a:lnTo>
                  <a:pt x="881" y="912"/>
                </a:lnTo>
                <a:lnTo>
                  <a:pt x="881" y="959"/>
                </a:lnTo>
                <a:close/>
                <a:moveTo>
                  <a:pt x="653" y="959"/>
                </a:moveTo>
                <a:lnTo>
                  <a:pt x="606" y="959"/>
                </a:lnTo>
                <a:lnTo>
                  <a:pt x="606" y="912"/>
                </a:lnTo>
                <a:lnTo>
                  <a:pt x="653" y="912"/>
                </a:lnTo>
                <a:lnTo>
                  <a:pt x="653" y="959"/>
                </a:lnTo>
                <a:close/>
                <a:moveTo>
                  <a:pt x="578" y="959"/>
                </a:moveTo>
                <a:lnTo>
                  <a:pt x="530" y="959"/>
                </a:lnTo>
                <a:lnTo>
                  <a:pt x="530" y="912"/>
                </a:lnTo>
                <a:lnTo>
                  <a:pt x="578" y="912"/>
                </a:lnTo>
                <a:lnTo>
                  <a:pt x="578" y="959"/>
                </a:lnTo>
                <a:close/>
                <a:moveTo>
                  <a:pt x="2928" y="883"/>
                </a:moveTo>
                <a:lnTo>
                  <a:pt x="2878" y="883"/>
                </a:lnTo>
                <a:lnTo>
                  <a:pt x="2878" y="836"/>
                </a:lnTo>
                <a:lnTo>
                  <a:pt x="2928" y="836"/>
                </a:lnTo>
                <a:lnTo>
                  <a:pt x="2928" y="883"/>
                </a:lnTo>
                <a:close/>
                <a:moveTo>
                  <a:pt x="2776" y="883"/>
                </a:moveTo>
                <a:lnTo>
                  <a:pt x="2726" y="883"/>
                </a:lnTo>
                <a:lnTo>
                  <a:pt x="2726" y="836"/>
                </a:lnTo>
                <a:lnTo>
                  <a:pt x="2776" y="836"/>
                </a:lnTo>
                <a:lnTo>
                  <a:pt x="2776" y="883"/>
                </a:lnTo>
                <a:close/>
                <a:moveTo>
                  <a:pt x="2700" y="883"/>
                </a:moveTo>
                <a:lnTo>
                  <a:pt x="2651" y="883"/>
                </a:lnTo>
                <a:lnTo>
                  <a:pt x="2651" y="836"/>
                </a:lnTo>
                <a:lnTo>
                  <a:pt x="2700" y="836"/>
                </a:lnTo>
                <a:lnTo>
                  <a:pt x="2700" y="883"/>
                </a:lnTo>
                <a:close/>
                <a:moveTo>
                  <a:pt x="2622" y="883"/>
                </a:moveTo>
                <a:lnTo>
                  <a:pt x="2575" y="883"/>
                </a:lnTo>
                <a:lnTo>
                  <a:pt x="2575" y="836"/>
                </a:lnTo>
                <a:lnTo>
                  <a:pt x="2622" y="836"/>
                </a:lnTo>
                <a:lnTo>
                  <a:pt x="2622" y="883"/>
                </a:lnTo>
                <a:close/>
                <a:moveTo>
                  <a:pt x="2547" y="883"/>
                </a:moveTo>
                <a:lnTo>
                  <a:pt x="2499" y="883"/>
                </a:lnTo>
                <a:lnTo>
                  <a:pt x="2499" y="836"/>
                </a:lnTo>
                <a:lnTo>
                  <a:pt x="2547" y="836"/>
                </a:lnTo>
                <a:lnTo>
                  <a:pt x="2547" y="883"/>
                </a:lnTo>
                <a:close/>
                <a:moveTo>
                  <a:pt x="2471" y="883"/>
                </a:moveTo>
                <a:lnTo>
                  <a:pt x="2424" y="883"/>
                </a:lnTo>
                <a:lnTo>
                  <a:pt x="2424" y="836"/>
                </a:lnTo>
                <a:lnTo>
                  <a:pt x="2471" y="836"/>
                </a:lnTo>
                <a:lnTo>
                  <a:pt x="2471" y="883"/>
                </a:lnTo>
                <a:close/>
                <a:moveTo>
                  <a:pt x="2395" y="883"/>
                </a:moveTo>
                <a:lnTo>
                  <a:pt x="2348" y="883"/>
                </a:lnTo>
                <a:lnTo>
                  <a:pt x="2348" y="836"/>
                </a:lnTo>
                <a:lnTo>
                  <a:pt x="2395" y="836"/>
                </a:lnTo>
                <a:lnTo>
                  <a:pt x="2395" y="883"/>
                </a:lnTo>
                <a:close/>
                <a:moveTo>
                  <a:pt x="2319" y="883"/>
                </a:moveTo>
                <a:lnTo>
                  <a:pt x="2272" y="883"/>
                </a:lnTo>
                <a:lnTo>
                  <a:pt x="2272" y="836"/>
                </a:lnTo>
                <a:lnTo>
                  <a:pt x="2319" y="836"/>
                </a:lnTo>
                <a:lnTo>
                  <a:pt x="2319" y="883"/>
                </a:lnTo>
                <a:close/>
                <a:moveTo>
                  <a:pt x="2244" y="883"/>
                </a:moveTo>
                <a:lnTo>
                  <a:pt x="2196" y="883"/>
                </a:lnTo>
                <a:lnTo>
                  <a:pt x="2196" y="836"/>
                </a:lnTo>
                <a:lnTo>
                  <a:pt x="2244" y="836"/>
                </a:lnTo>
                <a:lnTo>
                  <a:pt x="2244" y="883"/>
                </a:lnTo>
                <a:close/>
                <a:moveTo>
                  <a:pt x="2168" y="883"/>
                </a:moveTo>
                <a:lnTo>
                  <a:pt x="2121" y="883"/>
                </a:lnTo>
                <a:lnTo>
                  <a:pt x="2121" y="836"/>
                </a:lnTo>
                <a:lnTo>
                  <a:pt x="2168" y="836"/>
                </a:lnTo>
                <a:lnTo>
                  <a:pt x="2168" y="883"/>
                </a:lnTo>
                <a:close/>
                <a:moveTo>
                  <a:pt x="2092" y="883"/>
                </a:moveTo>
                <a:lnTo>
                  <a:pt x="2045" y="883"/>
                </a:lnTo>
                <a:lnTo>
                  <a:pt x="2045" y="836"/>
                </a:lnTo>
                <a:lnTo>
                  <a:pt x="2092" y="836"/>
                </a:lnTo>
                <a:lnTo>
                  <a:pt x="2092" y="883"/>
                </a:lnTo>
                <a:close/>
                <a:moveTo>
                  <a:pt x="2016" y="883"/>
                </a:moveTo>
                <a:lnTo>
                  <a:pt x="1969" y="883"/>
                </a:lnTo>
                <a:lnTo>
                  <a:pt x="1969" y="836"/>
                </a:lnTo>
                <a:lnTo>
                  <a:pt x="2016" y="836"/>
                </a:lnTo>
                <a:lnTo>
                  <a:pt x="2016" y="883"/>
                </a:lnTo>
                <a:close/>
                <a:moveTo>
                  <a:pt x="1865" y="883"/>
                </a:moveTo>
                <a:lnTo>
                  <a:pt x="1818" y="883"/>
                </a:lnTo>
                <a:lnTo>
                  <a:pt x="1818" y="836"/>
                </a:lnTo>
                <a:lnTo>
                  <a:pt x="1865" y="836"/>
                </a:lnTo>
                <a:lnTo>
                  <a:pt x="1865" y="883"/>
                </a:lnTo>
                <a:close/>
                <a:moveTo>
                  <a:pt x="1789" y="883"/>
                </a:moveTo>
                <a:lnTo>
                  <a:pt x="1742" y="883"/>
                </a:lnTo>
                <a:lnTo>
                  <a:pt x="1742" y="836"/>
                </a:lnTo>
                <a:lnTo>
                  <a:pt x="1789" y="836"/>
                </a:lnTo>
                <a:lnTo>
                  <a:pt x="1789" y="883"/>
                </a:lnTo>
                <a:close/>
                <a:moveTo>
                  <a:pt x="1714" y="883"/>
                </a:moveTo>
                <a:lnTo>
                  <a:pt x="1666" y="883"/>
                </a:lnTo>
                <a:lnTo>
                  <a:pt x="1666" y="836"/>
                </a:lnTo>
                <a:lnTo>
                  <a:pt x="1714" y="836"/>
                </a:lnTo>
                <a:lnTo>
                  <a:pt x="1714" y="883"/>
                </a:lnTo>
                <a:close/>
                <a:moveTo>
                  <a:pt x="1638" y="883"/>
                </a:moveTo>
                <a:lnTo>
                  <a:pt x="1591" y="883"/>
                </a:lnTo>
                <a:lnTo>
                  <a:pt x="1591" y="836"/>
                </a:lnTo>
                <a:lnTo>
                  <a:pt x="1638" y="836"/>
                </a:lnTo>
                <a:lnTo>
                  <a:pt x="1638" y="883"/>
                </a:lnTo>
                <a:close/>
                <a:moveTo>
                  <a:pt x="1562" y="883"/>
                </a:moveTo>
                <a:lnTo>
                  <a:pt x="1515" y="883"/>
                </a:lnTo>
                <a:lnTo>
                  <a:pt x="1515" y="836"/>
                </a:lnTo>
                <a:lnTo>
                  <a:pt x="1562" y="836"/>
                </a:lnTo>
                <a:lnTo>
                  <a:pt x="1562" y="883"/>
                </a:lnTo>
                <a:close/>
                <a:moveTo>
                  <a:pt x="805" y="883"/>
                </a:moveTo>
                <a:lnTo>
                  <a:pt x="758" y="883"/>
                </a:lnTo>
                <a:lnTo>
                  <a:pt x="758" y="836"/>
                </a:lnTo>
                <a:lnTo>
                  <a:pt x="805" y="836"/>
                </a:lnTo>
                <a:lnTo>
                  <a:pt x="805" y="883"/>
                </a:lnTo>
                <a:close/>
                <a:moveTo>
                  <a:pt x="729" y="883"/>
                </a:moveTo>
                <a:lnTo>
                  <a:pt x="682" y="883"/>
                </a:lnTo>
                <a:lnTo>
                  <a:pt x="682" y="836"/>
                </a:lnTo>
                <a:lnTo>
                  <a:pt x="729" y="836"/>
                </a:lnTo>
                <a:lnTo>
                  <a:pt x="729" y="883"/>
                </a:lnTo>
                <a:close/>
                <a:moveTo>
                  <a:pt x="653" y="883"/>
                </a:moveTo>
                <a:lnTo>
                  <a:pt x="606" y="883"/>
                </a:lnTo>
                <a:lnTo>
                  <a:pt x="606" y="836"/>
                </a:lnTo>
                <a:lnTo>
                  <a:pt x="653" y="836"/>
                </a:lnTo>
                <a:lnTo>
                  <a:pt x="653" y="883"/>
                </a:lnTo>
                <a:close/>
                <a:moveTo>
                  <a:pt x="578" y="883"/>
                </a:moveTo>
                <a:lnTo>
                  <a:pt x="530" y="883"/>
                </a:lnTo>
                <a:lnTo>
                  <a:pt x="530" y="836"/>
                </a:lnTo>
                <a:lnTo>
                  <a:pt x="578" y="836"/>
                </a:lnTo>
                <a:lnTo>
                  <a:pt x="578" y="883"/>
                </a:lnTo>
                <a:close/>
                <a:moveTo>
                  <a:pt x="502" y="883"/>
                </a:moveTo>
                <a:lnTo>
                  <a:pt x="455" y="883"/>
                </a:lnTo>
                <a:lnTo>
                  <a:pt x="455" y="836"/>
                </a:lnTo>
                <a:lnTo>
                  <a:pt x="502" y="836"/>
                </a:lnTo>
                <a:lnTo>
                  <a:pt x="502" y="883"/>
                </a:lnTo>
                <a:close/>
                <a:moveTo>
                  <a:pt x="3003" y="807"/>
                </a:moveTo>
                <a:lnTo>
                  <a:pt x="2954" y="807"/>
                </a:lnTo>
                <a:lnTo>
                  <a:pt x="2954" y="760"/>
                </a:lnTo>
                <a:lnTo>
                  <a:pt x="3003" y="760"/>
                </a:lnTo>
                <a:lnTo>
                  <a:pt x="3003" y="807"/>
                </a:lnTo>
                <a:close/>
                <a:moveTo>
                  <a:pt x="2852" y="807"/>
                </a:moveTo>
                <a:lnTo>
                  <a:pt x="2802" y="807"/>
                </a:lnTo>
                <a:lnTo>
                  <a:pt x="2802" y="760"/>
                </a:lnTo>
                <a:lnTo>
                  <a:pt x="2852" y="760"/>
                </a:lnTo>
                <a:lnTo>
                  <a:pt x="2852" y="807"/>
                </a:lnTo>
                <a:close/>
                <a:moveTo>
                  <a:pt x="2776" y="807"/>
                </a:moveTo>
                <a:lnTo>
                  <a:pt x="2726" y="807"/>
                </a:lnTo>
                <a:lnTo>
                  <a:pt x="2726" y="760"/>
                </a:lnTo>
                <a:lnTo>
                  <a:pt x="2776" y="760"/>
                </a:lnTo>
                <a:lnTo>
                  <a:pt x="2776" y="807"/>
                </a:lnTo>
                <a:close/>
                <a:moveTo>
                  <a:pt x="2700" y="807"/>
                </a:moveTo>
                <a:lnTo>
                  <a:pt x="2651" y="807"/>
                </a:lnTo>
                <a:lnTo>
                  <a:pt x="2651" y="760"/>
                </a:lnTo>
                <a:lnTo>
                  <a:pt x="2700" y="760"/>
                </a:lnTo>
                <a:lnTo>
                  <a:pt x="2700" y="807"/>
                </a:lnTo>
                <a:close/>
                <a:moveTo>
                  <a:pt x="2622" y="807"/>
                </a:moveTo>
                <a:lnTo>
                  <a:pt x="2575" y="807"/>
                </a:lnTo>
                <a:lnTo>
                  <a:pt x="2575" y="760"/>
                </a:lnTo>
                <a:lnTo>
                  <a:pt x="2622" y="760"/>
                </a:lnTo>
                <a:lnTo>
                  <a:pt x="2622" y="807"/>
                </a:lnTo>
                <a:close/>
                <a:moveTo>
                  <a:pt x="2547" y="807"/>
                </a:moveTo>
                <a:lnTo>
                  <a:pt x="2499" y="807"/>
                </a:lnTo>
                <a:lnTo>
                  <a:pt x="2499" y="760"/>
                </a:lnTo>
                <a:lnTo>
                  <a:pt x="2547" y="760"/>
                </a:lnTo>
                <a:lnTo>
                  <a:pt x="2547" y="807"/>
                </a:lnTo>
                <a:close/>
                <a:moveTo>
                  <a:pt x="2471" y="807"/>
                </a:moveTo>
                <a:lnTo>
                  <a:pt x="2424" y="807"/>
                </a:lnTo>
                <a:lnTo>
                  <a:pt x="2424" y="760"/>
                </a:lnTo>
                <a:lnTo>
                  <a:pt x="2471" y="760"/>
                </a:lnTo>
                <a:lnTo>
                  <a:pt x="2471" y="807"/>
                </a:lnTo>
                <a:close/>
                <a:moveTo>
                  <a:pt x="2395" y="807"/>
                </a:moveTo>
                <a:lnTo>
                  <a:pt x="2348" y="807"/>
                </a:lnTo>
                <a:lnTo>
                  <a:pt x="2348" y="760"/>
                </a:lnTo>
                <a:lnTo>
                  <a:pt x="2395" y="760"/>
                </a:lnTo>
                <a:lnTo>
                  <a:pt x="2395" y="807"/>
                </a:lnTo>
                <a:close/>
                <a:moveTo>
                  <a:pt x="2319" y="807"/>
                </a:moveTo>
                <a:lnTo>
                  <a:pt x="2272" y="807"/>
                </a:lnTo>
                <a:lnTo>
                  <a:pt x="2272" y="760"/>
                </a:lnTo>
                <a:lnTo>
                  <a:pt x="2319" y="760"/>
                </a:lnTo>
                <a:lnTo>
                  <a:pt x="2319" y="807"/>
                </a:lnTo>
                <a:close/>
                <a:moveTo>
                  <a:pt x="2244" y="807"/>
                </a:moveTo>
                <a:lnTo>
                  <a:pt x="2196" y="807"/>
                </a:lnTo>
                <a:lnTo>
                  <a:pt x="2196" y="760"/>
                </a:lnTo>
                <a:lnTo>
                  <a:pt x="2244" y="760"/>
                </a:lnTo>
                <a:lnTo>
                  <a:pt x="2244" y="807"/>
                </a:lnTo>
                <a:close/>
                <a:moveTo>
                  <a:pt x="2168" y="807"/>
                </a:moveTo>
                <a:lnTo>
                  <a:pt x="2121" y="807"/>
                </a:lnTo>
                <a:lnTo>
                  <a:pt x="2121" y="760"/>
                </a:lnTo>
                <a:lnTo>
                  <a:pt x="2168" y="760"/>
                </a:lnTo>
                <a:lnTo>
                  <a:pt x="2168" y="807"/>
                </a:lnTo>
                <a:close/>
                <a:moveTo>
                  <a:pt x="2092" y="807"/>
                </a:moveTo>
                <a:lnTo>
                  <a:pt x="2045" y="807"/>
                </a:lnTo>
                <a:lnTo>
                  <a:pt x="2045" y="760"/>
                </a:lnTo>
                <a:lnTo>
                  <a:pt x="2092" y="760"/>
                </a:lnTo>
                <a:lnTo>
                  <a:pt x="2092" y="807"/>
                </a:lnTo>
                <a:close/>
                <a:moveTo>
                  <a:pt x="2016" y="807"/>
                </a:moveTo>
                <a:lnTo>
                  <a:pt x="1969" y="807"/>
                </a:lnTo>
                <a:lnTo>
                  <a:pt x="1969" y="760"/>
                </a:lnTo>
                <a:lnTo>
                  <a:pt x="2016" y="760"/>
                </a:lnTo>
                <a:lnTo>
                  <a:pt x="2016" y="807"/>
                </a:lnTo>
                <a:close/>
                <a:moveTo>
                  <a:pt x="1941" y="807"/>
                </a:moveTo>
                <a:lnTo>
                  <a:pt x="1893" y="807"/>
                </a:lnTo>
                <a:lnTo>
                  <a:pt x="1893" y="760"/>
                </a:lnTo>
                <a:lnTo>
                  <a:pt x="1941" y="760"/>
                </a:lnTo>
                <a:lnTo>
                  <a:pt x="1941" y="807"/>
                </a:lnTo>
                <a:close/>
                <a:moveTo>
                  <a:pt x="1789" y="807"/>
                </a:moveTo>
                <a:lnTo>
                  <a:pt x="1742" y="807"/>
                </a:lnTo>
                <a:lnTo>
                  <a:pt x="1742" y="760"/>
                </a:lnTo>
                <a:lnTo>
                  <a:pt x="1789" y="760"/>
                </a:lnTo>
                <a:lnTo>
                  <a:pt x="1789" y="807"/>
                </a:lnTo>
                <a:close/>
                <a:moveTo>
                  <a:pt x="1638" y="807"/>
                </a:moveTo>
                <a:lnTo>
                  <a:pt x="1591" y="807"/>
                </a:lnTo>
                <a:lnTo>
                  <a:pt x="1591" y="760"/>
                </a:lnTo>
                <a:lnTo>
                  <a:pt x="1638" y="760"/>
                </a:lnTo>
                <a:lnTo>
                  <a:pt x="1638" y="807"/>
                </a:lnTo>
                <a:close/>
                <a:moveTo>
                  <a:pt x="1562" y="807"/>
                </a:moveTo>
                <a:lnTo>
                  <a:pt x="1515" y="807"/>
                </a:lnTo>
                <a:lnTo>
                  <a:pt x="1515" y="760"/>
                </a:lnTo>
                <a:lnTo>
                  <a:pt x="1562" y="760"/>
                </a:lnTo>
                <a:lnTo>
                  <a:pt x="1562" y="807"/>
                </a:lnTo>
                <a:close/>
                <a:moveTo>
                  <a:pt x="881" y="807"/>
                </a:moveTo>
                <a:lnTo>
                  <a:pt x="833" y="807"/>
                </a:lnTo>
                <a:lnTo>
                  <a:pt x="833" y="760"/>
                </a:lnTo>
                <a:lnTo>
                  <a:pt x="881" y="760"/>
                </a:lnTo>
                <a:lnTo>
                  <a:pt x="881" y="807"/>
                </a:lnTo>
                <a:close/>
                <a:moveTo>
                  <a:pt x="805" y="807"/>
                </a:moveTo>
                <a:lnTo>
                  <a:pt x="758" y="807"/>
                </a:lnTo>
                <a:lnTo>
                  <a:pt x="758" y="760"/>
                </a:lnTo>
                <a:lnTo>
                  <a:pt x="805" y="760"/>
                </a:lnTo>
                <a:lnTo>
                  <a:pt x="805" y="807"/>
                </a:lnTo>
                <a:close/>
                <a:moveTo>
                  <a:pt x="729" y="807"/>
                </a:moveTo>
                <a:lnTo>
                  <a:pt x="682" y="807"/>
                </a:lnTo>
                <a:lnTo>
                  <a:pt x="682" y="760"/>
                </a:lnTo>
                <a:lnTo>
                  <a:pt x="729" y="760"/>
                </a:lnTo>
                <a:lnTo>
                  <a:pt x="729" y="807"/>
                </a:lnTo>
                <a:close/>
                <a:moveTo>
                  <a:pt x="653" y="807"/>
                </a:moveTo>
                <a:lnTo>
                  <a:pt x="606" y="807"/>
                </a:lnTo>
                <a:lnTo>
                  <a:pt x="606" y="760"/>
                </a:lnTo>
                <a:lnTo>
                  <a:pt x="653" y="760"/>
                </a:lnTo>
                <a:lnTo>
                  <a:pt x="653" y="807"/>
                </a:lnTo>
                <a:close/>
                <a:moveTo>
                  <a:pt x="578" y="807"/>
                </a:moveTo>
                <a:lnTo>
                  <a:pt x="530" y="807"/>
                </a:lnTo>
                <a:lnTo>
                  <a:pt x="530" y="760"/>
                </a:lnTo>
                <a:lnTo>
                  <a:pt x="578" y="760"/>
                </a:lnTo>
                <a:lnTo>
                  <a:pt x="578" y="807"/>
                </a:lnTo>
                <a:close/>
                <a:moveTo>
                  <a:pt x="502" y="807"/>
                </a:moveTo>
                <a:lnTo>
                  <a:pt x="455" y="807"/>
                </a:lnTo>
                <a:lnTo>
                  <a:pt x="455" y="760"/>
                </a:lnTo>
                <a:lnTo>
                  <a:pt x="502" y="760"/>
                </a:lnTo>
                <a:lnTo>
                  <a:pt x="502" y="807"/>
                </a:lnTo>
                <a:close/>
                <a:moveTo>
                  <a:pt x="3003" y="732"/>
                </a:moveTo>
                <a:lnTo>
                  <a:pt x="2954" y="732"/>
                </a:lnTo>
                <a:lnTo>
                  <a:pt x="2954" y="682"/>
                </a:lnTo>
                <a:lnTo>
                  <a:pt x="3003" y="682"/>
                </a:lnTo>
                <a:lnTo>
                  <a:pt x="3003" y="732"/>
                </a:lnTo>
                <a:close/>
                <a:moveTo>
                  <a:pt x="2928" y="732"/>
                </a:moveTo>
                <a:lnTo>
                  <a:pt x="2878" y="732"/>
                </a:lnTo>
                <a:lnTo>
                  <a:pt x="2878" y="682"/>
                </a:lnTo>
                <a:lnTo>
                  <a:pt x="2928" y="682"/>
                </a:lnTo>
                <a:lnTo>
                  <a:pt x="2928" y="732"/>
                </a:lnTo>
                <a:close/>
                <a:moveTo>
                  <a:pt x="2852" y="732"/>
                </a:moveTo>
                <a:lnTo>
                  <a:pt x="2802" y="732"/>
                </a:lnTo>
                <a:lnTo>
                  <a:pt x="2802" y="682"/>
                </a:lnTo>
                <a:lnTo>
                  <a:pt x="2852" y="682"/>
                </a:lnTo>
                <a:lnTo>
                  <a:pt x="2852" y="732"/>
                </a:lnTo>
                <a:close/>
                <a:moveTo>
                  <a:pt x="2776" y="732"/>
                </a:moveTo>
                <a:lnTo>
                  <a:pt x="2726" y="732"/>
                </a:lnTo>
                <a:lnTo>
                  <a:pt x="2726" y="682"/>
                </a:lnTo>
                <a:lnTo>
                  <a:pt x="2776" y="682"/>
                </a:lnTo>
                <a:lnTo>
                  <a:pt x="2776" y="732"/>
                </a:lnTo>
                <a:close/>
                <a:moveTo>
                  <a:pt x="2700" y="732"/>
                </a:moveTo>
                <a:lnTo>
                  <a:pt x="2651" y="732"/>
                </a:lnTo>
                <a:lnTo>
                  <a:pt x="2651" y="682"/>
                </a:lnTo>
                <a:lnTo>
                  <a:pt x="2700" y="682"/>
                </a:lnTo>
                <a:lnTo>
                  <a:pt x="2700" y="732"/>
                </a:lnTo>
                <a:close/>
                <a:moveTo>
                  <a:pt x="2622" y="732"/>
                </a:moveTo>
                <a:lnTo>
                  <a:pt x="2575" y="732"/>
                </a:lnTo>
                <a:lnTo>
                  <a:pt x="2575" y="682"/>
                </a:lnTo>
                <a:lnTo>
                  <a:pt x="2622" y="682"/>
                </a:lnTo>
                <a:lnTo>
                  <a:pt x="2622" y="732"/>
                </a:lnTo>
                <a:close/>
                <a:moveTo>
                  <a:pt x="2547" y="732"/>
                </a:moveTo>
                <a:lnTo>
                  <a:pt x="2499" y="732"/>
                </a:lnTo>
                <a:lnTo>
                  <a:pt x="2499" y="682"/>
                </a:lnTo>
                <a:lnTo>
                  <a:pt x="2547" y="682"/>
                </a:lnTo>
                <a:lnTo>
                  <a:pt x="2547" y="732"/>
                </a:lnTo>
                <a:close/>
                <a:moveTo>
                  <a:pt x="2471" y="732"/>
                </a:moveTo>
                <a:lnTo>
                  <a:pt x="2424" y="732"/>
                </a:lnTo>
                <a:lnTo>
                  <a:pt x="2424" y="682"/>
                </a:lnTo>
                <a:lnTo>
                  <a:pt x="2471" y="682"/>
                </a:lnTo>
                <a:lnTo>
                  <a:pt x="2471" y="732"/>
                </a:lnTo>
                <a:close/>
                <a:moveTo>
                  <a:pt x="2395" y="732"/>
                </a:moveTo>
                <a:lnTo>
                  <a:pt x="2348" y="732"/>
                </a:lnTo>
                <a:lnTo>
                  <a:pt x="2348" y="682"/>
                </a:lnTo>
                <a:lnTo>
                  <a:pt x="2395" y="682"/>
                </a:lnTo>
                <a:lnTo>
                  <a:pt x="2395" y="732"/>
                </a:lnTo>
                <a:close/>
                <a:moveTo>
                  <a:pt x="2319" y="732"/>
                </a:moveTo>
                <a:lnTo>
                  <a:pt x="2272" y="732"/>
                </a:lnTo>
                <a:lnTo>
                  <a:pt x="2272" y="682"/>
                </a:lnTo>
                <a:lnTo>
                  <a:pt x="2319" y="682"/>
                </a:lnTo>
                <a:lnTo>
                  <a:pt x="2319" y="732"/>
                </a:lnTo>
                <a:close/>
                <a:moveTo>
                  <a:pt x="2244" y="732"/>
                </a:moveTo>
                <a:lnTo>
                  <a:pt x="2196" y="732"/>
                </a:lnTo>
                <a:lnTo>
                  <a:pt x="2196" y="682"/>
                </a:lnTo>
                <a:lnTo>
                  <a:pt x="2244" y="682"/>
                </a:lnTo>
                <a:lnTo>
                  <a:pt x="2244" y="732"/>
                </a:lnTo>
                <a:close/>
                <a:moveTo>
                  <a:pt x="2092" y="732"/>
                </a:moveTo>
                <a:lnTo>
                  <a:pt x="2045" y="732"/>
                </a:lnTo>
                <a:lnTo>
                  <a:pt x="2045" y="682"/>
                </a:lnTo>
                <a:lnTo>
                  <a:pt x="2092" y="682"/>
                </a:lnTo>
                <a:lnTo>
                  <a:pt x="2092" y="732"/>
                </a:lnTo>
                <a:close/>
                <a:moveTo>
                  <a:pt x="1865" y="732"/>
                </a:moveTo>
                <a:lnTo>
                  <a:pt x="1818" y="732"/>
                </a:lnTo>
                <a:lnTo>
                  <a:pt x="1818" y="682"/>
                </a:lnTo>
                <a:lnTo>
                  <a:pt x="1865" y="682"/>
                </a:lnTo>
                <a:lnTo>
                  <a:pt x="1865" y="732"/>
                </a:lnTo>
                <a:close/>
                <a:moveTo>
                  <a:pt x="1789" y="732"/>
                </a:moveTo>
                <a:lnTo>
                  <a:pt x="1742" y="732"/>
                </a:lnTo>
                <a:lnTo>
                  <a:pt x="1742" y="682"/>
                </a:lnTo>
                <a:lnTo>
                  <a:pt x="1789" y="682"/>
                </a:lnTo>
                <a:lnTo>
                  <a:pt x="1789" y="732"/>
                </a:lnTo>
                <a:close/>
                <a:moveTo>
                  <a:pt x="1714" y="732"/>
                </a:moveTo>
                <a:lnTo>
                  <a:pt x="1666" y="732"/>
                </a:lnTo>
                <a:lnTo>
                  <a:pt x="1666" y="682"/>
                </a:lnTo>
                <a:lnTo>
                  <a:pt x="1714" y="682"/>
                </a:lnTo>
                <a:lnTo>
                  <a:pt x="1714" y="732"/>
                </a:lnTo>
                <a:close/>
                <a:moveTo>
                  <a:pt x="1638" y="732"/>
                </a:moveTo>
                <a:lnTo>
                  <a:pt x="1591" y="732"/>
                </a:lnTo>
                <a:lnTo>
                  <a:pt x="1591" y="682"/>
                </a:lnTo>
                <a:lnTo>
                  <a:pt x="1638" y="682"/>
                </a:lnTo>
                <a:lnTo>
                  <a:pt x="1638" y="732"/>
                </a:lnTo>
                <a:close/>
                <a:moveTo>
                  <a:pt x="956" y="732"/>
                </a:moveTo>
                <a:lnTo>
                  <a:pt x="909" y="732"/>
                </a:lnTo>
                <a:lnTo>
                  <a:pt x="909" y="682"/>
                </a:lnTo>
                <a:lnTo>
                  <a:pt x="956" y="682"/>
                </a:lnTo>
                <a:lnTo>
                  <a:pt x="956" y="732"/>
                </a:lnTo>
                <a:close/>
                <a:moveTo>
                  <a:pt x="881" y="732"/>
                </a:moveTo>
                <a:lnTo>
                  <a:pt x="833" y="732"/>
                </a:lnTo>
                <a:lnTo>
                  <a:pt x="833" y="682"/>
                </a:lnTo>
                <a:lnTo>
                  <a:pt x="881" y="682"/>
                </a:lnTo>
                <a:lnTo>
                  <a:pt x="881" y="732"/>
                </a:lnTo>
                <a:close/>
                <a:moveTo>
                  <a:pt x="805" y="732"/>
                </a:moveTo>
                <a:lnTo>
                  <a:pt x="758" y="732"/>
                </a:lnTo>
                <a:lnTo>
                  <a:pt x="758" y="682"/>
                </a:lnTo>
                <a:lnTo>
                  <a:pt x="805" y="682"/>
                </a:lnTo>
                <a:lnTo>
                  <a:pt x="805" y="732"/>
                </a:lnTo>
                <a:close/>
                <a:moveTo>
                  <a:pt x="729" y="732"/>
                </a:moveTo>
                <a:lnTo>
                  <a:pt x="682" y="732"/>
                </a:lnTo>
                <a:lnTo>
                  <a:pt x="682" y="682"/>
                </a:lnTo>
                <a:lnTo>
                  <a:pt x="729" y="682"/>
                </a:lnTo>
                <a:lnTo>
                  <a:pt x="729" y="732"/>
                </a:lnTo>
                <a:close/>
                <a:moveTo>
                  <a:pt x="653" y="732"/>
                </a:moveTo>
                <a:lnTo>
                  <a:pt x="606" y="732"/>
                </a:lnTo>
                <a:lnTo>
                  <a:pt x="606" y="682"/>
                </a:lnTo>
                <a:lnTo>
                  <a:pt x="653" y="682"/>
                </a:lnTo>
                <a:lnTo>
                  <a:pt x="653" y="732"/>
                </a:lnTo>
                <a:close/>
                <a:moveTo>
                  <a:pt x="578" y="732"/>
                </a:moveTo>
                <a:lnTo>
                  <a:pt x="530" y="732"/>
                </a:lnTo>
                <a:lnTo>
                  <a:pt x="530" y="682"/>
                </a:lnTo>
                <a:lnTo>
                  <a:pt x="578" y="682"/>
                </a:lnTo>
                <a:lnTo>
                  <a:pt x="578" y="732"/>
                </a:lnTo>
                <a:close/>
                <a:moveTo>
                  <a:pt x="502" y="732"/>
                </a:moveTo>
                <a:lnTo>
                  <a:pt x="455" y="732"/>
                </a:lnTo>
                <a:lnTo>
                  <a:pt x="455" y="682"/>
                </a:lnTo>
                <a:lnTo>
                  <a:pt x="502" y="682"/>
                </a:lnTo>
                <a:lnTo>
                  <a:pt x="502" y="732"/>
                </a:lnTo>
                <a:close/>
                <a:moveTo>
                  <a:pt x="3003" y="656"/>
                </a:moveTo>
                <a:lnTo>
                  <a:pt x="2954" y="656"/>
                </a:lnTo>
                <a:lnTo>
                  <a:pt x="2954" y="606"/>
                </a:lnTo>
                <a:lnTo>
                  <a:pt x="3003" y="606"/>
                </a:lnTo>
                <a:lnTo>
                  <a:pt x="3003" y="656"/>
                </a:lnTo>
                <a:close/>
                <a:moveTo>
                  <a:pt x="2928" y="656"/>
                </a:moveTo>
                <a:lnTo>
                  <a:pt x="2878" y="656"/>
                </a:lnTo>
                <a:lnTo>
                  <a:pt x="2878" y="606"/>
                </a:lnTo>
                <a:lnTo>
                  <a:pt x="2928" y="606"/>
                </a:lnTo>
                <a:lnTo>
                  <a:pt x="2928" y="656"/>
                </a:lnTo>
                <a:close/>
                <a:moveTo>
                  <a:pt x="2852" y="656"/>
                </a:moveTo>
                <a:lnTo>
                  <a:pt x="2802" y="656"/>
                </a:lnTo>
                <a:lnTo>
                  <a:pt x="2802" y="606"/>
                </a:lnTo>
                <a:lnTo>
                  <a:pt x="2852" y="606"/>
                </a:lnTo>
                <a:lnTo>
                  <a:pt x="2852" y="656"/>
                </a:lnTo>
                <a:close/>
                <a:moveTo>
                  <a:pt x="2776" y="656"/>
                </a:moveTo>
                <a:lnTo>
                  <a:pt x="2726" y="656"/>
                </a:lnTo>
                <a:lnTo>
                  <a:pt x="2726" y="606"/>
                </a:lnTo>
                <a:lnTo>
                  <a:pt x="2776" y="606"/>
                </a:lnTo>
                <a:lnTo>
                  <a:pt x="2776" y="656"/>
                </a:lnTo>
                <a:close/>
                <a:moveTo>
                  <a:pt x="2700" y="656"/>
                </a:moveTo>
                <a:lnTo>
                  <a:pt x="2651" y="656"/>
                </a:lnTo>
                <a:lnTo>
                  <a:pt x="2651" y="606"/>
                </a:lnTo>
                <a:lnTo>
                  <a:pt x="2700" y="606"/>
                </a:lnTo>
                <a:lnTo>
                  <a:pt x="2700" y="656"/>
                </a:lnTo>
                <a:close/>
                <a:moveTo>
                  <a:pt x="2622" y="656"/>
                </a:moveTo>
                <a:lnTo>
                  <a:pt x="2575" y="656"/>
                </a:lnTo>
                <a:lnTo>
                  <a:pt x="2575" y="606"/>
                </a:lnTo>
                <a:lnTo>
                  <a:pt x="2622" y="606"/>
                </a:lnTo>
                <a:lnTo>
                  <a:pt x="2622" y="656"/>
                </a:lnTo>
                <a:close/>
                <a:moveTo>
                  <a:pt x="2547" y="656"/>
                </a:moveTo>
                <a:lnTo>
                  <a:pt x="2499" y="656"/>
                </a:lnTo>
                <a:lnTo>
                  <a:pt x="2499" y="606"/>
                </a:lnTo>
                <a:lnTo>
                  <a:pt x="2547" y="606"/>
                </a:lnTo>
                <a:lnTo>
                  <a:pt x="2547" y="656"/>
                </a:lnTo>
                <a:close/>
                <a:moveTo>
                  <a:pt x="2471" y="656"/>
                </a:moveTo>
                <a:lnTo>
                  <a:pt x="2424" y="656"/>
                </a:lnTo>
                <a:lnTo>
                  <a:pt x="2424" y="606"/>
                </a:lnTo>
                <a:lnTo>
                  <a:pt x="2471" y="606"/>
                </a:lnTo>
                <a:lnTo>
                  <a:pt x="2471" y="656"/>
                </a:lnTo>
                <a:close/>
                <a:moveTo>
                  <a:pt x="2395" y="656"/>
                </a:moveTo>
                <a:lnTo>
                  <a:pt x="2348" y="656"/>
                </a:lnTo>
                <a:lnTo>
                  <a:pt x="2348" y="606"/>
                </a:lnTo>
                <a:lnTo>
                  <a:pt x="2395" y="606"/>
                </a:lnTo>
                <a:lnTo>
                  <a:pt x="2395" y="656"/>
                </a:lnTo>
                <a:close/>
                <a:moveTo>
                  <a:pt x="2319" y="656"/>
                </a:moveTo>
                <a:lnTo>
                  <a:pt x="2272" y="656"/>
                </a:lnTo>
                <a:lnTo>
                  <a:pt x="2272" y="606"/>
                </a:lnTo>
                <a:lnTo>
                  <a:pt x="2319" y="606"/>
                </a:lnTo>
                <a:lnTo>
                  <a:pt x="2319" y="656"/>
                </a:lnTo>
                <a:close/>
                <a:moveTo>
                  <a:pt x="2244" y="656"/>
                </a:moveTo>
                <a:lnTo>
                  <a:pt x="2196" y="656"/>
                </a:lnTo>
                <a:lnTo>
                  <a:pt x="2196" y="606"/>
                </a:lnTo>
                <a:lnTo>
                  <a:pt x="2244" y="606"/>
                </a:lnTo>
                <a:lnTo>
                  <a:pt x="2244" y="656"/>
                </a:lnTo>
                <a:close/>
                <a:moveTo>
                  <a:pt x="2168" y="656"/>
                </a:moveTo>
                <a:lnTo>
                  <a:pt x="2121" y="656"/>
                </a:lnTo>
                <a:lnTo>
                  <a:pt x="2121" y="606"/>
                </a:lnTo>
                <a:lnTo>
                  <a:pt x="2168" y="606"/>
                </a:lnTo>
                <a:lnTo>
                  <a:pt x="2168" y="656"/>
                </a:lnTo>
                <a:close/>
                <a:moveTo>
                  <a:pt x="2092" y="656"/>
                </a:moveTo>
                <a:lnTo>
                  <a:pt x="2045" y="656"/>
                </a:lnTo>
                <a:lnTo>
                  <a:pt x="2045" y="606"/>
                </a:lnTo>
                <a:lnTo>
                  <a:pt x="2092" y="606"/>
                </a:lnTo>
                <a:lnTo>
                  <a:pt x="2092" y="656"/>
                </a:lnTo>
                <a:close/>
                <a:moveTo>
                  <a:pt x="2016" y="656"/>
                </a:moveTo>
                <a:lnTo>
                  <a:pt x="1969" y="656"/>
                </a:lnTo>
                <a:lnTo>
                  <a:pt x="1969" y="606"/>
                </a:lnTo>
                <a:lnTo>
                  <a:pt x="2016" y="606"/>
                </a:lnTo>
                <a:lnTo>
                  <a:pt x="2016" y="656"/>
                </a:lnTo>
                <a:close/>
                <a:moveTo>
                  <a:pt x="1941" y="656"/>
                </a:moveTo>
                <a:lnTo>
                  <a:pt x="1893" y="656"/>
                </a:lnTo>
                <a:lnTo>
                  <a:pt x="1893" y="606"/>
                </a:lnTo>
                <a:lnTo>
                  <a:pt x="1941" y="606"/>
                </a:lnTo>
                <a:lnTo>
                  <a:pt x="1941" y="656"/>
                </a:lnTo>
                <a:close/>
                <a:moveTo>
                  <a:pt x="1865" y="656"/>
                </a:moveTo>
                <a:lnTo>
                  <a:pt x="1818" y="656"/>
                </a:lnTo>
                <a:lnTo>
                  <a:pt x="1818" y="606"/>
                </a:lnTo>
                <a:lnTo>
                  <a:pt x="1865" y="606"/>
                </a:lnTo>
                <a:lnTo>
                  <a:pt x="1865" y="656"/>
                </a:lnTo>
                <a:close/>
                <a:moveTo>
                  <a:pt x="1789" y="656"/>
                </a:moveTo>
                <a:lnTo>
                  <a:pt x="1742" y="656"/>
                </a:lnTo>
                <a:lnTo>
                  <a:pt x="1742" y="606"/>
                </a:lnTo>
                <a:lnTo>
                  <a:pt x="1789" y="606"/>
                </a:lnTo>
                <a:lnTo>
                  <a:pt x="1789" y="656"/>
                </a:lnTo>
                <a:close/>
                <a:moveTo>
                  <a:pt x="1714" y="656"/>
                </a:moveTo>
                <a:lnTo>
                  <a:pt x="1666" y="656"/>
                </a:lnTo>
                <a:lnTo>
                  <a:pt x="1666" y="606"/>
                </a:lnTo>
                <a:lnTo>
                  <a:pt x="1714" y="606"/>
                </a:lnTo>
                <a:lnTo>
                  <a:pt x="1714" y="656"/>
                </a:lnTo>
                <a:close/>
                <a:moveTo>
                  <a:pt x="1638" y="656"/>
                </a:moveTo>
                <a:lnTo>
                  <a:pt x="1591" y="656"/>
                </a:lnTo>
                <a:lnTo>
                  <a:pt x="1591" y="606"/>
                </a:lnTo>
                <a:lnTo>
                  <a:pt x="1638" y="606"/>
                </a:lnTo>
                <a:lnTo>
                  <a:pt x="1638" y="656"/>
                </a:lnTo>
                <a:close/>
                <a:moveTo>
                  <a:pt x="1108" y="656"/>
                </a:moveTo>
                <a:lnTo>
                  <a:pt x="1060" y="656"/>
                </a:lnTo>
                <a:lnTo>
                  <a:pt x="1060" y="606"/>
                </a:lnTo>
                <a:lnTo>
                  <a:pt x="1108" y="606"/>
                </a:lnTo>
                <a:lnTo>
                  <a:pt x="1108" y="656"/>
                </a:lnTo>
                <a:close/>
                <a:moveTo>
                  <a:pt x="1032" y="656"/>
                </a:moveTo>
                <a:lnTo>
                  <a:pt x="985" y="656"/>
                </a:lnTo>
                <a:lnTo>
                  <a:pt x="985" y="606"/>
                </a:lnTo>
                <a:lnTo>
                  <a:pt x="1032" y="606"/>
                </a:lnTo>
                <a:lnTo>
                  <a:pt x="1032" y="656"/>
                </a:lnTo>
                <a:close/>
                <a:moveTo>
                  <a:pt x="956" y="656"/>
                </a:moveTo>
                <a:lnTo>
                  <a:pt x="909" y="656"/>
                </a:lnTo>
                <a:lnTo>
                  <a:pt x="909" y="606"/>
                </a:lnTo>
                <a:lnTo>
                  <a:pt x="956" y="606"/>
                </a:lnTo>
                <a:lnTo>
                  <a:pt x="956" y="656"/>
                </a:lnTo>
                <a:close/>
                <a:moveTo>
                  <a:pt x="881" y="656"/>
                </a:moveTo>
                <a:lnTo>
                  <a:pt x="833" y="656"/>
                </a:lnTo>
                <a:lnTo>
                  <a:pt x="833" y="606"/>
                </a:lnTo>
                <a:lnTo>
                  <a:pt x="881" y="606"/>
                </a:lnTo>
                <a:lnTo>
                  <a:pt x="881" y="656"/>
                </a:lnTo>
                <a:close/>
                <a:moveTo>
                  <a:pt x="805" y="656"/>
                </a:moveTo>
                <a:lnTo>
                  <a:pt x="758" y="656"/>
                </a:lnTo>
                <a:lnTo>
                  <a:pt x="758" y="606"/>
                </a:lnTo>
                <a:lnTo>
                  <a:pt x="805" y="606"/>
                </a:lnTo>
                <a:lnTo>
                  <a:pt x="805" y="656"/>
                </a:lnTo>
                <a:close/>
                <a:moveTo>
                  <a:pt x="729" y="656"/>
                </a:moveTo>
                <a:lnTo>
                  <a:pt x="682" y="656"/>
                </a:lnTo>
                <a:lnTo>
                  <a:pt x="682" y="606"/>
                </a:lnTo>
                <a:lnTo>
                  <a:pt x="729" y="606"/>
                </a:lnTo>
                <a:lnTo>
                  <a:pt x="729" y="656"/>
                </a:lnTo>
                <a:close/>
                <a:moveTo>
                  <a:pt x="653" y="656"/>
                </a:moveTo>
                <a:lnTo>
                  <a:pt x="606" y="656"/>
                </a:lnTo>
                <a:lnTo>
                  <a:pt x="606" y="606"/>
                </a:lnTo>
                <a:lnTo>
                  <a:pt x="653" y="606"/>
                </a:lnTo>
                <a:lnTo>
                  <a:pt x="653" y="656"/>
                </a:lnTo>
                <a:close/>
                <a:moveTo>
                  <a:pt x="578" y="656"/>
                </a:moveTo>
                <a:lnTo>
                  <a:pt x="530" y="656"/>
                </a:lnTo>
                <a:lnTo>
                  <a:pt x="530" y="606"/>
                </a:lnTo>
                <a:lnTo>
                  <a:pt x="578" y="606"/>
                </a:lnTo>
                <a:lnTo>
                  <a:pt x="578" y="656"/>
                </a:lnTo>
                <a:close/>
                <a:moveTo>
                  <a:pt x="502" y="656"/>
                </a:moveTo>
                <a:lnTo>
                  <a:pt x="455" y="656"/>
                </a:lnTo>
                <a:lnTo>
                  <a:pt x="455" y="606"/>
                </a:lnTo>
                <a:lnTo>
                  <a:pt x="502" y="606"/>
                </a:lnTo>
                <a:lnTo>
                  <a:pt x="502" y="656"/>
                </a:lnTo>
                <a:close/>
                <a:moveTo>
                  <a:pt x="426" y="656"/>
                </a:moveTo>
                <a:lnTo>
                  <a:pt x="379" y="656"/>
                </a:lnTo>
                <a:lnTo>
                  <a:pt x="379" y="606"/>
                </a:lnTo>
                <a:lnTo>
                  <a:pt x="426" y="606"/>
                </a:lnTo>
                <a:lnTo>
                  <a:pt x="426" y="656"/>
                </a:lnTo>
                <a:close/>
                <a:moveTo>
                  <a:pt x="3155" y="578"/>
                </a:moveTo>
                <a:lnTo>
                  <a:pt x="3105" y="578"/>
                </a:lnTo>
                <a:lnTo>
                  <a:pt x="3105" y="531"/>
                </a:lnTo>
                <a:lnTo>
                  <a:pt x="3155" y="531"/>
                </a:lnTo>
                <a:lnTo>
                  <a:pt x="3155" y="578"/>
                </a:lnTo>
                <a:close/>
                <a:moveTo>
                  <a:pt x="3003" y="578"/>
                </a:moveTo>
                <a:lnTo>
                  <a:pt x="2954" y="578"/>
                </a:lnTo>
                <a:lnTo>
                  <a:pt x="2954" y="531"/>
                </a:lnTo>
                <a:lnTo>
                  <a:pt x="3003" y="531"/>
                </a:lnTo>
                <a:lnTo>
                  <a:pt x="3003" y="578"/>
                </a:lnTo>
                <a:close/>
                <a:moveTo>
                  <a:pt x="2928" y="578"/>
                </a:moveTo>
                <a:lnTo>
                  <a:pt x="2878" y="578"/>
                </a:lnTo>
                <a:lnTo>
                  <a:pt x="2878" y="531"/>
                </a:lnTo>
                <a:lnTo>
                  <a:pt x="2928" y="531"/>
                </a:lnTo>
                <a:lnTo>
                  <a:pt x="2928" y="578"/>
                </a:lnTo>
                <a:close/>
                <a:moveTo>
                  <a:pt x="2852" y="578"/>
                </a:moveTo>
                <a:lnTo>
                  <a:pt x="2802" y="578"/>
                </a:lnTo>
                <a:lnTo>
                  <a:pt x="2802" y="531"/>
                </a:lnTo>
                <a:lnTo>
                  <a:pt x="2852" y="531"/>
                </a:lnTo>
                <a:lnTo>
                  <a:pt x="2852" y="578"/>
                </a:lnTo>
                <a:close/>
                <a:moveTo>
                  <a:pt x="2776" y="578"/>
                </a:moveTo>
                <a:lnTo>
                  <a:pt x="2726" y="578"/>
                </a:lnTo>
                <a:lnTo>
                  <a:pt x="2726" y="531"/>
                </a:lnTo>
                <a:lnTo>
                  <a:pt x="2776" y="531"/>
                </a:lnTo>
                <a:lnTo>
                  <a:pt x="2776" y="578"/>
                </a:lnTo>
                <a:close/>
                <a:moveTo>
                  <a:pt x="2700" y="578"/>
                </a:moveTo>
                <a:lnTo>
                  <a:pt x="2651" y="578"/>
                </a:lnTo>
                <a:lnTo>
                  <a:pt x="2651" y="531"/>
                </a:lnTo>
                <a:lnTo>
                  <a:pt x="2700" y="531"/>
                </a:lnTo>
                <a:lnTo>
                  <a:pt x="2700" y="578"/>
                </a:lnTo>
                <a:close/>
                <a:moveTo>
                  <a:pt x="2622" y="578"/>
                </a:moveTo>
                <a:lnTo>
                  <a:pt x="2575" y="578"/>
                </a:lnTo>
                <a:lnTo>
                  <a:pt x="2575" y="531"/>
                </a:lnTo>
                <a:lnTo>
                  <a:pt x="2622" y="531"/>
                </a:lnTo>
                <a:lnTo>
                  <a:pt x="2622" y="578"/>
                </a:lnTo>
                <a:close/>
                <a:moveTo>
                  <a:pt x="2547" y="578"/>
                </a:moveTo>
                <a:lnTo>
                  <a:pt x="2499" y="578"/>
                </a:lnTo>
                <a:lnTo>
                  <a:pt x="2499" y="531"/>
                </a:lnTo>
                <a:lnTo>
                  <a:pt x="2547" y="531"/>
                </a:lnTo>
                <a:lnTo>
                  <a:pt x="2547" y="578"/>
                </a:lnTo>
                <a:close/>
                <a:moveTo>
                  <a:pt x="2471" y="578"/>
                </a:moveTo>
                <a:lnTo>
                  <a:pt x="2424" y="578"/>
                </a:lnTo>
                <a:lnTo>
                  <a:pt x="2424" y="531"/>
                </a:lnTo>
                <a:lnTo>
                  <a:pt x="2471" y="531"/>
                </a:lnTo>
                <a:lnTo>
                  <a:pt x="2471" y="578"/>
                </a:lnTo>
                <a:close/>
                <a:moveTo>
                  <a:pt x="2395" y="578"/>
                </a:moveTo>
                <a:lnTo>
                  <a:pt x="2348" y="578"/>
                </a:lnTo>
                <a:lnTo>
                  <a:pt x="2348" y="531"/>
                </a:lnTo>
                <a:lnTo>
                  <a:pt x="2395" y="531"/>
                </a:lnTo>
                <a:lnTo>
                  <a:pt x="2395" y="578"/>
                </a:lnTo>
                <a:close/>
                <a:moveTo>
                  <a:pt x="2319" y="578"/>
                </a:moveTo>
                <a:lnTo>
                  <a:pt x="2272" y="578"/>
                </a:lnTo>
                <a:lnTo>
                  <a:pt x="2272" y="531"/>
                </a:lnTo>
                <a:lnTo>
                  <a:pt x="2319" y="531"/>
                </a:lnTo>
                <a:lnTo>
                  <a:pt x="2319" y="578"/>
                </a:lnTo>
                <a:close/>
                <a:moveTo>
                  <a:pt x="2244" y="578"/>
                </a:moveTo>
                <a:lnTo>
                  <a:pt x="2196" y="578"/>
                </a:lnTo>
                <a:lnTo>
                  <a:pt x="2196" y="531"/>
                </a:lnTo>
                <a:lnTo>
                  <a:pt x="2244" y="531"/>
                </a:lnTo>
                <a:lnTo>
                  <a:pt x="2244" y="578"/>
                </a:lnTo>
                <a:close/>
                <a:moveTo>
                  <a:pt x="2168" y="578"/>
                </a:moveTo>
                <a:lnTo>
                  <a:pt x="2121" y="578"/>
                </a:lnTo>
                <a:lnTo>
                  <a:pt x="2121" y="531"/>
                </a:lnTo>
                <a:lnTo>
                  <a:pt x="2168" y="531"/>
                </a:lnTo>
                <a:lnTo>
                  <a:pt x="2168" y="578"/>
                </a:lnTo>
                <a:close/>
                <a:moveTo>
                  <a:pt x="2092" y="578"/>
                </a:moveTo>
                <a:lnTo>
                  <a:pt x="2045" y="578"/>
                </a:lnTo>
                <a:lnTo>
                  <a:pt x="2045" y="531"/>
                </a:lnTo>
                <a:lnTo>
                  <a:pt x="2092" y="531"/>
                </a:lnTo>
                <a:lnTo>
                  <a:pt x="2092" y="578"/>
                </a:lnTo>
                <a:close/>
                <a:moveTo>
                  <a:pt x="2016" y="578"/>
                </a:moveTo>
                <a:lnTo>
                  <a:pt x="1969" y="578"/>
                </a:lnTo>
                <a:lnTo>
                  <a:pt x="1969" y="531"/>
                </a:lnTo>
                <a:lnTo>
                  <a:pt x="2016" y="531"/>
                </a:lnTo>
                <a:lnTo>
                  <a:pt x="2016" y="578"/>
                </a:lnTo>
                <a:close/>
                <a:moveTo>
                  <a:pt x="1941" y="578"/>
                </a:moveTo>
                <a:lnTo>
                  <a:pt x="1893" y="578"/>
                </a:lnTo>
                <a:lnTo>
                  <a:pt x="1893" y="531"/>
                </a:lnTo>
                <a:lnTo>
                  <a:pt x="1941" y="531"/>
                </a:lnTo>
                <a:lnTo>
                  <a:pt x="1941" y="578"/>
                </a:lnTo>
                <a:close/>
                <a:moveTo>
                  <a:pt x="1865" y="578"/>
                </a:moveTo>
                <a:lnTo>
                  <a:pt x="1818" y="578"/>
                </a:lnTo>
                <a:lnTo>
                  <a:pt x="1818" y="531"/>
                </a:lnTo>
                <a:lnTo>
                  <a:pt x="1865" y="531"/>
                </a:lnTo>
                <a:lnTo>
                  <a:pt x="1865" y="578"/>
                </a:lnTo>
                <a:close/>
                <a:moveTo>
                  <a:pt x="1789" y="578"/>
                </a:moveTo>
                <a:lnTo>
                  <a:pt x="1742" y="578"/>
                </a:lnTo>
                <a:lnTo>
                  <a:pt x="1742" y="531"/>
                </a:lnTo>
                <a:lnTo>
                  <a:pt x="1789" y="531"/>
                </a:lnTo>
                <a:lnTo>
                  <a:pt x="1789" y="578"/>
                </a:lnTo>
                <a:close/>
                <a:moveTo>
                  <a:pt x="1638" y="578"/>
                </a:moveTo>
                <a:lnTo>
                  <a:pt x="1591" y="578"/>
                </a:lnTo>
                <a:lnTo>
                  <a:pt x="1591" y="531"/>
                </a:lnTo>
                <a:lnTo>
                  <a:pt x="1638" y="531"/>
                </a:lnTo>
                <a:lnTo>
                  <a:pt x="1638" y="578"/>
                </a:lnTo>
                <a:close/>
                <a:moveTo>
                  <a:pt x="1562" y="578"/>
                </a:moveTo>
                <a:lnTo>
                  <a:pt x="1515" y="578"/>
                </a:lnTo>
                <a:lnTo>
                  <a:pt x="1515" y="531"/>
                </a:lnTo>
                <a:lnTo>
                  <a:pt x="1562" y="531"/>
                </a:lnTo>
                <a:lnTo>
                  <a:pt x="1562" y="578"/>
                </a:lnTo>
                <a:close/>
                <a:moveTo>
                  <a:pt x="1032" y="578"/>
                </a:moveTo>
                <a:lnTo>
                  <a:pt x="985" y="578"/>
                </a:lnTo>
                <a:lnTo>
                  <a:pt x="985" y="531"/>
                </a:lnTo>
                <a:lnTo>
                  <a:pt x="1032" y="531"/>
                </a:lnTo>
                <a:lnTo>
                  <a:pt x="1032" y="578"/>
                </a:lnTo>
                <a:close/>
                <a:moveTo>
                  <a:pt x="956" y="578"/>
                </a:moveTo>
                <a:lnTo>
                  <a:pt x="909" y="578"/>
                </a:lnTo>
                <a:lnTo>
                  <a:pt x="909" y="531"/>
                </a:lnTo>
                <a:lnTo>
                  <a:pt x="956" y="531"/>
                </a:lnTo>
                <a:lnTo>
                  <a:pt x="956" y="578"/>
                </a:lnTo>
                <a:close/>
                <a:moveTo>
                  <a:pt x="881" y="578"/>
                </a:moveTo>
                <a:lnTo>
                  <a:pt x="833" y="578"/>
                </a:lnTo>
                <a:lnTo>
                  <a:pt x="833" y="531"/>
                </a:lnTo>
                <a:lnTo>
                  <a:pt x="881" y="531"/>
                </a:lnTo>
                <a:lnTo>
                  <a:pt x="881" y="578"/>
                </a:lnTo>
                <a:close/>
                <a:moveTo>
                  <a:pt x="805" y="578"/>
                </a:moveTo>
                <a:lnTo>
                  <a:pt x="758" y="578"/>
                </a:lnTo>
                <a:lnTo>
                  <a:pt x="758" y="531"/>
                </a:lnTo>
                <a:lnTo>
                  <a:pt x="805" y="531"/>
                </a:lnTo>
                <a:lnTo>
                  <a:pt x="805" y="578"/>
                </a:lnTo>
                <a:close/>
                <a:moveTo>
                  <a:pt x="729" y="578"/>
                </a:moveTo>
                <a:lnTo>
                  <a:pt x="682" y="578"/>
                </a:lnTo>
                <a:lnTo>
                  <a:pt x="682" y="531"/>
                </a:lnTo>
                <a:lnTo>
                  <a:pt x="729" y="531"/>
                </a:lnTo>
                <a:lnTo>
                  <a:pt x="729" y="578"/>
                </a:lnTo>
                <a:close/>
                <a:moveTo>
                  <a:pt x="653" y="578"/>
                </a:moveTo>
                <a:lnTo>
                  <a:pt x="606" y="578"/>
                </a:lnTo>
                <a:lnTo>
                  <a:pt x="606" y="531"/>
                </a:lnTo>
                <a:lnTo>
                  <a:pt x="653" y="531"/>
                </a:lnTo>
                <a:lnTo>
                  <a:pt x="653" y="578"/>
                </a:lnTo>
                <a:close/>
                <a:moveTo>
                  <a:pt x="578" y="578"/>
                </a:moveTo>
                <a:lnTo>
                  <a:pt x="530" y="578"/>
                </a:lnTo>
                <a:lnTo>
                  <a:pt x="530" y="531"/>
                </a:lnTo>
                <a:lnTo>
                  <a:pt x="578" y="531"/>
                </a:lnTo>
                <a:lnTo>
                  <a:pt x="578" y="578"/>
                </a:lnTo>
                <a:close/>
                <a:moveTo>
                  <a:pt x="502" y="578"/>
                </a:moveTo>
                <a:lnTo>
                  <a:pt x="455" y="578"/>
                </a:lnTo>
                <a:lnTo>
                  <a:pt x="455" y="531"/>
                </a:lnTo>
                <a:lnTo>
                  <a:pt x="502" y="531"/>
                </a:lnTo>
                <a:lnTo>
                  <a:pt x="502" y="578"/>
                </a:lnTo>
                <a:close/>
                <a:moveTo>
                  <a:pt x="426" y="578"/>
                </a:moveTo>
                <a:lnTo>
                  <a:pt x="379" y="578"/>
                </a:lnTo>
                <a:lnTo>
                  <a:pt x="379" y="531"/>
                </a:lnTo>
                <a:lnTo>
                  <a:pt x="426" y="531"/>
                </a:lnTo>
                <a:lnTo>
                  <a:pt x="426" y="578"/>
                </a:lnTo>
                <a:close/>
                <a:moveTo>
                  <a:pt x="351" y="578"/>
                </a:moveTo>
                <a:lnTo>
                  <a:pt x="303" y="578"/>
                </a:lnTo>
                <a:lnTo>
                  <a:pt x="303" y="531"/>
                </a:lnTo>
                <a:lnTo>
                  <a:pt x="351" y="531"/>
                </a:lnTo>
                <a:lnTo>
                  <a:pt x="351" y="578"/>
                </a:lnTo>
                <a:close/>
                <a:moveTo>
                  <a:pt x="48" y="578"/>
                </a:moveTo>
                <a:lnTo>
                  <a:pt x="0" y="578"/>
                </a:lnTo>
                <a:lnTo>
                  <a:pt x="0" y="531"/>
                </a:lnTo>
                <a:lnTo>
                  <a:pt x="48" y="531"/>
                </a:lnTo>
                <a:lnTo>
                  <a:pt x="48" y="578"/>
                </a:lnTo>
                <a:close/>
                <a:moveTo>
                  <a:pt x="3306" y="502"/>
                </a:moveTo>
                <a:lnTo>
                  <a:pt x="3257" y="502"/>
                </a:lnTo>
                <a:lnTo>
                  <a:pt x="3257" y="455"/>
                </a:lnTo>
                <a:lnTo>
                  <a:pt x="3306" y="455"/>
                </a:lnTo>
                <a:lnTo>
                  <a:pt x="3306" y="502"/>
                </a:lnTo>
                <a:close/>
                <a:moveTo>
                  <a:pt x="3230" y="502"/>
                </a:moveTo>
                <a:lnTo>
                  <a:pt x="3181" y="502"/>
                </a:lnTo>
                <a:lnTo>
                  <a:pt x="3181" y="455"/>
                </a:lnTo>
                <a:lnTo>
                  <a:pt x="3230" y="455"/>
                </a:lnTo>
                <a:lnTo>
                  <a:pt x="3230" y="502"/>
                </a:lnTo>
                <a:close/>
                <a:moveTo>
                  <a:pt x="3155" y="502"/>
                </a:moveTo>
                <a:lnTo>
                  <a:pt x="3105" y="502"/>
                </a:lnTo>
                <a:lnTo>
                  <a:pt x="3105" y="455"/>
                </a:lnTo>
                <a:lnTo>
                  <a:pt x="3155" y="455"/>
                </a:lnTo>
                <a:lnTo>
                  <a:pt x="3155" y="502"/>
                </a:lnTo>
                <a:close/>
                <a:moveTo>
                  <a:pt x="3079" y="502"/>
                </a:moveTo>
                <a:lnTo>
                  <a:pt x="3029" y="502"/>
                </a:lnTo>
                <a:lnTo>
                  <a:pt x="3029" y="455"/>
                </a:lnTo>
                <a:lnTo>
                  <a:pt x="3079" y="455"/>
                </a:lnTo>
                <a:lnTo>
                  <a:pt x="3079" y="502"/>
                </a:lnTo>
                <a:close/>
                <a:moveTo>
                  <a:pt x="3003" y="502"/>
                </a:moveTo>
                <a:lnTo>
                  <a:pt x="2954" y="502"/>
                </a:lnTo>
                <a:lnTo>
                  <a:pt x="2954" y="455"/>
                </a:lnTo>
                <a:lnTo>
                  <a:pt x="3003" y="455"/>
                </a:lnTo>
                <a:lnTo>
                  <a:pt x="3003" y="502"/>
                </a:lnTo>
                <a:close/>
                <a:moveTo>
                  <a:pt x="2928" y="502"/>
                </a:moveTo>
                <a:lnTo>
                  <a:pt x="2878" y="502"/>
                </a:lnTo>
                <a:lnTo>
                  <a:pt x="2878" y="455"/>
                </a:lnTo>
                <a:lnTo>
                  <a:pt x="2928" y="455"/>
                </a:lnTo>
                <a:lnTo>
                  <a:pt x="2928" y="502"/>
                </a:lnTo>
                <a:close/>
                <a:moveTo>
                  <a:pt x="2852" y="502"/>
                </a:moveTo>
                <a:lnTo>
                  <a:pt x="2802" y="502"/>
                </a:lnTo>
                <a:lnTo>
                  <a:pt x="2802" y="455"/>
                </a:lnTo>
                <a:lnTo>
                  <a:pt x="2852" y="455"/>
                </a:lnTo>
                <a:lnTo>
                  <a:pt x="2852" y="502"/>
                </a:lnTo>
                <a:close/>
                <a:moveTo>
                  <a:pt x="2776" y="502"/>
                </a:moveTo>
                <a:lnTo>
                  <a:pt x="2726" y="502"/>
                </a:lnTo>
                <a:lnTo>
                  <a:pt x="2726" y="455"/>
                </a:lnTo>
                <a:lnTo>
                  <a:pt x="2776" y="455"/>
                </a:lnTo>
                <a:lnTo>
                  <a:pt x="2776" y="502"/>
                </a:lnTo>
                <a:close/>
                <a:moveTo>
                  <a:pt x="2700" y="502"/>
                </a:moveTo>
                <a:lnTo>
                  <a:pt x="2651" y="502"/>
                </a:lnTo>
                <a:lnTo>
                  <a:pt x="2651" y="455"/>
                </a:lnTo>
                <a:lnTo>
                  <a:pt x="2700" y="455"/>
                </a:lnTo>
                <a:lnTo>
                  <a:pt x="2700" y="502"/>
                </a:lnTo>
                <a:close/>
                <a:moveTo>
                  <a:pt x="2622" y="502"/>
                </a:moveTo>
                <a:lnTo>
                  <a:pt x="2575" y="502"/>
                </a:lnTo>
                <a:lnTo>
                  <a:pt x="2575" y="455"/>
                </a:lnTo>
                <a:lnTo>
                  <a:pt x="2622" y="455"/>
                </a:lnTo>
                <a:lnTo>
                  <a:pt x="2622" y="502"/>
                </a:lnTo>
                <a:close/>
                <a:moveTo>
                  <a:pt x="2547" y="502"/>
                </a:moveTo>
                <a:lnTo>
                  <a:pt x="2499" y="502"/>
                </a:lnTo>
                <a:lnTo>
                  <a:pt x="2499" y="455"/>
                </a:lnTo>
                <a:lnTo>
                  <a:pt x="2547" y="455"/>
                </a:lnTo>
                <a:lnTo>
                  <a:pt x="2547" y="502"/>
                </a:lnTo>
                <a:close/>
                <a:moveTo>
                  <a:pt x="2471" y="502"/>
                </a:moveTo>
                <a:lnTo>
                  <a:pt x="2424" y="502"/>
                </a:lnTo>
                <a:lnTo>
                  <a:pt x="2424" y="455"/>
                </a:lnTo>
                <a:lnTo>
                  <a:pt x="2471" y="455"/>
                </a:lnTo>
                <a:lnTo>
                  <a:pt x="2471" y="502"/>
                </a:lnTo>
                <a:close/>
                <a:moveTo>
                  <a:pt x="2395" y="502"/>
                </a:moveTo>
                <a:lnTo>
                  <a:pt x="2348" y="502"/>
                </a:lnTo>
                <a:lnTo>
                  <a:pt x="2348" y="455"/>
                </a:lnTo>
                <a:lnTo>
                  <a:pt x="2395" y="455"/>
                </a:lnTo>
                <a:lnTo>
                  <a:pt x="2395" y="502"/>
                </a:lnTo>
                <a:close/>
                <a:moveTo>
                  <a:pt x="2319" y="502"/>
                </a:moveTo>
                <a:lnTo>
                  <a:pt x="2272" y="502"/>
                </a:lnTo>
                <a:lnTo>
                  <a:pt x="2272" y="455"/>
                </a:lnTo>
                <a:lnTo>
                  <a:pt x="2319" y="455"/>
                </a:lnTo>
                <a:lnTo>
                  <a:pt x="2319" y="502"/>
                </a:lnTo>
                <a:close/>
                <a:moveTo>
                  <a:pt x="2244" y="502"/>
                </a:moveTo>
                <a:lnTo>
                  <a:pt x="2196" y="502"/>
                </a:lnTo>
                <a:lnTo>
                  <a:pt x="2196" y="455"/>
                </a:lnTo>
                <a:lnTo>
                  <a:pt x="2244" y="455"/>
                </a:lnTo>
                <a:lnTo>
                  <a:pt x="2244" y="502"/>
                </a:lnTo>
                <a:close/>
                <a:moveTo>
                  <a:pt x="2168" y="502"/>
                </a:moveTo>
                <a:lnTo>
                  <a:pt x="2121" y="502"/>
                </a:lnTo>
                <a:lnTo>
                  <a:pt x="2121" y="455"/>
                </a:lnTo>
                <a:lnTo>
                  <a:pt x="2168" y="455"/>
                </a:lnTo>
                <a:lnTo>
                  <a:pt x="2168" y="502"/>
                </a:lnTo>
                <a:close/>
                <a:moveTo>
                  <a:pt x="2092" y="502"/>
                </a:moveTo>
                <a:lnTo>
                  <a:pt x="2045" y="502"/>
                </a:lnTo>
                <a:lnTo>
                  <a:pt x="2045" y="455"/>
                </a:lnTo>
                <a:lnTo>
                  <a:pt x="2092" y="455"/>
                </a:lnTo>
                <a:lnTo>
                  <a:pt x="2092" y="502"/>
                </a:lnTo>
                <a:close/>
                <a:moveTo>
                  <a:pt x="2016" y="502"/>
                </a:moveTo>
                <a:lnTo>
                  <a:pt x="1969" y="502"/>
                </a:lnTo>
                <a:lnTo>
                  <a:pt x="1969" y="455"/>
                </a:lnTo>
                <a:lnTo>
                  <a:pt x="2016" y="455"/>
                </a:lnTo>
                <a:lnTo>
                  <a:pt x="2016" y="502"/>
                </a:lnTo>
                <a:close/>
                <a:moveTo>
                  <a:pt x="1941" y="502"/>
                </a:moveTo>
                <a:lnTo>
                  <a:pt x="1893" y="502"/>
                </a:lnTo>
                <a:lnTo>
                  <a:pt x="1893" y="455"/>
                </a:lnTo>
                <a:lnTo>
                  <a:pt x="1941" y="455"/>
                </a:lnTo>
                <a:lnTo>
                  <a:pt x="1941" y="502"/>
                </a:lnTo>
                <a:close/>
                <a:moveTo>
                  <a:pt x="1789" y="502"/>
                </a:moveTo>
                <a:lnTo>
                  <a:pt x="1742" y="502"/>
                </a:lnTo>
                <a:lnTo>
                  <a:pt x="1742" y="455"/>
                </a:lnTo>
                <a:lnTo>
                  <a:pt x="1789" y="455"/>
                </a:lnTo>
                <a:lnTo>
                  <a:pt x="1789" y="502"/>
                </a:lnTo>
                <a:close/>
                <a:moveTo>
                  <a:pt x="1714" y="502"/>
                </a:moveTo>
                <a:lnTo>
                  <a:pt x="1666" y="502"/>
                </a:lnTo>
                <a:lnTo>
                  <a:pt x="1666" y="455"/>
                </a:lnTo>
                <a:lnTo>
                  <a:pt x="1714" y="455"/>
                </a:lnTo>
                <a:lnTo>
                  <a:pt x="1714" y="502"/>
                </a:lnTo>
                <a:close/>
                <a:moveTo>
                  <a:pt x="1562" y="502"/>
                </a:moveTo>
                <a:lnTo>
                  <a:pt x="1515" y="502"/>
                </a:lnTo>
                <a:lnTo>
                  <a:pt x="1515" y="455"/>
                </a:lnTo>
                <a:lnTo>
                  <a:pt x="1562" y="455"/>
                </a:lnTo>
                <a:lnTo>
                  <a:pt x="1562" y="502"/>
                </a:lnTo>
                <a:close/>
                <a:moveTo>
                  <a:pt x="1184" y="502"/>
                </a:moveTo>
                <a:lnTo>
                  <a:pt x="1136" y="502"/>
                </a:lnTo>
                <a:lnTo>
                  <a:pt x="1136" y="455"/>
                </a:lnTo>
                <a:lnTo>
                  <a:pt x="1184" y="455"/>
                </a:lnTo>
                <a:lnTo>
                  <a:pt x="1184" y="502"/>
                </a:lnTo>
                <a:close/>
                <a:moveTo>
                  <a:pt x="956" y="502"/>
                </a:moveTo>
                <a:lnTo>
                  <a:pt x="909" y="502"/>
                </a:lnTo>
                <a:lnTo>
                  <a:pt x="909" y="455"/>
                </a:lnTo>
                <a:lnTo>
                  <a:pt x="956" y="455"/>
                </a:lnTo>
                <a:lnTo>
                  <a:pt x="956" y="502"/>
                </a:lnTo>
                <a:close/>
                <a:moveTo>
                  <a:pt x="881" y="502"/>
                </a:moveTo>
                <a:lnTo>
                  <a:pt x="833" y="502"/>
                </a:lnTo>
                <a:lnTo>
                  <a:pt x="833" y="455"/>
                </a:lnTo>
                <a:lnTo>
                  <a:pt x="881" y="455"/>
                </a:lnTo>
                <a:lnTo>
                  <a:pt x="881" y="502"/>
                </a:lnTo>
                <a:close/>
                <a:moveTo>
                  <a:pt x="729" y="502"/>
                </a:moveTo>
                <a:lnTo>
                  <a:pt x="682" y="502"/>
                </a:lnTo>
                <a:lnTo>
                  <a:pt x="682" y="455"/>
                </a:lnTo>
                <a:lnTo>
                  <a:pt x="729" y="455"/>
                </a:lnTo>
                <a:lnTo>
                  <a:pt x="729" y="502"/>
                </a:lnTo>
                <a:close/>
                <a:moveTo>
                  <a:pt x="653" y="502"/>
                </a:moveTo>
                <a:lnTo>
                  <a:pt x="606" y="502"/>
                </a:lnTo>
                <a:lnTo>
                  <a:pt x="606" y="455"/>
                </a:lnTo>
                <a:lnTo>
                  <a:pt x="653" y="455"/>
                </a:lnTo>
                <a:lnTo>
                  <a:pt x="653" y="502"/>
                </a:lnTo>
                <a:close/>
                <a:moveTo>
                  <a:pt x="578" y="502"/>
                </a:moveTo>
                <a:lnTo>
                  <a:pt x="530" y="502"/>
                </a:lnTo>
                <a:lnTo>
                  <a:pt x="530" y="455"/>
                </a:lnTo>
                <a:lnTo>
                  <a:pt x="578" y="455"/>
                </a:lnTo>
                <a:lnTo>
                  <a:pt x="578" y="502"/>
                </a:lnTo>
                <a:close/>
                <a:moveTo>
                  <a:pt x="502" y="502"/>
                </a:moveTo>
                <a:lnTo>
                  <a:pt x="455" y="502"/>
                </a:lnTo>
                <a:lnTo>
                  <a:pt x="455" y="455"/>
                </a:lnTo>
                <a:lnTo>
                  <a:pt x="502" y="455"/>
                </a:lnTo>
                <a:lnTo>
                  <a:pt x="502" y="502"/>
                </a:lnTo>
                <a:close/>
                <a:moveTo>
                  <a:pt x="426" y="502"/>
                </a:moveTo>
                <a:lnTo>
                  <a:pt x="379" y="502"/>
                </a:lnTo>
                <a:lnTo>
                  <a:pt x="379" y="455"/>
                </a:lnTo>
                <a:lnTo>
                  <a:pt x="426" y="455"/>
                </a:lnTo>
                <a:lnTo>
                  <a:pt x="426" y="502"/>
                </a:lnTo>
                <a:close/>
                <a:moveTo>
                  <a:pt x="351" y="502"/>
                </a:moveTo>
                <a:lnTo>
                  <a:pt x="303" y="502"/>
                </a:lnTo>
                <a:lnTo>
                  <a:pt x="303" y="455"/>
                </a:lnTo>
                <a:lnTo>
                  <a:pt x="351" y="455"/>
                </a:lnTo>
                <a:lnTo>
                  <a:pt x="351" y="502"/>
                </a:lnTo>
                <a:close/>
                <a:moveTo>
                  <a:pt x="275" y="502"/>
                </a:moveTo>
                <a:lnTo>
                  <a:pt x="227" y="502"/>
                </a:lnTo>
                <a:lnTo>
                  <a:pt x="227" y="455"/>
                </a:lnTo>
                <a:lnTo>
                  <a:pt x="275" y="455"/>
                </a:lnTo>
                <a:lnTo>
                  <a:pt x="275" y="502"/>
                </a:lnTo>
                <a:close/>
                <a:moveTo>
                  <a:pt x="123" y="502"/>
                </a:moveTo>
                <a:lnTo>
                  <a:pt x="76" y="502"/>
                </a:lnTo>
                <a:lnTo>
                  <a:pt x="76" y="455"/>
                </a:lnTo>
                <a:lnTo>
                  <a:pt x="123" y="455"/>
                </a:lnTo>
                <a:lnTo>
                  <a:pt x="123" y="502"/>
                </a:lnTo>
                <a:close/>
                <a:moveTo>
                  <a:pt x="3458" y="426"/>
                </a:moveTo>
                <a:lnTo>
                  <a:pt x="3408" y="426"/>
                </a:lnTo>
                <a:lnTo>
                  <a:pt x="3408" y="379"/>
                </a:lnTo>
                <a:lnTo>
                  <a:pt x="3458" y="379"/>
                </a:lnTo>
                <a:lnTo>
                  <a:pt x="3458" y="426"/>
                </a:lnTo>
                <a:close/>
                <a:moveTo>
                  <a:pt x="3382" y="426"/>
                </a:moveTo>
                <a:lnTo>
                  <a:pt x="3332" y="426"/>
                </a:lnTo>
                <a:lnTo>
                  <a:pt x="3332" y="379"/>
                </a:lnTo>
                <a:lnTo>
                  <a:pt x="3382" y="379"/>
                </a:lnTo>
                <a:lnTo>
                  <a:pt x="3382" y="426"/>
                </a:lnTo>
                <a:close/>
                <a:moveTo>
                  <a:pt x="3306" y="426"/>
                </a:moveTo>
                <a:lnTo>
                  <a:pt x="3257" y="426"/>
                </a:lnTo>
                <a:lnTo>
                  <a:pt x="3257" y="379"/>
                </a:lnTo>
                <a:lnTo>
                  <a:pt x="3306" y="379"/>
                </a:lnTo>
                <a:lnTo>
                  <a:pt x="3306" y="426"/>
                </a:lnTo>
                <a:close/>
                <a:moveTo>
                  <a:pt x="3230" y="426"/>
                </a:moveTo>
                <a:lnTo>
                  <a:pt x="3181" y="426"/>
                </a:lnTo>
                <a:lnTo>
                  <a:pt x="3181" y="379"/>
                </a:lnTo>
                <a:lnTo>
                  <a:pt x="3230" y="379"/>
                </a:lnTo>
                <a:lnTo>
                  <a:pt x="3230" y="426"/>
                </a:lnTo>
                <a:close/>
                <a:moveTo>
                  <a:pt x="3155" y="426"/>
                </a:moveTo>
                <a:lnTo>
                  <a:pt x="3105" y="426"/>
                </a:lnTo>
                <a:lnTo>
                  <a:pt x="3105" y="379"/>
                </a:lnTo>
                <a:lnTo>
                  <a:pt x="3155" y="379"/>
                </a:lnTo>
                <a:lnTo>
                  <a:pt x="3155" y="426"/>
                </a:lnTo>
                <a:close/>
                <a:moveTo>
                  <a:pt x="3079" y="426"/>
                </a:moveTo>
                <a:lnTo>
                  <a:pt x="3029" y="426"/>
                </a:lnTo>
                <a:lnTo>
                  <a:pt x="3029" y="379"/>
                </a:lnTo>
                <a:lnTo>
                  <a:pt x="3079" y="379"/>
                </a:lnTo>
                <a:lnTo>
                  <a:pt x="3079" y="426"/>
                </a:lnTo>
                <a:close/>
                <a:moveTo>
                  <a:pt x="3003" y="426"/>
                </a:moveTo>
                <a:lnTo>
                  <a:pt x="2954" y="426"/>
                </a:lnTo>
                <a:lnTo>
                  <a:pt x="2954" y="379"/>
                </a:lnTo>
                <a:lnTo>
                  <a:pt x="3003" y="379"/>
                </a:lnTo>
                <a:lnTo>
                  <a:pt x="3003" y="426"/>
                </a:lnTo>
                <a:close/>
                <a:moveTo>
                  <a:pt x="2928" y="426"/>
                </a:moveTo>
                <a:lnTo>
                  <a:pt x="2878" y="426"/>
                </a:lnTo>
                <a:lnTo>
                  <a:pt x="2878" y="379"/>
                </a:lnTo>
                <a:lnTo>
                  <a:pt x="2928" y="379"/>
                </a:lnTo>
                <a:lnTo>
                  <a:pt x="2928" y="426"/>
                </a:lnTo>
                <a:close/>
                <a:moveTo>
                  <a:pt x="2852" y="426"/>
                </a:moveTo>
                <a:lnTo>
                  <a:pt x="2802" y="426"/>
                </a:lnTo>
                <a:lnTo>
                  <a:pt x="2802" y="379"/>
                </a:lnTo>
                <a:lnTo>
                  <a:pt x="2852" y="379"/>
                </a:lnTo>
                <a:lnTo>
                  <a:pt x="2852" y="426"/>
                </a:lnTo>
                <a:close/>
                <a:moveTo>
                  <a:pt x="2776" y="426"/>
                </a:moveTo>
                <a:lnTo>
                  <a:pt x="2726" y="426"/>
                </a:lnTo>
                <a:lnTo>
                  <a:pt x="2726" y="379"/>
                </a:lnTo>
                <a:lnTo>
                  <a:pt x="2776" y="379"/>
                </a:lnTo>
                <a:lnTo>
                  <a:pt x="2776" y="426"/>
                </a:lnTo>
                <a:close/>
                <a:moveTo>
                  <a:pt x="2700" y="426"/>
                </a:moveTo>
                <a:lnTo>
                  <a:pt x="2651" y="426"/>
                </a:lnTo>
                <a:lnTo>
                  <a:pt x="2651" y="379"/>
                </a:lnTo>
                <a:lnTo>
                  <a:pt x="2700" y="379"/>
                </a:lnTo>
                <a:lnTo>
                  <a:pt x="2700" y="426"/>
                </a:lnTo>
                <a:close/>
                <a:moveTo>
                  <a:pt x="2622" y="426"/>
                </a:moveTo>
                <a:lnTo>
                  <a:pt x="2575" y="426"/>
                </a:lnTo>
                <a:lnTo>
                  <a:pt x="2575" y="379"/>
                </a:lnTo>
                <a:lnTo>
                  <a:pt x="2622" y="379"/>
                </a:lnTo>
                <a:lnTo>
                  <a:pt x="2622" y="426"/>
                </a:lnTo>
                <a:close/>
                <a:moveTo>
                  <a:pt x="2547" y="426"/>
                </a:moveTo>
                <a:lnTo>
                  <a:pt x="2499" y="426"/>
                </a:lnTo>
                <a:lnTo>
                  <a:pt x="2499" y="379"/>
                </a:lnTo>
                <a:lnTo>
                  <a:pt x="2547" y="379"/>
                </a:lnTo>
                <a:lnTo>
                  <a:pt x="2547" y="426"/>
                </a:lnTo>
                <a:close/>
                <a:moveTo>
                  <a:pt x="2471" y="426"/>
                </a:moveTo>
                <a:lnTo>
                  <a:pt x="2424" y="426"/>
                </a:lnTo>
                <a:lnTo>
                  <a:pt x="2424" y="379"/>
                </a:lnTo>
                <a:lnTo>
                  <a:pt x="2471" y="379"/>
                </a:lnTo>
                <a:lnTo>
                  <a:pt x="2471" y="426"/>
                </a:lnTo>
                <a:close/>
                <a:moveTo>
                  <a:pt x="2395" y="426"/>
                </a:moveTo>
                <a:lnTo>
                  <a:pt x="2348" y="426"/>
                </a:lnTo>
                <a:lnTo>
                  <a:pt x="2348" y="379"/>
                </a:lnTo>
                <a:lnTo>
                  <a:pt x="2395" y="379"/>
                </a:lnTo>
                <a:lnTo>
                  <a:pt x="2395" y="426"/>
                </a:lnTo>
                <a:close/>
                <a:moveTo>
                  <a:pt x="2319" y="426"/>
                </a:moveTo>
                <a:lnTo>
                  <a:pt x="2272" y="426"/>
                </a:lnTo>
                <a:lnTo>
                  <a:pt x="2272" y="379"/>
                </a:lnTo>
                <a:lnTo>
                  <a:pt x="2319" y="379"/>
                </a:lnTo>
                <a:lnTo>
                  <a:pt x="2319" y="426"/>
                </a:lnTo>
                <a:close/>
                <a:moveTo>
                  <a:pt x="2244" y="426"/>
                </a:moveTo>
                <a:lnTo>
                  <a:pt x="2196" y="426"/>
                </a:lnTo>
                <a:lnTo>
                  <a:pt x="2196" y="379"/>
                </a:lnTo>
                <a:lnTo>
                  <a:pt x="2244" y="379"/>
                </a:lnTo>
                <a:lnTo>
                  <a:pt x="2244" y="426"/>
                </a:lnTo>
                <a:close/>
                <a:moveTo>
                  <a:pt x="2168" y="426"/>
                </a:moveTo>
                <a:lnTo>
                  <a:pt x="2121" y="426"/>
                </a:lnTo>
                <a:lnTo>
                  <a:pt x="2121" y="379"/>
                </a:lnTo>
                <a:lnTo>
                  <a:pt x="2168" y="379"/>
                </a:lnTo>
                <a:lnTo>
                  <a:pt x="2168" y="426"/>
                </a:lnTo>
                <a:close/>
                <a:moveTo>
                  <a:pt x="2092" y="426"/>
                </a:moveTo>
                <a:lnTo>
                  <a:pt x="2045" y="426"/>
                </a:lnTo>
                <a:lnTo>
                  <a:pt x="2045" y="379"/>
                </a:lnTo>
                <a:lnTo>
                  <a:pt x="2092" y="379"/>
                </a:lnTo>
                <a:lnTo>
                  <a:pt x="2092" y="426"/>
                </a:lnTo>
                <a:close/>
                <a:moveTo>
                  <a:pt x="2016" y="426"/>
                </a:moveTo>
                <a:lnTo>
                  <a:pt x="1969" y="426"/>
                </a:lnTo>
                <a:lnTo>
                  <a:pt x="1969" y="379"/>
                </a:lnTo>
                <a:lnTo>
                  <a:pt x="2016" y="379"/>
                </a:lnTo>
                <a:lnTo>
                  <a:pt x="2016" y="426"/>
                </a:lnTo>
                <a:close/>
                <a:moveTo>
                  <a:pt x="1941" y="426"/>
                </a:moveTo>
                <a:lnTo>
                  <a:pt x="1893" y="426"/>
                </a:lnTo>
                <a:lnTo>
                  <a:pt x="1893" y="379"/>
                </a:lnTo>
                <a:lnTo>
                  <a:pt x="1941" y="379"/>
                </a:lnTo>
                <a:lnTo>
                  <a:pt x="1941" y="426"/>
                </a:lnTo>
                <a:close/>
                <a:moveTo>
                  <a:pt x="1865" y="426"/>
                </a:moveTo>
                <a:lnTo>
                  <a:pt x="1818" y="426"/>
                </a:lnTo>
                <a:lnTo>
                  <a:pt x="1818" y="379"/>
                </a:lnTo>
                <a:lnTo>
                  <a:pt x="1865" y="379"/>
                </a:lnTo>
                <a:lnTo>
                  <a:pt x="1865" y="426"/>
                </a:lnTo>
                <a:close/>
                <a:moveTo>
                  <a:pt x="1789" y="426"/>
                </a:moveTo>
                <a:lnTo>
                  <a:pt x="1742" y="426"/>
                </a:lnTo>
                <a:lnTo>
                  <a:pt x="1742" y="379"/>
                </a:lnTo>
                <a:lnTo>
                  <a:pt x="1789" y="379"/>
                </a:lnTo>
                <a:lnTo>
                  <a:pt x="1789" y="426"/>
                </a:lnTo>
                <a:close/>
                <a:moveTo>
                  <a:pt x="1486" y="426"/>
                </a:moveTo>
                <a:lnTo>
                  <a:pt x="1439" y="426"/>
                </a:lnTo>
                <a:lnTo>
                  <a:pt x="1439" y="379"/>
                </a:lnTo>
                <a:lnTo>
                  <a:pt x="1486" y="379"/>
                </a:lnTo>
                <a:lnTo>
                  <a:pt x="1486" y="426"/>
                </a:lnTo>
                <a:close/>
                <a:moveTo>
                  <a:pt x="1411" y="426"/>
                </a:moveTo>
                <a:lnTo>
                  <a:pt x="1363" y="426"/>
                </a:lnTo>
                <a:lnTo>
                  <a:pt x="1363" y="379"/>
                </a:lnTo>
                <a:lnTo>
                  <a:pt x="1411" y="379"/>
                </a:lnTo>
                <a:lnTo>
                  <a:pt x="1411" y="426"/>
                </a:lnTo>
                <a:close/>
                <a:moveTo>
                  <a:pt x="1259" y="426"/>
                </a:moveTo>
                <a:lnTo>
                  <a:pt x="1212" y="426"/>
                </a:lnTo>
                <a:lnTo>
                  <a:pt x="1212" y="379"/>
                </a:lnTo>
                <a:lnTo>
                  <a:pt x="1259" y="379"/>
                </a:lnTo>
                <a:lnTo>
                  <a:pt x="1259" y="426"/>
                </a:lnTo>
                <a:close/>
                <a:moveTo>
                  <a:pt x="1184" y="426"/>
                </a:moveTo>
                <a:lnTo>
                  <a:pt x="1136" y="426"/>
                </a:lnTo>
                <a:lnTo>
                  <a:pt x="1136" y="379"/>
                </a:lnTo>
                <a:lnTo>
                  <a:pt x="1184" y="379"/>
                </a:lnTo>
                <a:lnTo>
                  <a:pt x="1184" y="426"/>
                </a:lnTo>
                <a:close/>
                <a:moveTo>
                  <a:pt x="956" y="426"/>
                </a:moveTo>
                <a:lnTo>
                  <a:pt x="909" y="426"/>
                </a:lnTo>
                <a:lnTo>
                  <a:pt x="909" y="379"/>
                </a:lnTo>
                <a:lnTo>
                  <a:pt x="956" y="379"/>
                </a:lnTo>
                <a:lnTo>
                  <a:pt x="956" y="426"/>
                </a:lnTo>
                <a:close/>
                <a:moveTo>
                  <a:pt x="881" y="426"/>
                </a:moveTo>
                <a:lnTo>
                  <a:pt x="833" y="426"/>
                </a:lnTo>
                <a:lnTo>
                  <a:pt x="833" y="379"/>
                </a:lnTo>
                <a:lnTo>
                  <a:pt x="881" y="379"/>
                </a:lnTo>
                <a:lnTo>
                  <a:pt x="881" y="426"/>
                </a:lnTo>
                <a:close/>
                <a:moveTo>
                  <a:pt x="805" y="426"/>
                </a:moveTo>
                <a:lnTo>
                  <a:pt x="758" y="426"/>
                </a:lnTo>
                <a:lnTo>
                  <a:pt x="758" y="379"/>
                </a:lnTo>
                <a:lnTo>
                  <a:pt x="805" y="379"/>
                </a:lnTo>
                <a:lnTo>
                  <a:pt x="805" y="426"/>
                </a:lnTo>
                <a:close/>
                <a:moveTo>
                  <a:pt x="729" y="426"/>
                </a:moveTo>
                <a:lnTo>
                  <a:pt x="682" y="426"/>
                </a:lnTo>
                <a:lnTo>
                  <a:pt x="682" y="379"/>
                </a:lnTo>
                <a:lnTo>
                  <a:pt x="729" y="379"/>
                </a:lnTo>
                <a:lnTo>
                  <a:pt x="729" y="426"/>
                </a:lnTo>
                <a:close/>
                <a:moveTo>
                  <a:pt x="653" y="426"/>
                </a:moveTo>
                <a:lnTo>
                  <a:pt x="606" y="426"/>
                </a:lnTo>
                <a:lnTo>
                  <a:pt x="606" y="379"/>
                </a:lnTo>
                <a:lnTo>
                  <a:pt x="653" y="379"/>
                </a:lnTo>
                <a:lnTo>
                  <a:pt x="653" y="426"/>
                </a:lnTo>
                <a:close/>
                <a:moveTo>
                  <a:pt x="578" y="426"/>
                </a:moveTo>
                <a:lnTo>
                  <a:pt x="530" y="426"/>
                </a:lnTo>
                <a:lnTo>
                  <a:pt x="530" y="379"/>
                </a:lnTo>
                <a:lnTo>
                  <a:pt x="578" y="379"/>
                </a:lnTo>
                <a:lnTo>
                  <a:pt x="578" y="426"/>
                </a:lnTo>
                <a:close/>
                <a:moveTo>
                  <a:pt x="502" y="426"/>
                </a:moveTo>
                <a:lnTo>
                  <a:pt x="455" y="426"/>
                </a:lnTo>
                <a:lnTo>
                  <a:pt x="455" y="379"/>
                </a:lnTo>
                <a:lnTo>
                  <a:pt x="502" y="379"/>
                </a:lnTo>
                <a:lnTo>
                  <a:pt x="502" y="426"/>
                </a:lnTo>
                <a:close/>
                <a:moveTo>
                  <a:pt x="426" y="426"/>
                </a:moveTo>
                <a:lnTo>
                  <a:pt x="379" y="426"/>
                </a:lnTo>
                <a:lnTo>
                  <a:pt x="379" y="379"/>
                </a:lnTo>
                <a:lnTo>
                  <a:pt x="426" y="379"/>
                </a:lnTo>
                <a:lnTo>
                  <a:pt x="426" y="426"/>
                </a:lnTo>
                <a:close/>
                <a:moveTo>
                  <a:pt x="351" y="426"/>
                </a:moveTo>
                <a:lnTo>
                  <a:pt x="303" y="426"/>
                </a:lnTo>
                <a:lnTo>
                  <a:pt x="303" y="379"/>
                </a:lnTo>
                <a:lnTo>
                  <a:pt x="351" y="379"/>
                </a:lnTo>
                <a:lnTo>
                  <a:pt x="351" y="426"/>
                </a:lnTo>
                <a:close/>
                <a:moveTo>
                  <a:pt x="275" y="426"/>
                </a:moveTo>
                <a:lnTo>
                  <a:pt x="227" y="426"/>
                </a:lnTo>
                <a:lnTo>
                  <a:pt x="227" y="379"/>
                </a:lnTo>
                <a:lnTo>
                  <a:pt x="275" y="379"/>
                </a:lnTo>
                <a:lnTo>
                  <a:pt x="275" y="426"/>
                </a:lnTo>
                <a:close/>
                <a:moveTo>
                  <a:pt x="199" y="426"/>
                </a:moveTo>
                <a:lnTo>
                  <a:pt x="152" y="426"/>
                </a:lnTo>
                <a:lnTo>
                  <a:pt x="152" y="379"/>
                </a:lnTo>
                <a:lnTo>
                  <a:pt x="199" y="379"/>
                </a:lnTo>
                <a:lnTo>
                  <a:pt x="199" y="426"/>
                </a:lnTo>
                <a:close/>
                <a:moveTo>
                  <a:pt x="123" y="426"/>
                </a:moveTo>
                <a:lnTo>
                  <a:pt x="76" y="426"/>
                </a:lnTo>
                <a:lnTo>
                  <a:pt x="76" y="379"/>
                </a:lnTo>
                <a:lnTo>
                  <a:pt x="123" y="379"/>
                </a:lnTo>
                <a:lnTo>
                  <a:pt x="123" y="426"/>
                </a:lnTo>
                <a:close/>
                <a:moveTo>
                  <a:pt x="48" y="426"/>
                </a:moveTo>
                <a:lnTo>
                  <a:pt x="0" y="426"/>
                </a:lnTo>
                <a:lnTo>
                  <a:pt x="0" y="379"/>
                </a:lnTo>
                <a:lnTo>
                  <a:pt x="48" y="379"/>
                </a:lnTo>
                <a:lnTo>
                  <a:pt x="48" y="426"/>
                </a:lnTo>
                <a:close/>
                <a:moveTo>
                  <a:pt x="3382" y="351"/>
                </a:moveTo>
                <a:lnTo>
                  <a:pt x="3332" y="351"/>
                </a:lnTo>
                <a:lnTo>
                  <a:pt x="3332" y="303"/>
                </a:lnTo>
                <a:lnTo>
                  <a:pt x="3382" y="303"/>
                </a:lnTo>
                <a:lnTo>
                  <a:pt x="3382" y="351"/>
                </a:lnTo>
                <a:close/>
                <a:moveTo>
                  <a:pt x="3306" y="351"/>
                </a:moveTo>
                <a:lnTo>
                  <a:pt x="3257" y="351"/>
                </a:lnTo>
                <a:lnTo>
                  <a:pt x="3257" y="303"/>
                </a:lnTo>
                <a:lnTo>
                  <a:pt x="3306" y="303"/>
                </a:lnTo>
                <a:lnTo>
                  <a:pt x="3306" y="351"/>
                </a:lnTo>
                <a:close/>
                <a:moveTo>
                  <a:pt x="3230" y="351"/>
                </a:moveTo>
                <a:lnTo>
                  <a:pt x="3181" y="351"/>
                </a:lnTo>
                <a:lnTo>
                  <a:pt x="3181" y="303"/>
                </a:lnTo>
                <a:lnTo>
                  <a:pt x="3230" y="303"/>
                </a:lnTo>
                <a:lnTo>
                  <a:pt x="3230" y="351"/>
                </a:lnTo>
                <a:close/>
                <a:moveTo>
                  <a:pt x="3155" y="351"/>
                </a:moveTo>
                <a:lnTo>
                  <a:pt x="3105" y="351"/>
                </a:lnTo>
                <a:lnTo>
                  <a:pt x="3105" y="303"/>
                </a:lnTo>
                <a:lnTo>
                  <a:pt x="3155" y="303"/>
                </a:lnTo>
                <a:lnTo>
                  <a:pt x="3155" y="351"/>
                </a:lnTo>
                <a:close/>
                <a:moveTo>
                  <a:pt x="3079" y="351"/>
                </a:moveTo>
                <a:lnTo>
                  <a:pt x="3029" y="351"/>
                </a:lnTo>
                <a:lnTo>
                  <a:pt x="3029" y="303"/>
                </a:lnTo>
                <a:lnTo>
                  <a:pt x="3079" y="303"/>
                </a:lnTo>
                <a:lnTo>
                  <a:pt x="3079" y="351"/>
                </a:lnTo>
                <a:close/>
                <a:moveTo>
                  <a:pt x="3003" y="351"/>
                </a:moveTo>
                <a:lnTo>
                  <a:pt x="2954" y="351"/>
                </a:lnTo>
                <a:lnTo>
                  <a:pt x="2954" y="303"/>
                </a:lnTo>
                <a:lnTo>
                  <a:pt x="3003" y="303"/>
                </a:lnTo>
                <a:lnTo>
                  <a:pt x="3003" y="351"/>
                </a:lnTo>
                <a:close/>
                <a:moveTo>
                  <a:pt x="2928" y="351"/>
                </a:moveTo>
                <a:lnTo>
                  <a:pt x="2878" y="351"/>
                </a:lnTo>
                <a:lnTo>
                  <a:pt x="2878" y="303"/>
                </a:lnTo>
                <a:lnTo>
                  <a:pt x="2928" y="303"/>
                </a:lnTo>
                <a:lnTo>
                  <a:pt x="2928" y="351"/>
                </a:lnTo>
                <a:close/>
                <a:moveTo>
                  <a:pt x="2852" y="351"/>
                </a:moveTo>
                <a:lnTo>
                  <a:pt x="2802" y="351"/>
                </a:lnTo>
                <a:lnTo>
                  <a:pt x="2802" y="303"/>
                </a:lnTo>
                <a:lnTo>
                  <a:pt x="2852" y="303"/>
                </a:lnTo>
                <a:lnTo>
                  <a:pt x="2852" y="351"/>
                </a:lnTo>
                <a:close/>
                <a:moveTo>
                  <a:pt x="2776" y="351"/>
                </a:moveTo>
                <a:lnTo>
                  <a:pt x="2726" y="351"/>
                </a:lnTo>
                <a:lnTo>
                  <a:pt x="2726" y="303"/>
                </a:lnTo>
                <a:lnTo>
                  <a:pt x="2776" y="303"/>
                </a:lnTo>
                <a:lnTo>
                  <a:pt x="2776" y="351"/>
                </a:lnTo>
                <a:close/>
                <a:moveTo>
                  <a:pt x="2700" y="351"/>
                </a:moveTo>
                <a:lnTo>
                  <a:pt x="2651" y="351"/>
                </a:lnTo>
                <a:lnTo>
                  <a:pt x="2651" y="303"/>
                </a:lnTo>
                <a:lnTo>
                  <a:pt x="2700" y="303"/>
                </a:lnTo>
                <a:lnTo>
                  <a:pt x="2700" y="351"/>
                </a:lnTo>
                <a:close/>
                <a:moveTo>
                  <a:pt x="2622" y="351"/>
                </a:moveTo>
                <a:lnTo>
                  <a:pt x="2575" y="351"/>
                </a:lnTo>
                <a:lnTo>
                  <a:pt x="2575" y="303"/>
                </a:lnTo>
                <a:lnTo>
                  <a:pt x="2622" y="303"/>
                </a:lnTo>
                <a:lnTo>
                  <a:pt x="2622" y="351"/>
                </a:lnTo>
                <a:close/>
                <a:moveTo>
                  <a:pt x="2547" y="351"/>
                </a:moveTo>
                <a:lnTo>
                  <a:pt x="2499" y="351"/>
                </a:lnTo>
                <a:lnTo>
                  <a:pt x="2499" y="303"/>
                </a:lnTo>
                <a:lnTo>
                  <a:pt x="2547" y="303"/>
                </a:lnTo>
                <a:lnTo>
                  <a:pt x="2547" y="351"/>
                </a:lnTo>
                <a:close/>
                <a:moveTo>
                  <a:pt x="2471" y="351"/>
                </a:moveTo>
                <a:lnTo>
                  <a:pt x="2424" y="351"/>
                </a:lnTo>
                <a:lnTo>
                  <a:pt x="2424" y="303"/>
                </a:lnTo>
                <a:lnTo>
                  <a:pt x="2471" y="303"/>
                </a:lnTo>
                <a:lnTo>
                  <a:pt x="2471" y="351"/>
                </a:lnTo>
                <a:close/>
                <a:moveTo>
                  <a:pt x="2395" y="351"/>
                </a:moveTo>
                <a:lnTo>
                  <a:pt x="2348" y="351"/>
                </a:lnTo>
                <a:lnTo>
                  <a:pt x="2348" y="303"/>
                </a:lnTo>
                <a:lnTo>
                  <a:pt x="2395" y="303"/>
                </a:lnTo>
                <a:lnTo>
                  <a:pt x="2395" y="351"/>
                </a:lnTo>
                <a:close/>
                <a:moveTo>
                  <a:pt x="2319" y="351"/>
                </a:moveTo>
                <a:lnTo>
                  <a:pt x="2272" y="351"/>
                </a:lnTo>
                <a:lnTo>
                  <a:pt x="2272" y="303"/>
                </a:lnTo>
                <a:lnTo>
                  <a:pt x="2319" y="303"/>
                </a:lnTo>
                <a:lnTo>
                  <a:pt x="2319" y="351"/>
                </a:lnTo>
                <a:close/>
                <a:moveTo>
                  <a:pt x="2244" y="351"/>
                </a:moveTo>
                <a:lnTo>
                  <a:pt x="2196" y="351"/>
                </a:lnTo>
                <a:lnTo>
                  <a:pt x="2196" y="303"/>
                </a:lnTo>
                <a:lnTo>
                  <a:pt x="2244" y="303"/>
                </a:lnTo>
                <a:lnTo>
                  <a:pt x="2244" y="351"/>
                </a:lnTo>
                <a:close/>
                <a:moveTo>
                  <a:pt x="2168" y="351"/>
                </a:moveTo>
                <a:lnTo>
                  <a:pt x="2121" y="351"/>
                </a:lnTo>
                <a:lnTo>
                  <a:pt x="2121" y="303"/>
                </a:lnTo>
                <a:lnTo>
                  <a:pt x="2168" y="303"/>
                </a:lnTo>
                <a:lnTo>
                  <a:pt x="2168" y="351"/>
                </a:lnTo>
                <a:close/>
                <a:moveTo>
                  <a:pt x="2016" y="351"/>
                </a:moveTo>
                <a:lnTo>
                  <a:pt x="1969" y="351"/>
                </a:lnTo>
                <a:lnTo>
                  <a:pt x="1969" y="303"/>
                </a:lnTo>
                <a:lnTo>
                  <a:pt x="2016" y="303"/>
                </a:lnTo>
                <a:lnTo>
                  <a:pt x="2016" y="351"/>
                </a:lnTo>
                <a:close/>
                <a:moveTo>
                  <a:pt x="1941" y="351"/>
                </a:moveTo>
                <a:lnTo>
                  <a:pt x="1893" y="351"/>
                </a:lnTo>
                <a:lnTo>
                  <a:pt x="1893" y="303"/>
                </a:lnTo>
                <a:lnTo>
                  <a:pt x="1941" y="303"/>
                </a:lnTo>
                <a:lnTo>
                  <a:pt x="1941" y="351"/>
                </a:lnTo>
                <a:close/>
                <a:moveTo>
                  <a:pt x="1865" y="351"/>
                </a:moveTo>
                <a:lnTo>
                  <a:pt x="1818" y="351"/>
                </a:lnTo>
                <a:lnTo>
                  <a:pt x="1818" y="303"/>
                </a:lnTo>
                <a:lnTo>
                  <a:pt x="1865" y="303"/>
                </a:lnTo>
                <a:lnTo>
                  <a:pt x="1865" y="351"/>
                </a:lnTo>
                <a:close/>
                <a:moveTo>
                  <a:pt x="1335" y="351"/>
                </a:moveTo>
                <a:lnTo>
                  <a:pt x="1288" y="351"/>
                </a:lnTo>
                <a:lnTo>
                  <a:pt x="1288" y="303"/>
                </a:lnTo>
                <a:lnTo>
                  <a:pt x="1335" y="303"/>
                </a:lnTo>
                <a:lnTo>
                  <a:pt x="1335" y="351"/>
                </a:lnTo>
                <a:close/>
                <a:moveTo>
                  <a:pt x="1259" y="351"/>
                </a:moveTo>
                <a:lnTo>
                  <a:pt x="1212" y="351"/>
                </a:lnTo>
                <a:lnTo>
                  <a:pt x="1212" y="303"/>
                </a:lnTo>
                <a:lnTo>
                  <a:pt x="1259" y="303"/>
                </a:lnTo>
                <a:lnTo>
                  <a:pt x="1259" y="351"/>
                </a:lnTo>
                <a:close/>
                <a:moveTo>
                  <a:pt x="1184" y="351"/>
                </a:moveTo>
                <a:lnTo>
                  <a:pt x="1136" y="351"/>
                </a:lnTo>
                <a:lnTo>
                  <a:pt x="1136" y="303"/>
                </a:lnTo>
                <a:lnTo>
                  <a:pt x="1184" y="303"/>
                </a:lnTo>
                <a:lnTo>
                  <a:pt x="1184" y="351"/>
                </a:lnTo>
                <a:close/>
                <a:moveTo>
                  <a:pt x="1032" y="351"/>
                </a:moveTo>
                <a:lnTo>
                  <a:pt x="985" y="351"/>
                </a:lnTo>
                <a:lnTo>
                  <a:pt x="985" y="303"/>
                </a:lnTo>
                <a:lnTo>
                  <a:pt x="1032" y="303"/>
                </a:lnTo>
                <a:lnTo>
                  <a:pt x="1032" y="351"/>
                </a:lnTo>
                <a:close/>
                <a:moveTo>
                  <a:pt x="956" y="351"/>
                </a:moveTo>
                <a:lnTo>
                  <a:pt x="909" y="351"/>
                </a:lnTo>
                <a:lnTo>
                  <a:pt x="909" y="303"/>
                </a:lnTo>
                <a:lnTo>
                  <a:pt x="956" y="303"/>
                </a:lnTo>
                <a:lnTo>
                  <a:pt x="956" y="351"/>
                </a:lnTo>
                <a:close/>
                <a:moveTo>
                  <a:pt x="805" y="351"/>
                </a:moveTo>
                <a:lnTo>
                  <a:pt x="758" y="351"/>
                </a:lnTo>
                <a:lnTo>
                  <a:pt x="758" y="303"/>
                </a:lnTo>
                <a:lnTo>
                  <a:pt x="805" y="303"/>
                </a:lnTo>
                <a:lnTo>
                  <a:pt x="805" y="351"/>
                </a:lnTo>
                <a:close/>
                <a:moveTo>
                  <a:pt x="729" y="351"/>
                </a:moveTo>
                <a:lnTo>
                  <a:pt x="682" y="351"/>
                </a:lnTo>
                <a:lnTo>
                  <a:pt x="682" y="303"/>
                </a:lnTo>
                <a:lnTo>
                  <a:pt x="729" y="303"/>
                </a:lnTo>
                <a:lnTo>
                  <a:pt x="729" y="351"/>
                </a:lnTo>
                <a:close/>
                <a:moveTo>
                  <a:pt x="653" y="351"/>
                </a:moveTo>
                <a:lnTo>
                  <a:pt x="606" y="351"/>
                </a:lnTo>
                <a:lnTo>
                  <a:pt x="606" y="303"/>
                </a:lnTo>
                <a:lnTo>
                  <a:pt x="653" y="303"/>
                </a:lnTo>
                <a:lnTo>
                  <a:pt x="653" y="351"/>
                </a:lnTo>
                <a:close/>
                <a:moveTo>
                  <a:pt x="578" y="351"/>
                </a:moveTo>
                <a:lnTo>
                  <a:pt x="530" y="351"/>
                </a:lnTo>
                <a:lnTo>
                  <a:pt x="530" y="303"/>
                </a:lnTo>
                <a:lnTo>
                  <a:pt x="578" y="303"/>
                </a:lnTo>
                <a:lnTo>
                  <a:pt x="578" y="351"/>
                </a:lnTo>
                <a:close/>
                <a:moveTo>
                  <a:pt x="502" y="351"/>
                </a:moveTo>
                <a:lnTo>
                  <a:pt x="455" y="351"/>
                </a:lnTo>
                <a:lnTo>
                  <a:pt x="455" y="303"/>
                </a:lnTo>
                <a:lnTo>
                  <a:pt x="502" y="303"/>
                </a:lnTo>
                <a:lnTo>
                  <a:pt x="502" y="351"/>
                </a:lnTo>
                <a:close/>
                <a:moveTo>
                  <a:pt x="426" y="351"/>
                </a:moveTo>
                <a:lnTo>
                  <a:pt x="379" y="351"/>
                </a:lnTo>
                <a:lnTo>
                  <a:pt x="379" y="303"/>
                </a:lnTo>
                <a:lnTo>
                  <a:pt x="426" y="303"/>
                </a:lnTo>
                <a:lnTo>
                  <a:pt x="426" y="351"/>
                </a:lnTo>
                <a:close/>
                <a:moveTo>
                  <a:pt x="351" y="351"/>
                </a:moveTo>
                <a:lnTo>
                  <a:pt x="303" y="351"/>
                </a:lnTo>
                <a:lnTo>
                  <a:pt x="303" y="303"/>
                </a:lnTo>
                <a:lnTo>
                  <a:pt x="351" y="303"/>
                </a:lnTo>
                <a:lnTo>
                  <a:pt x="351" y="351"/>
                </a:lnTo>
                <a:close/>
                <a:moveTo>
                  <a:pt x="275" y="351"/>
                </a:moveTo>
                <a:lnTo>
                  <a:pt x="227" y="351"/>
                </a:lnTo>
                <a:lnTo>
                  <a:pt x="227" y="303"/>
                </a:lnTo>
                <a:lnTo>
                  <a:pt x="275" y="303"/>
                </a:lnTo>
                <a:lnTo>
                  <a:pt x="275" y="351"/>
                </a:lnTo>
                <a:close/>
                <a:moveTo>
                  <a:pt x="199" y="351"/>
                </a:moveTo>
                <a:lnTo>
                  <a:pt x="152" y="351"/>
                </a:lnTo>
                <a:lnTo>
                  <a:pt x="152" y="303"/>
                </a:lnTo>
                <a:lnTo>
                  <a:pt x="199" y="303"/>
                </a:lnTo>
                <a:lnTo>
                  <a:pt x="199" y="351"/>
                </a:lnTo>
                <a:close/>
                <a:moveTo>
                  <a:pt x="123" y="351"/>
                </a:moveTo>
                <a:lnTo>
                  <a:pt x="76" y="351"/>
                </a:lnTo>
                <a:lnTo>
                  <a:pt x="76" y="303"/>
                </a:lnTo>
                <a:lnTo>
                  <a:pt x="123" y="303"/>
                </a:lnTo>
                <a:lnTo>
                  <a:pt x="123" y="351"/>
                </a:lnTo>
                <a:close/>
                <a:moveTo>
                  <a:pt x="48" y="351"/>
                </a:moveTo>
                <a:lnTo>
                  <a:pt x="0" y="351"/>
                </a:lnTo>
                <a:lnTo>
                  <a:pt x="0" y="303"/>
                </a:lnTo>
                <a:lnTo>
                  <a:pt x="48" y="303"/>
                </a:lnTo>
                <a:lnTo>
                  <a:pt x="48" y="351"/>
                </a:lnTo>
                <a:close/>
                <a:moveTo>
                  <a:pt x="3079" y="275"/>
                </a:moveTo>
                <a:lnTo>
                  <a:pt x="3029" y="275"/>
                </a:lnTo>
                <a:lnTo>
                  <a:pt x="3029" y="228"/>
                </a:lnTo>
                <a:lnTo>
                  <a:pt x="3079" y="228"/>
                </a:lnTo>
                <a:lnTo>
                  <a:pt x="3079" y="275"/>
                </a:lnTo>
                <a:close/>
                <a:moveTo>
                  <a:pt x="3003" y="275"/>
                </a:moveTo>
                <a:lnTo>
                  <a:pt x="2954" y="275"/>
                </a:lnTo>
                <a:lnTo>
                  <a:pt x="2954" y="228"/>
                </a:lnTo>
                <a:lnTo>
                  <a:pt x="3003" y="228"/>
                </a:lnTo>
                <a:lnTo>
                  <a:pt x="3003" y="275"/>
                </a:lnTo>
                <a:close/>
                <a:moveTo>
                  <a:pt x="2852" y="275"/>
                </a:moveTo>
                <a:lnTo>
                  <a:pt x="2802" y="275"/>
                </a:lnTo>
                <a:lnTo>
                  <a:pt x="2802" y="228"/>
                </a:lnTo>
                <a:lnTo>
                  <a:pt x="2852" y="228"/>
                </a:lnTo>
                <a:lnTo>
                  <a:pt x="2852" y="275"/>
                </a:lnTo>
                <a:close/>
                <a:moveTo>
                  <a:pt x="2776" y="275"/>
                </a:moveTo>
                <a:lnTo>
                  <a:pt x="2726" y="275"/>
                </a:lnTo>
                <a:lnTo>
                  <a:pt x="2726" y="228"/>
                </a:lnTo>
                <a:lnTo>
                  <a:pt x="2776" y="228"/>
                </a:lnTo>
                <a:lnTo>
                  <a:pt x="2776" y="275"/>
                </a:lnTo>
                <a:close/>
                <a:moveTo>
                  <a:pt x="2700" y="275"/>
                </a:moveTo>
                <a:lnTo>
                  <a:pt x="2651" y="275"/>
                </a:lnTo>
                <a:lnTo>
                  <a:pt x="2651" y="228"/>
                </a:lnTo>
                <a:lnTo>
                  <a:pt x="2700" y="228"/>
                </a:lnTo>
                <a:lnTo>
                  <a:pt x="2700" y="275"/>
                </a:lnTo>
                <a:close/>
                <a:moveTo>
                  <a:pt x="2622" y="275"/>
                </a:moveTo>
                <a:lnTo>
                  <a:pt x="2575" y="275"/>
                </a:lnTo>
                <a:lnTo>
                  <a:pt x="2575" y="228"/>
                </a:lnTo>
                <a:lnTo>
                  <a:pt x="2622" y="228"/>
                </a:lnTo>
                <a:lnTo>
                  <a:pt x="2622" y="275"/>
                </a:lnTo>
                <a:close/>
                <a:moveTo>
                  <a:pt x="2547" y="275"/>
                </a:moveTo>
                <a:lnTo>
                  <a:pt x="2499" y="275"/>
                </a:lnTo>
                <a:lnTo>
                  <a:pt x="2499" y="228"/>
                </a:lnTo>
                <a:lnTo>
                  <a:pt x="2547" y="228"/>
                </a:lnTo>
                <a:lnTo>
                  <a:pt x="2547" y="275"/>
                </a:lnTo>
                <a:close/>
                <a:moveTo>
                  <a:pt x="2471" y="275"/>
                </a:moveTo>
                <a:lnTo>
                  <a:pt x="2424" y="275"/>
                </a:lnTo>
                <a:lnTo>
                  <a:pt x="2424" y="228"/>
                </a:lnTo>
                <a:lnTo>
                  <a:pt x="2471" y="228"/>
                </a:lnTo>
                <a:lnTo>
                  <a:pt x="2471" y="275"/>
                </a:lnTo>
                <a:close/>
                <a:moveTo>
                  <a:pt x="2395" y="275"/>
                </a:moveTo>
                <a:lnTo>
                  <a:pt x="2348" y="275"/>
                </a:lnTo>
                <a:lnTo>
                  <a:pt x="2348" y="228"/>
                </a:lnTo>
                <a:lnTo>
                  <a:pt x="2395" y="228"/>
                </a:lnTo>
                <a:lnTo>
                  <a:pt x="2395" y="275"/>
                </a:lnTo>
                <a:close/>
                <a:moveTo>
                  <a:pt x="2319" y="275"/>
                </a:moveTo>
                <a:lnTo>
                  <a:pt x="2272" y="275"/>
                </a:lnTo>
                <a:lnTo>
                  <a:pt x="2272" y="228"/>
                </a:lnTo>
                <a:lnTo>
                  <a:pt x="2319" y="228"/>
                </a:lnTo>
                <a:lnTo>
                  <a:pt x="2319" y="275"/>
                </a:lnTo>
                <a:close/>
                <a:moveTo>
                  <a:pt x="2168" y="275"/>
                </a:moveTo>
                <a:lnTo>
                  <a:pt x="2121" y="275"/>
                </a:lnTo>
                <a:lnTo>
                  <a:pt x="2121" y="228"/>
                </a:lnTo>
                <a:lnTo>
                  <a:pt x="2168" y="228"/>
                </a:lnTo>
                <a:lnTo>
                  <a:pt x="2168" y="275"/>
                </a:lnTo>
                <a:close/>
                <a:moveTo>
                  <a:pt x="1411" y="275"/>
                </a:moveTo>
                <a:lnTo>
                  <a:pt x="1363" y="275"/>
                </a:lnTo>
                <a:lnTo>
                  <a:pt x="1363" y="228"/>
                </a:lnTo>
                <a:lnTo>
                  <a:pt x="1411" y="228"/>
                </a:lnTo>
                <a:lnTo>
                  <a:pt x="1411" y="275"/>
                </a:lnTo>
                <a:close/>
                <a:moveTo>
                  <a:pt x="1335" y="275"/>
                </a:moveTo>
                <a:lnTo>
                  <a:pt x="1288" y="275"/>
                </a:lnTo>
                <a:lnTo>
                  <a:pt x="1288" y="228"/>
                </a:lnTo>
                <a:lnTo>
                  <a:pt x="1335" y="228"/>
                </a:lnTo>
                <a:lnTo>
                  <a:pt x="1335" y="275"/>
                </a:lnTo>
                <a:close/>
                <a:moveTo>
                  <a:pt x="1259" y="275"/>
                </a:moveTo>
                <a:lnTo>
                  <a:pt x="1212" y="275"/>
                </a:lnTo>
                <a:lnTo>
                  <a:pt x="1212" y="228"/>
                </a:lnTo>
                <a:lnTo>
                  <a:pt x="1259" y="228"/>
                </a:lnTo>
                <a:lnTo>
                  <a:pt x="1259" y="275"/>
                </a:lnTo>
                <a:close/>
                <a:moveTo>
                  <a:pt x="1184" y="275"/>
                </a:moveTo>
                <a:lnTo>
                  <a:pt x="1136" y="275"/>
                </a:lnTo>
                <a:lnTo>
                  <a:pt x="1136" y="228"/>
                </a:lnTo>
                <a:lnTo>
                  <a:pt x="1184" y="228"/>
                </a:lnTo>
                <a:lnTo>
                  <a:pt x="1184" y="275"/>
                </a:lnTo>
                <a:close/>
                <a:moveTo>
                  <a:pt x="1108" y="275"/>
                </a:moveTo>
                <a:lnTo>
                  <a:pt x="1060" y="275"/>
                </a:lnTo>
                <a:lnTo>
                  <a:pt x="1060" y="228"/>
                </a:lnTo>
                <a:lnTo>
                  <a:pt x="1108" y="228"/>
                </a:lnTo>
                <a:lnTo>
                  <a:pt x="1108" y="275"/>
                </a:lnTo>
                <a:close/>
                <a:moveTo>
                  <a:pt x="881" y="275"/>
                </a:moveTo>
                <a:lnTo>
                  <a:pt x="833" y="275"/>
                </a:lnTo>
                <a:lnTo>
                  <a:pt x="833" y="228"/>
                </a:lnTo>
                <a:lnTo>
                  <a:pt x="881" y="228"/>
                </a:lnTo>
                <a:lnTo>
                  <a:pt x="881" y="275"/>
                </a:lnTo>
                <a:close/>
                <a:moveTo>
                  <a:pt x="805" y="275"/>
                </a:moveTo>
                <a:lnTo>
                  <a:pt x="758" y="275"/>
                </a:lnTo>
                <a:lnTo>
                  <a:pt x="758" y="228"/>
                </a:lnTo>
                <a:lnTo>
                  <a:pt x="805" y="228"/>
                </a:lnTo>
                <a:lnTo>
                  <a:pt x="805" y="275"/>
                </a:lnTo>
                <a:close/>
                <a:moveTo>
                  <a:pt x="729" y="275"/>
                </a:moveTo>
                <a:lnTo>
                  <a:pt x="682" y="275"/>
                </a:lnTo>
                <a:lnTo>
                  <a:pt x="682" y="228"/>
                </a:lnTo>
                <a:lnTo>
                  <a:pt x="729" y="228"/>
                </a:lnTo>
                <a:lnTo>
                  <a:pt x="729" y="275"/>
                </a:lnTo>
                <a:close/>
                <a:moveTo>
                  <a:pt x="578" y="275"/>
                </a:moveTo>
                <a:lnTo>
                  <a:pt x="530" y="275"/>
                </a:lnTo>
                <a:lnTo>
                  <a:pt x="530" y="228"/>
                </a:lnTo>
                <a:lnTo>
                  <a:pt x="578" y="228"/>
                </a:lnTo>
                <a:lnTo>
                  <a:pt x="578" y="275"/>
                </a:lnTo>
                <a:close/>
                <a:moveTo>
                  <a:pt x="502" y="275"/>
                </a:moveTo>
                <a:lnTo>
                  <a:pt x="455" y="275"/>
                </a:lnTo>
                <a:lnTo>
                  <a:pt x="455" y="228"/>
                </a:lnTo>
                <a:lnTo>
                  <a:pt x="502" y="228"/>
                </a:lnTo>
                <a:lnTo>
                  <a:pt x="502" y="275"/>
                </a:lnTo>
                <a:close/>
                <a:moveTo>
                  <a:pt x="426" y="275"/>
                </a:moveTo>
                <a:lnTo>
                  <a:pt x="379" y="275"/>
                </a:lnTo>
                <a:lnTo>
                  <a:pt x="379" y="228"/>
                </a:lnTo>
                <a:lnTo>
                  <a:pt x="426" y="228"/>
                </a:lnTo>
                <a:lnTo>
                  <a:pt x="426" y="275"/>
                </a:lnTo>
                <a:close/>
                <a:moveTo>
                  <a:pt x="123" y="275"/>
                </a:moveTo>
                <a:lnTo>
                  <a:pt x="76" y="275"/>
                </a:lnTo>
                <a:lnTo>
                  <a:pt x="76" y="228"/>
                </a:lnTo>
                <a:lnTo>
                  <a:pt x="123" y="228"/>
                </a:lnTo>
                <a:lnTo>
                  <a:pt x="123" y="275"/>
                </a:lnTo>
                <a:close/>
                <a:moveTo>
                  <a:pt x="3003" y="199"/>
                </a:moveTo>
                <a:lnTo>
                  <a:pt x="2954" y="199"/>
                </a:lnTo>
                <a:lnTo>
                  <a:pt x="2954" y="152"/>
                </a:lnTo>
                <a:lnTo>
                  <a:pt x="3003" y="152"/>
                </a:lnTo>
                <a:lnTo>
                  <a:pt x="3003" y="199"/>
                </a:lnTo>
                <a:close/>
                <a:moveTo>
                  <a:pt x="2700" y="199"/>
                </a:moveTo>
                <a:lnTo>
                  <a:pt x="2651" y="199"/>
                </a:lnTo>
                <a:lnTo>
                  <a:pt x="2651" y="152"/>
                </a:lnTo>
                <a:lnTo>
                  <a:pt x="2700" y="152"/>
                </a:lnTo>
                <a:lnTo>
                  <a:pt x="2700" y="199"/>
                </a:lnTo>
                <a:close/>
                <a:moveTo>
                  <a:pt x="2622" y="199"/>
                </a:moveTo>
                <a:lnTo>
                  <a:pt x="2575" y="199"/>
                </a:lnTo>
                <a:lnTo>
                  <a:pt x="2575" y="152"/>
                </a:lnTo>
                <a:lnTo>
                  <a:pt x="2622" y="152"/>
                </a:lnTo>
                <a:lnTo>
                  <a:pt x="2622" y="199"/>
                </a:lnTo>
                <a:close/>
                <a:moveTo>
                  <a:pt x="2547" y="199"/>
                </a:moveTo>
                <a:lnTo>
                  <a:pt x="2499" y="199"/>
                </a:lnTo>
                <a:lnTo>
                  <a:pt x="2499" y="152"/>
                </a:lnTo>
                <a:lnTo>
                  <a:pt x="2547" y="152"/>
                </a:lnTo>
                <a:lnTo>
                  <a:pt x="2547" y="199"/>
                </a:lnTo>
                <a:close/>
                <a:moveTo>
                  <a:pt x="2244" y="199"/>
                </a:moveTo>
                <a:lnTo>
                  <a:pt x="2196" y="199"/>
                </a:lnTo>
                <a:lnTo>
                  <a:pt x="2196" y="152"/>
                </a:lnTo>
                <a:lnTo>
                  <a:pt x="2244" y="152"/>
                </a:lnTo>
                <a:lnTo>
                  <a:pt x="2244" y="199"/>
                </a:lnTo>
                <a:close/>
                <a:moveTo>
                  <a:pt x="1865" y="199"/>
                </a:moveTo>
                <a:lnTo>
                  <a:pt x="1818" y="199"/>
                </a:lnTo>
                <a:lnTo>
                  <a:pt x="1818" y="152"/>
                </a:lnTo>
                <a:lnTo>
                  <a:pt x="1865" y="152"/>
                </a:lnTo>
                <a:lnTo>
                  <a:pt x="1865" y="199"/>
                </a:lnTo>
                <a:close/>
                <a:moveTo>
                  <a:pt x="1411" y="199"/>
                </a:moveTo>
                <a:lnTo>
                  <a:pt x="1363" y="199"/>
                </a:lnTo>
                <a:lnTo>
                  <a:pt x="1363" y="152"/>
                </a:lnTo>
                <a:lnTo>
                  <a:pt x="1411" y="152"/>
                </a:lnTo>
                <a:lnTo>
                  <a:pt x="1411" y="199"/>
                </a:lnTo>
                <a:close/>
                <a:moveTo>
                  <a:pt x="1335" y="199"/>
                </a:moveTo>
                <a:lnTo>
                  <a:pt x="1288" y="199"/>
                </a:lnTo>
                <a:lnTo>
                  <a:pt x="1288" y="152"/>
                </a:lnTo>
                <a:lnTo>
                  <a:pt x="1335" y="152"/>
                </a:lnTo>
                <a:lnTo>
                  <a:pt x="1335" y="199"/>
                </a:lnTo>
                <a:close/>
                <a:moveTo>
                  <a:pt x="1259" y="199"/>
                </a:moveTo>
                <a:lnTo>
                  <a:pt x="1212" y="199"/>
                </a:lnTo>
                <a:lnTo>
                  <a:pt x="1212" y="152"/>
                </a:lnTo>
                <a:lnTo>
                  <a:pt x="1259" y="152"/>
                </a:lnTo>
                <a:lnTo>
                  <a:pt x="1259" y="199"/>
                </a:lnTo>
                <a:close/>
                <a:moveTo>
                  <a:pt x="1184" y="199"/>
                </a:moveTo>
                <a:lnTo>
                  <a:pt x="1136" y="199"/>
                </a:lnTo>
                <a:lnTo>
                  <a:pt x="1136" y="152"/>
                </a:lnTo>
                <a:lnTo>
                  <a:pt x="1184" y="152"/>
                </a:lnTo>
                <a:lnTo>
                  <a:pt x="1184" y="199"/>
                </a:lnTo>
                <a:close/>
                <a:moveTo>
                  <a:pt x="1108" y="199"/>
                </a:moveTo>
                <a:lnTo>
                  <a:pt x="1060" y="199"/>
                </a:lnTo>
                <a:lnTo>
                  <a:pt x="1060" y="152"/>
                </a:lnTo>
                <a:lnTo>
                  <a:pt x="1108" y="152"/>
                </a:lnTo>
                <a:lnTo>
                  <a:pt x="1108" y="199"/>
                </a:lnTo>
                <a:close/>
                <a:moveTo>
                  <a:pt x="1032" y="199"/>
                </a:moveTo>
                <a:lnTo>
                  <a:pt x="985" y="199"/>
                </a:lnTo>
                <a:lnTo>
                  <a:pt x="985" y="152"/>
                </a:lnTo>
                <a:lnTo>
                  <a:pt x="1032" y="152"/>
                </a:lnTo>
                <a:lnTo>
                  <a:pt x="1032" y="199"/>
                </a:lnTo>
                <a:close/>
                <a:moveTo>
                  <a:pt x="805" y="199"/>
                </a:moveTo>
                <a:lnTo>
                  <a:pt x="758" y="199"/>
                </a:lnTo>
                <a:lnTo>
                  <a:pt x="758" y="152"/>
                </a:lnTo>
                <a:lnTo>
                  <a:pt x="805" y="152"/>
                </a:lnTo>
                <a:lnTo>
                  <a:pt x="805" y="199"/>
                </a:lnTo>
                <a:close/>
                <a:moveTo>
                  <a:pt x="729" y="199"/>
                </a:moveTo>
                <a:lnTo>
                  <a:pt x="682" y="199"/>
                </a:lnTo>
                <a:lnTo>
                  <a:pt x="682" y="152"/>
                </a:lnTo>
                <a:lnTo>
                  <a:pt x="729" y="152"/>
                </a:lnTo>
                <a:lnTo>
                  <a:pt x="729" y="199"/>
                </a:lnTo>
                <a:close/>
                <a:moveTo>
                  <a:pt x="653" y="199"/>
                </a:moveTo>
                <a:lnTo>
                  <a:pt x="606" y="199"/>
                </a:lnTo>
                <a:lnTo>
                  <a:pt x="606" y="152"/>
                </a:lnTo>
                <a:lnTo>
                  <a:pt x="653" y="152"/>
                </a:lnTo>
                <a:lnTo>
                  <a:pt x="653" y="199"/>
                </a:lnTo>
                <a:close/>
                <a:moveTo>
                  <a:pt x="578" y="199"/>
                </a:moveTo>
                <a:lnTo>
                  <a:pt x="530" y="199"/>
                </a:lnTo>
                <a:lnTo>
                  <a:pt x="530" y="152"/>
                </a:lnTo>
                <a:lnTo>
                  <a:pt x="578" y="152"/>
                </a:lnTo>
                <a:lnTo>
                  <a:pt x="578" y="199"/>
                </a:lnTo>
                <a:close/>
                <a:moveTo>
                  <a:pt x="502" y="199"/>
                </a:moveTo>
                <a:lnTo>
                  <a:pt x="455" y="199"/>
                </a:lnTo>
                <a:lnTo>
                  <a:pt x="455" y="152"/>
                </a:lnTo>
                <a:lnTo>
                  <a:pt x="502" y="152"/>
                </a:lnTo>
                <a:lnTo>
                  <a:pt x="502" y="199"/>
                </a:lnTo>
                <a:close/>
                <a:moveTo>
                  <a:pt x="2622" y="123"/>
                </a:moveTo>
                <a:lnTo>
                  <a:pt x="2575" y="123"/>
                </a:lnTo>
                <a:lnTo>
                  <a:pt x="2575" y="76"/>
                </a:lnTo>
                <a:lnTo>
                  <a:pt x="2622" y="76"/>
                </a:lnTo>
                <a:lnTo>
                  <a:pt x="2622" y="123"/>
                </a:lnTo>
                <a:close/>
                <a:moveTo>
                  <a:pt x="1865" y="123"/>
                </a:moveTo>
                <a:lnTo>
                  <a:pt x="1818" y="123"/>
                </a:lnTo>
                <a:lnTo>
                  <a:pt x="1818" y="76"/>
                </a:lnTo>
                <a:lnTo>
                  <a:pt x="1865" y="76"/>
                </a:lnTo>
                <a:lnTo>
                  <a:pt x="1865" y="123"/>
                </a:lnTo>
                <a:close/>
                <a:moveTo>
                  <a:pt x="1789" y="123"/>
                </a:moveTo>
                <a:lnTo>
                  <a:pt x="1742" y="123"/>
                </a:lnTo>
                <a:lnTo>
                  <a:pt x="1742" y="76"/>
                </a:lnTo>
                <a:lnTo>
                  <a:pt x="1789" y="76"/>
                </a:lnTo>
                <a:lnTo>
                  <a:pt x="1789" y="123"/>
                </a:lnTo>
                <a:close/>
                <a:moveTo>
                  <a:pt x="1411" y="123"/>
                </a:moveTo>
                <a:lnTo>
                  <a:pt x="1363" y="123"/>
                </a:lnTo>
                <a:lnTo>
                  <a:pt x="1363" y="76"/>
                </a:lnTo>
                <a:lnTo>
                  <a:pt x="1411" y="76"/>
                </a:lnTo>
                <a:lnTo>
                  <a:pt x="1411" y="123"/>
                </a:lnTo>
                <a:close/>
                <a:moveTo>
                  <a:pt x="1335" y="123"/>
                </a:moveTo>
                <a:lnTo>
                  <a:pt x="1288" y="123"/>
                </a:lnTo>
                <a:lnTo>
                  <a:pt x="1288" y="76"/>
                </a:lnTo>
                <a:lnTo>
                  <a:pt x="1335" y="76"/>
                </a:lnTo>
                <a:lnTo>
                  <a:pt x="1335" y="123"/>
                </a:lnTo>
                <a:close/>
                <a:moveTo>
                  <a:pt x="1259" y="123"/>
                </a:moveTo>
                <a:lnTo>
                  <a:pt x="1212" y="123"/>
                </a:lnTo>
                <a:lnTo>
                  <a:pt x="1212" y="76"/>
                </a:lnTo>
                <a:lnTo>
                  <a:pt x="1259" y="76"/>
                </a:lnTo>
                <a:lnTo>
                  <a:pt x="1259" y="123"/>
                </a:lnTo>
                <a:close/>
                <a:moveTo>
                  <a:pt x="1184" y="123"/>
                </a:moveTo>
                <a:lnTo>
                  <a:pt x="1136" y="123"/>
                </a:lnTo>
                <a:lnTo>
                  <a:pt x="1136" y="76"/>
                </a:lnTo>
                <a:lnTo>
                  <a:pt x="1184" y="76"/>
                </a:lnTo>
                <a:lnTo>
                  <a:pt x="1184" y="123"/>
                </a:lnTo>
                <a:close/>
                <a:moveTo>
                  <a:pt x="1108" y="123"/>
                </a:moveTo>
                <a:lnTo>
                  <a:pt x="1060" y="123"/>
                </a:lnTo>
                <a:lnTo>
                  <a:pt x="1060" y="76"/>
                </a:lnTo>
                <a:lnTo>
                  <a:pt x="1108" y="76"/>
                </a:lnTo>
                <a:lnTo>
                  <a:pt x="1108" y="123"/>
                </a:lnTo>
                <a:close/>
                <a:moveTo>
                  <a:pt x="1032" y="123"/>
                </a:moveTo>
                <a:lnTo>
                  <a:pt x="985" y="123"/>
                </a:lnTo>
                <a:lnTo>
                  <a:pt x="985" y="76"/>
                </a:lnTo>
                <a:lnTo>
                  <a:pt x="1032" y="76"/>
                </a:lnTo>
                <a:lnTo>
                  <a:pt x="1032" y="123"/>
                </a:lnTo>
                <a:close/>
                <a:moveTo>
                  <a:pt x="881" y="123"/>
                </a:moveTo>
                <a:lnTo>
                  <a:pt x="833" y="123"/>
                </a:lnTo>
                <a:lnTo>
                  <a:pt x="833" y="76"/>
                </a:lnTo>
                <a:lnTo>
                  <a:pt x="881" y="76"/>
                </a:lnTo>
                <a:lnTo>
                  <a:pt x="881" y="123"/>
                </a:lnTo>
                <a:close/>
                <a:moveTo>
                  <a:pt x="805" y="123"/>
                </a:moveTo>
                <a:lnTo>
                  <a:pt x="758" y="123"/>
                </a:lnTo>
                <a:lnTo>
                  <a:pt x="758" y="76"/>
                </a:lnTo>
                <a:lnTo>
                  <a:pt x="805" y="76"/>
                </a:lnTo>
                <a:lnTo>
                  <a:pt x="805" y="123"/>
                </a:lnTo>
                <a:close/>
                <a:moveTo>
                  <a:pt x="729" y="123"/>
                </a:moveTo>
                <a:lnTo>
                  <a:pt x="682" y="123"/>
                </a:lnTo>
                <a:lnTo>
                  <a:pt x="682" y="76"/>
                </a:lnTo>
                <a:lnTo>
                  <a:pt x="729" y="76"/>
                </a:lnTo>
                <a:lnTo>
                  <a:pt x="729" y="123"/>
                </a:lnTo>
                <a:close/>
                <a:moveTo>
                  <a:pt x="578" y="123"/>
                </a:moveTo>
                <a:lnTo>
                  <a:pt x="530" y="123"/>
                </a:lnTo>
                <a:lnTo>
                  <a:pt x="530" y="76"/>
                </a:lnTo>
                <a:lnTo>
                  <a:pt x="578" y="76"/>
                </a:lnTo>
                <a:lnTo>
                  <a:pt x="578" y="123"/>
                </a:lnTo>
                <a:close/>
                <a:moveTo>
                  <a:pt x="2547" y="48"/>
                </a:moveTo>
                <a:lnTo>
                  <a:pt x="2499" y="48"/>
                </a:lnTo>
                <a:lnTo>
                  <a:pt x="2499" y="0"/>
                </a:lnTo>
                <a:lnTo>
                  <a:pt x="2547" y="0"/>
                </a:lnTo>
                <a:lnTo>
                  <a:pt x="2547" y="48"/>
                </a:lnTo>
                <a:close/>
                <a:moveTo>
                  <a:pt x="2244" y="48"/>
                </a:moveTo>
                <a:lnTo>
                  <a:pt x="2196" y="48"/>
                </a:lnTo>
                <a:lnTo>
                  <a:pt x="2196" y="0"/>
                </a:lnTo>
                <a:lnTo>
                  <a:pt x="2244" y="0"/>
                </a:lnTo>
                <a:lnTo>
                  <a:pt x="2244" y="48"/>
                </a:lnTo>
                <a:close/>
                <a:moveTo>
                  <a:pt x="2168" y="48"/>
                </a:moveTo>
                <a:lnTo>
                  <a:pt x="2121" y="48"/>
                </a:lnTo>
                <a:lnTo>
                  <a:pt x="2121" y="0"/>
                </a:lnTo>
                <a:lnTo>
                  <a:pt x="2168" y="0"/>
                </a:lnTo>
                <a:lnTo>
                  <a:pt x="2168" y="48"/>
                </a:lnTo>
                <a:close/>
                <a:moveTo>
                  <a:pt x="1335" y="48"/>
                </a:moveTo>
                <a:lnTo>
                  <a:pt x="1288" y="48"/>
                </a:lnTo>
                <a:lnTo>
                  <a:pt x="1288" y="0"/>
                </a:lnTo>
                <a:lnTo>
                  <a:pt x="1335" y="0"/>
                </a:lnTo>
                <a:lnTo>
                  <a:pt x="1335" y="48"/>
                </a:lnTo>
                <a:close/>
                <a:moveTo>
                  <a:pt x="1259" y="48"/>
                </a:moveTo>
                <a:lnTo>
                  <a:pt x="1212" y="48"/>
                </a:lnTo>
                <a:lnTo>
                  <a:pt x="1212" y="0"/>
                </a:lnTo>
                <a:lnTo>
                  <a:pt x="1259" y="0"/>
                </a:lnTo>
                <a:lnTo>
                  <a:pt x="1259" y="48"/>
                </a:lnTo>
                <a:close/>
                <a:moveTo>
                  <a:pt x="1184" y="48"/>
                </a:moveTo>
                <a:lnTo>
                  <a:pt x="1136" y="48"/>
                </a:lnTo>
                <a:lnTo>
                  <a:pt x="1136" y="0"/>
                </a:lnTo>
                <a:lnTo>
                  <a:pt x="1184" y="0"/>
                </a:lnTo>
                <a:lnTo>
                  <a:pt x="1184" y="48"/>
                </a:lnTo>
                <a:close/>
                <a:moveTo>
                  <a:pt x="1032" y="48"/>
                </a:moveTo>
                <a:lnTo>
                  <a:pt x="985" y="48"/>
                </a:lnTo>
                <a:lnTo>
                  <a:pt x="985" y="0"/>
                </a:lnTo>
                <a:lnTo>
                  <a:pt x="1032" y="0"/>
                </a:lnTo>
                <a:lnTo>
                  <a:pt x="1032" y="48"/>
                </a:lnTo>
                <a:close/>
                <a:moveTo>
                  <a:pt x="956" y="48"/>
                </a:moveTo>
                <a:lnTo>
                  <a:pt x="909" y="48"/>
                </a:lnTo>
                <a:lnTo>
                  <a:pt x="909" y="0"/>
                </a:lnTo>
                <a:lnTo>
                  <a:pt x="956" y="0"/>
                </a:lnTo>
                <a:lnTo>
                  <a:pt x="956" y="48"/>
                </a:lnTo>
                <a:close/>
                <a:moveTo>
                  <a:pt x="881" y="48"/>
                </a:moveTo>
                <a:lnTo>
                  <a:pt x="833" y="48"/>
                </a:lnTo>
                <a:lnTo>
                  <a:pt x="833" y="0"/>
                </a:lnTo>
                <a:lnTo>
                  <a:pt x="881" y="0"/>
                </a:lnTo>
                <a:lnTo>
                  <a:pt x="881" y="48"/>
                </a:lnTo>
                <a:close/>
                <a:moveTo>
                  <a:pt x="805" y="48"/>
                </a:moveTo>
                <a:lnTo>
                  <a:pt x="758" y="48"/>
                </a:lnTo>
                <a:lnTo>
                  <a:pt x="758" y="0"/>
                </a:lnTo>
                <a:lnTo>
                  <a:pt x="805" y="0"/>
                </a:lnTo>
                <a:lnTo>
                  <a:pt x="805" y="48"/>
                </a:lnTo>
                <a:close/>
              </a:path>
            </a:pathLst>
          </a:custGeom>
          <a:solidFill>
            <a:srgbClr val="FFC000">
              <a:alpha val="20000"/>
            </a:srgbClr>
          </a:solidFill>
          <a:ln>
            <a:noFill/>
          </a:ln>
        </p:spPr>
        <p:txBody>
          <a:bodyPr/>
          <a:lstStyle/>
          <a:p>
            <a:endParaRPr lang="zh-CN" altLang="en-US"/>
          </a:p>
        </p:txBody>
      </p:sp>
      <p:sp>
        <p:nvSpPr>
          <p:cNvPr id="3" name="矩形 2"/>
          <p:cNvSpPr/>
          <p:nvPr/>
        </p:nvSpPr>
        <p:spPr>
          <a:xfrm>
            <a:off x="607895" y="5884118"/>
            <a:ext cx="579729" cy="432048"/>
          </a:xfrm>
          <a:prstGeom prst="rect">
            <a:avLst/>
          </a:prstGeom>
          <a:solidFill>
            <a:srgbClr val="D43E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382318" y="5868652"/>
            <a:ext cx="579729" cy="432048"/>
          </a:xfrm>
          <a:prstGeom prst="rect">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031945" y="5860257"/>
            <a:ext cx="579729" cy="432048"/>
          </a:xfrm>
          <a:prstGeom prst="rect">
            <a:avLst/>
          </a:prstGeom>
          <a:solidFill>
            <a:srgbClr val="00A1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681572" y="5860257"/>
            <a:ext cx="579729" cy="432048"/>
          </a:xfrm>
          <a:prstGeom prst="rect">
            <a:avLst/>
          </a:prstGeom>
          <a:solidFill>
            <a:srgbClr val="F1B6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318135" y="5860257"/>
            <a:ext cx="579729" cy="432048"/>
          </a:xfrm>
          <a:prstGeom prst="rect">
            <a:avLst/>
          </a:prstGeom>
          <a:solidFill>
            <a:srgbClr val="B818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flipV="1">
            <a:off x="-16446" y="371440"/>
            <a:ext cx="3580334" cy="1"/>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580112" y="371440"/>
            <a:ext cx="3547442"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46"/>
          <p:cNvSpPr txBox="1"/>
          <p:nvPr/>
        </p:nvSpPr>
        <p:spPr>
          <a:xfrm>
            <a:off x="3598168" y="158146"/>
            <a:ext cx="1981944" cy="400110"/>
          </a:xfrm>
          <a:prstGeom prst="rect">
            <a:avLst/>
          </a:prstGeom>
          <a:noFill/>
        </p:spPr>
        <p:txBody>
          <a:bodyPr wrap="square" rtlCol="0">
            <a:spAutoFit/>
          </a:bodyPr>
          <a:lstStyle/>
          <a:p>
            <a:pPr algn="ctr"/>
            <a:r>
              <a:rPr lang="zh-CN" altLang="en-US" sz="2000" b="1" dirty="0" smtClean="0">
                <a:solidFill>
                  <a:schemeClr val="bg1">
                    <a:lumMod val="50000"/>
                  </a:schemeClr>
                </a:solidFill>
              </a:rPr>
              <a:t>工作完成情况</a:t>
            </a:r>
            <a:endParaRPr lang="zh-CN" altLang="en-US" sz="2000" b="1" dirty="0">
              <a:solidFill>
                <a:schemeClr val="bg1">
                  <a:lumMod val="50000"/>
                </a:schemeClr>
              </a:solidFill>
            </a:endParaRPr>
          </a:p>
        </p:txBody>
      </p:sp>
      <p:sp>
        <p:nvSpPr>
          <p:cNvPr id="36" name="椭圆 35"/>
          <p:cNvSpPr/>
          <p:nvPr/>
        </p:nvSpPr>
        <p:spPr bwMode="auto">
          <a:xfrm>
            <a:off x="2538759" y="1582972"/>
            <a:ext cx="2535654" cy="2527605"/>
          </a:xfrm>
          <a:prstGeom prst="ellipse">
            <a:avLst/>
          </a:prstGeom>
          <a:noFill/>
          <a:ln w="25400" cap="flat" cmpd="sng" algn="ctr">
            <a:solidFill>
              <a:srgbClr val="F1B60F"/>
            </a:solidFill>
            <a:prstDash val="solid"/>
          </a:ln>
          <a:effectLst/>
        </p:spPr>
        <p:txBody>
          <a:bodyPr lIns="75520" tIns="37760" rIns="75520" bIns="37760" anchor="ctr"/>
          <a:lstStyle/>
          <a:p>
            <a:pPr algn="ctr">
              <a:defRPr/>
            </a:pPr>
            <a:endParaRPr lang="zh-CN" altLang="en-US" kern="0" dirty="0">
              <a:solidFill>
                <a:sysClr val="window" lastClr="FFFFFF"/>
              </a:solidFill>
              <a:latin typeface="Calibri"/>
            </a:endParaRPr>
          </a:p>
        </p:txBody>
      </p:sp>
      <p:sp>
        <p:nvSpPr>
          <p:cNvPr id="37" name="椭圆 36"/>
          <p:cNvSpPr/>
          <p:nvPr/>
        </p:nvSpPr>
        <p:spPr bwMode="auto">
          <a:xfrm>
            <a:off x="4055958" y="1582972"/>
            <a:ext cx="2536758" cy="2527605"/>
          </a:xfrm>
          <a:prstGeom prst="ellipse">
            <a:avLst/>
          </a:prstGeom>
          <a:noFill/>
          <a:ln w="25400" cap="flat" cmpd="sng" algn="ctr">
            <a:solidFill>
              <a:srgbClr val="F1B60F"/>
            </a:solidFill>
            <a:prstDash val="solid"/>
          </a:ln>
          <a:effectLst/>
        </p:spPr>
        <p:txBody>
          <a:bodyPr lIns="75520" tIns="37760" rIns="75520" bIns="37760" anchor="ctr"/>
          <a:lstStyle/>
          <a:p>
            <a:pPr algn="ctr">
              <a:defRPr/>
            </a:pPr>
            <a:endParaRPr lang="zh-CN" altLang="en-US" kern="0" dirty="0">
              <a:solidFill>
                <a:sysClr val="window" lastClr="FFFFFF"/>
              </a:solidFill>
              <a:latin typeface="Calibri"/>
            </a:endParaRPr>
          </a:p>
        </p:txBody>
      </p:sp>
      <p:cxnSp>
        <p:nvCxnSpPr>
          <p:cNvPr id="38" name="直接连接符 37"/>
          <p:cNvCxnSpPr>
            <a:cxnSpLocks noChangeShapeType="1"/>
          </p:cNvCxnSpPr>
          <p:nvPr/>
        </p:nvCxnSpPr>
        <p:spPr bwMode="auto">
          <a:xfrm>
            <a:off x="3235015" y="2200025"/>
            <a:ext cx="397231" cy="185885"/>
          </a:xfrm>
          <a:prstGeom prst="line">
            <a:avLst/>
          </a:prstGeom>
          <a:noFill/>
          <a:ln w="28575" algn="ctr">
            <a:solidFill>
              <a:srgbClr val="F1B60F"/>
            </a:solidFill>
            <a:round/>
            <a:headEnd type="none" w="med" len="med"/>
            <a:tailEnd type="arrow" w="med" len="med"/>
          </a:ln>
        </p:spPr>
      </p:cxnSp>
      <p:cxnSp>
        <p:nvCxnSpPr>
          <p:cNvPr id="39" name="直接连接符 38"/>
          <p:cNvCxnSpPr>
            <a:cxnSpLocks noChangeShapeType="1"/>
          </p:cNvCxnSpPr>
          <p:nvPr/>
        </p:nvCxnSpPr>
        <p:spPr bwMode="auto">
          <a:xfrm>
            <a:off x="3023158" y="2770880"/>
            <a:ext cx="410472" cy="0"/>
          </a:xfrm>
          <a:prstGeom prst="line">
            <a:avLst/>
          </a:prstGeom>
          <a:noFill/>
          <a:ln w="28575" algn="ctr">
            <a:solidFill>
              <a:srgbClr val="F1B60F"/>
            </a:solidFill>
            <a:round/>
            <a:headEnd type="none" w="med" len="med"/>
            <a:tailEnd type="arrow" w="med" len="med"/>
          </a:ln>
        </p:spPr>
      </p:cxnSp>
      <p:cxnSp>
        <p:nvCxnSpPr>
          <p:cNvPr id="40" name="直接连接符 39"/>
          <p:cNvCxnSpPr>
            <a:cxnSpLocks noChangeShapeType="1"/>
          </p:cNvCxnSpPr>
          <p:nvPr/>
        </p:nvCxnSpPr>
        <p:spPr bwMode="auto">
          <a:xfrm flipV="1">
            <a:off x="3235015" y="3140451"/>
            <a:ext cx="410472" cy="216684"/>
          </a:xfrm>
          <a:prstGeom prst="line">
            <a:avLst/>
          </a:prstGeom>
          <a:noFill/>
          <a:ln w="28575" algn="ctr">
            <a:solidFill>
              <a:srgbClr val="F1B60F"/>
            </a:solidFill>
            <a:round/>
            <a:headEnd type="none" w="med" len="med"/>
            <a:tailEnd type="arrow" w="med" len="med"/>
          </a:ln>
        </p:spPr>
      </p:cxnSp>
      <p:cxnSp>
        <p:nvCxnSpPr>
          <p:cNvPr id="41" name="直接连接符 40"/>
          <p:cNvCxnSpPr>
            <a:cxnSpLocks noChangeShapeType="1"/>
          </p:cNvCxnSpPr>
          <p:nvPr/>
        </p:nvCxnSpPr>
        <p:spPr bwMode="auto">
          <a:xfrm flipH="1" flipV="1">
            <a:off x="5551088" y="3131652"/>
            <a:ext cx="410472" cy="216684"/>
          </a:xfrm>
          <a:prstGeom prst="line">
            <a:avLst/>
          </a:prstGeom>
          <a:noFill/>
          <a:ln w="28575" algn="ctr">
            <a:solidFill>
              <a:srgbClr val="F1B60F"/>
            </a:solidFill>
            <a:round/>
            <a:headEnd type="none" w="med" len="med"/>
            <a:tailEnd type="arrow" w="med" len="med"/>
          </a:ln>
        </p:spPr>
      </p:cxnSp>
      <p:cxnSp>
        <p:nvCxnSpPr>
          <p:cNvPr id="42" name="直接连接符 41"/>
          <p:cNvCxnSpPr>
            <a:cxnSpLocks noChangeShapeType="1"/>
          </p:cNvCxnSpPr>
          <p:nvPr/>
        </p:nvCxnSpPr>
        <p:spPr bwMode="auto">
          <a:xfrm flipH="1">
            <a:off x="5756324" y="2768681"/>
            <a:ext cx="410472" cy="0"/>
          </a:xfrm>
          <a:prstGeom prst="line">
            <a:avLst/>
          </a:prstGeom>
          <a:noFill/>
          <a:ln w="28575" algn="ctr">
            <a:solidFill>
              <a:srgbClr val="F1B60F"/>
            </a:solidFill>
            <a:round/>
            <a:headEnd type="none" w="med" len="med"/>
            <a:tailEnd type="arrow" w="med" len="med"/>
          </a:ln>
        </p:spPr>
      </p:cxnSp>
      <p:cxnSp>
        <p:nvCxnSpPr>
          <p:cNvPr id="43" name="直接连接符 42"/>
          <p:cNvCxnSpPr>
            <a:cxnSpLocks noChangeShapeType="1"/>
          </p:cNvCxnSpPr>
          <p:nvPr/>
        </p:nvCxnSpPr>
        <p:spPr bwMode="auto">
          <a:xfrm flipH="1">
            <a:off x="5564329" y="2200025"/>
            <a:ext cx="397231" cy="185885"/>
          </a:xfrm>
          <a:prstGeom prst="line">
            <a:avLst/>
          </a:prstGeom>
          <a:noFill/>
          <a:ln w="28575" algn="ctr">
            <a:solidFill>
              <a:srgbClr val="F1B60F"/>
            </a:solidFill>
            <a:round/>
            <a:headEnd type="none" w="med" len="med"/>
            <a:tailEnd type="arrow" w="med" len="med"/>
          </a:ln>
        </p:spPr>
      </p:cxnSp>
      <p:sp>
        <p:nvSpPr>
          <p:cNvPr id="44" name="Oval 19"/>
          <p:cNvSpPr>
            <a:spLocks noChangeArrowheads="1"/>
          </p:cNvSpPr>
          <p:nvPr/>
        </p:nvSpPr>
        <p:spPr bwMode="auto">
          <a:xfrm>
            <a:off x="2550895" y="1642368"/>
            <a:ext cx="689637" cy="687446"/>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a:endParaRPr>
          </a:p>
        </p:txBody>
      </p:sp>
      <p:sp>
        <p:nvSpPr>
          <p:cNvPr id="45" name="Oval 19"/>
          <p:cNvSpPr>
            <a:spLocks noChangeArrowheads="1"/>
          </p:cNvSpPr>
          <p:nvPr/>
        </p:nvSpPr>
        <p:spPr bwMode="auto">
          <a:xfrm>
            <a:off x="5926251" y="1653367"/>
            <a:ext cx="689636" cy="688547"/>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a:endParaRPr>
          </a:p>
        </p:txBody>
      </p:sp>
      <p:sp>
        <p:nvSpPr>
          <p:cNvPr id="46" name="Oval 19"/>
          <p:cNvSpPr>
            <a:spLocks noChangeArrowheads="1"/>
          </p:cNvSpPr>
          <p:nvPr/>
        </p:nvSpPr>
        <p:spPr bwMode="auto">
          <a:xfrm>
            <a:off x="6239622" y="2451905"/>
            <a:ext cx="690740" cy="688547"/>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a:endParaRPr>
          </a:p>
        </p:txBody>
      </p:sp>
      <p:sp>
        <p:nvSpPr>
          <p:cNvPr id="47" name="Oval 19"/>
          <p:cNvSpPr>
            <a:spLocks noChangeArrowheads="1"/>
          </p:cNvSpPr>
          <p:nvPr/>
        </p:nvSpPr>
        <p:spPr bwMode="auto">
          <a:xfrm>
            <a:off x="5960456" y="3241644"/>
            <a:ext cx="690740" cy="688547"/>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a:endParaRPr>
          </a:p>
        </p:txBody>
      </p:sp>
      <p:sp>
        <p:nvSpPr>
          <p:cNvPr id="48" name="Oval 19"/>
          <p:cNvSpPr>
            <a:spLocks noChangeArrowheads="1"/>
          </p:cNvSpPr>
          <p:nvPr/>
        </p:nvSpPr>
        <p:spPr bwMode="auto">
          <a:xfrm>
            <a:off x="2241939" y="2425508"/>
            <a:ext cx="690740" cy="688547"/>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a:endParaRPr>
          </a:p>
        </p:txBody>
      </p:sp>
      <p:sp>
        <p:nvSpPr>
          <p:cNvPr id="49" name="Oval 19"/>
          <p:cNvSpPr>
            <a:spLocks noChangeArrowheads="1"/>
          </p:cNvSpPr>
          <p:nvPr/>
        </p:nvSpPr>
        <p:spPr bwMode="auto">
          <a:xfrm>
            <a:off x="2524414" y="3237244"/>
            <a:ext cx="690740" cy="688547"/>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a:endParaRPr>
          </a:p>
        </p:txBody>
      </p:sp>
      <p:grpSp>
        <p:nvGrpSpPr>
          <p:cNvPr id="50" name="组合 49"/>
          <p:cNvGrpSpPr/>
          <p:nvPr/>
        </p:nvGrpSpPr>
        <p:grpSpPr>
          <a:xfrm>
            <a:off x="3835274" y="2046036"/>
            <a:ext cx="1463132" cy="1458487"/>
            <a:chOff x="3757666" y="2046036"/>
            <a:chExt cx="1463132" cy="1458487"/>
          </a:xfrm>
        </p:grpSpPr>
        <p:sp>
          <p:nvSpPr>
            <p:cNvPr id="51" name="Oval 19"/>
            <p:cNvSpPr>
              <a:spLocks noChangeArrowheads="1"/>
            </p:cNvSpPr>
            <p:nvPr/>
          </p:nvSpPr>
          <p:spPr bwMode="auto">
            <a:xfrm>
              <a:off x="3757666" y="2046036"/>
              <a:ext cx="1463132" cy="1458487"/>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a:endParaRPr>
            </a:p>
          </p:txBody>
        </p:sp>
        <p:sp>
          <p:nvSpPr>
            <p:cNvPr id="52" name="Oval 19"/>
            <p:cNvSpPr>
              <a:spLocks noChangeArrowheads="1"/>
            </p:cNvSpPr>
            <p:nvPr/>
          </p:nvSpPr>
          <p:spPr bwMode="auto">
            <a:xfrm>
              <a:off x="3853663" y="2136525"/>
              <a:ext cx="1271137" cy="1267102"/>
            </a:xfrm>
            <a:prstGeom prst="ellipse">
              <a:avLst/>
            </a:prstGeom>
            <a:solidFill>
              <a:srgbClr val="D43E0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dirty="0">
                <a:solidFill>
                  <a:srgbClr val="7F7F7F"/>
                </a:solidFill>
              </a:endParaRPr>
            </a:p>
          </p:txBody>
        </p:sp>
      </p:grpSp>
      <p:sp>
        <p:nvSpPr>
          <p:cNvPr id="53" name="TextBox 30"/>
          <p:cNvSpPr txBox="1"/>
          <p:nvPr/>
        </p:nvSpPr>
        <p:spPr>
          <a:xfrm>
            <a:off x="4217560" y="2428528"/>
            <a:ext cx="720936" cy="719541"/>
          </a:xfrm>
          <a:prstGeom prst="rect">
            <a:avLst/>
          </a:prstGeom>
          <a:noFill/>
        </p:spPr>
        <p:txBody>
          <a:bodyPr wrap="none" lIns="102982" tIns="51491" rIns="102982" bIns="51491" rtlCol="0">
            <a:spAutoFit/>
          </a:bodyPr>
          <a:lstStyle/>
          <a:p>
            <a:r>
              <a:rPr lang="zh-CN" altLang="en-US" sz="2000" dirty="0">
                <a:solidFill>
                  <a:schemeClr val="bg1"/>
                </a:solidFill>
                <a:latin typeface="Adobe 黑体 Std R" pitchFamily="34" charset="-122"/>
                <a:ea typeface="Adobe 黑体 Std R" pitchFamily="34" charset="-122"/>
              </a:rPr>
              <a:t>添加</a:t>
            </a:r>
            <a:endParaRPr lang="en-US" altLang="zh-CN" sz="2000" dirty="0">
              <a:solidFill>
                <a:schemeClr val="bg1"/>
              </a:solidFill>
              <a:latin typeface="Adobe 黑体 Std R" pitchFamily="34" charset="-122"/>
              <a:ea typeface="Adobe 黑体 Std R" pitchFamily="34" charset="-122"/>
            </a:endParaRPr>
          </a:p>
          <a:p>
            <a:r>
              <a:rPr lang="zh-CN" altLang="en-US" sz="2000" dirty="0">
                <a:solidFill>
                  <a:schemeClr val="bg1"/>
                </a:solidFill>
                <a:latin typeface="Adobe 黑体 Std R" pitchFamily="34" charset="-122"/>
                <a:ea typeface="Adobe 黑体 Std R" pitchFamily="34" charset="-122"/>
              </a:rPr>
              <a:t>标题</a:t>
            </a:r>
          </a:p>
        </p:txBody>
      </p:sp>
      <p:sp>
        <p:nvSpPr>
          <p:cNvPr id="54" name="TextBox 31"/>
          <p:cNvSpPr txBox="1"/>
          <p:nvPr/>
        </p:nvSpPr>
        <p:spPr>
          <a:xfrm>
            <a:off x="2644415" y="1759049"/>
            <a:ext cx="525370" cy="473320"/>
          </a:xfrm>
          <a:prstGeom prst="rect">
            <a:avLst/>
          </a:prstGeom>
          <a:noFill/>
        </p:spPr>
        <p:txBody>
          <a:bodyPr wrap="none" lIns="102982" tIns="51491" rIns="102982" bIns="51491" rtlCol="0">
            <a:spAutoFit/>
          </a:bodyPr>
          <a:lstStyle/>
          <a:p>
            <a:r>
              <a:rPr lang="zh-CN" altLang="en-US" sz="1200" b="1" dirty="0" smtClean="0">
                <a:solidFill>
                  <a:srgbClr val="00A1DA"/>
                </a:solidFill>
                <a:latin typeface="Adobe 黑体 Std R" pitchFamily="34" charset="-122"/>
                <a:ea typeface="Adobe 黑体 Std R" pitchFamily="34" charset="-122"/>
              </a:rPr>
              <a:t>添加</a:t>
            </a:r>
            <a:endParaRPr lang="en-US" altLang="zh-CN" sz="1200" b="1" dirty="0" smtClean="0">
              <a:solidFill>
                <a:srgbClr val="00A1DA"/>
              </a:solidFill>
              <a:latin typeface="Adobe 黑体 Std R" pitchFamily="34" charset="-122"/>
              <a:ea typeface="Adobe 黑体 Std R" pitchFamily="34" charset="-122"/>
            </a:endParaRPr>
          </a:p>
          <a:p>
            <a:r>
              <a:rPr lang="zh-CN" altLang="en-US" sz="1200" b="1" dirty="0" smtClean="0">
                <a:solidFill>
                  <a:srgbClr val="00A1DA"/>
                </a:solidFill>
                <a:latin typeface="Adobe 黑体 Std R" pitchFamily="34" charset="-122"/>
                <a:ea typeface="Adobe 黑体 Std R" pitchFamily="34" charset="-122"/>
              </a:rPr>
              <a:t>标题</a:t>
            </a:r>
            <a:endParaRPr lang="zh-CN" altLang="en-US" sz="1200" b="1" dirty="0">
              <a:solidFill>
                <a:srgbClr val="00A1DA"/>
              </a:solidFill>
              <a:latin typeface="Adobe 黑体 Std R" pitchFamily="34" charset="-122"/>
              <a:ea typeface="Adobe 黑体 Std R" pitchFamily="34" charset="-122"/>
            </a:endParaRPr>
          </a:p>
        </p:txBody>
      </p:sp>
      <p:sp>
        <p:nvSpPr>
          <p:cNvPr id="55" name="TextBox 32"/>
          <p:cNvSpPr txBox="1"/>
          <p:nvPr/>
        </p:nvSpPr>
        <p:spPr>
          <a:xfrm>
            <a:off x="2309699" y="2538619"/>
            <a:ext cx="525370" cy="473320"/>
          </a:xfrm>
          <a:prstGeom prst="rect">
            <a:avLst/>
          </a:prstGeom>
          <a:noFill/>
        </p:spPr>
        <p:txBody>
          <a:bodyPr wrap="none" lIns="102982" tIns="51491" rIns="102982" bIns="51491" rtlCol="0">
            <a:spAutoFit/>
          </a:bodyPr>
          <a:lstStyle/>
          <a:p>
            <a:r>
              <a:rPr lang="zh-CN" altLang="en-US" sz="1200" b="1" dirty="0">
                <a:solidFill>
                  <a:srgbClr val="00A1DA"/>
                </a:solidFill>
                <a:latin typeface="Adobe 黑体 Std R" pitchFamily="34" charset="-122"/>
                <a:ea typeface="Adobe 黑体 Std R" pitchFamily="34" charset="-122"/>
              </a:rPr>
              <a:t>添加</a:t>
            </a:r>
            <a:endParaRPr lang="en-US" altLang="zh-CN" sz="1200" b="1" dirty="0">
              <a:solidFill>
                <a:srgbClr val="00A1DA"/>
              </a:solidFill>
              <a:latin typeface="Adobe 黑体 Std R" pitchFamily="34" charset="-122"/>
              <a:ea typeface="Adobe 黑体 Std R" pitchFamily="34" charset="-122"/>
            </a:endParaRPr>
          </a:p>
          <a:p>
            <a:r>
              <a:rPr lang="zh-CN" altLang="en-US" sz="1200" b="1" dirty="0">
                <a:solidFill>
                  <a:srgbClr val="00A1DA"/>
                </a:solidFill>
                <a:latin typeface="Adobe 黑体 Std R" pitchFamily="34" charset="-122"/>
                <a:ea typeface="Adobe 黑体 Std R" pitchFamily="34" charset="-122"/>
              </a:rPr>
              <a:t>标题</a:t>
            </a:r>
          </a:p>
        </p:txBody>
      </p:sp>
      <p:sp>
        <p:nvSpPr>
          <p:cNvPr id="57" name="TextBox 33"/>
          <p:cNvSpPr txBox="1"/>
          <p:nvPr/>
        </p:nvSpPr>
        <p:spPr>
          <a:xfrm>
            <a:off x="2591791" y="3357135"/>
            <a:ext cx="525370" cy="473320"/>
          </a:xfrm>
          <a:prstGeom prst="rect">
            <a:avLst/>
          </a:prstGeom>
          <a:noFill/>
        </p:spPr>
        <p:txBody>
          <a:bodyPr wrap="none" lIns="102982" tIns="51491" rIns="102982" bIns="51491" rtlCol="0">
            <a:spAutoFit/>
          </a:bodyPr>
          <a:lstStyle/>
          <a:p>
            <a:r>
              <a:rPr lang="zh-CN" altLang="en-US" sz="1200" b="1" dirty="0">
                <a:solidFill>
                  <a:srgbClr val="00A1DA"/>
                </a:solidFill>
                <a:latin typeface="Adobe 黑体 Std R" pitchFamily="34" charset="-122"/>
                <a:ea typeface="Adobe 黑体 Std R" pitchFamily="34" charset="-122"/>
              </a:rPr>
              <a:t>添加</a:t>
            </a:r>
            <a:endParaRPr lang="en-US" altLang="zh-CN" sz="1200" b="1" dirty="0">
              <a:solidFill>
                <a:srgbClr val="00A1DA"/>
              </a:solidFill>
              <a:latin typeface="Adobe 黑体 Std R" pitchFamily="34" charset="-122"/>
              <a:ea typeface="Adobe 黑体 Std R" pitchFamily="34" charset="-122"/>
            </a:endParaRPr>
          </a:p>
          <a:p>
            <a:r>
              <a:rPr lang="zh-CN" altLang="en-US" sz="1200" b="1" dirty="0">
                <a:solidFill>
                  <a:srgbClr val="00A1DA"/>
                </a:solidFill>
                <a:latin typeface="Adobe 黑体 Std R" pitchFamily="34" charset="-122"/>
                <a:ea typeface="Adobe 黑体 Std R" pitchFamily="34" charset="-122"/>
              </a:rPr>
              <a:t>标题</a:t>
            </a:r>
          </a:p>
        </p:txBody>
      </p:sp>
      <p:sp>
        <p:nvSpPr>
          <p:cNvPr id="58" name="TextBox 34"/>
          <p:cNvSpPr txBox="1"/>
          <p:nvPr/>
        </p:nvSpPr>
        <p:spPr>
          <a:xfrm>
            <a:off x="6013193" y="1759049"/>
            <a:ext cx="525370" cy="473320"/>
          </a:xfrm>
          <a:prstGeom prst="rect">
            <a:avLst/>
          </a:prstGeom>
          <a:noFill/>
        </p:spPr>
        <p:txBody>
          <a:bodyPr wrap="none" lIns="102982" tIns="51491" rIns="102982" bIns="51491" rtlCol="0">
            <a:spAutoFit/>
          </a:bodyPr>
          <a:lstStyle/>
          <a:p>
            <a:r>
              <a:rPr lang="zh-CN" altLang="en-US" sz="1200" b="1" dirty="0">
                <a:solidFill>
                  <a:srgbClr val="00A1DA"/>
                </a:solidFill>
                <a:latin typeface="Adobe 黑体 Std R" pitchFamily="34" charset="-122"/>
                <a:ea typeface="Adobe 黑体 Std R" pitchFamily="34" charset="-122"/>
              </a:rPr>
              <a:t>添加</a:t>
            </a:r>
            <a:endParaRPr lang="en-US" altLang="zh-CN" sz="1200" b="1" dirty="0">
              <a:solidFill>
                <a:srgbClr val="00A1DA"/>
              </a:solidFill>
              <a:latin typeface="Adobe 黑体 Std R" pitchFamily="34" charset="-122"/>
              <a:ea typeface="Adobe 黑体 Std R" pitchFamily="34" charset="-122"/>
            </a:endParaRPr>
          </a:p>
          <a:p>
            <a:r>
              <a:rPr lang="zh-CN" altLang="en-US" sz="1200" b="1" dirty="0">
                <a:solidFill>
                  <a:srgbClr val="00A1DA"/>
                </a:solidFill>
                <a:latin typeface="Adobe 黑体 Std R" pitchFamily="34" charset="-122"/>
                <a:ea typeface="Adobe 黑体 Std R" pitchFamily="34" charset="-122"/>
              </a:rPr>
              <a:t>标题</a:t>
            </a:r>
          </a:p>
        </p:txBody>
      </p:sp>
      <p:sp>
        <p:nvSpPr>
          <p:cNvPr id="59" name="TextBox 35"/>
          <p:cNvSpPr txBox="1"/>
          <p:nvPr/>
        </p:nvSpPr>
        <p:spPr>
          <a:xfrm>
            <a:off x="6338277" y="2538619"/>
            <a:ext cx="525370" cy="473320"/>
          </a:xfrm>
          <a:prstGeom prst="rect">
            <a:avLst/>
          </a:prstGeom>
          <a:noFill/>
        </p:spPr>
        <p:txBody>
          <a:bodyPr wrap="none" lIns="102982" tIns="51491" rIns="102982" bIns="51491" rtlCol="0">
            <a:spAutoFit/>
          </a:bodyPr>
          <a:lstStyle/>
          <a:p>
            <a:r>
              <a:rPr lang="zh-CN" altLang="en-US" sz="1200" b="1" dirty="0">
                <a:solidFill>
                  <a:srgbClr val="00A1DA"/>
                </a:solidFill>
                <a:latin typeface="Adobe 黑体 Std R" pitchFamily="34" charset="-122"/>
                <a:ea typeface="Adobe 黑体 Std R" pitchFamily="34" charset="-122"/>
              </a:rPr>
              <a:t>添加</a:t>
            </a:r>
            <a:endParaRPr lang="en-US" altLang="zh-CN" sz="1200" b="1" dirty="0">
              <a:solidFill>
                <a:srgbClr val="00A1DA"/>
              </a:solidFill>
              <a:latin typeface="Adobe 黑体 Std R" pitchFamily="34" charset="-122"/>
              <a:ea typeface="Adobe 黑体 Std R" pitchFamily="34" charset="-122"/>
            </a:endParaRPr>
          </a:p>
          <a:p>
            <a:r>
              <a:rPr lang="zh-CN" altLang="en-US" sz="1200" b="1" dirty="0">
                <a:solidFill>
                  <a:srgbClr val="00A1DA"/>
                </a:solidFill>
                <a:latin typeface="Adobe 黑体 Std R" pitchFamily="34" charset="-122"/>
                <a:ea typeface="Adobe 黑体 Std R" pitchFamily="34" charset="-122"/>
              </a:rPr>
              <a:t>标题</a:t>
            </a:r>
          </a:p>
        </p:txBody>
      </p:sp>
      <p:sp>
        <p:nvSpPr>
          <p:cNvPr id="60" name="TextBox 36"/>
          <p:cNvSpPr txBox="1"/>
          <p:nvPr/>
        </p:nvSpPr>
        <p:spPr>
          <a:xfrm>
            <a:off x="6057230" y="3357135"/>
            <a:ext cx="525370" cy="473320"/>
          </a:xfrm>
          <a:prstGeom prst="rect">
            <a:avLst/>
          </a:prstGeom>
          <a:noFill/>
        </p:spPr>
        <p:txBody>
          <a:bodyPr wrap="none" lIns="102982" tIns="51491" rIns="102982" bIns="51491" rtlCol="0">
            <a:spAutoFit/>
          </a:bodyPr>
          <a:lstStyle/>
          <a:p>
            <a:r>
              <a:rPr lang="zh-CN" altLang="en-US" sz="1200" b="1" dirty="0">
                <a:solidFill>
                  <a:srgbClr val="00A1DA"/>
                </a:solidFill>
                <a:latin typeface="Adobe 黑体 Std R" pitchFamily="34" charset="-122"/>
                <a:ea typeface="Adobe 黑体 Std R" pitchFamily="34" charset="-122"/>
              </a:rPr>
              <a:t>添加</a:t>
            </a:r>
            <a:endParaRPr lang="en-US" altLang="zh-CN" sz="1200" b="1" dirty="0">
              <a:solidFill>
                <a:srgbClr val="00A1DA"/>
              </a:solidFill>
              <a:latin typeface="Adobe 黑体 Std R" pitchFamily="34" charset="-122"/>
              <a:ea typeface="Adobe 黑体 Std R" pitchFamily="34" charset="-122"/>
            </a:endParaRPr>
          </a:p>
          <a:p>
            <a:r>
              <a:rPr lang="zh-CN" altLang="en-US" sz="1200" b="1" dirty="0">
                <a:solidFill>
                  <a:srgbClr val="00A1DA"/>
                </a:solidFill>
                <a:latin typeface="Adobe 黑体 Std R" pitchFamily="34" charset="-122"/>
                <a:ea typeface="Adobe 黑体 Std R" pitchFamily="34" charset="-122"/>
              </a:rPr>
              <a:t>标题</a:t>
            </a:r>
          </a:p>
        </p:txBody>
      </p:sp>
      <p:sp>
        <p:nvSpPr>
          <p:cNvPr id="61" name="矩形 47"/>
          <p:cNvSpPr>
            <a:spLocks noChangeArrowheads="1"/>
          </p:cNvSpPr>
          <p:nvPr/>
        </p:nvSpPr>
        <p:spPr bwMode="auto">
          <a:xfrm>
            <a:off x="401136" y="1780454"/>
            <a:ext cx="2113163" cy="4074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2112" tIns="31056" rIns="62112" bIns="310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20000"/>
              </a:lnSpc>
              <a:spcBef>
                <a:spcPct val="0"/>
              </a:spcBef>
              <a:buNone/>
            </a:pPr>
            <a:r>
              <a:rPr lang="zh-CN" altLang="en-US" sz="1000" dirty="0">
                <a:latin typeface="宋体" panose="02010600030101010101" pitchFamily="2" charset="-122"/>
                <a:ea typeface="宋体" panose="02010600030101010101" pitchFamily="2" charset="-122"/>
                <a:sym typeface="微软雅黑" pitchFamily="34" charset="-122"/>
              </a:rPr>
              <a:t>您的内容打在这里，或者通过复制您的文本后，在此框中选择粘贴</a:t>
            </a:r>
          </a:p>
        </p:txBody>
      </p:sp>
      <p:sp>
        <p:nvSpPr>
          <p:cNvPr id="62" name="矩形 47"/>
          <p:cNvSpPr>
            <a:spLocks noChangeArrowheads="1"/>
          </p:cNvSpPr>
          <p:nvPr/>
        </p:nvSpPr>
        <p:spPr bwMode="auto">
          <a:xfrm>
            <a:off x="99972" y="2572544"/>
            <a:ext cx="2113163" cy="4074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2112" tIns="31056" rIns="62112" bIns="310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20000"/>
              </a:lnSpc>
              <a:spcBef>
                <a:spcPct val="0"/>
              </a:spcBef>
              <a:buNone/>
            </a:pPr>
            <a:r>
              <a:rPr lang="zh-CN" altLang="en-US" sz="1000" dirty="0">
                <a:latin typeface="宋体" panose="02010600030101010101" pitchFamily="2" charset="-122"/>
                <a:ea typeface="宋体" panose="02010600030101010101" pitchFamily="2" charset="-122"/>
                <a:sym typeface="微软雅黑" pitchFamily="34" charset="-122"/>
              </a:rPr>
              <a:t>您的内容打在这里，或者通过复制您的文本后，在此框中选择粘贴</a:t>
            </a:r>
          </a:p>
        </p:txBody>
      </p:sp>
      <p:sp>
        <p:nvSpPr>
          <p:cNvPr id="63" name="矩形 47"/>
          <p:cNvSpPr>
            <a:spLocks noChangeArrowheads="1"/>
          </p:cNvSpPr>
          <p:nvPr/>
        </p:nvSpPr>
        <p:spPr bwMode="auto">
          <a:xfrm>
            <a:off x="310344" y="3508646"/>
            <a:ext cx="2113163" cy="4074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2112" tIns="31056" rIns="62112" bIns="310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20000"/>
              </a:lnSpc>
              <a:spcBef>
                <a:spcPct val="0"/>
              </a:spcBef>
              <a:buNone/>
            </a:pPr>
            <a:r>
              <a:rPr lang="zh-CN" altLang="en-US" sz="1000" dirty="0">
                <a:latin typeface="宋体" panose="02010600030101010101" pitchFamily="2" charset="-122"/>
                <a:ea typeface="宋体" panose="02010600030101010101" pitchFamily="2" charset="-122"/>
                <a:sym typeface="微软雅黑" pitchFamily="34" charset="-122"/>
              </a:rPr>
              <a:t>您的内容打在这里，或者通过复制您的文本后，在此框中选择粘贴</a:t>
            </a:r>
          </a:p>
        </p:txBody>
      </p:sp>
      <p:sp>
        <p:nvSpPr>
          <p:cNvPr id="64" name="矩形 47"/>
          <p:cNvSpPr>
            <a:spLocks noChangeArrowheads="1"/>
          </p:cNvSpPr>
          <p:nvPr/>
        </p:nvSpPr>
        <p:spPr bwMode="auto">
          <a:xfrm>
            <a:off x="6644499" y="1708448"/>
            <a:ext cx="2113163" cy="4074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2112" tIns="31056" rIns="62112" bIns="310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20000"/>
              </a:lnSpc>
              <a:spcBef>
                <a:spcPct val="0"/>
              </a:spcBef>
              <a:buNone/>
            </a:pPr>
            <a:r>
              <a:rPr lang="zh-CN" altLang="en-US" sz="1000" dirty="0">
                <a:latin typeface="宋体" panose="02010600030101010101" pitchFamily="2" charset="-122"/>
                <a:ea typeface="宋体" panose="02010600030101010101" pitchFamily="2" charset="-122"/>
                <a:sym typeface="微软雅黑" pitchFamily="34" charset="-122"/>
              </a:rPr>
              <a:t>您的内容打在这里，或者通过复制您的文本后，在此框中选择粘贴</a:t>
            </a:r>
          </a:p>
        </p:txBody>
      </p:sp>
      <p:sp>
        <p:nvSpPr>
          <p:cNvPr id="65" name="矩形 47"/>
          <p:cNvSpPr>
            <a:spLocks noChangeArrowheads="1"/>
          </p:cNvSpPr>
          <p:nvPr/>
        </p:nvSpPr>
        <p:spPr bwMode="auto">
          <a:xfrm>
            <a:off x="6851325" y="2572544"/>
            <a:ext cx="2113163" cy="5921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2112" tIns="31056" rIns="62112" bIns="310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20000"/>
              </a:lnSpc>
              <a:spcBef>
                <a:spcPct val="0"/>
              </a:spcBef>
              <a:buNone/>
            </a:pPr>
            <a:r>
              <a:rPr lang="zh-CN" altLang="en-US" sz="1000" dirty="0" smtClean="0">
                <a:latin typeface="宋体" panose="02010600030101010101" pitchFamily="2" charset="-122"/>
                <a:ea typeface="宋体" panose="02010600030101010101" pitchFamily="2" charset="-122"/>
                <a:sym typeface="微软雅黑" pitchFamily="34" charset="-122"/>
              </a:rPr>
              <a:t>亮</a:t>
            </a:r>
            <a:r>
              <a:rPr lang="zh-CN" altLang="en-US" sz="1000" dirty="0" smtClean="0">
                <a:latin typeface="宋体" panose="02010600030101010101" pitchFamily="2" charset="-122"/>
                <a:ea typeface="宋体" panose="02010600030101010101" pitchFamily="2" charset="-122"/>
                <a:sym typeface="微软雅黑" pitchFamily="34" charset="-122"/>
              </a:rPr>
              <a:t>亮图文旗舰店</a:t>
            </a:r>
            <a:r>
              <a:rPr lang="en-US" altLang="zh-CN" sz="1000" dirty="0" smtClean="0">
                <a:latin typeface="宋体" panose="02010600030101010101" pitchFamily="2" charset="-122"/>
                <a:ea typeface="宋体" panose="02010600030101010101" pitchFamily="2" charset="-122"/>
                <a:sym typeface="微软雅黑" pitchFamily="34" charset="-122"/>
              </a:rPr>
              <a:t>https://liangliangtuwen.tmall.com</a:t>
            </a:r>
            <a:endParaRPr lang="zh-CN" altLang="en-US" sz="1000" dirty="0">
              <a:latin typeface="宋体" panose="02010600030101010101" pitchFamily="2" charset="-122"/>
              <a:ea typeface="宋体" panose="02010600030101010101" pitchFamily="2" charset="-122"/>
              <a:sym typeface="微软雅黑" pitchFamily="34" charset="-122"/>
            </a:endParaRPr>
          </a:p>
        </p:txBody>
      </p:sp>
      <p:sp>
        <p:nvSpPr>
          <p:cNvPr id="66" name="矩形 47"/>
          <p:cNvSpPr>
            <a:spLocks noChangeArrowheads="1"/>
          </p:cNvSpPr>
          <p:nvPr/>
        </p:nvSpPr>
        <p:spPr bwMode="auto">
          <a:xfrm>
            <a:off x="6593824" y="3364632"/>
            <a:ext cx="2113163" cy="4074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2112" tIns="31056" rIns="62112" bIns="310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20000"/>
              </a:lnSpc>
              <a:spcBef>
                <a:spcPct val="0"/>
              </a:spcBef>
              <a:buNone/>
            </a:pPr>
            <a:r>
              <a:rPr lang="zh-CN" altLang="en-US" sz="1000" dirty="0">
                <a:latin typeface="宋体" panose="02010600030101010101" pitchFamily="2" charset="-122"/>
                <a:ea typeface="宋体" panose="02010600030101010101" pitchFamily="2" charset="-122"/>
                <a:sym typeface="微软雅黑" pitchFamily="34" charset="-122"/>
              </a:rPr>
              <a:t>您的内容打在这里，或者通过复制您的文本后，在此框中选择粘贴</a:t>
            </a:r>
          </a:p>
        </p:txBody>
      </p:sp>
    </p:spTree>
    <p:extLst>
      <p:ext uri="{BB962C8B-B14F-4D97-AF65-F5344CB8AC3E}">
        <p14:creationId xmlns:p14="http://schemas.microsoft.com/office/powerpoint/2010/main" xmlns="" val="3119257739"/>
      </p:ext>
    </p:extLst>
  </p:cSld>
  <p:clrMapOvr>
    <a:masterClrMapping/>
  </p:clrMapOvr>
  <p:transition spd="slow" advClick="0" advTm="1501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 calcmode="lin" valueType="num">
                                      <p:cBhvr>
                                        <p:cTn id="21" dur="500" fill="hold"/>
                                        <p:tgtEl>
                                          <p:spTgt spid="53"/>
                                        </p:tgtEl>
                                        <p:attrNameLst>
                                          <p:attrName>ppt_w</p:attrName>
                                        </p:attrNameLst>
                                      </p:cBhvr>
                                      <p:tavLst>
                                        <p:tav tm="0">
                                          <p:val>
                                            <p:fltVal val="0"/>
                                          </p:val>
                                        </p:tav>
                                        <p:tav tm="100000">
                                          <p:val>
                                            <p:strVal val="#ppt_w"/>
                                          </p:val>
                                        </p:tav>
                                      </p:tavLst>
                                    </p:anim>
                                    <p:anim calcmode="lin" valueType="num">
                                      <p:cBhvr>
                                        <p:cTn id="22" dur="500" fill="hold"/>
                                        <p:tgtEl>
                                          <p:spTgt spid="53"/>
                                        </p:tgtEl>
                                        <p:attrNameLst>
                                          <p:attrName>ppt_h</p:attrName>
                                        </p:attrNameLst>
                                      </p:cBhvr>
                                      <p:tavLst>
                                        <p:tav tm="0">
                                          <p:val>
                                            <p:fltVal val="0"/>
                                          </p:val>
                                        </p:tav>
                                        <p:tav tm="100000">
                                          <p:val>
                                            <p:strVal val="#ppt_h"/>
                                          </p:val>
                                        </p:tav>
                                      </p:tavLst>
                                    </p:anim>
                                    <p:animEffect transition="in" filter="fade">
                                      <p:cBhvr>
                                        <p:cTn id="23" dur="500"/>
                                        <p:tgtEl>
                                          <p:spTgt spid="53"/>
                                        </p:tgtEl>
                                      </p:cBhvr>
                                    </p:animEffect>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p:cTn id="27" dur="500" fill="hold"/>
                                        <p:tgtEl>
                                          <p:spTgt spid="44"/>
                                        </p:tgtEl>
                                        <p:attrNameLst>
                                          <p:attrName>ppt_w</p:attrName>
                                        </p:attrNameLst>
                                      </p:cBhvr>
                                      <p:tavLst>
                                        <p:tav tm="0">
                                          <p:val>
                                            <p:fltVal val="0"/>
                                          </p:val>
                                        </p:tav>
                                        <p:tav tm="100000">
                                          <p:val>
                                            <p:strVal val="#ppt_w"/>
                                          </p:val>
                                        </p:tav>
                                      </p:tavLst>
                                    </p:anim>
                                    <p:anim calcmode="lin" valueType="num">
                                      <p:cBhvr>
                                        <p:cTn id="28" dur="500" fill="hold"/>
                                        <p:tgtEl>
                                          <p:spTgt spid="44"/>
                                        </p:tgtEl>
                                        <p:attrNameLst>
                                          <p:attrName>ppt_h</p:attrName>
                                        </p:attrNameLst>
                                      </p:cBhvr>
                                      <p:tavLst>
                                        <p:tav tm="0">
                                          <p:val>
                                            <p:fltVal val="0"/>
                                          </p:val>
                                        </p:tav>
                                        <p:tav tm="100000">
                                          <p:val>
                                            <p:strVal val="#ppt_h"/>
                                          </p:val>
                                        </p:tav>
                                      </p:tavLst>
                                    </p:anim>
                                    <p:animEffect transition="in" filter="fade">
                                      <p:cBhvr>
                                        <p:cTn id="29" dur="500"/>
                                        <p:tgtEl>
                                          <p:spTgt spid="44"/>
                                        </p:tgtEl>
                                      </p:cBhvr>
                                    </p:animEffect>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 calcmode="lin" valueType="num">
                                      <p:cBhvr>
                                        <p:cTn id="33" dur="500" fill="hold"/>
                                        <p:tgtEl>
                                          <p:spTgt spid="45"/>
                                        </p:tgtEl>
                                        <p:attrNameLst>
                                          <p:attrName>ppt_w</p:attrName>
                                        </p:attrNameLst>
                                      </p:cBhvr>
                                      <p:tavLst>
                                        <p:tav tm="0">
                                          <p:val>
                                            <p:fltVal val="0"/>
                                          </p:val>
                                        </p:tav>
                                        <p:tav tm="100000">
                                          <p:val>
                                            <p:strVal val="#ppt_w"/>
                                          </p:val>
                                        </p:tav>
                                      </p:tavLst>
                                    </p:anim>
                                    <p:anim calcmode="lin" valueType="num">
                                      <p:cBhvr>
                                        <p:cTn id="34" dur="500" fill="hold"/>
                                        <p:tgtEl>
                                          <p:spTgt spid="45"/>
                                        </p:tgtEl>
                                        <p:attrNameLst>
                                          <p:attrName>ppt_h</p:attrName>
                                        </p:attrNameLst>
                                      </p:cBhvr>
                                      <p:tavLst>
                                        <p:tav tm="0">
                                          <p:val>
                                            <p:fltVal val="0"/>
                                          </p:val>
                                        </p:tav>
                                        <p:tav tm="100000">
                                          <p:val>
                                            <p:strVal val="#ppt_h"/>
                                          </p:val>
                                        </p:tav>
                                      </p:tavLst>
                                    </p:anim>
                                    <p:animEffect transition="in" filter="fade">
                                      <p:cBhvr>
                                        <p:cTn id="35" dur="500"/>
                                        <p:tgtEl>
                                          <p:spTgt spid="45"/>
                                        </p:tgtEl>
                                      </p:cBhvr>
                                    </p:animEffect>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000"/>
                            </p:stCondLst>
                            <p:childTnLst>
                              <p:par>
                                <p:cTn id="43" presetID="53" presetClass="entr" presetSubtype="16"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p:cTn id="45" dur="500" fill="hold"/>
                                        <p:tgtEl>
                                          <p:spTgt spid="47"/>
                                        </p:tgtEl>
                                        <p:attrNameLst>
                                          <p:attrName>ppt_w</p:attrName>
                                        </p:attrNameLst>
                                      </p:cBhvr>
                                      <p:tavLst>
                                        <p:tav tm="0">
                                          <p:val>
                                            <p:fltVal val="0"/>
                                          </p:val>
                                        </p:tav>
                                        <p:tav tm="100000">
                                          <p:val>
                                            <p:strVal val="#ppt_w"/>
                                          </p:val>
                                        </p:tav>
                                      </p:tavLst>
                                    </p:anim>
                                    <p:anim calcmode="lin" valueType="num">
                                      <p:cBhvr>
                                        <p:cTn id="46" dur="500" fill="hold"/>
                                        <p:tgtEl>
                                          <p:spTgt spid="47"/>
                                        </p:tgtEl>
                                        <p:attrNameLst>
                                          <p:attrName>ppt_h</p:attrName>
                                        </p:attrNameLst>
                                      </p:cBhvr>
                                      <p:tavLst>
                                        <p:tav tm="0">
                                          <p:val>
                                            <p:fltVal val="0"/>
                                          </p:val>
                                        </p:tav>
                                        <p:tav tm="100000">
                                          <p:val>
                                            <p:strVal val="#ppt_h"/>
                                          </p:val>
                                        </p:tav>
                                      </p:tavLst>
                                    </p:anim>
                                    <p:animEffect transition="in" filter="fade">
                                      <p:cBhvr>
                                        <p:cTn id="47" dur="500"/>
                                        <p:tgtEl>
                                          <p:spTgt spid="47"/>
                                        </p:tgtEl>
                                      </p:cBhvr>
                                    </p:animEffect>
                                  </p:childTnLst>
                                </p:cTn>
                              </p:par>
                            </p:childTnLst>
                          </p:cTn>
                        </p:par>
                        <p:par>
                          <p:cTn id="48" fill="hold">
                            <p:stCondLst>
                              <p:cond delay="3500"/>
                            </p:stCondLst>
                            <p:childTnLst>
                              <p:par>
                                <p:cTn id="49" presetID="53" presetClass="entr" presetSubtype="16"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p:cTn id="51" dur="500" fill="hold"/>
                                        <p:tgtEl>
                                          <p:spTgt spid="48"/>
                                        </p:tgtEl>
                                        <p:attrNameLst>
                                          <p:attrName>ppt_w</p:attrName>
                                        </p:attrNameLst>
                                      </p:cBhvr>
                                      <p:tavLst>
                                        <p:tav tm="0">
                                          <p:val>
                                            <p:fltVal val="0"/>
                                          </p:val>
                                        </p:tav>
                                        <p:tav tm="100000">
                                          <p:val>
                                            <p:strVal val="#ppt_w"/>
                                          </p:val>
                                        </p:tav>
                                      </p:tavLst>
                                    </p:anim>
                                    <p:anim calcmode="lin" valueType="num">
                                      <p:cBhvr>
                                        <p:cTn id="52" dur="500" fill="hold"/>
                                        <p:tgtEl>
                                          <p:spTgt spid="48"/>
                                        </p:tgtEl>
                                        <p:attrNameLst>
                                          <p:attrName>ppt_h</p:attrName>
                                        </p:attrNameLst>
                                      </p:cBhvr>
                                      <p:tavLst>
                                        <p:tav tm="0">
                                          <p:val>
                                            <p:fltVal val="0"/>
                                          </p:val>
                                        </p:tav>
                                        <p:tav tm="100000">
                                          <p:val>
                                            <p:strVal val="#ppt_h"/>
                                          </p:val>
                                        </p:tav>
                                      </p:tavLst>
                                    </p:anim>
                                    <p:animEffect transition="in" filter="fade">
                                      <p:cBhvr>
                                        <p:cTn id="53" dur="500"/>
                                        <p:tgtEl>
                                          <p:spTgt spid="48"/>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49"/>
                                        </p:tgtEl>
                                        <p:attrNameLst>
                                          <p:attrName>style.visibility</p:attrName>
                                        </p:attrNameLst>
                                      </p:cBhvr>
                                      <p:to>
                                        <p:strVal val="visible"/>
                                      </p:to>
                                    </p:set>
                                    <p:anim calcmode="lin" valueType="num">
                                      <p:cBhvr>
                                        <p:cTn id="57" dur="500" fill="hold"/>
                                        <p:tgtEl>
                                          <p:spTgt spid="49"/>
                                        </p:tgtEl>
                                        <p:attrNameLst>
                                          <p:attrName>ppt_w</p:attrName>
                                        </p:attrNameLst>
                                      </p:cBhvr>
                                      <p:tavLst>
                                        <p:tav tm="0">
                                          <p:val>
                                            <p:fltVal val="0"/>
                                          </p:val>
                                        </p:tav>
                                        <p:tav tm="100000">
                                          <p:val>
                                            <p:strVal val="#ppt_w"/>
                                          </p:val>
                                        </p:tav>
                                      </p:tavLst>
                                    </p:anim>
                                    <p:anim calcmode="lin" valueType="num">
                                      <p:cBhvr>
                                        <p:cTn id="58" dur="500" fill="hold"/>
                                        <p:tgtEl>
                                          <p:spTgt spid="49"/>
                                        </p:tgtEl>
                                        <p:attrNameLst>
                                          <p:attrName>ppt_h</p:attrName>
                                        </p:attrNameLst>
                                      </p:cBhvr>
                                      <p:tavLst>
                                        <p:tav tm="0">
                                          <p:val>
                                            <p:fltVal val="0"/>
                                          </p:val>
                                        </p:tav>
                                        <p:tav tm="100000">
                                          <p:val>
                                            <p:strVal val="#ppt_h"/>
                                          </p:val>
                                        </p:tav>
                                      </p:tavLst>
                                    </p:anim>
                                    <p:animEffect transition="in" filter="fade">
                                      <p:cBhvr>
                                        <p:cTn id="59" dur="500"/>
                                        <p:tgtEl>
                                          <p:spTgt spid="49"/>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childTnLst>
                          </p:cTn>
                        </p:par>
                        <p:par>
                          <p:cTn id="66" fill="hold">
                            <p:stCondLst>
                              <p:cond delay="5000"/>
                            </p:stCondLst>
                            <p:childTnLst>
                              <p:par>
                                <p:cTn id="67" presetID="53" presetClass="entr" presetSubtype="16"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 calcmode="lin" valueType="num">
                                      <p:cBhvr>
                                        <p:cTn id="69" dur="500" fill="hold"/>
                                        <p:tgtEl>
                                          <p:spTgt spid="55"/>
                                        </p:tgtEl>
                                        <p:attrNameLst>
                                          <p:attrName>ppt_w</p:attrName>
                                        </p:attrNameLst>
                                      </p:cBhvr>
                                      <p:tavLst>
                                        <p:tav tm="0">
                                          <p:val>
                                            <p:fltVal val="0"/>
                                          </p:val>
                                        </p:tav>
                                        <p:tav tm="100000">
                                          <p:val>
                                            <p:strVal val="#ppt_w"/>
                                          </p:val>
                                        </p:tav>
                                      </p:tavLst>
                                    </p:anim>
                                    <p:anim calcmode="lin" valueType="num">
                                      <p:cBhvr>
                                        <p:cTn id="70" dur="500" fill="hold"/>
                                        <p:tgtEl>
                                          <p:spTgt spid="55"/>
                                        </p:tgtEl>
                                        <p:attrNameLst>
                                          <p:attrName>ppt_h</p:attrName>
                                        </p:attrNameLst>
                                      </p:cBhvr>
                                      <p:tavLst>
                                        <p:tav tm="0">
                                          <p:val>
                                            <p:fltVal val="0"/>
                                          </p:val>
                                        </p:tav>
                                        <p:tav tm="100000">
                                          <p:val>
                                            <p:strVal val="#ppt_h"/>
                                          </p:val>
                                        </p:tav>
                                      </p:tavLst>
                                    </p:anim>
                                    <p:animEffect transition="in" filter="fade">
                                      <p:cBhvr>
                                        <p:cTn id="71" dur="500"/>
                                        <p:tgtEl>
                                          <p:spTgt spid="55"/>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57"/>
                                        </p:tgtEl>
                                        <p:attrNameLst>
                                          <p:attrName>style.visibility</p:attrName>
                                        </p:attrNameLst>
                                      </p:cBhvr>
                                      <p:to>
                                        <p:strVal val="visible"/>
                                      </p:to>
                                    </p:set>
                                    <p:anim calcmode="lin" valueType="num">
                                      <p:cBhvr>
                                        <p:cTn id="75" dur="500" fill="hold"/>
                                        <p:tgtEl>
                                          <p:spTgt spid="57"/>
                                        </p:tgtEl>
                                        <p:attrNameLst>
                                          <p:attrName>ppt_w</p:attrName>
                                        </p:attrNameLst>
                                      </p:cBhvr>
                                      <p:tavLst>
                                        <p:tav tm="0">
                                          <p:val>
                                            <p:fltVal val="0"/>
                                          </p:val>
                                        </p:tav>
                                        <p:tav tm="100000">
                                          <p:val>
                                            <p:strVal val="#ppt_w"/>
                                          </p:val>
                                        </p:tav>
                                      </p:tavLst>
                                    </p:anim>
                                    <p:anim calcmode="lin" valueType="num">
                                      <p:cBhvr>
                                        <p:cTn id="76" dur="500" fill="hold"/>
                                        <p:tgtEl>
                                          <p:spTgt spid="57"/>
                                        </p:tgtEl>
                                        <p:attrNameLst>
                                          <p:attrName>ppt_h</p:attrName>
                                        </p:attrNameLst>
                                      </p:cBhvr>
                                      <p:tavLst>
                                        <p:tav tm="0">
                                          <p:val>
                                            <p:fltVal val="0"/>
                                          </p:val>
                                        </p:tav>
                                        <p:tav tm="100000">
                                          <p:val>
                                            <p:strVal val="#ppt_h"/>
                                          </p:val>
                                        </p:tav>
                                      </p:tavLst>
                                    </p:anim>
                                    <p:animEffect transition="in" filter="fade">
                                      <p:cBhvr>
                                        <p:cTn id="77" dur="500"/>
                                        <p:tgtEl>
                                          <p:spTgt spid="57"/>
                                        </p:tgtEl>
                                      </p:cBhvr>
                                    </p:animEffect>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500" fill="hold"/>
                                        <p:tgtEl>
                                          <p:spTgt spid="58"/>
                                        </p:tgtEl>
                                        <p:attrNameLst>
                                          <p:attrName>ppt_w</p:attrName>
                                        </p:attrNameLst>
                                      </p:cBhvr>
                                      <p:tavLst>
                                        <p:tav tm="0">
                                          <p:val>
                                            <p:fltVal val="0"/>
                                          </p:val>
                                        </p:tav>
                                        <p:tav tm="100000">
                                          <p:val>
                                            <p:strVal val="#ppt_w"/>
                                          </p:val>
                                        </p:tav>
                                      </p:tavLst>
                                    </p:anim>
                                    <p:anim calcmode="lin" valueType="num">
                                      <p:cBhvr>
                                        <p:cTn id="82" dur="500" fill="hold"/>
                                        <p:tgtEl>
                                          <p:spTgt spid="58"/>
                                        </p:tgtEl>
                                        <p:attrNameLst>
                                          <p:attrName>ppt_h</p:attrName>
                                        </p:attrNameLst>
                                      </p:cBhvr>
                                      <p:tavLst>
                                        <p:tav tm="0">
                                          <p:val>
                                            <p:fltVal val="0"/>
                                          </p:val>
                                        </p:tav>
                                        <p:tav tm="100000">
                                          <p:val>
                                            <p:strVal val="#ppt_h"/>
                                          </p:val>
                                        </p:tav>
                                      </p:tavLst>
                                    </p:anim>
                                    <p:animEffect transition="in" filter="fade">
                                      <p:cBhvr>
                                        <p:cTn id="83" dur="500"/>
                                        <p:tgtEl>
                                          <p:spTgt spid="58"/>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7000"/>
                            </p:stCondLst>
                            <p:childTnLst>
                              <p:par>
                                <p:cTn id="91" presetID="53" presetClass="entr" presetSubtype="16" fill="hold" grpId="0" nodeType="afterEffect">
                                  <p:stCondLst>
                                    <p:cond delay="0"/>
                                  </p:stCondLst>
                                  <p:childTnLst>
                                    <p:set>
                                      <p:cBhvr>
                                        <p:cTn id="92" dur="1" fill="hold">
                                          <p:stCondLst>
                                            <p:cond delay="0"/>
                                          </p:stCondLst>
                                        </p:cTn>
                                        <p:tgtEl>
                                          <p:spTgt spid="60"/>
                                        </p:tgtEl>
                                        <p:attrNameLst>
                                          <p:attrName>style.visibility</p:attrName>
                                        </p:attrNameLst>
                                      </p:cBhvr>
                                      <p:to>
                                        <p:strVal val="visible"/>
                                      </p:to>
                                    </p:set>
                                    <p:anim calcmode="lin" valueType="num">
                                      <p:cBhvr>
                                        <p:cTn id="93" dur="500" fill="hold"/>
                                        <p:tgtEl>
                                          <p:spTgt spid="60"/>
                                        </p:tgtEl>
                                        <p:attrNameLst>
                                          <p:attrName>ppt_w</p:attrName>
                                        </p:attrNameLst>
                                      </p:cBhvr>
                                      <p:tavLst>
                                        <p:tav tm="0">
                                          <p:val>
                                            <p:fltVal val="0"/>
                                          </p:val>
                                        </p:tav>
                                        <p:tav tm="100000">
                                          <p:val>
                                            <p:strVal val="#ppt_w"/>
                                          </p:val>
                                        </p:tav>
                                      </p:tavLst>
                                    </p:anim>
                                    <p:anim calcmode="lin" valueType="num">
                                      <p:cBhvr>
                                        <p:cTn id="94" dur="500" fill="hold"/>
                                        <p:tgtEl>
                                          <p:spTgt spid="60"/>
                                        </p:tgtEl>
                                        <p:attrNameLst>
                                          <p:attrName>ppt_h</p:attrName>
                                        </p:attrNameLst>
                                      </p:cBhvr>
                                      <p:tavLst>
                                        <p:tav tm="0">
                                          <p:val>
                                            <p:fltVal val="0"/>
                                          </p:val>
                                        </p:tav>
                                        <p:tav tm="100000">
                                          <p:val>
                                            <p:strVal val="#ppt_h"/>
                                          </p:val>
                                        </p:tav>
                                      </p:tavLst>
                                    </p:anim>
                                    <p:animEffect transition="in" filter="fade">
                                      <p:cBhvr>
                                        <p:cTn id="95" dur="500"/>
                                        <p:tgtEl>
                                          <p:spTgt spid="60"/>
                                        </p:tgtEl>
                                      </p:cBhvr>
                                    </p:animEffect>
                                  </p:childTnLst>
                                </p:cTn>
                              </p:par>
                            </p:childTnLst>
                          </p:cTn>
                        </p:par>
                        <p:par>
                          <p:cTn id="96" fill="hold">
                            <p:stCondLst>
                              <p:cond delay="7500"/>
                            </p:stCondLst>
                            <p:childTnLst>
                              <p:par>
                                <p:cTn id="97" presetID="53" presetClass="entr" presetSubtype="16" fill="hold" grpId="0" nodeType="afterEffect">
                                  <p:stCondLst>
                                    <p:cond delay="0"/>
                                  </p:stCondLst>
                                  <p:childTnLst>
                                    <p:set>
                                      <p:cBhvr>
                                        <p:cTn id="98" dur="1" fill="hold">
                                          <p:stCondLst>
                                            <p:cond delay="0"/>
                                          </p:stCondLst>
                                        </p:cTn>
                                        <p:tgtEl>
                                          <p:spTgt spid="36"/>
                                        </p:tgtEl>
                                        <p:attrNameLst>
                                          <p:attrName>style.visibility</p:attrName>
                                        </p:attrNameLst>
                                      </p:cBhvr>
                                      <p:to>
                                        <p:strVal val="visible"/>
                                      </p:to>
                                    </p:set>
                                    <p:anim calcmode="lin" valueType="num">
                                      <p:cBhvr>
                                        <p:cTn id="99" dur="500" fill="hold"/>
                                        <p:tgtEl>
                                          <p:spTgt spid="36"/>
                                        </p:tgtEl>
                                        <p:attrNameLst>
                                          <p:attrName>ppt_w</p:attrName>
                                        </p:attrNameLst>
                                      </p:cBhvr>
                                      <p:tavLst>
                                        <p:tav tm="0">
                                          <p:val>
                                            <p:fltVal val="0"/>
                                          </p:val>
                                        </p:tav>
                                        <p:tav tm="100000">
                                          <p:val>
                                            <p:strVal val="#ppt_w"/>
                                          </p:val>
                                        </p:tav>
                                      </p:tavLst>
                                    </p:anim>
                                    <p:anim calcmode="lin" valueType="num">
                                      <p:cBhvr>
                                        <p:cTn id="100" dur="500" fill="hold"/>
                                        <p:tgtEl>
                                          <p:spTgt spid="36"/>
                                        </p:tgtEl>
                                        <p:attrNameLst>
                                          <p:attrName>ppt_h</p:attrName>
                                        </p:attrNameLst>
                                      </p:cBhvr>
                                      <p:tavLst>
                                        <p:tav tm="0">
                                          <p:val>
                                            <p:fltVal val="0"/>
                                          </p:val>
                                        </p:tav>
                                        <p:tav tm="100000">
                                          <p:val>
                                            <p:strVal val="#ppt_h"/>
                                          </p:val>
                                        </p:tav>
                                      </p:tavLst>
                                    </p:anim>
                                    <p:animEffect transition="in" filter="fade">
                                      <p:cBhvr>
                                        <p:cTn id="101" dur="500"/>
                                        <p:tgtEl>
                                          <p:spTgt spid="36"/>
                                        </p:tgtEl>
                                      </p:cBhvr>
                                    </p:animEffect>
                                  </p:childTnLst>
                                </p:cTn>
                              </p:par>
                            </p:childTnLst>
                          </p:cTn>
                        </p:par>
                        <p:par>
                          <p:cTn id="102" fill="hold">
                            <p:stCondLst>
                              <p:cond delay="8000"/>
                            </p:stCondLst>
                            <p:childTnLst>
                              <p:par>
                                <p:cTn id="103" presetID="53" presetClass="entr" presetSubtype="16" fill="hold" grpId="0" nodeType="after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p:cTn id="105" dur="500" fill="hold"/>
                                        <p:tgtEl>
                                          <p:spTgt spid="37"/>
                                        </p:tgtEl>
                                        <p:attrNameLst>
                                          <p:attrName>ppt_w</p:attrName>
                                        </p:attrNameLst>
                                      </p:cBhvr>
                                      <p:tavLst>
                                        <p:tav tm="0">
                                          <p:val>
                                            <p:fltVal val="0"/>
                                          </p:val>
                                        </p:tav>
                                        <p:tav tm="100000">
                                          <p:val>
                                            <p:strVal val="#ppt_w"/>
                                          </p:val>
                                        </p:tav>
                                      </p:tavLst>
                                    </p:anim>
                                    <p:anim calcmode="lin" valueType="num">
                                      <p:cBhvr>
                                        <p:cTn id="106" dur="500" fill="hold"/>
                                        <p:tgtEl>
                                          <p:spTgt spid="37"/>
                                        </p:tgtEl>
                                        <p:attrNameLst>
                                          <p:attrName>ppt_h</p:attrName>
                                        </p:attrNameLst>
                                      </p:cBhvr>
                                      <p:tavLst>
                                        <p:tav tm="0">
                                          <p:val>
                                            <p:fltVal val="0"/>
                                          </p:val>
                                        </p:tav>
                                        <p:tav tm="100000">
                                          <p:val>
                                            <p:strVal val="#ppt_h"/>
                                          </p:val>
                                        </p:tav>
                                      </p:tavLst>
                                    </p:anim>
                                    <p:animEffect transition="in" filter="fade">
                                      <p:cBhvr>
                                        <p:cTn id="107" dur="500"/>
                                        <p:tgtEl>
                                          <p:spTgt spid="37"/>
                                        </p:tgtEl>
                                      </p:cBhvr>
                                    </p:animEffect>
                                  </p:childTnLst>
                                </p:cTn>
                              </p:par>
                            </p:childTnLst>
                          </p:cTn>
                        </p:par>
                        <p:par>
                          <p:cTn id="108" fill="hold">
                            <p:stCondLst>
                              <p:cond delay="8500"/>
                            </p:stCondLst>
                            <p:childTnLst>
                              <p:par>
                                <p:cTn id="109" presetID="53" presetClass="entr" presetSubtype="16" fill="hold" nodeType="afterEffect">
                                  <p:stCondLst>
                                    <p:cond delay="0"/>
                                  </p:stCondLst>
                                  <p:childTnLst>
                                    <p:set>
                                      <p:cBhvr>
                                        <p:cTn id="110" dur="1" fill="hold">
                                          <p:stCondLst>
                                            <p:cond delay="0"/>
                                          </p:stCondLst>
                                        </p:cTn>
                                        <p:tgtEl>
                                          <p:spTgt spid="38"/>
                                        </p:tgtEl>
                                        <p:attrNameLst>
                                          <p:attrName>style.visibility</p:attrName>
                                        </p:attrNameLst>
                                      </p:cBhvr>
                                      <p:to>
                                        <p:strVal val="visible"/>
                                      </p:to>
                                    </p:set>
                                    <p:anim calcmode="lin" valueType="num">
                                      <p:cBhvr>
                                        <p:cTn id="111" dur="500" fill="hold"/>
                                        <p:tgtEl>
                                          <p:spTgt spid="38"/>
                                        </p:tgtEl>
                                        <p:attrNameLst>
                                          <p:attrName>ppt_w</p:attrName>
                                        </p:attrNameLst>
                                      </p:cBhvr>
                                      <p:tavLst>
                                        <p:tav tm="0">
                                          <p:val>
                                            <p:fltVal val="0"/>
                                          </p:val>
                                        </p:tav>
                                        <p:tav tm="100000">
                                          <p:val>
                                            <p:strVal val="#ppt_w"/>
                                          </p:val>
                                        </p:tav>
                                      </p:tavLst>
                                    </p:anim>
                                    <p:anim calcmode="lin" valueType="num">
                                      <p:cBhvr>
                                        <p:cTn id="112" dur="500" fill="hold"/>
                                        <p:tgtEl>
                                          <p:spTgt spid="38"/>
                                        </p:tgtEl>
                                        <p:attrNameLst>
                                          <p:attrName>ppt_h</p:attrName>
                                        </p:attrNameLst>
                                      </p:cBhvr>
                                      <p:tavLst>
                                        <p:tav tm="0">
                                          <p:val>
                                            <p:fltVal val="0"/>
                                          </p:val>
                                        </p:tav>
                                        <p:tav tm="100000">
                                          <p:val>
                                            <p:strVal val="#ppt_h"/>
                                          </p:val>
                                        </p:tav>
                                      </p:tavLst>
                                    </p:anim>
                                    <p:animEffect transition="in" filter="fade">
                                      <p:cBhvr>
                                        <p:cTn id="113" dur="500"/>
                                        <p:tgtEl>
                                          <p:spTgt spid="38"/>
                                        </p:tgtEl>
                                      </p:cBhvr>
                                    </p:animEffect>
                                  </p:childTnLst>
                                </p:cTn>
                              </p:par>
                            </p:childTnLst>
                          </p:cTn>
                        </p:par>
                        <p:par>
                          <p:cTn id="114" fill="hold">
                            <p:stCondLst>
                              <p:cond delay="9000"/>
                            </p:stCondLst>
                            <p:childTnLst>
                              <p:par>
                                <p:cTn id="115" presetID="53" presetClass="entr" presetSubtype="16"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p:cTn id="117" dur="500" fill="hold"/>
                                        <p:tgtEl>
                                          <p:spTgt spid="39"/>
                                        </p:tgtEl>
                                        <p:attrNameLst>
                                          <p:attrName>ppt_w</p:attrName>
                                        </p:attrNameLst>
                                      </p:cBhvr>
                                      <p:tavLst>
                                        <p:tav tm="0">
                                          <p:val>
                                            <p:fltVal val="0"/>
                                          </p:val>
                                        </p:tav>
                                        <p:tav tm="100000">
                                          <p:val>
                                            <p:strVal val="#ppt_w"/>
                                          </p:val>
                                        </p:tav>
                                      </p:tavLst>
                                    </p:anim>
                                    <p:anim calcmode="lin" valueType="num">
                                      <p:cBhvr>
                                        <p:cTn id="118" dur="500" fill="hold"/>
                                        <p:tgtEl>
                                          <p:spTgt spid="39"/>
                                        </p:tgtEl>
                                        <p:attrNameLst>
                                          <p:attrName>ppt_h</p:attrName>
                                        </p:attrNameLst>
                                      </p:cBhvr>
                                      <p:tavLst>
                                        <p:tav tm="0">
                                          <p:val>
                                            <p:fltVal val="0"/>
                                          </p:val>
                                        </p:tav>
                                        <p:tav tm="100000">
                                          <p:val>
                                            <p:strVal val="#ppt_h"/>
                                          </p:val>
                                        </p:tav>
                                      </p:tavLst>
                                    </p:anim>
                                    <p:animEffect transition="in" filter="fade">
                                      <p:cBhvr>
                                        <p:cTn id="119" dur="500"/>
                                        <p:tgtEl>
                                          <p:spTgt spid="39"/>
                                        </p:tgtEl>
                                      </p:cBhvr>
                                    </p:animEffect>
                                  </p:childTnLst>
                                </p:cTn>
                              </p:par>
                            </p:childTnLst>
                          </p:cTn>
                        </p:par>
                        <p:par>
                          <p:cTn id="120" fill="hold">
                            <p:stCondLst>
                              <p:cond delay="9500"/>
                            </p:stCondLst>
                            <p:childTnLst>
                              <p:par>
                                <p:cTn id="121" presetID="53" presetClass="entr" presetSubtype="16" fill="hold" nodeType="after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p:cTn id="123" dur="500" fill="hold"/>
                                        <p:tgtEl>
                                          <p:spTgt spid="40"/>
                                        </p:tgtEl>
                                        <p:attrNameLst>
                                          <p:attrName>ppt_w</p:attrName>
                                        </p:attrNameLst>
                                      </p:cBhvr>
                                      <p:tavLst>
                                        <p:tav tm="0">
                                          <p:val>
                                            <p:fltVal val="0"/>
                                          </p:val>
                                        </p:tav>
                                        <p:tav tm="100000">
                                          <p:val>
                                            <p:strVal val="#ppt_w"/>
                                          </p:val>
                                        </p:tav>
                                      </p:tavLst>
                                    </p:anim>
                                    <p:anim calcmode="lin" valueType="num">
                                      <p:cBhvr>
                                        <p:cTn id="124" dur="500" fill="hold"/>
                                        <p:tgtEl>
                                          <p:spTgt spid="40"/>
                                        </p:tgtEl>
                                        <p:attrNameLst>
                                          <p:attrName>ppt_h</p:attrName>
                                        </p:attrNameLst>
                                      </p:cBhvr>
                                      <p:tavLst>
                                        <p:tav tm="0">
                                          <p:val>
                                            <p:fltVal val="0"/>
                                          </p:val>
                                        </p:tav>
                                        <p:tav tm="100000">
                                          <p:val>
                                            <p:strVal val="#ppt_h"/>
                                          </p:val>
                                        </p:tav>
                                      </p:tavLst>
                                    </p:anim>
                                    <p:animEffect transition="in" filter="fade">
                                      <p:cBhvr>
                                        <p:cTn id="125" dur="500"/>
                                        <p:tgtEl>
                                          <p:spTgt spid="40"/>
                                        </p:tgtEl>
                                      </p:cBhvr>
                                    </p:animEffect>
                                  </p:childTnLst>
                                </p:cTn>
                              </p:par>
                            </p:childTnLst>
                          </p:cTn>
                        </p:par>
                        <p:par>
                          <p:cTn id="126" fill="hold">
                            <p:stCondLst>
                              <p:cond delay="10000"/>
                            </p:stCondLst>
                            <p:childTnLst>
                              <p:par>
                                <p:cTn id="127" presetID="53" presetClass="entr" presetSubtype="16" fill="hold"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10500"/>
                            </p:stCondLst>
                            <p:childTnLst>
                              <p:par>
                                <p:cTn id="133" presetID="53" presetClass="entr" presetSubtype="16" fill="hold" nodeType="afterEffect">
                                  <p:stCondLst>
                                    <p:cond delay="0"/>
                                  </p:stCondLst>
                                  <p:childTnLst>
                                    <p:set>
                                      <p:cBhvr>
                                        <p:cTn id="134" dur="1" fill="hold">
                                          <p:stCondLst>
                                            <p:cond delay="0"/>
                                          </p:stCondLst>
                                        </p:cTn>
                                        <p:tgtEl>
                                          <p:spTgt spid="42"/>
                                        </p:tgtEl>
                                        <p:attrNameLst>
                                          <p:attrName>style.visibility</p:attrName>
                                        </p:attrNameLst>
                                      </p:cBhvr>
                                      <p:to>
                                        <p:strVal val="visible"/>
                                      </p:to>
                                    </p:set>
                                    <p:anim calcmode="lin" valueType="num">
                                      <p:cBhvr>
                                        <p:cTn id="135" dur="500" fill="hold"/>
                                        <p:tgtEl>
                                          <p:spTgt spid="42"/>
                                        </p:tgtEl>
                                        <p:attrNameLst>
                                          <p:attrName>ppt_w</p:attrName>
                                        </p:attrNameLst>
                                      </p:cBhvr>
                                      <p:tavLst>
                                        <p:tav tm="0">
                                          <p:val>
                                            <p:fltVal val="0"/>
                                          </p:val>
                                        </p:tav>
                                        <p:tav tm="100000">
                                          <p:val>
                                            <p:strVal val="#ppt_w"/>
                                          </p:val>
                                        </p:tav>
                                      </p:tavLst>
                                    </p:anim>
                                    <p:anim calcmode="lin" valueType="num">
                                      <p:cBhvr>
                                        <p:cTn id="136" dur="500" fill="hold"/>
                                        <p:tgtEl>
                                          <p:spTgt spid="42"/>
                                        </p:tgtEl>
                                        <p:attrNameLst>
                                          <p:attrName>ppt_h</p:attrName>
                                        </p:attrNameLst>
                                      </p:cBhvr>
                                      <p:tavLst>
                                        <p:tav tm="0">
                                          <p:val>
                                            <p:fltVal val="0"/>
                                          </p:val>
                                        </p:tav>
                                        <p:tav tm="100000">
                                          <p:val>
                                            <p:strVal val="#ppt_h"/>
                                          </p:val>
                                        </p:tav>
                                      </p:tavLst>
                                    </p:anim>
                                    <p:animEffect transition="in" filter="fade">
                                      <p:cBhvr>
                                        <p:cTn id="137" dur="500"/>
                                        <p:tgtEl>
                                          <p:spTgt spid="42"/>
                                        </p:tgtEl>
                                      </p:cBhvr>
                                    </p:animEffect>
                                  </p:childTnLst>
                                </p:cTn>
                              </p:par>
                            </p:childTnLst>
                          </p:cTn>
                        </p:par>
                        <p:par>
                          <p:cTn id="138" fill="hold">
                            <p:stCondLst>
                              <p:cond delay="11000"/>
                            </p:stCondLst>
                            <p:childTnLst>
                              <p:par>
                                <p:cTn id="139" presetID="53" presetClass="entr" presetSubtype="16" fill="hold" nodeType="afterEffect">
                                  <p:stCondLst>
                                    <p:cond delay="0"/>
                                  </p:stCondLst>
                                  <p:childTnLst>
                                    <p:set>
                                      <p:cBhvr>
                                        <p:cTn id="140" dur="1" fill="hold">
                                          <p:stCondLst>
                                            <p:cond delay="0"/>
                                          </p:stCondLst>
                                        </p:cTn>
                                        <p:tgtEl>
                                          <p:spTgt spid="43"/>
                                        </p:tgtEl>
                                        <p:attrNameLst>
                                          <p:attrName>style.visibility</p:attrName>
                                        </p:attrNameLst>
                                      </p:cBhvr>
                                      <p:to>
                                        <p:strVal val="visible"/>
                                      </p:to>
                                    </p:set>
                                    <p:anim calcmode="lin" valueType="num">
                                      <p:cBhvr>
                                        <p:cTn id="141" dur="500" fill="hold"/>
                                        <p:tgtEl>
                                          <p:spTgt spid="43"/>
                                        </p:tgtEl>
                                        <p:attrNameLst>
                                          <p:attrName>ppt_w</p:attrName>
                                        </p:attrNameLst>
                                      </p:cBhvr>
                                      <p:tavLst>
                                        <p:tav tm="0">
                                          <p:val>
                                            <p:fltVal val="0"/>
                                          </p:val>
                                        </p:tav>
                                        <p:tav tm="100000">
                                          <p:val>
                                            <p:strVal val="#ppt_w"/>
                                          </p:val>
                                        </p:tav>
                                      </p:tavLst>
                                    </p:anim>
                                    <p:anim calcmode="lin" valueType="num">
                                      <p:cBhvr>
                                        <p:cTn id="142" dur="500" fill="hold"/>
                                        <p:tgtEl>
                                          <p:spTgt spid="43"/>
                                        </p:tgtEl>
                                        <p:attrNameLst>
                                          <p:attrName>ppt_h</p:attrName>
                                        </p:attrNameLst>
                                      </p:cBhvr>
                                      <p:tavLst>
                                        <p:tav tm="0">
                                          <p:val>
                                            <p:fltVal val="0"/>
                                          </p:val>
                                        </p:tav>
                                        <p:tav tm="100000">
                                          <p:val>
                                            <p:strVal val="#ppt_h"/>
                                          </p:val>
                                        </p:tav>
                                      </p:tavLst>
                                    </p:anim>
                                    <p:animEffect transition="in" filter="fade">
                                      <p:cBhvr>
                                        <p:cTn id="143" dur="500"/>
                                        <p:tgtEl>
                                          <p:spTgt spid="43"/>
                                        </p:tgtEl>
                                      </p:cBhvr>
                                    </p:animEffect>
                                  </p:childTnLst>
                                </p:cTn>
                              </p:par>
                            </p:childTnLst>
                          </p:cTn>
                        </p:par>
                        <p:par>
                          <p:cTn id="144" fill="hold">
                            <p:stCondLst>
                              <p:cond delay="11500"/>
                            </p:stCondLst>
                            <p:childTnLst>
                              <p:par>
                                <p:cTn id="145" presetID="53" presetClass="entr" presetSubtype="16" fill="hold" nodeType="afterEffect">
                                  <p:stCondLst>
                                    <p:cond delay="0"/>
                                  </p:stCondLst>
                                  <p:childTnLst>
                                    <p:set>
                                      <p:cBhvr>
                                        <p:cTn id="146" dur="1" fill="hold">
                                          <p:stCondLst>
                                            <p:cond delay="0"/>
                                          </p:stCondLst>
                                        </p:cTn>
                                        <p:tgtEl>
                                          <p:spTgt spid="50"/>
                                        </p:tgtEl>
                                        <p:attrNameLst>
                                          <p:attrName>style.visibility</p:attrName>
                                        </p:attrNameLst>
                                      </p:cBhvr>
                                      <p:to>
                                        <p:strVal val="visible"/>
                                      </p:to>
                                    </p:set>
                                    <p:anim calcmode="lin" valueType="num">
                                      <p:cBhvr>
                                        <p:cTn id="147" dur="500" fill="hold"/>
                                        <p:tgtEl>
                                          <p:spTgt spid="50"/>
                                        </p:tgtEl>
                                        <p:attrNameLst>
                                          <p:attrName>ppt_w</p:attrName>
                                        </p:attrNameLst>
                                      </p:cBhvr>
                                      <p:tavLst>
                                        <p:tav tm="0">
                                          <p:val>
                                            <p:fltVal val="0"/>
                                          </p:val>
                                        </p:tav>
                                        <p:tav tm="100000">
                                          <p:val>
                                            <p:strVal val="#ppt_w"/>
                                          </p:val>
                                        </p:tav>
                                      </p:tavLst>
                                    </p:anim>
                                    <p:anim calcmode="lin" valueType="num">
                                      <p:cBhvr>
                                        <p:cTn id="148" dur="500" fill="hold"/>
                                        <p:tgtEl>
                                          <p:spTgt spid="50"/>
                                        </p:tgtEl>
                                        <p:attrNameLst>
                                          <p:attrName>ppt_h</p:attrName>
                                        </p:attrNameLst>
                                      </p:cBhvr>
                                      <p:tavLst>
                                        <p:tav tm="0">
                                          <p:val>
                                            <p:fltVal val="0"/>
                                          </p:val>
                                        </p:tav>
                                        <p:tav tm="100000">
                                          <p:val>
                                            <p:strVal val="#ppt_h"/>
                                          </p:val>
                                        </p:tav>
                                      </p:tavLst>
                                    </p:anim>
                                    <p:animEffect transition="in" filter="fade">
                                      <p:cBhvr>
                                        <p:cTn id="149" dur="500"/>
                                        <p:tgtEl>
                                          <p:spTgt spid="50"/>
                                        </p:tgtEl>
                                      </p:cBhvr>
                                    </p:animEffect>
                                  </p:childTnLst>
                                </p:cTn>
                              </p:par>
                            </p:childTnLst>
                          </p:cTn>
                        </p:par>
                        <p:par>
                          <p:cTn id="150" fill="hold">
                            <p:stCondLst>
                              <p:cond delay="12000"/>
                            </p:stCondLst>
                            <p:childTnLst>
                              <p:par>
                                <p:cTn id="151" presetID="22" presetClass="entr" presetSubtype="2" fill="hold" grpId="0"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right)">
                                      <p:cBhvr>
                                        <p:cTn id="153" dur="500"/>
                                        <p:tgtEl>
                                          <p:spTgt spid="61"/>
                                        </p:tgtEl>
                                      </p:cBhvr>
                                    </p:animEffect>
                                  </p:childTnLst>
                                </p:cTn>
                              </p:par>
                            </p:childTnLst>
                          </p:cTn>
                        </p:par>
                        <p:par>
                          <p:cTn id="154" fill="hold">
                            <p:stCondLst>
                              <p:cond delay="12500"/>
                            </p:stCondLst>
                            <p:childTnLst>
                              <p:par>
                                <p:cTn id="155" presetID="22" presetClass="entr" presetSubtype="2"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Effect transition="in" filter="wipe(right)">
                                      <p:cBhvr>
                                        <p:cTn id="157" dur="500"/>
                                        <p:tgtEl>
                                          <p:spTgt spid="62"/>
                                        </p:tgtEl>
                                      </p:cBhvr>
                                    </p:animEffect>
                                  </p:childTnLst>
                                </p:cTn>
                              </p:par>
                            </p:childTnLst>
                          </p:cTn>
                        </p:par>
                        <p:par>
                          <p:cTn id="158" fill="hold">
                            <p:stCondLst>
                              <p:cond delay="13000"/>
                            </p:stCondLst>
                            <p:childTnLst>
                              <p:par>
                                <p:cTn id="159" presetID="22" presetClass="entr" presetSubtype="2" fill="hold" grpId="0" nodeType="afterEffect">
                                  <p:stCondLst>
                                    <p:cond delay="0"/>
                                  </p:stCondLst>
                                  <p:childTnLst>
                                    <p:set>
                                      <p:cBhvr>
                                        <p:cTn id="160" dur="1" fill="hold">
                                          <p:stCondLst>
                                            <p:cond delay="0"/>
                                          </p:stCondLst>
                                        </p:cTn>
                                        <p:tgtEl>
                                          <p:spTgt spid="63"/>
                                        </p:tgtEl>
                                        <p:attrNameLst>
                                          <p:attrName>style.visibility</p:attrName>
                                        </p:attrNameLst>
                                      </p:cBhvr>
                                      <p:to>
                                        <p:strVal val="visible"/>
                                      </p:to>
                                    </p:set>
                                    <p:animEffect transition="in" filter="wipe(right)">
                                      <p:cBhvr>
                                        <p:cTn id="161" dur="500"/>
                                        <p:tgtEl>
                                          <p:spTgt spid="63"/>
                                        </p:tgtEl>
                                      </p:cBhvr>
                                    </p:animEffect>
                                  </p:childTnLst>
                                </p:cTn>
                              </p:par>
                            </p:childTnLst>
                          </p:cTn>
                        </p:par>
                        <p:par>
                          <p:cTn id="162" fill="hold">
                            <p:stCondLst>
                              <p:cond delay="13500"/>
                            </p:stCondLst>
                            <p:childTnLst>
                              <p:par>
                                <p:cTn id="163" presetID="22" presetClass="entr" presetSubtype="2" fill="hold" grpId="0" nodeType="afterEffect">
                                  <p:stCondLst>
                                    <p:cond delay="0"/>
                                  </p:stCondLst>
                                  <p:childTnLst>
                                    <p:set>
                                      <p:cBhvr>
                                        <p:cTn id="164" dur="1" fill="hold">
                                          <p:stCondLst>
                                            <p:cond delay="0"/>
                                          </p:stCondLst>
                                        </p:cTn>
                                        <p:tgtEl>
                                          <p:spTgt spid="64"/>
                                        </p:tgtEl>
                                        <p:attrNameLst>
                                          <p:attrName>style.visibility</p:attrName>
                                        </p:attrNameLst>
                                      </p:cBhvr>
                                      <p:to>
                                        <p:strVal val="visible"/>
                                      </p:to>
                                    </p:set>
                                    <p:animEffect transition="in" filter="wipe(right)">
                                      <p:cBhvr>
                                        <p:cTn id="165" dur="500"/>
                                        <p:tgtEl>
                                          <p:spTgt spid="64"/>
                                        </p:tgtEl>
                                      </p:cBhvr>
                                    </p:animEffect>
                                  </p:childTnLst>
                                </p:cTn>
                              </p:par>
                            </p:childTnLst>
                          </p:cTn>
                        </p:par>
                        <p:par>
                          <p:cTn id="166" fill="hold">
                            <p:stCondLst>
                              <p:cond delay="14000"/>
                            </p:stCondLst>
                            <p:childTnLst>
                              <p:par>
                                <p:cTn id="167" presetID="22" presetClass="entr" presetSubtype="2" fill="hold" grpId="0"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wipe(right)">
                                      <p:cBhvr>
                                        <p:cTn id="169" dur="500"/>
                                        <p:tgtEl>
                                          <p:spTgt spid="65"/>
                                        </p:tgtEl>
                                      </p:cBhvr>
                                    </p:animEffect>
                                  </p:childTnLst>
                                </p:cTn>
                              </p:par>
                            </p:childTnLst>
                          </p:cTn>
                        </p:par>
                        <p:par>
                          <p:cTn id="170" fill="hold">
                            <p:stCondLst>
                              <p:cond delay="14500"/>
                            </p:stCondLst>
                            <p:childTnLst>
                              <p:par>
                                <p:cTn id="171" presetID="22" presetClass="entr" presetSubtype="2" fill="hold" grpId="0" nodeType="afterEffect">
                                  <p:stCondLst>
                                    <p:cond delay="0"/>
                                  </p:stCondLst>
                                  <p:childTnLst>
                                    <p:set>
                                      <p:cBhvr>
                                        <p:cTn id="172" dur="1" fill="hold">
                                          <p:stCondLst>
                                            <p:cond delay="0"/>
                                          </p:stCondLst>
                                        </p:cTn>
                                        <p:tgtEl>
                                          <p:spTgt spid="66"/>
                                        </p:tgtEl>
                                        <p:attrNameLst>
                                          <p:attrName>style.visibility</p:attrName>
                                        </p:attrNameLst>
                                      </p:cBhvr>
                                      <p:to>
                                        <p:strVal val="visible"/>
                                      </p:to>
                                    </p:set>
                                    <p:animEffect transition="in" filter="wipe(right)">
                                      <p:cBhvr>
                                        <p:cTn id="173"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6" grpId="0" animBg="1"/>
      <p:bldP spid="37" grpId="0" animBg="1"/>
      <p:bldP spid="44" grpId="0" animBg="1"/>
      <p:bldP spid="45" grpId="0" animBg="1"/>
      <p:bldP spid="46" grpId="0" animBg="1"/>
      <p:bldP spid="47" grpId="0" animBg="1"/>
      <p:bldP spid="48" grpId="0" animBg="1"/>
      <p:bldP spid="49" grpId="0" animBg="1"/>
      <p:bldP spid="53" grpId="0"/>
      <p:bldP spid="54" grpId="0"/>
      <p:bldP spid="55" grpId="0"/>
      <p:bldP spid="57" grpId="0"/>
      <p:bldP spid="58" grpId="0"/>
      <p:bldP spid="59" grpId="0"/>
      <p:bldP spid="60" grpId="0"/>
      <p:bldP spid="61" grpId="0"/>
      <p:bldP spid="62" grpId="0"/>
      <p:bldP spid="63" grpId="0"/>
      <p:bldP spid="64" grpId="0"/>
      <p:bldP spid="65" grpId="0"/>
      <p:bldP spid="6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42"/>
          <p:cNvSpPr>
            <a:spLocks noEditPoints="1"/>
          </p:cNvSpPr>
          <p:nvPr/>
        </p:nvSpPr>
        <p:spPr bwMode="auto">
          <a:xfrm>
            <a:off x="755576" y="627534"/>
            <a:ext cx="7830402" cy="4233006"/>
          </a:xfrm>
          <a:custGeom>
            <a:avLst/>
            <a:gdLst>
              <a:gd name="T0" fmla="*/ 1827500 w 3458"/>
              <a:gd name="T1" fmla="*/ 3284911 h 1870"/>
              <a:gd name="T2" fmla="*/ 1972782 w 3458"/>
              <a:gd name="T3" fmla="*/ 3139679 h 1870"/>
              <a:gd name="T4" fmla="*/ 3565154 w 3458"/>
              <a:gd name="T5" fmla="*/ 2994447 h 1870"/>
              <a:gd name="T6" fmla="*/ 5597196 w 3458"/>
              <a:gd name="T7" fmla="*/ 2849216 h 1870"/>
              <a:gd name="T8" fmla="*/ 3419872 w 3458"/>
              <a:gd name="T9" fmla="*/ 2849216 h 1870"/>
              <a:gd name="T10" fmla="*/ 5451914 w 3458"/>
              <a:gd name="T11" fmla="*/ 2700162 h 1870"/>
              <a:gd name="T12" fmla="*/ 2263347 w 3458"/>
              <a:gd name="T13" fmla="*/ 2700162 h 1870"/>
              <a:gd name="T14" fmla="*/ 3710436 w 3458"/>
              <a:gd name="T15" fmla="*/ 2556841 h 1870"/>
              <a:gd name="T16" fmla="*/ 1827500 w 3458"/>
              <a:gd name="T17" fmla="*/ 2556841 h 1870"/>
              <a:gd name="T18" fmla="*/ 3853807 w 3458"/>
              <a:gd name="T19" fmla="*/ 2411610 h 1870"/>
              <a:gd name="T20" fmla="*/ 1972782 w 3458"/>
              <a:gd name="T21" fmla="*/ 2411610 h 1870"/>
              <a:gd name="T22" fmla="*/ 3853807 w 3458"/>
              <a:gd name="T23" fmla="*/ 2266378 h 1870"/>
              <a:gd name="T24" fmla="*/ 2118065 w 3458"/>
              <a:gd name="T25" fmla="*/ 2266378 h 1870"/>
              <a:gd name="T26" fmla="*/ 3853807 w 3458"/>
              <a:gd name="T27" fmla="*/ 2121146 h 1870"/>
              <a:gd name="T28" fmla="*/ 2840654 w 3458"/>
              <a:gd name="T29" fmla="*/ 2121146 h 1870"/>
              <a:gd name="T30" fmla="*/ 4723590 w 3458"/>
              <a:gd name="T31" fmla="*/ 1977826 h 1870"/>
              <a:gd name="T32" fmla="*/ 3565154 w 3458"/>
              <a:gd name="T33" fmla="*/ 1977826 h 1870"/>
              <a:gd name="T34" fmla="*/ 1393564 w 3458"/>
              <a:gd name="T35" fmla="*/ 1977826 h 1870"/>
              <a:gd name="T36" fmla="*/ 4578308 w 3458"/>
              <a:gd name="T37" fmla="*/ 1832594 h 1870"/>
              <a:gd name="T38" fmla="*/ 3419872 w 3458"/>
              <a:gd name="T39" fmla="*/ 1832594 h 1870"/>
              <a:gd name="T40" fmla="*/ 1104911 w 3458"/>
              <a:gd name="T41" fmla="*/ 1832594 h 1870"/>
              <a:gd name="T42" fmla="*/ 4578308 w 3458"/>
              <a:gd name="T43" fmla="*/ 1687362 h 1870"/>
              <a:gd name="T44" fmla="*/ 3419872 w 3458"/>
              <a:gd name="T45" fmla="*/ 1687362 h 1870"/>
              <a:gd name="T46" fmla="*/ 1104911 w 3458"/>
              <a:gd name="T47" fmla="*/ 1687362 h 1870"/>
              <a:gd name="T48" fmla="*/ 4868873 w 3458"/>
              <a:gd name="T49" fmla="*/ 1542131 h 1870"/>
              <a:gd name="T50" fmla="*/ 3853807 w 3458"/>
              <a:gd name="T51" fmla="*/ 1542131 h 1870"/>
              <a:gd name="T52" fmla="*/ 1393564 w 3458"/>
              <a:gd name="T53" fmla="*/ 1542131 h 1870"/>
              <a:gd name="T54" fmla="*/ 5306631 w 3458"/>
              <a:gd name="T55" fmla="*/ 1398810 h 1870"/>
              <a:gd name="T56" fmla="*/ 4289655 w 3458"/>
              <a:gd name="T57" fmla="*/ 1398810 h 1870"/>
              <a:gd name="T58" fmla="*/ 1684129 w 3458"/>
              <a:gd name="T59" fmla="*/ 1398810 h 1870"/>
              <a:gd name="T60" fmla="*/ 5597196 w 3458"/>
              <a:gd name="T61" fmla="*/ 1253578 h 1870"/>
              <a:gd name="T62" fmla="*/ 4578308 w 3458"/>
              <a:gd name="T63" fmla="*/ 1253578 h 1870"/>
              <a:gd name="T64" fmla="*/ 3565154 w 3458"/>
              <a:gd name="T65" fmla="*/ 1253578 h 1870"/>
              <a:gd name="T66" fmla="*/ 1684129 w 3458"/>
              <a:gd name="T67" fmla="*/ 1253578 h 1870"/>
              <a:gd name="T68" fmla="*/ 6031132 w 3458"/>
              <a:gd name="T69" fmla="*/ 1104525 h 1870"/>
              <a:gd name="T70" fmla="*/ 4868873 w 3458"/>
              <a:gd name="T71" fmla="*/ 1104525 h 1870"/>
              <a:gd name="T72" fmla="*/ 3853807 w 3458"/>
              <a:gd name="T73" fmla="*/ 1104525 h 1870"/>
              <a:gd name="T74" fmla="*/ 1827500 w 3458"/>
              <a:gd name="T75" fmla="*/ 1104525 h 1870"/>
              <a:gd name="T76" fmla="*/ 814346 w 3458"/>
              <a:gd name="T77" fmla="*/ 1104525 h 1870"/>
              <a:gd name="T78" fmla="*/ 5740567 w 3458"/>
              <a:gd name="T79" fmla="*/ 959293 h 1870"/>
              <a:gd name="T80" fmla="*/ 4723590 w 3458"/>
              <a:gd name="T81" fmla="*/ 959293 h 1870"/>
              <a:gd name="T82" fmla="*/ 3710436 w 3458"/>
              <a:gd name="T83" fmla="*/ 959293 h 1870"/>
              <a:gd name="T84" fmla="*/ 1393564 w 3458"/>
              <a:gd name="T85" fmla="*/ 959293 h 1870"/>
              <a:gd name="T86" fmla="*/ 235128 w 3458"/>
              <a:gd name="T87" fmla="*/ 959293 h 1870"/>
              <a:gd name="T88" fmla="*/ 5740567 w 3458"/>
              <a:gd name="T89" fmla="*/ 814062 h 1870"/>
              <a:gd name="T90" fmla="*/ 4723590 w 3458"/>
              <a:gd name="T91" fmla="*/ 814062 h 1870"/>
              <a:gd name="T92" fmla="*/ 3710436 w 3458"/>
              <a:gd name="T93" fmla="*/ 814062 h 1870"/>
              <a:gd name="T94" fmla="*/ 1827500 w 3458"/>
              <a:gd name="T95" fmla="*/ 814062 h 1870"/>
              <a:gd name="T96" fmla="*/ 814346 w 3458"/>
              <a:gd name="T97" fmla="*/ 814062 h 1870"/>
              <a:gd name="T98" fmla="*/ 6319785 w 3458"/>
              <a:gd name="T99" fmla="*/ 670741 h 1870"/>
              <a:gd name="T100" fmla="*/ 5306631 w 3458"/>
              <a:gd name="T101" fmla="*/ 670741 h 1870"/>
              <a:gd name="T102" fmla="*/ 4289655 w 3458"/>
              <a:gd name="T103" fmla="*/ 670741 h 1870"/>
              <a:gd name="T104" fmla="*/ 2263347 w 3458"/>
              <a:gd name="T105" fmla="*/ 670741 h 1870"/>
              <a:gd name="T106" fmla="*/ 959629 w 3458"/>
              <a:gd name="T107" fmla="*/ 670741 h 1870"/>
              <a:gd name="T108" fmla="*/ 5885850 w 3458"/>
              <a:gd name="T109" fmla="*/ 525509 h 1870"/>
              <a:gd name="T110" fmla="*/ 4723590 w 3458"/>
              <a:gd name="T111" fmla="*/ 525509 h 1870"/>
              <a:gd name="T112" fmla="*/ 2263347 w 3458"/>
              <a:gd name="T113" fmla="*/ 525509 h 1870"/>
              <a:gd name="T114" fmla="*/ 814346 w 3458"/>
              <a:gd name="T115" fmla="*/ 525509 h 1870"/>
              <a:gd name="T116" fmla="*/ 3565154 w 3458"/>
              <a:gd name="T117" fmla="*/ 380278 h 1870"/>
              <a:gd name="T118" fmla="*/ 1538847 w 3458"/>
              <a:gd name="T119" fmla="*/ 380278 h 1870"/>
              <a:gd name="T120" fmla="*/ 3419872 w 3458"/>
              <a:gd name="T121" fmla="*/ 235046 h 1870"/>
              <a:gd name="T122" fmla="*/ 1684129 w 3458"/>
              <a:gd name="T123" fmla="*/ 235046 h 1870"/>
              <a:gd name="T124" fmla="*/ 2552000 w 3458"/>
              <a:gd name="T125" fmla="*/ 91725 h 18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58" h="1870">
                <a:moveTo>
                  <a:pt x="956" y="1870"/>
                </a:moveTo>
                <a:lnTo>
                  <a:pt x="909" y="1870"/>
                </a:lnTo>
                <a:lnTo>
                  <a:pt x="909" y="1823"/>
                </a:lnTo>
                <a:lnTo>
                  <a:pt x="956" y="1823"/>
                </a:lnTo>
                <a:lnTo>
                  <a:pt x="956" y="1870"/>
                </a:lnTo>
                <a:close/>
                <a:moveTo>
                  <a:pt x="3230" y="1794"/>
                </a:moveTo>
                <a:lnTo>
                  <a:pt x="3181" y="1794"/>
                </a:lnTo>
                <a:lnTo>
                  <a:pt x="3181" y="1747"/>
                </a:lnTo>
                <a:lnTo>
                  <a:pt x="3230" y="1747"/>
                </a:lnTo>
                <a:lnTo>
                  <a:pt x="3230" y="1794"/>
                </a:lnTo>
                <a:close/>
                <a:moveTo>
                  <a:pt x="956" y="1794"/>
                </a:moveTo>
                <a:lnTo>
                  <a:pt x="909" y="1794"/>
                </a:lnTo>
                <a:lnTo>
                  <a:pt x="909" y="1747"/>
                </a:lnTo>
                <a:lnTo>
                  <a:pt x="956" y="1747"/>
                </a:lnTo>
                <a:lnTo>
                  <a:pt x="956" y="1794"/>
                </a:lnTo>
                <a:close/>
                <a:moveTo>
                  <a:pt x="3306" y="1719"/>
                </a:moveTo>
                <a:lnTo>
                  <a:pt x="3257" y="1719"/>
                </a:lnTo>
                <a:lnTo>
                  <a:pt x="3257" y="1671"/>
                </a:lnTo>
                <a:lnTo>
                  <a:pt x="3306" y="1671"/>
                </a:lnTo>
                <a:lnTo>
                  <a:pt x="3306" y="1719"/>
                </a:lnTo>
                <a:close/>
                <a:moveTo>
                  <a:pt x="3003" y="1719"/>
                </a:moveTo>
                <a:lnTo>
                  <a:pt x="2954" y="1719"/>
                </a:lnTo>
                <a:lnTo>
                  <a:pt x="2954" y="1671"/>
                </a:lnTo>
                <a:lnTo>
                  <a:pt x="3003" y="1671"/>
                </a:lnTo>
                <a:lnTo>
                  <a:pt x="3003" y="1719"/>
                </a:lnTo>
                <a:close/>
                <a:moveTo>
                  <a:pt x="1032" y="1719"/>
                </a:moveTo>
                <a:lnTo>
                  <a:pt x="985" y="1719"/>
                </a:lnTo>
                <a:lnTo>
                  <a:pt x="985" y="1671"/>
                </a:lnTo>
                <a:lnTo>
                  <a:pt x="1032" y="1671"/>
                </a:lnTo>
                <a:lnTo>
                  <a:pt x="1032" y="1719"/>
                </a:lnTo>
                <a:close/>
                <a:moveTo>
                  <a:pt x="956" y="1719"/>
                </a:moveTo>
                <a:lnTo>
                  <a:pt x="909" y="1719"/>
                </a:lnTo>
                <a:lnTo>
                  <a:pt x="909" y="1671"/>
                </a:lnTo>
                <a:lnTo>
                  <a:pt x="956" y="1671"/>
                </a:lnTo>
                <a:lnTo>
                  <a:pt x="956" y="1719"/>
                </a:lnTo>
                <a:close/>
                <a:moveTo>
                  <a:pt x="3382" y="1643"/>
                </a:moveTo>
                <a:lnTo>
                  <a:pt x="3332" y="1643"/>
                </a:lnTo>
                <a:lnTo>
                  <a:pt x="3332" y="1596"/>
                </a:lnTo>
                <a:lnTo>
                  <a:pt x="3382" y="1596"/>
                </a:lnTo>
                <a:lnTo>
                  <a:pt x="3382" y="1643"/>
                </a:lnTo>
                <a:close/>
                <a:moveTo>
                  <a:pt x="3306" y="1643"/>
                </a:moveTo>
                <a:lnTo>
                  <a:pt x="3257" y="1643"/>
                </a:lnTo>
                <a:lnTo>
                  <a:pt x="3257" y="1596"/>
                </a:lnTo>
                <a:lnTo>
                  <a:pt x="3306" y="1596"/>
                </a:lnTo>
                <a:lnTo>
                  <a:pt x="3306" y="1643"/>
                </a:lnTo>
                <a:close/>
                <a:moveTo>
                  <a:pt x="3079" y="1643"/>
                </a:moveTo>
                <a:lnTo>
                  <a:pt x="3029" y="1643"/>
                </a:lnTo>
                <a:lnTo>
                  <a:pt x="3029" y="1596"/>
                </a:lnTo>
                <a:lnTo>
                  <a:pt x="3079" y="1596"/>
                </a:lnTo>
                <a:lnTo>
                  <a:pt x="3079" y="1643"/>
                </a:lnTo>
                <a:close/>
                <a:moveTo>
                  <a:pt x="3003" y="1643"/>
                </a:moveTo>
                <a:lnTo>
                  <a:pt x="2954" y="1643"/>
                </a:lnTo>
                <a:lnTo>
                  <a:pt x="2954" y="1596"/>
                </a:lnTo>
                <a:lnTo>
                  <a:pt x="3003" y="1596"/>
                </a:lnTo>
                <a:lnTo>
                  <a:pt x="3003" y="1643"/>
                </a:lnTo>
                <a:close/>
                <a:moveTo>
                  <a:pt x="2928" y="1643"/>
                </a:moveTo>
                <a:lnTo>
                  <a:pt x="2878" y="1643"/>
                </a:lnTo>
                <a:lnTo>
                  <a:pt x="2878" y="1596"/>
                </a:lnTo>
                <a:lnTo>
                  <a:pt x="2928" y="1596"/>
                </a:lnTo>
                <a:lnTo>
                  <a:pt x="2928" y="1643"/>
                </a:lnTo>
                <a:close/>
                <a:moveTo>
                  <a:pt x="2776" y="1643"/>
                </a:moveTo>
                <a:lnTo>
                  <a:pt x="2726" y="1643"/>
                </a:lnTo>
                <a:lnTo>
                  <a:pt x="2726" y="1596"/>
                </a:lnTo>
                <a:lnTo>
                  <a:pt x="2776" y="1596"/>
                </a:lnTo>
                <a:lnTo>
                  <a:pt x="2776" y="1643"/>
                </a:lnTo>
                <a:close/>
                <a:moveTo>
                  <a:pt x="1032" y="1643"/>
                </a:moveTo>
                <a:lnTo>
                  <a:pt x="985" y="1643"/>
                </a:lnTo>
                <a:lnTo>
                  <a:pt x="985" y="1596"/>
                </a:lnTo>
                <a:lnTo>
                  <a:pt x="1032" y="1596"/>
                </a:lnTo>
                <a:lnTo>
                  <a:pt x="1032" y="1643"/>
                </a:lnTo>
                <a:close/>
                <a:moveTo>
                  <a:pt x="956" y="1643"/>
                </a:moveTo>
                <a:lnTo>
                  <a:pt x="909" y="1643"/>
                </a:lnTo>
                <a:lnTo>
                  <a:pt x="909" y="1596"/>
                </a:lnTo>
                <a:lnTo>
                  <a:pt x="956" y="1596"/>
                </a:lnTo>
                <a:lnTo>
                  <a:pt x="956" y="1643"/>
                </a:lnTo>
                <a:close/>
                <a:moveTo>
                  <a:pt x="3079" y="1567"/>
                </a:moveTo>
                <a:lnTo>
                  <a:pt x="3029" y="1567"/>
                </a:lnTo>
                <a:lnTo>
                  <a:pt x="3029" y="1517"/>
                </a:lnTo>
                <a:lnTo>
                  <a:pt x="3079" y="1517"/>
                </a:lnTo>
                <a:lnTo>
                  <a:pt x="3079" y="1567"/>
                </a:lnTo>
                <a:close/>
                <a:moveTo>
                  <a:pt x="3003" y="1567"/>
                </a:moveTo>
                <a:lnTo>
                  <a:pt x="2954" y="1567"/>
                </a:lnTo>
                <a:lnTo>
                  <a:pt x="2954" y="1517"/>
                </a:lnTo>
                <a:lnTo>
                  <a:pt x="3003" y="1517"/>
                </a:lnTo>
                <a:lnTo>
                  <a:pt x="3003" y="1567"/>
                </a:lnTo>
                <a:close/>
                <a:moveTo>
                  <a:pt x="2928" y="1567"/>
                </a:moveTo>
                <a:lnTo>
                  <a:pt x="2878" y="1567"/>
                </a:lnTo>
                <a:lnTo>
                  <a:pt x="2878" y="1517"/>
                </a:lnTo>
                <a:lnTo>
                  <a:pt x="2928" y="1517"/>
                </a:lnTo>
                <a:lnTo>
                  <a:pt x="2928" y="1567"/>
                </a:lnTo>
                <a:close/>
                <a:moveTo>
                  <a:pt x="2852" y="1567"/>
                </a:moveTo>
                <a:lnTo>
                  <a:pt x="2802" y="1567"/>
                </a:lnTo>
                <a:lnTo>
                  <a:pt x="2802" y="1517"/>
                </a:lnTo>
                <a:lnTo>
                  <a:pt x="2852" y="1517"/>
                </a:lnTo>
                <a:lnTo>
                  <a:pt x="2852" y="1567"/>
                </a:lnTo>
                <a:close/>
                <a:moveTo>
                  <a:pt x="2776" y="1567"/>
                </a:moveTo>
                <a:lnTo>
                  <a:pt x="2726" y="1567"/>
                </a:lnTo>
                <a:lnTo>
                  <a:pt x="2726" y="1517"/>
                </a:lnTo>
                <a:lnTo>
                  <a:pt x="2776" y="1517"/>
                </a:lnTo>
                <a:lnTo>
                  <a:pt x="2776" y="1567"/>
                </a:lnTo>
                <a:close/>
                <a:moveTo>
                  <a:pt x="1865" y="1567"/>
                </a:moveTo>
                <a:lnTo>
                  <a:pt x="1818" y="1567"/>
                </a:lnTo>
                <a:lnTo>
                  <a:pt x="1818" y="1517"/>
                </a:lnTo>
                <a:lnTo>
                  <a:pt x="1865" y="1517"/>
                </a:lnTo>
                <a:lnTo>
                  <a:pt x="1865" y="1567"/>
                </a:lnTo>
                <a:close/>
                <a:moveTo>
                  <a:pt x="1789" y="1567"/>
                </a:moveTo>
                <a:lnTo>
                  <a:pt x="1742" y="1567"/>
                </a:lnTo>
                <a:lnTo>
                  <a:pt x="1742" y="1517"/>
                </a:lnTo>
                <a:lnTo>
                  <a:pt x="1789" y="1517"/>
                </a:lnTo>
                <a:lnTo>
                  <a:pt x="1789" y="1567"/>
                </a:lnTo>
                <a:close/>
                <a:moveTo>
                  <a:pt x="1108" y="1567"/>
                </a:moveTo>
                <a:lnTo>
                  <a:pt x="1060" y="1567"/>
                </a:lnTo>
                <a:lnTo>
                  <a:pt x="1060" y="1517"/>
                </a:lnTo>
                <a:lnTo>
                  <a:pt x="1108" y="1517"/>
                </a:lnTo>
                <a:lnTo>
                  <a:pt x="1108" y="1567"/>
                </a:lnTo>
                <a:close/>
                <a:moveTo>
                  <a:pt x="1032" y="1567"/>
                </a:moveTo>
                <a:lnTo>
                  <a:pt x="985" y="1567"/>
                </a:lnTo>
                <a:lnTo>
                  <a:pt x="985" y="1517"/>
                </a:lnTo>
                <a:lnTo>
                  <a:pt x="1032" y="1517"/>
                </a:lnTo>
                <a:lnTo>
                  <a:pt x="1032" y="1567"/>
                </a:lnTo>
                <a:close/>
                <a:moveTo>
                  <a:pt x="956" y="1567"/>
                </a:moveTo>
                <a:lnTo>
                  <a:pt x="909" y="1567"/>
                </a:lnTo>
                <a:lnTo>
                  <a:pt x="909" y="1517"/>
                </a:lnTo>
                <a:lnTo>
                  <a:pt x="956" y="1517"/>
                </a:lnTo>
                <a:lnTo>
                  <a:pt x="956" y="1567"/>
                </a:lnTo>
                <a:close/>
                <a:moveTo>
                  <a:pt x="3079" y="1491"/>
                </a:moveTo>
                <a:lnTo>
                  <a:pt x="3029" y="1491"/>
                </a:lnTo>
                <a:lnTo>
                  <a:pt x="3029" y="1442"/>
                </a:lnTo>
                <a:lnTo>
                  <a:pt x="3079" y="1442"/>
                </a:lnTo>
                <a:lnTo>
                  <a:pt x="3079" y="1491"/>
                </a:lnTo>
                <a:close/>
                <a:moveTo>
                  <a:pt x="3003" y="1491"/>
                </a:moveTo>
                <a:lnTo>
                  <a:pt x="2954" y="1491"/>
                </a:lnTo>
                <a:lnTo>
                  <a:pt x="2954" y="1442"/>
                </a:lnTo>
                <a:lnTo>
                  <a:pt x="3003" y="1442"/>
                </a:lnTo>
                <a:lnTo>
                  <a:pt x="3003" y="1491"/>
                </a:lnTo>
                <a:close/>
                <a:moveTo>
                  <a:pt x="2928" y="1491"/>
                </a:moveTo>
                <a:lnTo>
                  <a:pt x="2878" y="1491"/>
                </a:lnTo>
                <a:lnTo>
                  <a:pt x="2878" y="1442"/>
                </a:lnTo>
                <a:lnTo>
                  <a:pt x="2928" y="1442"/>
                </a:lnTo>
                <a:lnTo>
                  <a:pt x="2928" y="1491"/>
                </a:lnTo>
                <a:close/>
                <a:moveTo>
                  <a:pt x="2852" y="1491"/>
                </a:moveTo>
                <a:lnTo>
                  <a:pt x="2802" y="1491"/>
                </a:lnTo>
                <a:lnTo>
                  <a:pt x="2802" y="1442"/>
                </a:lnTo>
                <a:lnTo>
                  <a:pt x="2852" y="1442"/>
                </a:lnTo>
                <a:lnTo>
                  <a:pt x="2852" y="1491"/>
                </a:lnTo>
                <a:close/>
                <a:moveTo>
                  <a:pt x="2776" y="1491"/>
                </a:moveTo>
                <a:lnTo>
                  <a:pt x="2726" y="1491"/>
                </a:lnTo>
                <a:lnTo>
                  <a:pt x="2726" y="1442"/>
                </a:lnTo>
                <a:lnTo>
                  <a:pt x="2776" y="1442"/>
                </a:lnTo>
                <a:lnTo>
                  <a:pt x="2776" y="1491"/>
                </a:lnTo>
                <a:close/>
                <a:moveTo>
                  <a:pt x="2700" y="1491"/>
                </a:moveTo>
                <a:lnTo>
                  <a:pt x="2651" y="1491"/>
                </a:lnTo>
                <a:lnTo>
                  <a:pt x="2651" y="1442"/>
                </a:lnTo>
                <a:lnTo>
                  <a:pt x="2700" y="1442"/>
                </a:lnTo>
                <a:lnTo>
                  <a:pt x="2700" y="1491"/>
                </a:lnTo>
                <a:close/>
                <a:moveTo>
                  <a:pt x="2092" y="1491"/>
                </a:moveTo>
                <a:lnTo>
                  <a:pt x="2045" y="1491"/>
                </a:lnTo>
                <a:lnTo>
                  <a:pt x="2045" y="1442"/>
                </a:lnTo>
                <a:lnTo>
                  <a:pt x="2092" y="1442"/>
                </a:lnTo>
                <a:lnTo>
                  <a:pt x="2092" y="1491"/>
                </a:lnTo>
                <a:close/>
                <a:moveTo>
                  <a:pt x="1941" y="1491"/>
                </a:moveTo>
                <a:lnTo>
                  <a:pt x="1893" y="1491"/>
                </a:lnTo>
                <a:lnTo>
                  <a:pt x="1893" y="1442"/>
                </a:lnTo>
                <a:lnTo>
                  <a:pt x="1941" y="1442"/>
                </a:lnTo>
                <a:lnTo>
                  <a:pt x="1941" y="1491"/>
                </a:lnTo>
                <a:close/>
                <a:moveTo>
                  <a:pt x="1865" y="1491"/>
                </a:moveTo>
                <a:lnTo>
                  <a:pt x="1818" y="1491"/>
                </a:lnTo>
                <a:lnTo>
                  <a:pt x="1818" y="1442"/>
                </a:lnTo>
                <a:lnTo>
                  <a:pt x="1865" y="1442"/>
                </a:lnTo>
                <a:lnTo>
                  <a:pt x="1865" y="1491"/>
                </a:lnTo>
                <a:close/>
                <a:moveTo>
                  <a:pt x="1789" y="1491"/>
                </a:moveTo>
                <a:lnTo>
                  <a:pt x="1742" y="1491"/>
                </a:lnTo>
                <a:lnTo>
                  <a:pt x="1742" y="1442"/>
                </a:lnTo>
                <a:lnTo>
                  <a:pt x="1789" y="1442"/>
                </a:lnTo>
                <a:lnTo>
                  <a:pt x="1789" y="1491"/>
                </a:lnTo>
                <a:close/>
                <a:moveTo>
                  <a:pt x="1184" y="1491"/>
                </a:moveTo>
                <a:lnTo>
                  <a:pt x="1136" y="1491"/>
                </a:lnTo>
                <a:lnTo>
                  <a:pt x="1136" y="1442"/>
                </a:lnTo>
                <a:lnTo>
                  <a:pt x="1184" y="1442"/>
                </a:lnTo>
                <a:lnTo>
                  <a:pt x="1184" y="1491"/>
                </a:lnTo>
                <a:close/>
                <a:moveTo>
                  <a:pt x="1108" y="1491"/>
                </a:moveTo>
                <a:lnTo>
                  <a:pt x="1060" y="1491"/>
                </a:lnTo>
                <a:lnTo>
                  <a:pt x="1060" y="1442"/>
                </a:lnTo>
                <a:lnTo>
                  <a:pt x="1108" y="1442"/>
                </a:lnTo>
                <a:lnTo>
                  <a:pt x="1108" y="1491"/>
                </a:lnTo>
                <a:close/>
                <a:moveTo>
                  <a:pt x="1032" y="1491"/>
                </a:moveTo>
                <a:lnTo>
                  <a:pt x="985" y="1491"/>
                </a:lnTo>
                <a:lnTo>
                  <a:pt x="985" y="1442"/>
                </a:lnTo>
                <a:lnTo>
                  <a:pt x="1032" y="1442"/>
                </a:lnTo>
                <a:lnTo>
                  <a:pt x="1032" y="1491"/>
                </a:lnTo>
                <a:close/>
                <a:moveTo>
                  <a:pt x="956" y="1491"/>
                </a:moveTo>
                <a:lnTo>
                  <a:pt x="909" y="1491"/>
                </a:lnTo>
                <a:lnTo>
                  <a:pt x="909" y="1442"/>
                </a:lnTo>
                <a:lnTo>
                  <a:pt x="956" y="1442"/>
                </a:lnTo>
                <a:lnTo>
                  <a:pt x="956" y="1491"/>
                </a:lnTo>
                <a:close/>
                <a:moveTo>
                  <a:pt x="3003" y="1413"/>
                </a:moveTo>
                <a:lnTo>
                  <a:pt x="2954" y="1413"/>
                </a:lnTo>
                <a:lnTo>
                  <a:pt x="2954" y="1366"/>
                </a:lnTo>
                <a:lnTo>
                  <a:pt x="3003" y="1366"/>
                </a:lnTo>
                <a:lnTo>
                  <a:pt x="3003" y="1413"/>
                </a:lnTo>
                <a:close/>
                <a:moveTo>
                  <a:pt x="2928" y="1413"/>
                </a:moveTo>
                <a:lnTo>
                  <a:pt x="2878" y="1413"/>
                </a:lnTo>
                <a:lnTo>
                  <a:pt x="2878" y="1366"/>
                </a:lnTo>
                <a:lnTo>
                  <a:pt x="2928" y="1366"/>
                </a:lnTo>
                <a:lnTo>
                  <a:pt x="2928" y="1413"/>
                </a:lnTo>
                <a:close/>
                <a:moveTo>
                  <a:pt x="2852" y="1413"/>
                </a:moveTo>
                <a:lnTo>
                  <a:pt x="2802" y="1413"/>
                </a:lnTo>
                <a:lnTo>
                  <a:pt x="2802" y="1366"/>
                </a:lnTo>
                <a:lnTo>
                  <a:pt x="2852" y="1366"/>
                </a:lnTo>
                <a:lnTo>
                  <a:pt x="2852" y="1413"/>
                </a:lnTo>
                <a:close/>
                <a:moveTo>
                  <a:pt x="2092" y="1413"/>
                </a:moveTo>
                <a:lnTo>
                  <a:pt x="2045" y="1413"/>
                </a:lnTo>
                <a:lnTo>
                  <a:pt x="2045" y="1366"/>
                </a:lnTo>
                <a:lnTo>
                  <a:pt x="2092" y="1366"/>
                </a:lnTo>
                <a:lnTo>
                  <a:pt x="2092" y="1413"/>
                </a:lnTo>
                <a:close/>
                <a:moveTo>
                  <a:pt x="2016" y="1413"/>
                </a:moveTo>
                <a:lnTo>
                  <a:pt x="1969" y="1413"/>
                </a:lnTo>
                <a:lnTo>
                  <a:pt x="1969" y="1366"/>
                </a:lnTo>
                <a:lnTo>
                  <a:pt x="2016" y="1366"/>
                </a:lnTo>
                <a:lnTo>
                  <a:pt x="2016" y="1413"/>
                </a:lnTo>
                <a:close/>
                <a:moveTo>
                  <a:pt x="1941" y="1413"/>
                </a:moveTo>
                <a:lnTo>
                  <a:pt x="1893" y="1413"/>
                </a:lnTo>
                <a:lnTo>
                  <a:pt x="1893" y="1366"/>
                </a:lnTo>
                <a:lnTo>
                  <a:pt x="1941" y="1366"/>
                </a:lnTo>
                <a:lnTo>
                  <a:pt x="1941" y="1413"/>
                </a:lnTo>
                <a:close/>
                <a:moveTo>
                  <a:pt x="1865" y="1413"/>
                </a:moveTo>
                <a:lnTo>
                  <a:pt x="1818" y="1413"/>
                </a:lnTo>
                <a:lnTo>
                  <a:pt x="1818" y="1366"/>
                </a:lnTo>
                <a:lnTo>
                  <a:pt x="1865" y="1366"/>
                </a:lnTo>
                <a:lnTo>
                  <a:pt x="1865" y="1413"/>
                </a:lnTo>
                <a:close/>
                <a:moveTo>
                  <a:pt x="1789" y="1413"/>
                </a:moveTo>
                <a:lnTo>
                  <a:pt x="1742" y="1413"/>
                </a:lnTo>
                <a:lnTo>
                  <a:pt x="1742" y="1366"/>
                </a:lnTo>
                <a:lnTo>
                  <a:pt x="1789" y="1366"/>
                </a:lnTo>
                <a:lnTo>
                  <a:pt x="1789" y="1413"/>
                </a:lnTo>
                <a:close/>
                <a:moveTo>
                  <a:pt x="1259" y="1413"/>
                </a:moveTo>
                <a:lnTo>
                  <a:pt x="1212" y="1413"/>
                </a:lnTo>
                <a:lnTo>
                  <a:pt x="1212" y="1366"/>
                </a:lnTo>
                <a:lnTo>
                  <a:pt x="1259" y="1366"/>
                </a:lnTo>
                <a:lnTo>
                  <a:pt x="1259" y="1413"/>
                </a:lnTo>
                <a:close/>
                <a:moveTo>
                  <a:pt x="1184" y="1413"/>
                </a:moveTo>
                <a:lnTo>
                  <a:pt x="1136" y="1413"/>
                </a:lnTo>
                <a:lnTo>
                  <a:pt x="1136" y="1366"/>
                </a:lnTo>
                <a:lnTo>
                  <a:pt x="1184" y="1366"/>
                </a:lnTo>
                <a:lnTo>
                  <a:pt x="1184" y="1413"/>
                </a:lnTo>
                <a:close/>
                <a:moveTo>
                  <a:pt x="1108" y="1413"/>
                </a:moveTo>
                <a:lnTo>
                  <a:pt x="1060" y="1413"/>
                </a:lnTo>
                <a:lnTo>
                  <a:pt x="1060" y="1366"/>
                </a:lnTo>
                <a:lnTo>
                  <a:pt x="1108" y="1366"/>
                </a:lnTo>
                <a:lnTo>
                  <a:pt x="1108" y="1413"/>
                </a:lnTo>
                <a:close/>
                <a:moveTo>
                  <a:pt x="1032" y="1413"/>
                </a:moveTo>
                <a:lnTo>
                  <a:pt x="985" y="1413"/>
                </a:lnTo>
                <a:lnTo>
                  <a:pt x="985" y="1366"/>
                </a:lnTo>
                <a:lnTo>
                  <a:pt x="1032" y="1366"/>
                </a:lnTo>
                <a:lnTo>
                  <a:pt x="1032" y="1413"/>
                </a:lnTo>
                <a:close/>
                <a:moveTo>
                  <a:pt x="956" y="1413"/>
                </a:moveTo>
                <a:lnTo>
                  <a:pt x="909" y="1413"/>
                </a:lnTo>
                <a:lnTo>
                  <a:pt x="909" y="1366"/>
                </a:lnTo>
                <a:lnTo>
                  <a:pt x="956" y="1366"/>
                </a:lnTo>
                <a:lnTo>
                  <a:pt x="956" y="1413"/>
                </a:lnTo>
                <a:close/>
                <a:moveTo>
                  <a:pt x="3079" y="1338"/>
                </a:moveTo>
                <a:lnTo>
                  <a:pt x="3029" y="1338"/>
                </a:lnTo>
                <a:lnTo>
                  <a:pt x="3029" y="1290"/>
                </a:lnTo>
                <a:lnTo>
                  <a:pt x="3079" y="1290"/>
                </a:lnTo>
                <a:lnTo>
                  <a:pt x="3079" y="1338"/>
                </a:lnTo>
                <a:close/>
                <a:moveTo>
                  <a:pt x="3003" y="1338"/>
                </a:moveTo>
                <a:lnTo>
                  <a:pt x="2954" y="1338"/>
                </a:lnTo>
                <a:lnTo>
                  <a:pt x="2954" y="1290"/>
                </a:lnTo>
                <a:lnTo>
                  <a:pt x="3003" y="1290"/>
                </a:lnTo>
                <a:lnTo>
                  <a:pt x="3003" y="1338"/>
                </a:lnTo>
                <a:close/>
                <a:moveTo>
                  <a:pt x="2016" y="1338"/>
                </a:moveTo>
                <a:lnTo>
                  <a:pt x="1969" y="1338"/>
                </a:lnTo>
                <a:lnTo>
                  <a:pt x="1969" y="1290"/>
                </a:lnTo>
                <a:lnTo>
                  <a:pt x="2016" y="1290"/>
                </a:lnTo>
                <a:lnTo>
                  <a:pt x="2016" y="1338"/>
                </a:lnTo>
                <a:close/>
                <a:moveTo>
                  <a:pt x="1941" y="1338"/>
                </a:moveTo>
                <a:lnTo>
                  <a:pt x="1893" y="1338"/>
                </a:lnTo>
                <a:lnTo>
                  <a:pt x="1893" y="1290"/>
                </a:lnTo>
                <a:lnTo>
                  <a:pt x="1941" y="1290"/>
                </a:lnTo>
                <a:lnTo>
                  <a:pt x="1941" y="1338"/>
                </a:lnTo>
                <a:close/>
                <a:moveTo>
                  <a:pt x="1865" y="1338"/>
                </a:moveTo>
                <a:lnTo>
                  <a:pt x="1818" y="1338"/>
                </a:lnTo>
                <a:lnTo>
                  <a:pt x="1818" y="1290"/>
                </a:lnTo>
                <a:lnTo>
                  <a:pt x="1865" y="1290"/>
                </a:lnTo>
                <a:lnTo>
                  <a:pt x="1865" y="1338"/>
                </a:lnTo>
                <a:close/>
                <a:moveTo>
                  <a:pt x="1789" y="1338"/>
                </a:moveTo>
                <a:lnTo>
                  <a:pt x="1742" y="1338"/>
                </a:lnTo>
                <a:lnTo>
                  <a:pt x="1742" y="1290"/>
                </a:lnTo>
                <a:lnTo>
                  <a:pt x="1789" y="1290"/>
                </a:lnTo>
                <a:lnTo>
                  <a:pt x="1789" y="1338"/>
                </a:lnTo>
                <a:close/>
                <a:moveTo>
                  <a:pt x="1259" y="1338"/>
                </a:moveTo>
                <a:lnTo>
                  <a:pt x="1212" y="1338"/>
                </a:lnTo>
                <a:lnTo>
                  <a:pt x="1212" y="1290"/>
                </a:lnTo>
                <a:lnTo>
                  <a:pt x="1259" y="1290"/>
                </a:lnTo>
                <a:lnTo>
                  <a:pt x="1259" y="1338"/>
                </a:lnTo>
                <a:close/>
                <a:moveTo>
                  <a:pt x="1184" y="1338"/>
                </a:moveTo>
                <a:lnTo>
                  <a:pt x="1136" y="1338"/>
                </a:lnTo>
                <a:lnTo>
                  <a:pt x="1136" y="1290"/>
                </a:lnTo>
                <a:lnTo>
                  <a:pt x="1184" y="1290"/>
                </a:lnTo>
                <a:lnTo>
                  <a:pt x="1184" y="1338"/>
                </a:lnTo>
                <a:close/>
                <a:moveTo>
                  <a:pt x="1108" y="1338"/>
                </a:moveTo>
                <a:lnTo>
                  <a:pt x="1060" y="1338"/>
                </a:lnTo>
                <a:lnTo>
                  <a:pt x="1060" y="1290"/>
                </a:lnTo>
                <a:lnTo>
                  <a:pt x="1108" y="1290"/>
                </a:lnTo>
                <a:lnTo>
                  <a:pt x="1108" y="1338"/>
                </a:lnTo>
                <a:close/>
                <a:moveTo>
                  <a:pt x="1032" y="1338"/>
                </a:moveTo>
                <a:lnTo>
                  <a:pt x="985" y="1338"/>
                </a:lnTo>
                <a:lnTo>
                  <a:pt x="985" y="1290"/>
                </a:lnTo>
                <a:lnTo>
                  <a:pt x="1032" y="1290"/>
                </a:lnTo>
                <a:lnTo>
                  <a:pt x="1032" y="1338"/>
                </a:lnTo>
                <a:close/>
                <a:moveTo>
                  <a:pt x="956" y="1338"/>
                </a:moveTo>
                <a:lnTo>
                  <a:pt x="909" y="1338"/>
                </a:lnTo>
                <a:lnTo>
                  <a:pt x="909" y="1290"/>
                </a:lnTo>
                <a:lnTo>
                  <a:pt x="956" y="1290"/>
                </a:lnTo>
                <a:lnTo>
                  <a:pt x="956" y="1338"/>
                </a:lnTo>
                <a:close/>
                <a:moveTo>
                  <a:pt x="881" y="1338"/>
                </a:moveTo>
                <a:lnTo>
                  <a:pt x="833" y="1338"/>
                </a:lnTo>
                <a:lnTo>
                  <a:pt x="833" y="1290"/>
                </a:lnTo>
                <a:lnTo>
                  <a:pt x="881" y="1290"/>
                </a:lnTo>
                <a:lnTo>
                  <a:pt x="881" y="1338"/>
                </a:lnTo>
                <a:close/>
                <a:moveTo>
                  <a:pt x="3003" y="1262"/>
                </a:moveTo>
                <a:lnTo>
                  <a:pt x="2954" y="1262"/>
                </a:lnTo>
                <a:lnTo>
                  <a:pt x="2954" y="1215"/>
                </a:lnTo>
                <a:lnTo>
                  <a:pt x="3003" y="1215"/>
                </a:lnTo>
                <a:lnTo>
                  <a:pt x="3003" y="1262"/>
                </a:lnTo>
                <a:close/>
                <a:moveTo>
                  <a:pt x="2928" y="1262"/>
                </a:moveTo>
                <a:lnTo>
                  <a:pt x="2878" y="1262"/>
                </a:lnTo>
                <a:lnTo>
                  <a:pt x="2878" y="1215"/>
                </a:lnTo>
                <a:lnTo>
                  <a:pt x="2928" y="1215"/>
                </a:lnTo>
                <a:lnTo>
                  <a:pt x="2928" y="1262"/>
                </a:lnTo>
                <a:close/>
                <a:moveTo>
                  <a:pt x="2776" y="1262"/>
                </a:moveTo>
                <a:lnTo>
                  <a:pt x="2726" y="1262"/>
                </a:lnTo>
                <a:lnTo>
                  <a:pt x="2726" y="1215"/>
                </a:lnTo>
                <a:lnTo>
                  <a:pt x="2776" y="1215"/>
                </a:lnTo>
                <a:lnTo>
                  <a:pt x="2776" y="1262"/>
                </a:lnTo>
                <a:close/>
                <a:moveTo>
                  <a:pt x="2700" y="1262"/>
                </a:moveTo>
                <a:lnTo>
                  <a:pt x="2651" y="1262"/>
                </a:lnTo>
                <a:lnTo>
                  <a:pt x="2651" y="1215"/>
                </a:lnTo>
                <a:lnTo>
                  <a:pt x="2700" y="1215"/>
                </a:lnTo>
                <a:lnTo>
                  <a:pt x="2700" y="1262"/>
                </a:lnTo>
                <a:close/>
                <a:moveTo>
                  <a:pt x="2622" y="1262"/>
                </a:moveTo>
                <a:lnTo>
                  <a:pt x="2575" y="1262"/>
                </a:lnTo>
                <a:lnTo>
                  <a:pt x="2575" y="1215"/>
                </a:lnTo>
                <a:lnTo>
                  <a:pt x="2622" y="1215"/>
                </a:lnTo>
                <a:lnTo>
                  <a:pt x="2622" y="1262"/>
                </a:lnTo>
                <a:close/>
                <a:moveTo>
                  <a:pt x="2016" y="1262"/>
                </a:moveTo>
                <a:lnTo>
                  <a:pt x="1969" y="1262"/>
                </a:lnTo>
                <a:lnTo>
                  <a:pt x="1969" y="1215"/>
                </a:lnTo>
                <a:lnTo>
                  <a:pt x="2016" y="1215"/>
                </a:lnTo>
                <a:lnTo>
                  <a:pt x="2016" y="1262"/>
                </a:lnTo>
                <a:close/>
                <a:moveTo>
                  <a:pt x="1941" y="1262"/>
                </a:moveTo>
                <a:lnTo>
                  <a:pt x="1893" y="1262"/>
                </a:lnTo>
                <a:lnTo>
                  <a:pt x="1893" y="1215"/>
                </a:lnTo>
                <a:lnTo>
                  <a:pt x="1941" y="1215"/>
                </a:lnTo>
                <a:lnTo>
                  <a:pt x="1941" y="1262"/>
                </a:lnTo>
                <a:close/>
                <a:moveTo>
                  <a:pt x="1865" y="1262"/>
                </a:moveTo>
                <a:lnTo>
                  <a:pt x="1818" y="1262"/>
                </a:lnTo>
                <a:lnTo>
                  <a:pt x="1818" y="1215"/>
                </a:lnTo>
                <a:lnTo>
                  <a:pt x="1865" y="1215"/>
                </a:lnTo>
                <a:lnTo>
                  <a:pt x="1865" y="1262"/>
                </a:lnTo>
                <a:close/>
                <a:moveTo>
                  <a:pt x="1789" y="1262"/>
                </a:moveTo>
                <a:lnTo>
                  <a:pt x="1742" y="1262"/>
                </a:lnTo>
                <a:lnTo>
                  <a:pt x="1742" y="1215"/>
                </a:lnTo>
                <a:lnTo>
                  <a:pt x="1789" y="1215"/>
                </a:lnTo>
                <a:lnTo>
                  <a:pt x="1789" y="1262"/>
                </a:lnTo>
                <a:close/>
                <a:moveTo>
                  <a:pt x="1259" y="1262"/>
                </a:moveTo>
                <a:lnTo>
                  <a:pt x="1212" y="1262"/>
                </a:lnTo>
                <a:lnTo>
                  <a:pt x="1212" y="1215"/>
                </a:lnTo>
                <a:lnTo>
                  <a:pt x="1259" y="1215"/>
                </a:lnTo>
                <a:lnTo>
                  <a:pt x="1259" y="1262"/>
                </a:lnTo>
                <a:close/>
                <a:moveTo>
                  <a:pt x="1184" y="1262"/>
                </a:moveTo>
                <a:lnTo>
                  <a:pt x="1136" y="1262"/>
                </a:lnTo>
                <a:lnTo>
                  <a:pt x="1136" y="1215"/>
                </a:lnTo>
                <a:lnTo>
                  <a:pt x="1184" y="1215"/>
                </a:lnTo>
                <a:lnTo>
                  <a:pt x="1184" y="1262"/>
                </a:lnTo>
                <a:close/>
                <a:moveTo>
                  <a:pt x="1108" y="1262"/>
                </a:moveTo>
                <a:lnTo>
                  <a:pt x="1060" y="1262"/>
                </a:lnTo>
                <a:lnTo>
                  <a:pt x="1060" y="1215"/>
                </a:lnTo>
                <a:lnTo>
                  <a:pt x="1108" y="1215"/>
                </a:lnTo>
                <a:lnTo>
                  <a:pt x="1108" y="1262"/>
                </a:lnTo>
                <a:close/>
                <a:moveTo>
                  <a:pt x="1032" y="1262"/>
                </a:moveTo>
                <a:lnTo>
                  <a:pt x="985" y="1262"/>
                </a:lnTo>
                <a:lnTo>
                  <a:pt x="985" y="1215"/>
                </a:lnTo>
                <a:lnTo>
                  <a:pt x="1032" y="1215"/>
                </a:lnTo>
                <a:lnTo>
                  <a:pt x="1032" y="1262"/>
                </a:lnTo>
                <a:close/>
                <a:moveTo>
                  <a:pt x="956" y="1262"/>
                </a:moveTo>
                <a:lnTo>
                  <a:pt x="909" y="1262"/>
                </a:lnTo>
                <a:lnTo>
                  <a:pt x="909" y="1215"/>
                </a:lnTo>
                <a:lnTo>
                  <a:pt x="956" y="1215"/>
                </a:lnTo>
                <a:lnTo>
                  <a:pt x="956" y="1262"/>
                </a:lnTo>
                <a:close/>
                <a:moveTo>
                  <a:pt x="881" y="1262"/>
                </a:moveTo>
                <a:lnTo>
                  <a:pt x="833" y="1262"/>
                </a:lnTo>
                <a:lnTo>
                  <a:pt x="833" y="1215"/>
                </a:lnTo>
                <a:lnTo>
                  <a:pt x="881" y="1215"/>
                </a:lnTo>
                <a:lnTo>
                  <a:pt x="881" y="1262"/>
                </a:lnTo>
                <a:close/>
                <a:moveTo>
                  <a:pt x="2700" y="1186"/>
                </a:moveTo>
                <a:lnTo>
                  <a:pt x="2651" y="1186"/>
                </a:lnTo>
                <a:lnTo>
                  <a:pt x="2651" y="1139"/>
                </a:lnTo>
                <a:lnTo>
                  <a:pt x="2700" y="1139"/>
                </a:lnTo>
                <a:lnTo>
                  <a:pt x="2700" y="1186"/>
                </a:lnTo>
                <a:close/>
                <a:moveTo>
                  <a:pt x="2622" y="1186"/>
                </a:moveTo>
                <a:lnTo>
                  <a:pt x="2575" y="1186"/>
                </a:lnTo>
                <a:lnTo>
                  <a:pt x="2575" y="1139"/>
                </a:lnTo>
                <a:lnTo>
                  <a:pt x="2622" y="1139"/>
                </a:lnTo>
                <a:lnTo>
                  <a:pt x="2622" y="1186"/>
                </a:lnTo>
                <a:close/>
                <a:moveTo>
                  <a:pt x="2547" y="1186"/>
                </a:moveTo>
                <a:lnTo>
                  <a:pt x="2499" y="1186"/>
                </a:lnTo>
                <a:lnTo>
                  <a:pt x="2499" y="1139"/>
                </a:lnTo>
                <a:lnTo>
                  <a:pt x="2547" y="1139"/>
                </a:lnTo>
                <a:lnTo>
                  <a:pt x="2547" y="1186"/>
                </a:lnTo>
                <a:close/>
                <a:moveTo>
                  <a:pt x="2092" y="1186"/>
                </a:moveTo>
                <a:lnTo>
                  <a:pt x="2045" y="1186"/>
                </a:lnTo>
                <a:lnTo>
                  <a:pt x="2045" y="1139"/>
                </a:lnTo>
                <a:lnTo>
                  <a:pt x="2092" y="1139"/>
                </a:lnTo>
                <a:lnTo>
                  <a:pt x="2092" y="1186"/>
                </a:lnTo>
                <a:close/>
                <a:moveTo>
                  <a:pt x="2016" y="1186"/>
                </a:moveTo>
                <a:lnTo>
                  <a:pt x="1969" y="1186"/>
                </a:lnTo>
                <a:lnTo>
                  <a:pt x="1969" y="1139"/>
                </a:lnTo>
                <a:lnTo>
                  <a:pt x="2016" y="1139"/>
                </a:lnTo>
                <a:lnTo>
                  <a:pt x="2016" y="1186"/>
                </a:lnTo>
                <a:close/>
                <a:moveTo>
                  <a:pt x="1941" y="1186"/>
                </a:moveTo>
                <a:lnTo>
                  <a:pt x="1893" y="1186"/>
                </a:lnTo>
                <a:lnTo>
                  <a:pt x="1893" y="1139"/>
                </a:lnTo>
                <a:lnTo>
                  <a:pt x="1941" y="1139"/>
                </a:lnTo>
                <a:lnTo>
                  <a:pt x="1941" y="1186"/>
                </a:lnTo>
                <a:close/>
                <a:moveTo>
                  <a:pt x="1865" y="1186"/>
                </a:moveTo>
                <a:lnTo>
                  <a:pt x="1818" y="1186"/>
                </a:lnTo>
                <a:lnTo>
                  <a:pt x="1818" y="1139"/>
                </a:lnTo>
                <a:lnTo>
                  <a:pt x="1865" y="1139"/>
                </a:lnTo>
                <a:lnTo>
                  <a:pt x="1865" y="1186"/>
                </a:lnTo>
                <a:close/>
                <a:moveTo>
                  <a:pt x="1789" y="1186"/>
                </a:moveTo>
                <a:lnTo>
                  <a:pt x="1742" y="1186"/>
                </a:lnTo>
                <a:lnTo>
                  <a:pt x="1742" y="1139"/>
                </a:lnTo>
                <a:lnTo>
                  <a:pt x="1789" y="1139"/>
                </a:lnTo>
                <a:lnTo>
                  <a:pt x="1789" y="1186"/>
                </a:lnTo>
                <a:close/>
                <a:moveTo>
                  <a:pt x="1714" y="1186"/>
                </a:moveTo>
                <a:lnTo>
                  <a:pt x="1666" y="1186"/>
                </a:lnTo>
                <a:lnTo>
                  <a:pt x="1666" y="1139"/>
                </a:lnTo>
                <a:lnTo>
                  <a:pt x="1714" y="1139"/>
                </a:lnTo>
                <a:lnTo>
                  <a:pt x="1714" y="1186"/>
                </a:lnTo>
                <a:close/>
                <a:moveTo>
                  <a:pt x="1638" y="1186"/>
                </a:moveTo>
                <a:lnTo>
                  <a:pt x="1591" y="1186"/>
                </a:lnTo>
                <a:lnTo>
                  <a:pt x="1591" y="1139"/>
                </a:lnTo>
                <a:lnTo>
                  <a:pt x="1638" y="1139"/>
                </a:lnTo>
                <a:lnTo>
                  <a:pt x="1638" y="1186"/>
                </a:lnTo>
                <a:close/>
                <a:moveTo>
                  <a:pt x="1562" y="1186"/>
                </a:moveTo>
                <a:lnTo>
                  <a:pt x="1515" y="1186"/>
                </a:lnTo>
                <a:lnTo>
                  <a:pt x="1515" y="1139"/>
                </a:lnTo>
                <a:lnTo>
                  <a:pt x="1562" y="1139"/>
                </a:lnTo>
                <a:lnTo>
                  <a:pt x="1562" y="1186"/>
                </a:lnTo>
                <a:close/>
                <a:moveTo>
                  <a:pt x="1108" y="1186"/>
                </a:moveTo>
                <a:lnTo>
                  <a:pt x="1060" y="1186"/>
                </a:lnTo>
                <a:lnTo>
                  <a:pt x="1060" y="1139"/>
                </a:lnTo>
                <a:lnTo>
                  <a:pt x="1108" y="1139"/>
                </a:lnTo>
                <a:lnTo>
                  <a:pt x="1108" y="1186"/>
                </a:lnTo>
                <a:close/>
                <a:moveTo>
                  <a:pt x="1032" y="1186"/>
                </a:moveTo>
                <a:lnTo>
                  <a:pt x="985" y="1186"/>
                </a:lnTo>
                <a:lnTo>
                  <a:pt x="985" y="1139"/>
                </a:lnTo>
                <a:lnTo>
                  <a:pt x="1032" y="1139"/>
                </a:lnTo>
                <a:lnTo>
                  <a:pt x="1032" y="1186"/>
                </a:lnTo>
                <a:close/>
                <a:moveTo>
                  <a:pt x="956" y="1186"/>
                </a:moveTo>
                <a:lnTo>
                  <a:pt x="909" y="1186"/>
                </a:lnTo>
                <a:lnTo>
                  <a:pt x="909" y="1139"/>
                </a:lnTo>
                <a:lnTo>
                  <a:pt x="956" y="1139"/>
                </a:lnTo>
                <a:lnTo>
                  <a:pt x="956" y="1186"/>
                </a:lnTo>
                <a:close/>
                <a:moveTo>
                  <a:pt x="881" y="1186"/>
                </a:moveTo>
                <a:lnTo>
                  <a:pt x="833" y="1186"/>
                </a:lnTo>
                <a:lnTo>
                  <a:pt x="833" y="1139"/>
                </a:lnTo>
                <a:lnTo>
                  <a:pt x="881" y="1139"/>
                </a:lnTo>
                <a:lnTo>
                  <a:pt x="881" y="1186"/>
                </a:lnTo>
                <a:close/>
                <a:moveTo>
                  <a:pt x="2852" y="1110"/>
                </a:moveTo>
                <a:lnTo>
                  <a:pt x="2802" y="1110"/>
                </a:lnTo>
                <a:lnTo>
                  <a:pt x="2802" y="1063"/>
                </a:lnTo>
                <a:lnTo>
                  <a:pt x="2852" y="1063"/>
                </a:lnTo>
                <a:lnTo>
                  <a:pt x="2852" y="1110"/>
                </a:lnTo>
                <a:close/>
                <a:moveTo>
                  <a:pt x="2622" y="1110"/>
                </a:moveTo>
                <a:lnTo>
                  <a:pt x="2575" y="1110"/>
                </a:lnTo>
                <a:lnTo>
                  <a:pt x="2575" y="1063"/>
                </a:lnTo>
                <a:lnTo>
                  <a:pt x="2622" y="1063"/>
                </a:lnTo>
                <a:lnTo>
                  <a:pt x="2622" y="1110"/>
                </a:lnTo>
                <a:close/>
                <a:moveTo>
                  <a:pt x="2395" y="1110"/>
                </a:moveTo>
                <a:lnTo>
                  <a:pt x="2348" y="1110"/>
                </a:lnTo>
                <a:lnTo>
                  <a:pt x="2348" y="1063"/>
                </a:lnTo>
                <a:lnTo>
                  <a:pt x="2395" y="1063"/>
                </a:lnTo>
                <a:lnTo>
                  <a:pt x="2395" y="1110"/>
                </a:lnTo>
                <a:close/>
                <a:moveTo>
                  <a:pt x="2016" y="1110"/>
                </a:moveTo>
                <a:lnTo>
                  <a:pt x="1969" y="1110"/>
                </a:lnTo>
                <a:lnTo>
                  <a:pt x="1969" y="1063"/>
                </a:lnTo>
                <a:lnTo>
                  <a:pt x="2016" y="1063"/>
                </a:lnTo>
                <a:lnTo>
                  <a:pt x="2016" y="1110"/>
                </a:lnTo>
                <a:close/>
                <a:moveTo>
                  <a:pt x="1941" y="1110"/>
                </a:moveTo>
                <a:lnTo>
                  <a:pt x="1893" y="1110"/>
                </a:lnTo>
                <a:lnTo>
                  <a:pt x="1893" y="1063"/>
                </a:lnTo>
                <a:lnTo>
                  <a:pt x="1941" y="1063"/>
                </a:lnTo>
                <a:lnTo>
                  <a:pt x="1941" y="1110"/>
                </a:lnTo>
                <a:close/>
                <a:moveTo>
                  <a:pt x="1865" y="1110"/>
                </a:moveTo>
                <a:lnTo>
                  <a:pt x="1818" y="1110"/>
                </a:lnTo>
                <a:lnTo>
                  <a:pt x="1818" y="1063"/>
                </a:lnTo>
                <a:lnTo>
                  <a:pt x="1865" y="1063"/>
                </a:lnTo>
                <a:lnTo>
                  <a:pt x="1865" y="1110"/>
                </a:lnTo>
                <a:close/>
                <a:moveTo>
                  <a:pt x="1789" y="1110"/>
                </a:moveTo>
                <a:lnTo>
                  <a:pt x="1742" y="1110"/>
                </a:lnTo>
                <a:lnTo>
                  <a:pt x="1742" y="1063"/>
                </a:lnTo>
                <a:lnTo>
                  <a:pt x="1789" y="1063"/>
                </a:lnTo>
                <a:lnTo>
                  <a:pt x="1789" y="1110"/>
                </a:lnTo>
                <a:close/>
                <a:moveTo>
                  <a:pt x="1714" y="1110"/>
                </a:moveTo>
                <a:lnTo>
                  <a:pt x="1666" y="1110"/>
                </a:lnTo>
                <a:lnTo>
                  <a:pt x="1666" y="1063"/>
                </a:lnTo>
                <a:lnTo>
                  <a:pt x="1714" y="1063"/>
                </a:lnTo>
                <a:lnTo>
                  <a:pt x="1714" y="1110"/>
                </a:lnTo>
                <a:close/>
                <a:moveTo>
                  <a:pt x="1638" y="1110"/>
                </a:moveTo>
                <a:lnTo>
                  <a:pt x="1591" y="1110"/>
                </a:lnTo>
                <a:lnTo>
                  <a:pt x="1591" y="1063"/>
                </a:lnTo>
                <a:lnTo>
                  <a:pt x="1638" y="1063"/>
                </a:lnTo>
                <a:lnTo>
                  <a:pt x="1638" y="1110"/>
                </a:lnTo>
                <a:close/>
                <a:moveTo>
                  <a:pt x="1562" y="1110"/>
                </a:moveTo>
                <a:lnTo>
                  <a:pt x="1515" y="1110"/>
                </a:lnTo>
                <a:lnTo>
                  <a:pt x="1515" y="1063"/>
                </a:lnTo>
                <a:lnTo>
                  <a:pt x="1562" y="1063"/>
                </a:lnTo>
                <a:lnTo>
                  <a:pt x="1562" y="1110"/>
                </a:lnTo>
                <a:close/>
                <a:moveTo>
                  <a:pt x="1486" y="1110"/>
                </a:moveTo>
                <a:lnTo>
                  <a:pt x="1439" y="1110"/>
                </a:lnTo>
                <a:lnTo>
                  <a:pt x="1439" y="1063"/>
                </a:lnTo>
                <a:lnTo>
                  <a:pt x="1486" y="1063"/>
                </a:lnTo>
                <a:lnTo>
                  <a:pt x="1486" y="1110"/>
                </a:lnTo>
                <a:close/>
                <a:moveTo>
                  <a:pt x="1032" y="1110"/>
                </a:moveTo>
                <a:lnTo>
                  <a:pt x="985" y="1110"/>
                </a:lnTo>
                <a:lnTo>
                  <a:pt x="985" y="1063"/>
                </a:lnTo>
                <a:lnTo>
                  <a:pt x="1032" y="1063"/>
                </a:lnTo>
                <a:lnTo>
                  <a:pt x="1032" y="1110"/>
                </a:lnTo>
                <a:close/>
                <a:moveTo>
                  <a:pt x="956" y="1110"/>
                </a:moveTo>
                <a:lnTo>
                  <a:pt x="909" y="1110"/>
                </a:lnTo>
                <a:lnTo>
                  <a:pt x="909" y="1063"/>
                </a:lnTo>
                <a:lnTo>
                  <a:pt x="956" y="1063"/>
                </a:lnTo>
                <a:lnTo>
                  <a:pt x="956" y="1110"/>
                </a:lnTo>
                <a:close/>
                <a:moveTo>
                  <a:pt x="881" y="1110"/>
                </a:moveTo>
                <a:lnTo>
                  <a:pt x="833" y="1110"/>
                </a:lnTo>
                <a:lnTo>
                  <a:pt x="833" y="1063"/>
                </a:lnTo>
                <a:lnTo>
                  <a:pt x="881" y="1063"/>
                </a:lnTo>
                <a:lnTo>
                  <a:pt x="881" y="1110"/>
                </a:lnTo>
                <a:close/>
                <a:moveTo>
                  <a:pt x="805" y="1110"/>
                </a:moveTo>
                <a:lnTo>
                  <a:pt x="758" y="1110"/>
                </a:lnTo>
                <a:lnTo>
                  <a:pt x="758" y="1063"/>
                </a:lnTo>
                <a:lnTo>
                  <a:pt x="805" y="1063"/>
                </a:lnTo>
                <a:lnTo>
                  <a:pt x="805" y="1110"/>
                </a:lnTo>
                <a:close/>
                <a:moveTo>
                  <a:pt x="2622" y="1035"/>
                </a:moveTo>
                <a:lnTo>
                  <a:pt x="2575" y="1035"/>
                </a:lnTo>
                <a:lnTo>
                  <a:pt x="2575" y="987"/>
                </a:lnTo>
                <a:lnTo>
                  <a:pt x="2622" y="987"/>
                </a:lnTo>
                <a:lnTo>
                  <a:pt x="2622" y="1035"/>
                </a:lnTo>
                <a:close/>
                <a:moveTo>
                  <a:pt x="2547" y="1035"/>
                </a:moveTo>
                <a:lnTo>
                  <a:pt x="2499" y="1035"/>
                </a:lnTo>
                <a:lnTo>
                  <a:pt x="2499" y="987"/>
                </a:lnTo>
                <a:lnTo>
                  <a:pt x="2547" y="987"/>
                </a:lnTo>
                <a:lnTo>
                  <a:pt x="2547" y="1035"/>
                </a:lnTo>
                <a:close/>
                <a:moveTo>
                  <a:pt x="2471" y="1035"/>
                </a:moveTo>
                <a:lnTo>
                  <a:pt x="2424" y="1035"/>
                </a:lnTo>
                <a:lnTo>
                  <a:pt x="2424" y="987"/>
                </a:lnTo>
                <a:lnTo>
                  <a:pt x="2471" y="987"/>
                </a:lnTo>
                <a:lnTo>
                  <a:pt x="2471" y="1035"/>
                </a:lnTo>
                <a:close/>
                <a:moveTo>
                  <a:pt x="2395" y="1035"/>
                </a:moveTo>
                <a:lnTo>
                  <a:pt x="2348" y="1035"/>
                </a:lnTo>
                <a:lnTo>
                  <a:pt x="2348" y="987"/>
                </a:lnTo>
                <a:lnTo>
                  <a:pt x="2395" y="987"/>
                </a:lnTo>
                <a:lnTo>
                  <a:pt x="2395" y="1035"/>
                </a:lnTo>
                <a:close/>
                <a:moveTo>
                  <a:pt x="2319" y="1035"/>
                </a:moveTo>
                <a:lnTo>
                  <a:pt x="2272" y="1035"/>
                </a:lnTo>
                <a:lnTo>
                  <a:pt x="2272" y="987"/>
                </a:lnTo>
                <a:lnTo>
                  <a:pt x="2319" y="987"/>
                </a:lnTo>
                <a:lnTo>
                  <a:pt x="2319" y="1035"/>
                </a:lnTo>
                <a:close/>
                <a:moveTo>
                  <a:pt x="2168" y="1035"/>
                </a:moveTo>
                <a:lnTo>
                  <a:pt x="2121" y="1035"/>
                </a:lnTo>
                <a:lnTo>
                  <a:pt x="2121" y="987"/>
                </a:lnTo>
                <a:lnTo>
                  <a:pt x="2168" y="987"/>
                </a:lnTo>
                <a:lnTo>
                  <a:pt x="2168" y="1035"/>
                </a:lnTo>
                <a:close/>
                <a:moveTo>
                  <a:pt x="2092" y="1035"/>
                </a:moveTo>
                <a:lnTo>
                  <a:pt x="2045" y="1035"/>
                </a:lnTo>
                <a:lnTo>
                  <a:pt x="2045" y="987"/>
                </a:lnTo>
                <a:lnTo>
                  <a:pt x="2092" y="987"/>
                </a:lnTo>
                <a:lnTo>
                  <a:pt x="2092" y="1035"/>
                </a:lnTo>
                <a:close/>
                <a:moveTo>
                  <a:pt x="2016" y="1035"/>
                </a:moveTo>
                <a:lnTo>
                  <a:pt x="1969" y="1035"/>
                </a:lnTo>
                <a:lnTo>
                  <a:pt x="1969" y="987"/>
                </a:lnTo>
                <a:lnTo>
                  <a:pt x="2016" y="987"/>
                </a:lnTo>
                <a:lnTo>
                  <a:pt x="2016" y="1035"/>
                </a:lnTo>
                <a:close/>
                <a:moveTo>
                  <a:pt x="1941" y="1035"/>
                </a:moveTo>
                <a:lnTo>
                  <a:pt x="1893" y="1035"/>
                </a:lnTo>
                <a:lnTo>
                  <a:pt x="1893" y="987"/>
                </a:lnTo>
                <a:lnTo>
                  <a:pt x="1941" y="987"/>
                </a:lnTo>
                <a:lnTo>
                  <a:pt x="1941" y="1035"/>
                </a:lnTo>
                <a:close/>
                <a:moveTo>
                  <a:pt x="1865" y="1035"/>
                </a:moveTo>
                <a:lnTo>
                  <a:pt x="1818" y="1035"/>
                </a:lnTo>
                <a:lnTo>
                  <a:pt x="1818" y="987"/>
                </a:lnTo>
                <a:lnTo>
                  <a:pt x="1865" y="987"/>
                </a:lnTo>
                <a:lnTo>
                  <a:pt x="1865" y="1035"/>
                </a:lnTo>
                <a:close/>
                <a:moveTo>
                  <a:pt x="1789" y="1035"/>
                </a:moveTo>
                <a:lnTo>
                  <a:pt x="1742" y="1035"/>
                </a:lnTo>
                <a:lnTo>
                  <a:pt x="1742" y="987"/>
                </a:lnTo>
                <a:lnTo>
                  <a:pt x="1789" y="987"/>
                </a:lnTo>
                <a:lnTo>
                  <a:pt x="1789" y="1035"/>
                </a:lnTo>
                <a:close/>
                <a:moveTo>
                  <a:pt x="1714" y="1035"/>
                </a:moveTo>
                <a:lnTo>
                  <a:pt x="1666" y="1035"/>
                </a:lnTo>
                <a:lnTo>
                  <a:pt x="1666" y="987"/>
                </a:lnTo>
                <a:lnTo>
                  <a:pt x="1714" y="987"/>
                </a:lnTo>
                <a:lnTo>
                  <a:pt x="1714" y="1035"/>
                </a:lnTo>
                <a:close/>
                <a:moveTo>
                  <a:pt x="1638" y="1035"/>
                </a:moveTo>
                <a:lnTo>
                  <a:pt x="1591" y="1035"/>
                </a:lnTo>
                <a:lnTo>
                  <a:pt x="1591" y="987"/>
                </a:lnTo>
                <a:lnTo>
                  <a:pt x="1638" y="987"/>
                </a:lnTo>
                <a:lnTo>
                  <a:pt x="1638" y="1035"/>
                </a:lnTo>
                <a:close/>
                <a:moveTo>
                  <a:pt x="1562" y="1035"/>
                </a:moveTo>
                <a:lnTo>
                  <a:pt x="1515" y="1035"/>
                </a:lnTo>
                <a:lnTo>
                  <a:pt x="1515" y="987"/>
                </a:lnTo>
                <a:lnTo>
                  <a:pt x="1562" y="987"/>
                </a:lnTo>
                <a:lnTo>
                  <a:pt x="1562" y="1035"/>
                </a:lnTo>
                <a:close/>
                <a:moveTo>
                  <a:pt x="1486" y="1035"/>
                </a:moveTo>
                <a:lnTo>
                  <a:pt x="1439" y="1035"/>
                </a:lnTo>
                <a:lnTo>
                  <a:pt x="1439" y="987"/>
                </a:lnTo>
                <a:lnTo>
                  <a:pt x="1486" y="987"/>
                </a:lnTo>
                <a:lnTo>
                  <a:pt x="1486" y="1035"/>
                </a:lnTo>
                <a:close/>
                <a:moveTo>
                  <a:pt x="805" y="1035"/>
                </a:moveTo>
                <a:lnTo>
                  <a:pt x="758" y="1035"/>
                </a:lnTo>
                <a:lnTo>
                  <a:pt x="758" y="987"/>
                </a:lnTo>
                <a:lnTo>
                  <a:pt x="805" y="987"/>
                </a:lnTo>
                <a:lnTo>
                  <a:pt x="805" y="1035"/>
                </a:lnTo>
                <a:close/>
                <a:moveTo>
                  <a:pt x="729" y="1035"/>
                </a:moveTo>
                <a:lnTo>
                  <a:pt x="682" y="1035"/>
                </a:lnTo>
                <a:lnTo>
                  <a:pt x="682" y="987"/>
                </a:lnTo>
                <a:lnTo>
                  <a:pt x="729" y="987"/>
                </a:lnTo>
                <a:lnTo>
                  <a:pt x="729" y="1035"/>
                </a:lnTo>
                <a:close/>
                <a:moveTo>
                  <a:pt x="653" y="1035"/>
                </a:moveTo>
                <a:lnTo>
                  <a:pt x="606" y="1035"/>
                </a:lnTo>
                <a:lnTo>
                  <a:pt x="606" y="987"/>
                </a:lnTo>
                <a:lnTo>
                  <a:pt x="653" y="987"/>
                </a:lnTo>
                <a:lnTo>
                  <a:pt x="653" y="1035"/>
                </a:lnTo>
                <a:close/>
                <a:moveTo>
                  <a:pt x="2776" y="959"/>
                </a:moveTo>
                <a:lnTo>
                  <a:pt x="2726" y="959"/>
                </a:lnTo>
                <a:lnTo>
                  <a:pt x="2726" y="912"/>
                </a:lnTo>
                <a:lnTo>
                  <a:pt x="2776" y="912"/>
                </a:lnTo>
                <a:lnTo>
                  <a:pt x="2776" y="959"/>
                </a:lnTo>
                <a:close/>
                <a:moveTo>
                  <a:pt x="2700" y="959"/>
                </a:moveTo>
                <a:lnTo>
                  <a:pt x="2651" y="959"/>
                </a:lnTo>
                <a:lnTo>
                  <a:pt x="2651" y="912"/>
                </a:lnTo>
                <a:lnTo>
                  <a:pt x="2700" y="912"/>
                </a:lnTo>
                <a:lnTo>
                  <a:pt x="2700" y="959"/>
                </a:lnTo>
                <a:close/>
                <a:moveTo>
                  <a:pt x="2622" y="959"/>
                </a:moveTo>
                <a:lnTo>
                  <a:pt x="2575" y="959"/>
                </a:lnTo>
                <a:lnTo>
                  <a:pt x="2575" y="912"/>
                </a:lnTo>
                <a:lnTo>
                  <a:pt x="2622" y="912"/>
                </a:lnTo>
                <a:lnTo>
                  <a:pt x="2622" y="959"/>
                </a:lnTo>
                <a:close/>
                <a:moveTo>
                  <a:pt x="2547" y="959"/>
                </a:moveTo>
                <a:lnTo>
                  <a:pt x="2499" y="959"/>
                </a:lnTo>
                <a:lnTo>
                  <a:pt x="2499" y="912"/>
                </a:lnTo>
                <a:lnTo>
                  <a:pt x="2547" y="912"/>
                </a:lnTo>
                <a:lnTo>
                  <a:pt x="2547" y="959"/>
                </a:lnTo>
                <a:close/>
                <a:moveTo>
                  <a:pt x="2471" y="959"/>
                </a:moveTo>
                <a:lnTo>
                  <a:pt x="2424" y="959"/>
                </a:lnTo>
                <a:lnTo>
                  <a:pt x="2424" y="912"/>
                </a:lnTo>
                <a:lnTo>
                  <a:pt x="2471" y="912"/>
                </a:lnTo>
                <a:lnTo>
                  <a:pt x="2471" y="959"/>
                </a:lnTo>
                <a:close/>
                <a:moveTo>
                  <a:pt x="2395" y="959"/>
                </a:moveTo>
                <a:lnTo>
                  <a:pt x="2348" y="959"/>
                </a:lnTo>
                <a:lnTo>
                  <a:pt x="2348" y="912"/>
                </a:lnTo>
                <a:lnTo>
                  <a:pt x="2395" y="912"/>
                </a:lnTo>
                <a:lnTo>
                  <a:pt x="2395" y="959"/>
                </a:lnTo>
                <a:close/>
                <a:moveTo>
                  <a:pt x="2319" y="959"/>
                </a:moveTo>
                <a:lnTo>
                  <a:pt x="2272" y="959"/>
                </a:lnTo>
                <a:lnTo>
                  <a:pt x="2272" y="912"/>
                </a:lnTo>
                <a:lnTo>
                  <a:pt x="2319" y="912"/>
                </a:lnTo>
                <a:lnTo>
                  <a:pt x="2319" y="959"/>
                </a:lnTo>
                <a:close/>
                <a:moveTo>
                  <a:pt x="2168" y="959"/>
                </a:moveTo>
                <a:lnTo>
                  <a:pt x="2121" y="959"/>
                </a:lnTo>
                <a:lnTo>
                  <a:pt x="2121" y="912"/>
                </a:lnTo>
                <a:lnTo>
                  <a:pt x="2168" y="912"/>
                </a:lnTo>
                <a:lnTo>
                  <a:pt x="2168" y="959"/>
                </a:lnTo>
                <a:close/>
                <a:moveTo>
                  <a:pt x="2092" y="959"/>
                </a:moveTo>
                <a:lnTo>
                  <a:pt x="2045" y="959"/>
                </a:lnTo>
                <a:lnTo>
                  <a:pt x="2045" y="912"/>
                </a:lnTo>
                <a:lnTo>
                  <a:pt x="2092" y="912"/>
                </a:lnTo>
                <a:lnTo>
                  <a:pt x="2092" y="959"/>
                </a:lnTo>
                <a:close/>
                <a:moveTo>
                  <a:pt x="2016" y="959"/>
                </a:moveTo>
                <a:lnTo>
                  <a:pt x="1969" y="959"/>
                </a:lnTo>
                <a:lnTo>
                  <a:pt x="1969" y="912"/>
                </a:lnTo>
                <a:lnTo>
                  <a:pt x="2016" y="912"/>
                </a:lnTo>
                <a:lnTo>
                  <a:pt x="2016" y="959"/>
                </a:lnTo>
                <a:close/>
                <a:moveTo>
                  <a:pt x="1941" y="959"/>
                </a:moveTo>
                <a:lnTo>
                  <a:pt x="1893" y="959"/>
                </a:lnTo>
                <a:lnTo>
                  <a:pt x="1893" y="912"/>
                </a:lnTo>
                <a:lnTo>
                  <a:pt x="1941" y="912"/>
                </a:lnTo>
                <a:lnTo>
                  <a:pt x="1941" y="959"/>
                </a:lnTo>
                <a:close/>
                <a:moveTo>
                  <a:pt x="1865" y="959"/>
                </a:moveTo>
                <a:lnTo>
                  <a:pt x="1818" y="959"/>
                </a:lnTo>
                <a:lnTo>
                  <a:pt x="1818" y="912"/>
                </a:lnTo>
                <a:lnTo>
                  <a:pt x="1865" y="912"/>
                </a:lnTo>
                <a:lnTo>
                  <a:pt x="1865" y="959"/>
                </a:lnTo>
                <a:close/>
                <a:moveTo>
                  <a:pt x="1789" y="959"/>
                </a:moveTo>
                <a:lnTo>
                  <a:pt x="1742" y="959"/>
                </a:lnTo>
                <a:lnTo>
                  <a:pt x="1742" y="912"/>
                </a:lnTo>
                <a:lnTo>
                  <a:pt x="1789" y="912"/>
                </a:lnTo>
                <a:lnTo>
                  <a:pt x="1789" y="959"/>
                </a:lnTo>
                <a:close/>
                <a:moveTo>
                  <a:pt x="1714" y="959"/>
                </a:moveTo>
                <a:lnTo>
                  <a:pt x="1666" y="959"/>
                </a:lnTo>
                <a:lnTo>
                  <a:pt x="1666" y="912"/>
                </a:lnTo>
                <a:lnTo>
                  <a:pt x="1714" y="912"/>
                </a:lnTo>
                <a:lnTo>
                  <a:pt x="1714" y="959"/>
                </a:lnTo>
                <a:close/>
                <a:moveTo>
                  <a:pt x="1638" y="959"/>
                </a:moveTo>
                <a:lnTo>
                  <a:pt x="1591" y="959"/>
                </a:lnTo>
                <a:lnTo>
                  <a:pt x="1591" y="912"/>
                </a:lnTo>
                <a:lnTo>
                  <a:pt x="1638" y="912"/>
                </a:lnTo>
                <a:lnTo>
                  <a:pt x="1638" y="959"/>
                </a:lnTo>
                <a:close/>
                <a:moveTo>
                  <a:pt x="1562" y="959"/>
                </a:moveTo>
                <a:lnTo>
                  <a:pt x="1515" y="959"/>
                </a:lnTo>
                <a:lnTo>
                  <a:pt x="1515" y="912"/>
                </a:lnTo>
                <a:lnTo>
                  <a:pt x="1562" y="912"/>
                </a:lnTo>
                <a:lnTo>
                  <a:pt x="1562" y="959"/>
                </a:lnTo>
                <a:close/>
                <a:moveTo>
                  <a:pt x="1486" y="959"/>
                </a:moveTo>
                <a:lnTo>
                  <a:pt x="1439" y="959"/>
                </a:lnTo>
                <a:lnTo>
                  <a:pt x="1439" y="912"/>
                </a:lnTo>
                <a:lnTo>
                  <a:pt x="1486" y="912"/>
                </a:lnTo>
                <a:lnTo>
                  <a:pt x="1486" y="959"/>
                </a:lnTo>
                <a:close/>
                <a:moveTo>
                  <a:pt x="881" y="959"/>
                </a:moveTo>
                <a:lnTo>
                  <a:pt x="833" y="959"/>
                </a:lnTo>
                <a:lnTo>
                  <a:pt x="833" y="912"/>
                </a:lnTo>
                <a:lnTo>
                  <a:pt x="881" y="912"/>
                </a:lnTo>
                <a:lnTo>
                  <a:pt x="881" y="959"/>
                </a:lnTo>
                <a:close/>
                <a:moveTo>
                  <a:pt x="653" y="959"/>
                </a:moveTo>
                <a:lnTo>
                  <a:pt x="606" y="959"/>
                </a:lnTo>
                <a:lnTo>
                  <a:pt x="606" y="912"/>
                </a:lnTo>
                <a:lnTo>
                  <a:pt x="653" y="912"/>
                </a:lnTo>
                <a:lnTo>
                  <a:pt x="653" y="959"/>
                </a:lnTo>
                <a:close/>
                <a:moveTo>
                  <a:pt x="578" y="959"/>
                </a:moveTo>
                <a:lnTo>
                  <a:pt x="530" y="959"/>
                </a:lnTo>
                <a:lnTo>
                  <a:pt x="530" y="912"/>
                </a:lnTo>
                <a:lnTo>
                  <a:pt x="578" y="912"/>
                </a:lnTo>
                <a:lnTo>
                  <a:pt x="578" y="959"/>
                </a:lnTo>
                <a:close/>
                <a:moveTo>
                  <a:pt x="2928" y="883"/>
                </a:moveTo>
                <a:lnTo>
                  <a:pt x="2878" y="883"/>
                </a:lnTo>
                <a:lnTo>
                  <a:pt x="2878" y="836"/>
                </a:lnTo>
                <a:lnTo>
                  <a:pt x="2928" y="836"/>
                </a:lnTo>
                <a:lnTo>
                  <a:pt x="2928" y="883"/>
                </a:lnTo>
                <a:close/>
                <a:moveTo>
                  <a:pt x="2776" y="883"/>
                </a:moveTo>
                <a:lnTo>
                  <a:pt x="2726" y="883"/>
                </a:lnTo>
                <a:lnTo>
                  <a:pt x="2726" y="836"/>
                </a:lnTo>
                <a:lnTo>
                  <a:pt x="2776" y="836"/>
                </a:lnTo>
                <a:lnTo>
                  <a:pt x="2776" y="883"/>
                </a:lnTo>
                <a:close/>
                <a:moveTo>
                  <a:pt x="2700" y="883"/>
                </a:moveTo>
                <a:lnTo>
                  <a:pt x="2651" y="883"/>
                </a:lnTo>
                <a:lnTo>
                  <a:pt x="2651" y="836"/>
                </a:lnTo>
                <a:lnTo>
                  <a:pt x="2700" y="836"/>
                </a:lnTo>
                <a:lnTo>
                  <a:pt x="2700" y="883"/>
                </a:lnTo>
                <a:close/>
                <a:moveTo>
                  <a:pt x="2622" y="883"/>
                </a:moveTo>
                <a:lnTo>
                  <a:pt x="2575" y="883"/>
                </a:lnTo>
                <a:lnTo>
                  <a:pt x="2575" y="836"/>
                </a:lnTo>
                <a:lnTo>
                  <a:pt x="2622" y="836"/>
                </a:lnTo>
                <a:lnTo>
                  <a:pt x="2622" y="883"/>
                </a:lnTo>
                <a:close/>
                <a:moveTo>
                  <a:pt x="2547" y="883"/>
                </a:moveTo>
                <a:lnTo>
                  <a:pt x="2499" y="883"/>
                </a:lnTo>
                <a:lnTo>
                  <a:pt x="2499" y="836"/>
                </a:lnTo>
                <a:lnTo>
                  <a:pt x="2547" y="836"/>
                </a:lnTo>
                <a:lnTo>
                  <a:pt x="2547" y="883"/>
                </a:lnTo>
                <a:close/>
                <a:moveTo>
                  <a:pt x="2471" y="883"/>
                </a:moveTo>
                <a:lnTo>
                  <a:pt x="2424" y="883"/>
                </a:lnTo>
                <a:lnTo>
                  <a:pt x="2424" y="836"/>
                </a:lnTo>
                <a:lnTo>
                  <a:pt x="2471" y="836"/>
                </a:lnTo>
                <a:lnTo>
                  <a:pt x="2471" y="883"/>
                </a:lnTo>
                <a:close/>
                <a:moveTo>
                  <a:pt x="2395" y="883"/>
                </a:moveTo>
                <a:lnTo>
                  <a:pt x="2348" y="883"/>
                </a:lnTo>
                <a:lnTo>
                  <a:pt x="2348" y="836"/>
                </a:lnTo>
                <a:lnTo>
                  <a:pt x="2395" y="836"/>
                </a:lnTo>
                <a:lnTo>
                  <a:pt x="2395" y="883"/>
                </a:lnTo>
                <a:close/>
                <a:moveTo>
                  <a:pt x="2319" y="883"/>
                </a:moveTo>
                <a:lnTo>
                  <a:pt x="2272" y="883"/>
                </a:lnTo>
                <a:lnTo>
                  <a:pt x="2272" y="836"/>
                </a:lnTo>
                <a:lnTo>
                  <a:pt x="2319" y="836"/>
                </a:lnTo>
                <a:lnTo>
                  <a:pt x="2319" y="883"/>
                </a:lnTo>
                <a:close/>
                <a:moveTo>
                  <a:pt x="2244" y="883"/>
                </a:moveTo>
                <a:lnTo>
                  <a:pt x="2196" y="883"/>
                </a:lnTo>
                <a:lnTo>
                  <a:pt x="2196" y="836"/>
                </a:lnTo>
                <a:lnTo>
                  <a:pt x="2244" y="836"/>
                </a:lnTo>
                <a:lnTo>
                  <a:pt x="2244" y="883"/>
                </a:lnTo>
                <a:close/>
                <a:moveTo>
                  <a:pt x="2168" y="883"/>
                </a:moveTo>
                <a:lnTo>
                  <a:pt x="2121" y="883"/>
                </a:lnTo>
                <a:lnTo>
                  <a:pt x="2121" y="836"/>
                </a:lnTo>
                <a:lnTo>
                  <a:pt x="2168" y="836"/>
                </a:lnTo>
                <a:lnTo>
                  <a:pt x="2168" y="883"/>
                </a:lnTo>
                <a:close/>
                <a:moveTo>
                  <a:pt x="2092" y="883"/>
                </a:moveTo>
                <a:lnTo>
                  <a:pt x="2045" y="883"/>
                </a:lnTo>
                <a:lnTo>
                  <a:pt x="2045" y="836"/>
                </a:lnTo>
                <a:lnTo>
                  <a:pt x="2092" y="836"/>
                </a:lnTo>
                <a:lnTo>
                  <a:pt x="2092" y="883"/>
                </a:lnTo>
                <a:close/>
                <a:moveTo>
                  <a:pt x="2016" y="883"/>
                </a:moveTo>
                <a:lnTo>
                  <a:pt x="1969" y="883"/>
                </a:lnTo>
                <a:lnTo>
                  <a:pt x="1969" y="836"/>
                </a:lnTo>
                <a:lnTo>
                  <a:pt x="2016" y="836"/>
                </a:lnTo>
                <a:lnTo>
                  <a:pt x="2016" y="883"/>
                </a:lnTo>
                <a:close/>
                <a:moveTo>
                  <a:pt x="1865" y="883"/>
                </a:moveTo>
                <a:lnTo>
                  <a:pt x="1818" y="883"/>
                </a:lnTo>
                <a:lnTo>
                  <a:pt x="1818" y="836"/>
                </a:lnTo>
                <a:lnTo>
                  <a:pt x="1865" y="836"/>
                </a:lnTo>
                <a:lnTo>
                  <a:pt x="1865" y="883"/>
                </a:lnTo>
                <a:close/>
                <a:moveTo>
                  <a:pt x="1789" y="883"/>
                </a:moveTo>
                <a:lnTo>
                  <a:pt x="1742" y="883"/>
                </a:lnTo>
                <a:lnTo>
                  <a:pt x="1742" y="836"/>
                </a:lnTo>
                <a:lnTo>
                  <a:pt x="1789" y="836"/>
                </a:lnTo>
                <a:lnTo>
                  <a:pt x="1789" y="883"/>
                </a:lnTo>
                <a:close/>
                <a:moveTo>
                  <a:pt x="1714" y="883"/>
                </a:moveTo>
                <a:lnTo>
                  <a:pt x="1666" y="883"/>
                </a:lnTo>
                <a:lnTo>
                  <a:pt x="1666" y="836"/>
                </a:lnTo>
                <a:lnTo>
                  <a:pt x="1714" y="836"/>
                </a:lnTo>
                <a:lnTo>
                  <a:pt x="1714" y="883"/>
                </a:lnTo>
                <a:close/>
                <a:moveTo>
                  <a:pt x="1638" y="883"/>
                </a:moveTo>
                <a:lnTo>
                  <a:pt x="1591" y="883"/>
                </a:lnTo>
                <a:lnTo>
                  <a:pt x="1591" y="836"/>
                </a:lnTo>
                <a:lnTo>
                  <a:pt x="1638" y="836"/>
                </a:lnTo>
                <a:lnTo>
                  <a:pt x="1638" y="883"/>
                </a:lnTo>
                <a:close/>
                <a:moveTo>
                  <a:pt x="1562" y="883"/>
                </a:moveTo>
                <a:lnTo>
                  <a:pt x="1515" y="883"/>
                </a:lnTo>
                <a:lnTo>
                  <a:pt x="1515" y="836"/>
                </a:lnTo>
                <a:lnTo>
                  <a:pt x="1562" y="836"/>
                </a:lnTo>
                <a:lnTo>
                  <a:pt x="1562" y="883"/>
                </a:lnTo>
                <a:close/>
                <a:moveTo>
                  <a:pt x="805" y="883"/>
                </a:moveTo>
                <a:lnTo>
                  <a:pt x="758" y="883"/>
                </a:lnTo>
                <a:lnTo>
                  <a:pt x="758" y="836"/>
                </a:lnTo>
                <a:lnTo>
                  <a:pt x="805" y="836"/>
                </a:lnTo>
                <a:lnTo>
                  <a:pt x="805" y="883"/>
                </a:lnTo>
                <a:close/>
                <a:moveTo>
                  <a:pt x="729" y="883"/>
                </a:moveTo>
                <a:lnTo>
                  <a:pt x="682" y="883"/>
                </a:lnTo>
                <a:lnTo>
                  <a:pt x="682" y="836"/>
                </a:lnTo>
                <a:lnTo>
                  <a:pt x="729" y="836"/>
                </a:lnTo>
                <a:lnTo>
                  <a:pt x="729" y="883"/>
                </a:lnTo>
                <a:close/>
                <a:moveTo>
                  <a:pt x="653" y="883"/>
                </a:moveTo>
                <a:lnTo>
                  <a:pt x="606" y="883"/>
                </a:lnTo>
                <a:lnTo>
                  <a:pt x="606" y="836"/>
                </a:lnTo>
                <a:lnTo>
                  <a:pt x="653" y="836"/>
                </a:lnTo>
                <a:lnTo>
                  <a:pt x="653" y="883"/>
                </a:lnTo>
                <a:close/>
                <a:moveTo>
                  <a:pt x="578" y="883"/>
                </a:moveTo>
                <a:lnTo>
                  <a:pt x="530" y="883"/>
                </a:lnTo>
                <a:lnTo>
                  <a:pt x="530" y="836"/>
                </a:lnTo>
                <a:lnTo>
                  <a:pt x="578" y="836"/>
                </a:lnTo>
                <a:lnTo>
                  <a:pt x="578" y="883"/>
                </a:lnTo>
                <a:close/>
                <a:moveTo>
                  <a:pt x="502" y="883"/>
                </a:moveTo>
                <a:lnTo>
                  <a:pt x="455" y="883"/>
                </a:lnTo>
                <a:lnTo>
                  <a:pt x="455" y="836"/>
                </a:lnTo>
                <a:lnTo>
                  <a:pt x="502" y="836"/>
                </a:lnTo>
                <a:lnTo>
                  <a:pt x="502" y="883"/>
                </a:lnTo>
                <a:close/>
                <a:moveTo>
                  <a:pt x="3003" y="807"/>
                </a:moveTo>
                <a:lnTo>
                  <a:pt x="2954" y="807"/>
                </a:lnTo>
                <a:lnTo>
                  <a:pt x="2954" y="760"/>
                </a:lnTo>
                <a:lnTo>
                  <a:pt x="3003" y="760"/>
                </a:lnTo>
                <a:lnTo>
                  <a:pt x="3003" y="807"/>
                </a:lnTo>
                <a:close/>
                <a:moveTo>
                  <a:pt x="2852" y="807"/>
                </a:moveTo>
                <a:lnTo>
                  <a:pt x="2802" y="807"/>
                </a:lnTo>
                <a:lnTo>
                  <a:pt x="2802" y="760"/>
                </a:lnTo>
                <a:lnTo>
                  <a:pt x="2852" y="760"/>
                </a:lnTo>
                <a:lnTo>
                  <a:pt x="2852" y="807"/>
                </a:lnTo>
                <a:close/>
                <a:moveTo>
                  <a:pt x="2776" y="807"/>
                </a:moveTo>
                <a:lnTo>
                  <a:pt x="2726" y="807"/>
                </a:lnTo>
                <a:lnTo>
                  <a:pt x="2726" y="760"/>
                </a:lnTo>
                <a:lnTo>
                  <a:pt x="2776" y="760"/>
                </a:lnTo>
                <a:lnTo>
                  <a:pt x="2776" y="807"/>
                </a:lnTo>
                <a:close/>
                <a:moveTo>
                  <a:pt x="2700" y="807"/>
                </a:moveTo>
                <a:lnTo>
                  <a:pt x="2651" y="807"/>
                </a:lnTo>
                <a:lnTo>
                  <a:pt x="2651" y="760"/>
                </a:lnTo>
                <a:lnTo>
                  <a:pt x="2700" y="760"/>
                </a:lnTo>
                <a:lnTo>
                  <a:pt x="2700" y="807"/>
                </a:lnTo>
                <a:close/>
                <a:moveTo>
                  <a:pt x="2622" y="807"/>
                </a:moveTo>
                <a:lnTo>
                  <a:pt x="2575" y="807"/>
                </a:lnTo>
                <a:lnTo>
                  <a:pt x="2575" y="760"/>
                </a:lnTo>
                <a:lnTo>
                  <a:pt x="2622" y="760"/>
                </a:lnTo>
                <a:lnTo>
                  <a:pt x="2622" y="807"/>
                </a:lnTo>
                <a:close/>
                <a:moveTo>
                  <a:pt x="2547" y="807"/>
                </a:moveTo>
                <a:lnTo>
                  <a:pt x="2499" y="807"/>
                </a:lnTo>
                <a:lnTo>
                  <a:pt x="2499" y="760"/>
                </a:lnTo>
                <a:lnTo>
                  <a:pt x="2547" y="760"/>
                </a:lnTo>
                <a:lnTo>
                  <a:pt x="2547" y="807"/>
                </a:lnTo>
                <a:close/>
                <a:moveTo>
                  <a:pt x="2471" y="807"/>
                </a:moveTo>
                <a:lnTo>
                  <a:pt x="2424" y="807"/>
                </a:lnTo>
                <a:lnTo>
                  <a:pt x="2424" y="760"/>
                </a:lnTo>
                <a:lnTo>
                  <a:pt x="2471" y="760"/>
                </a:lnTo>
                <a:lnTo>
                  <a:pt x="2471" y="807"/>
                </a:lnTo>
                <a:close/>
                <a:moveTo>
                  <a:pt x="2395" y="807"/>
                </a:moveTo>
                <a:lnTo>
                  <a:pt x="2348" y="807"/>
                </a:lnTo>
                <a:lnTo>
                  <a:pt x="2348" y="760"/>
                </a:lnTo>
                <a:lnTo>
                  <a:pt x="2395" y="760"/>
                </a:lnTo>
                <a:lnTo>
                  <a:pt x="2395" y="807"/>
                </a:lnTo>
                <a:close/>
                <a:moveTo>
                  <a:pt x="2319" y="807"/>
                </a:moveTo>
                <a:lnTo>
                  <a:pt x="2272" y="807"/>
                </a:lnTo>
                <a:lnTo>
                  <a:pt x="2272" y="760"/>
                </a:lnTo>
                <a:lnTo>
                  <a:pt x="2319" y="760"/>
                </a:lnTo>
                <a:lnTo>
                  <a:pt x="2319" y="807"/>
                </a:lnTo>
                <a:close/>
                <a:moveTo>
                  <a:pt x="2244" y="807"/>
                </a:moveTo>
                <a:lnTo>
                  <a:pt x="2196" y="807"/>
                </a:lnTo>
                <a:lnTo>
                  <a:pt x="2196" y="760"/>
                </a:lnTo>
                <a:lnTo>
                  <a:pt x="2244" y="760"/>
                </a:lnTo>
                <a:lnTo>
                  <a:pt x="2244" y="807"/>
                </a:lnTo>
                <a:close/>
                <a:moveTo>
                  <a:pt x="2168" y="807"/>
                </a:moveTo>
                <a:lnTo>
                  <a:pt x="2121" y="807"/>
                </a:lnTo>
                <a:lnTo>
                  <a:pt x="2121" y="760"/>
                </a:lnTo>
                <a:lnTo>
                  <a:pt x="2168" y="760"/>
                </a:lnTo>
                <a:lnTo>
                  <a:pt x="2168" y="807"/>
                </a:lnTo>
                <a:close/>
                <a:moveTo>
                  <a:pt x="2092" y="807"/>
                </a:moveTo>
                <a:lnTo>
                  <a:pt x="2045" y="807"/>
                </a:lnTo>
                <a:lnTo>
                  <a:pt x="2045" y="760"/>
                </a:lnTo>
                <a:lnTo>
                  <a:pt x="2092" y="760"/>
                </a:lnTo>
                <a:lnTo>
                  <a:pt x="2092" y="807"/>
                </a:lnTo>
                <a:close/>
                <a:moveTo>
                  <a:pt x="2016" y="807"/>
                </a:moveTo>
                <a:lnTo>
                  <a:pt x="1969" y="807"/>
                </a:lnTo>
                <a:lnTo>
                  <a:pt x="1969" y="760"/>
                </a:lnTo>
                <a:lnTo>
                  <a:pt x="2016" y="760"/>
                </a:lnTo>
                <a:lnTo>
                  <a:pt x="2016" y="807"/>
                </a:lnTo>
                <a:close/>
                <a:moveTo>
                  <a:pt x="1941" y="807"/>
                </a:moveTo>
                <a:lnTo>
                  <a:pt x="1893" y="807"/>
                </a:lnTo>
                <a:lnTo>
                  <a:pt x="1893" y="760"/>
                </a:lnTo>
                <a:lnTo>
                  <a:pt x="1941" y="760"/>
                </a:lnTo>
                <a:lnTo>
                  <a:pt x="1941" y="807"/>
                </a:lnTo>
                <a:close/>
                <a:moveTo>
                  <a:pt x="1789" y="807"/>
                </a:moveTo>
                <a:lnTo>
                  <a:pt x="1742" y="807"/>
                </a:lnTo>
                <a:lnTo>
                  <a:pt x="1742" y="760"/>
                </a:lnTo>
                <a:lnTo>
                  <a:pt x="1789" y="760"/>
                </a:lnTo>
                <a:lnTo>
                  <a:pt x="1789" y="807"/>
                </a:lnTo>
                <a:close/>
                <a:moveTo>
                  <a:pt x="1638" y="807"/>
                </a:moveTo>
                <a:lnTo>
                  <a:pt x="1591" y="807"/>
                </a:lnTo>
                <a:lnTo>
                  <a:pt x="1591" y="760"/>
                </a:lnTo>
                <a:lnTo>
                  <a:pt x="1638" y="760"/>
                </a:lnTo>
                <a:lnTo>
                  <a:pt x="1638" y="807"/>
                </a:lnTo>
                <a:close/>
                <a:moveTo>
                  <a:pt x="1562" y="807"/>
                </a:moveTo>
                <a:lnTo>
                  <a:pt x="1515" y="807"/>
                </a:lnTo>
                <a:lnTo>
                  <a:pt x="1515" y="760"/>
                </a:lnTo>
                <a:lnTo>
                  <a:pt x="1562" y="760"/>
                </a:lnTo>
                <a:lnTo>
                  <a:pt x="1562" y="807"/>
                </a:lnTo>
                <a:close/>
                <a:moveTo>
                  <a:pt x="881" y="807"/>
                </a:moveTo>
                <a:lnTo>
                  <a:pt x="833" y="807"/>
                </a:lnTo>
                <a:lnTo>
                  <a:pt x="833" y="760"/>
                </a:lnTo>
                <a:lnTo>
                  <a:pt x="881" y="760"/>
                </a:lnTo>
                <a:lnTo>
                  <a:pt x="881" y="807"/>
                </a:lnTo>
                <a:close/>
                <a:moveTo>
                  <a:pt x="805" y="807"/>
                </a:moveTo>
                <a:lnTo>
                  <a:pt x="758" y="807"/>
                </a:lnTo>
                <a:lnTo>
                  <a:pt x="758" y="760"/>
                </a:lnTo>
                <a:lnTo>
                  <a:pt x="805" y="760"/>
                </a:lnTo>
                <a:lnTo>
                  <a:pt x="805" y="807"/>
                </a:lnTo>
                <a:close/>
                <a:moveTo>
                  <a:pt x="729" y="807"/>
                </a:moveTo>
                <a:lnTo>
                  <a:pt x="682" y="807"/>
                </a:lnTo>
                <a:lnTo>
                  <a:pt x="682" y="760"/>
                </a:lnTo>
                <a:lnTo>
                  <a:pt x="729" y="760"/>
                </a:lnTo>
                <a:lnTo>
                  <a:pt x="729" y="807"/>
                </a:lnTo>
                <a:close/>
                <a:moveTo>
                  <a:pt x="653" y="807"/>
                </a:moveTo>
                <a:lnTo>
                  <a:pt x="606" y="807"/>
                </a:lnTo>
                <a:lnTo>
                  <a:pt x="606" y="760"/>
                </a:lnTo>
                <a:lnTo>
                  <a:pt x="653" y="760"/>
                </a:lnTo>
                <a:lnTo>
                  <a:pt x="653" y="807"/>
                </a:lnTo>
                <a:close/>
                <a:moveTo>
                  <a:pt x="578" y="807"/>
                </a:moveTo>
                <a:lnTo>
                  <a:pt x="530" y="807"/>
                </a:lnTo>
                <a:lnTo>
                  <a:pt x="530" y="760"/>
                </a:lnTo>
                <a:lnTo>
                  <a:pt x="578" y="760"/>
                </a:lnTo>
                <a:lnTo>
                  <a:pt x="578" y="807"/>
                </a:lnTo>
                <a:close/>
                <a:moveTo>
                  <a:pt x="502" y="807"/>
                </a:moveTo>
                <a:lnTo>
                  <a:pt x="455" y="807"/>
                </a:lnTo>
                <a:lnTo>
                  <a:pt x="455" y="760"/>
                </a:lnTo>
                <a:lnTo>
                  <a:pt x="502" y="760"/>
                </a:lnTo>
                <a:lnTo>
                  <a:pt x="502" y="807"/>
                </a:lnTo>
                <a:close/>
                <a:moveTo>
                  <a:pt x="3003" y="732"/>
                </a:moveTo>
                <a:lnTo>
                  <a:pt x="2954" y="732"/>
                </a:lnTo>
                <a:lnTo>
                  <a:pt x="2954" y="682"/>
                </a:lnTo>
                <a:lnTo>
                  <a:pt x="3003" y="682"/>
                </a:lnTo>
                <a:lnTo>
                  <a:pt x="3003" y="732"/>
                </a:lnTo>
                <a:close/>
                <a:moveTo>
                  <a:pt x="2928" y="732"/>
                </a:moveTo>
                <a:lnTo>
                  <a:pt x="2878" y="732"/>
                </a:lnTo>
                <a:lnTo>
                  <a:pt x="2878" y="682"/>
                </a:lnTo>
                <a:lnTo>
                  <a:pt x="2928" y="682"/>
                </a:lnTo>
                <a:lnTo>
                  <a:pt x="2928" y="732"/>
                </a:lnTo>
                <a:close/>
                <a:moveTo>
                  <a:pt x="2852" y="732"/>
                </a:moveTo>
                <a:lnTo>
                  <a:pt x="2802" y="732"/>
                </a:lnTo>
                <a:lnTo>
                  <a:pt x="2802" y="682"/>
                </a:lnTo>
                <a:lnTo>
                  <a:pt x="2852" y="682"/>
                </a:lnTo>
                <a:lnTo>
                  <a:pt x="2852" y="732"/>
                </a:lnTo>
                <a:close/>
                <a:moveTo>
                  <a:pt x="2776" y="732"/>
                </a:moveTo>
                <a:lnTo>
                  <a:pt x="2726" y="732"/>
                </a:lnTo>
                <a:lnTo>
                  <a:pt x="2726" y="682"/>
                </a:lnTo>
                <a:lnTo>
                  <a:pt x="2776" y="682"/>
                </a:lnTo>
                <a:lnTo>
                  <a:pt x="2776" y="732"/>
                </a:lnTo>
                <a:close/>
                <a:moveTo>
                  <a:pt x="2700" y="732"/>
                </a:moveTo>
                <a:lnTo>
                  <a:pt x="2651" y="732"/>
                </a:lnTo>
                <a:lnTo>
                  <a:pt x="2651" y="682"/>
                </a:lnTo>
                <a:lnTo>
                  <a:pt x="2700" y="682"/>
                </a:lnTo>
                <a:lnTo>
                  <a:pt x="2700" y="732"/>
                </a:lnTo>
                <a:close/>
                <a:moveTo>
                  <a:pt x="2622" y="732"/>
                </a:moveTo>
                <a:lnTo>
                  <a:pt x="2575" y="732"/>
                </a:lnTo>
                <a:lnTo>
                  <a:pt x="2575" y="682"/>
                </a:lnTo>
                <a:lnTo>
                  <a:pt x="2622" y="682"/>
                </a:lnTo>
                <a:lnTo>
                  <a:pt x="2622" y="732"/>
                </a:lnTo>
                <a:close/>
                <a:moveTo>
                  <a:pt x="2547" y="732"/>
                </a:moveTo>
                <a:lnTo>
                  <a:pt x="2499" y="732"/>
                </a:lnTo>
                <a:lnTo>
                  <a:pt x="2499" y="682"/>
                </a:lnTo>
                <a:lnTo>
                  <a:pt x="2547" y="682"/>
                </a:lnTo>
                <a:lnTo>
                  <a:pt x="2547" y="732"/>
                </a:lnTo>
                <a:close/>
                <a:moveTo>
                  <a:pt x="2471" y="732"/>
                </a:moveTo>
                <a:lnTo>
                  <a:pt x="2424" y="732"/>
                </a:lnTo>
                <a:lnTo>
                  <a:pt x="2424" y="682"/>
                </a:lnTo>
                <a:lnTo>
                  <a:pt x="2471" y="682"/>
                </a:lnTo>
                <a:lnTo>
                  <a:pt x="2471" y="732"/>
                </a:lnTo>
                <a:close/>
                <a:moveTo>
                  <a:pt x="2395" y="732"/>
                </a:moveTo>
                <a:lnTo>
                  <a:pt x="2348" y="732"/>
                </a:lnTo>
                <a:lnTo>
                  <a:pt x="2348" y="682"/>
                </a:lnTo>
                <a:lnTo>
                  <a:pt x="2395" y="682"/>
                </a:lnTo>
                <a:lnTo>
                  <a:pt x="2395" y="732"/>
                </a:lnTo>
                <a:close/>
                <a:moveTo>
                  <a:pt x="2319" y="732"/>
                </a:moveTo>
                <a:lnTo>
                  <a:pt x="2272" y="732"/>
                </a:lnTo>
                <a:lnTo>
                  <a:pt x="2272" y="682"/>
                </a:lnTo>
                <a:lnTo>
                  <a:pt x="2319" y="682"/>
                </a:lnTo>
                <a:lnTo>
                  <a:pt x="2319" y="732"/>
                </a:lnTo>
                <a:close/>
                <a:moveTo>
                  <a:pt x="2244" y="732"/>
                </a:moveTo>
                <a:lnTo>
                  <a:pt x="2196" y="732"/>
                </a:lnTo>
                <a:lnTo>
                  <a:pt x="2196" y="682"/>
                </a:lnTo>
                <a:lnTo>
                  <a:pt x="2244" y="682"/>
                </a:lnTo>
                <a:lnTo>
                  <a:pt x="2244" y="732"/>
                </a:lnTo>
                <a:close/>
                <a:moveTo>
                  <a:pt x="2092" y="732"/>
                </a:moveTo>
                <a:lnTo>
                  <a:pt x="2045" y="732"/>
                </a:lnTo>
                <a:lnTo>
                  <a:pt x="2045" y="682"/>
                </a:lnTo>
                <a:lnTo>
                  <a:pt x="2092" y="682"/>
                </a:lnTo>
                <a:lnTo>
                  <a:pt x="2092" y="732"/>
                </a:lnTo>
                <a:close/>
                <a:moveTo>
                  <a:pt x="1865" y="732"/>
                </a:moveTo>
                <a:lnTo>
                  <a:pt x="1818" y="732"/>
                </a:lnTo>
                <a:lnTo>
                  <a:pt x="1818" y="682"/>
                </a:lnTo>
                <a:lnTo>
                  <a:pt x="1865" y="682"/>
                </a:lnTo>
                <a:lnTo>
                  <a:pt x="1865" y="732"/>
                </a:lnTo>
                <a:close/>
                <a:moveTo>
                  <a:pt x="1789" y="732"/>
                </a:moveTo>
                <a:lnTo>
                  <a:pt x="1742" y="732"/>
                </a:lnTo>
                <a:lnTo>
                  <a:pt x="1742" y="682"/>
                </a:lnTo>
                <a:lnTo>
                  <a:pt x="1789" y="682"/>
                </a:lnTo>
                <a:lnTo>
                  <a:pt x="1789" y="732"/>
                </a:lnTo>
                <a:close/>
                <a:moveTo>
                  <a:pt x="1714" y="732"/>
                </a:moveTo>
                <a:lnTo>
                  <a:pt x="1666" y="732"/>
                </a:lnTo>
                <a:lnTo>
                  <a:pt x="1666" y="682"/>
                </a:lnTo>
                <a:lnTo>
                  <a:pt x="1714" y="682"/>
                </a:lnTo>
                <a:lnTo>
                  <a:pt x="1714" y="732"/>
                </a:lnTo>
                <a:close/>
                <a:moveTo>
                  <a:pt x="1638" y="732"/>
                </a:moveTo>
                <a:lnTo>
                  <a:pt x="1591" y="732"/>
                </a:lnTo>
                <a:lnTo>
                  <a:pt x="1591" y="682"/>
                </a:lnTo>
                <a:lnTo>
                  <a:pt x="1638" y="682"/>
                </a:lnTo>
                <a:lnTo>
                  <a:pt x="1638" y="732"/>
                </a:lnTo>
                <a:close/>
                <a:moveTo>
                  <a:pt x="956" y="732"/>
                </a:moveTo>
                <a:lnTo>
                  <a:pt x="909" y="732"/>
                </a:lnTo>
                <a:lnTo>
                  <a:pt x="909" y="682"/>
                </a:lnTo>
                <a:lnTo>
                  <a:pt x="956" y="682"/>
                </a:lnTo>
                <a:lnTo>
                  <a:pt x="956" y="732"/>
                </a:lnTo>
                <a:close/>
                <a:moveTo>
                  <a:pt x="881" y="732"/>
                </a:moveTo>
                <a:lnTo>
                  <a:pt x="833" y="732"/>
                </a:lnTo>
                <a:lnTo>
                  <a:pt x="833" y="682"/>
                </a:lnTo>
                <a:lnTo>
                  <a:pt x="881" y="682"/>
                </a:lnTo>
                <a:lnTo>
                  <a:pt x="881" y="732"/>
                </a:lnTo>
                <a:close/>
                <a:moveTo>
                  <a:pt x="805" y="732"/>
                </a:moveTo>
                <a:lnTo>
                  <a:pt x="758" y="732"/>
                </a:lnTo>
                <a:lnTo>
                  <a:pt x="758" y="682"/>
                </a:lnTo>
                <a:lnTo>
                  <a:pt x="805" y="682"/>
                </a:lnTo>
                <a:lnTo>
                  <a:pt x="805" y="732"/>
                </a:lnTo>
                <a:close/>
                <a:moveTo>
                  <a:pt x="729" y="732"/>
                </a:moveTo>
                <a:lnTo>
                  <a:pt x="682" y="732"/>
                </a:lnTo>
                <a:lnTo>
                  <a:pt x="682" y="682"/>
                </a:lnTo>
                <a:lnTo>
                  <a:pt x="729" y="682"/>
                </a:lnTo>
                <a:lnTo>
                  <a:pt x="729" y="732"/>
                </a:lnTo>
                <a:close/>
                <a:moveTo>
                  <a:pt x="653" y="732"/>
                </a:moveTo>
                <a:lnTo>
                  <a:pt x="606" y="732"/>
                </a:lnTo>
                <a:lnTo>
                  <a:pt x="606" y="682"/>
                </a:lnTo>
                <a:lnTo>
                  <a:pt x="653" y="682"/>
                </a:lnTo>
                <a:lnTo>
                  <a:pt x="653" y="732"/>
                </a:lnTo>
                <a:close/>
                <a:moveTo>
                  <a:pt x="578" y="732"/>
                </a:moveTo>
                <a:lnTo>
                  <a:pt x="530" y="732"/>
                </a:lnTo>
                <a:lnTo>
                  <a:pt x="530" y="682"/>
                </a:lnTo>
                <a:lnTo>
                  <a:pt x="578" y="682"/>
                </a:lnTo>
                <a:lnTo>
                  <a:pt x="578" y="732"/>
                </a:lnTo>
                <a:close/>
                <a:moveTo>
                  <a:pt x="502" y="732"/>
                </a:moveTo>
                <a:lnTo>
                  <a:pt x="455" y="732"/>
                </a:lnTo>
                <a:lnTo>
                  <a:pt x="455" y="682"/>
                </a:lnTo>
                <a:lnTo>
                  <a:pt x="502" y="682"/>
                </a:lnTo>
                <a:lnTo>
                  <a:pt x="502" y="732"/>
                </a:lnTo>
                <a:close/>
                <a:moveTo>
                  <a:pt x="3003" y="656"/>
                </a:moveTo>
                <a:lnTo>
                  <a:pt x="2954" y="656"/>
                </a:lnTo>
                <a:lnTo>
                  <a:pt x="2954" y="606"/>
                </a:lnTo>
                <a:lnTo>
                  <a:pt x="3003" y="606"/>
                </a:lnTo>
                <a:lnTo>
                  <a:pt x="3003" y="656"/>
                </a:lnTo>
                <a:close/>
                <a:moveTo>
                  <a:pt x="2928" y="656"/>
                </a:moveTo>
                <a:lnTo>
                  <a:pt x="2878" y="656"/>
                </a:lnTo>
                <a:lnTo>
                  <a:pt x="2878" y="606"/>
                </a:lnTo>
                <a:lnTo>
                  <a:pt x="2928" y="606"/>
                </a:lnTo>
                <a:lnTo>
                  <a:pt x="2928" y="656"/>
                </a:lnTo>
                <a:close/>
                <a:moveTo>
                  <a:pt x="2852" y="656"/>
                </a:moveTo>
                <a:lnTo>
                  <a:pt x="2802" y="656"/>
                </a:lnTo>
                <a:lnTo>
                  <a:pt x="2802" y="606"/>
                </a:lnTo>
                <a:lnTo>
                  <a:pt x="2852" y="606"/>
                </a:lnTo>
                <a:lnTo>
                  <a:pt x="2852" y="656"/>
                </a:lnTo>
                <a:close/>
                <a:moveTo>
                  <a:pt x="2776" y="656"/>
                </a:moveTo>
                <a:lnTo>
                  <a:pt x="2726" y="656"/>
                </a:lnTo>
                <a:lnTo>
                  <a:pt x="2726" y="606"/>
                </a:lnTo>
                <a:lnTo>
                  <a:pt x="2776" y="606"/>
                </a:lnTo>
                <a:lnTo>
                  <a:pt x="2776" y="656"/>
                </a:lnTo>
                <a:close/>
                <a:moveTo>
                  <a:pt x="2700" y="656"/>
                </a:moveTo>
                <a:lnTo>
                  <a:pt x="2651" y="656"/>
                </a:lnTo>
                <a:lnTo>
                  <a:pt x="2651" y="606"/>
                </a:lnTo>
                <a:lnTo>
                  <a:pt x="2700" y="606"/>
                </a:lnTo>
                <a:lnTo>
                  <a:pt x="2700" y="656"/>
                </a:lnTo>
                <a:close/>
                <a:moveTo>
                  <a:pt x="2622" y="656"/>
                </a:moveTo>
                <a:lnTo>
                  <a:pt x="2575" y="656"/>
                </a:lnTo>
                <a:lnTo>
                  <a:pt x="2575" y="606"/>
                </a:lnTo>
                <a:lnTo>
                  <a:pt x="2622" y="606"/>
                </a:lnTo>
                <a:lnTo>
                  <a:pt x="2622" y="656"/>
                </a:lnTo>
                <a:close/>
                <a:moveTo>
                  <a:pt x="2547" y="656"/>
                </a:moveTo>
                <a:lnTo>
                  <a:pt x="2499" y="656"/>
                </a:lnTo>
                <a:lnTo>
                  <a:pt x="2499" y="606"/>
                </a:lnTo>
                <a:lnTo>
                  <a:pt x="2547" y="606"/>
                </a:lnTo>
                <a:lnTo>
                  <a:pt x="2547" y="656"/>
                </a:lnTo>
                <a:close/>
                <a:moveTo>
                  <a:pt x="2471" y="656"/>
                </a:moveTo>
                <a:lnTo>
                  <a:pt x="2424" y="656"/>
                </a:lnTo>
                <a:lnTo>
                  <a:pt x="2424" y="606"/>
                </a:lnTo>
                <a:lnTo>
                  <a:pt x="2471" y="606"/>
                </a:lnTo>
                <a:lnTo>
                  <a:pt x="2471" y="656"/>
                </a:lnTo>
                <a:close/>
                <a:moveTo>
                  <a:pt x="2395" y="656"/>
                </a:moveTo>
                <a:lnTo>
                  <a:pt x="2348" y="656"/>
                </a:lnTo>
                <a:lnTo>
                  <a:pt x="2348" y="606"/>
                </a:lnTo>
                <a:lnTo>
                  <a:pt x="2395" y="606"/>
                </a:lnTo>
                <a:lnTo>
                  <a:pt x="2395" y="656"/>
                </a:lnTo>
                <a:close/>
                <a:moveTo>
                  <a:pt x="2319" y="656"/>
                </a:moveTo>
                <a:lnTo>
                  <a:pt x="2272" y="656"/>
                </a:lnTo>
                <a:lnTo>
                  <a:pt x="2272" y="606"/>
                </a:lnTo>
                <a:lnTo>
                  <a:pt x="2319" y="606"/>
                </a:lnTo>
                <a:lnTo>
                  <a:pt x="2319" y="656"/>
                </a:lnTo>
                <a:close/>
                <a:moveTo>
                  <a:pt x="2244" y="656"/>
                </a:moveTo>
                <a:lnTo>
                  <a:pt x="2196" y="656"/>
                </a:lnTo>
                <a:lnTo>
                  <a:pt x="2196" y="606"/>
                </a:lnTo>
                <a:lnTo>
                  <a:pt x="2244" y="606"/>
                </a:lnTo>
                <a:lnTo>
                  <a:pt x="2244" y="656"/>
                </a:lnTo>
                <a:close/>
                <a:moveTo>
                  <a:pt x="2168" y="656"/>
                </a:moveTo>
                <a:lnTo>
                  <a:pt x="2121" y="656"/>
                </a:lnTo>
                <a:lnTo>
                  <a:pt x="2121" y="606"/>
                </a:lnTo>
                <a:lnTo>
                  <a:pt x="2168" y="606"/>
                </a:lnTo>
                <a:lnTo>
                  <a:pt x="2168" y="656"/>
                </a:lnTo>
                <a:close/>
                <a:moveTo>
                  <a:pt x="2092" y="656"/>
                </a:moveTo>
                <a:lnTo>
                  <a:pt x="2045" y="656"/>
                </a:lnTo>
                <a:lnTo>
                  <a:pt x="2045" y="606"/>
                </a:lnTo>
                <a:lnTo>
                  <a:pt x="2092" y="606"/>
                </a:lnTo>
                <a:lnTo>
                  <a:pt x="2092" y="656"/>
                </a:lnTo>
                <a:close/>
                <a:moveTo>
                  <a:pt x="2016" y="656"/>
                </a:moveTo>
                <a:lnTo>
                  <a:pt x="1969" y="656"/>
                </a:lnTo>
                <a:lnTo>
                  <a:pt x="1969" y="606"/>
                </a:lnTo>
                <a:lnTo>
                  <a:pt x="2016" y="606"/>
                </a:lnTo>
                <a:lnTo>
                  <a:pt x="2016" y="656"/>
                </a:lnTo>
                <a:close/>
                <a:moveTo>
                  <a:pt x="1941" y="656"/>
                </a:moveTo>
                <a:lnTo>
                  <a:pt x="1893" y="656"/>
                </a:lnTo>
                <a:lnTo>
                  <a:pt x="1893" y="606"/>
                </a:lnTo>
                <a:lnTo>
                  <a:pt x="1941" y="606"/>
                </a:lnTo>
                <a:lnTo>
                  <a:pt x="1941" y="656"/>
                </a:lnTo>
                <a:close/>
                <a:moveTo>
                  <a:pt x="1865" y="656"/>
                </a:moveTo>
                <a:lnTo>
                  <a:pt x="1818" y="656"/>
                </a:lnTo>
                <a:lnTo>
                  <a:pt x="1818" y="606"/>
                </a:lnTo>
                <a:lnTo>
                  <a:pt x="1865" y="606"/>
                </a:lnTo>
                <a:lnTo>
                  <a:pt x="1865" y="656"/>
                </a:lnTo>
                <a:close/>
                <a:moveTo>
                  <a:pt x="1789" y="656"/>
                </a:moveTo>
                <a:lnTo>
                  <a:pt x="1742" y="656"/>
                </a:lnTo>
                <a:lnTo>
                  <a:pt x="1742" y="606"/>
                </a:lnTo>
                <a:lnTo>
                  <a:pt x="1789" y="606"/>
                </a:lnTo>
                <a:lnTo>
                  <a:pt x="1789" y="656"/>
                </a:lnTo>
                <a:close/>
                <a:moveTo>
                  <a:pt x="1714" y="656"/>
                </a:moveTo>
                <a:lnTo>
                  <a:pt x="1666" y="656"/>
                </a:lnTo>
                <a:lnTo>
                  <a:pt x="1666" y="606"/>
                </a:lnTo>
                <a:lnTo>
                  <a:pt x="1714" y="606"/>
                </a:lnTo>
                <a:lnTo>
                  <a:pt x="1714" y="656"/>
                </a:lnTo>
                <a:close/>
                <a:moveTo>
                  <a:pt x="1638" y="656"/>
                </a:moveTo>
                <a:lnTo>
                  <a:pt x="1591" y="656"/>
                </a:lnTo>
                <a:lnTo>
                  <a:pt x="1591" y="606"/>
                </a:lnTo>
                <a:lnTo>
                  <a:pt x="1638" y="606"/>
                </a:lnTo>
                <a:lnTo>
                  <a:pt x="1638" y="656"/>
                </a:lnTo>
                <a:close/>
                <a:moveTo>
                  <a:pt x="1108" y="656"/>
                </a:moveTo>
                <a:lnTo>
                  <a:pt x="1060" y="656"/>
                </a:lnTo>
                <a:lnTo>
                  <a:pt x="1060" y="606"/>
                </a:lnTo>
                <a:lnTo>
                  <a:pt x="1108" y="606"/>
                </a:lnTo>
                <a:lnTo>
                  <a:pt x="1108" y="656"/>
                </a:lnTo>
                <a:close/>
                <a:moveTo>
                  <a:pt x="1032" y="656"/>
                </a:moveTo>
                <a:lnTo>
                  <a:pt x="985" y="656"/>
                </a:lnTo>
                <a:lnTo>
                  <a:pt x="985" y="606"/>
                </a:lnTo>
                <a:lnTo>
                  <a:pt x="1032" y="606"/>
                </a:lnTo>
                <a:lnTo>
                  <a:pt x="1032" y="656"/>
                </a:lnTo>
                <a:close/>
                <a:moveTo>
                  <a:pt x="956" y="656"/>
                </a:moveTo>
                <a:lnTo>
                  <a:pt x="909" y="656"/>
                </a:lnTo>
                <a:lnTo>
                  <a:pt x="909" y="606"/>
                </a:lnTo>
                <a:lnTo>
                  <a:pt x="956" y="606"/>
                </a:lnTo>
                <a:lnTo>
                  <a:pt x="956" y="656"/>
                </a:lnTo>
                <a:close/>
                <a:moveTo>
                  <a:pt x="881" y="656"/>
                </a:moveTo>
                <a:lnTo>
                  <a:pt x="833" y="656"/>
                </a:lnTo>
                <a:lnTo>
                  <a:pt x="833" y="606"/>
                </a:lnTo>
                <a:lnTo>
                  <a:pt x="881" y="606"/>
                </a:lnTo>
                <a:lnTo>
                  <a:pt x="881" y="656"/>
                </a:lnTo>
                <a:close/>
                <a:moveTo>
                  <a:pt x="805" y="656"/>
                </a:moveTo>
                <a:lnTo>
                  <a:pt x="758" y="656"/>
                </a:lnTo>
                <a:lnTo>
                  <a:pt x="758" y="606"/>
                </a:lnTo>
                <a:lnTo>
                  <a:pt x="805" y="606"/>
                </a:lnTo>
                <a:lnTo>
                  <a:pt x="805" y="656"/>
                </a:lnTo>
                <a:close/>
                <a:moveTo>
                  <a:pt x="729" y="656"/>
                </a:moveTo>
                <a:lnTo>
                  <a:pt x="682" y="656"/>
                </a:lnTo>
                <a:lnTo>
                  <a:pt x="682" y="606"/>
                </a:lnTo>
                <a:lnTo>
                  <a:pt x="729" y="606"/>
                </a:lnTo>
                <a:lnTo>
                  <a:pt x="729" y="656"/>
                </a:lnTo>
                <a:close/>
                <a:moveTo>
                  <a:pt x="653" y="656"/>
                </a:moveTo>
                <a:lnTo>
                  <a:pt x="606" y="656"/>
                </a:lnTo>
                <a:lnTo>
                  <a:pt x="606" y="606"/>
                </a:lnTo>
                <a:lnTo>
                  <a:pt x="653" y="606"/>
                </a:lnTo>
                <a:lnTo>
                  <a:pt x="653" y="656"/>
                </a:lnTo>
                <a:close/>
                <a:moveTo>
                  <a:pt x="578" y="656"/>
                </a:moveTo>
                <a:lnTo>
                  <a:pt x="530" y="656"/>
                </a:lnTo>
                <a:lnTo>
                  <a:pt x="530" y="606"/>
                </a:lnTo>
                <a:lnTo>
                  <a:pt x="578" y="606"/>
                </a:lnTo>
                <a:lnTo>
                  <a:pt x="578" y="656"/>
                </a:lnTo>
                <a:close/>
                <a:moveTo>
                  <a:pt x="502" y="656"/>
                </a:moveTo>
                <a:lnTo>
                  <a:pt x="455" y="656"/>
                </a:lnTo>
                <a:lnTo>
                  <a:pt x="455" y="606"/>
                </a:lnTo>
                <a:lnTo>
                  <a:pt x="502" y="606"/>
                </a:lnTo>
                <a:lnTo>
                  <a:pt x="502" y="656"/>
                </a:lnTo>
                <a:close/>
                <a:moveTo>
                  <a:pt x="426" y="656"/>
                </a:moveTo>
                <a:lnTo>
                  <a:pt x="379" y="656"/>
                </a:lnTo>
                <a:lnTo>
                  <a:pt x="379" y="606"/>
                </a:lnTo>
                <a:lnTo>
                  <a:pt x="426" y="606"/>
                </a:lnTo>
                <a:lnTo>
                  <a:pt x="426" y="656"/>
                </a:lnTo>
                <a:close/>
                <a:moveTo>
                  <a:pt x="3155" y="578"/>
                </a:moveTo>
                <a:lnTo>
                  <a:pt x="3105" y="578"/>
                </a:lnTo>
                <a:lnTo>
                  <a:pt x="3105" y="531"/>
                </a:lnTo>
                <a:lnTo>
                  <a:pt x="3155" y="531"/>
                </a:lnTo>
                <a:lnTo>
                  <a:pt x="3155" y="578"/>
                </a:lnTo>
                <a:close/>
                <a:moveTo>
                  <a:pt x="3003" y="578"/>
                </a:moveTo>
                <a:lnTo>
                  <a:pt x="2954" y="578"/>
                </a:lnTo>
                <a:lnTo>
                  <a:pt x="2954" y="531"/>
                </a:lnTo>
                <a:lnTo>
                  <a:pt x="3003" y="531"/>
                </a:lnTo>
                <a:lnTo>
                  <a:pt x="3003" y="578"/>
                </a:lnTo>
                <a:close/>
                <a:moveTo>
                  <a:pt x="2928" y="578"/>
                </a:moveTo>
                <a:lnTo>
                  <a:pt x="2878" y="578"/>
                </a:lnTo>
                <a:lnTo>
                  <a:pt x="2878" y="531"/>
                </a:lnTo>
                <a:lnTo>
                  <a:pt x="2928" y="531"/>
                </a:lnTo>
                <a:lnTo>
                  <a:pt x="2928" y="578"/>
                </a:lnTo>
                <a:close/>
                <a:moveTo>
                  <a:pt x="2852" y="578"/>
                </a:moveTo>
                <a:lnTo>
                  <a:pt x="2802" y="578"/>
                </a:lnTo>
                <a:lnTo>
                  <a:pt x="2802" y="531"/>
                </a:lnTo>
                <a:lnTo>
                  <a:pt x="2852" y="531"/>
                </a:lnTo>
                <a:lnTo>
                  <a:pt x="2852" y="578"/>
                </a:lnTo>
                <a:close/>
                <a:moveTo>
                  <a:pt x="2776" y="578"/>
                </a:moveTo>
                <a:lnTo>
                  <a:pt x="2726" y="578"/>
                </a:lnTo>
                <a:lnTo>
                  <a:pt x="2726" y="531"/>
                </a:lnTo>
                <a:lnTo>
                  <a:pt x="2776" y="531"/>
                </a:lnTo>
                <a:lnTo>
                  <a:pt x="2776" y="578"/>
                </a:lnTo>
                <a:close/>
                <a:moveTo>
                  <a:pt x="2700" y="578"/>
                </a:moveTo>
                <a:lnTo>
                  <a:pt x="2651" y="578"/>
                </a:lnTo>
                <a:lnTo>
                  <a:pt x="2651" y="531"/>
                </a:lnTo>
                <a:lnTo>
                  <a:pt x="2700" y="531"/>
                </a:lnTo>
                <a:lnTo>
                  <a:pt x="2700" y="578"/>
                </a:lnTo>
                <a:close/>
                <a:moveTo>
                  <a:pt x="2622" y="578"/>
                </a:moveTo>
                <a:lnTo>
                  <a:pt x="2575" y="578"/>
                </a:lnTo>
                <a:lnTo>
                  <a:pt x="2575" y="531"/>
                </a:lnTo>
                <a:lnTo>
                  <a:pt x="2622" y="531"/>
                </a:lnTo>
                <a:lnTo>
                  <a:pt x="2622" y="578"/>
                </a:lnTo>
                <a:close/>
                <a:moveTo>
                  <a:pt x="2547" y="578"/>
                </a:moveTo>
                <a:lnTo>
                  <a:pt x="2499" y="578"/>
                </a:lnTo>
                <a:lnTo>
                  <a:pt x="2499" y="531"/>
                </a:lnTo>
                <a:lnTo>
                  <a:pt x="2547" y="531"/>
                </a:lnTo>
                <a:lnTo>
                  <a:pt x="2547" y="578"/>
                </a:lnTo>
                <a:close/>
                <a:moveTo>
                  <a:pt x="2471" y="578"/>
                </a:moveTo>
                <a:lnTo>
                  <a:pt x="2424" y="578"/>
                </a:lnTo>
                <a:lnTo>
                  <a:pt x="2424" y="531"/>
                </a:lnTo>
                <a:lnTo>
                  <a:pt x="2471" y="531"/>
                </a:lnTo>
                <a:lnTo>
                  <a:pt x="2471" y="578"/>
                </a:lnTo>
                <a:close/>
                <a:moveTo>
                  <a:pt x="2395" y="578"/>
                </a:moveTo>
                <a:lnTo>
                  <a:pt x="2348" y="578"/>
                </a:lnTo>
                <a:lnTo>
                  <a:pt x="2348" y="531"/>
                </a:lnTo>
                <a:lnTo>
                  <a:pt x="2395" y="531"/>
                </a:lnTo>
                <a:lnTo>
                  <a:pt x="2395" y="578"/>
                </a:lnTo>
                <a:close/>
                <a:moveTo>
                  <a:pt x="2319" y="578"/>
                </a:moveTo>
                <a:lnTo>
                  <a:pt x="2272" y="578"/>
                </a:lnTo>
                <a:lnTo>
                  <a:pt x="2272" y="531"/>
                </a:lnTo>
                <a:lnTo>
                  <a:pt x="2319" y="531"/>
                </a:lnTo>
                <a:lnTo>
                  <a:pt x="2319" y="578"/>
                </a:lnTo>
                <a:close/>
                <a:moveTo>
                  <a:pt x="2244" y="578"/>
                </a:moveTo>
                <a:lnTo>
                  <a:pt x="2196" y="578"/>
                </a:lnTo>
                <a:lnTo>
                  <a:pt x="2196" y="531"/>
                </a:lnTo>
                <a:lnTo>
                  <a:pt x="2244" y="531"/>
                </a:lnTo>
                <a:lnTo>
                  <a:pt x="2244" y="578"/>
                </a:lnTo>
                <a:close/>
                <a:moveTo>
                  <a:pt x="2168" y="578"/>
                </a:moveTo>
                <a:lnTo>
                  <a:pt x="2121" y="578"/>
                </a:lnTo>
                <a:lnTo>
                  <a:pt x="2121" y="531"/>
                </a:lnTo>
                <a:lnTo>
                  <a:pt x="2168" y="531"/>
                </a:lnTo>
                <a:lnTo>
                  <a:pt x="2168" y="578"/>
                </a:lnTo>
                <a:close/>
                <a:moveTo>
                  <a:pt x="2092" y="578"/>
                </a:moveTo>
                <a:lnTo>
                  <a:pt x="2045" y="578"/>
                </a:lnTo>
                <a:lnTo>
                  <a:pt x="2045" y="531"/>
                </a:lnTo>
                <a:lnTo>
                  <a:pt x="2092" y="531"/>
                </a:lnTo>
                <a:lnTo>
                  <a:pt x="2092" y="578"/>
                </a:lnTo>
                <a:close/>
                <a:moveTo>
                  <a:pt x="2016" y="578"/>
                </a:moveTo>
                <a:lnTo>
                  <a:pt x="1969" y="578"/>
                </a:lnTo>
                <a:lnTo>
                  <a:pt x="1969" y="531"/>
                </a:lnTo>
                <a:lnTo>
                  <a:pt x="2016" y="531"/>
                </a:lnTo>
                <a:lnTo>
                  <a:pt x="2016" y="578"/>
                </a:lnTo>
                <a:close/>
                <a:moveTo>
                  <a:pt x="1941" y="578"/>
                </a:moveTo>
                <a:lnTo>
                  <a:pt x="1893" y="578"/>
                </a:lnTo>
                <a:lnTo>
                  <a:pt x="1893" y="531"/>
                </a:lnTo>
                <a:lnTo>
                  <a:pt x="1941" y="531"/>
                </a:lnTo>
                <a:lnTo>
                  <a:pt x="1941" y="578"/>
                </a:lnTo>
                <a:close/>
                <a:moveTo>
                  <a:pt x="1865" y="578"/>
                </a:moveTo>
                <a:lnTo>
                  <a:pt x="1818" y="578"/>
                </a:lnTo>
                <a:lnTo>
                  <a:pt x="1818" y="531"/>
                </a:lnTo>
                <a:lnTo>
                  <a:pt x="1865" y="531"/>
                </a:lnTo>
                <a:lnTo>
                  <a:pt x="1865" y="578"/>
                </a:lnTo>
                <a:close/>
                <a:moveTo>
                  <a:pt x="1789" y="578"/>
                </a:moveTo>
                <a:lnTo>
                  <a:pt x="1742" y="578"/>
                </a:lnTo>
                <a:lnTo>
                  <a:pt x="1742" y="531"/>
                </a:lnTo>
                <a:lnTo>
                  <a:pt x="1789" y="531"/>
                </a:lnTo>
                <a:lnTo>
                  <a:pt x="1789" y="578"/>
                </a:lnTo>
                <a:close/>
                <a:moveTo>
                  <a:pt x="1638" y="578"/>
                </a:moveTo>
                <a:lnTo>
                  <a:pt x="1591" y="578"/>
                </a:lnTo>
                <a:lnTo>
                  <a:pt x="1591" y="531"/>
                </a:lnTo>
                <a:lnTo>
                  <a:pt x="1638" y="531"/>
                </a:lnTo>
                <a:lnTo>
                  <a:pt x="1638" y="578"/>
                </a:lnTo>
                <a:close/>
                <a:moveTo>
                  <a:pt x="1562" y="578"/>
                </a:moveTo>
                <a:lnTo>
                  <a:pt x="1515" y="578"/>
                </a:lnTo>
                <a:lnTo>
                  <a:pt x="1515" y="531"/>
                </a:lnTo>
                <a:lnTo>
                  <a:pt x="1562" y="531"/>
                </a:lnTo>
                <a:lnTo>
                  <a:pt x="1562" y="578"/>
                </a:lnTo>
                <a:close/>
                <a:moveTo>
                  <a:pt x="1032" y="578"/>
                </a:moveTo>
                <a:lnTo>
                  <a:pt x="985" y="578"/>
                </a:lnTo>
                <a:lnTo>
                  <a:pt x="985" y="531"/>
                </a:lnTo>
                <a:lnTo>
                  <a:pt x="1032" y="531"/>
                </a:lnTo>
                <a:lnTo>
                  <a:pt x="1032" y="578"/>
                </a:lnTo>
                <a:close/>
                <a:moveTo>
                  <a:pt x="956" y="578"/>
                </a:moveTo>
                <a:lnTo>
                  <a:pt x="909" y="578"/>
                </a:lnTo>
                <a:lnTo>
                  <a:pt x="909" y="531"/>
                </a:lnTo>
                <a:lnTo>
                  <a:pt x="956" y="531"/>
                </a:lnTo>
                <a:lnTo>
                  <a:pt x="956" y="578"/>
                </a:lnTo>
                <a:close/>
                <a:moveTo>
                  <a:pt x="881" y="578"/>
                </a:moveTo>
                <a:lnTo>
                  <a:pt x="833" y="578"/>
                </a:lnTo>
                <a:lnTo>
                  <a:pt x="833" y="531"/>
                </a:lnTo>
                <a:lnTo>
                  <a:pt x="881" y="531"/>
                </a:lnTo>
                <a:lnTo>
                  <a:pt x="881" y="578"/>
                </a:lnTo>
                <a:close/>
                <a:moveTo>
                  <a:pt x="805" y="578"/>
                </a:moveTo>
                <a:lnTo>
                  <a:pt x="758" y="578"/>
                </a:lnTo>
                <a:lnTo>
                  <a:pt x="758" y="531"/>
                </a:lnTo>
                <a:lnTo>
                  <a:pt x="805" y="531"/>
                </a:lnTo>
                <a:lnTo>
                  <a:pt x="805" y="578"/>
                </a:lnTo>
                <a:close/>
                <a:moveTo>
                  <a:pt x="729" y="578"/>
                </a:moveTo>
                <a:lnTo>
                  <a:pt x="682" y="578"/>
                </a:lnTo>
                <a:lnTo>
                  <a:pt x="682" y="531"/>
                </a:lnTo>
                <a:lnTo>
                  <a:pt x="729" y="531"/>
                </a:lnTo>
                <a:lnTo>
                  <a:pt x="729" y="578"/>
                </a:lnTo>
                <a:close/>
                <a:moveTo>
                  <a:pt x="653" y="578"/>
                </a:moveTo>
                <a:lnTo>
                  <a:pt x="606" y="578"/>
                </a:lnTo>
                <a:lnTo>
                  <a:pt x="606" y="531"/>
                </a:lnTo>
                <a:lnTo>
                  <a:pt x="653" y="531"/>
                </a:lnTo>
                <a:lnTo>
                  <a:pt x="653" y="578"/>
                </a:lnTo>
                <a:close/>
                <a:moveTo>
                  <a:pt x="578" y="578"/>
                </a:moveTo>
                <a:lnTo>
                  <a:pt x="530" y="578"/>
                </a:lnTo>
                <a:lnTo>
                  <a:pt x="530" y="531"/>
                </a:lnTo>
                <a:lnTo>
                  <a:pt x="578" y="531"/>
                </a:lnTo>
                <a:lnTo>
                  <a:pt x="578" y="578"/>
                </a:lnTo>
                <a:close/>
                <a:moveTo>
                  <a:pt x="502" y="578"/>
                </a:moveTo>
                <a:lnTo>
                  <a:pt x="455" y="578"/>
                </a:lnTo>
                <a:lnTo>
                  <a:pt x="455" y="531"/>
                </a:lnTo>
                <a:lnTo>
                  <a:pt x="502" y="531"/>
                </a:lnTo>
                <a:lnTo>
                  <a:pt x="502" y="578"/>
                </a:lnTo>
                <a:close/>
                <a:moveTo>
                  <a:pt x="426" y="578"/>
                </a:moveTo>
                <a:lnTo>
                  <a:pt x="379" y="578"/>
                </a:lnTo>
                <a:lnTo>
                  <a:pt x="379" y="531"/>
                </a:lnTo>
                <a:lnTo>
                  <a:pt x="426" y="531"/>
                </a:lnTo>
                <a:lnTo>
                  <a:pt x="426" y="578"/>
                </a:lnTo>
                <a:close/>
                <a:moveTo>
                  <a:pt x="351" y="578"/>
                </a:moveTo>
                <a:lnTo>
                  <a:pt x="303" y="578"/>
                </a:lnTo>
                <a:lnTo>
                  <a:pt x="303" y="531"/>
                </a:lnTo>
                <a:lnTo>
                  <a:pt x="351" y="531"/>
                </a:lnTo>
                <a:lnTo>
                  <a:pt x="351" y="578"/>
                </a:lnTo>
                <a:close/>
                <a:moveTo>
                  <a:pt x="48" y="578"/>
                </a:moveTo>
                <a:lnTo>
                  <a:pt x="0" y="578"/>
                </a:lnTo>
                <a:lnTo>
                  <a:pt x="0" y="531"/>
                </a:lnTo>
                <a:lnTo>
                  <a:pt x="48" y="531"/>
                </a:lnTo>
                <a:lnTo>
                  <a:pt x="48" y="578"/>
                </a:lnTo>
                <a:close/>
                <a:moveTo>
                  <a:pt x="3306" y="502"/>
                </a:moveTo>
                <a:lnTo>
                  <a:pt x="3257" y="502"/>
                </a:lnTo>
                <a:lnTo>
                  <a:pt x="3257" y="455"/>
                </a:lnTo>
                <a:lnTo>
                  <a:pt x="3306" y="455"/>
                </a:lnTo>
                <a:lnTo>
                  <a:pt x="3306" y="502"/>
                </a:lnTo>
                <a:close/>
                <a:moveTo>
                  <a:pt x="3230" y="502"/>
                </a:moveTo>
                <a:lnTo>
                  <a:pt x="3181" y="502"/>
                </a:lnTo>
                <a:lnTo>
                  <a:pt x="3181" y="455"/>
                </a:lnTo>
                <a:lnTo>
                  <a:pt x="3230" y="455"/>
                </a:lnTo>
                <a:lnTo>
                  <a:pt x="3230" y="502"/>
                </a:lnTo>
                <a:close/>
                <a:moveTo>
                  <a:pt x="3155" y="502"/>
                </a:moveTo>
                <a:lnTo>
                  <a:pt x="3105" y="502"/>
                </a:lnTo>
                <a:lnTo>
                  <a:pt x="3105" y="455"/>
                </a:lnTo>
                <a:lnTo>
                  <a:pt x="3155" y="455"/>
                </a:lnTo>
                <a:lnTo>
                  <a:pt x="3155" y="502"/>
                </a:lnTo>
                <a:close/>
                <a:moveTo>
                  <a:pt x="3079" y="502"/>
                </a:moveTo>
                <a:lnTo>
                  <a:pt x="3029" y="502"/>
                </a:lnTo>
                <a:lnTo>
                  <a:pt x="3029" y="455"/>
                </a:lnTo>
                <a:lnTo>
                  <a:pt x="3079" y="455"/>
                </a:lnTo>
                <a:lnTo>
                  <a:pt x="3079" y="502"/>
                </a:lnTo>
                <a:close/>
                <a:moveTo>
                  <a:pt x="3003" y="502"/>
                </a:moveTo>
                <a:lnTo>
                  <a:pt x="2954" y="502"/>
                </a:lnTo>
                <a:lnTo>
                  <a:pt x="2954" y="455"/>
                </a:lnTo>
                <a:lnTo>
                  <a:pt x="3003" y="455"/>
                </a:lnTo>
                <a:lnTo>
                  <a:pt x="3003" y="502"/>
                </a:lnTo>
                <a:close/>
                <a:moveTo>
                  <a:pt x="2928" y="502"/>
                </a:moveTo>
                <a:lnTo>
                  <a:pt x="2878" y="502"/>
                </a:lnTo>
                <a:lnTo>
                  <a:pt x="2878" y="455"/>
                </a:lnTo>
                <a:lnTo>
                  <a:pt x="2928" y="455"/>
                </a:lnTo>
                <a:lnTo>
                  <a:pt x="2928" y="502"/>
                </a:lnTo>
                <a:close/>
                <a:moveTo>
                  <a:pt x="2852" y="502"/>
                </a:moveTo>
                <a:lnTo>
                  <a:pt x="2802" y="502"/>
                </a:lnTo>
                <a:lnTo>
                  <a:pt x="2802" y="455"/>
                </a:lnTo>
                <a:lnTo>
                  <a:pt x="2852" y="455"/>
                </a:lnTo>
                <a:lnTo>
                  <a:pt x="2852" y="502"/>
                </a:lnTo>
                <a:close/>
                <a:moveTo>
                  <a:pt x="2776" y="502"/>
                </a:moveTo>
                <a:lnTo>
                  <a:pt x="2726" y="502"/>
                </a:lnTo>
                <a:lnTo>
                  <a:pt x="2726" y="455"/>
                </a:lnTo>
                <a:lnTo>
                  <a:pt x="2776" y="455"/>
                </a:lnTo>
                <a:lnTo>
                  <a:pt x="2776" y="502"/>
                </a:lnTo>
                <a:close/>
                <a:moveTo>
                  <a:pt x="2700" y="502"/>
                </a:moveTo>
                <a:lnTo>
                  <a:pt x="2651" y="502"/>
                </a:lnTo>
                <a:lnTo>
                  <a:pt x="2651" y="455"/>
                </a:lnTo>
                <a:lnTo>
                  <a:pt x="2700" y="455"/>
                </a:lnTo>
                <a:lnTo>
                  <a:pt x="2700" y="502"/>
                </a:lnTo>
                <a:close/>
                <a:moveTo>
                  <a:pt x="2622" y="502"/>
                </a:moveTo>
                <a:lnTo>
                  <a:pt x="2575" y="502"/>
                </a:lnTo>
                <a:lnTo>
                  <a:pt x="2575" y="455"/>
                </a:lnTo>
                <a:lnTo>
                  <a:pt x="2622" y="455"/>
                </a:lnTo>
                <a:lnTo>
                  <a:pt x="2622" y="502"/>
                </a:lnTo>
                <a:close/>
                <a:moveTo>
                  <a:pt x="2547" y="502"/>
                </a:moveTo>
                <a:lnTo>
                  <a:pt x="2499" y="502"/>
                </a:lnTo>
                <a:lnTo>
                  <a:pt x="2499" y="455"/>
                </a:lnTo>
                <a:lnTo>
                  <a:pt x="2547" y="455"/>
                </a:lnTo>
                <a:lnTo>
                  <a:pt x="2547" y="502"/>
                </a:lnTo>
                <a:close/>
                <a:moveTo>
                  <a:pt x="2471" y="502"/>
                </a:moveTo>
                <a:lnTo>
                  <a:pt x="2424" y="502"/>
                </a:lnTo>
                <a:lnTo>
                  <a:pt x="2424" y="455"/>
                </a:lnTo>
                <a:lnTo>
                  <a:pt x="2471" y="455"/>
                </a:lnTo>
                <a:lnTo>
                  <a:pt x="2471" y="502"/>
                </a:lnTo>
                <a:close/>
                <a:moveTo>
                  <a:pt x="2395" y="502"/>
                </a:moveTo>
                <a:lnTo>
                  <a:pt x="2348" y="502"/>
                </a:lnTo>
                <a:lnTo>
                  <a:pt x="2348" y="455"/>
                </a:lnTo>
                <a:lnTo>
                  <a:pt x="2395" y="455"/>
                </a:lnTo>
                <a:lnTo>
                  <a:pt x="2395" y="502"/>
                </a:lnTo>
                <a:close/>
                <a:moveTo>
                  <a:pt x="2319" y="502"/>
                </a:moveTo>
                <a:lnTo>
                  <a:pt x="2272" y="502"/>
                </a:lnTo>
                <a:lnTo>
                  <a:pt x="2272" y="455"/>
                </a:lnTo>
                <a:lnTo>
                  <a:pt x="2319" y="455"/>
                </a:lnTo>
                <a:lnTo>
                  <a:pt x="2319" y="502"/>
                </a:lnTo>
                <a:close/>
                <a:moveTo>
                  <a:pt x="2244" y="502"/>
                </a:moveTo>
                <a:lnTo>
                  <a:pt x="2196" y="502"/>
                </a:lnTo>
                <a:lnTo>
                  <a:pt x="2196" y="455"/>
                </a:lnTo>
                <a:lnTo>
                  <a:pt x="2244" y="455"/>
                </a:lnTo>
                <a:lnTo>
                  <a:pt x="2244" y="502"/>
                </a:lnTo>
                <a:close/>
                <a:moveTo>
                  <a:pt x="2168" y="502"/>
                </a:moveTo>
                <a:lnTo>
                  <a:pt x="2121" y="502"/>
                </a:lnTo>
                <a:lnTo>
                  <a:pt x="2121" y="455"/>
                </a:lnTo>
                <a:lnTo>
                  <a:pt x="2168" y="455"/>
                </a:lnTo>
                <a:lnTo>
                  <a:pt x="2168" y="502"/>
                </a:lnTo>
                <a:close/>
                <a:moveTo>
                  <a:pt x="2092" y="502"/>
                </a:moveTo>
                <a:lnTo>
                  <a:pt x="2045" y="502"/>
                </a:lnTo>
                <a:lnTo>
                  <a:pt x="2045" y="455"/>
                </a:lnTo>
                <a:lnTo>
                  <a:pt x="2092" y="455"/>
                </a:lnTo>
                <a:lnTo>
                  <a:pt x="2092" y="502"/>
                </a:lnTo>
                <a:close/>
                <a:moveTo>
                  <a:pt x="2016" y="502"/>
                </a:moveTo>
                <a:lnTo>
                  <a:pt x="1969" y="502"/>
                </a:lnTo>
                <a:lnTo>
                  <a:pt x="1969" y="455"/>
                </a:lnTo>
                <a:lnTo>
                  <a:pt x="2016" y="455"/>
                </a:lnTo>
                <a:lnTo>
                  <a:pt x="2016" y="502"/>
                </a:lnTo>
                <a:close/>
                <a:moveTo>
                  <a:pt x="1941" y="502"/>
                </a:moveTo>
                <a:lnTo>
                  <a:pt x="1893" y="502"/>
                </a:lnTo>
                <a:lnTo>
                  <a:pt x="1893" y="455"/>
                </a:lnTo>
                <a:lnTo>
                  <a:pt x="1941" y="455"/>
                </a:lnTo>
                <a:lnTo>
                  <a:pt x="1941" y="502"/>
                </a:lnTo>
                <a:close/>
                <a:moveTo>
                  <a:pt x="1789" y="502"/>
                </a:moveTo>
                <a:lnTo>
                  <a:pt x="1742" y="502"/>
                </a:lnTo>
                <a:lnTo>
                  <a:pt x="1742" y="455"/>
                </a:lnTo>
                <a:lnTo>
                  <a:pt x="1789" y="455"/>
                </a:lnTo>
                <a:lnTo>
                  <a:pt x="1789" y="502"/>
                </a:lnTo>
                <a:close/>
                <a:moveTo>
                  <a:pt x="1714" y="502"/>
                </a:moveTo>
                <a:lnTo>
                  <a:pt x="1666" y="502"/>
                </a:lnTo>
                <a:lnTo>
                  <a:pt x="1666" y="455"/>
                </a:lnTo>
                <a:lnTo>
                  <a:pt x="1714" y="455"/>
                </a:lnTo>
                <a:lnTo>
                  <a:pt x="1714" y="502"/>
                </a:lnTo>
                <a:close/>
                <a:moveTo>
                  <a:pt x="1562" y="502"/>
                </a:moveTo>
                <a:lnTo>
                  <a:pt x="1515" y="502"/>
                </a:lnTo>
                <a:lnTo>
                  <a:pt x="1515" y="455"/>
                </a:lnTo>
                <a:lnTo>
                  <a:pt x="1562" y="455"/>
                </a:lnTo>
                <a:lnTo>
                  <a:pt x="1562" y="502"/>
                </a:lnTo>
                <a:close/>
                <a:moveTo>
                  <a:pt x="1184" y="502"/>
                </a:moveTo>
                <a:lnTo>
                  <a:pt x="1136" y="502"/>
                </a:lnTo>
                <a:lnTo>
                  <a:pt x="1136" y="455"/>
                </a:lnTo>
                <a:lnTo>
                  <a:pt x="1184" y="455"/>
                </a:lnTo>
                <a:lnTo>
                  <a:pt x="1184" y="502"/>
                </a:lnTo>
                <a:close/>
                <a:moveTo>
                  <a:pt x="956" y="502"/>
                </a:moveTo>
                <a:lnTo>
                  <a:pt x="909" y="502"/>
                </a:lnTo>
                <a:lnTo>
                  <a:pt x="909" y="455"/>
                </a:lnTo>
                <a:lnTo>
                  <a:pt x="956" y="455"/>
                </a:lnTo>
                <a:lnTo>
                  <a:pt x="956" y="502"/>
                </a:lnTo>
                <a:close/>
                <a:moveTo>
                  <a:pt x="881" y="502"/>
                </a:moveTo>
                <a:lnTo>
                  <a:pt x="833" y="502"/>
                </a:lnTo>
                <a:lnTo>
                  <a:pt x="833" y="455"/>
                </a:lnTo>
                <a:lnTo>
                  <a:pt x="881" y="455"/>
                </a:lnTo>
                <a:lnTo>
                  <a:pt x="881" y="502"/>
                </a:lnTo>
                <a:close/>
                <a:moveTo>
                  <a:pt x="729" y="502"/>
                </a:moveTo>
                <a:lnTo>
                  <a:pt x="682" y="502"/>
                </a:lnTo>
                <a:lnTo>
                  <a:pt x="682" y="455"/>
                </a:lnTo>
                <a:lnTo>
                  <a:pt x="729" y="455"/>
                </a:lnTo>
                <a:lnTo>
                  <a:pt x="729" y="502"/>
                </a:lnTo>
                <a:close/>
                <a:moveTo>
                  <a:pt x="653" y="502"/>
                </a:moveTo>
                <a:lnTo>
                  <a:pt x="606" y="502"/>
                </a:lnTo>
                <a:lnTo>
                  <a:pt x="606" y="455"/>
                </a:lnTo>
                <a:lnTo>
                  <a:pt x="653" y="455"/>
                </a:lnTo>
                <a:lnTo>
                  <a:pt x="653" y="502"/>
                </a:lnTo>
                <a:close/>
                <a:moveTo>
                  <a:pt x="578" y="502"/>
                </a:moveTo>
                <a:lnTo>
                  <a:pt x="530" y="502"/>
                </a:lnTo>
                <a:lnTo>
                  <a:pt x="530" y="455"/>
                </a:lnTo>
                <a:lnTo>
                  <a:pt x="578" y="455"/>
                </a:lnTo>
                <a:lnTo>
                  <a:pt x="578" y="502"/>
                </a:lnTo>
                <a:close/>
                <a:moveTo>
                  <a:pt x="502" y="502"/>
                </a:moveTo>
                <a:lnTo>
                  <a:pt x="455" y="502"/>
                </a:lnTo>
                <a:lnTo>
                  <a:pt x="455" y="455"/>
                </a:lnTo>
                <a:lnTo>
                  <a:pt x="502" y="455"/>
                </a:lnTo>
                <a:lnTo>
                  <a:pt x="502" y="502"/>
                </a:lnTo>
                <a:close/>
                <a:moveTo>
                  <a:pt x="426" y="502"/>
                </a:moveTo>
                <a:lnTo>
                  <a:pt x="379" y="502"/>
                </a:lnTo>
                <a:lnTo>
                  <a:pt x="379" y="455"/>
                </a:lnTo>
                <a:lnTo>
                  <a:pt x="426" y="455"/>
                </a:lnTo>
                <a:lnTo>
                  <a:pt x="426" y="502"/>
                </a:lnTo>
                <a:close/>
                <a:moveTo>
                  <a:pt x="351" y="502"/>
                </a:moveTo>
                <a:lnTo>
                  <a:pt x="303" y="502"/>
                </a:lnTo>
                <a:lnTo>
                  <a:pt x="303" y="455"/>
                </a:lnTo>
                <a:lnTo>
                  <a:pt x="351" y="455"/>
                </a:lnTo>
                <a:lnTo>
                  <a:pt x="351" y="502"/>
                </a:lnTo>
                <a:close/>
                <a:moveTo>
                  <a:pt x="275" y="502"/>
                </a:moveTo>
                <a:lnTo>
                  <a:pt x="227" y="502"/>
                </a:lnTo>
                <a:lnTo>
                  <a:pt x="227" y="455"/>
                </a:lnTo>
                <a:lnTo>
                  <a:pt x="275" y="455"/>
                </a:lnTo>
                <a:lnTo>
                  <a:pt x="275" y="502"/>
                </a:lnTo>
                <a:close/>
                <a:moveTo>
                  <a:pt x="123" y="502"/>
                </a:moveTo>
                <a:lnTo>
                  <a:pt x="76" y="502"/>
                </a:lnTo>
                <a:lnTo>
                  <a:pt x="76" y="455"/>
                </a:lnTo>
                <a:lnTo>
                  <a:pt x="123" y="455"/>
                </a:lnTo>
                <a:lnTo>
                  <a:pt x="123" y="502"/>
                </a:lnTo>
                <a:close/>
                <a:moveTo>
                  <a:pt x="3458" y="426"/>
                </a:moveTo>
                <a:lnTo>
                  <a:pt x="3408" y="426"/>
                </a:lnTo>
                <a:lnTo>
                  <a:pt x="3408" y="379"/>
                </a:lnTo>
                <a:lnTo>
                  <a:pt x="3458" y="379"/>
                </a:lnTo>
                <a:lnTo>
                  <a:pt x="3458" y="426"/>
                </a:lnTo>
                <a:close/>
                <a:moveTo>
                  <a:pt x="3382" y="426"/>
                </a:moveTo>
                <a:lnTo>
                  <a:pt x="3332" y="426"/>
                </a:lnTo>
                <a:lnTo>
                  <a:pt x="3332" y="379"/>
                </a:lnTo>
                <a:lnTo>
                  <a:pt x="3382" y="379"/>
                </a:lnTo>
                <a:lnTo>
                  <a:pt x="3382" y="426"/>
                </a:lnTo>
                <a:close/>
                <a:moveTo>
                  <a:pt x="3306" y="426"/>
                </a:moveTo>
                <a:lnTo>
                  <a:pt x="3257" y="426"/>
                </a:lnTo>
                <a:lnTo>
                  <a:pt x="3257" y="379"/>
                </a:lnTo>
                <a:lnTo>
                  <a:pt x="3306" y="379"/>
                </a:lnTo>
                <a:lnTo>
                  <a:pt x="3306" y="426"/>
                </a:lnTo>
                <a:close/>
                <a:moveTo>
                  <a:pt x="3230" y="426"/>
                </a:moveTo>
                <a:lnTo>
                  <a:pt x="3181" y="426"/>
                </a:lnTo>
                <a:lnTo>
                  <a:pt x="3181" y="379"/>
                </a:lnTo>
                <a:lnTo>
                  <a:pt x="3230" y="379"/>
                </a:lnTo>
                <a:lnTo>
                  <a:pt x="3230" y="426"/>
                </a:lnTo>
                <a:close/>
                <a:moveTo>
                  <a:pt x="3155" y="426"/>
                </a:moveTo>
                <a:lnTo>
                  <a:pt x="3105" y="426"/>
                </a:lnTo>
                <a:lnTo>
                  <a:pt x="3105" y="379"/>
                </a:lnTo>
                <a:lnTo>
                  <a:pt x="3155" y="379"/>
                </a:lnTo>
                <a:lnTo>
                  <a:pt x="3155" y="426"/>
                </a:lnTo>
                <a:close/>
                <a:moveTo>
                  <a:pt x="3079" y="426"/>
                </a:moveTo>
                <a:lnTo>
                  <a:pt x="3029" y="426"/>
                </a:lnTo>
                <a:lnTo>
                  <a:pt x="3029" y="379"/>
                </a:lnTo>
                <a:lnTo>
                  <a:pt x="3079" y="379"/>
                </a:lnTo>
                <a:lnTo>
                  <a:pt x="3079" y="426"/>
                </a:lnTo>
                <a:close/>
                <a:moveTo>
                  <a:pt x="3003" y="426"/>
                </a:moveTo>
                <a:lnTo>
                  <a:pt x="2954" y="426"/>
                </a:lnTo>
                <a:lnTo>
                  <a:pt x="2954" y="379"/>
                </a:lnTo>
                <a:lnTo>
                  <a:pt x="3003" y="379"/>
                </a:lnTo>
                <a:lnTo>
                  <a:pt x="3003" y="426"/>
                </a:lnTo>
                <a:close/>
                <a:moveTo>
                  <a:pt x="2928" y="426"/>
                </a:moveTo>
                <a:lnTo>
                  <a:pt x="2878" y="426"/>
                </a:lnTo>
                <a:lnTo>
                  <a:pt x="2878" y="379"/>
                </a:lnTo>
                <a:lnTo>
                  <a:pt x="2928" y="379"/>
                </a:lnTo>
                <a:lnTo>
                  <a:pt x="2928" y="426"/>
                </a:lnTo>
                <a:close/>
                <a:moveTo>
                  <a:pt x="2852" y="426"/>
                </a:moveTo>
                <a:lnTo>
                  <a:pt x="2802" y="426"/>
                </a:lnTo>
                <a:lnTo>
                  <a:pt x="2802" y="379"/>
                </a:lnTo>
                <a:lnTo>
                  <a:pt x="2852" y="379"/>
                </a:lnTo>
                <a:lnTo>
                  <a:pt x="2852" y="426"/>
                </a:lnTo>
                <a:close/>
                <a:moveTo>
                  <a:pt x="2776" y="426"/>
                </a:moveTo>
                <a:lnTo>
                  <a:pt x="2726" y="426"/>
                </a:lnTo>
                <a:lnTo>
                  <a:pt x="2726" y="379"/>
                </a:lnTo>
                <a:lnTo>
                  <a:pt x="2776" y="379"/>
                </a:lnTo>
                <a:lnTo>
                  <a:pt x="2776" y="426"/>
                </a:lnTo>
                <a:close/>
                <a:moveTo>
                  <a:pt x="2700" y="426"/>
                </a:moveTo>
                <a:lnTo>
                  <a:pt x="2651" y="426"/>
                </a:lnTo>
                <a:lnTo>
                  <a:pt x="2651" y="379"/>
                </a:lnTo>
                <a:lnTo>
                  <a:pt x="2700" y="379"/>
                </a:lnTo>
                <a:lnTo>
                  <a:pt x="2700" y="426"/>
                </a:lnTo>
                <a:close/>
                <a:moveTo>
                  <a:pt x="2622" y="426"/>
                </a:moveTo>
                <a:lnTo>
                  <a:pt x="2575" y="426"/>
                </a:lnTo>
                <a:lnTo>
                  <a:pt x="2575" y="379"/>
                </a:lnTo>
                <a:lnTo>
                  <a:pt x="2622" y="379"/>
                </a:lnTo>
                <a:lnTo>
                  <a:pt x="2622" y="426"/>
                </a:lnTo>
                <a:close/>
                <a:moveTo>
                  <a:pt x="2547" y="426"/>
                </a:moveTo>
                <a:lnTo>
                  <a:pt x="2499" y="426"/>
                </a:lnTo>
                <a:lnTo>
                  <a:pt x="2499" y="379"/>
                </a:lnTo>
                <a:lnTo>
                  <a:pt x="2547" y="379"/>
                </a:lnTo>
                <a:lnTo>
                  <a:pt x="2547" y="426"/>
                </a:lnTo>
                <a:close/>
                <a:moveTo>
                  <a:pt x="2471" y="426"/>
                </a:moveTo>
                <a:lnTo>
                  <a:pt x="2424" y="426"/>
                </a:lnTo>
                <a:lnTo>
                  <a:pt x="2424" y="379"/>
                </a:lnTo>
                <a:lnTo>
                  <a:pt x="2471" y="379"/>
                </a:lnTo>
                <a:lnTo>
                  <a:pt x="2471" y="426"/>
                </a:lnTo>
                <a:close/>
                <a:moveTo>
                  <a:pt x="2395" y="426"/>
                </a:moveTo>
                <a:lnTo>
                  <a:pt x="2348" y="426"/>
                </a:lnTo>
                <a:lnTo>
                  <a:pt x="2348" y="379"/>
                </a:lnTo>
                <a:lnTo>
                  <a:pt x="2395" y="379"/>
                </a:lnTo>
                <a:lnTo>
                  <a:pt x="2395" y="426"/>
                </a:lnTo>
                <a:close/>
                <a:moveTo>
                  <a:pt x="2319" y="426"/>
                </a:moveTo>
                <a:lnTo>
                  <a:pt x="2272" y="426"/>
                </a:lnTo>
                <a:lnTo>
                  <a:pt x="2272" y="379"/>
                </a:lnTo>
                <a:lnTo>
                  <a:pt x="2319" y="379"/>
                </a:lnTo>
                <a:lnTo>
                  <a:pt x="2319" y="426"/>
                </a:lnTo>
                <a:close/>
                <a:moveTo>
                  <a:pt x="2244" y="426"/>
                </a:moveTo>
                <a:lnTo>
                  <a:pt x="2196" y="426"/>
                </a:lnTo>
                <a:lnTo>
                  <a:pt x="2196" y="379"/>
                </a:lnTo>
                <a:lnTo>
                  <a:pt x="2244" y="379"/>
                </a:lnTo>
                <a:lnTo>
                  <a:pt x="2244" y="426"/>
                </a:lnTo>
                <a:close/>
                <a:moveTo>
                  <a:pt x="2168" y="426"/>
                </a:moveTo>
                <a:lnTo>
                  <a:pt x="2121" y="426"/>
                </a:lnTo>
                <a:lnTo>
                  <a:pt x="2121" y="379"/>
                </a:lnTo>
                <a:lnTo>
                  <a:pt x="2168" y="379"/>
                </a:lnTo>
                <a:lnTo>
                  <a:pt x="2168" y="426"/>
                </a:lnTo>
                <a:close/>
                <a:moveTo>
                  <a:pt x="2092" y="426"/>
                </a:moveTo>
                <a:lnTo>
                  <a:pt x="2045" y="426"/>
                </a:lnTo>
                <a:lnTo>
                  <a:pt x="2045" y="379"/>
                </a:lnTo>
                <a:lnTo>
                  <a:pt x="2092" y="379"/>
                </a:lnTo>
                <a:lnTo>
                  <a:pt x="2092" y="426"/>
                </a:lnTo>
                <a:close/>
                <a:moveTo>
                  <a:pt x="2016" y="426"/>
                </a:moveTo>
                <a:lnTo>
                  <a:pt x="1969" y="426"/>
                </a:lnTo>
                <a:lnTo>
                  <a:pt x="1969" y="379"/>
                </a:lnTo>
                <a:lnTo>
                  <a:pt x="2016" y="379"/>
                </a:lnTo>
                <a:lnTo>
                  <a:pt x="2016" y="426"/>
                </a:lnTo>
                <a:close/>
                <a:moveTo>
                  <a:pt x="1941" y="426"/>
                </a:moveTo>
                <a:lnTo>
                  <a:pt x="1893" y="426"/>
                </a:lnTo>
                <a:lnTo>
                  <a:pt x="1893" y="379"/>
                </a:lnTo>
                <a:lnTo>
                  <a:pt x="1941" y="379"/>
                </a:lnTo>
                <a:lnTo>
                  <a:pt x="1941" y="426"/>
                </a:lnTo>
                <a:close/>
                <a:moveTo>
                  <a:pt x="1865" y="426"/>
                </a:moveTo>
                <a:lnTo>
                  <a:pt x="1818" y="426"/>
                </a:lnTo>
                <a:lnTo>
                  <a:pt x="1818" y="379"/>
                </a:lnTo>
                <a:lnTo>
                  <a:pt x="1865" y="379"/>
                </a:lnTo>
                <a:lnTo>
                  <a:pt x="1865" y="426"/>
                </a:lnTo>
                <a:close/>
                <a:moveTo>
                  <a:pt x="1789" y="426"/>
                </a:moveTo>
                <a:lnTo>
                  <a:pt x="1742" y="426"/>
                </a:lnTo>
                <a:lnTo>
                  <a:pt x="1742" y="379"/>
                </a:lnTo>
                <a:lnTo>
                  <a:pt x="1789" y="379"/>
                </a:lnTo>
                <a:lnTo>
                  <a:pt x="1789" y="426"/>
                </a:lnTo>
                <a:close/>
                <a:moveTo>
                  <a:pt x="1486" y="426"/>
                </a:moveTo>
                <a:lnTo>
                  <a:pt x="1439" y="426"/>
                </a:lnTo>
                <a:lnTo>
                  <a:pt x="1439" y="379"/>
                </a:lnTo>
                <a:lnTo>
                  <a:pt x="1486" y="379"/>
                </a:lnTo>
                <a:lnTo>
                  <a:pt x="1486" y="426"/>
                </a:lnTo>
                <a:close/>
                <a:moveTo>
                  <a:pt x="1411" y="426"/>
                </a:moveTo>
                <a:lnTo>
                  <a:pt x="1363" y="426"/>
                </a:lnTo>
                <a:lnTo>
                  <a:pt x="1363" y="379"/>
                </a:lnTo>
                <a:lnTo>
                  <a:pt x="1411" y="379"/>
                </a:lnTo>
                <a:lnTo>
                  <a:pt x="1411" y="426"/>
                </a:lnTo>
                <a:close/>
                <a:moveTo>
                  <a:pt x="1259" y="426"/>
                </a:moveTo>
                <a:lnTo>
                  <a:pt x="1212" y="426"/>
                </a:lnTo>
                <a:lnTo>
                  <a:pt x="1212" y="379"/>
                </a:lnTo>
                <a:lnTo>
                  <a:pt x="1259" y="379"/>
                </a:lnTo>
                <a:lnTo>
                  <a:pt x="1259" y="426"/>
                </a:lnTo>
                <a:close/>
                <a:moveTo>
                  <a:pt x="1184" y="426"/>
                </a:moveTo>
                <a:lnTo>
                  <a:pt x="1136" y="426"/>
                </a:lnTo>
                <a:lnTo>
                  <a:pt x="1136" y="379"/>
                </a:lnTo>
                <a:lnTo>
                  <a:pt x="1184" y="379"/>
                </a:lnTo>
                <a:lnTo>
                  <a:pt x="1184" y="426"/>
                </a:lnTo>
                <a:close/>
                <a:moveTo>
                  <a:pt x="956" y="426"/>
                </a:moveTo>
                <a:lnTo>
                  <a:pt x="909" y="426"/>
                </a:lnTo>
                <a:lnTo>
                  <a:pt x="909" y="379"/>
                </a:lnTo>
                <a:lnTo>
                  <a:pt x="956" y="379"/>
                </a:lnTo>
                <a:lnTo>
                  <a:pt x="956" y="426"/>
                </a:lnTo>
                <a:close/>
                <a:moveTo>
                  <a:pt x="881" y="426"/>
                </a:moveTo>
                <a:lnTo>
                  <a:pt x="833" y="426"/>
                </a:lnTo>
                <a:lnTo>
                  <a:pt x="833" y="379"/>
                </a:lnTo>
                <a:lnTo>
                  <a:pt x="881" y="379"/>
                </a:lnTo>
                <a:lnTo>
                  <a:pt x="881" y="426"/>
                </a:lnTo>
                <a:close/>
                <a:moveTo>
                  <a:pt x="805" y="426"/>
                </a:moveTo>
                <a:lnTo>
                  <a:pt x="758" y="426"/>
                </a:lnTo>
                <a:lnTo>
                  <a:pt x="758" y="379"/>
                </a:lnTo>
                <a:lnTo>
                  <a:pt x="805" y="379"/>
                </a:lnTo>
                <a:lnTo>
                  <a:pt x="805" y="426"/>
                </a:lnTo>
                <a:close/>
                <a:moveTo>
                  <a:pt x="729" y="426"/>
                </a:moveTo>
                <a:lnTo>
                  <a:pt x="682" y="426"/>
                </a:lnTo>
                <a:lnTo>
                  <a:pt x="682" y="379"/>
                </a:lnTo>
                <a:lnTo>
                  <a:pt x="729" y="379"/>
                </a:lnTo>
                <a:lnTo>
                  <a:pt x="729" y="426"/>
                </a:lnTo>
                <a:close/>
                <a:moveTo>
                  <a:pt x="653" y="426"/>
                </a:moveTo>
                <a:lnTo>
                  <a:pt x="606" y="426"/>
                </a:lnTo>
                <a:lnTo>
                  <a:pt x="606" y="379"/>
                </a:lnTo>
                <a:lnTo>
                  <a:pt x="653" y="379"/>
                </a:lnTo>
                <a:lnTo>
                  <a:pt x="653" y="426"/>
                </a:lnTo>
                <a:close/>
                <a:moveTo>
                  <a:pt x="578" y="426"/>
                </a:moveTo>
                <a:lnTo>
                  <a:pt x="530" y="426"/>
                </a:lnTo>
                <a:lnTo>
                  <a:pt x="530" y="379"/>
                </a:lnTo>
                <a:lnTo>
                  <a:pt x="578" y="379"/>
                </a:lnTo>
                <a:lnTo>
                  <a:pt x="578" y="426"/>
                </a:lnTo>
                <a:close/>
                <a:moveTo>
                  <a:pt x="502" y="426"/>
                </a:moveTo>
                <a:lnTo>
                  <a:pt x="455" y="426"/>
                </a:lnTo>
                <a:lnTo>
                  <a:pt x="455" y="379"/>
                </a:lnTo>
                <a:lnTo>
                  <a:pt x="502" y="379"/>
                </a:lnTo>
                <a:lnTo>
                  <a:pt x="502" y="426"/>
                </a:lnTo>
                <a:close/>
                <a:moveTo>
                  <a:pt x="426" y="426"/>
                </a:moveTo>
                <a:lnTo>
                  <a:pt x="379" y="426"/>
                </a:lnTo>
                <a:lnTo>
                  <a:pt x="379" y="379"/>
                </a:lnTo>
                <a:lnTo>
                  <a:pt x="426" y="379"/>
                </a:lnTo>
                <a:lnTo>
                  <a:pt x="426" y="426"/>
                </a:lnTo>
                <a:close/>
                <a:moveTo>
                  <a:pt x="351" y="426"/>
                </a:moveTo>
                <a:lnTo>
                  <a:pt x="303" y="426"/>
                </a:lnTo>
                <a:lnTo>
                  <a:pt x="303" y="379"/>
                </a:lnTo>
                <a:lnTo>
                  <a:pt x="351" y="379"/>
                </a:lnTo>
                <a:lnTo>
                  <a:pt x="351" y="426"/>
                </a:lnTo>
                <a:close/>
                <a:moveTo>
                  <a:pt x="275" y="426"/>
                </a:moveTo>
                <a:lnTo>
                  <a:pt x="227" y="426"/>
                </a:lnTo>
                <a:lnTo>
                  <a:pt x="227" y="379"/>
                </a:lnTo>
                <a:lnTo>
                  <a:pt x="275" y="379"/>
                </a:lnTo>
                <a:lnTo>
                  <a:pt x="275" y="426"/>
                </a:lnTo>
                <a:close/>
                <a:moveTo>
                  <a:pt x="199" y="426"/>
                </a:moveTo>
                <a:lnTo>
                  <a:pt x="152" y="426"/>
                </a:lnTo>
                <a:lnTo>
                  <a:pt x="152" y="379"/>
                </a:lnTo>
                <a:lnTo>
                  <a:pt x="199" y="379"/>
                </a:lnTo>
                <a:lnTo>
                  <a:pt x="199" y="426"/>
                </a:lnTo>
                <a:close/>
                <a:moveTo>
                  <a:pt x="123" y="426"/>
                </a:moveTo>
                <a:lnTo>
                  <a:pt x="76" y="426"/>
                </a:lnTo>
                <a:lnTo>
                  <a:pt x="76" y="379"/>
                </a:lnTo>
                <a:lnTo>
                  <a:pt x="123" y="379"/>
                </a:lnTo>
                <a:lnTo>
                  <a:pt x="123" y="426"/>
                </a:lnTo>
                <a:close/>
                <a:moveTo>
                  <a:pt x="48" y="426"/>
                </a:moveTo>
                <a:lnTo>
                  <a:pt x="0" y="426"/>
                </a:lnTo>
                <a:lnTo>
                  <a:pt x="0" y="379"/>
                </a:lnTo>
                <a:lnTo>
                  <a:pt x="48" y="379"/>
                </a:lnTo>
                <a:lnTo>
                  <a:pt x="48" y="426"/>
                </a:lnTo>
                <a:close/>
                <a:moveTo>
                  <a:pt x="3382" y="351"/>
                </a:moveTo>
                <a:lnTo>
                  <a:pt x="3332" y="351"/>
                </a:lnTo>
                <a:lnTo>
                  <a:pt x="3332" y="303"/>
                </a:lnTo>
                <a:lnTo>
                  <a:pt x="3382" y="303"/>
                </a:lnTo>
                <a:lnTo>
                  <a:pt x="3382" y="351"/>
                </a:lnTo>
                <a:close/>
                <a:moveTo>
                  <a:pt x="3306" y="351"/>
                </a:moveTo>
                <a:lnTo>
                  <a:pt x="3257" y="351"/>
                </a:lnTo>
                <a:lnTo>
                  <a:pt x="3257" y="303"/>
                </a:lnTo>
                <a:lnTo>
                  <a:pt x="3306" y="303"/>
                </a:lnTo>
                <a:lnTo>
                  <a:pt x="3306" y="351"/>
                </a:lnTo>
                <a:close/>
                <a:moveTo>
                  <a:pt x="3230" y="351"/>
                </a:moveTo>
                <a:lnTo>
                  <a:pt x="3181" y="351"/>
                </a:lnTo>
                <a:lnTo>
                  <a:pt x="3181" y="303"/>
                </a:lnTo>
                <a:lnTo>
                  <a:pt x="3230" y="303"/>
                </a:lnTo>
                <a:lnTo>
                  <a:pt x="3230" y="351"/>
                </a:lnTo>
                <a:close/>
                <a:moveTo>
                  <a:pt x="3155" y="351"/>
                </a:moveTo>
                <a:lnTo>
                  <a:pt x="3105" y="351"/>
                </a:lnTo>
                <a:lnTo>
                  <a:pt x="3105" y="303"/>
                </a:lnTo>
                <a:lnTo>
                  <a:pt x="3155" y="303"/>
                </a:lnTo>
                <a:lnTo>
                  <a:pt x="3155" y="351"/>
                </a:lnTo>
                <a:close/>
                <a:moveTo>
                  <a:pt x="3079" y="351"/>
                </a:moveTo>
                <a:lnTo>
                  <a:pt x="3029" y="351"/>
                </a:lnTo>
                <a:lnTo>
                  <a:pt x="3029" y="303"/>
                </a:lnTo>
                <a:lnTo>
                  <a:pt x="3079" y="303"/>
                </a:lnTo>
                <a:lnTo>
                  <a:pt x="3079" y="351"/>
                </a:lnTo>
                <a:close/>
                <a:moveTo>
                  <a:pt x="3003" y="351"/>
                </a:moveTo>
                <a:lnTo>
                  <a:pt x="2954" y="351"/>
                </a:lnTo>
                <a:lnTo>
                  <a:pt x="2954" y="303"/>
                </a:lnTo>
                <a:lnTo>
                  <a:pt x="3003" y="303"/>
                </a:lnTo>
                <a:lnTo>
                  <a:pt x="3003" y="351"/>
                </a:lnTo>
                <a:close/>
                <a:moveTo>
                  <a:pt x="2928" y="351"/>
                </a:moveTo>
                <a:lnTo>
                  <a:pt x="2878" y="351"/>
                </a:lnTo>
                <a:lnTo>
                  <a:pt x="2878" y="303"/>
                </a:lnTo>
                <a:lnTo>
                  <a:pt x="2928" y="303"/>
                </a:lnTo>
                <a:lnTo>
                  <a:pt x="2928" y="351"/>
                </a:lnTo>
                <a:close/>
                <a:moveTo>
                  <a:pt x="2852" y="351"/>
                </a:moveTo>
                <a:lnTo>
                  <a:pt x="2802" y="351"/>
                </a:lnTo>
                <a:lnTo>
                  <a:pt x="2802" y="303"/>
                </a:lnTo>
                <a:lnTo>
                  <a:pt x="2852" y="303"/>
                </a:lnTo>
                <a:lnTo>
                  <a:pt x="2852" y="351"/>
                </a:lnTo>
                <a:close/>
                <a:moveTo>
                  <a:pt x="2776" y="351"/>
                </a:moveTo>
                <a:lnTo>
                  <a:pt x="2726" y="351"/>
                </a:lnTo>
                <a:lnTo>
                  <a:pt x="2726" y="303"/>
                </a:lnTo>
                <a:lnTo>
                  <a:pt x="2776" y="303"/>
                </a:lnTo>
                <a:lnTo>
                  <a:pt x="2776" y="351"/>
                </a:lnTo>
                <a:close/>
                <a:moveTo>
                  <a:pt x="2700" y="351"/>
                </a:moveTo>
                <a:lnTo>
                  <a:pt x="2651" y="351"/>
                </a:lnTo>
                <a:lnTo>
                  <a:pt x="2651" y="303"/>
                </a:lnTo>
                <a:lnTo>
                  <a:pt x="2700" y="303"/>
                </a:lnTo>
                <a:lnTo>
                  <a:pt x="2700" y="351"/>
                </a:lnTo>
                <a:close/>
                <a:moveTo>
                  <a:pt x="2622" y="351"/>
                </a:moveTo>
                <a:lnTo>
                  <a:pt x="2575" y="351"/>
                </a:lnTo>
                <a:lnTo>
                  <a:pt x="2575" y="303"/>
                </a:lnTo>
                <a:lnTo>
                  <a:pt x="2622" y="303"/>
                </a:lnTo>
                <a:lnTo>
                  <a:pt x="2622" y="351"/>
                </a:lnTo>
                <a:close/>
                <a:moveTo>
                  <a:pt x="2547" y="351"/>
                </a:moveTo>
                <a:lnTo>
                  <a:pt x="2499" y="351"/>
                </a:lnTo>
                <a:lnTo>
                  <a:pt x="2499" y="303"/>
                </a:lnTo>
                <a:lnTo>
                  <a:pt x="2547" y="303"/>
                </a:lnTo>
                <a:lnTo>
                  <a:pt x="2547" y="351"/>
                </a:lnTo>
                <a:close/>
                <a:moveTo>
                  <a:pt x="2471" y="351"/>
                </a:moveTo>
                <a:lnTo>
                  <a:pt x="2424" y="351"/>
                </a:lnTo>
                <a:lnTo>
                  <a:pt x="2424" y="303"/>
                </a:lnTo>
                <a:lnTo>
                  <a:pt x="2471" y="303"/>
                </a:lnTo>
                <a:lnTo>
                  <a:pt x="2471" y="351"/>
                </a:lnTo>
                <a:close/>
                <a:moveTo>
                  <a:pt x="2395" y="351"/>
                </a:moveTo>
                <a:lnTo>
                  <a:pt x="2348" y="351"/>
                </a:lnTo>
                <a:lnTo>
                  <a:pt x="2348" y="303"/>
                </a:lnTo>
                <a:lnTo>
                  <a:pt x="2395" y="303"/>
                </a:lnTo>
                <a:lnTo>
                  <a:pt x="2395" y="351"/>
                </a:lnTo>
                <a:close/>
                <a:moveTo>
                  <a:pt x="2319" y="351"/>
                </a:moveTo>
                <a:lnTo>
                  <a:pt x="2272" y="351"/>
                </a:lnTo>
                <a:lnTo>
                  <a:pt x="2272" y="303"/>
                </a:lnTo>
                <a:lnTo>
                  <a:pt x="2319" y="303"/>
                </a:lnTo>
                <a:lnTo>
                  <a:pt x="2319" y="351"/>
                </a:lnTo>
                <a:close/>
                <a:moveTo>
                  <a:pt x="2244" y="351"/>
                </a:moveTo>
                <a:lnTo>
                  <a:pt x="2196" y="351"/>
                </a:lnTo>
                <a:lnTo>
                  <a:pt x="2196" y="303"/>
                </a:lnTo>
                <a:lnTo>
                  <a:pt x="2244" y="303"/>
                </a:lnTo>
                <a:lnTo>
                  <a:pt x="2244" y="351"/>
                </a:lnTo>
                <a:close/>
                <a:moveTo>
                  <a:pt x="2168" y="351"/>
                </a:moveTo>
                <a:lnTo>
                  <a:pt x="2121" y="351"/>
                </a:lnTo>
                <a:lnTo>
                  <a:pt x="2121" y="303"/>
                </a:lnTo>
                <a:lnTo>
                  <a:pt x="2168" y="303"/>
                </a:lnTo>
                <a:lnTo>
                  <a:pt x="2168" y="351"/>
                </a:lnTo>
                <a:close/>
                <a:moveTo>
                  <a:pt x="2016" y="351"/>
                </a:moveTo>
                <a:lnTo>
                  <a:pt x="1969" y="351"/>
                </a:lnTo>
                <a:lnTo>
                  <a:pt x="1969" y="303"/>
                </a:lnTo>
                <a:lnTo>
                  <a:pt x="2016" y="303"/>
                </a:lnTo>
                <a:lnTo>
                  <a:pt x="2016" y="351"/>
                </a:lnTo>
                <a:close/>
                <a:moveTo>
                  <a:pt x="1941" y="351"/>
                </a:moveTo>
                <a:lnTo>
                  <a:pt x="1893" y="351"/>
                </a:lnTo>
                <a:lnTo>
                  <a:pt x="1893" y="303"/>
                </a:lnTo>
                <a:lnTo>
                  <a:pt x="1941" y="303"/>
                </a:lnTo>
                <a:lnTo>
                  <a:pt x="1941" y="351"/>
                </a:lnTo>
                <a:close/>
                <a:moveTo>
                  <a:pt x="1865" y="351"/>
                </a:moveTo>
                <a:lnTo>
                  <a:pt x="1818" y="351"/>
                </a:lnTo>
                <a:lnTo>
                  <a:pt x="1818" y="303"/>
                </a:lnTo>
                <a:lnTo>
                  <a:pt x="1865" y="303"/>
                </a:lnTo>
                <a:lnTo>
                  <a:pt x="1865" y="351"/>
                </a:lnTo>
                <a:close/>
                <a:moveTo>
                  <a:pt x="1335" y="351"/>
                </a:moveTo>
                <a:lnTo>
                  <a:pt x="1288" y="351"/>
                </a:lnTo>
                <a:lnTo>
                  <a:pt x="1288" y="303"/>
                </a:lnTo>
                <a:lnTo>
                  <a:pt x="1335" y="303"/>
                </a:lnTo>
                <a:lnTo>
                  <a:pt x="1335" y="351"/>
                </a:lnTo>
                <a:close/>
                <a:moveTo>
                  <a:pt x="1259" y="351"/>
                </a:moveTo>
                <a:lnTo>
                  <a:pt x="1212" y="351"/>
                </a:lnTo>
                <a:lnTo>
                  <a:pt x="1212" y="303"/>
                </a:lnTo>
                <a:lnTo>
                  <a:pt x="1259" y="303"/>
                </a:lnTo>
                <a:lnTo>
                  <a:pt x="1259" y="351"/>
                </a:lnTo>
                <a:close/>
                <a:moveTo>
                  <a:pt x="1184" y="351"/>
                </a:moveTo>
                <a:lnTo>
                  <a:pt x="1136" y="351"/>
                </a:lnTo>
                <a:lnTo>
                  <a:pt x="1136" y="303"/>
                </a:lnTo>
                <a:lnTo>
                  <a:pt x="1184" y="303"/>
                </a:lnTo>
                <a:lnTo>
                  <a:pt x="1184" y="351"/>
                </a:lnTo>
                <a:close/>
                <a:moveTo>
                  <a:pt x="1032" y="351"/>
                </a:moveTo>
                <a:lnTo>
                  <a:pt x="985" y="351"/>
                </a:lnTo>
                <a:lnTo>
                  <a:pt x="985" y="303"/>
                </a:lnTo>
                <a:lnTo>
                  <a:pt x="1032" y="303"/>
                </a:lnTo>
                <a:lnTo>
                  <a:pt x="1032" y="351"/>
                </a:lnTo>
                <a:close/>
                <a:moveTo>
                  <a:pt x="956" y="351"/>
                </a:moveTo>
                <a:lnTo>
                  <a:pt x="909" y="351"/>
                </a:lnTo>
                <a:lnTo>
                  <a:pt x="909" y="303"/>
                </a:lnTo>
                <a:lnTo>
                  <a:pt x="956" y="303"/>
                </a:lnTo>
                <a:lnTo>
                  <a:pt x="956" y="351"/>
                </a:lnTo>
                <a:close/>
                <a:moveTo>
                  <a:pt x="805" y="351"/>
                </a:moveTo>
                <a:lnTo>
                  <a:pt x="758" y="351"/>
                </a:lnTo>
                <a:lnTo>
                  <a:pt x="758" y="303"/>
                </a:lnTo>
                <a:lnTo>
                  <a:pt x="805" y="303"/>
                </a:lnTo>
                <a:lnTo>
                  <a:pt x="805" y="351"/>
                </a:lnTo>
                <a:close/>
                <a:moveTo>
                  <a:pt x="729" y="351"/>
                </a:moveTo>
                <a:lnTo>
                  <a:pt x="682" y="351"/>
                </a:lnTo>
                <a:lnTo>
                  <a:pt x="682" y="303"/>
                </a:lnTo>
                <a:lnTo>
                  <a:pt x="729" y="303"/>
                </a:lnTo>
                <a:lnTo>
                  <a:pt x="729" y="351"/>
                </a:lnTo>
                <a:close/>
                <a:moveTo>
                  <a:pt x="653" y="351"/>
                </a:moveTo>
                <a:lnTo>
                  <a:pt x="606" y="351"/>
                </a:lnTo>
                <a:lnTo>
                  <a:pt x="606" y="303"/>
                </a:lnTo>
                <a:lnTo>
                  <a:pt x="653" y="303"/>
                </a:lnTo>
                <a:lnTo>
                  <a:pt x="653" y="351"/>
                </a:lnTo>
                <a:close/>
                <a:moveTo>
                  <a:pt x="578" y="351"/>
                </a:moveTo>
                <a:lnTo>
                  <a:pt x="530" y="351"/>
                </a:lnTo>
                <a:lnTo>
                  <a:pt x="530" y="303"/>
                </a:lnTo>
                <a:lnTo>
                  <a:pt x="578" y="303"/>
                </a:lnTo>
                <a:lnTo>
                  <a:pt x="578" y="351"/>
                </a:lnTo>
                <a:close/>
                <a:moveTo>
                  <a:pt x="502" y="351"/>
                </a:moveTo>
                <a:lnTo>
                  <a:pt x="455" y="351"/>
                </a:lnTo>
                <a:lnTo>
                  <a:pt x="455" y="303"/>
                </a:lnTo>
                <a:lnTo>
                  <a:pt x="502" y="303"/>
                </a:lnTo>
                <a:lnTo>
                  <a:pt x="502" y="351"/>
                </a:lnTo>
                <a:close/>
                <a:moveTo>
                  <a:pt x="426" y="351"/>
                </a:moveTo>
                <a:lnTo>
                  <a:pt x="379" y="351"/>
                </a:lnTo>
                <a:lnTo>
                  <a:pt x="379" y="303"/>
                </a:lnTo>
                <a:lnTo>
                  <a:pt x="426" y="303"/>
                </a:lnTo>
                <a:lnTo>
                  <a:pt x="426" y="351"/>
                </a:lnTo>
                <a:close/>
                <a:moveTo>
                  <a:pt x="351" y="351"/>
                </a:moveTo>
                <a:lnTo>
                  <a:pt x="303" y="351"/>
                </a:lnTo>
                <a:lnTo>
                  <a:pt x="303" y="303"/>
                </a:lnTo>
                <a:lnTo>
                  <a:pt x="351" y="303"/>
                </a:lnTo>
                <a:lnTo>
                  <a:pt x="351" y="351"/>
                </a:lnTo>
                <a:close/>
                <a:moveTo>
                  <a:pt x="275" y="351"/>
                </a:moveTo>
                <a:lnTo>
                  <a:pt x="227" y="351"/>
                </a:lnTo>
                <a:lnTo>
                  <a:pt x="227" y="303"/>
                </a:lnTo>
                <a:lnTo>
                  <a:pt x="275" y="303"/>
                </a:lnTo>
                <a:lnTo>
                  <a:pt x="275" y="351"/>
                </a:lnTo>
                <a:close/>
                <a:moveTo>
                  <a:pt x="199" y="351"/>
                </a:moveTo>
                <a:lnTo>
                  <a:pt x="152" y="351"/>
                </a:lnTo>
                <a:lnTo>
                  <a:pt x="152" y="303"/>
                </a:lnTo>
                <a:lnTo>
                  <a:pt x="199" y="303"/>
                </a:lnTo>
                <a:lnTo>
                  <a:pt x="199" y="351"/>
                </a:lnTo>
                <a:close/>
                <a:moveTo>
                  <a:pt x="123" y="351"/>
                </a:moveTo>
                <a:lnTo>
                  <a:pt x="76" y="351"/>
                </a:lnTo>
                <a:lnTo>
                  <a:pt x="76" y="303"/>
                </a:lnTo>
                <a:lnTo>
                  <a:pt x="123" y="303"/>
                </a:lnTo>
                <a:lnTo>
                  <a:pt x="123" y="351"/>
                </a:lnTo>
                <a:close/>
                <a:moveTo>
                  <a:pt x="48" y="351"/>
                </a:moveTo>
                <a:lnTo>
                  <a:pt x="0" y="351"/>
                </a:lnTo>
                <a:lnTo>
                  <a:pt x="0" y="303"/>
                </a:lnTo>
                <a:lnTo>
                  <a:pt x="48" y="303"/>
                </a:lnTo>
                <a:lnTo>
                  <a:pt x="48" y="351"/>
                </a:lnTo>
                <a:close/>
                <a:moveTo>
                  <a:pt x="3079" y="275"/>
                </a:moveTo>
                <a:lnTo>
                  <a:pt x="3029" y="275"/>
                </a:lnTo>
                <a:lnTo>
                  <a:pt x="3029" y="228"/>
                </a:lnTo>
                <a:lnTo>
                  <a:pt x="3079" y="228"/>
                </a:lnTo>
                <a:lnTo>
                  <a:pt x="3079" y="275"/>
                </a:lnTo>
                <a:close/>
                <a:moveTo>
                  <a:pt x="3003" y="275"/>
                </a:moveTo>
                <a:lnTo>
                  <a:pt x="2954" y="275"/>
                </a:lnTo>
                <a:lnTo>
                  <a:pt x="2954" y="228"/>
                </a:lnTo>
                <a:lnTo>
                  <a:pt x="3003" y="228"/>
                </a:lnTo>
                <a:lnTo>
                  <a:pt x="3003" y="275"/>
                </a:lnTo>
                <a:close/>
                <a:moveTo>
                  <a:pt x="2852" y="275"/>
                </a:moveTo>
                <a:lnTo>
                  <a:pt x="2802" y="275"/>
                </a:lnTo>
                <a:lnTo>
                  <a:pt x="2802" y="228"/>
                </a:lnTo>
                <a:lnTo>
                  <a:pt x="2852" y="228"/>
                </a:lnTo>
                <a:lnTo>
                  <a:pt x="2852" y="275"/>
                </a:lnTo>
                <a:close/>
                <a:moveTo>
                  <a:pt x="2776" y="275"/>
                </a:moveTo>
                <a:lnTo>
                  <a:pt x="2726" y="275"/>
                </a:lnTo>
                <a:lnTo>
                  <a:pt x="2726" y="228"/>
                </a:lnTo>
                <a:lnTo>
                  <a:pt x="2776" y="228"/>
                </a:lnTo>
                <a:lnTo>
                  <a:pt x="2776" y="275"/>
                </a:lnTo>
                <a:close/>
                <a:moveTo>
                  <a:pt x="2700" y="275"/>
                </a:moveTo>
                <a:lnTo>
                  <a:pt x="2651" y="275"/>
                </a:lnTo>
                <a:lnTo>
                  <a:pt x="2651" y="228"/>
                </a:lnTo>
                <a:lnTo>
                  <a:pt x="2700" y="228"/>
                </a:lnTo>
                <a:lnTo>
                  <a:pt x="2700" y="275"/>
                </a:lnTo>
                <a:close/>
                <a:moveTo>
                  <a:pt x="2622" y="275"/>
                </a:moveTo>
                <a:lnTo>
                  <a:pt x="2575" y="275"/>
                </a:lnTo>
                <a:lnTo>
                  <a:pt x="2575" y="228"/>
                </a:lnTo>
                <a:lnTo>
                  <a:pt x="2622" y="228"/>
                </a:lnTo>
                <a:lnTo>
                  <a:pt x="2622" y="275"/>
                </a:lnTo>
                <a:close/>
                <a:moveTo>
                  <a:pt x="2547" y="275"/>
                </a:moveTo>
                <a:lnTo>
                  <a:pt x="2499" y="275"/>
                </a:lnTo>
                <a:lnTo>
                  <a:pt x="2499" y="228"/>
                </a:lnTo>
                <a:lnTo>
                  <a:pt x="2547" y="228"/>
                </a:lnTo>
                <a:lnTo>
                  <a:pt x="2547" y="275"/>
                </a:lnTo>
                <a:close/>
                <a:moveTo>
                  <a:pt x="2471" y="275"/>
                </a:moveTo>
                <a:lnTo>
                  <a:pt x="2424" y="275"/>
                </a:lnTo>
                <a:lnTo>
                  <a:pt x="2424" y="228"/>
                </a:lnTo>
                <a:lnTo>
                  <a:pt x="2471" y="228"/>
                </a:lnTo>
                <a:lnTo>
                  <a:pt x="2471" y="275"/>
                </a:lnTo>
                <a:close/>
                <a:moveTo>
                  <a:pt x="2395" y="275"/>
                </a:moveTo>
                <a:lnTo>
                  <a:pt x="2348" y="275"/>
                </a:lnTo>
                <a:lnTo>
                  <a:pt x="2348" y="228"/>
                </a:lnTo>
                <a:lnTo>
                  <a:pt x="2395" y="228"/>
                </a:lnTo>
                <a:lnTo>
                  <a:pt x="2395" y="275"/>
                </a:lnTo>
                <a:close/>
                <a:moveTo>
                  <a:pt x="2319" y="275"/>
                </a:moveTo>
                <a:lnTo>
                  <a:pt x="2272" y="275"/>
                </a:lnTo>
                <a:lnTo>
                  <a:pt x="2272" y="228"/>
                </a:lnTo>
                <a:lnTo>
                  <a:pt x="2319" y="228"/>
                </a:lnTo>
                <a:lnTo>
                  <a:pt x="2319" y="275"/>
                </a:lnTo>
                <a:close/>
                <a:moveTo>
                  <a:pt x="2168" y="275"/>
                </a:moveTo>
                <a:lnTo>
                  <a:pt x="2121" y="275"/>
                </a:lnTo>
                <a:lnTo>
                  <a:pt x="2121" y="228"/>
                </a:lnTo>
                <a:lnTo>
                  <a:pt x="2168" y="228"/>
                </a:lnTo>
                <a:lnTo>
                  <a:pt x="2168" y="275"/>
                </a:lnTo>
                <a:close/>
                <a:moveTo>
                  <a:pt x="1411" y="275"/>
                </a:moveTo>
                <a:lnTo>
                  <a:pt x="1363" y="275"/>
                </a:lnTo>
                <a:lnTo>
                  <a:pt x="1363" y="228"/>
                </a:lnTo>
                <a:lnTo>
                  <a:pt x="1411" y="228"/>
                </a:lnTo>
                <a:lnTo>
                  <a:pt x="1411" y="275"/>
                </a:lnTo>
                <a:close/>
                <a:moveTo>
                  <a:pt x="1335" y="275"/>
                </a:moveTo>
                <a:lnTo>
                  <a:pt x="1288" y="275"/>
                </a:lnTo>
                <a:lnTo>
                  <a:pt x="1288" y="228"/>
                </a:lnTo>
                <a:lnTo>
                  <a:pt x="1335" y="228"/>
                </a:lnTo>
                <a:lnTo>
                  <a:pt x="1335" y="275"/>
                </a:lnTo>
                <a:close/>
                <a:moveTo>
                  <a:pt x="1259" y="275"/>
                </a:moveTo>
                <a:lnTo>
                  <a:pt x="1212" y="275"/>
                </a:lnTo>
                <a:lnTo>
                  <a:pt x="1212" y="228"/>
                </a:lnTo>
                <a:lnTo>
                  <a:pt x="1259" y="228"/>
                </a:lnTo>
                <a:lnTo>
                  <a:pt x="1259" y="275"/>
                </a:lnTo>
                <a:close/>
                <a:moveTo>
                  <a:pt x="1184" y="275"/>
                </a:moveTo>
                <a:lnTo>
                  <a:pt x="1136" y="275"/>
                </a:lnTo>
                <a:lnTo>
                  <a:pt x="1136" y="228"/>
                </a:lnTo>
                <a:lnTo>
                  <a:pt x="1184" y="228"/>
                </a:lnTo>
                <a:lnTo>
                  <a:pt x="1184" y="275"/>
                </a:lnTo>
                <a:close/>
                <a:moveTo>
                  <a:pt x="1108" y="275"/>
                </a:moveTo>
                <a:lnTo>
                  <a:pt x="1060" y="275"/>
                </a:lnTo>
                <a:lnTo>
                  <a:pt x="1060" y="228"/>
                </a:lnTo>
                <a:lnTo>
                  <a:pt x="1108" y="228"/>
                </a:lnTo>
                <a:lnTo>
                  <a:pt x="1108" y="275"/>
                </a:lnTo>
                <a:close/>
                <a:moveTo>
                  <a:pt x="881" y="275"/>
                </a:moveTo>
                <a:lnTo>
                  <a:pt x="833" y="275"/>
                </a:lnTo>
                <a:lnTo>
                  <a:pt x="833" y="228"/>
                </a:lnTo>
                <a:lnTo>
                  <a:pt x="881" y="228"/>
                </a:lnTo>
                <a:lnTo>
                  <a:pt x="881" y="275"/>
                </a:lnTo>
                <a:close/>
                <a:moveTo>
                  <a:pt x="805" y="275"/>
                </a:moveTo>
                <a:lnTo>
                  <a:pt x="758" y="275"/>
                </a:lnTo>
                <a:lnTo>
                  <a:pt x="758" y="228"/>
                </a:lnTo>
                <a:lnTo>
                  <a:pt x="805" y="228"/>
                </a:lnTo>
                <a:lnTo>
                  <a:pt x="805" y="275"/>
                </a:lnTo>
                <a:close/>
                <a:moveTo>
                  <a:pt x="729" y="275"/>
                </a:moveTo>
                <a:lnTo>
                  <a:pt x="682" y="275"/>
                </a:lnTo>
                <a:lnTo>
                  <a:pt x="682" y="228"/>
                </a:lnTo>
                <a:lnTo>
                  <a:pt x="729" y="228"/>
                </a:lnTo>
                <a:lnTo>
                  <a:pt x="729" y="275"/>
                </a:lnTo>
                <a:close/>
                <a:moveTo>
                  <a:pt x="578" y="275"/>
                </a:moveTo>
                <a:lnTo>
                  <a:pt x="530" y="275"/>
                </a:lnTo>
                <a:lnTo>
                  <a:pt x="530" y="228"/>
                </a:lnTo>
                <a:lnTo>
                  <a:pt x="578" y="228"/>
                </a:lnTo>
                <a:lnTo>
                  <a:pt x="578" y="275"/>
                </a:lnTo>
                <a:close/>
                <a:moveTo>
                  <a:pt x="502" y="275"/>
                </a:moveTo>
                <a:lnTo>
                  <a:pt x="455" y="275"/>
                </a:lnTo>
                <a:lnTo>
                  <a:pt x="455" y="228"/>
                </a:lnTo>
                <a:lnTo>
                  <a:pt x="502" y="228"/>
                </a:lnTo>
                <a:lnTo>
                  <a:pt x="502" y="275"/>
                </a:lnTo>
                <a:close/>
                <a:moveTo>
                  <a:pt x="426" y="275"/>
                </a:moveTo>
                <a:lnTo>
                  <a:pt x="379" y="275"/>
                </a:lnTo>
                <a:lnTo>
                  <a:pt x="379" y="228"/>
                </a:lnTo>
                <a:lnTo>
                  <a:pt x="426" y="228"/>
                </a:lnTo>
                <a:lnTo>
                  <a:pt x="426" y="275"/>
                </a:lnTo>
                <a:close/>
                <a:moveTo>
                  <a:pt x="123" y="275"/>
                </a:moveTo>
                <a:lnTo>
                  <a:pt x="76" y="275"/>
                </a:lnTo>
                <a:lnTo>
                  <a:pt x="76" y="228"/>
                </a:lnTo>
                <a:lnTo>
                  <a:pt x="123" y="228"/>
                </a:lnTo>
                <a:lnTo>
                  <a:pt x="123" y="275"/>
                </a:lnTo>
                <a:close/>
                <a:moveTo>
                  <a:pt x="3003" y="199"/>
                </a:moveTo>
                <a:lnTo>
                  <a:pt x="2954" y="199"/>
                </a:lnTo>
                <a:lnTo>
                  <a:pt x="2954" y="152"/>
                </a:lnTo>
                <a:lnTo>
                  <a:pt x="3003" y="152"/>
                </a:lnTo>
                <a:lnTo>
                  <a:pt x="3003" y="199"/>
                </a:lnTo>
                <a:close/>
                <a:moveTo>
                  <a:pt x="2700" y="199"/>
                </a:moveTo>
                <a:lnTo>
                  <a:pt x="2651" y="199"/>
                </a:lnTo>
                <a:lnTo>
                  <a:pt x="2651" y="152"/>
                </a:lnTo>
                <a:lnTo>
                  <a:pt x="2700" y="152"/>
                </a:lnTo>
                <a:lnTo>
                  <a:pt x="2700" y="199"/>
                </a:lnTo>
                <a:close/>
                <a:moveTo>
                  <a:pt x="2622" y="199"/>
                </a:moveTo>
                <a:lnTo>
                  <a:pt x="2575" y="199"/>
                </a:lnTo>
                <a:lnTo>
                  <a:pt x="2575" y="152"/>
                </a:lnTo>
                <a:lnTo>
                  <a:pt x="2622" y="152"/>
                </a:lnTo>
                <a:lnTo>
                  <a:pt x="2622" y="199"/>
                </a:lnTo>
                <a:close/>
                <a:moveTo>
                  <a:pt x="2547" y="199"/>
                </a:moveTo>
                <a:lnTo>
                  <a:pt x="2499" y="199"/>
                </a:lnTo>
                <a:lnTo>
                  <a:pt x="2499" y="152"/>
                </a:lnTo>
                <a:lnTo>
                  <a:pt x="2547" y="152"/>
                </a:lnTo>
                <a:lnTo>
                  <a:pt x="2547" y="199"/>
                </a:lnTo>
                <a:close/>
                <a:moveTo>
                  <a:pt x="2244" y="199"/>
                </a:moveTo>
                <a:lnTo>
                  <a:pt x="2196" y="199"/>
                </a:lnTo>
                <a:lnTo>
                  <a:pt x="2196" y="152"/>
                </a:lnTo>
                <a:lnTo>
                  <a:pt x="2244" y="152"/>
                </a:lnTo>
                <a:lnTo>
                  <a:pt x="2244" y="199"/>
                </a:lnTo>
                <a:close/>
                <a:moveTo>
                  <a:pt x="1865" y="199"/>
                </a:moveTo>
                <a:lnTo>
                  <a:pt x="1818" y="199"/>
                </a:lnTo>
                <a:lnTo>
                  <a:pt x="1818" y="152"/>
                </a:lnTo>
                <a:lnTo>
                  <a:pt x="1865" y="152"/>
                </a:lnTo>
                <a:lnTo>
                  <a:pt x="1865" y="199"/>
                </a:lnTo>
                <a:close/>
                <a:moveTo>
                  <a:pt x="1411" y="199"/>
                </a:moveTo>
                <a:lnTo>
                  <a:pt x="1363" y="199"/>
                </a:lnTo>
                <a:lnTo>
                  <a:pt x="1363" y="152"/>
                </a:lnTo>
                <a:lnTo>
                  <a:pt x="1411" y="152"/>
                </a:lnTo>
                <a:lnTo>
                  <a:pt x="1411" y="199"/>
                </a:lnTo>
                <a:close/>
                <a:moveTo>
                  <a:pt x="1335" y="199"/>
                </a:moveTo>
                <a:lnTo>
                  <a:pt x="1288" y="199"/>
                </a:lnTo>
                <a:lnTo>
                  <a:pt x="1288" y="152"/>
                </a:lnTo>
                <a:lnTo>
                  <a:pt x="1335" y="152"/>
                </a:lnTo>
                <a:lnTo>
                  <a:pt x="1335" y="199"/>
                </a:lnTo>
                <a:close/>
                <a:moveTo>
                  <a:pt x="1259" y="199"/>
                </a:moveTo>
                <a:lnTo>
                  <a:pt x="1212" y="199"/>
                </a:lnTo>
                <a:lnTo>
                  <a:pt x="1212" y="152"/>
                </a:lnTo>
                <a:lnTo>
                  <a:pt x="1259" y="152"/>
                </a:lnTo>
                <a:lnTo>
                  <a:pt x="1259" y="199"/>
                </a:lnTo>
                <a:close/>
                <a:moveTo>
                  <a:pt x="1184" y="199"/>
                </a:moveTo>
                <a:lnTo>
                  <a:pt x="1136" y="199"/>
                </a:lnTo>
                <a:lnTo>
                  <a:pt x="1136" y="152"/>
                </a:lnTo>
                <a:lnTo>
                  <a:pt x="1184" y="152"/>
                </a:lnTo>
                <a:lnTo>
                  <a:pt x="1184" y="199"/>
                </a:lnTo>
                <a:close/>
                <a:moveTo>
                  <a:pt x="1108" y="199"/>
                </a:moveTo>
                <a:lnTo>
                  <a:pt x="1060" y="199"/>
                </a:lnTo>
                <a:lnTo>
                  <a:pt x="1060" y="152"/>
                </a:lnTo>
                <a:lnTo>
                  <a:pt x="1108" y="152"/>
                </a:lnTo>
                <a:lnTo>
                  <a:pt x="1108" y="199"/>
                </a:lnTo>
                <a:close/>
                <a:moveTo>
                  <a:pt x="1032" y="199"/>
                </a:moveTo>
                <a:lnTo>
                  <a:pt x="985" y="199"/>
                </a:lnTo>
                <a:lnTo>
                  <a:pt x="985" y="152"/>
                </a:lnTo>
                <a:lnTo>
                  <a:pt x="1032" y="152"/>
                </a:lnTo>
                <a:lnTo>
                  <a:pt x="1032" y="199"/>
                </a:lnTo>
                <a:close/>
                <a:moveTo>
                  <a:pt x="805" y="199"/>
                </a:moveTo>
                <a:lnTo>
                  <a:pt x="758" y="199"/>
                </a:lnTo>
                <a:lnTo>
                  <a:pt x="758" y="152"/>
                </a:lnTo>
                <a:lnTo>
                  <a:pt x="805" y="152"/>
                </a:lnTo>
                <a:lnTo>
                  <a:pt x="805" y="199"/>
                </a:lnTo>
                <a:close/>
                <a:moveTo>
                  <a:pt x="729" y="199"/>
                </a:moveTo>
                <a:lnTo>
                  <a:pt x="682" y="199"/>
                </a:lnTo>
                <a:lnTo>
                  <a:pt x="682" y="152"/>
                </a:lnTo>
                <a:lnTo>
                  <a:pt x="729" y="152"/>
                </a:lnTo>
                <a:lnTo>
                  <a:pt x="729" y="199"/>
                </a:lnTo>
                <a:close/>
                <a:moveTo>
                  <a:pt x="653" y="199"/>
                </a:moveTo>
                <a:lnTo>
                  <a:pt x="606" y="199"/>
                </a:lnTo>
                <a:lnTo>
                  <a:pt x="606" y="152"/>
                </a:lnTo>
                <a:lnTo>
                  <a:pt x="653" y="152"/>
                </a:lnTo>
                <a:lnTo>
                  <a:pt x="653" y="199"/>
                </a:lnTo>
                <a:close/>
                <a:moveTo>
                  <a:pt x="578" y="199"/>
                </a:moveTo>
                <a:lnTo>
                  <a:pt x="530" y="199"/>
                </a:lnTo>
                <a:lnTo>
                  <a:pt x="530" y="152"/>
                </a:lnTo>
                <a:lnTo>
                  <a:pt x="578" y="152"/>
                </a:lnTo>
                <a:lnTo>
                  <a:pt x="578" y="199"/>
                </a:lnTo>
                <a:close/>
                <a:moveTo>
                  <a:pt x="502" y="199"/>
                </a:moveTo>
                <a:lnTo>
                  <a:pt x="455" y="199"/>
                </a:lnTo>
                <a:lnTo>
                  <a:pt x="455" y="152"/>
                </a:lnTo>
                <a:lnTo>
                  <a:pt x="502" y="152"/>
                </a:lnTo>
                <a:lnTo>
                  <a:pt x="502" y="199"/>
                </a:lnTo>
                <a:close/>
                <a:moveTo>
                  <a:pt x="2622" y="123"/>
                </a:moveTo>
                <a:lnTo>
                  <a:pt x="2575" y="123"/>
                </a:lnTo>
                <a:lnTo>
                  <a:pt x="2575" y="76"/>
                </a:lnTo>
                <a:lnTo>
                  <a:pt x="2622" y="76"/>
                </a:lnTo>
                <a:lnTo>
                  <a:pt x="2622" y="123"/>
                </a:lnTo>
                <a:close/>
                <a:moveTo>
                  <a:pt x="1865" y="123"/>
                </a:moveTo>
                <a:lnTo>
                  <a:pt x="1818" y="123"/>
                </a:lnTo>
                <a:lnTo>
                  <a:pt x="1818" y="76"/>
                </a:lnTo>
                <a:lnTo>
                  <a:pt x="1865" y="76"/>
                </a:lnTo>
                <a:lnTo>
                  <a:pt x="1865" y="123"/>
                </a:lnTo>
                <a:close/>
                <a:moveTo>
                  <a:pt x="1789" y="123"/>
                </a:moveTo>
                <a:lnTo>
                  <a:pt x="1742" y="123"/>
                </a:lnTo>
                <a:lnTo>
                  <a:pt x="1742" y="76"/>
                </a:lnTo>
                <a:lnTo>
                  <a:pt x="1789" y="76"/>
                </a:lnTo>
                <a:lnTo>
                  <a:pt x="1789" y="123"/>
                </a:lnTo>
                <a:close/>
                <a:moveTo>
                  <a:pt x="1411" y="123"/>
                </a:moveTo>
                <a:lnTo>
                  <a:pt x="1363" y="123"/>
                </a:lnTo>
                <a:lnTo>
                  <a:pt x="1363" y="76"/>
                </a:lnTo>
                <a:lnTo>
                  <a:pt x="1411" y="76"/>
                </a:lnTo>
                <a:lnTo>
                  <a:pt x="1411" y="123"/>
                </a:lnTo>
                <a:close/>
                <a:moveTo>
                  <a:pt x="1335" y="123"/>
                </a:moveTo>
                <a:lnTo>
                  <a:pt x="1288" y="123"/>
                </a:lnTo>
                <a:lnTo>
                  <a:pt x="1288" y="76"/>
                </a:lnTo>
                <a:lnTo>
                  <a:pt x="1335" y="76"/>
                </a:lnTo>
                <a:lnTo>
                  <a:pt x="1335" y="123"/>
                </a:lnTo>
                <a:close/>
                <a:moveTo>
                  <a:pt x="1259" y="123"/>
                </a:moveTo>
                <a:lnTo>
                  <a:pt x="1212" y="123"/>
                </a:lnTo>
                <a:lnTo>
                  <a:pt x="1212" y="76"/>
                </a:lnTo>
                <a:lnTo>
                  <a:pt x="1259" y="76"/>
                </a:lnTo>
                <a:lnTo>
                  <a:pt x="1259" y="123"/>
                </a:lnTo>
                <a:close/>
                <a:moveTo>
                  <a:pt x="1184" y="123"/>
                </a:moveTo>
                <a:lnTo>
                  <a:pt x="1136" y="123"/>
                </a:lnTo>
                <a:lnTo>
                  <a:pt x="1136" y="76"/>
                </a:lnTo>
                <a:lnTo>
                  <a:pt x="1184" y="76"/>
                </a:lnTo>
                <a:lnTo>
                  <a:pt x="1184" y="123"/>
                </a:lnTo>
                <a:close/>
                <a:moveTo>
                  <a:pt x="1108" y="123"/>
                </a:moveTo>
                <a:lnTo>
                  <a:pt x="1060" y="123"/>
                </a:lnTo>
                <a:lnTo>
                  <a:pt x="1060" y="76"/>
                </a:lnTo>
                <a:lnTo>
                  <a:pt x="1108" y="76"/>
                </a:lnTo>
                <a:lnTo>
                  <a:pt x="1108" y="123"/>
                </a:lnTo>
                <a:close/>
                <a:moveTo>
                  <a:pt x="1032" y="123"/>
                </a:moveTo>
                <a:lnTo>
                  <a:pt x="985" y="123"/>
                </a:lnTo>
                <a:lnTo>
                  <a:pt x="985" y="76"/>
                </a:lnTo>
                <a:lnTo>
                  <a:pt x="1032" y="76"/>
                </a:lnTo>
                <a:lnTo>
                  <a:pt x="1032" y="123"/>
                </a:lnTo>
                <a:close/>
                <a:moveTo>
                  <a:pt x="881" y="123"/>
                </a:moveTo>
                <a:lnTo>
                  <a:pt x="833" y="123"/>
                </a:lnTo>
                <a:lnTo>
                  <a:pt x="833" y="76"/>
                </a:lnTo>
                <a:lnTo>
                  <a:pt x="881" y="76"/>
                </a:lnTo>
                <a:lnTo>
                  <a:pt x="881" y="123"/>
                </a:lnTo>
                <a:close/>
                <a:moveTo>
                  <a:pt x="805" y="123"/>
                </a:moveTo>
                <a:lnTo>
                  <a:pt x="758" y="123"/>
                </a:lnTo>
                <a:lnTo>
                  <a:pt x="758" y="76"/>
                </a:lnTo>
                <a:lnTo>
                  <a:pt x="805" y="76"/>
                </a:lnTo>
                <a:lnTo>
                  <a:pt x="805" y="123"/>
                </a:lnTo>
                <a:close/>
                <a:moveTo>
                  <a:pt x="729" y="123"/>
                </a:moveTo>
                <a:lnTo>
                  <a:pt x="682" y="123"/>
                </a:lnTo>
                <a:lnTo>
                  <a:pt x="682" y="76"/>
                </a:lnTo>
                <a:lnTo>
                  <a:pt x="729" y="76"/>
                </a:lnTo>
                <a:lnTo>
                  <a:pt x="729" y="123"/>
                </a:lnTo>
                <a:close/>
                <a:moveTo>
                  <a:pt x="578" y="123"/>
                </a:moveTo>
                <a:lnTo>
                  <a:pt x="530" y="123"/>
                </a:lnTo>
                <a:lnTo>
                  <a:pt x="530" y="76"/>
                </a:lnTo>
                <a:lnTo>
                  <a:pt x="578" y="76"/>
                </a:lnTo>
                <a:lnTo>
                  <a:pt x="578" y="123"/>
                </a:lnTo>
                <a:close/>
                <a:moveTo>
                  <a:pt x="2547" y="48"/>
                </a:moveTo>
                <a:lnTo>
                  <a:pt x="2499" y="48"/>
                </a:lnTo>
                <a:lnTo>
                  <a:pt x="2499" y="0"/>
                </a:lnTo>
                <a:lnTo>
                  <a:pt x="2547" y="0"/>
                </a:lnTo>
                <a:lnTo>
                  <a:pt x="2547" y="48"/>
                </a:lnTo>
                <a:close/>
                <a:moveTo>
                  <a:pt x="2244" y="48"/>
                </a:moveTo>
                <a:lnTo>
                  <a:pt x="2196" y="48"/>
                </a:lnTo>
                <a:lnTo>
                  <a:pt x="2196" y="0"/>
                </a:lnTo>
                <a:lnTo>
                  <a:pt x="2244" y="0"/>
                </a:lnTo>
                <a:lnTo>
                  <a:pt x="2244" y="48"/>
                </a:lnTo>
                <a:close/>
                <a:moveTo>
                  <a:pt x="2168" y="48"/>
                </a:moveTo>
                <a:lnTo>
                  <a:pt x="2121" y="48"/>
                </a:lnTo>
                <a:lnTo>
                  <a:pt x="2121" y="0"/>
                </a:lnTo>
                <a:lnTo>
                  <a:pt x="2168" y="0"/>
                </a:lnTo>
                <a:lnTo>
                  <a:pt x="2168" y="48"/>
                </a:lnTo>
                <a:close/>
                <a:moveTo>
                  <a:pt x="1335" y="48"/>
                </a:moveTo>
                <a:lnTo>
                  <a:pt x="1288" y="48"/>
                </a:lnTo>
                <a:lnTo>
                  <a:pt x="1288" y="0"/>
                </a:lnTo>
                <a:lnTo>
                  <a:pt x="1335" y="0"/>
                </a:lnTo>
                <a:lnTo>
                  <a:pt x="1335" y="48"/>
                </a:lnTo>
                <a:close/>
                <a:moveTo>
                  <a:pt x="1259" y="48"/>
                </a:moveTo>
                <a:lnTo>
                  <a:pt x="1212" y="48"/>
                </a:lnTo>
                <a:lnTo>
                  <a:pt x="1212" y="0"/>
                </a:lnTo>
                <a:lnTo>
                  <a:pt x="1259" y="0"/>
                </a:lnTo>
                <a:lnTo>
                  <a:pt x="1259" y="48"/>
                </a:lnTo>
                <a:close/>
                <a:moveTo>
                  <a:pt x="1184" y="48"/>
                </a:moveTo>
                <a:lnTo>
                  <a:pt x="1136" y="48"/>
                </a:lnTo>
                <a:lnTo>
                  <a:pt x="1136" y="0"/>
                </a:lnTo>
                <a:lnTo>
                  <a:pt x="1184" y="0"/>
                </a:lnTo>
                <a:lnTo>
                  <a:pt x="1184" y="48"/>
                </a:lnTo>
                <a:close/>
                <a:moveTo>
                  <a:pt x="1032" y="48"/>
                </a:moveTo>
                <a:lnTo>
                  <a:pt x="985" y="48"/>
                </a:lnTo>
                <a:lnTo>
                  <a:pt x="985" y="0"/>
                </a:lnTo>
                <a:lnTo>
                  <a:pt x="1032" y="0"/>
                </a:lnTo>
                <a:lnTo>
                  <a:pt x="1032" y="48"/>
                </a:lnTo>
                <a:close/>
                <a:moveTo>
                  <a:pt x="956" y="48"/>
                </a:moveTo>
                <a:lnTo>
                  <a:pt x="909" y="48"/>
                </a:lnTo>
                <a:lnTo>
                  <a:pt x="909" y="0"/>
                </a:lnTo>
                <a:lnTo>
                  <a:pt x="956" y="0"/>
                </a:lnTo>
                <a:lnTo>
                  <a:pt x="956" y="48"/>
                </a:lnTo>
                <a:close/>
                <a:moveTo>
                  <a:pt x="881" y="48"/>
                </a:moveTo>
                <a:lnTo>
                  <a:pt x="833" y="48"/>
                </a:lnTo>
                <a:lnTo>
                  <a:pt x="833" y="0"/>
                </a:lnTo>
                <a:lnTo>
                  <a:pt x="881" y="0"/>
                </a:lnTo>
                <a:lnTo>
                  <a:pt x="881" y="48"/>
                </a:lnTo>
                <a:close/>
                <a:moveTo>
                  <a:pt x="805" y="48"/>
                </a:moveTo>
                <a:lnTo>
                  <a:pt x="758" y="48"/>
                </a:lnTo>
                <a:lnTo>
                  <a:pt x="758" y="0"/>
                </a:lnTo>
                <a:lnTo>
                  <a:pt x="805" y="0"/>
                </a:lnTo>
                <a:lnTo>
                  <a:pt x="805" y="48"/>
                </a:lnTo>
                <a:close/>
              </a:path>
            </a:pathLst>
          </a:custGeom>
          <a:solidFill>
            <a:srgbClr val="FFC000">
              <a:alpha val="20000"/>
            </a:srgbClr>
          </a:solidFill>
          <a:ln>
            <a:noFill/>
          </a:ln>
        </p:spPr>
        <p:txBody>
          <a:bodyPr/>
          <a:lstStyle/>
          <a:p>
            <a:endParaRPr lang="zh-CN" altLang="en-US"/>
          </a:p>
        </p:txBody>
      </p:sp>
      <p:sp>
        <p:nvSpPr>
          <p:cNvPr id="3" name="矩形 2"/>
          <p:cNvSpPr/>
          <p:nvPr/>
        </p:nvSpPr>
        <p:spPr>
          <a:xfrm>
            <a:off x="607895" y="5884118"/>
            <a:ext cx="579729" cy="432048"/>
          </a:xfrm>
          <a:prstGeom prst="rect">
            <a:avLst/>
          </a:prstGeom>
          <a:solidFill>
            <a:srgbClr val="D43E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382318" y="5868652"/>
            <a:ext cx="579729" cy="432048"/>
          </a:xfrm>
          <a:prstGeom prst="rect">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031945" y="5860257"/>
            <a:ext cx="579729" cy="432048"/>
          </a:xfrm>
          <a:prstGeom prst="rect">
            <a:avLst/>
          </a:prstGeom>
          <a:solidFill>
            <a:srgbClr val="00A1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681572" y="5860257"/>
            <a:ext cx="579729" cy="432048"/>
          </a:xfrm>
          <a:prstGeom prst="rect">
            <a:avLst/>
          </a:prstGeom>
          <a:solidFill>
            <a:srgbClr val="F1B6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318135" y="5860257"/>
            <a:ext cx="579729" cy="432048"/>
          </a:xfrm>
          <a:prstGeom prst="rect">
            <a:avLst/>
          </a:prstGeom>
          <a:solidFill>
            <a:srgbClr val="B818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a:endCxn id="10" idx="1"/>
          </p:cNvCxnSpPr>
          <p:nvPr/>
        </p:nvCxnSpPr>
        <p:spPr>
          <a:xfrm flipV="1">
            <a:off x="-16446" y="358201"/>
            <a:ext cx="3436318" cy="13241"/>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10" idx="3"/>
          </p:cNvCxnSpPr>
          <p:nvPr/>
        </p:nvCxnSpPr>
        <p:spPr>
          <a:xfrm>
            <a:off x="5761856" y="358201"/>
            <a:ext cx="3365698" cy="13239"/>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46"/>
          <p:cNvSpPr txBox="1"/>
          <p:nvPr/>
        </p:nvSpPr>
        <p:spPr>
          <a:xfrm>
            <a:off x="3419872" y="158146"/>
            <a:ext cx="2341984" cy="400110"/>
          </a:xfrm>
          <a:prstGeom prst="rect">
            <a:avLst/>
          </a:prstGeom>
          <a:noFill/>
        </p:spPr>
        <p:txBody>
          <a:bodyPr wrap="square" rtlCol="0">
            <a:spAutoFit/>
          </a:bodyPr>
          <a:lstStyle/>
          <a:p>
            <a:pPr algn="ctr"/>
            <a:r>
              <a:rPr lang="zh-CN" altLang="en-US" sz="2000" b="1" dirty="0" smtClean="0">
                <a:solidFill>
                  <a:schemeClr val="bg1">
                    <a:lumMod val="50000"/>
                  </a:schemeClr>
                </a:solidFill>
              </a:rPr>
              <a:t>完成中的四个问题</a:t>
            </a:r>
            <a:endParaRPr lang="zh-CN" altLang="en-US" sz="2000" b="1" dirty="0">
              <a:solidFill>
                <a:schemeClr val="bg1">
                  <a:lumMod val="50000"/>
                </a:schemeClr>
              </a:solidFill>
            </a:endParaRPr>
          </a:p>
        </p:txBody>
      </p:sp>
      <p:sp>
        <p:nvSpPr>
          <p:cNvPr id="13" name="矩形 12"/>
          <p:cNvSpPr/>
          <p:nvPr/>
        </p:nvSpPr>
        <p:spPr>
          <a:xfrm>
            <a:off x="567257" y="1176418"/>
            <a:ext cx="8016139" cy="613694"/>
          </a:xfrm>
          <a:prstGeom prst="rect">
            <a:avLst/>
          </a:prstGeom>
        </p:spPr>
        <p:txBody>
          <a:bodyPr wrap="square">
            <a:spAutoFit/>
          </a:bodyPr>
          <a:lstStyle/>
          <a:p>
            <a:pPr>
              <a:lnSpc>
                <a:spcPct val="150000"/>
              </a:lnSpc>
              <a:spcBef>
                <a:spcPts val="600"/>
              </a:spcBef>
              <a:spcAft>
                <a:spcPts val="600"/>
              </a:spcAft>
              <a:defRPr/>
            </a:pPr>
            <a:r>
              <a:rPr lang="zh-CN" altLang="en-US" sz="1200" dirty="0">
                <a:latin typeface="微软雅黑" pitchFamily="34" charset="-122"/>
                <a:ea typeface="微软雅黑"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p>
        </p:txBody>
      </p:sp>
      <p:pic>
        <p:nvPicPr>
          <p:cNvPr id="14" name="图片 13"/>
          <p:cNvPicPr>
            <a:picLocks noChangeAspect="1"/>
          </p:cNvPicPr>
          <p:nvPr/>
        </p:nvPicPr>
        <p:blipFill rotWithShape="1">
          <a:blip r:embed="rId3" cstate="print">
            <a:extLst>
              <a:ext uri="{28A0092B-C50C-407E-A947-70E740481C1C}">
                <a14:useLocalDpi xmlns:a14="http://schemas.microsoft.com/office/drawing/2010/main" xmlns="" val="0"/>
              </a:ext>
            </a:extLst>
          </a:blip>
          <a:srcRect l="1544" t="16006" r="1792" b="21838"/>
          <a:stretch/>
        </p:blipFill>
        <p:spPr>
          <a:xfrm>
            <a:off x="577277" y="2106429"/>
            <a:ext cx="5303520" cy="2419988"/>
          </a:xfrm>
          <a:prstGeom prst="rect">
            <a:avLst/>
          </a:prstGeom>
        </p:spPr>
      </p:pic>
      <p:grpSp>
        <p:nvGrpSpPr>
          <p:cNvPr id="15" name="组合 14"/>
          <p:cNvGrpSpPr/>
          <p:nvPr/>
        </p:nvGrpSpPr>
        <p:grpSpPr>
          <a:xfrm>
            <a:off x="6120252" y="2139702"/>
            <a:ext cx="414516" cy="414516"/>
            <a:chOff x="3543574" y="4265651"/>
            <a:chExt cx="414516" cy="414516"/>
          </a:xfrm>
        </p:grpSpPr>
        <p:sp>
          <p:nvSpPr>
            <p:cNvPr id="16" name="椭圆 15"/>
            <p:cNvSpPr/>
            <p:nvPr/>
          </p:nvSpPr>
          <p:spPr>
            <a:xfrm>
              <a:off x="3543574" y="4265651"/>
              <a:ext cx="414516" cy="414516"/>
            </a:xfrm>
            <a:prstGeom prst="ellipse">
              <a:avLst/>
            </a:prstGeom>
            <a:solidFill>
              <a:srgbClr val="D43E0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17" name="组合 16"/>
            <p:cNvGrpSpPr/>
            <p:nvPr/>
          </p:nvGrpSpPr>
          <p:grpSpPr>
            <a:xfrm>
              <a:off x="3629640" y="4325788"/>
              <a:ext cx="259976" cy="261734"/>
              <a:chOff x="5042691" y="2273922"/>
              <a:chExt cx="702937" cy="707690"/>
            </a:xfrm>
            <a:solidFill>
              <a:schemeClr val="bg1"/>
            </a:solidFill>
          </p:grpSpPr>
          <p:sp>
            <p:nvSpPr>
              <p:cNvPr id="18" name="Freeform 12"/>
              <p:cNvSpPr>
                <a:spLocks/>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19"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grpSp>
        <p:nvGrpSpPr>
          <p:cNvPr id="20" name="组合 19"/>
          <p:cNvGrpSpPr/>
          <p:nvPr/>
        </p:nvGrpSpPr>
        <p:grpSpPr>
          <a:xfrm>
            <a:off x="6120252" y="2805306"/>
            <a:ext cx="414516" cy="414516"/>
            <a:chOff x="4102125" y="4265651"/>
            <a:chExt cx="414516" cy="414516"/>
          </a:xfrm>
        </p:grpSpPr>
        <p:sp>
          <p:nvSpPr>
            <p:cNvPr id="21" name="椭圆 20"/>
            <p:cNvSpPr/>
            <p:nvPr/>
          </p:nvSpPr>
          <p:spPr>
            <a:xfrm>
              <a:off x="4102125" y="4265651"/>
              <a:ext cx="414516" cy="414516"/>
            </a:xfrm>
            <a:prstGeom prst="ellipse">
              <a:avLst/>
            </a:prstGeom>
            <a:solidFill>
              <a:srgbClr val="00CC99"/>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22" name="组合 21"/>
            <p:cNvGrpSpPr/>
            <p:nvPr/>
          </p:nvGrpSpPr>
          <p:grpSpPr>
            <a:xfrm>
              <a:off x="4199233" y="4358783"/>
              <a:ext cx="238761" cy="198211"/>
              <a:chOff x="3132963" y="3140191"/>
              <a:chExt cx="645573" cy="535933"/>
            </a:xfrm>
            <a:solidFill>
              <a:schemeClr val="bg1"/>
            </a:solidFill>
          </p:grpSpPr>
          <p:sp>
            <p:nvSpPr>
              <p:cNvPr id="23" name="Freeform 226"/>
              <p:cNvSpPr>
                <a:spLocks/>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24" name="Freeform 227"/>
              <p:cNvSpPr>
                <a:spLocks/>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25" name="Freeform 228"/>
              <p:cNvSpPr>
                <a:spLocks/>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26" name="Freeform 229"/>
              <p:cNvSpPr>
                <a:spLocks/>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27" name="Freeform 230"/>
              <p:cNvSpPr>
                <a:spLocks/>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28"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grpSp>
        <p:nvGrpSpPr>
          <p:cNvPr id="29" name="组合 28"/>
          <p:cNvGrpSpPr/>
          <p:nvPr/>
        </p:nvGrpSpPr>
        <p:grpSpPr>
          <a:xfrm>
            <a:off x="6120252" y="4101450"/>
            <a:ext cx="414516" cy="414516"/>
            <a:chOff x="5181486" y="4265651"/>
            <a:chExt cx="414516" cy="414516"/>
          </a:xfrm>
        </p:grpSpPr>
        <p:sp>
          <p:nvSpPr>
            <p:cNvPr id="30" name="椭圆 29"/>
            <p:cNvSpPr/>
            <p:nvPr/>
          </p:nvSpPr>
          <p:spPr>
            <a:xfrm>
              <a:off x="5181486" y="4265651"/>
              <a:ext cx="414516" cy="414516"/>
            </a:xfrm>
            <a:prstGeom prst="ellipse">
              <a:avLst/>
            </a:prstGeom>
            <a:solidFill>
              <a:srgbClr val="7030A0"/>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31" name="组合 30"/>
            <p:cNvGrpSpPr/>
            <p:nvPr/>
          </p:nvGrpSpPr>
          <p:grpSpPr>
            <a:xfrm>
              <a:off x="5287222" y="4375239"/>
              <a:ext cx="253419" cy="172633"/>
              <a:chOff x="4895160" y="4287159"/>
              <a:chExt cx="571418" cy="389258"/>
            </a:xfrm>
            <a:solidFill>
              <a:schemeClr val="bg1"/>
            </a:solidFill>
          </p:grpSpPr>
          <p:sp>
            <p:nvSpPr>
              <p:cNvPr id="32"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33"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34"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35"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36"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37"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38" name="Freeform 333"/>
              <p:cNvSpPr>
                <a:spLocks/>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39" name="Freeform 334"/>
              <p:cNvSpPr>
                <a:spLocks/>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40" name="Freeform 335"/>
              <p:cNvSpPr>
                <a:spLocks/>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grpSp>
        <p:nvGrpSpPr>
          <p:cNvPr id="41" name="组合 40"/>
          <p:cNvGrpSpPr/>
          <p:nvPr/>
        </p:nvGrpSpPr>
        <p:grpSpPr>
          <a:xfrm>
            <a:off x="6120252" y="3453378"/>
            <a:ext cx="414516" cy="414516"/>
            <a:chOff x="4626437" y="4265651"/>
            <a:chExt cx="414516" cy="414516"/>
          </a:xfrm>
        </p:grpSpPr>
        <p:sp>
          <p:nvSpPr>
            <p:cNvPr id="42" name="椭圆 41"/>
            <p:cNvSpPr/>
            <p:nvPr/>
          </p:nvSpPr>
          <p:spPr>
            <a:xfrm>
              <a:off x="4626437" y="4265651"/>
              <a:ext cx="414516" cy="414516"/>
            </a:xfrm>
            <a:prstGeom prst="ellipse">
              <a:avLst/>
            </a:prstGeom>
            <a:solidFill>
              <a:srgbClr val="F1B60F"/>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bg1"/>
                </a:solidFill>
                <a:latin typeface="Calibri"/>
                <a:ea typeface="宋体" panose="02010600030101010101" pitchFamily="2" charset="-122"/>
              </a:endParaRPr>
            </a:p>
          </p:txBody>
        </p:sp>
        <p:grpSp>
          <p:nvGrpSpPr>
            <p:cNvPr id="43" name="组合 42"/>
            <p:cNvGrpSpPr/>
            <p:nvPr/>
          </p:nvGrpSpPr>
          <p:grpSpPr>
            <a:xfrm>
              <a:off x="4710891" y="4356960"/>
              <a:ext cx="232896" cy="199705"/>
              <a:chOff x="3546346" y="2339026"/>
              <a:chExt cx="897787" cy="769842"/>
            </a:xfrm>
            <a:solidFill>
              <a:schemeClr val="bg1"/>
            </a:solidFill>
          </p:grpSpPr>
          <p:sp>
            <p:nvSpPr>
              <p:cNvPr id="44"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5" name="Freeform 228"/>
              <p:cNvSpPr>
                <a:spLocks/>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6" name="Freeform 229"/>
              <p:cNvSpPr>
                <a:spLocks/>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7" name="Freeform 230"/>
              <p:cNvSpPr>
                <a:spLocks/>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8" name="Freeform 231"/>
              <p:cNvSpPr>
                <a:spLocks/>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9" name="Freeform 232"/>
              <p:cNvSpPr>
                <a:spLocks/>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0" name="Freeform 233"/>
              <p:cNvSpPr>
                <a:spLocks/>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sp>
        <p:nvSpPr>
          <p:cNvPr id="51" name="Content Placeholder 2"/>
          <p:cNvSpPr txBox="1">
            <a:spLocks/>
          </p:cNvSpPr>
          <p:nvPr/>
        </p:nvSpPr>
        <p:spPr>
          <a:xfrm>
            <a:off x="6701076" y="2126181"/>
            <a:ext cx="1975380" cy="43204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1100" dirty="0" smtClean="0">
                <a:latin typeface="宋体" panose="02010600030101010101" pitchFamily="2" charset="-122"/>
                <a:ea typeface="宋体" panose="02010600030101010101" pitchFamily="2" charset="-122"/>
              </a:rPr>
              <a:t>单击添加文本单击添加文本单击添加文本单击添加文本</a:t>
            </a:r>
            <a:endParaRPr lang="en-US" altLang="zh-CN" sz="1100" dirty="0">
              <a:latin typeface="宋体" panose="02010600030101010101" pitchFamily="2" charset="-122"/>
              <a:ea typeface="宋体" panose="02010600030101010101" pitchFamily="2" charset="-122"/>
            </a:endParaRPr>
          </a:p>
        </p:txBody>
      </p:sp>
      <p:sp>
        <p:nvSpPr>
          <p:cNvPr id="52" name="Content Placeholder 2"/>
          <p:cNvSpPr txBox="1">
            <a:spLocks/>
          </p:cNvSpPr>
          <p:nvPr/>
        </p:nvSpPr>
        <p:spPr>
          <a:xfrm>
            <a:off x="6701076" y="2763774"/>
            <a:ext cx="1975380" cy="43204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1100" dirty="0" smtClean="0">
                <a:latin typeface="宋体" panose="02010600030101010101" pitchFamily="2" charset="-122"/>
                <a:ea typeface="宋体" panose="02010600030101010101" pitchFamily="2" charset="-122"/>
              </a:rPr>
              <a:t>单击添加文本单击添加文本单击添加文本单击添加文本</a:t>
            </a:r>
            <a:endParaRPr lang="en-US" altLang="zh-CN" sz="1100" dirty="0">
              <a:latin typeface="宋体" panose="02010600030101010101" pitchFamily="2" charset="-122"/>
              <a:ea typeface="宋体" panose="02010600030101010101" pitchFamily="2" charset="-122"/>
            </a:endParaRPr>
          </a:p>
        </p:txBody>
      </p:sp>
      <p:sp>
        <p:nvSpPr>
          <p:cNvPr id="53" name="Content Placeholder 2"/>
          <p:cNvSpPr txBox="1">
            <a:spLocks/>
          </p:cNvSpPr>
          <p:nvPr/>
        </p:nvSpPr>
        <p:spPr>
          <a:xfrm>
            <a:off x="6701076" y="3439857"/>
            <a:ext cx="1975380" cy="43204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1100" dirty="0" smtClean="0">
                <a:latin typeface="宋体" panose="02010600030101010101" pitchFamily="2" charset="-122"/>
                <a:ea typeface="宋体" panose="02010600030101010101" pitchFamily="2" charset="-122"/>
              </a:rPr>
              <a:t>单击添加文本单击添加文本单击添加文本单击添加文本</a:t>
            </a:r>
            <a:endParaRPr lang="en-US" altLang="zh-CN" sz="1100" dirty="0">
              <a:latin typeface="宋体" panose="02010600030101010101" pitchFamily="2" charset="-122"/>
              <a:ea typeface="宋体" panose="02010600030101010101" pitchFamily="2" charset="-122"/>
            </a:endParaRPr>
          </a:p>
        </p:txBody>
      </p:sp>
      <p:sp>
        <p:nvSpPr>
          <p:cNvPr id="54" name="Content Placeholder 2"/>
          <p:cNvSpPr txBox="1">
            <a:spLocks/>
          </p:cNvSpPr>
          <p:nvPr/>
        </p:nvSpPr>
        <p:spPr>
          <a:xfrm>
            <a:off x="6701076" y="4083918"/>
            <a:ext cx="1975380" cy="43204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1100" dirty="0" smtClean="0">
                <a:latin typeface="宋体" panose="02010600030101010101" pitchFamily="2" charset="-122"/>
                <a:ea typeface="宋体" panose="02010600030101010101" pitchFamily="2" charset="-122"/>
              </a:rPr>
              <a:t>单击添加文本单击添加文本单击添加文本单击添加文本</a:t>
            </a:r>
            <a:endParaRPr lang="en-US" altLang="zh-CN" sz="11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444859748"/>
      </p:ext>
    </p:extLst>
  </p:cSld>
  <p:clrMapOvr>
    <a:masterClrMapping/>
  </p:clrMapOvr>
  <p:transition spd="slow" advClick="0" advTm="7486">
    <p:fade/>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52000">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14:bounceEnd="52000">
                                          <p:cBhvr additive="base">
                                            <p:cTn id="16" dur="500" fill="hold"/>
                                            <p:tgtEl>
                                              <p:spTgt spid="10"/>
                                            </p:tgtEl>
                                            <p:attrNameLst>
                                              <p:attrName>ppt_x</p:attrName>
                                            </p:attrNameLst>
                                          </p:cBhvr>
                                          <p:tavLst>
                                            <p:tav tm="0">
                                              <p:val>
                                                <p:strVal val="#ppt_x"/>
                                              </p:val>
                                            </p:tav>
                                            <p:tav tm="100000">
                                              <p:val>
                                                <p:strVal val="#ppt_x"/>
                                              </p:val>
                                            </p:tav>
                                          </p:tavLst>
                                        </p:anim>
                                        <p:anim calcmode="lin" valueType="num" p14:bounceEnd="52000">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2" presetClass="entr" presetSubtype="8" fill="hold" grpId="0" nodeType="afterEffect">
                                      <p:stCondLst>
                                        <p:cond delay="0"/>
                                      </p:stCondLst>
                                      <p:iterate type="lt">
                                        <p:tmPct val="8000"/>
                                      </p:iterate>
                                      <p:childTnLst>
                                        <p:set>
                                          <p:cBhvr>
                                            <p:cTn id="20" dur="1" fill="hold">
                                              <p:stCondLst>
                                                <p:cond delay="0"/>
                                              </p:stCondLst>
                                            </p:cTn>
                                            <p:tgtEl>
                                              <p:spTgt spid="13"/>
                                            </p:tgtEl>
                                            <p:attrNameLst>
                                              <p:attrName>style.visibility</p:attrName>
                                            </p:attrNameLst>
                                          </p:cBhvr>
                                          <p:to>
                                            <p:strVal val="visible"/>
                                          </p:to>
                                        </p:set>
                                        <p:animEffect transition="in" filter="wipe(left)">
                                          <p:cBhvr>
                                            <p:cTn id="21" dur="300"/>
                                            <p:tgtEl>
                                              <p:spTgt spid="13"/>
                                            </p:tgtEl>
                                          </p:cBhvr>
                                        </p:animEffect>
                                      </p:childTnLst>
                                    </p:cTn>
                                  </p:par>
                                </p:childTnLst>
                              </p:cTn>
                            </p:par>
                            <p:par>
                              <p:cTn id="22" fill="hold">
                                <p:stCondLst>
                                  <p:cond delay="3580"/>
                                </p:stCondLst>
                                <p:childTnLst>
                                  <p:par>
                                    <p:cTn id="23" presetID="2" presetClass="entr" presetSubtype="8"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par>
                              <p:cTn id="27" fill="hold">
                                <p:stCondLst>
                                  <p:cond delay="4080"/>
                                </p:stCondLst>
                                <p:childTnLst>
                                  <p:par>
                                    <p:cTn id="28" presetID="53" presetClass="entr" presetSubtype="16"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par>
                                    <p:cTn id="33" presetID="53" presetClass="entr" presetSubtype="16" fill="hold" nodeType="withEffect">
                                      <p:stCondLst>
                                        <p:cond delay="30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par>
                                    <p:cTn id="38" presetID="53" presetClass="entr" presetSubtype="16" fill="hold" nodeType="withEffect">
                                      <p:stCondLst>
                                        <p:cond delay="600"/>
                                      </p:stCondLst>
                                      <p:childTnLst>
                                        <p:set>
                                          <p:cBhvr>
                                            <p:cTn id="39" dur="1" fill="hold">
                                              <p:stCondLst>
                                                <p:cond delay="0"/>
                                              </p:stCondLst>
                                            </p:cTn>
                                            <p:tgtEl>
                                              <p:spTgt spid="41"/>
                                            </p:tgtEl>
                                            <p:attrNameLst>
                                              <p:attrName>style.visibility</p:attrName>
                                            </p:attrNameLst>
                                          </p:cBhvr>
                                          <p:to>
                                            <p:strVal val="visible"/>
                                          </p:to>
                                        </p:set>
                                        <p:anim calcmode="lin" valueType="num">
                                          <p:cBhvr>
                                            <p:cTn id="40" dur="500" fill="hold"/>
                                            <p:tgtEl>
                                              <p:spTgt spid="41"/>
                                            </p:tgtEl>
                                            <p:attrNameLst>
                                              <p:attrName>ppt_w</p:attrName>
                                            </p:attrNameLst>
                                          </p:cBhvr>
                                          <p:tavLst>
                                            <p:tav tm="0">
                                              <p:val>
                                                <p:fltVal val="0"/>
                                              </p:val>
                                            </p:tav>
                                            <p:tav tm="100000">
                                              <p:val>
                                                <p:strVal val="#ppt_w"/>
                                              </p:val>
                                            </p:tav>
                                          </p:tavLst>
                                        </p:anim>
                                        <p:anim calcmode="lin" valueType="num">
                                          <p:cBhvr>
                                            <p:cTn id="41" dur="500" fill="hold"/>
                                            <p:tgtEl>
                                              <p:spTgt spid="41"/>
                                            </p:tgtEl>
                                            <p:attrNameLst>
                                              <p:attrName>ppt_h</p:attrName>
                                            </p:attrNameLst>
                                          </p:cBhvr>
                                          <p:tavLst>
                                            <p:tav tm="0">
                                              <p:val>
                                                <p:fltVal val="0"/>
                                              </p:val>
                                            </p:tav>
                                            <p:tav tm="100000">
                                              <p:val>
                                                <p:strVal val="#ppt_h"/>
                                              </p:val>
                                            </p:tav>
                                          </p:tavLst>
                                        </p:anim>
                                        <p:animEffect transition="in" filter="fade">
                                          <p:cBhvr>
                                            <p:cTn id="42" dur="500"/>
                                            <p:tgtEl>
                                              <p:spTgt spid="41"/>
                                            </p:tgtEl>
                                          </p:cBhvr>
                                        </p:animEffect>
                                      </p:childTnLst>
                                    </p:cTn>
                                  </p:par>
                                  <p:par>
                                    <p:cTn id="43" presetID="53" presetClass="entr" presetSubtype="16" fill="hold" nodeType="withEffect">
                                      <p:stCondLst>
                                        <p:cond delay="900"/>
                                      </p:stCondLst>
                                      <p:childTnLst>
                                        <p:set>
                                          <p:cBhvr>
                                            <p:cTn id="44" dur="1" fill="hold">
                                              <p:stCondLst>
                                                <p:cond delay="0"/>
                                              </p:stCondLst>
                                            </p:cTn>
                                            <p:tgtEl>
                                              <p:spTgt spid="29"/>
                                            </p:tgtEl>
                                            <p:attrNameLst>
                                              <p:attrName>style.visibility</p:attrName>
                                            </p:attrNameLst>
                                          </p:cBhvr>
                                          <p:to>
                                            <p:strVal val="visible"/>
                                          </p:to>
                                        </p:set>
                                        <p:anim calcmode="lin" valueType="num">
                                          <p:cBhvr>
                                            <p:cTn id="45" dur="500" fill="hold"/>
                                            <p:tgtEl>
                                              <p:spTgt spid="29"/>
                                            </p:tgtEl>
                                            <p:attrNameLst>
                                              <p:attrName>ppt_w</p:attrName>
                                            </p:attrNameLst>
                                          </p:cBhvr>
                                          <p:tavLst>
                                            <p:tav tm="0">
                                              <p:val>
                                                <p:fltVal val="0"/>
                                              </p:val>
                                            </p:tav>
                                            <p:tav tm="100000">
                                              <p:val>
                                                <p:strVal val="#ppt_w"/>
                                              </p:val>
                                            </p:tav>
                                          </p:tavLst>
                                        </p:anim>
                                        <p:anim calcmode="lin" valueType="num">
                                          <p:cBhvr>
                                            <p:cTn id="46" dur="500" fill="hold"/>
                                            <p:tgtEl>
                                              <p:spTgt spid="29"/>
                                            </p:tgtEl>
                                            <p:attrNameLst>
                                              <p:attrName>ppt_h</p:attrName>
                                            </p:attrNameLst>
                                          </p:cBhvr>
                                          <p:tavLst>
                                            <p:tav tm="0">
                                              <p:val>
                                                <p:fltVal val="0"/>
                                              </p:val>
                                            </p:tav>
                                            <p:tav tm="100000">
                                              <p:val>
                                                <p:strVal val="#ppt_h"/>
                                              </p:val>
                                            </p:tav>
                                          </p:tavLst>
                                        </p:anim>
                                        <p:animEffect transition="in" filter="fade">
                                          <p:cBhvr>
                                            <p:cTn id="47" dur="500"/>
                                            <p:tgtEl>
                                              <p:spTgt spid="29"/>
                                            </p:tgtEl>
                                          </p:cBhvr>
                                        </p:animEffect>
                                      </p:childTnLst>
                                    </p:cTn>
                                  </p:par>
                                </p:childTnLst>
                              </p:cTn>
                            </p:par>
                            <p:par>
                              <p:cTn id="48" fill="hold">
                                <p:stCondLst>
                                  <p:cond delay="5480"/>
                                </p:stCondLst>
                                <p:childTnLst>
                                  <p:par>
                                    <p:cTn id="49" presetID="2" presetClass="entr" presetSubtype="2"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 calcmode="lin" valueType="num">
                                          <p:cBhvr additive="base">
                                            <p:cTn id="51" dur="500" fill="hold"/>
                                            <p:tgtEl>
                                              <p:spTgt spid="51"/>
                                            </p:tgtEl>
                                            <p:attrNameLst>
                                              <p:attrName>ppt_x</p:attrName>
                                            </p:attrNameLst>
                                          </p:cBhvr>
                                          <p:tavLst>
                                            <p:tav tm="0">
                                              <p:val>
                                                <p:strVal val="1+#ppt_w/2"/>
                                              </p:val>
                                            </p:tav>
                                            <p:tav tm="100000">
                                              <p:val>
                                                <p:strVal val="#ppt_x"/>
                                              </p:val>
                                            </p:tav>
                                          </p:tavLst>
                                        </p:anim>
                                        <p:anim calcmode="lin" valueType="num">
                                          <p:cBhvr additive="base">
                                            <p:cTn id="52" dur="500" fill="hold"/>
                                            <p:tgtEl>
                                              <p:spTgt spid="51"/>
                                            </p:tgtEl>
                                            <p:attrNameLst>
                                              <p:attrName>ppt_y</p:attrName>
                                            </p:attrNameLst>
                                          </p:cBhvr>
                                          <p:tavLst>
                                            <p:tav tm="0">
                                              <p:val>
                                                <p:strVal val="#ppt_y"/>
                                              </p:val>
                                            </p:tav>
                                            <p:tav tm="100000">
                                              <p:val>
                                                <p:strVal val="#ppt_y"/>
                                              </p:val>
                                            </p:tav>
                                          </p:tavLst>
                                        </p:anim>
                                      </p:childTnLst>
                                    </p:cTn>
                                  </p:par>
                                </p:childTnLst>
                              </p:cTn>
                            </p:par>
                            <p:par>
                              <p:cTn id="53" fill="hold">
                                <p:stCondLst>
                                  <p:cond delay="5980"/>
                                </p:stCondLst>
                                <p:childTnLst>
                                  <p:par>
                                    <p:cTn id="54" presetID="2" presetClass="entr" presetSubtype="2" fill="hold" grpId="0" nodeType="afterEffect">
                                      <p:stCondLst>
                                        <p:cond delay="0"/>
                                      </p:stCondLst>
                                      <p:childTnLst>
                                        <p:set>
                                          <p:cBhvr>
                                            <p:cTn id="55" dur="1" fill="hold">
                                              <p:stCondLst>
                                                <p:cond delay="0"/>
                                              </p:stCondLst>
                                            </p:cTn>
                                            <p:tgtEl>
                                              <p:spTgt spid="52"/>
                                            </p:tgtEl>
                                            <p:attrNameLst>
                                              <p:attrName>style.visibility</p:attrName>
                                            </p:attrNameLst>
                                          </p:cBhvr>
                                          <p:to>
                                            <p:strVal val="visible"/>
                                          </p:to>
                                        </p:set>
                                        <p:anim calcmode="lin" valueType="num">
                                          <p:cBhvr additive="base">
                                            <p:cTn id="56" dur="500" fill="hold"/>
                                            <p:tgtEl>
                                              <p:spTgt spid="52"/>
                                            </p:tgtEl>
                                            <p:attrNameLst>
                                              <p:attrName>ppt_x</p:attrName>
                                            </p:attrNameLst>
                                          </p:cBhvr>
                                          <p:tavLst>
                                            <p:tav tm="0">
                                              <p:val>
                                                <p:strVal val="1+#ppt_w/2"/>
                                              </p:val>
                                            </p:tav>
                                            <p:tav tm="100000">
                                              <p:val>
                                                <p:strVal val="#ppt_x"/>
                                              </p:val>
                                            </p:tav>
                                          </p:tavLst>
                                        </p:anim>
                                        <p:anim calcmode="lin" valueType="num">
                                          <p:cBhvr additive="base">
                                            <p:cTn id="57" dur="500" fill="hold"/>
                                            <p:tgtEl>
                                              <p:spTgt spid="52"/>
                                            </p:tgtEl>
                                            <p:attrNameLst>
                                              <p:attrName>ppt_y</p:attrName>
                                            </p:attrNameLst>
                                          </p:cBhvr>
                                          <p:tavLst>
                                            <p:tav tm="0">
                                              <p:val>
                                                <p:strVal val="#ppt_y"/>
                                              </p:val>
                                            </p:tav>
                                            <p:tav tm="100000">
                                              <p:val>
                                                <p:strVal val="#ppt_y"/>
                                              </p:val>
                                            </p:tav>
                                          </p:tavLst>
                                        </p:anim>
                                      </p:childTnLst>
                                    </p:cTn>
                                  </p:par>
                                </p:childTnLst>
                              </p:cTn>
                            </p:par>
                            <p:par>
                              <p:cTn id="58" fill="hold">
                                <p:stCondLst>
                                  <p:cond delay="6480"/>
                                </p:stCondLst>
                                <p:childTnLst>
                                  <p:par>
                                    <p:cTn id="59" presetID="2" presetClass="entr" presetSubtype="2"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additive="base">
                                            <p:cTn id="61" dur="500" fill="hold"/>
                                            <p:tgtEl>
                                              <p:spTgt spid="53"/>
                                            </p:tgtEl>
                                            <p:attrNameLst>
                                              <p:attrName>ppt_x</p:attrName>
                                            </p:attrNameLst>
                                          </p:cBhvr>
                                          <p:tavLst>
                                            <p:tav tm="0">
                                              <p:val>
                                                <p:strVal val="1+#ppt_w/2"/>
                                              </p:val>
                                            </p:tav>
                                            <p:tav tm="100000">
                                              <p:val>
                                                <p:strVal val="#ppt_x"/>
                                              </p:val>
                                            </p:tav>
                                          </p:tavLst>
                                        </p:anim>
                                        <p:anim calcmode="lin" valueType="num">
                                          <p:cBhvr additive="base">
                                            <p:cTn id="62" dur="500" fill="hold"/>
                                            <p:tgtEl>
                                              <p:spTgt spid="53"/>
                                            </p:tgtEl>
                                            <p:attrNameLst>
                                              <p:attrName>ppt_y</p:attrName>
                                            </p:attrNameLst>
                                          </p:cBhvr>
                                          <p:tavLst>
                                            <p:tav tm="0">
                                              <p:val>
                                                <p:strVal val="#ppt_y"/>
                                              </p:val>
                                            </p:tav>
                                            <p:tav tm="100000">
                                              <p:val>
                                                <p:strVal val="#ppt_y"/>
                                              </p:val>
                                            </p:tav>
                                          </p:tavLst>
                                        </p:anim>
                                      </p:childTnLst>
                                    </p:cTn>
                                  </p:par>
                                </p:childTnLst>
                              </p:cTn>
                            </p:par>
                            <p:par>
                              <p:cTn id="63" fill="hold">
                                <p:stCondLst>
                                  <p:cond delay="6980"/>
                                </p:stCondLst>
                                <p:childTnLst>
                                  <p:par>
                                    <p:cTn id="64" presetID="2" presetClass="entr" presetSubtype="2"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 calcmode="lin" valueType="num">
                                          <p:cBhvr additive="base">
                                            <p:cTn id="66" dur="500" fill="hold"/>
                                            <p:tgtEl>
                                              <p:spTgt spid="54"/>
                                            </p:tgtEl>
                                            <p:attrNameLst>
                                              <p:attrName>ppt_x</p:attrName>
                                            </p:attrNameLst>
                                          </p:cBhvr>
                                          <p:tavLst>
                                            <p:tav tm="0">
                                              <p:val>
                                                <p:strVal val="1+#ppt_w/2"/>
                                              </p:val>
                                            </p:tav>
                                            <p:tav tm="100000">
                                              <p:val>
                                                <p:strVal val="#ppt_x"/>
                                              </p:val>
                                            </p:tav>
                                          </p:tavLst>
                                        </p:anim>
                                        <p:anim calcmode="lin" valueType="num">
                                          <p:cBhvr additive="base">
                                            <p:cTn id="67" dur="5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51" grpId="0"/>
          <p:bldP spid="52" grpId="0"/>
          <p:bldP spid="53" grpId="0"/>
          <p:bldP spid="5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2" presetClass="entr" presetSubtype="8" fill="hold" grpId="0" nodeType="afterEffect">
                                      <p:stCondLst>
                                        <p:cond delay="0"/>
                                      </p:stCondLst>
                                      <p:iterate type="lt">
                                        <p:tmPct val="8000"/>
                                      </p:iterate>
                                      <p:childTnLst>
                                        <p:set>
                                          <p:cBhvr>
                                            <p:cTn id="20" dur="1" fill="hold">
                                              <p:stCondLst>
                                                <p:cond delay="0"/>
                                              </p:stCondLst>
                                            </p:cTn>
                                            <p:tgtEl>
                                              <p:spTgt spid="13"/>
                                            </p:tgtEl>
                                            <p:attrNameLst>
                                              <p:attrName>style.visibility</p:attrName>
                                            </p:attrNameLst>
                                          </p:cBhvr>
                                          <p:to>
                                            <p:strVal val="visible"/>
                                          </p:to>
                                        </p:set>
                                        <p:animEffect transition="in" filter="wipe(left)">
                                          <p:cBhvr>
                                            <p:cTn id="21" dur="300"/>
                                            <p:tgtEl>
                                              <p:spTgt spid="13"/>
                                            </p:tgtEl>
                                          </p:cBhvr>
                                        </p:animEffect>
                                      </p:childTnLst>
                                    </p:cTn>
                                  </p:par>
                                </p:childTnLst>
                              </p:cTn>
                            </p:par>
                            <p:par>
                              <p:cTn id="22" fill="hold">
                                <p:stCondLst>
                                  <p:cond delay="3580"/>
                                </p:stCondLst>
                                <p:childTnLst>
                                  <p:par>
                                    <p:cTn id="23" presetID="2" presetClass="entr" presetSubtype="8"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par>
                              <p:cTn id="27" fill="hold">
                                <p:stCondLst>
                                  <p:cond delay="4080"/>
                                </p:stCondLst>
                                <p:childTnLst>
                                  <p:par>
                                    <p:cTn id="28" presetID="53" presetClass="entr" presetSubtype="16"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par>
                                    <p:cTn id="33" presetID="53" presetClass="entr" presetSubtype="16" fill="hold" nodeType="withEffect">
                                      <p:stCondLst>
                                        <p:cond delay="30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par>
                                    <p:cTn id="38" presetID="53" presetClass="entr" presetSubtype="16" fill="hold" nodeType="withEffect">
                                      <p:stCondLst>
                                        <p:cond delay="600"/>
                                      </p:stCondLst>
                                      <p:childTnLst>
                                        <p:set>
                                          <p:cBhvr>
                                            <p:cTn id="39" dur="1" fill="hold">
                                              <p:stCondLst>
                                                <p:cond delay="0"/>
                                              </p:stCondLst>
                                            </p:cTn>
                                            <p:tgtEl>
                                              <p:spTgt spid="41"/>
                                            </p:tgtEl>
                                            <p:attrNameLst>
                                              <p:attrName>style.visibility</p:attrName>
                                            </p:attrNameLst>
                                          </p:cBhvr>
                                          <p:to>
                                            <p:strVal val="visible"/>
                                          </p:to>
                                        </p:set>
                                        <p:anim calcmode="lin" valueType="num">
                                          <p:cBhvr>
                                            <p:cTn id="40" dur="500" fill="hold"/>
                                            <p:tgtEl>
                                              <p:spTgt spid="41"/>
                                            </p:tgtEl>
                                            <p:attrNameLst>
                                              <p:attrName>ppt_w</p:attrName>
                                            </p:attrNameLst>
                                          </p:cBhvr>
                                          <p:tavLst>
                                            <p:tav tm="0">
                                              <p:val>
                                                <p:fltVal val="0"/>
                                              </p:val>
                                            </p:tav>
                                            <p:tav tm="100000">
                                              <p:val>
                                                <p:strVal val="#ppt_w"/>
                                              </p:val>
                                            </p:tav>
                                          </p:tavLst>
                                        </p:anim>
                                        <p:anim calcmode="lin" valueType="num">
                                          <p:cBhvr>
                                            <p:cTn id="41" dur="500" fill="hold"/>
                                            <p:tgtEl>
                                              <p:spTgt spid="41"/>
                                            </p:tgtEl>
                                            <p:attrNameLst>
                                              <p:attrName>ppt_h</p:attrName>
                                            </p:attrNameLst>
                                          </p:cBhvr>
                                          <p:tavLst>
                                            <p:tav tm="0">
                                              <p:val>
                                                <p:fltVal val="0"/>
                                              </p:val>
                                            </p:tav>
                                            <p:tav tm="100000">
                                              <p:val>
                                                <p:strVal val="#ppt_h"/>
                                              </p:val>
                                            </p:tav>
                                          </p:tavLst>
                                        </p:anim>
                                        <p:animEffect transition="in" filter="fade">
                                          <p:cBhvr>
                                            <p:cTn id="42" dur="500"/>
                                            <p:tgtEl>
                                              <p:spTgt spid="41"/>
                                            </p:tgtEl>
                                          </p:cBhvr>
                                        </p:animEffect>
                                      </p:childTnLst>
                                    </p:cTn>
                                  </p:par>
                                  <p:par>
                                    <p:cTn id="43" presetID="53" presetClass="entr" presetSubtype="16" fill="hold" nodeType="withEffect">
                                      <p:stCondLst>
                                        <p:cond delay="900"/>
                                      </p:stCondLst>
                                      <p:childTnLst>
                                        <p:set>
                                          <p:cBhvr>
                                            <p:cTn id="44" dur="1" fill="hold">
                                              <p:stCondLst>
                                                <p:cond delay="0"/>
                                              </p:stCondLst>
                                            </p:cTn>
                                            <p:tgtEl>
                                              <p:spTgt spid="29"/>
                                            </p:tgtEl>
                                            <p:attrNameLst>
                                              <p:attrName>style.visibility</p:attrName>
                                            </p:attrNameLst>
                                          </p:cBhvr>
                                          <p:to>
                                            <p:strVal val="visible"/>
                                          </p:to>
                                        </p:set>
                                        <p:anim calcmode="lin" valueType="num">
                                          <p:cBhvr>
                                            <p:cTn id="45" dur="500" fill="hold"/>
                                            <p:tgtEl>
                                              <p:spTgt spid="29"/>
                                            </p:tgtEl>
                                            <p:attrNameLst>
                                              <p:attrName>ppt_w</p:attrName>
                                            </p:attrNameLst>
                                          </p:cBhvr>
                                          <p:tavLst>
                                            <p:tav tm="0">
                                              <p:val>
                                                <p:fltVal val="0"/>
                                              </p:val>
                                            </p:tav>
                                            <p:tav tm="100000">
                                              <p:val>
                                                <p:strVal val="#ppt_w"/>
                                              </p:val>
                                            </p:tav>
                                          </p:tavLst>
                                        </p:anim>
                                        <p:anim calcmode="lin" valueType="num">
                                          <p:cBhvr>
                                            <p:cTn id="46" dur="500" fill="hold"/>
                                            <p:tgtEl>
                                              <p:spTgt spid="29"/>
                                            </p:tgtEl>
                                            <p:attrNameLst>
                                              <p:attrName>ppt_h</p:attrName>
                                            </p:attrNameLst>
                                          </p:cBhvr>
                                          <p:tavLst>
                                            <p:tav tm="0">
                                              <p:val>
                                                <p:fltVal val="0"/>
                                              </p:val>
                                            </p:tav>
                                            <p:tav tm="100000">
                                              <p:val>
                                                <p:strVal val="#ppt_h"/>
                                              </p:val>
                                            </p:tav>
                                          </p:tavLst>
                                        </p:anim>
                                        <p:animEffect transition="in" filter="fade">
                                          <p:cBhvr>
                                            <p:cTn id="47" dur="500"/>
                                            <p:tgtEl>
                                              <p:spTgt spid="29"/>
                                            </p:tgtEl>
                                          </p:cBhvr>
                                        </p:animEffect>
                                      </p:childTnLst>
                                    </p:cTn>
                                  </p:par>
                                </p:childTnLst>
                              </p:cTn>
                            </p:par>
                            <p:par>
                              <p:cTn id="48" fill="hold">
                                <p:stCondLst>
                                  <p:cond delay="5480"/>
                                </p:stCondLst>
                                <p:childTnLst>
                                  <p:par>
                                    <p:cTn id="49" presetID="2" presetClass="entr" presetSubtype="2"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 calcmode="lin" valueType="num">
                                          <p:cBhvr additive="base">
                                            <p:cTn id="51" dur="500" fill="hold"/>
                                            <p:tgtEl>
                                              <p:spTgt spid="51"/>
                                            </p:tgtEl>
                                            <p:attrNameLst>
                                              <p:attrName>ppt_x</p:attrName>
                                            </p:attrNameLst>
                                          </p:cBhvr>
                                          <p:tavLst>
                                            <p:tav tm="0">
                                              <p:val>
                                                <p:strVal val="1+#ppt_w/2"/>
                                              </p:val>
                                            </p:tav>
                                            <p:tav tm="100000">
                                              <p:val>
                                                <p:strVal val="#ppt_x"/>
                                              </p:val>
                                            </p:tav>
                                          </p:tavLst>
                                        </p:anim>
                                        <p:anim calcmode="lin" valueType="num">
                                          <p:cBhvr additive="base">
                                            <p:cTn id="52" dur="500" fill="hold"/>
                                            <p:tgtEl>
                                              <p:spTgt spid="51"/>
                                            </p:tgtEl>
                                            <p:attrNameLst>
                                              <p:attrName>ppt_y</p:attrName>
                                            </p:attrNameLst>
                                          </p:cBhvr>
                                          <p:tavLst>
                                            <p:tav tm="0">
                                              <p:val>
                                                <p:strVal val="#ppt_y"/>
                                              </p:val>
                                            </p:tav>
                                            <p:tav tm="100000">
                                              <p:val>
                                                <p:strVal val="#ppt_y"/>
                                              </p:val>
                                            </p:tav>
                                          </p:tavLst>
                                        </p:anim>
                                      </p:childTnLst>
                                    </p:cTn>
                                  </p:par>
                                </p:childTnLst>
                              </p:cTn>
                            </p:par>
                            <p:par>
                              <p:cTn id="53" fill="hold">
                                <p:stCondLst>
                                  <p:cond delay="5980"/>
                                </p:stCondLst>
                                <p:childTnLst>
                                  <p:par>
                                    <p:cTn id="54" presetID="2" presetClass="entr" presetSubtype="2" fill="hold" grpId="0" nodeType="afterEffect">
                                      <p:stCondLst>
                                        <p:cond delay="0"/>
                                      </p:stCondLst>
                                      <p:childTnLst>
                                        <p:set>
                                          <p:cBhvr>
                                            <p:cTn id="55" dur="1" fill="hold">
                                              <p:stCondLst>
                                                <p:cond delay="0"/>
                                              </p:stCondLst>
                                            </p:cTn>
                                            <p:tgtEl>
                                              <p:spTgt spid="52"/>
                                            </p:tgtEl>
                                            <p:attrNameLst>
                                              <p:attrName>style.visibility</p:attrName>
                                            </p:attrNameLst>
                                          </p:cBhvr>
                                          <p:to>
                                            <p:strVal val="visible"/>
                                          </p:to>
                                        </p:set>
                                        <p:anim calcmode="lin" valueType="num">
                                          <p:cBhvr additive="base">
                                            <p:cTn id="56" dur="500" fill="hold"/>
                                            <p:tgtEl>
                                              <p:spTgt spid="52"/>
                                            </p:tgtEl>
                                            <p:attrNameLst>
                                              <p:attrName>ppt_x</p:attrName>
                                            </p:attrNameLst>
                                          </p:cBhvr>
                                          <p:tavLst>
                                            <p:tav tm="0">
                                              <p:val>
                                                <p:strVal val="1+#ppt_w/2"/>
                                              </p:val>
                                            </p:tav>
                                            <p:tav tm="100000">
                                              <p:val>
                                                <p:strVal val="#ppt_x"/>
                                              </p:val>
                                            </p:tav>
                                          </p:tavLst>
                                        </p:anim>
                                        <p:anim calcmode="lin" valueType="num">
                                          <p:cBhvr additive="base">
                                            <p:cTn id="57" dur="500" fill="hold"/>
                                            <p:tgtEl>
                                              <p:spTgt spid="52"/>
                                            </p:tgtEl>
                                            <p:attrNameLst>
                                              <p:attrName>ppt_y</p:attrName>
                                            </p:attrNameLst>
                                          </p:cBhvr>
                                          <p:tavLst>
                                            <p:tav tm="0">
                                              <p:val>
                                                <p:strVal val="#ppt_y"/>
                                              </p:val>
                                            </p:tav>
                                            <p:tav tm="100000">
                                              <p:val>
                                                <p:strVal val="#ppt_y"/>
                                              </p:val>
                                            </p:tav>
                                          </p:tavLst>
                                        </p:anim>
                                      </p:childTnLst>
                                    </p:cTn>
                                  </p:par>
                                </p:childTnLst>
                              </p:cTn>
                            </p:par>
                            <p:par>
                              <p:cTn id="58" fill="hold">
                                <p:stCondLst>
                                  <p:cond delay="6480"/>
                                </p:stCondLst>
                                <p:childTnLst>
                                  <p:par>
                                    <p:cTn id="59" presetID="2" presetClass="entr" presetSubtype="2"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additive="base">
                                            <p:cTn id="61" dur="500" fill="hold"/>
                                            <p:tgtEl>
                                              <p:spTgt spid="53"/>
                                            </p:tgtEl>
                                            <p:attrNameLst>
                                              <p:attrName>ppt_x</p:attrName>
                                            </p:attrNameLst>
                                          </p:cBhvr>
                                          <p:tavLst>
                                            <p:tav tm="0">
                                              <p:val>
                                                <p:strVal val="1+#ppt_w/2"/>
                                              </p:val>
                                            </p:tav>
                                            <p:tav tm="100000">
                                              <p:val>
                                                <p:strVal val="#ppt_x"/>
                                              </p:val>
                                            </p:tav>
                                          </p:tavLst>
                                        </p:anim>
                                        <p:anim calcmode="lin" valueType="num">
                                          <p:cBhvr additive="base">
                                            <p:cTn id="62" dur="500" fill="hold"/>
                                            <p:tgtEl>
                                              <p:spTgt spid="53"/>
                                            </p:tgtEl>
                                            <p:attrNameLst>
                                              <p:attrName>ppt_y</p:attrName>
                                            </p:attrNameLst>
                                          </p:cBhvr>
                                          <p:tavLst>
                                            <p:tav tm="0">
                                              <p:val>
                                                <p:strVal val="#ppt_y"/>
                                              </p:val>
                                            </p:tav>
                                            <p:tav tm="100000">
                                              <p:val>
                                                <p:strVal val="#ppt_y"/>
                                              </p:val>
                                            </p:tav>
                                          </p:tavLst>
                                        </p:anim>
                                      </p:childTnLst>
                                    </p:cTn>
                                  </p:par>
                                </p:childTnLst>
                              </p:cTn>
                            </p:par>
                            <p:par>
                              <p:cTn id="63" fill="hold">
                                <p:stCondLst>
                                  <p:cond delay="6980"/>
                                </p:stCondLst>
                                <p:childTnLst>
                                  <p:par>
                                    <p:cTn id="64" presetID="2" presetClass="entr" presetSubtype="2"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 calcmode="lin" valueType="num">
                                          <p:cBhvr additive="base">
                                            <p:cTn id="66" dur="500" fill="hold"/>
                                            <p:tgtEl>
                                              <p:spTgt spid="54"/>
                                            </p:tgtEl>
                                            <p:attrNameLst>
                                              <p:attrName>ppt_x</p:attrName>
                                            </p:attrNameLst>
                                          </p:cBhvr>
                                          <p:tavLst>
                                            <p:tav tm="0">
                                              <p:val>
                                                <p:strVal val="1+#ppt_w/2"/>
                                              </p:val>
                                            </p:tav>
                                            <p:tav tm="100000">
                                              <p:val>
                                                <p:strVal val="#ppt_x"/>
                                              </p:val>
                                            </p:tav>
                                          </p:tavLst>
                                        </p:anim>
                                        <p:anim calcmode="lin" valueType="num">
                                          <p:cBhvr additive="base">
                                            <p:cTn id="67" dur="5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51" grpId="0"/>
          <p:bldP spid="52" grpId="0"/>
          <p:bldP spid="53" grpId="0"/>
          <p:bldP spid="54"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42"/>
          <p:cNvSpPr>
            <a:spLocks noEditPoints="1"/>
          </p:cNvSpPr>
          <p:nvPr/>
        </p:nvSpPr>
        <p:spPr bwMode="auto">
          <a:xfrm>
            <a:off x="755576" y="627534"/>
            <a:ext cx="7830402" cy="4233006"/>
          </a:xfrm>
          <a:custGeom>
            <a:avLst/>
            <a:gdLst>
              <a:gd name="T0" fmla="*/ 1827500 w 3458"/>
              <a:gd name="T1" fmla="*/ 3284911 h 1870"/>
              <a:gd name="T2" fmla="*/ 1972782 w 3458"/>
              <a:gd name="T3" fmla="*/ 3139679 h 1870"/>
              <a:gd name="T4" fmla="*/ 3565154 w 3458"/>
              <a:gd name="T5" fmla="*/ 2994447 h 1870"/>
              <a:gd name="T6" fmla="*/ 5597196 w 3458"/>
              <a:gd name="T7" fmla="*/ 2849216 h 1870"/>
              <a:gd name="T8" fmla="*/ 3419872 w 3458"/>
              <a:gd name="T9" fmla="*/ 2849216 h 1870"/>
              <a:gd name="T10" fmla="*/ 5451914 w 3458"/>
              <a:gd name="T11" fmla="*/ 2700162 h 1870"/>
              <a:gd name="T12" fmla="*/ 2263347 w 3458"/>
              <a:gd name="T13" fmla="*/ 2700162 h 1870"/>
              <a:gd name="T14" fmla="*/ 3710436 w 3458"/>
              <a:gd name="T15" fmla="*/ 2556841 h 1870"/>
              <a:gd name="T16" fmla="*/ 1827500 w 3458"/>
              <a:gd name="T17" fmla="*/ 2556841 h 1870"/>
              <a:gd name="T18" fmla="*/ 3853807 w 3458"/>
              <a:gd name="T19" fmla="*/ 2411610 h 1870"/>
              <a:gd name="T20" fmla="*/ 1972782 w 3458"/>
              <a:gd name="T21" fmla="*/ 2411610 h 1870"/>
              <a:gd name="T22" fmla="*/ 3853807 w 3458"/>
              <a:gd name="T23" fmla="*/ 2266378 h 1870"/>
              <a:gd name="T24" fmla="*/ 2118065 w 3458"/>
              <a:gd name="T25" fmla="*/ 2266378 h 1870"/>
              <a:gd name="T26" fmla="*/ 3853807 w 3458"/>
              <a:gd name="T27" fmla="*/ 2121146 h 1870"/>
              <a:gd name="T28" fmla="*/ 2840654 w 3458"/>
              <a:gd name="T29" fmla="*/ 2121146 h 1870"/>
              <a:gd name="T30" fmla="*/ 4723590 w 3458"/>
              <a:gd name="T31" fmla="*/ 1977826 h 1870"/>
              <a:gd name="T32" fmla="*/ 3565154 w 3458"/>
              <a:gd name="T33" fmla="*/ 1977826 h 1870"/>
              <a:gd name="T34" fmla="*/ 1393564 w 3458"/>
              <a:gd name="T35" fmla="*/ 1977826 h 1870"/>
              <a:gd name="T36" fmla="*/ 4578308 w 3458"/>
              <a:gd name="T37" fmla="*/ 1832594 h 1870"/>
              <a:gd name="T38" fmla="*/ 3419872 w 3458"/>
              <a:gd name="T39" fmla="*/ 1832594 h 1870"/>
              <a:gd name="T40" fmla="*/ 1104911 w 3458"/>
              <a:gd name="T41" fmla="*/ 1832594 h 1870"/>
              <a:gd name="T42" fmla="*/ 4578308 w 3458"/>
              <a:gd name="T43" fmla="*/ 1687362 h 1870"/>
              <a:gd name="T44" fmla="*/ 3419872 w 3458"/>
              <a:gd name="T45" fmla="*/ 1687362 h 1870"/>
              <a:gd name="T46" fmla="*/ 1104911 w 3458"/>
              <a:gd name="T47" fmla="*/ 1687362 h 1870"/>
              <a:gd name="T48" fmla="*/ 4868873 w 3458"/>
              <a:gd name="T49" fmla="*/ 1542131 h 1870"/>
              <a:gd name="T50" fmla="*/ 3853807 w 3458"/>
              <a:gd name="T51" fmla="*/ 1542131 h 1870"/>
              <a:gd name="T52" fmla="*/ 1393564 w 3458"/>
              <a:gd name="T53" fmla="*/ 1542131 h 1870"/>
              <a:gd name="T54" fmla="*/ 5306631 w 3458"/>
              <a:gd name="T55" fmla="*/ 1398810 h 1870"/>
              <a:gd name="T56" fmla="*/ 4289655 w 3458"/>
              <a:gd name="T57" fmla="*/ 1398810 h 1870"/>
              <a:gd name="T58" fmla="*/ 1684129 w 3458"/>
              <a:gd name="T59" fmla="*/ 1398810 h 1870"/>
              <a:gd name="T60" fmla="*/ 5597196 w 3458"/>
              <a:gd name="T61" fmla="*/ 1253578 h 1870"/>
              <a:gd name="T62" fmla="*/ 4578308 w 3458"/>
              <a:gd name="T63" fmla="*/ 1253578 h 1870"/>
              <a:gd name="T64" fmla="*/ 3565154 w 3458"/>
              <a:gd name="T65" fmla="*/ 1253578 h 1870"/>
              <a:gd name="T66" fmla="*/ 1684129 w 3458"/>
              <a:gd name="T67" fmla="*/ 1253578 h 1870"/>
              <a:gd name="T68" fmla="*/ 6031132 w 3458"/>
              <a:gd name="T69" fmla="*/ 1104525 h 1870"/>
              <a:gd name="T70" fmla="*/ 4868873 w 3458"/>
              <a:gd name="T71" fmla="*/ 1104525 h 1870"/>
              <a:gd name="T72" fmla="*/ 3853807 w 3458"/>
              <a:gd name="T73" fmla="*/ 1104525 h 1870"/>
              <a:gd name="T74" fmla="*/ 1827500 w 3458"/>
              <a:gd name="T75" fmla="*/ 1104525 h 1870"/>
              <a:gd name="T76" fmla="*/ 814346 w 3458"/>
              <a:gd name="T77" fmla="*/ 1104525 h 1870"/>
              <a:gd name="T78" fmla="*/ 5740567 w 3458"/>
              <a:gd name="T79" fmla="*/ 959293 h 1870"/>
              <a:gd name="T80" fmla="*/ 4723590 w 3458"/>
              <a:gd name="T81" fmla="*/ 959293 h 1870"/>
              <a:gd name="T82" fmla="*/ 3710436 w 3458"/>
              <a:gd name="T83" fmla="*/ 959293 h 1870"/>
              <a:gd name="T84" fmla="*/ 1393564 w 3458"/>
              <a:gd name="T85" fmla="*/ 959293 h 1870"/>
              <a:gd name="T86" fmla="*/ 235128 w 3458"/>
              <a:gd name="T87" fmla="*/ 959293 h 1870"/>
              <a:gd name="T88" fmla="*/ 5740567 w 3458"/>
              <a:gd name="T89" fmla="*/ 814062 h 1870"/>
              <a:gd name="T90" fmla="*/ 4723590 w 3458"/>
              <a:gd name="T91" fmla="*/ 814062 h 1870"/>
              <a:gd name="T92" fmla="*/ 3710436 w 3458"/>
              <a:gd name="T93" fmla="*/ 814062 h 1870"/>
              <a:gd name="T94" fmla="*/ 1827500 w 3458"/>
              <a:gd name="T95" fmla="*/ 814062 h 1870"/>
              <a:gd name="T96" fmla="*/ 814346 w 3458"/>
              <a:gd name="T97" fmla="*/ 814062 h 1870"/>
              <a:gd name="T98" fmla="*/ 6319785 w 3458"/>
              <a:gd name="T99" fmla="*/ 670741 h 1870"/>
              <a:gd name="T100" fmla="*/ 5306631 w 3458"/>
              <a:gd name="T101" fmla="*/ 670741 h 1870"/>
              <a:gd name="T102" fmla="*/ 4289655 w 3458"/>
              <a:gd name="T103" fmla="*/ 670741 h 1870"/>
              <a:gd name="T104" fmla="*/ 2263347 w 3458"/>
              <a:gd name="T105" fmla="*/ 670741 h 1870"/>
              <a:gd name="T106" fmla="*/ 959629 w 3458"/>
              <a:gd name="T107" fmla="*/ 670741 h 1870"/>
              <a:gd name="T108" fmla="*/ 5885850 w 3458"/>
              <a:gd name="T109" fmla="*/ 525509 h 1870"/>
              <a:gd name="T110" fmla="*/ 4723590 w 3458"/>
              <a:gd name="T111" fmla="*/ 525509 h 1870"/>
              <a:gd name="T112" fmla="*/ 2263347 w 3458"/>
              <a:gd name="T113" fmla="*/ 525509 h 1870"/>
              <a:gd name="T114" fmla="*/ 814346 w 3458"/>
              <a:gd name="T115" fmla="*/ 525509 h 1870"/>
              <a:gd name="T116" fmla="*/ 3565154 w 3458"/>
              <a:gd name="T117" fmla="*/ 380278 h 1870"/>
              <a:gd name="T118" fmla="*/ 1538847 w 3458"/>
              <a:gd name="T119" fmla="*/ 380278 h 1870"/>
              <a:gd name="T120" fmla="*/ 3419872 w 3458"/>
              <a:gd name="T121" fmla="*/ 235046 h 1870"/>
              <a:gd name="T122" fmla="*/ 1684129 w 3458"/>
              <a:gd name="T123" fmla="*/ 235046 h 1870"/>
              <a:gd name="T124" fmla="*/ 2552000 w 3458"/>
              <a:gd name="T125" fmla="*/ 91725 h 18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58" h="1870">
                <a:moveTo>
                  <a:pt x="956" y="1870"/>
                </a:moveTo>
                <a:lnTo>
                  <a:pt x="909" y="1870"/>
                </a:lnTo>
                <a:lnTo>
                  <a:pt x="909" y="1823"/>
                </a:lnTo>
                <a:lnTo>
                  <a:pt x="956" y="1823"/>
                </a:lnTo>
                <a:lnTo>
                  <a:pt x="956" y="1870"/>
                </a:lnTo>
                <a:close/>
                <a:moveTo>
                  <a:pt x="3230" y="1794"/>
                </a:moveTo>
                <a:lnTo>
                  <a:pt x="3181" y="1794"/>
                </a:lnTo>
                <a:lnTo>
                  <a:pt x="3181" y="1747"/>
                </a:lnTo>
                <a:lnTo>
                  <a:pt x="3230" y="1747"/>
                </a:lnTo>
                <a:lnTo>
                  <a:pt x="3230" y="1794"/>
                </a:lnTo>
                <a:close/>
                <a:moveTo>
                  <a:pt x="956" y="1794"/>
                </a:moveTo>
                <a:lnTo>
                  <a:pt x="909" y="1794"/>
                </a:lnTo>
                <a:lnTo>
                  <a:pt x="909" y="1747"/>
                </a:lnTo>
                <a:lnTo>
                  <a:pt x="956" y="1747"/>
                </a:lnTo>
                <a:lnTo>
                  <a:pt x="956" y="1794"/>
                </a:lnTo>
                <a:close/>
                <a:moveTo>
                  <a:pt x="3306" y="1719"/>
                </a:moveTo>
                <a:lnTo>
                  <a:pt x="3257" y="1719"/>
                </a:lnTo>
                <a:lnTo>
                  <a:pt x="3257" y="1671"/>
                </a:lnTo>
                <a:lnTo>
                  <a:pt x="3306" y="1671"/>
                </a:lnTo>
                <a:lnTo>
                  <a:pt x="3306" y="1719"/>
                </a:lnTo>
                <a:close/>
                <a:moveTo>
                  <a:pt x="3003" y="1719"/>
                </a:moveTo>
                <a:lnTo>
                  <a:pt x="2954" y="1719"/>
                </a:lnTo>
                <a:lnTo>
                  <a:pt x="2954" y="1671"/>
                </a:lnTo>
                <a:lnTo>
                  <a:pt x="3003" y="1671"/>
                </a:lnTo>
                <a:lnTo>
                  <a:pt x="3003" y="1719"/>
                </a:lnTo>
                <a:close/>
                <a:moveTo>
                  <a:pt x="1032" y="1719"/>
                </a:moveTo>
                <a:lnTo>
                  <a:pt x="985" y="1719"/>
                </a:lnTo>
                <a:lnTo>
                  <a:pt x="985" y="1671"/>
                </a:lnTo>
                <a:lnTo>
                  <a:pt x="1032" y="1671"/>
                </a:lnTo>
                <a:lnTo>
                  <a:pt x="1032" y="1719"/>
                </a:lnTo>
                <a:close/>
                <a:moveTo>
                  <a:pt x="956" y="1719"/>
                </a:moveTo>
                <a:lnTo>
                  <a:pt x="909" y="1719"/>
                </a:lnTo>
                <a:lnTo>
                  <a:pt x="909" y="1671"/>
                </a:lnTo>
                <a:lnTo>
                  <a:pt x="956" y="1671"/>
                </a:lnTo>
                <a:lnTo>
                  <a:pt x="956" y="1719"/>
                </a:lnTo>
                <a:close/>
                <a:moveTo>
                  <a:pt x="3382" y="1643"/>
                </a:moveTo>
                <a:lnTo>
                  <a:pt x="3332" y="1643"/>
                </a:lnTo>
                <a:lnTo>
                  <a:pt x="3332" y="1596"/>
                </a:lnTo>
                <a:lnTo>
                  <a:pt x="3382" y="1596"/>
                </a:lnTo>
                <a:lnTo>
                  <a:pt x="3382" y="1643"/>
                </a:lnTo>
                <a:close/>
                <a:moveTo>
                  <a:pt x="3306" y="1643"/>
                </a:moveTo>
                <a:lnTo>
                  <a:pt x="3257" y="1643"/>
                </a:lnTo>
                <a:lnTo>
                  <a:pt x="3257" y="1596"/>
                </a:lnTo>
                <a:lnTo>
                  <a:pt x="3306" y="1596"/>
                </a:lnTo>
                <a:lnTo>
                  <a:pt x="3306" y="1643"/>
                </a:lnTo>
                <a:close/>
                <a:moveTo>
                  <a:pt x="3079" y="1643"/>
                </a:moveTo>
                <a:lnTo>
                  <a:pt x="3029" y="1643"/>
                </a:lnTo>
                <a:lnTo>
                  <a:pt x="3029" y="1596"/>
                </a:lnTo>
                <a:lnTo>
                  <a:pt x="3079" y="1596"/>
                </a:lnTo>
                <a:lnTo>
                  <a:pt x="3079" y="1643"/>
                </a:lnTo>
                <a:close/>
                <a:moveTo>
                  <a:pt x="3003" y="1643"/>
                </a:moveTo>
                <a:lnTo>
                  <a:pt x="2954" y="1643"/>
                </a:lnTo>
                <a:lnTo>
                  <a:pt x="2954" y="1596"/>
                </a:lnTo>
                <a:lnTo>
                  <a:pt x="3003" y="1596"/>
                </a:lnTo>
                <a:lnTo>
                  <a:pt x="3003" y="1643"/>
                </a:lnTo>
                <a:close/>
                <a:moveTo>
                  <a:pt x="2928" y="1643"/>
                </a:moveTo>
                <a:lnTo>
                  <a:pt x="2878" y="1643"/>
                </a:lnTo>
                <a:lnTo>
                  <a:pt x="2878" y="1596"/>
                </a:lnTo>
                <a:lnTo>
                  <a:pt x="2928" y="1596"/>
                </a:lnTo>
                <a:lnTo>
                  <a:pt x="2928" y="1643"/>
                </a:lnTo>
                <a:close/>
                <a:moveTo>
                  <a:pt x="2776" y="1643"/>
                </a:moveTo>
                <a:lnTo>
                  <a:pt x="2726" y="1643"/>
                </a:lnTo>
                <a:lnTo>
                  <a:pt x="2726" y="1596"/>
                </a:lnTo>
                <a:lnTo>
                  <a:pt x="2776" y="1596"/>
                </a:lnTo>
                <a:lnTo>
                  <a:pt x="2776" y="1643"/>
                </a:lnTo>
                <a:close/>
                <a:moveTo>
                  <a:pt x="1032" y="1643"/>
                </a:moveTo>
                <a:lnTo>
                  <a:pt x="985" y="1643"/>
                </a:lnTo>
                <a:lnTo>
                  <a:pt x="985" y="1596"/>
                </a:lnTo>
                <a:lnTo>
                  <a:pt x="1032" y="1596"/>
                </a:lnTo>
                <a:lnTo>
                  <a:pt x="1032" y="1643"/>
                </a:lnTo>
                <a:close/>
                <a:moveTo>
                  <a:pt x="956" y="1643"/>
                </a:moveTo>
                <a:lnTo>
                  <a:pt x="909" y="1643"/>
                </a:lnTo>
                <a:lnTo>
                  <a:pt x="909" y="1596"/>
                </a:lnTo>
                <a:lnTo>
                  <a:pt x="956" y="1596"/>
                </a:lnTo>
                <a:lnTo>
                  <a:pt x="956" y="1643"/>
                </a:lnTo>
                <a:close/>
                <a:moveTo>
                  <a:pt x="3079" y="1567"/>
                </a:moveTo>
                <a:lnTo>
                  <a:pt x="3029" y="1567"/>
                </a:lnTo>
                <a:lnTo>
                  <a:pt x="3029" y="1517"/>
                </a:lnTo>
                <a:lnTo>
                  <a:pt x="3079" y="1517"/>
                </a:lnTo>
                <a:lnTo>
                  <a:pt x="3079" y="1567"/>
                </a:lnTo>
                <a:close/>
                <a:moveTo>
                  <a:pt x="3003" y="1567"/>
                </a:moveTo>
                <a:lnTo>
                  <a:pt x="2954" y="1567"/>
                </a:lnTo>
                <a:lnTo>
                  <a:pt x="2954" y="1517"/>
                </a:lnTo>
                <a:lnTo>
                  <a:pt x="3003" y="1517"/>
                </a:lnTo>
                <a:lnTo>
                  <a:pt x="3003" y="1567"/>
                </a:lnTo>
                <a:close/>
                <a:moveTo>
                  <a:pt x="2928" y="1567"/>
                </a:moveTo>
                <a:lnTo>
                  <a:pt x="2878" y="1567"/>
                </a:lnTo>
                <a:lnTo>
                  <a:pt x="2878" y="1517"/>
                </a:lnTo>
                <a:lnTo>
                  <a:pt x="2928" y="1517"/>
                </a:lnTo>
                <a:lnTo>
                  <a:pt x="2928" y="1567"/>
                </a:lnTo>
                <a:close/>
                <a:moveTo>
                  <a:pt x="2852" y="1567"/>
                </a:moveTo>
                <a:lnTo>
                  <a:pt x="2802" y="1567"/>
                </a:lnTo>
                <a:lnTo>
                  <a:pt x="2802" y="1517"/>
                </a:lnTo>
                <a:lnTo>
                  <a:pt x="2852" y="1517"/>
                </a:lnTo>
                <a:lnTo>
                  <a:pt x="2852" y="1567"/>
                </a:lnTo>
                <a:close/>
                <a:moveTo>
                  <a:pt x="2776" y="1567"/>
                </a:moveTo>
                <a:lnTo>
                  <a:pt x="2726" y="1567"/>
                </a:lnTo>
                <a:lnTo>
                  <a:pt x="2726" y="1517"/>
                </a:lnTo>
                <a:lnTo>
                  <a:pt x="2776" y="1517"/>
                </a:lnTo>
                <a:lnTo>
                  <a:pt x="2776" y="1567"/>
                </a:lnTo>
                <a:close/>
                <a:moveTo>
                  <a:pt x="1865" y="1567"/>
                </a:moveTo>
                <a:lnTo>
                  <a:pt x="1818" y="1567"/>
                </a:lnTo>
                <a:lnTo>
                  <a:pt x="1818" y="1517"/>
                </a:lnTo>
                <a:lnTo>
                  <a:pt x="1865" y="1517"/>
                </a:lnTo>
                <a:lnTo>
                  <a:pt x="1865" y="1567"/>
                </a:lnTo>
                <a:close/>
                <a:moveTo>
                  <a:pt x="1789" y="1567"/>
                </a:moveTo>
                <a:lnTo>
                  <a:pt x="1742" y="1567"/>
                </a:lnTo>
                <a:lnTo>
                  <a:pt x="1742" y="1517"/>
                </a:lnTo>
                <a:lnTo>
                  <a:pt x="1789" y="1517"/>
                </a:lnTo>
                <a:lnTo>
                  <a:pt x="1789" y="1567"/>
                </a:lnTo>
                <a:close/>
                <a:moveTo>
                  <a:pt x="1108" y="1567"/>
                </a:moveTo>
                <a:lnTo>
                  <a:pt x="1060" y="1567"/>
                </a:lnTo>
                <a:lnTo>
                  <a:pt x="1060" y="1517"/>
                </a:lnTo>
                <a:lnTo>
                  <a:pt x="1108" y="1517"/>
                </a:lnTo>
                <a:lnTo>
                  <a:pt x="1108" y="1567"/>
                </a:lnTo>
                <a:close/>
                <a:moveTo>
                  <a:pt x="1032" y="1567"/>
                </a:moveTo>
                <a:lnTo>
                  <a:pt x="985" y="1567"/>
                </a:lnTo>
                <a:lnTo>
                  <a:pt x="985" y="1517"/>
                </a:lnTo>
                <a:lnTo>
                  <a:pt x="1032" y="1517"/>
                </a:lnTo>
                <a:lnTo>
                  <a:pt x="1032" y="1567"/>
                </a:lnTo>
                <a:close/>
                <a:moveTo>
                  <a:pt x="956" y="1567"/>
                </a:moveTo>
                <a:lnTo>
                  <a:pt x="909" y="1567"/>
                </a:lnTo>
                <a:lnTo>
                  <a:pt x="909" y="1517"/>
                </a:lnTo>
                <a:lnTo>
                  <a:pt x="956" y="1517"/>
                </a:lnTo>
                <a:lnTo>
                  <a:pt x="956" y="1567"/>
                </a:lnTo>
                <a:close/>
                <a:moveTo>
                  <a:pt x="3079" y="1491"/>
                </a:moveTo>
                <a:lnTo>
                  <a:pt x="3029" y="1491"/>
                </a:lnTo>
                <a:lnTo>
                  <a:pt x="3029" y="1442"/>
                </a:lnTo>
                <a:lnTo>
                  <a:pt x="3079" y="1442"/>
                </a:lnTo>
                <a:lnTo>
                  <a:pt x="3079" y="1491"/>
                </a:lnTo>
                <a:close/>
                <a:moveTo>
                  <a:pt x="3003" y="1491"/>
                </a:moveTo>
                <a:lnTo>
                  <a:pt x="2954" y="1491"/>
                </a:lnTo>
                <a:lnTo>
                  <a:pt x="2954" y="1442"/>
                </a:lnTo>
                <a:lnTo>
                  <a:pt x="3003" y="1442"/>
                </a:lnTo>
                <a:lnTo>
                  <a:pt x="3003" y="1491"/>
                </a:lnTo>
                <a:close/>
                <a:moveTo>
                  <a:pt x="2928" y="1491"/>
                </a:moveTo>
                <a:lnTo>
                  <a:pt x="2878" y="1491"/>
                </a:lnTo>
                <a:lnTo>
                  <a:pt x="2878" y="1442"/>
                </a:lnTo>
                <a:lnTo>
                  <a:pt x="2928" y="1442"/>
                </a:lnTo>
                <a:lnTo>
                  <a:pt x="2928" y="1491"/>
                </a:lnTo>
                <a:close/>
                <a:moveTo>
                  <a:pt x="2852" y="1491"/>
                </a:moveTo>
                <a:lnTo>
                  <a:pt x="2802" y="1491"/>
                </a:lnTo>
                <a:lnTo>
                  <a:pt x="2802" y="1442"/>
                </a:lnTo>
                <a:lnTo>
                  <a:pt x="2852" y="1442"/>
                </a:lnTo>
                <a:lnTo>
                  <a:pt x="2852" y="1491"/>
                </a:lnTo>
                <a:close/>
                <a:moveTo>
                  <a:pt x="2776" y="1491"/>
                </a:moveTo>
                <a:lnTo>
                  <a:pt x="2726" y="1491"/>
                </a:lnTo>
                <a:lnTo>
                  <a:pt x="2726" y="1442"/>
                </a:lnTo>
                <a:lnTo>
                  <a:pt x="2776" y="1442"/>
                </a:lnTo>
                <a:lnTo>
                  <a:pt x="2776" y="1491"/>
                </a:lnTo>
                <a:close/>
                <a:moveTo>
                  <a:pt x="2700" y="1491"/>
                </a:moveTo>
                <a:lnTo>
                  <a:pt x="2651" y="1491"/>
                </a:lnTo>
                <a:lnTo>
                  <a:pt x="2651" y="1442"/>
                </a:lnTo>
                <a:lnTo>
                  <a:pt x="2700" y="1442"/>
                </a:lnTo>
                <a:lnTo>
                  <a:pt x="2700" y="1491"/>
                </a:lnTo>
                <a:close/>
                <a:moveTo>
                  <a:pt x="2092" y="1491"/>
                </a:moveTo>
                <a:lnTo>
                  <a:pt x="2045" y="1491"/>
                </a:lnTo>
                <a:lnTo>
                  <a:pt x="2045" y="1442"/>
                </a:lnTo>
                <a:lnTo>
                  <a:pt x="2092" y="1442"/>
                </a:lnTo>
                <a:lnTo>
                  <a:pt x="2092" y="1491"/>
                </a:lnTo>
                <a:close/>
                <a:moveTo>
                  <a:pt x="1941" y="1491"/>
                </a:moveTo>
                <a:lnTo>
                  <a:pt x="1893" y="1491"/>
                </a:lnTo>
                <a:lnTo>
                  <a:pt x="1893" y="1442"/>
                </a:lnTo>
                <a:lnTo>
                  <a:pt x="1941" y="1442"/>
                </a:lnTo>
                <a:lnTo>
                  <a:pt x="1941" y="1491"/>
                </a:lnTo>
                <a:close/>
                <a:moveTo>
                  <a:pt x="1865" y="1491"/>
                </a:moveTo>
                <a:lnTo>
                  <a:pt x="1818" y="1491"/>
                </a:lnTo>
                <a:lnTo>
                  <a:pt x="1818" y="1442"/>
                </a:lnTo>
                <a:lnTo>
                  <a:pt x="1865" y="1442"/>
                </a:lnTo>
                <a:lnTo>
                  <a:pt x="1865" y="1491"/>
                </a:lnTo>
                <a:close/>
                <a:moveTo>
                  <a:pt x="1789" y="1491"/>
                </a:moveTo>
                <a:lnTo>
                  <a:pt x="1742" y="1491"/>
                </a:lnTo>
                <a:lnTo>
                  <a:pt x="1742" y="1442"/>
                </a:lnTo>
                <a:lnTo>
                  <a:pt x="1789" y="1442"/>
                </a:lnTo>
                <a:lnTo>
                  <a:pt x="1789" y="1491"/>
                </a:lnTo>
                <a:close/>
                <a:moveTo>
                  <a:pt x="1184" y="1491"/>
                </a:moveTo>
                <a:lnTo>
                  <a:pt x="1136" y="1491"/>
                </a:lnTo>
                <a:lnTo>
                  <a:pt x="1136" y="1442"/>
                </a:lnTo>
                <a:lnTo>
                  <a:pt x="1184" y="1442"/>
                </a:lnTo>
                <a:lnTo>
                  <a:pt x="1184" y="1491"/>
                </a:lnTo>
                <a:close/>
                <a:moveTo>
                  <a:pt x="1108" y="1491"/>
                </a:moveTo>
                <a:lnTo>
                  <a:pt x="1060" y="1491"/>
                </a:lnTo>
                <a:lnTo>
                  <a:pt x="1060" y="1442"/>
                </a:lnTo>
                <a:lnTo>
                  <a:pt x="1108" y="1442"/>
                </a:lnTo>
                <a:lnTo>
                  <a:pt x="1108" y="1491"/>
                </a:lnTo>
                <a:close/>
                <a:moveTo>
                  <a:pt x="1032" y="1491"/>
                </a:moveTo>
                <a:lnTo>
                  <a:pt x="985" y="1491"/>
                </a:lnTo>
                <a:lnTo>
                  <a:pt x="985" y="1442"/>
                </a:lnTo>
                <a:lnTo>
                  <a:pt x="1032" y="1442"/>
                </a:lnTo>
                <a:lnTo>
                  <a:pt x="1032" y="1491"/>
                </a:lnTo>
                <a:close/>
                <a:moveTo>
                  <a:pt x="956" y="1491"/>
                </a:moveTo>
                <a:lnTo>
                  <a:pt x="909" y="1491"/>
                </a:lnTo>
                <a:lnTo>
                  <a:pt x="909" y="1442"/>
                </a:lnTo>
                <a:lnTo>
                  <a:pt x="956" y="1442"/>
                </a:lnTo>
                <a:lnTo>
                  <a:pt x="956" y="1491"/>
                </a:lnTo>
                <a:close/>
                <a:moveTo>
                  <a:pt x="3003" y="1413"/>
                </a:moveTo>
                <a:lnTo>
                  <a:pt x="2954" y="1413"/>
                </a:lnTo>
                <a:lnTo>
                  <a:pt x="2954" y="1366"/>
                </a:lnTo>
                <a:lnTo>
                  <a:pt x="3003" y="1366"/>
                </a:lnTo>
                <a:lnTo>
                  <a:pt x="3003" y="1413"/>
                </a:lnTo>
                <a:close/>
                <a:moveTo>
                  <a:pt x="2928" y="1413"/>
                </a:moveTo>
                <a:lnTo>
                  <a:pt x="2878" y="1413"/>
                </a:lnTo>
                <a:lnTo>
                  <a:pt x="2878" y="1366"/>
                </a:lnTo>
                <a:lnTo>
                  <a:pt x="2928" y="1366"/>
                </a:lnTo>
                <a:lnTo>
                  <a:pt x="2928" y="1413"/>
                </a:lnTo>
                <a:close/>
                <a:moveTo>
                  <a:pt x="2852" y="1413"/>
                </a:moveTo>
                <a:lnTo>
                  <a:pt x="2802" y="1413"/>
                </a:lnTo>
                <a:lnTo>
                  <a:pt x="2802" y="1366"/>
                </a:lnTo>
                <a:lnTo>
                  <a:pt x="2852" y="1366"/>
                </a:lnTo>
                <a:lnTo>
                  <a:pt x="2852" y="1413"/>
                </a:lnTo>
                <a:close/>
                <a:moveTo>
                  <a:pt x="2092" y="1413"/>
                </a:moveTo>
                <a:lnTo>
                  <a:pt x="2045" y="1413"/>
                </a:lnTo>
                <a:lnTo>
                  <a:pt x="2045" y="1366"/>
                </a:lnTo>
                <a:lnTo>
                  <a:pt x="2092" y="1366"/>
                </a:lnTo>
                <a:lnTo>
                  <a:pt x="2092" y="1413"/>
                </a:lnTo>
                <a:close/>
                <a:moveTo>
                  <a:pt x="2016" y="1413"/>
                </a:moveTo>
                <a:lnTo>
                  <a:pt x="1969" y="1413"/>
                </a:lnTo>
                <a:lnTo>
                  <a:pt x="1969" y="1366"/>
                </a:lnTo>
                <a:lnTo>
                  <a:pt x="2016" y="1366"/>
                </a:lnTo>
                <a:lnTo>
                  <a:pt x="2016" y="1413"/>
                </a:lnTo>
                <a:close/>
                <a:moveTo>
                  <a:pt x="1941" y="1413"/>
                </a:moveTo>
                <a:lnTo>
                  <a:pt x="1893" y="1413"/>
                </a:lnTo>
                <a:lnTo>
                  <a:pt x="1893" y="1366"/>
                </a:lnTo>
                <a:lnTo>
                  <a:pt x="1941" y="1366"/>
                </a:lnTo>
                <a:lnTo>
                  <a:pt x="1941" y="1413"/>
                </a:lnTo>
                <a:close/>
                <a:moveTo>
                  <a:pt x="1865" y="1413"/>
                </a:moveTo>
                <a:lnTo>
                  <a:pt x="1818" y="1413"/>
                </a:lnTo>
                <a:lnTo>
                  <a:pt x="1818" y="1366"/>
                </a:lnTo>
                <a:lnTo>
                  <a:pt x="1865" y="1366"/>
                </a:lnTo>
                <a:lnTo>
                  <a:pt x="1865" y="1413"/>
                </a:lnTo>
                <a:close/>
                <a:moveTo>
                  <a:pt x="1789" y="1413"/>
                </a:moveTo>
                <a:lnTo>
                  <a:pt x="1742" y="1413"/>
                </a:lnTo>
                <a:lnTo>
                  <a:pt x="1742" y="1366"/>
                </a:lnTo>
                <a:lnTo>
                  <a:pt x="1789" y="1366"/>
                </a:lnTo>
                <a:lnTo>
                  <a:pt x="1789" y="1413"/>
                </a:lnTo>
                <a:close/>
                <a:moveTo>
                  <a:pt x="1259" y="1413"/>
                </a:moveTo>
                <a:lnTo>
                  <a:pt x="1212" y="1413"/>
                </a:lnTo>
                <a:lnTo>
                  <a:pt x="1212" y="1366"/>
                </a:lnTo>
                <a:lnTo>
                  <a:pt x="1259" y="1366"/>
                </a:lnTo>
                <a:lnTo>
                  <a:pt x="1259" y="1413"/>
                </a:lnTo>
                <a:close/>
                <a:moveTo>
                  <a:pt x="1184" y="1413"/>
                </a:moveTo>
                <a:lnTo>
                  <a:pt x="1136" y="1413"/>
                </a:lnTo>
                <a:lnTo>
                  <a:pt x="1136" y="1366"/>
                </a:lnTo>
                <a:lnTo>
                  <a:pt x="1184" y="1366"/>
                </a:lnTo>
                <a:lnTo>
                  <a:pt x="1184" y="1413"/>
                </a:lnTo>
                <a:close/>
                <a:moveTo>
                  <a:pt x="1108" y="1413"/>
                </a:moveTo>
                <a:lnTo>
                  <a:pt x="1060" y="1413"/>
                </a:lnTo>
                <a:lnTo>
                  <a:pt x="1060" y="1366"/>
                </a:lnTo>
                <a:lnTo>
                  <a:pt x="1108" y="1366"/>
                </a:lnTo>
                <a:lnTo>
                  <a:pt x="1108" y="1413"/>
                </a:lnTo>
                <a:close/>
                <a:moveTo>
                  <a:pt x="1032" y="1413"/>
                </a:moveTo>
                <a:lnTo>
                  <a:pt x="985" y="1413"/>
                </a:lnTo>
                <a:lnTo>
                  <a:pt x="985" y="1366"/>
                </a:lnTo>
                <a:lnTo>
                  <a:pt x="1032" y="1366"/>
                </a:lnTo>
                <a:lnTo>
                  <a:pt x="1032" y="1413"/>
                </a:lnTo>
                <a:close/>
                <a:moveTo>
                  <a:pt x="956" y="1413"/>
                </a:moveTo>
                <a:lnTo>
                  <a:pt x="909" y="1413"/>
                </a:lnTo>
                <a:lnTo>
                  <a:pt x="909" y="1366"/>
                </a:lnTo>
                <a:lnTo>
                  <a:pt x="956" y="1366"/>
                </a:lnTo>
                <a:lnTo>
                  <a:pt x="956" y="1413"/>
                </a:lnTo>
                <a:close/>
                <a:moveTo>
                  <a:pt x="3079" y="1338"/>
                </a:moveTo>
                <a:lnTo>
                  <a:pt x="3029" y="1338"/>
                </a:lnTo>
                <a:lnTo>
                  <a:pt x="3029" y="1290"/>
                </a:lnTo>
                <a:lnTo>
                  <a:pt x="3079" y="1290"/>
                </a:lnTo>
                <a:lnTo>
                  <a:pt x="3079" y="1338"/>
                </a:lnTo>
                <a:close/>
                <a:moveTo>
                  <a:pt x="3003" y="1338"/>
                </a:moveTo>
                <a:lnTo>
                  <a:pt x="2954" y="1338"/>
                </a:lnTo>
                <a:lnTo>
                  <a:pt x="2954" y="1290"/>
                </a:lnTo>
                <a:lnTo>
                  <a:pt x="3003" y="1290"/>
                </a:lnTo>
                <a:lnTo>
                  <a:pt x="3003" y="1338"/>
                </a:lnTo>
                <a:close/>
                <a:moveTo>
                  <a:pt x="2016" y="1338"/>
                </a:moveTo>
                <a:lnTo>
                  <a:pt x="1969" y="1338"/>
                </a:lnTo>
                <a:lnTo>
                  <a:pt x="1969" y="1290"/>
                </a:lnTo>
                <a:lnTo>
                  <a:pt x="2016" y="1290"/>
                </a:lnTo>
                <a:lnTo>
                  <a:pt x="2016" y="1338"/>
                </a:lnTo>
                <a:close/>
                <a:moveTo>
                  <a:pt x="1941" y="1338"/>
                </a:moveTo>
                <a:lnTo>
                  <a:pt x="1893" y="1338"/>
                </a:lnTo>
                <a:lnTo>
                  <a:pt x="1893" y="1290"/>
                </a:lnTo>
                <a:lnTo>
                  <a:pt x="1941" y="1290"/>
                </a:lnTo>
                <a:lnTo>
                  <a:pt x="1941" y="1338"/>
                </a:lnTo>
                <a:close/>
                <a:moveTo>
                  <a:pt x="1865" y="1338"/>
                </a:moveTo>
                <a:lnTo>
                  <a:pt x="1818" y="1338"/>
                </a:lnTo>
                <a:lnTo>
                  <a:pt x="1818" y="1290"/>
                </a:lnTo>
                <a:lnTo>
                  <a:pt x="1865" y="1290"/>
                </a:lnTo>
                <a:lnTo>
                  <a:pt x="1865" y="1338"/>
                </a:lnTo>
                <a:close/>
                <a:moveTo>
                  <a:pt x="1789" y="1338"/>
                </a:moveTo>
                <a:lnTo>
                  <a:pt x="1742" y="1338"/>
                </a:lnTo>
                <a:lnTo>
                  <a:pt x="1742" y="1290"/>
                </a:lnTo>
                <a:lnTo>
                  <a:pt x="1789" y="1290"/>
                </a:lnTo>
                <a:lnTo>
                  <a:pt x="1789" y="1338"/>
                </a:lnTo>
                <a:close/>
                <a:moveTo>
                  <a:pt x="1259" y="1338"/>
                </a:moveTo>
                <a:lnTo>
                  <a:pt x="1212" y="1338"/>
                </a:lnTo>
                <a:lnTo>
                  <a:pt x="1212" y="1290"/>
                </a:lnTo>
                <a:lnTo>
                  <a:pt x="1259" y="1290"/>
                </a:lnTo>
                <a:lnTo>
                  <a:pt x="1259" y="1338"/>
                </a:lnTo>
                <a:close/>
                <a:moveTo>
                  <a:pt x="1184" y="1338"/>
                </a:moveTo>
                <a:lnTo>
                  <a:pt x="1136" y="1338"/>
                </a:lnTo>
                <a:lnTo>
                  <a:pt x="1136" y="1290"/>
                </a:lnTo>
                <a:lnTo>
                  <a:pt x="1184" y="1290"/>
                </a:lnTo>
                <a:lnTo>
                  <a:pt x="1184" y="1338"/>
                </a:lnTo>
                <a:close/>
                <a:moveTo>
                  <a:pt x="1108" y="1338"/>
                </a:moveTo>
                <a:lnTo>
                  <a:pt x="1060" y="1338"/>
                </a:lnTo>
                <a:lnTo>
                  <a:pt x="1060" y="1290"/>
                </a:lnTo>
                <a:lnTo>
                  <a:pt x="1108" y="1290"/>
                </a:lnTo>
                <a:lnTo>
                  <a:pt x="1108" y="1338"/>
                </a:lnTo>
                <a:close/>
                <a:moveTo>
                  <a:pt x="1032" y="1338"/>
                </a:moveTo>
                <a:lnTo>
                  <a:pt x="985" y="1338"/>
                </a:lnTo>
                <a:lnTo>
                  <a:pt x="985" y="1290"/>
                </a:lnTo>
                <a:lnTo>
                  <a:pt x="1032" y="1290"/>
                </a:lnTo>
                <a:lnTo>
                  <a:pt x="1032" y="1338"/>
                </a:lnTo>
                <a:close/>
                <a:moveTo>
                  <a:pt x="956" y="1338"/>
                </a:moveTo>
                <a:lnTo>
                  <a:pt x="909" y="1338"/>
                </a:lnTo>
                <a:lnTo>
                  <a:pt x="909" y="1290"/>
                </a:lnTo>
                <a:lnTo>
                  <a:pt x="956" y="1290"/>
                </a:lnTo>
                <a:lnTo>
                  <a:pt x="956" y="1338"/>
                </a:lnTo>
                <a:close/>
                <a:moveTo>
                  <a:pt x="881" y="1338"/>
                </a:moveTo>
                <a:lnTo>
                  <a:pt x="833" y="1338"/>
                </a:lnTo>
                <a:lnTo>
                  <a:pt x="833" y="1290"/>
                </a:lnTo>
                <a:lnTo>
                  <a:pt x="881" y="1290"/>
                </a:lnTo>
                <a:lnTo>
                  <a:pt x="881" y="1338"/>
                </a:lnTo>
                <a:close/>
                <a:moveTo>
                  <a:pt x="3003" y="1262"/>
                </a:moveTo>
                <a:lnTo>
                  <a:pt x="2954" y="1262"/>
                </a:lnTo>
                <a:lnTo>
                  <a:pt x="2954" y="1215"/>
                </a:lnTo>
                <a:lnTo>
                  <a:pt x="3003" y="1215"/>
                </a:lnTo>
                <a:lnTo>
                  <a:pt x="3003" y="1262"/>
                </a:lnTo>
                <a:close/>
                <a:moveTo>
                  <a:pt x="2928" y="1262"/>
                </a:moveTo>
                <a:lnTo>
                  <a:pt x="2878" y="1262"/>
                </a:lnTo>
                <a:lnTo>
                  <a:pt x="2878" y="1215"/>
                </a:lnTo>
                <a:lnTo>
                  <a:pt x="2928" y="1215"/>
                </a:lnTo>
                <a:lnTo>
                  <a:pt x="2928" y="1262"/>
                </a:lnTo>
                <a:close/>
                <a:moveTo>
                  <a:pt x="2776" y="1262"/>
                </a:moveTo>
                <a:lnTo>
                  <a:pt x="2726" y="1262"/>
                </a:lnTo>
                <a:lnTo>
                  <a:pt x="2726" y="1215"/>
                </a:lnTo>
                <a:lnTo>
                  <a:pt x="2776" y="1215"/>
                </a:lnTo>
                <a:lnTo>
                  <a:pt x="2776" y="1262"/>
                </a:lnTo>
                <a:close/>
                <a:moveTo>
                  <a:pt x="2700" y="1262"/>
                </a:moveTo>
                <a:lnTo>
                  <a:pt x="2651" y="1262"/>
                </a:lnTo>
                <a:lnTo>
                  <a:pt x="2651" y="1215"/>
                </a:lnTo>
                <a:lnTo>
                  <a:pt x="2700" y="1215"/>
                </a:lnTo>
                <a:lnTo>
                  <a:pt x="2700" y="1262"/>
                </a:lnTo>
                <a:close/>
                <a:moveTo>
                  <a:pt x="2622" y="1262"/>
                </a:moveTo>
                <a:lnTo>
                  <a:pt x="2575" y="1262"/>
                </a:lnTo>
                <a:lnTo>
                  <a:pt x="2575" y="1215"/>
                </a:lnTo>
                <a:lnTo>
                  <a:pt x="2622" y="1215"/>
                </a:lnTo>
                <a:lnTo>
                  <a:pt x="2622" y="1262"/>
                </a:lnTo>
                <a:close/>
                <a:moveTo>
                  <a:pt x="2016" y="1262"/>
                </a:moveTo>
                <a:lnTo>
                  <a:pt x="1969" y="1262"/>
                </a:lnTo>
                <a:lnTo>
                  <a:pt x="1969" y="1215"/>
                </a:lnTo>
                <a:lnTo>
                  <a:pt x="2016" y="1215"/>
                </a:lnTo>
                <a:lnTo>
                  <a:pt x="2016" y="1262"/>
                </a:lnTo>
                <a:close/>
                <a:moveTo>
                  <a:pt x="1941" y="1262"/>
                </a:moveTo>
                <a:lnTo>
                  <a:pt x="1893" y="1262"/>
                </a:lnTo>
                <a:lnTo>
                  <a:pt x="1893" y="1215"/>
                </a:lnTo>
                <a:lnTo>
                  <a:pt x="1941" y="1215"/>
                </a:lnTo>
                <a:lnTo>
                  <a:pt x="1941" y="1262"/>
                </a:lnTo>
                <a:close/>
                <a:moveTo>
                  <a:pt x="1865" y="1262"/>
                </a:moveTo>
                <a:lnTo>
                  <a:pt x="1818" y="1262"/>
                </a:lnTo>
                <a:lnTo>
                  <a:pt x="1818" y="1215"/>
                </a:lnTo>
                <a:lnTo>
                  <a:pt x="1865" y="1215"/>
                </a:lnTo>
                <a:lnTo>
                  <a:pt x="1865" y="1262"/>
                </a:lnTo>
                <a:close/>
                <a:moveTo>
                  <a:pt x="1789" y="1262"/>
                </a:moveTo>
                <a:lnTo>
                  <a:pt x="1742" y="1262"/>
                </a:lnTo>
                <a:lnTo>
                  <a:pt x="1742" y="1215"/>
                </a:lnTo>
                <a:lnTo>
                  <a:pt x="1789" y="1215"/>
                </a:lnTo>
                <a:lnTo>
                  <a:pt x="1789" y="1262"/>
                </a:lnTo>
                <a:close/>
                <a:moveTo>
                  <a:pt x="1259" y="1262"/>
                </a:moveTo>
                <a:lnTo>
                  <a:pt x="1212" y="1262"/>
                </a:lnTo>
                <a:lnTo>
                  <a:pt x="1212" y="1215"/>
                </a:lnTo>
                <a:lnTo>
                  <a:pt x="1259" y="1215"/>
                </a:lnTo>
                <a:lnTo>
                  <a:pt x="1259" y="1262"/>
                </a:lnTo>
                <a:close/>
                <a:moveTo>
                  <a:pt x="1184" y="1262"/>
                </a:moveTo>
                <a:lnTo>
                  <a:pt x="1136" y="1262"/>
                </a:lnTo>
                <a:lnTo>
                  <a:pt x="1136" y="1215"/>
                </a:lnTo>
                <a:lnTo>
                  <a:pt x="1184" y="1215"/>
                </a:lnTo>
                <a:lnTo>
                  <a:pt x="1184" y="1262"/>
                </a:lnTo>
                <a:close/>
                <a:moveTo>
                  <a:pt x="1108" y="1262"/>
                </a:moveTo>
                <a:lnTo>
                  <a:pt x="1060" y="1262"/>
                </a:lnTo>
                <a:lnTo>
                  <a:pt x="1060" y="1215"/>
                </a:lnTo>
                <a:lnTo>
                  <a:pt x="1108" y="1215"/>
                </a:lnTo>
                <a:lnTo>
                  <a:pt x="1108" y="1262"/>
                </a:lnTo>
                <a:close/>
                <a:moveTo>
                  <a:pt x="1032" y="1262"/>
                </a:moveTo>
                <a:lnTo>
                  <a:pt x="985" y="1262"/>
                </a:lnTo>
                <a:lnTo>
                  <a:pt x="985" y="1215"/>
                </a:lnTo>
                <a:lnTo>
                  <a:pt x="1032" y="1215"/>
                </a:lnTo>
                <a:lnTo>
                  <a:pt x="1032" y="1262"/>
                </a:lnTo>
                <a:close/>
                <a:moveTo>
                  <a:pt x="956" y="1262"/>
                </a:moveTo>
                <a:lnTo>
                  <a:pt x="909" y="1262"/>
                </a:lnTo>
                <a:lnTo>
                  <a:pt x="909" y="1215"/>
                </a:lnTo>
                <a:lnTo>
                  <a:pt x="956" y="1215"/>
                </a:lnTo>
                <a:lnTo>
                  <a:pt x="956" y="1262"/>
                </a:lnTo>
                <a:close/>
                <a:moveTo>
                  <a:pt x="881" y="1262"/>
                </a:moveTo>
                <a:lnTo>
                  <a:pt x="833" y="1262"/>
                </a:lnTo>
                <a:lnTo>
                  <a:pt x="833" y="1215"/>
                </a:lnTo>
                <a:lnTo>
                  <a:pt x="881" y="1215"/>
                </a:lnTo>
                <a:lnTo>
                  <a:pt x="881" y="1262"/>
                </a:lnTo>
                <a:close/>
                <a:moveTo>
                  <a:pt x="2700" y="1186"/>
                </a:moveTo>
                <a:lnTo>
                  <a:pt x="2651" y="1186"/>
                </a:lnTo>
                <a:lnTo>
                  <a:pt x="2651" y="1139"/>
                </a:lnTo>
                <a:lnTo>
                  <a:pt x="2700" y="1139"/>
                </a:lnTo>
                <a:lnTo>
                  <a:pt x="2700" y="1186"/>
                </a:lnTo>
                <a:close/>
                <a:moveTo>
                  <a:pt x="2622" y="1186"/>
                </a:moveTo>
                <a:lnTo>
                  <a:pt x="2575" y="1186"/>
                </a:lnTo>
                <a:lnTo>
                  <a:pt x="2575" y="1139"/>
                </a:lnTo>
                <a:lnTo>
                  <a:pt x="2622" y="1139"/>
                </a:lnTo>
                <a:lnTo>
                  <a:pt x="2622" y="1186"/>
                </a:lnTo>
                <a:close/>
                <a:moveTo>
                  <a:pt x="2547" y="1186"/>
                </a:moveTo>
                <a:lnTo>
                  <a:pt x="2499" y="1186"/>
                </a:lnTo>
                <a:lnTo>
                  <a:pt x="2499" y="1139"/>
                </a:lnTo>
                <a:lnTo>
                  <a:pt x="2547" y="1139"/>
                </a:lnTo>
                <a:lnTo>
                  <a:pt x="2547" y="1186"/>
                </a:lnTo>
                <a:close/>
                <a:moveTo>
                  <a:pt x="2092" y="1186"/>
                </a:moveTo>
                <a:lnTo>
                  <a:pt x="2045" y="1186"/>
                </a:lnTo>
                <a:lnTo>
                  <a:pt x="2045" y="1139"/>
                </a:lnTo>
                <a:lnTo>
                  <a:pt x="2092" y="1139"/>
                </a:lnTo>
                <a:lnTo>
                  <a:pt x="2092" y="1186"/>
                </a:lnTo>
                <a:close/>
                <a:moveTo>
                  <a:pt x="2016" y="1186"/>
                </a:moveTo>
                <a:lnTo>
                  <a:pt x="1969" y="1186"/>
                </a:lnTo>
                <a:lnTo>
                  <a:pt x="1969" y="1139"/>
                </a:lnTo>
                <a:lnTo>
                  <a:pt x="2016" y="1139"/>
                </a:lnTo>
                <a:lnTo>
                  <a:pt x="2016" y="1186"/>
                </a:lnTo>
                <a:close/>
                <a:moveTo>
                  <a:pt x="1941" y="1186"/>
                </a:moveTo>
                <a:lnTo>
                  <a:pt x="1893" y="1186"/>
                </a:lnTo>
                <a:lnTo>
                  <a:pt x="1893" y="1139"/>
                </a:lnTo>
                <a:lnTo>
                  <a:pt x="1941" y="1139"/>
                </a:lnTo>
                <a:lnTo>
                  <a:pt x="1941" y="1186"/>
                </a:lnTo>
                <a:close/>
                <a:moveTo>
                  <a:pt x="1865" y="1186"/>
                </a:moveTo>
                <a:lnTo>
                  <a:pt x="1818" y="1186"/>
                </a:lnTo>
                <a:lnTo>
                  <a:pt x="1818" y="1139"/>
                </a:lnTo>
                <a:lnTo>
                  <a:pt x="1865" y="1139"/>
                </a:lnTo>
                <a:lnTo>
                  <a:pt x="1865" y="1186"/>
                </a:lnTo>
                <a:close/>
                <a:moveTo>
                  <a:pt x="1789" y="1186"/>
                </a:moveTo>
                <a:lnTo>
                  <a:pt x="1742" y="1186"/>
                </a:lnTo>
                <a:lnTo>
                  <a:pt x="1742" y="1139"/>
                </a:lnTo>
                <a:lnTo>
                  <a:pt x="1789" y="1139"/>
                </a:lnTo>
                <a:lnTo>
                  <a:pt x="1789" y="1186"/>
                </a:lnTo>
                <a:close/>
                <a:moveTo>
                  <a:pt x="1714" y="1186"/>
                </a:moveTo>
                <a:lnTo>
                  <a:pt x="1666" y="1186"/>
                </a:lnTo>
                <a:lnTo>
                  <a:pt x="1666" y="1139"/>
                </a:lnTo>
                <a:lnTo>
                  <a:pt x="1714" y="1139"/>
                </a:lnTo>
                <a:lnTo>
                  <a:pt x="1714" y="1186"/>
                </a:lnTo>
                <a:close/>
                <a:moveTo>
                  <a:pt x="1638" y="1186"/>
                </a:moveTo>
                <a:lnTo>
                  <a:pt x="1591" y="1186"/>
                </a:lnTo>
                <a:lnTo>
                  <a:pt x="1591" y="1139"/>
                </a:lnTo>
                <a:lnTo>
                  <a:pt x="1638" y="1139"/>
                </a:lnTo>
                <a:lnTo>
                  <a:pt x="1638" y="1186"/>
                </a:lnTo>
                <a:close/>
                <a:moveTo>
                  <a:pt x="1562" y="1186"/>
                </a:moveTo>
                <a:lnTo>
                  <a:pt x="1515" y="1186"/>
                </a:lnTo>
                <a:lnTo>
                  <a:pt x="1515" y="1139"/>
                </a:lnTo>
                <a:lnTo>
                  <a:pt x="1562" y="1139"/>
                </a:lnTo>
                <a:lnTo>
                  <a:pt x="1562" y="1186"/>
                </a:lnTo>
                <a:close/>
                <a:moveTo>
                  <a:pt x="1108" y="1186"/>
                </a:moveTo>
                <a:lnTo>
                  <a:pt x="1060" y="1186"/>
                </a:lnTo>
                <a:lnTo>
                  <a:pt x="1060" y="1139"/>
                </a:lnTo>
                <a:lnTo>
                  <a:pt x="1108" y="1139"/>
                </a:lnTo>
                <a:lnTo>
                  <a:pt x="1108" y="1186"/>
                </a:lnTo>
                <a:close/>
                <a:moveTo>
                  <a:pt x="1032" y="1186"/>
                </a:moveTo>
                <a:lnTo>
                  <a:pt x="985" y="1186"/>
                </a:lnTo>
                <a:lnTo>
                  <a:pt x="985" y="1139"/>
                </a:lnTo>
                <a:lnTo>
                  <a:pt x="1032" y="1139"/>
                </a:lnTo>
                <a:lnTo>
                  <a:pt x="1032" y="1186"/>
                </a:lnTo>
                <a:close/>
                <a:moveTo>
                  <a:pt x="956" y="1186"/>
                </a:moveTo>
                <a:lnTo>
                  <a:pt x="909" y="1186"/>
                </a:lnTo>
                <a:lnTo>
                  <a:pt x="909" y="1139"/>
                </a:lnTo>
                <a:lnTo>
                  <a:pt x="956" y="1139"/>
                </a:lnTo>
                <a:lnTo>
                  <a:pt x="956" y="1186"/>
                </a:lnTo>
                <a:close/>
                <a:moveTo>
                  <a:pt x="881" y="1186"/>
                </a:moveTo>
                <a:lnTo>
                  <a:pt x="833" y="1186"/>
                </a:lnTo>
                <a:lnTo>
                  <a:pt x="833" y="1139"/>
                </a:lnTo>
                <a:lnTo>
                  <a:pt x="881" y="1139"/>
                </a:lnTo>
                <a:lnTo>
                  <a:pt x="881" y="1186"/>
                </a:lnTo>
                <a:close/>
                <a:moveTo>
                  <a:pt x="2852" y="1110"/>
                </a:moveTo>
                <a:lnTo>
                  <a:pt x="2802" y="1110"/>
                </a:lnTo>
                <a:lnTo>
                  <a:pt x="2802" y="1063"/>
                </a:lnTo>
                <a:lnTo>
                  <a:pt x="2852" y="1063"/>
                </a:lnTo>
                <a:lnTo>
                  <a:pt x="2852" y="1110"/>
                </a:lnTo>
                <a:close/>
                <a:moveTo>
                  <a:pt x="2622" y="1110"/>
                </a:moveTo>
                <a:lnTo>
                  <a:pt x="2575" y="1110"/>
                </a:lnTo>
                <a:lnTo>
                  <a:pt x="2575" y="1063"/>
                </a:lnTo>
                <a:lnTo>
                  <a:pt x="2622" y="1063"/>
                </a:lnTo>
                <a:lnTo>
                  <a:pt x="2622" y="1110"/>
                </a:lnTo>
                <a:close/>
                <a:moveTo>
                  <a:pt x="2395" y="1110"/>
                </a:moveTo>
                <a:lnTo>
                  <a:pt x="2348" y="1110"/>
                </a:lnTo>
                <a:lnTo>
                  <a:pt x="2348" y="1063"/>
                </a:lnTo>
                <a:lnTo>
                  <a:pt x="2395" y="1063"/>
                </a:lnTo>
                <a:lnTo>
                  <a:pt x="2395" y="1110"/>
                </a:lnTo>
                <a:close/>
                <a:moveTo>
                  <a:pt x="2016" y="1110"/>
                </a:moveTo>
                <a:lnTo>
                  <a:pt x="1969" y="1110"/>
                </a:lnTo>
                <a:lnTo>
                  <a:pt x="1969" y="1063"/>
                </a:lnTo>
                <a:lnTo>
                  <a:pt x="2016" y="1063"/>
                </a:lnTo>
                <a:lnTo>
                  <a:pt x="2016" y="1110"/>
                </a:lnTo>
                <a:close/>
                <a:moveTo>
                  <a:pt x="1941" y="1110"/>
                </a:moveTo>
                <a:lnTo>
                  <a:pt x="1893" y="1110"/>
                </a:lnTo>
                <a:lnTo>
                  <a:pt x="1893" y="1063"/>
                </a:lnTo>
                <a:lnTo>
                  <a:pt x="1941" y="1063"/>
                </a:lnTo>
                <a:lnTo>
                  <a:pt x="1941" y="1110"/>
                </a:lnTo>
                <a:close/>
                <a:moveTo>
                  <a:pt x="1865" y="1110"/>
                </a:moveTo>
                <a:lnTo>
                  <a:pt x="1818" y="1110"/>
                </a:lnTo>
                <a:lnTo>
                  <a:pt x="1818" y="1063"/>
                </a:lnTo>
                <a:lnTo>
                  <a:pt x="1865" y="1063"/>
                </a:lnTo>
                <a:lnTo>
                  <a:pt x="1865" y="1110"/>
                </a:lnTo>
                <a:close/>
                <a:moveTo>
                  <a:pt x="1789" y="1110"/>
                </a:moveTo>
                <a:lnTo>
                  <a:pt x="1742" y="1110"/>
                </a:lnTo>
                <a:lnTo>
                  <a:pt x="1742" y="1063"/>
                </a:lnTo>
                <a:lnTo>
                  <a:pt x="1789" y="1063"/>
                </a:lnTo>
                <a:lnTo>
                  <a:pt x="1789" y="1110"/>
                </a:lnTo>
                <a:close/>
                <a:moveTo>
                  <a:pt x="1714" y="1110"/>
                </a:moveTo>
                <a:lnTo>
                  <a:pt x="1666" y="1110"/>
                </a:lnTo>
                <a:lnTo>
                  <a:pt x="1666" y="1063"/>
                </a:lnTo>
                <a:lnTo>
                  <a:pt x="1714" y="1063"/>
                </a:lnTo>
                <a:lnTo>
                  <a:pt x="1714" y="1110"/>
                </a:lnTo>
                <a:close/>
                <a:moveTo>
                  <a:pt x="1638" y="1110"/>
                </a:moveTo>
                <a:lnTo>
                  <a:pt x="1591" y="1110"/>
                </a:lnTo>
                <a:lnTo>
                  <a:pt x="1591" y="1063"/>
                </a:lnTo>
                <a:lnTo>
                  <a:pt x="1638" y="1063"/>
                </a:lnTo>
                <a:lnTo>
                  <a:pt x="1638" y="1110"/>
                </a:lnTo>
                <a:close/>
                <a:moveTo>
                  <a:pt x="1562" y="1110"/>
                </a:moveTo>
                <a:lnTo>
                  <a:pt x="1515" y="1110"/>
                </a:lnTo>
                <a:lnTo>
                  <a:pt x="1515" y="1063"/>
                </a:lnTo>
                <a:lnTo>
                  <a:pt x="1562" y="1063"/>
                </a:lnTo>
                <a:lnTo>
                  <a:pt x="1562" y="1110"/>
                </a:lnTo>
                <a:close/>
                <a:moveTo>
                  <a:pt x="1486" y="1110"/>
                </a:moveTo>
                <a:lnTo>
                  <a:pt x="1439" y="1110"/>
                </a:lnTo>
                <a:lnTo>
                  <a:pt x="1439" y="1063"/>
                </a:lnTo>
                <a:lnTo>
                  <a:pt x="1486" y="1063"/>
                </a:lnTo>
                <a:lnTo>
                  <a:pt x="1486" y="1110"/>
                </a:lnTo>
                <a:close/>
                <a:moveTo>
                  <a:pt x="1032" y="1110"/>
                </a:moveTo>
                <a:lnTo>
                  <a:pt x="985" y="1110"/>
                </a:lnTo>
                <a:lnTo>
                  <a:pt x="985" y="1063"/>
                </a:lnTo>
                <a:lnTo>
                  <a:pt x="1032" y="1063"/>
                </a:lnTo>
                <a:lnTo>
                  <a:pt x="1032" y="1110"/>
                </a:lnTo>
                <a:close/>
                <a:moveTo>
                  <a:pt x="956" y="1110"/>
                </a:moveTo>
                <a:lnTo>
                  <a:pt x="909" y="1110"/>
                </a:lnTo>
                <a:lnTo>
                  <a:pt x="909" y="1063"/>
                </a:lnTo>
                <a:lnTo>
                  <a:pt x="956" y="1063"/>
                </a:lnTo>
                <a:lnTo>
                  <a:pt x="956" y="1110"/>
                </a:lnTo>
                <a:close/>
                <a:moveTo>
                  <a:pt x="881" y="1110"/>
                </a:moveTo>
                <a:lnTo>
                  <a:pt x="833" y="1110"/>
                </a:lnTo>
                <a:lnTo>
                  <a:pt x="833" y="1063"/>
                </a:lnTo>
                <a:lnTo>
                  <a:pt x="881" y="1063"/>
                </a:lnTo>
                <a:lnTo>
                  <a:pt x="881" y="1110"/>
                </a:lnTo>
                <a:close/>
                <a:moveTo>
                  <a:pt x="805" y="1110"/>
                </a:moveTo>
                <a:lnTo>
                  <a:pt x="758" y="1110"/>
                </a:lnTo>
                <a:lnTo>
                  <a:pt x="758" y="1063"/>
                </a:lnTo>
                <a:lnTo>
                  <a:pt x="805" y="1063"/>
                </a:lnTo>
                <a:lnTo>
                  <a:pt x="805" y="1110"/>
                </a:lnTo>
                <a:close/>
                <a:moveTo>
                  <a:pt x="2622" y="1035"/>
                </a:moveTo>
                <a:lnTo>
                  <a:pt x="2575" y="1035"/>
                </a:lnTo>
                <a:lnTo>
                  <a:pt x="2575" y="987"/>
                </a:lnTo>
                <a:lnTo>
                  <a:pt x="2622" y="987"/>
                </a:lnTo>
                <a:lnTo>
                  <a:pt x="2622" y="1035"/>
                </a:lnTo>
                <a:close/>
                <a:moveTo>
                  <a:pt x="2547" y="1035"/>
                </a:moveTo>
                <a:lnTo>
                  <a:pt x="2499" y="1035"/>
                </a:lnTo>
                <a:lnTo>
                  <a:pt x="2499" y="987"/>
                </a:lnTo>
                <a:lnTo>
                  <a:pt x="2547" y="987"/>
                </a:lnTo>
                <a:lnTo>
                  <a:pt x="2547" y="1035"/>
                </a:lnTo>
                <a:close/>
                <a:moveTo>
                  <a:pt x="2471" y="1035"/>
                </a:moveTo>
                <a:lnTo>
                  <a:pt x="2424" y="1035"/>
                </a:lnTo>
                <a:lnTo>
                  <a:pt x="2424" y="987"/>
                </a:lnTo>
                <a:lnTo>
                  <a:pt x="2471" y="987"/>
                </a:lnTo>
                <a:lnTo>
                  <a:pt x="2471" y="1035"/>
                </a:lnTo>
                <a:close/>
                <a:moveTo>
                  <a:pt x="2395" y="1035"/>
                </a:moveTo>
                <a:lnTo>
                  <a:pt x="2348" y="1035"/>
                </a:lnTo>
                <a:lnTo>
                  <a:pt x="2348" y="987"/>
                </a:lnTo>
                <a:lnTo>
                  <a:pt x="2395" y="987"/>
                </a:lnTo>
                <a:lnTo>
                  <a:pt x="2395" y="1035"/>
                </a:lnTo>
                <a:close/>
                <a:moveTo>
                  <a:pt x="2319" y="1035"/>
                </a:moveTo>
                <a:lnTo>
                  <a:pt x="2272" y="1035"/>
                </a:lnTo>
                <a:lnTo>
                  <a:pt x="2272" y="987"/>
                </a:lnTo>
                <a:lnTo>
                  <a:pt x="2319" y="987"/>
                </a:lnTo>
                <a:lnTo>
                  <a:pt x="2319" y="1035"/>
                </a:lnTo>
                <a:close/>
                <a:moveTo>
                  <a:pt x="2168" y="1035"/>
                </a:moveTo>
                <a:lnTo>
                  <a:pt x="2121" y="1035"/>
                </a:lnTo>
                <a:lnTo>
                  <a:pt x="2121" y="987"/>
                </a:lnTo>
                <a:lnTo>
                  <a:pt x="2168" y="987"/>
                </a:lnTo>
                <a:lnTo>
                  <a:pt x="2168" y="1035"/>
                </a:lnTo>
                <a:close/>
                <a:moveTo>
                  <a:pt x="2092" y="1035"/>
                </a:moveTo>
                <a:lnTo>
                  <a:pt x="2045" y="1035"/>
                </a:lnTo>
                <a:lnTo>
                  <a:pt x="2045" y="987"/>
                </a:lnTo>
                <a:lnTo>
                  <a:pt x="2092" y="987"/>
                </a:lnTo>
                <a:lnTo>
                  <a:pt x="2092" y="1035"/>
                </a:lnTo>
                <a:close/>
                <a:moveTo>
                  <a:pt x="2016" y="1035"/>
                </a:moveTo>
                <a:lnTo>
                  <a:pt x="1969" y="1035"/>
                </a:lnTo>
                <a:lnTo>
                  <a:pt x="1969" y="987"/>
                </a:lnTo>
                <a:lnTo>
                  <a:pt x="2016" y="987"/>
                </a:lnTo>
                <a:lnTo>
                  <a:pt x="2016" y="1035"/>
                </a:lnTo>
                <a:close/>
                <a:moveTo>
                  <a:pt x="1941" y="1035"/>
                </a:moveTo>
                <a:lnTo>
                  <a:pt x="1893" y="1035"/>
                </a:lnTo>
                <a:lnTo>
                  <a:pt x="1893" y="987"/>
                </a:lnTo>
                <a:lnTo>
                  <a:pt x="1941" y="987"/>
                </a:lnTo>
                <a:lnTo>
                  <a:pt x="1941" y="1035"/>
                </a:lnTo>
                <a:close/>
                <a:moveTo>
                  <a:pt x="1865" y="1035"/>
                </a:moveTo>
                <a:lnTo>
                  <a:pt x="1818" y="1035"/>
                </a:lnTo>
                <a:lnTo>
                  <a:pt x="1818" y="987"/>
                </a:lnTo>
                <a:lnTo>
                  <a:pt x="1865" y="987"/>
                </a:lnTo>
                <a:lnTo>
                  <a:pt x="1865" y="1035"/>
                </a:lnTo>
                <a:close/>
                <a:moveTo>
                  <a:pt x="1789" y="1035"/>
                </a:moveTo>
                <a:lnTo>
                  <a:pt x="1742" y="1035"/>
                </a:lnTo>
                <a:lnTo>
                  <a:pt x="1742" y="987"/>
                </a:lnTo>
                <a:lnTo>
                  <a:pt x="1789" y="987"/>
                </a:lnTo>
                <a:lnTo>
                  <a:pt x="1789" y="1035"/>
                </a:lnTo>
                <a:close/>
                <a:moveTo>
                  <a:pt x="1714" y="1035"/>
                </a:moveTo>
                <a:lnTo>
                  <a:pt x="1666" y="1035"/>
                </a:lnTo>
                <a:lnTo>
                  <a:pt x="1666" y="987"/>
                </a:lnTo>
                <a:lnTo>
                  <a:pt x="1714" y="987"/>
                </a:lnTo>
                <a:lnTo>
                  <a:pt x="1714" y="1035"/>
                </a:lnTo>
                <a:close/>
                <a:moveTo>
                  <a:pt x="1638" y="1035"/>
                </a:moveTo>
                <a:lnTo>
                  <a:pt x="1591" y="1035"/>
                </a:lnTo>
                <a:lnTo>
                  <a:pt x="1591" y="987"/>
                </a:lnTo>
                <a:lnTo>
                  <a:pt x="1638" y="987"/>
                </a:lnTo>
                <a:lnTo>
                  <a:pt x="1638" y="1035"/>
                </a:lnTo>
                <a:close/>
                <a:moveTo>
                  <a:pt x="1562" y="1035"/>
                </a:moveTo>
                <a:lnTo>
                  <a:pt x="1515" y="1035"/>
                </a:lnTo>
                <a:lnTo>
                  <a:pt x="1515" y="987"/>
                </a:lnTo>
                <a:lnTo>
                  <a:pt x="1562" y="987"/>
                </a:lnTo>
                <a:lnTo>
                  <a:pt x="1562" y="1035"/>
                </a:lnTo>
                <a:close/>
                <a:moveTo>
                  <a:pt x="1486" y="1035"/>
                </a:moveTo>
                <a:lnTo>
                  <a:pt x="1439" y="1035"/>
                </a:lnTo>
                <a:lnTo>
                  <a:pt x="1439" y="987"/>
                </a:lnTo>
                <a:lnTo>
                  <a:pt x="1486" y="987"/>
                </a:lnTo>
                <a:lnTo>
                  <a:pt x="1486" y="1035"/>
                </a:lnTo>
                <a:close/>
                <a:moveTo>
                  <a:pt x="805" y="1035"/>
                </a:moveTo>
                <a:lnTo>
                  <a:pt x="758" y="1035"/>
                </a:lnTo>
                <a:lnTo>
                  <a:pt x="758" y="987"/>
                </a:lnTo>
                <a:lnTo>
                  <a:pt x="805" y="987"/>
                </a:lnTo>
                <a:lnTo>
                  <a:pt x="805" y="1035"/>
                </a:lnTo>
                <a:close/>
                <a:moveTo>
                  <a:pt x="729" y="1035"/>
                </a:moveTo>
                <a:lnTo>
                  <a:pt x="682" y="1035"/>
                </a:lnTo>
                <a:lnTo>
                  <a:pt x="682" y="987"/>
                </a:lnTo>
                <a:lnTo>
                  <a:pt x="729" y="987"/>
                </a:lnTo>
                <a:lnTo>
                  <a:pt x="729" y="1035"/>
                </a:lnTo>
                <a:close/>
                <a:moveTo>
                  <a:pt x="653" y="1035"/>
                </a:moveTo>
                <a:lnTo>
                  <a:pt x="606" y="1035"/>
                </a:lnTo>
                <a:lnTo>
                  <a:pt x="606" y="987"/>
                </a:lnTo>
                <a:lnTo>
                  <a:pt x="653" y="987"/>
                </a:lnTo>
                <a:lnTo>
                  <a:pt x="653" y="1035"/>
                </a:lnTo>
                <a:close/>
                <a:moveTo>
                  <a:pt x="2776" y="959"/>
                </a:moveTo>
                <a:lnTo>
                  <a:pt x="2726" y="959"/>
                </a:lnTo>
                <a:lnTo>
                  <a:pt x="2726" y="912"/>
                </a:lnTo>
                <a:lnTo>
                  <a:pt x="2776" y="912"/>
                </a:lnTo>
                <a:lnTo>
                  <a:pt x="2776" y="959"/>
                </a:lnTo>
                <a:close/>
                <a:moveTo>
                  <a:pt x="2700" y="959"/>
                </a:moveTo>
                <a:lnTo>
                  <a:pt x="2651" y="959"/>
                </a:lnTo>
                <a:lnTo>
                  <a:pt x="2651" y="912"/>
                </a:lnTo>
                <a:lnTo>
                  <a:pt x="2700" y="912"/>
                </a:lnTo>
                <a:lnTo>
                  <a:pt x="2700" y="959"/>
                </a:lnTo>
                <a:close/>
                <a:moveTo>
                  <a:pt x="2622" y="959"/>
                </a:moveTo>
                <a:lnTo>
                  <a:pt x="2575" y="959"/>
                </a:lnTo>
                <a:lnTo>
                  <a:pt x="2575" y="912"/>
                </a:lnTo>
                <a:lnTo>
                  <a:pt x="2622" y="912"/>
                </a:lnTo>
                <a:lnTo>
                  <a:pt x="2622" y="959"/>
                </a:lnTo>
                <a:close/>
                <a:moveTo>
                  <a:pt x="2547" y="959"/>
                </a:moveTo>
                <a:lnTo>
                  <a:pt x="2499" y="959"/>
                </a:lnTo>
                <a:lnTo>
                  <a:pt x="2499" y="912"/>
                </a:lnTo>
                <a:lnTo>
                  <a:pt x="2547" y="912"/>
                </a:lnTo>
                <a:lnTo>
                  <a:pt x="2547" y="959"/>
                </a:lnTo>
                <a:close/>
                <a:moveTo>
                  <a:pt x="2471" y="959"/>
                </a:moveTo>
                <a:lnTo>
                  <a:pt x="2424" y="959"/>
                </a:lnTo>
                <a:lnTo>
                  <a:pt x="2424" y="912"/>
                </a:lnTo>
                <a:lnTo>
                  <a:pt x="2471" y="912"/>
                </a:lnTo>
                <a:lnTo>
                  <a:pt x="2471" y="959"/>
                </a:lnTo>
                <a:close/>
                <a:moveTo>
                  <a:pt x="2395" y="959"/>
                </a:moveTo>
                <a:lnTo>
                  <a:pt x="2348" y="959"/>
                </a:lnTo>
                <a:lnTo>
                  <a:pt x="2348" y="912"/>
                </a:lnTo>
                <a:lnTo>
                  <a:pt x="2395" y="912"/>
                </a:lnTo>
                <a:lnTo>
                  <a:pt x="2395" y="959"/>
                </a:lnTo>
                <a:close/>
                <a:moveTo>
                  <a:pt x="2319" y="959"/>
                </a:moveTo>
                <a:lnTo>
                  <a:pt x="2272" y="959"/>
                </a:lnTo>
                <a:lnTo>
                  <a:pt x="2272" y="912"/>
                </a:lnTo>
                <a:lnTo>
                  <a:pt x="2319" y="912"/>
                </a:lnTo>
                <a:lnTo>
                  <a:pt x="2319" y="959"/>
                </a:lnTo>
                <a:close/>
                <a:moveTo>
                  <a:pt x="2168" y="959"/>
                </a:moveTo>
                <a:lnTo>
                  <a:pt x="2121" y="959"/>
                </a:lnTo>
                <a:lnTo>
                  <a:pt x="2121" y="912"/>
                </a:lnTo>
                <a:lnTo>
                  <a:pt x="2168" y="912"/>
                </a:lnTo>
                <a:lnTo>
                  <a:pt x="2168" y="959"/>
                </a:lnTo>
                <a:close/>
                <a:moveTo>
                  <a:pt x="2092" y="959"/>
                </a:moveTo>
                <a:lnTo>
                  <a:pt x="2045" y="959"/>
                </a:lnTo>
                <a:lnTo>
                  <a:pt x="2045" y="912"/>
                </a:lnTo>
                <a:lnTo>
                  <a:pt x="2092" y="912"/>
                </a:lnTo>
                <a:lnTo>
                  <a:pt x="2092" y="959"/>
                </a:lnTo>
                <a:close/>
                <a:moveTo>
                  <a:pt x="2016" y="959"/>
                </a:moveTo>
                <a:lnTo>
                  <a:pt x="1969" y="959"/>
                </a:lnTo>
                <a:lnTo>
                  <a:pt x="1969" y="912"/>
                </a:lnTo>
                <a:lnTo>
                  <a:pt x="2016" y="912"/>
                </a:lnTo>
                <a:lnTo>
                  <a:pt x="2016" y="959"/>
                </a:lnTo>
                <a:close/>
                <a:moveTo>
                  <a:pt x="1941" y="959"/>
                </a:moveTo>
                <a:lnTo>
                  <a:pt x="1893" y="959"/>
                </a:lnTo>
                <a:lnTo>
                  <a:pt x="1893" y="912"/>
                </a:lnTo>
                <a:lnTo>
                  <a:pt x="1941" y="912"/>
                </a:lnTo>
                <a:lnTo>
                  <a:pt x="1941" y="959"/>
                </a:lnTo>
                <a:close/>
                <a:moveTo>
                  <a:pt x="1865" y="959"/>
                </a:moveTo>
                <a:lnTo>
                  <a:pt x="1818" y="959"/>
                </a:lnTo>
                <a:lnTo>
                  <a:pt x="1818" y="912"/>
                </a:lnTo>
                <a:lnTo>
                  <a:pt x="1865" y="912"/>
                </a:lnTo>
                <a:lnTo>
                  <a:pt x="1865" y="959"/>
                </a:lnTo>
                <a:close/>
                <a:moveTo>
                  <a:pt x="1789" y="959"/>
                </a:moveTo>
                <a:lnTo>
                  <a:pt x="1742" y="959"/>
                </a:lnTo>
                <a:lnTo>
                  <a:pt x="1742" y="912"/>
                </a:lnTo>
                <a:lnTo>
                  <a:pt x="1789" y="912"/>
                </a:lnTo>
                <a:lnTo>
                  <a:pt x="1789" y="959"/>
                </a:lnTo>
                <a:close/>
                <a:moveTo>
                  <a:pt x="1714" y="959"/>
                </a:moveTo>
                <a:lnTo>
                  <a:pt x="1666" y="959"/>
                </a:lnTo>
                <a:lnTo>
                  <a:pt x="1666" y="912"/>
                </a:lnTo>
                <a:lnTo>
                  <a:pt x="1714" y="912"/>
                </a:lnTo>
                <a:lnTo>
                  <a:pt x="1714" y="959"/>
                </a:lnTo>
                <a:close/>
                <a:moveTo>
                  <a:pt x="1638" y="959"/>
                </a:moveTo>
                <a:lnTo>
                  <a:pt x="1591" y="959"/>
                </a:lnTo>
                <a:lnTo>
                  <a:pt x="1591" y="912"/>
                </a:lnTo>
                <a:lnTo>
                  <a:pt x="1638" y="912"/>
                </a:lnTo>
                <a:lnTo>
                  <a:pt x="1638" y="959"/>
                </a:lnTo>
                <a:close/>
                <a:moveTo>
                  <a:pt x="1562" y="959"/>
                </a:moveTo>
                <a:lnTo>
                  <a:pt x="1515" y="959"/>
                </a:lnTo>
                <a:lnTo>
                  <a:pt x="1515" y="912"/>
                </a:lnTo>
                <a:lnTo>
                  <a:pt x="1562" y="912"/>
                </a:lnTo>
                <a:lnTo>
                  <a:pt x="1562" y="959"/>
                </a:lnTo>
                <a:close/>
                <a:moveTo>
                  <a:pt x="1486" y="959"/>
                </a:moveTo>
                <a:lnTo>
                  <a:pt x="1439" y="959"/>
                </a:lnTo>
                <a:lnTo>
                  <a:pt x="1439" y="912"/>
                </a:lnTo>
                <a:lnTo>
                  <a:pt x="1486" y="912"/>
                </a:lnTo>
                <a:lnTo>
                  <a:pt x="1486" y="959"/>
                </a:lnTo>
                <a:close/>
                <a:moveTo>
                  <a:pt x="881" y="959"/>
                </a:moveTo>
                <a:lnTo>
                  <a:pt x="833" y="959"/>
                </a:lnTo>
                <a:lnTo>
                  <a:pt x="833" y="912"/>
                </a:lnTo>
                <a:lnTo>
                  <a:pt x="881" y="912"/>
                </a:lnTo>
                <a:lnTo>
                  <a:pt x="881" y="959"/>
                </a:lnTo>
                <a:close/>
                <a:moveTo>
                  <a:pt x="653" y="959"/>
                </a:moveTo>
                <a:lnTo>
                  <a:pt x="606" y="959"/>
                </a:lnTo>
                <a:lnTo>
                  <a:pt x="606" y="912"/>
                </a:lnTo>
                <a:lnTo>
                  <a:pt x="653" y="912"/>
                </a:lnTo>
                <a:lnTo>
                  <a:pt x="653" y="959"/>
                </a:lnTo>
                <a:close/>
                <a:moveTo>
                  <a:pt x="578" y="959"/>
                </a:moveTo>
                <a:lnTo>
                  <a:pt x="530" y="959"/>
                </a:lnTo>
                <a:lnTo>
                  <a:pt x="530" y="912"/>
                </a:lnTo>
                <a:lnTo>
                  <a:pt x="578" y="912"/>
                </a:lnTo>
                <a:lnTo>
                  <a:pt x="578" y="959"/>
                </a:lnTo>
                <a:close/>
                <a:moveTo>
                  <a:pt x="2928" y="883"/>
                </a:moveTo>
                <a:lnTo>
                  <a:pt x="2878" y="883"/>
                </a:lnTo>
                <a:lnTo>
                  <a:pt x="2878" y="836"/>
                </a:lnTo>
                <a:lnTo>
                  <a:pt x="2928" y="836"/>
                </a:lnTo>
                <a:lnTo>
                  <a:pt x="2928" y="883"/>
                </a:lnTo>
                <a:close/>
                <a:moveTo>
                  <a:pt x="2776" y="883"/>
                </a:moveTo>
                <a:lnTo>
                  <a:pt x="2726" y="883"/>
                </a:lnTo>
                <a:lnTo>
                  <a:pt x="2726" y="836"/>
                </a:lnTo>
                <a:lnTo>
                  <a:pt x="2776" y="836"/>
                </a:lnTo>
                <a:lnTo>
                  <a:pt x="2776" y="883"/>
                </a:lnTo>
                <a:close/>
                <a:moveTo>
                  <a:pt x="2700" y="883"/>
                </a:moveTo>
                <a:lnTo>
                  <a:pt x="2651" y="883"/>
                </a:lnTo>
                <a:lnTo>
                  <a:pt x="2651" y="836"/>
                </a:lnTo>
                <a:lnTo>
                  <a:pt x="2700" y="836"/>
                </a:lnTo>
                <a:lnTo>
                  <a:pt x="2700" y="883"/>
                </a:lnTo>
                <a:close/>
                <a:moveTo>
                  <a:pt x="2622" y="883"/>
                </a:moveTo>
                <a:lnTo>
                  <a:pt x="2575" y="883"/>
                </a:lnTo>
                <a:lnTo>
                  <a:pt x="2575" y="836"/>
                </a:lnTo>
                <a:lnTo>
                  <a:pt x="2622" y="836"/>
                </a:lnTo>
                <a:lnTo>
                  <a:pt x="2622" y="883"/>
                </a:lnTo>
                <a:close/>
                <a:moveTo>
                  <a:pt x="2547" y="883"/>
                </a:moveTo>
                <a:lnTo>
                  <a:pt x="2499" y="883"/>
                </a:lnTo>
                <a:lnTo>
                  <a:pt x="2499" y="836"/>
                </a:lnTo>
                <a:lnTo>
                  <a:pt x="2547" y="836"/>
                </a:lnTo>
                <a:lnTo>
                  <a:pt x="2547" y="883"/>
                </a:lnTo>
                <a:close/>
                <a:moveTo>
                  <a:pt x="2471" y="883"/>
                </a:moveTo>
                <a:lnTo>
                  <a:pt x="2424" y="883"/>
                </a:lnTo>
                <a:lnTo>
                  <a:pt x="2424" y="836"/>
                </a:lnTo>
                <a:lnTo>
                  <a:pt x="2471" y="836"/>
                </a:lnTo>
                <a:lnTo>
                  <a:pt x="2471" y="883"/>
                </a:lnTo>
                <a:close/>
                <a:moveTo>
                  <a:pt x="2395" y="883"/>
                </a:moveTo>
                <a:lnTo>
                  <a:pt x="2348" y="883"/>
                </a:lnTo>
                <a:lnTo>
                  <a:pt x="2348" y="836"/>
                </a:lnTo>
                <a:lnTo>
                  <a:pt x="2395" y="836"/>
                </a:lnTo>
                <a:lnTo>
                  <a:pt x="2395" y="883"/>
                </a:lnTo>
                <a:close/>
                <a:moveTo>
                  <a:pt x="2319" y="883"/>
                </a:moveTo>
                <a:lnTo>
                  <a:pt x="2272" y="883"/>
                </a:lnTo>
                <a:lnTo>
                  <a:pt x="2272" y="836"/>
                </a:lnTo>
                <a:lnTo>
                  <a:pt x="2319" y="836"/>
                </a:lnTo>
                <a:lnTo>
                  <a:pt x="2319" y="883"/>
                </a:lnTo>
                <a:close/>
                <a:moveTo>
                  <a:pt x="2244" y="883"/>
                </a:moveTo>
                <a:lnTo>
                  <a:pt x="2196" y="883"/>
                </a:lnTo>
                <a:lnTo>
                  <a:pt x="2196" y="836"/>
                </a:lnTo>
                <a:lnTo>
                  <a:pt x="2244" y="836"/>
                </a:lnTo>
                <a:lnTo>
                  <a:pt x="2244" y="883"/>
                </a:lnTo>
                <a:close/>
                <a:moveTo>
                  <a:pt x="2168" y="883"/>
                </a:moveTo>
                <a:lnTo>
                  <a:pt x="2121" y="883"/>
                </a:lnTo>
                <a:lnTo>
                  <a:pt x="2121" y="836"/>
                </a:lnTo>
                <a:lnTo>
                  <a:pt x="2168" y="836"/>
                </a:lnTo>
                <a:lnTo>
                  <a:pt x="2168" y="883"/>
                </a:lnTo>
                <a:close/>
                <a:moveTo>
                  <a:pt x="2092" y="883"/>
                </a:moveTo>
                <a:lnTo>
                  <a:pt x="2045" y="883"/>
                </a:lnTo>
                <a:lnTo>
                  <a:pt x="2045" y="836"/>
                </a:lnTo>
                <a:lnTo>
                  <a:pt x="2092" y="836"/>
                </a:lnTo>
                <a:lnTo>
                  <a:pt x="2092" y="883"/>
                </a:lnTo>
                <a:close/>
                <a:moveTo>
                  <a:pt x="2016" y="883"/>
                </a:moveTo>
                <a:lnTo>
                  <a:pt x="1969" y="883"/>
                </a:lnTo>
                <a:lnTo>
                  <a:pt x="1969" y="836"/>
                </a:lnTo>
                <a:lnTo>
                  <a:pt x="2016" y="836"/>
                </a:lnTo>
                <a:lnTo>
                  <a:pt x="2016" y="883"/>
                </a:lnTo>
                <a:close/>
                <a:moveTo>
                  <a:pt x="1865" y="883"/>
                </a:moveTo>
                <a:lnTo>
                  <a:pt x="1818" y="883"/>
                </a:lnTo>
                <a:lnTo>
                  <a:pt x="1818" y="836"/>
                </a:lnTo>
                <a:lnTo>
                  <a:pt x="1865" y="836"/>
                </a:lnTo>
                <a:lnTo>
                  <a:pt x="1865" y="883"/>
                </a:lnTo>
                <a:close/>
                <a:moveTo>
                  <a:pt x="1789" y="883"/>
                </a:moveTo>
                <a:lnTo>
                  <a:pt x="1742" y="883"/>
                </a:lnTo>
                <a:lnTo>
                  <a:pt x="1742" y="836"/>
                </a:lnTo>
                <a:lnTo>
                  <a:pt x="1789" y="836"/>
                </a:lnTo>
                <a:lnTo>
                  <a:pt x="1789" y="883"/>
                </a:lnTo>
                <a:close/>
                <a:moveTo>
                  <a:pt x="1714" y="883"/>
                </a:moveTo>
                <a:lnTo>
                  <a:pt x="1666" y="883"/>
                </a:lnTo>
                <a:lnTo>
                  <a:pt x="1666" y="836"/>
                </a:lnTo>
                <a:lnTo>
                  <a:pt x="1714" y="836"/>
                </a:lnTo>
                <a:lnTo>
                  <a:pt x="1714" y="883"/>
                </a:lnTo>
                <a:close/>
                <a:moveTo>
                  <a:pt x="1638" y="883"/>
                </a:moveTo>
                <a:lnTo>
                  <a:pt x="1591" y="883"/>
                </a:lnTo>
                <a:lnTo>
                  <a:pt x="1591" y="836"/>
                </a:lnTo>
                <a:lnTo>
                  <a:pt x="1638" y="836"/>
                </a:lnTo>
                <a:lnTo>
                  <a:pt x="1638" y="883"/>
                </a:lnTo>
                <a:close/>
                <a:moveTo>
                  <a:pt x="1562" y="883"/>
                </a:moveTo>
                <a:lnTo>
                  <a:pt x="1515" y="883"/>
                </a:lnTo>
                <a:lnTo>
                  <a:pt x="1515" y="836"/>
                </a:lnTo>
                <a:lnTo>
                  <a:pt x="1562" y="836"/>
                </a:lnTo>
                <a:lnTo>
                  <a:pt x="1562" y="883"/>
                </a:lnTo>
                <a:close/>
                <a:moveTo>
                  <a:pt x="805" y="883"/>
                </a:moveTo>
                <a:lnTo>
                  <a:pt x="758" y="883"/>
                </a:lnTo>
                <a:lnTo>
                  <a:pt x="758" y="836"/>
                </a:lnTo>
                <a:lnTo>
                  <a:pt x="805" y="836"/>
                </a:lnTo>
                <a:lnTo>
                  <a:pt x="805" y="883"/>
                </a:lnTo>
                <a:close/>
                <a:moveTo>
                  <a:pt x="729" y="883"/>
                </a:moveTo>
                <a:lnTo>
                  <a:pt x="682" y="883"/>
                </a:lnTo>
                <a:lnTo>
                  <a:pt x="682" y="836"/>
                </a:lnTo>
                <a:lnTo>
                  <a:pt x="729" y="836"/>
                </a:lnTo>
                <a:lnTo>
                  <a:pt x="729" y="883"/>
                </a:lnTo>
                <a:close/>
                <a:moveTo>
                  <a:pt x="653" y="883"/>
                </a:moveTo>
                <a:lnTo>
                  <a:pt x="606" y="883"/>
                </a:lnTo>
                <a:lnTo>
                  <a:pt x="606" y="836"/>
                </a:lnTo>
                <a:lnTo>
                  <a:pt x="653" y="836"/>
                </a:lnTo>
                <a:lnTo>
                  <a:pt x="653" y="883"/>
                </a:lnTo>
                <a:close/>
                <a:moveTo>
                  <a:pt x="578" y="883"/>
                </a:moveTo>
                <a:lnTo>
                  <a:pt x="530" y="883"/>
                </a:lnTo>
                <a:lnTo>
                  <a:pt x="530" y="836"/>
                </a:lnTo>
                <a:lnTo>
                  <a:pt x="578" y="836"/>
                </a:lnTo>
                <a:lnTo>
                  <a:pt x="578" y="883"/>
                </a:lnTo>
                <a:close/>
                <a:moveTo>
                  <a:pt x="502" y="883"/>
                </a:moveTo>
                <a:lnTo>
                  <a:pt x="455" y="883"/>
                </a:lnTo>
                <a:lnTo>
                  <a:pt x="455" y="836"/>
                </a:lnTo>
                <a:lnTo>
                  <a:pt x="502" y="836"/>
                </a:lnTo>
                <a:lnTo>
                  <a:pt x="502" y="883"/>
                </a:lnTo>
                <a:close/>
                <a:moveTo>
                  <a:pt x="3003" y="807"/>
                </a:moveTo>
                <a:lnTo>
                  <a:pt x="2954" y="807"/>
                </a:lnTo>
                <a:lnTo>
                  <a:pt x="2954" y="760"/>
                </a:lnTo>
                <a:lnTo>
                  <a:pt x="3003" y="760"/>
                </a:lnTo>
                <a:lnTo>
                  <a:pt x="3003" y="807"/>
                </a:lnTo>
                <a:close/>
                <a:moveTo>
                  <a:pt x="2852" y="807"/>
                </a:moveTo>
                <a:lnTo>
                  <a:pt x="2802" y="807"/>
                </a:lnTo>
                <a:lnTo>
                  <a:pt x="2802" y="760"/>
                </a:lnTo>
                <a:lnTo>
                  <a:pt x="2852" y="760"/>
                </a:lnTo>
                <a:lnTo>
                  <a:pt x="2852" y="807"/>
                </a:lnTo>
                <a:close/>
                <a:moveTo>
                  <a:pt x="2776" y="807"/>
                </a:moveTo>
                <a:lnTo>
                  <a:pt x="2726" y="807"/>
                </a:lnTo>
                <a:lnTo>
                  <a:pt x="2726" y="760"/>
                </a:lnTo>
                <a:lnTo>
                  <a:pt x="2776" y="760"/>
                </a:lnTo>
                <a:lnTo>
                  <a:pt x="2776" y="807"/>
                </a:lnTo>
                <a:close/>
                <a:moveTo>
                  <a:pt x="2700" y="807"/>
                </a:moveTo>
                <a:lnTo>
                  <a:pt x="2651" y="807"/>
                </a:lnTo>
                <a:lnTo>
                  <a:pt x="2651" y="760"/>
                </a:lnTo>
                <a:lnTo>
                  <a:pt x="2700" y="760"/>
                </a:lnTo>
                <a:lnTo>
                  <a:pt x="2700" y="807"/>
                </a:lnTo>
                <a:close/>
                <a:moveTo>
                  <a:pt x="2622" y="807"/>
                </a:moveTo>
                <a:lnTo>
                  <a:pt x="2575" y="807"/>
                </a:lnTo>
                <a:lnTo>
                  <a:pt x="2575" y="760"/>
                </a:lnTo>
                <a:lnTo>
                  <a:pt x="2622" y="760"/>
                </a:lnTo>
                <a:lnTo>
                  <a:pt x="2622" y="807"/>
                </a:lnTo>
                <a:close/>
                <a:moveTo>
                  <a:pt x="2547" y="807"/>
                </a:moveTo>
                <a:lnTo>
                  <a:pt x="2499" y="807"/>
                </a:lnTo>
                <a:lnTo>
                  <a:pt x="2499" y="760"/>
                </a:lnTo>
                <a:lnTo>
                  <a:pt x="2547" y="760"/>
                </a:lnTo>
                <a:lnTo>
                  <a:pt x="2547" y="807"/>
                </a:lnTo>
                <a:close/>
                <a:moveTo>
                  <a:pt x="2471" y="807"/>
                </a:moveTo>
                <a:lnTo>
                  <a:pt x="2424" y="807"/>
                </a:lnTo>
                <a:lnTo>
                  <a:pt x="2424" y="760"/>
                </a:lnTo>
                <a:lnTo>
                  <a:pt x="2471" y="760"/>
                </a:lnTo>
                <a:lnTo>
                  <a:pt x="2471" y="807"/>
                </a:lnTo>
                <a:close/>
                <a:moveTo>
                  <a:pt x="2395" y="807"/>
                </a:moveTo>
                <a:lnTo>
                  <a:pt x="2348" y="807"/>
                </a:lnTo>
                <a:lnTo>
                  <a:pt x="2348" y="760"/>
                </a:lnTo>
                <a:lnTo>
                  <a:pt x="2395" y="760"/>
                </a:lnTo>
                <a:lnTo>
                  <a:pt x="2395" y="807"/>
                </a:lnTo>
                <a:close/>
                <a:moveTo>
                  <a:pt x="2319" y="807"/>
                </a:moveTo>
                <a:lnTo>
                  <a:pt x="2272" y="807"/>
                </a:lnTo>
                <a:lnTo>
                  <a:pt x="2272" y="760"/>
                </a:lnTo>
                <a:lnTo>
                  <a:pt x="2319" y="760"/>
                </a:lnTo>
                <a:lnTo>
                  <a:pt x="2319" y="807"/>
                </a:lnTo>
                <a:close/>
                <a:moveTo>
                  <a:pt x="2244" y="807"/>
                </a:moveTo>
                <a:lnTo>
                  <a:pt x="2196" y="807"/>
                </a:lnTo>
                <a:lnTo>
                  <a:pt x="2196" y="760"/>
                </a:lnTo>
                <a:lnTo>
                  <a:pt x="2244" y="760"/>
                </a:lnTo>
                <a:lnTo>
                  <a:pt x="2244" y="807"/>
                </a:lnTo>
                <a:close/>
                <a:moveTo>
                  <a:pt x="2168" y="807"/>
                </a:moveTo>
                <a:lnTo>
                  <a:pt x="2121" y="807"/>
                </a:lnTo>
                <a:lnTo>
                  <a:pt x="2121" y="760"/>
                </a:lnTo>
                <a:lnTo>
                  <a:pt x="2168" y="760"/>
                </a:lnTo>
                <a:lnTo>
                  <a:pt x="2168" y="807"/>
                </a:lnTo>
                <a:close/>
                <a:moveTo>
                  <a:pt x="2092" y="807"/>
                </a:moveTo>
                <a:lnTo>
                  <a:pt x="2045" y="807"/>
                </a:lnTo>
                <a:lnTo>
                  <a:pt x="2045" y="760"/>
                </a:lnTo>
                <a:lnTo>
                  <a:pt x="2092" y="760"/>
                </a:lnTo>
                <a:lnTo>
                  <a:pt x="2092" y="807"/>
                </a:lnTo>
                <a:close/>
                <a:moveTo>
                  <a:pt x="2016" y="807"/>
                </a:moveTo>
                <a:lnTo>
                  <a:pt x="1969" y="807"/>
                </a:lnTo>
                <a:lnTo>
                  <a:pt x="1969" y="760"/>
                </a:lnTo>
                <a:lnTo>
                  <a:pt x="2016" y="760"/>
                </a:lnTo>
                <a:lnTo>
                  <a:pt x="2016" y="807"/>
                </a:lnTo>
                <a:close/>
                <a:moveTo>
                  <a:pt x="1941" y="807"/>
                </a:moveTo>
                <a:lnTo>
                  <a:pt x="1893" y="807"/>
                </a:lnTo>
                <a:lnTo>
                  <a:pt x="1893" y="760"/>
                </a:lnTo>
                <a:lnTo>
                  <a:pt x="1941" y="760"/>
                </a:lnTo>
                <a:lnTo>
                  <a:pt x="1941" y="807"/>
                </a:lnTo>
                <a:close/>
                <a:moveTo>
                  <a:pt x="1789" y="807"/>
                </a:moveTo>
                <a:lnTo>
                  <a:pt x="1742" y="807"/>
                </a:lnTo>
                <a:lnTo>
                  <a:pt x="1742" y="760"/>
                </a:lnTo>
                <a:lnTo>
                  <a:pt x="1789" y="760"/>
                </a:lnTo>
                <a:lnTo>
                  <a:pt x="1789" y="807"/>
                </a:lnTo>
                <a:close/>
                <a:moveTo>
                  <a:pt x="1638" y="807"/>
                </a:moveTo>
                <a:lnTo>
                  <a:pt x="1591" y="807"/>
                </a:lnTo>
                <a:lnTo>
                  <a:pt x="1591" y="760"/>
                </a:lnTo>
                <a:lnTo>
                  <a:pt x="1638" y="760"/>
                </a:lnTo>
                <a:lnTo>
                  <a:pt x="1638" y="807"/>
                </a:lnTo>
                <a:close/>
                <a:moveTo>
                  <a:pt x="1562" y="807"/>
                </a:moveTo>
                <a:lnTo>
                  <a:pt x="1515" y="807"/>
                </a:lnTo>
                <a:lnTo>
                  <a:pt x="1515" y="760"/>
                </a:lnTo>
                <a:lnTo>
                  <a:pt x="1562" y="760"/>
                </a:lnTo>
                <a:lnTo>
                  <a:pt x="1562" y="807"/>
                </a:lnTo>
                <a:close/>
                <a:moveTo>
                  <a:pt x="881" y="807"/>
                </a:moveTo>
                <a:lnTo>
                  <a:pt x="833" y="807"/>
                </a:lnTo>
                <a:lnTo>
                  <a:pt x="833" y="760"/>
                </a:lnTo>
                <a:lnTo>
                  <a:pt x="881" y="760"/>
                </a:lnTo>
                <a:lnTo>
                  <a:pt x="881" y="807"/>
                </a:lnTo>
                <a:close/>
                <a:moveTo>
                  <a:pt x="805" y="807"/>
                </a:moveTo>
                <a:lnTo>
                  <a:pt x="758" y="807"/>
                </a:lnTo>
                <a:lnTo>
                  <a:pt x="758" y="760"/>
                </a:lnTo>
                <a:lnTo>
                  <a:pt x="805" y="760"/>
                </a:lnTo>
                <a:lnTo>
                  <a:pt x="805" y="807"/>
                </a:lnTo>
                <a:close/>
                <a:moveTo>
                  <a:pt x="729" y="807"/>
                </a:moveTo>
                <a:lnTo>
                  <a:pt x="682" y="807"/>
                </a:lnTo>
                <a:lnTo>
                  <a:pt x="682" y="760"/>
                </a:lnTo>
                <a:lnTo>
                  <a:pt x="729" y="760"/>
                </a:lnTo>
                <a:lnTo>
                  <a:pt x="729" y="807"/>
                </a:lnTo>
                <a:close/>
                <a:moveTo>
                  <a:pt x="653" y="807"/>
                </a:moveTo>
                <a:lnTo>
                  <a:pt x="606" y="807"/>
                </a:lnTo>
                <a:lnTo>
                  <a:pt x="606" y="760"/>
                </a:lnTo>
                <a:lnTo>
                  <a:pt x="653" y="760"/>
                </a:lnTo>
                <a:lnTo>
                  <a:pt x="653" y="807"/>
                </a:lnTo>
                <a:close/>
                <a:moveTo>
                  <a:pt x="578" y="807"/>
                </a:moveTo>
                <a:lnTo>
                  <a:pt x="530" y="807"/>
                </a:lnTo>
                <a:lnTo>
                  <a:pt x="530" y="760"/>
                </a:lnTo>
                <a:lnTo>
                  <a:pt x="578" y="760"/>
                </a:lnTo>
                <a:lnTo>
                  <a:pt x="578" y="807"/>
                </a:lnTo>
                <a:close/>
                <a:moveTo>
                  <a:pt x="502" y="807"/>
                </a:moveTo>
                <a:lnTo>
                  <a:pt x="455" y="807"/>
                </a:lnTo>
                <a:lnTo>
                  <a:pt x="455" y="760"/>
                </a:lnTo>
                <a:lnTo>
                  <a:pt x="502" y="760"/>
                </a:lnTo>
                <a:lnTo>
                  <a:pt x="502" y="807"/>
                </a:lnTo>
                <a:close/>
                <a:moveTo>
                  <a:pt x="3003" y="732"/>
                </a:moveTo>
                <a:lnTo>
                  <a:pt x="2954" y="732"/>
                </a:lnTo>
                <a:lnTo>
                  <a:pt x="2954" y="682"/>
                </a:lnTo>
                <a:lnTo>
                  <a:pt x="3003" y="682"/>
                </a:lnTo>
                <a:lnTo>
                  <a:pt x="3003" y="732"/>
                </a:lnTo>
                <a:close/>
                <a:moveTo>
                  <a:pt x="2928" y="732"/>
                </a:moveTo>
                <a:lnTo>
                  <a:pt x="2878" y="732"/>
                </a:lnTo>
                <a:lnTo>
                  <a:pt x="2878" y="682"/>
                </a:lnTo>
                <a:lnTo>
                  <a:pt x="2928" y="682"/>
                </a:lnTo>
                <a:lnTo>
                  <a:pt x="2928" y="732"/>
                </a:lnTo>
                <a:close/>
                <a:moveTo>
                  <a:pt x="2852" y="732"/>
                </a:moveTo>
                <a:lnTo>
                  <a:pt x="2802" y="732"/>
                </a:lnTo>
                <a:lnTo>
                  <a:pt x="2802" y="682"/>
                </a:lnTo>
                <a:lnTo>
                  <a:pt x="2852" y="682"/>
                </a:lnTo>
                <a:lnTo>
                  <a:pt x="2852" y="732"/>
                </a:lnTo>
                <a:close/>
                <a:moveTo>
                  <a:pt x="2776" y="732"/>
                </a:moveTo>
                <a:lnTo>
                  <a:pt x="2726" y="732"/>
                </a:lnTo>
                <a:lnTo>
                  <a:pt x="2726" y="682"/>
                </a:lnTo>
                <a:lnTo>
                  <a:pt x="2776" y="682"/>
                </a:lnTo>
                <a:lnTo>
                  <a:pt x="2776" y="732"/>
                </a:lnTo>
                <a:close/>
                <a:moveTo>
                  <a:pt x="2700" y="732"/>
                </a:moveTo>
                <a:lnTo>
                  <a:pt x="2651" y="732"/>
                </a:lnTo>
                <a:lnTo>
                  <a:pt x="2651" y="682"/>
                </a:lnTo>
                <a:lnTo>
                  <a:pt x="2700" y="682"/>
                </a:lnTo>
                <a:lnTo>
                  <a:pt x="2700" y="732"/>
                </a:lnTo>
                <a:close/>
                <a:moveTo>
                  <a:pt x="2622" y="732"/>
                </a:moveTo>
                <a:lnTo>
                  <a:pt x="2575" y="732"/>
                </a:lnTo>
                <a:lnTo>
                  <a:pt x="2575" y="682"/>
                </a:lnTo>
                <a:lnTo>
                  <a:pt x="2622" y="682"/>
                </a:lnTo>
                <a:lnTo>
                  <a:pt x="2622" y="732"/>
                </a:lnTo>
                <a:close/>
                <a:moveTo>
                  <a:pt x="2547" y="732"/>
                </a:moveTo>
                <a:lnTo>
                  <a:pt x="2499" y="732"/>
                </a:lnTo>
                <a:lnTo>
                  <a:pt x="2499" y="682"/>
                </a:lnTo>
                <a:lnTo>
                  <a:pt x="2547" y="682"/>
                </a:lnTo>
                <a:lnTo>
                  <a:pt x="2547" y="732"/>
                </a:lnTo>
                <a:close/>
                <a:moveTo>
                  <a:pt x="2471" y="732"/>
                </a:moveTo>
                <a:lnTo>
                  <a:pt x="2424" y="732"/>
                </a:lnTo>
                <a:lnTo>
                  <a:pt x="2424" y="682"/>
                </a:lnTo>
                <a:lnTo>
                  <a:pt x="2471" y="682"/>
                </a:lnTo>
                <a:lnTo>
                  <a:pt x="2471" y="732"/>
                </a:lnTo>
                <a:close/>
                <a:moveTo>
                  <a:pt x="2395" y="732"/>
                </a:moveTo>
                <a:lnTo>
                  <a:pt x="2348" y="732"/>
                </a:lnTo>
                <a:lnTo>
                  <a:pt x="2348" y="682"/>
                </a:lnTo>
                <a:lnTo>
                  <a:pt x="2395" y="682"/>
                </a:lnTo>
                <a:lnTo>
                  <a:pt x="2395" y="732"/>
                </a:lnTo>
                <a:close/>
                <a:moveTo>
                  <a:pt x="2319" y="732"/>
                </a:moveTo>
                <a:lnTo>
                  <a:pt x="2272" y="732"/>
                </a:lnTo>
                <a:lnTo>
                  <a:pt x="2272" y="682"/>
                </a:lnTo>
                <a:lnTo>
                  <a:pt x="2319" y="682"/>
                </a:lnTo>
                <a:lnTo>
                  <a:pt x="2319" y="732"/>
                </a:lnTo>
                <a:close/>
                <a:moveTo>
                  <a:pt x="2244" y="732"/>
                </a:moveTo>
                <a:lnTo>
                  <a:pt x="2196" y="732"/>
                </a:lnTo>
                <a:lnTo>
                  <a:pt x="2196" y="682"/>
                </a:lnTo>
                <a:lnTo>
                  <a:pt x="2244" y="682"/>
                </a:lnTo>
                <a:lnTo>
                  <a:pt x="2244" y="732"/>
                </a:lnTo>
                <a:close/>
                <a:moveTo>
                  <a:pt x="2092" y="732"/>
                </a:moveTo>
                <a:lnTo>
                  <a:pt x="2045" y="732"/>
                </a:lnTo>
                <a:lnTo>
                  <a:pt x="2045" y="682"/>
                </a:lnTo>
                <a:lnTo>
                  <a:pt x="2092" y="682"/>
                </a:lnTo>
                <a:lnTo>
                  <a:pt x="2092" y="732"/>
                </a:lnTo>
                <a:close/>
                <a:moveTo>
                  <a:pt x="1865" y="732"/>
                </a:moveTo>
                <a:lnTo>
                  <a:pt x="1818" y="732"/>
                </a:lnTo>
                <a:lnTo>
                  <a:pt x="1818" y="682"/>
                </a:lnTo>
                <a:lnTo>
                  <a:pt x="1865" y="682"/>
                </a:lnTo>
                <a:lnTo>
                  <a:pt x="1865" y="732"/>
                </a:lnTo>
                <a:close/>
                <a:moveTo>
                  <a:pt x="1789" y="732"/>
                </a:moveTo>
                <a:lnTo>
                  <a:pt x="1742" y="732"/>
                </a:lnTo>
                <a:lnTo>
                  <a:pt x="1742" y="682"/>
                </a:lnTo>
                <a:lnTo>
                  <a:pt x="1789" y="682"/>
                </a:lnTo>
                <a:lnTo>
                  <a:pt x="1789" y="732"/>
                </a:lnTo>
                <a:close/>
                <a:moveTo>
                  <a:pt x="1714" y="732"/>
                </a:moveTo>
                <a:lnTo>
                  <a:pt x="1666" y="732"/>
                </a:lnTo>
                <a:lnTo>
                  <a:pt x="1666" y="682"/>
                </a:lnTo>
                <a:lnTo>
                  <a:pt x="1714" y="682"/>
                </a:lnTo>
                <a:lnTo>
                  <a:pt x="1714" y="732"/>
                </a:lnTo>
                <a:close/>
                <a:moveTo>
                  <a:pt x="1638" y="732"/>
                </a:moveTo>
                <a:lnTo>
                  <a:pt x="1591" y="732"/>
                </a:lnTo>
                <a:lnTo>
                  <a:pt x="1591" y="682"/>
                </a:lnTo>
                <a:lnTo>
                  <a:pt x="1638" y="682"/>
                </a:lnTo>
                <a:lnTo>
                  <a:pt x="1638" y="732"/>
                </a:lnTo>
                <a:close/>
                <a:moveTo>
                  <a:pt x="956" y="732"/>
                </a:moveTo>
                <a:lnTo>
                  <a:pt x="909" y="732"/>
                </a:lnTo>
                <a:lnTo>
                  <a:pt x="909" y="682"/>
                </a:lnTo>
                <a:lnTo>
                  <a:pt x="956" y="682"/>
                </a:lnTo>
                <a:lnTo>
                  <a:pt x="956" y="732"/>
                </a:lnTo>
                <a:close/>
                <a:moveTo>
                  <a:pt x="881" y="732"/>
                </a:moveTo>
                <a:lnTo>
                  <a:pt x="833" y="732"/>
                </a:lnTo>
                <a:lnTo>
                  <a:pt x="833" y="682"/>
                </a:lnTo>
                <a:lnTo>
                  <a:pt x="881" y="682"/>
                </a:lnTo>
                <a:lnTo>
                  <a:pt x="881" y="732"/>
                </a:lnTo>
                <a:close/>
                <a:moveTo>
                  <a:pt x="805" y="732"/>
                </a:moveTo>
                <a:lnTo>
                  <a:pt x="758" y="732"/>
                </a:lnTo>
                <a:lnTo>
                  <a:pt x="758" y="682"/>
                </a:lnTo>
                <a:lnTo>
                  <a:pt x="805" y="682"/>
                </a:lnTo>
                <a:lnTo>
                  <a:pt x="805" y="732"/>
                </a:lnTo>
                <a:close/>
                <a:moveTo>
                  <a:pt x="729" y="732"/>
                </a:moveTo>
                <a:lnTo>
                  <a:pt x="682" y="732"/>
                </a:lnTo>
                <a:lnTo>
                  <a:pt x="682" y="682"/>
                </a:lnTo>
                <a:lnTo>
                  <a:pt x="729" y="682"/>
                </a:lnTo>
                <a:lnTo>
                  <a:pt x="729" y="732"/>
                </a:lnTo>
                <a:close/>
                <a:moveTo>
                  <a:pt x="653" y="732"/>
                </a:moveTo>
                <a:lnTo>
                  <a:pt x="606" y="732"/>
                </a:lnTo>
                <a:lnTo>
                  <a:pt x="606" y="682"/>
                </a:lnTo>
                <a:lnTo>
                  <a:pt x="653" y="682"/>
                </a:lnTo>
                <a:lnTo>
                  <a:pt x="653" y="732"/>
                </a:lnTo>
                <a:close/>
                <a:moveTo>
                  <a:pt x="578" y="732"/>
                </a:moveTo>
                <a:lnTo>
                  <a:pt x="530" y="732"/>
                </a:lnTo>
                <a:lnTo>
                  <a:pt x="530" y="682"/>
                </a:lnTo>
                <a:lnTo>
                  <a:pt x="578" y="682"/>
                </a:lnTo>
                <a:lnTo>
                  <a:pt x="578" y="732"/>
                </a:lnTo>
                <a:close/>
                <a:moveTo>
                  <a:pt x="502" y="732"/>
                </a:moveTo>
                <a:lnTo>
                  <a:pt x="455" y="732"/>
                </a:lnTo>
                <a:lnTo>
                  <a:pt x="455" y="682"/>
                </a:lnTo>
                <a:lnTo>
                  <a:pt x="502" y="682"/>
                </a:lnTo>
                <a:lnTo>
                  <a:pt x="502" y="732"/>
                </a:lnTo>
                <a:close/>
                <a:moveTo>
                  <a:pt x="3003" y="656"/>
                </a:moveTo>
                <a:lnTo>
                  <a:pt x="2954" y="656"/>
                </a:lnTo>
                <a:lnTo>
                  <a:pt x="2954" y="606"/>
                </a:lnTo>
                <a:lnTo>
                  <a:pt x="3003" y="606"/>
                </a:lnTo>
                <a:lnTo>
                  <a:pt x="3003" y="656"/>
                </a:lnTo>
                <a:close/>
                <a:moveTo>
                  <a:pt x="2928" y="656"/>
                </a:moveTo>
                <a:lnTo>
                  <a:pt x="2878" y="656"/>
                </a:lnTo>
                <a:lnTo>
                  <a:pt x="2878" y="606"/>
                </a:lnTo>
                <a:lnTo>
                  <a:pt x="2928" y="606"/>
                </a:lnTo>
                <a:lnTo>
                  <a:pt x="2928" y="656"/>
                </a:lnTo>
                <a:close/>
                <a:moveTo>
                  <a:pt x="2852" y="656"/>
                </a:moveTo>
                <a:lnTo>
                  <a:pt x="2802" y="656"/>
                </a:lnTo>
                <a:lnTo>
                  <a:pt x="2802" y="606"/>
                </a:lnTo>
                <a:lnTo>
                  <a:pt x="2852" y="606"/>
                </a:lnTo>
                <a:lnTo>
                  <a:pt x="2852" y="656"/>
                </a:lnTo>
                <a:close/>
                <a:moveTo>
                  <a:pt x="2776" y="656"/>
                </a:moveTo>
                <a:lnTo>
                  <a:pt x="2726" y="656"/>
                </a:lnTo>
                <a:lnTo>
                  <a:pt x="2726" y="606"/>
                </a:lnTo>
                <a:lnTo>
                  <a:pt x="2776" y="606"/>
                </a:lnTo>
                <a:lnTo>
                  <a:pt x="2776" y="656"/>
                </a:lnTo>
                <a:close/>
                <a:moveTo>
                  <a:pt x="2700" y="656"/>
                </a:moveTo>
                <a:lnTo>
                  <a:pt x="2651" y="656"/>
                </a:lnTo>
                <a:lnTo>
                  <a:pt x="2651" y="606"/>
                </a:lnTo>
                <a:lnTo>
                  <a:pt x="2700" y="606"/>
                </a:lnTo>
                <a:lnTo>
                  <a:pt x="2700" y="656"/>
                </a:lnTo>
                <a:close/>
                <a:moveTo>
                  <a:pt x="2622" y="656"/>
                </a:moveTo>
                <a:lnTo>
                  <a:pt x="2575" y="656"/>
                </a:lnTo>
                <a:lnTo>
                  <a:pt x="2575" y="606"/>
                </a:lnTo>
                <a:lnTo>
                  <a:pt x="2622" y="606"/>
                </a:lnTo>
                <a:lnTo>
                  <a:pt x="2622" y="656"/>
                </a:lnTo>
                <a:close/>
                <a:moveTo>
                  <a:pt x="2547" y="656"/>
                </a:moveTo>
                <a:lnTo>
                  <a:pt x="2499" y="656"/>
                </a:lnTo>
                <a:lnTo>
                  <a:pt x="2499" y="606"/>
                </a:lnTo>
                <a:lnTo>
                  <a:pt x="2547" y="606"/>
                </a:lnTo>
                <a:lnTo>
                  <a:pt x="2547" y="656"/>
                </a:lnTo>
                <a:close/>
                <a:moveTo>
                  <a:pt x="2471" y="656"/>
                </a:moveTo>
                <a:lnTo>
                  <a:pt x="2424" y="656"/>
                </a:lnTo>
                <a:lnTo>
                  <a:pt x="2424" y="606"/>
                </a:lnTo>
                <a:lnTo>
                  <a:pt x="2471" y="606"/>
                </a:lnTo>
                <a:lnTo>
                  <a:pt x="2471" y="656"/>
                </a:lnTo>
                <a:close/>
                <a:moveTo>
                  <a:pt x="2395" y="656"/>
                </a:moveTo>
                <a:lnTo>
                  <a:pt x="2348" y="656"/>
                </a:lnTo>
                <a:lnTo>
                  <a:pt x="2348" y="606"/>
                </a:lnTo>
                <a:lnTo>
                  <a:pt x="2395" y="606"/>
                </a:lnTo>
                <a:lnTo>
                  <a:pt x="2395" y="656"/>
                </a:lnTo>
                <a:close/>
                <a:moveTo>
                  <a:pt x="2319" y="656"/>
                </a:moveTo>
                <a:lnTo>
                  <a:pt x="2272" y="656"/>
                </a:lnTo>
                <a:lnTo>
                  <a:pt x="2272" y="606"/>
                </a:lnTo>
                <a:lnTo>
                  <a:pt x="2319" y="606"/>
                </a:lnTo>
                <a:lnTo>
                  <a:pt x="2319" y="656"/>
                </a:lnTo>
                <a:close/>
                <a:moveTo>
                  <a:pt x="2244" y="656"/>
                </a:moveTo>
                <a:lnTo>
                  <a:pt x="2196" y="656"/>
                </a:lnTo>
                <a:lnTo>
                  <a:pt x="2196" y="606"/>
                </a:lnTo>
                <a:lnTo>
                  <a:pt x="2244" y="606"/>
                </a:lnTo>
                <a:lnTo>
                  <a:pt x="2244" y="656"/>
                </a:lnTo>
                <a:close/>
                <a:moveTo>
                  <a:pt x="2168" y="656"/>
                </a:moveTo>
                <a:lnTo>
                  <a:pt x="2121" y="656"/>
                </a:lnTo>
                <a:lnTo>
                  <a:pt x="2121" y="606"/>
                </a:lnTo>
                <a:lnTo>
                  <a:pt x="2168" y="606"/>
                </a:lnTo>
                <a:lnTo>
                  <a:pt x="2168" y="656"/>
                </a:lnTo>
                <a:close/>
                <a:moveTo>
                  <a:pt x="2092" y="656"/>
                </a:moveTo>
                <a:lnTo>
                  <a:pt x="2045" y="656"/>
                </a:lnTo>
                <a:lnTo>
                  <a:pt x="2045" y="606"/>
                </a:lnTo>
                <a:lnTo>
                  <a:pt x="2092" y="606"/>
                </a:lnTo>
                <a:lnTo>
                  <a:pt x="2092" y="656"/>
                </a:lnTo>
                <a:close/>
                <a:moveTo>
                  <a:pt x="2016" y="656"/>
                </a:moveTo>
                <a:lnTo>
                  <a:pt x="1969" y="656"/>
                </a:lnTo>
                <a:lnTo>
                  <a:pt x="1969" y="606"/>
                </a:lnTo>
                <a:lnTo>
                  <a:pt x="2016" y="606"/>
                </a:lnTo>
                <a:lnTo>
                  <a:pt x="2016" y="656"/>
                </a:lnTo>
                <a:close/>
                <a:moveTo>
                  <a:pt x="1941" y="656"/>
                </a:moveTo>
                <a:lnTo>
                  <a:pt x="1893" y="656"/>
                </a:lnTo>
                <a:lnTo>
                  <a:pt x="1893" y="606"/>
                </a:lnTo>
                <a:lnTo>
                  <a:pt x="1941" y="606"/>
                </a:lnTo>
                <a:lnTo>
                  <a:pt x="1941" y="656"/>
                </a:lnTo>
                <a:close/>
                <a:moveTo>
                  <a:pt x="1865" y="656"/>
                </a:moveTo>
                <a:lnTo>
                  <a:pt x="1818" y="656"/>
                </a:lnTo>
                <a:lnTo>
                  <a:pt x="1818" y="606"/>
                </a:lnTo>
                <a:lnTo>
                  <a:pt x="1865" y="606"/>
                </a:lnTo>
                <a:lnTo>
                  <a:pt x="1865" y="656"/>
                </a:lnTo>
                <a:close/>
                <a:moveTo>
                  <a:pt x="1789" y="656"/>
                </a:moveTo>
                <a:lnTo>
                  <a:pt x="1742" y="656"/>
                </a:lnTo>
                <a:lnTo>
                  <a:pt x="1742" y="606"/>
                </a:lnTo>
                <a:lnTo>
                  <a:pt x="1789" y="606"/>
                </a:lnTo>
                <a:lnTo>
                  <a:pt x="1789" y="656"/>
                </a:lnTo>
                <a:close/>
                <a:moveTo>
                  <a:pt x="1714" y="656"/>
                </a:moveTo>
                <a:lnTo>
                  <a:pt x="1666" y="656"/>
                </a:lnTo>
                <a:lnTo>
                  <a:pt x="1666" y="606"/>
                </a:lnTo>
                <a:lnTo>
                  <a:pt x="1714" y="606"/>
                </a:lnTo>
                <a:lnTo>
                  <a:pt x="1714" y="656"/>
                </a:lnTo>
                <a:close/>
                <a:moveTo>
                  <a:pt x="1638" y="656"/>
                </a:moveTo>
                <a:lnTo>
                  <a:pt x="1591" y="656"/>
                </a:lnTo>
                <a:lnTo>
                  <a:pt x="1591" y="606"/>
                </a:lnTo>
                <a:lnTo>
                  <a:pt x="1638" y="606"/>
                </a:lnTo>
                <a:lnTo>
                  <a:pt x="1638" y="656"/>
                </a:lnTo>
                <a:close/>
                <a:moveTo>
                  <a:pt x="1108" y="656"/>
                </a:moveTo>
                <a:lnTo>
                  <a:pt x="1060" y="656"/>
                </a:lnTo>
                <a:lnTo>
                  <a:pt x="1060" y="606"/>
                </a:lnTo>
                <a:lnTo>
                  <a:pt x="1108" y="606"/>
                </a:lnTo>
                <a:lnTo>
                  <a:pt x="1108" y="656"/>
                </a:lnTo>
                <a:close/>
                <a:moveTo>
                  <a:pt x="1032" y="656"/>
                </a:moveTo>
                <a:lnTo>
                  <a:pt x="985" y="656"/>
                </a:lnTo>
                <a:lnTo>
                  <a:pt x="985" y="606"/>
                </a:lnTo>
                <a:lnTo>
                  <a:pt x="1032" y="606"/>
                </a:lnTo>
                <a:lnTo>
                  <a:pt x="1032" y="656"/>
                </a:lnTo>
                <a:close/>
                <a:moveTo>
                  <a:pt x="956" y="656"/>
                </a:moveTo>
                <a:lnTo>
                  <a:pt x="909" y="656"/>
                </a:lnTo>
                <a:lnTo>
                  <a:pt x="909" y="606"/>
                </a:lnTo>
                <a:lnTo>
                  <a:pt x="956" y="606"/>
                </a:lnTo>
                <a:lnTo>
                  <a:pt x="956" y="656"/>
                </a:lnTo>
                <a:close/>
                <a:moveTo>
                  <a:pt x="881" y="656"/>
                </a:moveTo>
                <a:lnTo>
                  <a:pt x="833" y="656"/>
                </a:lnTo>
                <a:lnTo>
                  <a:pt x="833" y="606"/>
                </a:lnTo>
                <a:lnTo>
                  <a:pt x="881" y="606"/>
                </a:lnTo>
                <a:lnTo>
                  <a:pt x="881" y="656"/>
                </a:lnTo>
                <a:close/>
                <a:moveTo>
                  <a:pt x="805" y="656"/>
                </a:moveTo>
                <a:lnTo>
                  <a:pt x="758" y="656"/>
                </a:lnTo>
                <a:lnTo>
                  <a:pt x="758" y="606"/>
                </a:lnTo>
                <a:lnTo>
                  <a:pt x="805" y="606"/>
                </a:lnTo>
                <a:lnTo>
                  <a:pt x="805" y="656"/>
                </a:lnTo>
                <a:close/>
                <a:moveTo>
                  <a:pt x="729" y="656"/>
                </a:moveTo>
                <a:lnTo>
                  <a:pt x="682" y="656"/>
                </a:lnTo>
                <a:lnTo>
                  <a:pt x="682" y="606"/>
                </a:lnTo>
                <a:lnTo>
                  <a:pt x="729" y="606"/>
                </a:lnTo>
                <a:lnTo>
                  <a:pt x="729" y="656"/>
                </a:lnTo>
                <a:close/>
                <a:moveTo>
                  <a:pt x="653" y="656"/>
                </a:moveTo>
                <a:lnTo>
                  <a:pt x="606" y="656"/>
                </a:lnTo>
                <a:lnTo>
                  <a:pt x="606" y="606"/>
                </a:lnTo>
                <a:lnTo>
                  <a:pt x="653" y="606"/>
                </a:lnTo>
                <a:lnTo>
                  <a:pt x="653" y="656"/>
                </a:lnTo>
                <a:close/>
                <a:moveTo>
                  <a:pt x="578" y="656"/>
                </a:moveTo>
                <a:lnTo>
                  <a:pt x="530" y="656"/>
                </a:lnTo>
                <a:lnTo>
                  <a:pt x="530" y="606"/>
                </a:lnTo>
                <a:lnTo>
                  <a:pt x="578" y="606"/>
                </a:lnTo>
                <a:lnTo>
                  <a:pt x="578" y="656"/>
                </a:lnTo>
                <a:close/>
                <a:moveTo>
                  <a:pt x="502" y="656"/>
                </a:moveTo>
                <a:lnTo>
                  <a:pt x="455" y="656"/>
                </a:lnTo>
                <a:lnTo>
                  <a:pt x="455" y="606"/>
                </a:lnTo>
                <a:lnTo>
                  <a:pt x="502" y="606"/>
                </a:lnTo>
                <a:lnTo>
                  <a:pt x="502" y="656"/>
                </a:lnTo>
                <a:close/>
                <a:moveTo>
                  <a:pt x="426" y="656"/>
                </a:moveTo>
                <a:lnTo>
                  <a:pt x="379" y="656"/>
                </a:lnTo>
                <a:lnTo>
                  <a:pt x="379" y="606"/>
                </a:lnTo>
                <a:lnTo>
                  <a:pt x="426" y="606"/>
                </a:lnTo>
                <a:lnTo>
                  <a:pt x="426" y="656"/>
                </a:lnTo>
                <a:close/>
                <a:moveTo>
                  <a:pt x="3155" y="578"/>
                </a:moveTo>
                <a:lnTo>
                  <a:pt x="3105" y="578"/>
                </a:lnTo>
                <a:lnTo>
                  <a:pt x="3105" y="531"/>
                </a:lnTo>
                <a:lnTo>
                  <a:pt x="3155" y="531"/>
                </a:lnTo>
                <a:lnTo>
                  <a:pt x="3155" y="578"/>
                </a:lnTo>
                <a:close/>
                <a:moveTo>
                  <a:pt x="3003" y="578"/>
                </a:moveTo>
                <a:lnTo>
                  <a:pt x="2954" y="578"/>
                </a:lnTo>
                <a:lnTo>
                  <a:pt x="2954" y="531"/>
                </a:lnTo>
                <a:lnTo>
                  <a:pt x="3003" y="531"/>
                </a:lnTo>
                <a:lnTo>
                  <a:pt x="3003" y="578"/>
                </a:lnTo>
                <a:close/>
                <a:moveTo>
                  <a:pt x="2928" y="578"/>
                </a:moveTo>
                <a:lnTo>
                  <a:pt x="2878" y="578"/>
                </a:lnTo>
                <a:lnTo>
                  <a:pt x="2878" y="531"/>
                </a:lnTo>
                <a:lnTo>
                  <a:pt x="2928" y="531"/>
                </a:lnTo>
                <a:lnTo>
                  <a:pt x="2928" y="578"/>
                </a:lnTo>
                <a:close/>
                <a:moveTo>
                  <a:pt x="2852" y="578"/>
                </a:moveTo>
                <a:lnTo>
                  <a:pt x="2802" y="578"/>
                </a:lnTo>
                <a:lnTo>
                  <a:pt x="2802" y="531"/>
                </a:lnTo>
                <a:lnTo>
                  <a:pt x="2852" y="531"/>
                </a:lnTo>
                <a:lnTo>
                  <a:pt x="2852" y="578"/>
                </a:lnTo>
                <a:close/>
                <a:moveTo>
                  <a:pt x="2776" y="578"/>
                </a:moveTo>
                <a:lnTo>
                  <a:pt x="2726" y="578"/>
                </a:lnTo>
                <a:lnTo>
                  <a:pt x="2726" y="531"/>
                </a:lnTo>
                <a:lnTo>
                  <a:pt x="2776" y="531"/>
                </a:lnTo>
                <a:lnTo>
                  <a:pt x="2776" y="578"/>
                </a:lnTo>
                <a:close/>
                <a:moveTo>
                  <a:pt x="2700" y="578"/>
                </a:moveTo>
                <a:lnTo>
                  <a:pt x="2651" y="578"/>
                </a:lnTo>
                <a:lnTo>
                  <a:pt x="2651" y="531"/>
                </a:lnTo>
                <a:lnTo>
                  <a:pt x="2700" y="531"/>
                </a:lnTo>
                <a:lnTo>
                  <a:pt x="2700" y="578"/>
                </a:lnTo>
                <a:close/>
                <a:moveTo>
                  <a:pt x="2622" y="578"/>
                </a:moveTo>
                <a:lnTo>
                  <a:pt x="2575" y="578"/>
                </a:lnTo>
                <a:lnTo>
                  <a:pt x="2575" y="531"/>
                </a:lnTo>
                <a:lnTo>
                  <a:pt x="2622" y="531"/>
                </a:lnTo>
                <a:lnTo>
                  <a:pt x="2622" y="578"/>
                </a:lnTo>
                <a:close/>
                <a:moveTo>
                  <a:pt x="2547" y="578"/>
                </a:moveTo>
                <a:lnTo>
                  <a:pt x="2499" y="578"/>
                </a:lnTo>
                <a:lnTo>
                  <a:pt x="2499" y="531"/>
                </a:lnTo>
                <a:lnTo>
                  <a:pt x="2547" y="531"/>
                </a:lnTo>
                <a:lnTo>
                  <a:pt x="2547" y="578"/>
                </a:lnTo>
                <a:close/>
                <a:moveTo>
                  <a:pt x="2471" y="578"/>
                </a:moveTo>
                <a:lnTo>
                  <a:pt x="2424" y="578"/>
                </a:lnTo>
                <a:lnTo>
                  <a:pt x="2424" y="531"/>
                </a:lnTo>
                <a:lnTo>
                  <a:pt x="2471" y="531"/>
                </a:lnTo>
                <a:lnTo>
                  <a:pt x="2471" y="578"/>
                </a:lnTo>
                <a:close/>
                <a:moveTo>
                  <a:pt x="2395" y="578"/>
                </a:moveTo>
                <a:lnTo>
                  <a:pt x="2348" y="578"/>
                </a:lnTo>
                <a:lnTo>
                  <a:pt x="2348" y="531"/>
                </a:lnTo>
                <a:lnTo>
                  <a:pt x="2395" y="531"/>
                </a:lnTo>
                <a:lnTo>
                  <a:pt x="2395" y="578"/>
                </a:lnTo>
                <a:close/>
                <a:moveTo>
                  <a:pt x="2319" y="578"/>
                </a:moveTo>
                <a:lnTo>
                  <a:pt x="2272" y="578"/>
                </a:lnTo>
                <a:lnTo>
                  <a:pt x="2272" y="531"/>
                </a:lnTo>
                <a:lnTo>
                  <a:pt x="2319" y="531"/>
                </a:lnTo>
                <a:lnTo>
                  <a:pt x="2319" y="578"/>
                </a:lnTo>
                <a:close/>
                <a:moveTo>
                  <a:pt x="2244" y="578"/>
                </a:moveTo>
                <a:lnTo>
                  <a:pt x="2196" y="578"/>
                </a:lnTo>
                <a:lnTo>
                  <a:pt x="2196" y="531"/>
                </a:lnTo>
                <a:lnTo>
                  <a:pt x="2244" y="531"/>
                </a:lnTo>
                <a:lnTo>
                  <a:pt x="2244" y="578"/>
                </a:lnTo>
                <a:close/>
                <a:moveTo>
                  <a:pt x="2168" y="578"/>
                </a:moveTo>
                <a:lnTo>
                  <a:pt x="2121" y="578"/>
                </a:lnTo>
                <a:lnTo>
                  <a:pt x="2121" y="531"/>
                </a:lnTo>
                <a:lnTo>
                  <a:pt x="2168" y="531"/>
                </a:lnTo>
                <a:lnTo>
                  <a:pt x="2168" y="578"/>
                </a:lnTo>
                <a:close/>
                <a:moveTo>
                  <a:pt x="2092" y="578"/>
                </a:moveTo>
                <a:lnTo>
                  <a:pt x="2045" y="578"/>
                </a:lnTo>
                <a:lnTo>
                  <a:pt x="2045" y="531"/>
                </a:lnTo>
                <a:lnTo>
                  <a:pt x="2092" y="531"/>
                </a:lnTo>
                <a:lnTo>
                  <a:pt x="2092" y="578"/>
                </a:lnTo>
                <a:close/>
                <a:moveTo>
                  <a:pt x="2016" y="578"/>
                </a:moveTo>
                <a:lnTo>
                  <a:pt x="1969" y="578"/>
                </a:lnTo>
                <a:lnTo>
                  <a:pt x="1969" y="531"/>
                </a:lnTo>
                <a:lnTo>
                  <a:pt x="2016" y="531"/>
                </a:lnTo>
                <a:lnTo>
                  <a:pt x="2016" y="578"/>
                </a:lnTo>
                <a:close/>
                <a:moveTo>
                  <a:pt x="1941" y="578"/>
                </a:moveTo>
                <a:lnTo>
                  <a:pt x="1893" y="578"/>
                </a:lnTo>
                <a:lnTo>
                  <a:pt x="1893" y="531"/>
                </a:lnTo>
                <a:lnTo>
                  <a:pt x="1941" y="531"/>
                </a:lnTo>
                <a:lnTo>
                  <a:pt x="1941" y="578"/>
                </a:lnTo>
                <a:close/>
                <a:moveTo>
                  <a:pt x="1865" y="578"/>
                </a:moveTo>
                <a:lnTo>
                  <a:pt x="1818" y="578"/>
                </a:lnTo>
                <a:lnTo>
                  <a:pt x="1818" y="531"/>
                </a:lnTo>
                <a:lnTo>
                  <a:pt x="1865" y="531"/>
                </a:lnTo>
                <a:lnTo>
                  <a:pt x="1865" y="578"/>
                </a:lnTo>
                <a:close/>
                <a:moveTo>
                  <a:pt x="1789" y="578"/>
                </a:moveTo>
                <a:lnTo>
                  <a:pt x="1742" y="578"/>
                </a:lnTo>
                <a:lnTo>
                  <a:pt x="1742" y="531"/>
                </a:lnTo>
                <a:lnTo>
                  <a:pt x="1789" y="531"/>
                </a:lnTo>
                <a:lnTo>
                  <a:pt x="1789" y="578"/>
                </a:lnTo>
                <a:close/>
                <a:moveTo>
                  <a:pt x="1638" y="578"/>
                </a:moveTo>
                <a:lnTo>
                  <a:pt x="1591" y="578"/>
                </a:lnTo>
                <a:lnTo>
                  <a:pt x="1591" y="531"/>
                </a:lnTo>
                <a:lnTo>
                  <a:pt x="1638" y="531"/>
                </a:lnTo>
                <a:lnTo>
                  <a:pt x="1638" y="578"/>
                </a:lnTo>
                <a:close/>
                <a:moveTo>
                  <a:pt x="1562" y="578"/>
                </a:moveTo>
                <a:lnTo>
                  <a:pt x="1515" y="578"/>
                </a:lnTo>
                <a:lnTo>
                  <a:pt x="1515" y="531"/>
                </a:lnTo>
                <a:lnTo>
                  <a:pt x="1562" y="531"/>
                </a:lnTo>
                <a:lnTo>
                  <a:pt x="1562" y="578"/>
                </a:lnTo>
                <a:close/>
                <a:moveTo>
                  <a:pt x="1032" y="578"/>
                </a:moveTo>
                <a:lnTo>
                  <a:pt x="985" y="578"/>
                </a:lnTo>
                <a:lnTo>
                  <a:pt x="985" y="531"/>
                </a:lnTo>
                <a:lnTo>
                  <a:pt x="1032" y="531"/>
                </a:lnTo>
                <a:lnTo>
                  <a:pt x="1032" y="578"/>
                </a:lnTo>
                <a:close/>
                <a:moveTo>
                  <a:pt x="956" y="578"/>
                </a:moveTo>
                <a:lnTo>
                  <a:pt x="909" y="578"/>
                </a:lnTo>
                <a:lnTo>
                  <a:pt x="909" y="531"/>
                </a:lnTo>
                <a:lnTo>
                  <a:pt x="956" y="531"/>
                </a:lnTo>
                <a:lnTo>
                  <a:pt x="956" y="578"/>
                </a:lnTo>
                <a:close/>
                <a:moveTo>
                  <a:pt x="881" y="578"/>
                </a:moveTo>
                <a:lnTo>
                  <a:pt x="833" y="578"/>
                </a:lnTo>
                <a:lnTo>
                  <a:pt x="833" y="531"/>
                </a:lnTo>
                <a:lnTo>
                  <a:pt x="881" y="531"/>
                </a:lnTo>
                <a:lnTo>
                  <a:pt x="881" y="578"/>
                </a:lnTo>
                <a:close/>
                <a:moveTo>
                  <a:pt x="805" y="578"/>
                </a:moveTo>
                <a:lnTo>
                  <a:pt x="758" y="578"/>
                </a:lnTo>
                <a:lnTo>
                  <a:pt x="758" y="531"/>
                </a:lnTo>
                <a:lnTo>
                  <a:pt x="805" y="531"/>
                </a:lnTo>
                <a:lnTo>
                  <a:pt x="805" y="578"/>
                </a:lnTo>
                <a:close/>
                <a:moveTo>
                  <a:pt x="729" y="578"/>
                </a:moveTo>
                <a:lnTo>
                  <a:pt x="682" y="578"/>
                </a:lnTo>
                <a:lnTo>
                  <a:pt x="682" y="531"/>
                </a:lnTo>
                <a:lnTo>
                  <a:pt x="729" y="531"/>
                </a:lnTo>
                <a:lnTo>
                  <a:pt x="729" y="578"/>
                </a:lnTo>
                <a:close/>
                <a:moveTo>
                  <a:pt x="653" y="578"/>
                </a:moveTo>
                <a:lnTo>
                  <a:pt x="606" y="578"/>
                </a:lnTo>
                <a:lnTo>
                  <a:pt x="606" y="531"/>
                </a:lnTo>
                <a:lnTo>
                  <a:pt x="653" y="531"/>
                </a:lnTo>
                <a:lnTo>
                  <a:pt x="653" y="578"/>
                </a:lnTo>
                <a:close/>
                <a:moveTo>
                  <a:pt x="578" y="578"/>
                </a:moveTo>
                <a:lnTo>
                  <a:pt x="530" y="578"/>
                </a:lnTo>
                <a:lnTo>
                  <a:pt x="530" y="531"/>
                </a:lnTo>
                <a:lnTo>
                  <a:pt x="578" y="531"/>
                </a:lnTo>
                <a:lnTo>
                  <a:pt x="578" y="578"/>
                </a:lnTo>
                <a:close/>
                <a:moveTo>
                  <a:pt x="502" y="578"/>
                </a:moveTo>
                <a:lnTo>
                  <a:pt x="455" y="578"/>
                </a:lnTo>
                <a:lnTo>
                  <a:pt x="455" y="531"/>
                </a:lnTo>
                <a:lnTo>
                  <a:pt x="502" y="531"/>
                </a:lnTo>
                <a:lnTo>
                  <a:pt x="502" y="578"/>
                </a:lnTo>
                <a:close/>
                <a:moveTo>
                  <a:pt x="426" y="578"/>
                </a:moveTo>
                <a:lnTo>
                  <a:pt x="379" y="578"/>
                </a:lnTo>
                <a:lnTo>
                  <a:pt x="379" y="531"/>
                </a:lnTo>
                <a:lnTo>
                  <a:pt x="426" y="531"/>
                </a:lnTo>
                <a:lnTo>
                  <a:pt x="426" y="578"/>
                </a:lnTo>
                <a:close/>
                <a:moveTo>
                  <a:pt x="351" y="578"/>
                </a:moveTo>
                <a:lnTo>
                  <a:pt x="303" y="578"/>
                </a:lnTo>
                <a:lnTo>
                  <a:pt x="303" y="531"/>
                </a:lnTo>
                <a:lnTo>
                  <a:pt x="351" y="531"/>
                </a:lnTo>
                <a:lnTo>
                  <a:pt x="351" y="578"/>
                </a:lnTo>
                <a:close/>
                <a:moveTo>
                  <a:pt x="48" y="578"/>
                </a:moveTo>
                <a:lnTo>
                  <a:pt x="0" y="578"/>
                </a:lnTo>
                <a:lnTo>
                  <a:pt x="0" y="531"/>
                </a:lnTo>
                <a:lnTo>
                  <a:pt x="48" y="531"/>
                </a:lnTo>
                <a:lnTo>
                  <a:pt x="48" y="578"/>
                </a:lnTo>
                <a:close/>
                <a:moveTo>
                  <a:pt x="3306" y="502"/>
                </a:moveTo>
                <a:lnTo>
                  <a:pt x="3257" y="502"/>
                </a:lnTo>
                <a:lnTo>
                  <a:pt x="3257" y="455"/>
                </a:lnTo>
                <a:lnTo>
                  <a:pt x="3306" y="455"/>
                </a:lnTo>
                <a:lnTo>
                  <a:pt x="3306" y="502"/>
                </a:lnTo>
                <a:close/>
                <a:moveTo>
                  <a:pt x="3230" y="502"/>
                </a:moveTo>
                <a:lnTo>
                  <a:pt x="3181" y="502"/>
                </a:lnTo>
                <a:lnTo>
                  <a:pt x="3181" y="455"/>
                </a:lnTo>
                <a:lnTo>
                  <a:pt x="3230" y="455"/>
                </a:lnTo>
                <a:lnTo>
                  <a:pt x="3230" y="502"/>
                </a:lnTo>
                <a:close/>
                <a:moveTo>
                  <a:pt x="3155" y="502"/>
                </a:moveTo>
                <a:lnTo>
                  <a:pt x="3105" y="502"/>
                </a:lnTo>
                <a:lnTo>
                  <a:pt x="3105" y="455"/>
                </a:lnTo>
                <a:lnTo>
                  <a:pt x="3155" y="455"/>
                </a:lnTo>
                <a:lnTo>
                  <a:pt x="3155" y="502"/>
                </a:lnTo>
                <a:close/>
                <a:moveTo>
                  <a:pt x="3079" y="502"/>
                </a:moveTo>
                <a:lnTo>
                  <a:pt x="3029" y="502"/>
                </a:lnTo>
                <a:lnTo>
                  <a:pt x="3029" y="455"/>
                </a:lnTo>
                <a:lnTo>
                  <a:pt x="3079" y="455"/>
                </a:lnTo>
                <a:lnTo>
                  <a:pt x="3079" y="502"/>
                </a:lnTo>
                <a:close/>
                <a:moveTo>
                  <a:pt x="3003" y="502"/>
                </a:moveTo>
                <a:lnTo>
                  <a:pt x="2954" y="502"/>
                </a:lnTo>
                <a:lnTo>
                  <a:pt x="2954" y="455"/>
                </a:lnTo>
                <a:lnTo>
                  <a:pt x="3003" y="455"/>
                </a:lnTo>
                <a:lnTo>
                  <a:pt x="3003" y="502"/>
                </a:lnTo>
                <a:close/>
                <a:moveTo>
                  <a:pt x="2928" y="502"/>
                </a:moveTo>
                <a:lnTo>
                  <a:pt x="2878" y="502"/>
                </a:lnTo>
                <a:lnTo>
                  <a:pt x="2878" y="455"/>
                </a:lnTo>
                <a:lnTo>
                  <a:pt x="2928" y="455"/>
                </a:lnTo>
                <a:lnTo>
                  <a:pt x="2928" y="502"/>
                </a:lnTo>
                <a:close/>
                <a:moveTo>
                  <a:pt x="2852" y="502"/>
                </a:moveTo>
                <a:lnTo>
                  <a:pt x="2802" y="502"/>
                </a:lnTo>
                <a:lnTo>
                  <a:pt x="2802" y="455"/>
                </a:lnTo>
                <a:lnTo>
                  <a:pt x="2852" y="455"/>
                </a:lnTo>
                <a:lnTo>
                  <a:pt x="2852" y="502"/>
                </a:lnTo>
                <a:close/>
                <a:moveTo>
                  <a:pt x="2776" y="502"/>
                </a:moveTo>
                <a:lnTo>
                  <a:pt x="2726" y="502"/>
                </a:lnTo>
                <a:lnTo>
                  <a:pt x="2726" y="455"/>
                </a:lnTo>
                <a:lnTo>
                  <a:pt x="2776" y="455"/>
                </a:lnTo>
                <a:lnTo>
                  <a:pt x="2776" y="502"/>
                </a:lnTo>
                <a:close/>
                <a:moveTo>
                  <a:pt x="2700" y="502"/>
                </a:moveTo>
                <a:lnTo>
                  <a:pt x="2651" y="502"/>
                </a:lnTo>
                <a:lnTo>
                  <a:pt x="2651" y="455"/>
                </a:lnTo>
                <a:lnTo>
                  <a:pt x="2700" y="455"/>
                </a:lnTo>
                <a:lnTo>
                  <a:pt x="2700" y="502"/>
                </a:lnTo>
                <a:close/>
                <a:moveTo>
                  <a:pt x="2622" y="502"/>
                </a:moveTo>
                <a:lnTo>
                  <a:pt x="2575" y="502"/>
                </a:lnTo>
                <a:lnTo>
                  <a:pt x="2575" y="455"/>
                </a:lnTo>
                <a:lnTo>
                  <a:pt x="2622" y="455"/>
                </a:lnTo>
                <a:lnTo>
                  <a:pt x="2622" y="502"/>
                </a:lnTo>
                <a:close/>
                <a:moveTo>
                  <a:pt x="2547" y="502"/>
                </a:moveTo>
                <a:lnTo>
                  <a:pt x="2499" y="502"/>
                </a:lnTo>
                <a:lnTo>
                  <a:pt x="2499" y="455"/>
                </a:lnTo>
                <a:lnTo>
                  <a:pt x="2547" y="455"/>
                </a:lnTo>
                <a:lnTo>
                  <a:pt x="2547" y="502"/>
                </a:lnTo>
                <a:close/>
                <a:moveTo>
                  <a:pt x="2471" y="502"/>
                </a:moveTo>
                <a:lnTo>
                  <a:pt x="2424" y="502"/>
                </a:lnTo>
                <a:lnTo>
                  <a:pt x="2424" y="455"/>
                </a:lnTo>
                <a:lnTo>
                  <a:pt x="2471" y="455"/>
                </a:lnTo>
                <a:lnTo>
                  <a:pt x="2471" y="502"/>
                </a:lnTo>
                <a:close/>
                <a:moveTo>
                  <a:pt x="2395" y="502"/>
                </a:moveTo>
                <a:lnTo>
                  <a:pt x="2348" y="502"/>
                </a:lnTo>
                <a:lnTo>
                  <a:pt x="2348" y="455"/>
                </a:lnTo>
                <a:lnTo>
                  <a:pt x="2395" y="455"/>
                </a:lnTo>
                <a:lnTo>
                  <a:pt x="2395" y="502"/>
                </a:lnTo>
                <a:close/>
                <a:moveTo>
                  <a:pt x="2319" y="502"/>
                </a:moveTo>
                <a:lnTo>
                  <a:pt x="2272" y="502"/>
                </a:lnTo>
                <a:lnTo>
                  <a:pt x="2272" y="455"/>
                </a:lnTo>
                <a:lnTo>
                  <a:pt x="2319" y="455"/>
                </a:lnTo>
                <a:lnTo>
                  <a:pt x="2319" y="502"/>
                </a:lnTo>
                <a:close/>
                <a:moveTo>
                  <a:pt x="2244" y="502"/>
                </a:moveTo>
                <a:lnTo>
                  <a:pt x="2196" y="502"/>
                </a:lnTo>
                <a:lnTo>
                  <a:pt x="2196" y="455"/>
                </a:lnTo>
                <a:lnTo>
                  <a:pt x="2244" y="455"/>
                </a:lnTo>
                <a:lnTo>
                  <a:pt x="2244" y="502"/>
                </a:lnTo>
                <a:close/>
                <a:moveTo>
                  <a:pt x="2168" y="502"/>
                </a:moveTo>
                <a:lnTo>
                  <a:pt x="2121" y="502"/>
                </a:lnTo>
                <a:lnTo>
                  <a:pt x="2121" y="455"/>
                </a:lnTo>
                <a:lnTo>
                  <a:pt x="2168" y="455"/>
                </a:lnTo>
                <a:lnTo>
                  <a:pt x="2168" y="502"/>
                </a:lnTo>
                <a:close/>
                <a:moveTo>
                  <a:pt x="2092" y="502"/>
                </a:moveTo>
                <a:lnTo>
                  <a:pt x="2045" y="502"/>
                </a:lnTo>
                <a:lnTo>
                  <a:pt x="2045" y="455"/>
                </a:lnTo>
                <a:lnTo>
                  <a:pt x="2092" y="455"/>
                </a:lnTo>
                <a:lnTo>
                  <a:pt x="2092" y="502"/>
                </a:lnTo>
                <a:close/>
                <a:moveTo>
                  <a:pt x="2016" y="502"/>
                </a:moveTo>
                <a:lnTo>
                  <a:pt x="1969" y="502"/>
                </a:lnTo>
                <a:lnTo>
                  <a:pt x="1969" y="455"/>
                </a:lnTo>
                <a:lnTo>
                  <a:pt x="2016" y="455"/>
                </a:lnTo>
                <a:lnTo>
                  <a:pt x="2016" y="502"/>
                </a:lnTo>
                <a:close/>
                <a:moveTo>
                  <a:pt x="1941" y="502"/>
                </a:moveTo>
                <a:lnTo>
                  <a:pt x="1893" y="502"/>
                </a:lnTo>
                <a:lnTo>
                  <a:pt x="1893" y="455"/>
                </a:lnTo>
                <a:lnTo>
                  <a:pt x="1941" y="455"/>
                </a:lnTo>
                <a:lnTo>
                  <a:pt x="1941" y="502"/>
                </a:lnTo>
                <a:close/>
                <a:moveTo>
                  <a:pt x="1789" y="502"/>
                </a:moveTo>
                <a:lnTo>
                  <a:pt x="1742" y="502"/>
                </a:lnTo>
                <a:lnTo>
                  <a:pt x="1742" y="455"/>
                </a:lnTo>
                <a:lnTo>
                  <a:pt x="1789" y="455"/>
                </a:lnTo>
                <a:lnTo>
                  <a:pt x="1789" y="502"/>
                </a:lnTo>
                <a:close/>
                <a:moveTo>
                  <a:pt x="1714" y="502"/>
                </a:moveTo>
                <a:lnTo>
                  <a:pt x="1666" y="502"/>
                </a:lnTo>
                <a:lnTo>
                  <a:pt x="1666" y="455"/>
                </a:lnTo>
                <a:lnTo>
                  <a:pt x="1714" y="455"/>
                </a:lnTo>
                <a:lnTo>
                  <a:pt x="1714" y="502"/>
                </a:lnTo>
                <a:close/>
                <a:moveTo>
                  <a:pt x="1562" y="502"/>
                </a:moveTo>
                <a:lnTo>
                  <a:pt x="1515" y="502"/>
                </a:lnTo>
                <a:lnTo>
                  <a:pt x="1515" y="455"/>
                </a:lnTo>
                <a:lnTo>
                  <a:pt x="1562" y="455"/>
                </a:lnTo>
                <a:lnTo>
                  <a:pt x="1562" y="502"/>
                </a:lnTo>
                <a:close/>
                <a:moveTo>
                  <a:pt x="1184" y="502"/>
                </a:moveTo>
                <a:lnTo>
                  <a:pt x="1136" y="502"/>
                </a:lnTo>
                <a:lnTo>
                  <a:pt x="1136" y="455"/>
                </a:lnTo>
                <a:lnTo>
                  <a:pt x="1184" y="455"/>
                </a:lnTo>
                <a:lnTo>
                  <a:pt x="1184" y="502"/>
                </a:lnTo>
                <a:close/>
                <a:moveTo>
                  <a:pt x="956" y="502"/>
                </a:moveTo>
                <a:lnTo>
                  <a:pt x="909" y="502"/>
                </a:lnTo>
                <a:lnTo>
                  <a:pt x="909" y="455"/>
                </a:lnTo>
                <a:lnTo>
                  <a:pt x="956" y="455"/>
                </a:lnTo>
                <a:lnTo>
                  <a:pt x="956" y="502"/>
                </a:lnTo>
                <a:close/>
                <a:moveTo>
                  <a:pt x="881" y="502"/>
                </a:moveTo>
                <a:lnTo>
                  <a:pt x="833" y="502"/>
                </a:lnTo>
                <a:lnTo>
                  <a:pt x="833" y="455"/>
                </a:lnTo>
                <a:lnTo>
                  <a:pt x="881" y="455"/>
                </a:lnTo>
                <a:lnTo>
                  <a:pt x="881" y="502"/>
                </a:lnTo>
                <a:close/>
                <a:moveTo>
                  <a:pt x="729" y="502"/>
                </a:moveTo>
                <a:lnTo>
                  <a:pt x="682" y="502"/>
                </a:lnTo>
                <a:lnTo>
                  <a:pt x="682" y="455"/>
                </a:lnTo>
                <a:lnTo>
                  <a:pt x="729" y="455"/>
                </a:lnTo>
                <a:lnTo>
                  <a:pt x="729" y="502"/>
                </a:lnTo>
                <a:close/>
                <a:moveTo>
                  <a:pt x="653" y="502"/>
                </a:moveTo>
                <a:lnTo>
                  <a:pt x="606" y="502"/>
                </a:lnTo>
                <a:lnTo>
                  <a:pt x="606" y="455"/>
                </a:lnTo>
                <a:lnTo>
                  <a:pt x="653" y="455"/>
                </a:lnTo>
                <a:lnTo>
                  <a:pt x="653" y="502"/>
                </a:lnTo>
                <a:close/>
                <a:moveTo>
                  <a:pt x="578" y="502"/>
                </a:moveTo>
                <a:lnTo>
                  <a:pt x="530" y="502"/>
                </a:lnTo>
                <a:lnTo>
                  <a:pt x="530" y="455"/>
                </a:lnTo>
                <a:lnTo>
                  <a:pt x="578" y="455"/>
                </a:lnTo>
                <a:lnTo>
                  <a:pt x="578" y="502"/>
                </a:lnTo>
                <a:close/>
                <a:moveTo>
                  <a:pt x="502" y="502"/>
                </a:moveTo>
                <a:lnTo>
                  <a:pt x="455" y="502"/>
                </a:lnTo>
                <a:lnTo>
                  <a:pt x="455" y="455"/>
                </a:lnTo>
                <a:lnTo>
                  <a:pt x="502" y="455"/>
                </a:lnTo>
                <a:lnTo>
                  <a:pt x="502" y="502"/>
                </a:lnTo>
                <a:close/>
                <a:moveTo>
                  <a:pt x="426" y="502"/>
                </a:moveTo>
                <a:lnTo>
                  <a:pt x="379" y="502"/>
                </a:lnTo>
                <a:lnTo>
                  <a:pt x="379" y="455"/>
                </a:lnTo>
                <a:lnTo>
                  <a:pt x="426" y="455"/>
                </a:lnTo>
                <a:lnTo>
                  <a:pt x="426" y="502"/>
                </a:lnTo>
                <a:close/>
                <a:moveTo>
                  <a:pt x="351" y="502"/>
                </a:moveTo>
                <a:lnTo>
                  <a:pt x="303" y="502"/>
                </a:lnTo>
                <a:lnTo>
                  <a:pt x="303" y="455"/>
                </a:lnTo>
                <a:lnTo>
                  <a:pt x="351" y="455"/>
                </a:lnTo>
                <a:lnTo>
                  <a:pt x="351" y="502"/>
                </a:lnTo>
                <a:close/>
                <a:moveTo>
                  <a:pt x="275" y="502"/>
                </a:moveTo>
                <a:lnTo>
                  <a:pt x="227" y="502"/>
                </a:lnTo>
                <a:lnTo>
                  <a:pt x="227" y="455"/>
                </a:lnTo>
                <a:lnTo>
                  <a:pt x="275" y="455"/>
                </a:lnTo>
                <a:lnTo>
                  <a:pt x="275" y="502"/>
                </a:lnTo>
                <a:close/>
                <a:moveTo>
                  <a:pt x="123" y="502"/>
                </a:moveTo>
                <a:lnTo>
                  <a:pt x="76" y="502"/>
                </a:lnTo>
                <a:lnTo>
                  <a:pt x="76" y="455"/>
                </a:lnTo>
                <a:lnTo>
                  <a:pt x="123" y="455"/>
                </a:lnTo>
                <a:lnTo>
                  <a:pt x="123" y="502"/>
                </a:lnTo>
                <a:close/>
                <a:moveTo>
                  <a:pt x="3458" y="426"/>
                </a:moveTo>
                <a:lnTo>
                  <a:pt x="3408" y="426"/>
                </a:lnTo>
                <a:lnTo>
                  <a:pt x="3408" y="379"/>
                </a:lnTo>
                <a:lnTo>
                  <a:pt x="3458" y="379"/>
                </a:lnTo>
                <a:lnTo>
                  <a:pt x="3458" y="426"/>
                </a:lnTo>
                <a:close/>
                <a:moveTo>
                  <a:pt x="3382" y="426"/>
                </a:moveTo>
                <a:lnTo>
                  <a:pt x="3332" y="426"/>
                </a:lnTo>
                <a:lnTo>
                  <a:pt x="3332" y="379"/>
                </a:lnTo>
                <a:lnTo>
                  <a:pt x="3382" y="379"/>
                </a:lnTo>
                <a:lnTo>
                  <a:pt x="3382" y="426"/>
                </a:lnTo>
                <a:close/>
                <a:moveTo>
                  <a:pt x="3306" y="426"/>
                </a:moveTo>
                <a:lnTo>
                  <a:pt x="3257" y="426"/>
                </a:lnTo>
                <a:lnTo>
                  <a:pt x="3257" y="379"/>
                </a:lnTo>
                <a:lnTo>
                  <a:pt x="3306" y="379"/>
                </a:lnTo>
                <a:lnTo>
                  <a:pt x="3306" y="426"/>
                </a:lnTo>
                <a:close/>
                <a:moveTo>
                  <a:pt x="3230" y="426"/>
                </a:moveTo>
                <a:lnTo>
                  <a:pt x="3181" y="426"/>
                </a:lnTo>
                <a:lnTo>
                  <a:pt x="3181" y="379"/>
                </a:lnTo>
                <a:lnTo>
                  <a:pt x="3230" y="379"/>
                </a:lnTo>
                <a:lnTo>
                  <a:pt x="3230" y="426"/>
                </a:lnTo>
                <a:close/>
                <a:moveTo>
                  <a:pt x="3155" y="426"/>
                </a:moveTo>
                <a:lnTo>
                  <a:pt x="3105" y="426"/>
                </a:lnTo>
                <a:lnTo>
                  <a:pt x="3105" y="379"/>
                </a:lnTo>
                <a:lnTo>
                  <a:pt x="3155" y="379"/>
                </a:lnTo>
                <a:lnTo>
                  <a:pt x="3155" y="426"/>
                </a:lnTo>
                <a:close/>
                <a:moveTo>
                  <a:pt x="3079" y="426"/>
                </a:moveTo>
                <a:lnTo>
                  <a:pt x="3029" y="426"/>
                </a:lnTo>
                <a:lnTo>
                  <a:pt x="3029" y="379"/>
                </a:lnTo>
                <a:lnTo>
                  <a:pt x="3079" y="379"/>
                </a:lnTo>
                <a:lnTo>
                  <a:pt x="3079" y="426"/>
                </a:lnTo>
                <a:close/>
                <a:moveTo>
                  <a:pt x="3003" y="426"/>
                </a:moveTo>
                <a:lnTo>
                  <a:pt x="2954" y="426"/>
                </a:lnTo>
                <a:lnTo>
                  <a:pt x="2954" y="379"/>
                </a:lnTo>
                <a:lnTo>
                  <a:pt x="3003" y="379"/>
                </a:lnTo>
                <a:lnTo>
                  <a:pt x="3003" y="426"/>
                </a:lnTo>
                <a:close/>
                <a:moveTo>
                  <a:pt x="2928" y="426"/>
                </a:moveTo>
                <a:lnTo>
                  <a:pt x="2878" y="426"/>
                </a:lnTo>
                <a:lnTo>
                  <a:pt x="2878" y="379"/>
                </a:lnTo>
                <a:lnTo>
                  <a:pt x="2928" y="379"/>
                </a:lnTo>
                <a:lnTo>
                  <a:pt x="2928" y="426"/>
                </a:lnTo>
                <a:close/>
                <a:moveTo>
                  <a:pt x="2852" y="426"/>
                </a:moveTo>
                <a:lnTo>
                  <a:pt x="2802" y="426"/>
                </a:lnTo>
                <a:lnTo>
                  <a:pt x="2802" y="379"/>
                </a:lnTo>
                <a:lnTo>
                  <a:pt x="2852" y="379"/>
                </a:lnTo>
                <a:lnTo>
                  <a:pt x="2852" y="426"/>
                </a:lnTo>
                <a:close/>
                <a:moveTo>
                  <a:pt x="2776" y="426"/>
                </a:moveTo>
                <a:lnTo>
                  <a:pt x="2726" y="426"/>
                </a:lnTo>
                <a:lnTo>
                  <a:pt x="2726" y="379"/>
                </a:lnTo>
                <a:lnTo>
                  <a:pt x="2776" y="379"/>
                </a:lnTo>
                <a:lnTo>
                  <a:pt x="2776" y="426"/>
                </a:lnTo>
                <a:close/>
                <a:moveTo>
                  <a:pt x="2700" y="426"/>
                </a:moveTo>
                <a:lnTo>
                  <a:pt x="2651" y="426"/>
                </a:lnTo>
                <a:lnTo>
                  <a:pt x="2651" y="379"/>
                </a:lnTo>
                <a:lnTo>
                  <a:pt x="2700" y="379"/>
                </a:lnTo>
                <a:lnTo>
                  <a:pt x="2700" y="426"/>
                </a:lnTo>
                <a:close/>
                <a:moveTo>
                  <a:pt x="2622" y="426"/>
                </a:moveTo>
                <a:lnTo>
                  <a:pt x="2575" y="426"/>
                </a:lnTo>
                <a:lnTo>
                  <a:pt x="2575" y="379"/>
                </a:lnTo>
                <a:lnTo>
                  <a:pt x="2622" y="379"/>
                </a:lnTo>
                <a:lnTo>
                  <a:pt x="2622" y="426"/>
                </a:lnTo>
                <a:close/>
                <a:moveTo>
                  <a:pt x="2547" y="426"/>
                </a:moveTo>
                <a:lnTo>
                  <a:pt x="2499" y="426"/>
                </a:lnTo>
                <a:lnTo>
                  <a:pt x="2499" y="379"/>
                </a:lnTo>
                <a:lnTo>
                  <a:pt x="2547" y="379"/>
                </a:lnTo>
                <a:lnTo>
                  <a:pt x="2547" y="426"/>
                </a:lnTo>
                <a:close/>
                <a:moveTo>
                  <a:pt x="2471" y="426"/>
                </a:moveTo>
                <a:lnTo>
                  <a:pt x="2424" y="426"/>
                </a:lnTo>
                <a:lnTo>
                  <a:pt x="2424" y="379"/>
                </a:lnTo>
                <a:lnTo>
                  <a:pt x="2471" y="379"/>
                </a:lnTo>
                <a:lnTo>
                  <a:pt x="2471" y="426"/>
                </a:lnTo>
                <a:close/>
                <a:moveTo>
                  <a:pt x="2395" y="426"/>
                </a:moveTo>
                <a:lnTo>
                  <a:pt x="2348" y="426"/>
                </a:lnTo>
                <a:lnTo>
                  <a:pt x="2348" y="379"/>
                </a:lnTo>
                <a:lnTo>
                  <a:pt x="2395" y="379"/>
                </a:lnTo>
                <a:lnTo>
                  <a:pt x="2395" y="426"/>
                </a:lnTo>
                <a:close/>
                <a:moveTo>
                  <a:pt x="2319" y="426"/>
                </a:moveTo>
                <a:lnTo>
                  <a:pt x="2272" y="426"/>
                </a:lnTo>
                <a:lnTo>
                  <a:pt x="2272" y="379"/>
                </a:lnTo>
                <a:lnTo>
                  <a:pt x="2319" y="379"/>
                </a:lnTo>
                <a:lnTo>
                  <a:pt x="2319" y="426"/>
                </a:lnTo>
                <a:close/>
                <a:moveTo>
                  <a:pt x="2244" y="426"/>
                </a:moveTo>
                <a:lnTo>
                  <a:pt x="2196" y="426"/>
                </a:lnTo>
                <a:lnTo>
                  <a:pt x="2196" y="379"/>
                </a:lnTo>
                <a:lnTo>
                  <a:pt x="2244" y="379"/>
                </a:lnTo>
                <a:lnTo>
                  <a:pt x="2244" y="426"/>
                </a:lnTo>
                <a:close/>
                <a:moveTo>
                  <a:pt x="2168" y="426"/>
                </a:moveTo>
                <a:lnTo>
                  <a:pt x="2121" y="426"/>
                </a:lnTo>
                <a:lnTo>
                  <a:pt x="2121" y="379"/>
                </a:lnTo>
                <a:lnTo>
                  <a:pt x="2168" y="379"/>
                </a:lnTo>
                <a:lnTo>
                  <a:pt x="2168" y="426"/>
                </a:lnTo>
                <a:close/>
                <a:moveTo>
                  <a:pt x="2092" y="426"/>
                </a:moveTo>
                <a:lnTo>
                  <a:pt x="2045" y="426"/>
                </a:lnTo>
                <a:lnTo>
                  <a:pt x="2045" y="379"/>
                </a:lnTo>
                <a:lnTo>
                  <a:pt x="2092" y="379"/>
                </a:lnTo>
                <a:lnTo>
                  <a:pt x="2092" y="426"/>
                </a:lnTo>
                <a:close/>
                <a:moveTo>
                  <a:pt x="2016" y="426"/>
                </a:moveTo>
                <a:lnTo>
                  <a:pt x="1969" y="426"/>
                </a:lnTo>
                <a:lnTo>
                  <a:pt x="1969" y="379"/>
                </a:lnTo>
                <a:lnTo>
                  <a:pt x="2016" y="379"/>
                </a:lnTo>
                <a:lnTo>
                  <a:pt x="2016" y="426"/>
                </a:lnTo>
                <a:close/>
                <a:moveTo>
                  <a:pt x="1941" y="426"/>
                </a:moveTo>
                <a:lnTo>
                  <a:pt x="1893" y="426"/>
                </a:lnTo>
                <a:lnTo>
                  <a:pt x="1893" y="379"/>
                </a:lnTo>
                <a:lnTo>
                  <a:pt x="1941" y="379"/>
                </a:lnTo>
                <a:lnTo>
                  <a:pt x="1941" y="426"/>
                </a:lnTo>
                <a:close/>
                <a:moveTo>
                  <a:pt x="1865" y="426"/>
                </a:moveTo>
                <a:lnTo>
                  <a:pt x="1818" y="426"/>
                </a:lnTo>
                <a:lnTo>
                  <a:pt x="1818" y="379"/>
                </a:lnTo>
                <a:lnTo>
                  <a:pt x="1865" y="379"/>
                </a:lnTo>
                <a:lnTo>
                  <a:pt x="1865" y="426"/>
                </a:lnTo>
                <a:close/>
                <a:moveTo>
                  <a:pt x="1789" y="426"/>
                </a:moveTo>
                <a:lnTo>
                  <a:pt x="1742" y="426"/>
                </a:lnTo>
                <a:lnTo>
                  <a:pt x="1742" y="379"/>
                </a:lnTo>
                <a:lnTo>
                  <a:pt x="1789" y="379"/>
                </a:lnTo>
                <a:lnTo>
                  <a:pt x="1789" y="426"/>
                </a:lnTo>
                <a:close/>
                <a:moveTo>
                  <a:pt x="1486" y="426"/>
                </a:moveTo>
                <a:lnTo>
                  <a:pt x="1439" y="426"/>
                </a:lnTo>
                <a:lnTo>
                  <a:pt x="1439" y="379"/>
                </a:lnTo>
                <a:lnTo>
                  <a:pt x="1486" y="379"/>
                </a:lnTo>
                <a:lnTo>
                  <a:pt x="1486" y="426"/>
                </a:lnTo>
                <a:close/>
                <a:moveTo>
                  <a:pt x="1411" y="426"/>
                </a:moveTo>
                <a:lnTo>
                  <a:pt x="1363" y="426"/>
                </a:lnTo>
                <a:lnTo>
                  <a:pt x="1363" y="379"/>
                </a:lnTo>
                <a:lnTo>
                  <a:pt x="1411" y="379"/>
                </a:lnTo>
                <a:lnTo>
                  <a:pt x="1411" y="426"/>
                </a:lnTo>
                <a:close/>
                <a:moveTo>
                  <a:pt x="1259" y="426"/>
                </a:moveTo>
                <a:lnTo>
                  <a:pt x="1212" y="426"/>
                </a:lnTo>
                <a:lnTo>
                  <a:pt x="1212" y="379"/>
                </a:lnTo>
                <a:lnTo>
                  <a:pt x="1259" y="379"/>
                </a:lnTo>
                <a:lnTo>
                  <a:pt x="1259" y="426"/>
                </a:lnTo>
                <a:close/>
                <a:moveTo>
                  <a:pt x="1184" y="426"/>
                </a:moveTo>
                <a:lnTo>
                  <a:pt x="1136" y="426"/>
                </a:lnTo>
                <a:lnTo>
                  <a:pt x="1136" y="379"/>
                </a:lnTo>
                <a:lnTo>
                  <a:pt x="1184" y="379"/>
                </a:lnTo>
                <a:lnTo>
                  <a:pt x="1184" y="426"/>
                </a:lnTo>
                <a:close/>
                <a:moveTo>
                  <a:pt x="956" y="426"/>
                </a:moveTo>
                <a:lnTo>
                  <a:pt x="909" y="426"/>
                </a:lnTo>
                <a:lnTo>
                  <a:pt x="909" y="379"/>
                </a:lnTo>
                <a:lnTo>
                  <a:pt x="956" y="379"/>
                </a:lnTo>
                <a:lnTo>
                  <a:pt x="956" y="426"/>
                </a:lnTo>
                <a:close/>
                <a:moveTo>
                  <a:pt x="881" y="426"/>
                </a:moveTo>
                <a:lnTo>
                  <a:pt x="833" y="426"/>
                </a:lnTo>
                <a:lnTo>
                  <a:pt x="833" y="379"/>
                </a:lnTo>
                <a:lnTo>
                  <a:pt x="881" y="379"/>
                </a:lnTo>
                <a:lnTo>
                  <a:pt x="881" y="426"/>
                </a:lnTo>
                <a:close/>
                <a:moveTo>
                  <a:pt x="805" y="426"/>
                </a:moveTo>
                <a:lnTo>
                  <a:pt x="758" y="426"/>
                </a:lnTo>
                <a:lnTo>
                  <a:pt x="758" y="379"/>
                </a:lnTo>
                <a:lnTo>
                  <a:pt x="805" y="379"/>
                </a:lnTo>
                <a:lnTo>
                  <a:pt x="805" y="426"/>
                </a:lnTo>
                <a:close/>
                <a:moveTo>
                  <a:pt x="729" y="426"/>
                </a:moveTo>
                <a:lnTo>
                  <a:pt x="682" y="426"/>
                </a:lnTo>
                <a:lnTo>
                  <a:pt x="682" y="379"/>
                </a:lnTo>
                <a:lnTo>
                  <a:pt x="729" y="379"/>
                </a:lnTo>
                <a:lnTo>
                  <a:pt x="729" y="426"/>
                </a:lnTo>
                <a:close/>
                <a:moveTo>
                  <a:pt x="653" y="426"/>
                </a:moveTo>
                <a:lnTo>
                  <a:pt x="606" y="426"/>
                </a:lnTo>
                <a:lnTo>
                  <a:pt x="606" y="379"/>
                </a:lnTo>
                <a:lnTo>
                  <a:pt x="653" y="379"/>
                </a:lnTo>
                <a:lnTo>
                  <a:pt x="653" y="426"/>
                </a:lnTo>
                <a:close/>
                <a:moveTo>
                  <a:pt x="578" y="426"/>
                </a:moveTo>
                <a:lnTo>
                  <a:pt x="530" y="426"/>
                </a:lnTo>
                <a:lnTo>
                  <a:pt x="530" y="379"/>
                </a:lnTo>
                <a:lnTo>
                  <a:pt x="578" y="379"/>
                </a:lnTo>
                <a:lnTo>
                  <a:pt x="578" y="426"/>
                </a:lnTo>
                <a:close/>
                <a:moveTo>
                  <a:pt x="502" y="426"/>
                </a:moveTo>
                <a:lnTo>
                  <a:pt x="455" y="426"/>
                </a:lnTo>
                <a:lnTo>
                  <a:pt x="455" y="379"/>
                </a:lnTo>
                <a:lnTo>
                  <a:pt x="502" y="379"/>
                </a:lnTo>
                <a:lnTo>
                  <a:pt x="502" y="426"/>
                </a:lnTo>
                <a:close/>
                <a:moveTo>
                  <a:pt x="426" y="426"/>
                </a:moveTo>
                <a:lnTo>
                  <a:pt x="379" y="426"/>
                </a:lnTo>
                <a:lnTo>
                  <a:pt x="379" y="379"/>
                </a:lnTo>
                <a:lnTo>
                  <a:pt x="426" y="379"/>
                </a:lnTo>
                <a:lnTo>
                  <a:pt x="426" y="426"/>
                </a:lnTo>
                <a:close/>
                <a:moveTo>
                  <a:pt x="351" y="426"/>
                </a:moveTo>
                <a:lnTo>
                  <a:pt x="303" y="426"/>
                </a:lnTo>
                <a:lnTo>
                  <a:pt x="303" y="379"/>
                </a:lnTo>
                <a:lnTo>
                  <a:pt x="351" y="379"/>
                </a:lnTo>
                <a:lnTo>
                  <a:pt x="351" y="426"/>
                </a:lnTo>
                <a:close/>
                <a:moveTo>
                  <a:pt x="275" y="426"/>
                </a:moveTo>
                <a:lnTo>
                  <a:pt x="227" y="426"/>
                </a:lnTo>
                <a:lnTo>
                  <a:pt x="227" y="379"/>
                </a:lnTo>
                <a:lnTo>
                  <a:pt x="275" y="379"/>
                </a:lnTo>
                <a:lnTo>
                  <a:pt x="275" y="426"/>
                </a:lnTo>
                <a:close/>
                <a:moveTo>
                  <a:pt x="199" y="426"/>
                </a:moveTo>
                <a:lnTo>
                  <a:pt x="152" y="426"/>
                </a:lnTo>
                <a:lnTo>
                  <a:pt x="152" y="379"/>
                </a:lnTo>
                <a:lnTo>
                  <a:pt x="199" y="379"/>
                </a:lnTo>
                <a:lnTo>
                  <a:pt x="199" y="426"/>
                </a:lnTo>
                <a:close/>
                <a:moveTo>
                  <a:pt x="123" y="426"/>
                </a:moveTo>
                <a:lnTo>
                  <a:pt x="76" y="426"/>
                </a:lnTo>
                <a:lnTo>
                  <a:pt x="76" y="379"/>
                </a:lnTo>
                <a:lnTo>
                  <a:pt x="123" y="379"/>
                </a:lnTo>
                <a:lnTo>
                  <a:pt x="123" y="426"/>
                </a:lnTo>
                <a:close/>
                <a:moveTo>
                  <a:pt x="48" y="426"/>
                </a:moveTo>
                <a:lnTo>
                  <a:pt x="0" y="426"/>
                </a:lnTo>
                <a:lnTo>
                  <a:pt x="0" y="379"/>
                </a:lnTo>
                <a:lnTo>
                  <a:pt x="48" y="379"/>
                </a:lnTo>
                <a:lnTo>
                  <a:pt x="48" y="426"/>
                </a:lnTo>
                <a:close/>
                <a:moveTo>
                  <a:pt x="3382" y="351"/>
                </a:moveTo>
                <a:lnTo>
                  <a:pt x="3332" y="351"/>
                </a:lnTo>
                <a:lnTo>
                  <a:pt x="3332" y="303"/>
                </a:lnTo>
                <a:lnTo>
                  <a:pt x="3382" y="303"/>
                </a:lnTo>
                <a:lnTo>
                  <a:pt x="3382" y="351"/>
                </a:lnTo>
                <a:close/>
                <a:moveTo>
                  <a:pt x="3306" y="351"/>
                </a:moveTo>
                <a:lnTo>
                  <a:pt x="3257" y="351"/>
                </a:lnTo>
                <a:lnTo>
                  <a:pt x="3257" y="303"/>
                </a:lnTo>
                <a:lnTo>
                  <a:pt x="3306" y="303"/>
                </a:lnTo>
                <a:lnTo>
                  <a:pt x="3306" y="351"/>
                </a:lnTo>
                <a:close/>
                <a:moveTo>
                  <a:pt x="3230" y="351"/>
                </a:moveTo>
                <a:lnTo>
                  <a:pt x="3181" y="351"/>
                </a:lnTo>
                <a:lnTo>
                  <a:pt x="3181" y="303"/>
                </a:lnTo>
                <a:lnTo>
                  <a:pt x="3230" y="303"/>
                </a:lnTo>
                <a:lnTo>
                  <a:pt x="3230" y="351"/>
                </a:lnTo>
                <a:close/>
                <a:moveTo>
                  <a:pt x="3155" y="351"/>
                </a:moveTo>
                <a:lnTo>
                  <a:pt x="3105" y="351"/>
                </a:lnTo>
                <a:lnTo>
                  <a:pt x="3105" y="303"/>
                </a:lnTo>
                <a:lnTo>
                  <a:pt x="3155" y="303"/>
                </a:lnTo>
                <a:lnTo>
                  <a:pt x="3155" y="351"/>
                </a:lnTo>
                <a:close/>
                <a:moveTo>
                  <a:pt x="3079" y="351"/>
                </a:moveTo>
                <a:lnTo>
                  <a:pt x="3029" y="351"/>
                </a:lnTo>
                <a:lnTo>
                  <a:pt x="3029" y="303"/>
                </a:lnTo>
                <a:lnTo>
                  <a:pt x="3079" y="303"/>
                </a:lnTo>
                <a:lnTo>
                  <a:pt x="3079" y="351"/>
                </a:lnTo>
                <a:close/>
                <a:moveTo>
                  <a:pt x="3003" y="351"/>
                </a:moveTo>
                <a:lnTo>
                  <a:pt x="2954" y="351"/>
                </a:lnTo>
                <a:lnTo>
                  <a:pt x="2954" y="303"/>
                </a:lnTo>
                <a:lnTo>
                  <a:pt x="3003" y="303"/>
                </a:lnTo>
                <a:lnTo>
                  <a:pt x="3003" y="351"/>
                </a:lnTo>
                <a:close/>
                <a:moveTo>
                  <a:pt x="2928" y="351"/>
                </a:moveTo>
                <a:lnTo>
                  <a:pt x="2878" y="351"/>
                </a:lnTo>
                <a:lnTo>
                  <a:pt x="2878" y="303"/>
                </a:lnTo>
                <a:lnTo>
                  <a:pt x="2928" y="303"/>
                </a:lnTo>
                <a:lnTo>
                  <a:pt x="2928" y="351"/>
                </a:lnTo>
                <a:close/>
                <a:moveTo>
                  <a:pt x="2852" y="351"/>
                </a:moveTo>
                <a:lnTo>
                  <a:pt x="2802" y="351"/>
                </a:lnTo>
                <a:lnTo>
                  <a:pt x="2802" y="303"/>
                </a:lnTo>
                <a:lnTo>
                  <a:pt x="2852" y="303"/>
                </a:lnTo>
                <a:lnTo>
                  <a:pt x="2852" y="351"/>
                </a:lnTo>
                <a:close/>
                <a:moveTo>
                  <a:pt x="2776" y="351"/>
                </a:moveTo>
                <a:lnTo>
                  <a:pt x="2726" y="351"/>
                </a:lnTo>
                <a:lnTo>
                  <a:pt x="2726" y="303"/>
                </a:lnTo>
                <a:lnTo>
                  <a:pt x="2776" y="303"/>
                </a:lnTo>
                <a:lnTo>
                  <a:pt x="2776" y="351"/>
                </a:lnTo>
                <a:close/>
                <a:moveTo>
                  <a:pt x="2700" y="351"/>
                </a:moveTo>
                <a:lnTo>
                  <a:pt x="2651" y="351"/>
                </a:lnTo>
                <a:lnTo>
                  <a:pt x="2651" y="303"/>
                </a:lnTo>
                <a:lnTo>
                  <a:pt x="2700" y="303"/>
                </a:lnTo>
                <a:lnTo>
                  <a:pt x="2700" y="351"/>
                </a:lnTo>
                <a:close/>
                <a:moveTo>
                  <a:pt x="2622" y="351"/>
                </a:moveTo>
                <a:lnTo>
                  <a:pt x="2575" y="351"/>
                </a:lnTo>
                <a:lnTo>
                  <a:pt x="2575" y="303"/>
                </a:lnTo>
                <a:lnTo>
                  <a:pt x="2622" y="303"/>
                </a:lnTo>
                <a:lnTo>
                  <a:pt x="2622" y="351"/>
                </a:lnTo>
                <a:close/>
                <a:moveTo>
                  <a:pt x="2547" y="351"/>
                </a:moveTo>
                <a:lnTo>
                  <a:pt x="2499" y="351"/>
                </a:lnTo>
                <a:lnTo>
                  <a:pt x="2499" y="303"/>
                </a:lnTo>
                <a:lnTo>
                  <a:pt x="2547" y="303"/>
                </a:lnTo>
                <a:lnTo>
                  <a:pt x="2547" y="351"/>
                </a:lnTo>
                <a:close/>
                <a:moveTo>
                  <a:pt x="2471" y="351"/>
                </a:moveTo>
                <a:lnTo>
                  <a:pt x="2424" y="351"/>
                </a:lnTo>
                <a:lnTo>
                  <a:pt x="2424" y="303"/>
                </a:lnTo>
                <a:lnTo>
                  <a:pt x="2471" y="303"/>
                </a:lnTo>
                <a:lnTo>
                  <a:pt x="2471" y="351"/>
                </a:lnTo>
                <a:close/>
                <a:moveTo>
                  <a:pt x="2395" y="351"/>
                </a:moveTo>
                <a:lnTo>
                  <a:pt x="2348" y="351"/>
                </a:lnTo>
                <a:lnTo>
                  <a:pt x="2348" y="303"/>
                </a:lnTo>
                <a:lnTo>
                  <a:pt x="2395" y="303"/>
                </a:lnTo>
                <a:lnTo>
                  <a:pt x="2395" y="351"/>
                </a:lnTo>
                <a:close/>
                <a:moveTo>
                  <a:pt x="2319" y="351"/>
                </a:moveTo>
                <a:lnTo>
                  <a:pt x="2272" y="351"/>
                </a:lnTo>
                <a:lnTo>
                  <a:pt x="2272" y="303"/>
                </a:lnTo>
                <a:lnTo>
                  <a:pt x="2319" y="303"/>
                </a:lnTo>
                <a:lnTo>
                  <a:pt x="2319" y="351"/>
                </a:lnTo>
                <a:close/>
                <a:moveTo>
                  <a:pt x="2244" y="351"/>
                </a:moveTo>
                <a:lnTo>
                  <a:pt x="2196" y="351"/>
                </a:lnTo>
                <a:lnTo>
                  <a:pt x="2196" y="303"/>
                </a:lnTo>
                <a:lnTo>
                  <a:pt x="2244" y="303"/>
                </a:lnTo>
                <a:lnTo>
                  <a:pt x="2244" y="351"/>
                </a:lnTo>
                <a:close/>
                <a:moveTo>
                  <a:pt x="2168" y="351"/>
                </a:moveTo>
                <a:lnTo>
                  <a:pt x="2121" y="351"/>
                </a:lnTo>
                <a:lnTo>
                  <a:pt x="2121" y="303"/>
                </a:lnTo>
                <a:lnTo>
                  <a:pt x="2168" y="303"/>
                </a:lnTo>
                <a:lnTo>
                  <a:pt x="2168" y="351"/>
                </a:lnTo>
                <a:close/>
                <a:moveTo>
                  <a:pt x="2016" y="351"/>
                </a:moveTo>
                <a:lnTo>
                  <a:pt x="1969" y="351"/>
                </a:lnTo>
                <a:lnTo>
                  <a:pt x="1969" y="303"/>
                </a:lnTo>
                <a:lnTo>
                  <a:pt x="2016" y="303"/>
                </a:lnTo>
                <a:lnTo>
                  <a:pt x="2016" y="351"/>
                </a:lnTo>
                <a:close/>
                <a:moveTo>
                  <a:pt x="1941" y="351"/>
                </a:moveTo>
                <a:lnTo>
                  <a:pt x="1893" y="351"/>
                </a:lnTo>
                <a:lnTo>
                  <a:pt x="1893" y="303"/>
                </a:lnTo>
                <a:lnTo>
                  <a:pt x="1941" y="303"/>
                </a:lnTo>
                <a:lnTo>
                  <a:pt x="1941" y="351"/>
                </a:lnTo>
                <a:close/>
                <a:moveTo>
                  <a:pt x="1865" y="351"/>
                </a:moveTo>
                <a:lnTo>
                  <a:pt x="1818" y="351"/>
                </a:lnTo>
                <a:lnTo>
                  <a:pt x="1818" y="303"/>
                </a:lnTo>
                <a:lnTo>
                  <a:pt x="1865" y="303"/>
                </a:lnTo>
                <a:lnTo>
                  <a:pt x="1865" y="351"/>
                </a:lnTo>
                <a:close/>
                <a:moveTo>
                  <a:pt x="1335" y="351"/>
                </a:moveTo>
                <a:lnTo>
                  <a:pt x="1288" y="351"/>
                </a:lnTo>
                <a:lnTo>
                  <a:pt x="1288" y="303"/>
                </a:lnTo>
                <a:lnTo>
                  <a:pt x="1335" y="303"/>
                </a:lnTo>
                <a:lnTo>
                  <a:pt x="1335" y="351"/>
                </a:lnTo>
                <a:close/>
                <a:moveTo>
                  <a:pt x="1259" y="351"/>
                </a:moveTo>
                <a:lnTo>
                  <a:pt x="1212" y="351"/>
                </a:lnTo>
                <a:lnTo>
                  <a:pt x="1212" y="303"/>
                </a:lnTo>
                <a:lnTo>
                  <a:pt x="1259" y="303"/>
                </a:lnTo>
                <a:lnTo>
                  <a:pt x="1259" y="351"/>
                </a:lnTo>
                <a:close/>
                <a:moveTo>
                  <a:pt x="1184" y="351"/>
                </a:moveTo>
                <a:lnTo>
                  <a:pt x="1136" y="351"/>
                </a:lnTo>
                <a:lnTo>
                  <a:pt x="1136" y="303"/>
                </a:lnTo>
                <a:lnTo>
                  <a:pt x="1184" y="303"/>
                </a:lnTo>
                <a:lnTo>
                  <a:pt x="1184" y="351"/>
                </a:lnTo>
                <a:close/>
                <a:moveTo>
                  <a:pt x="1032" y="351"/>
                </a:moveTo>
                <a:lnTo>
                  <a:pt x="985" y="351"/>
                </a:lnTo>
                <a:lnTo>
                  <a:pt x="985" y="303"/>
                </a:lnTo>
                <a:lnTo>
                  <a:pt x="1032" y="303"/>
                </a:lnTo>
                <a:lnTo>
                  <a:pt x="1032" y="351"/>
                </a:lnTo>
                <a:close/>
                <a:moveTo>
                  <a:pt x="956" y="351"/>
                </a:moveTo>
                <a:lnTo>
                  <a:pt x="909" y="351"/>
                </a:lnTo>
                <a:lnTo>
                  <a:pt x="909" y="303"/>
                </a:lnTo>
                <a:lnTo>
                  <a:pt x="956" y="303"/>
                </a:lnTo>
                <a:lnTo>
                  <a:pt x="956" y="351"/>
                </a:lnTo>
                <a:close/>
                <a:moveTo>
                  <a:pt x="805" y="351"/>
                </a:moveTo>
                <a:lnTo>
                  <a:pt x="758" y="351"/>
                </a:lnTo>
                <a:lnTo>
                  <a:pt x="758" y="303"/>
                </a:lnTo>
                <a:lnTo>
                  <a:pt x="805" y="303"/>
                </a:lnTo>
                <a:lnTo>
                  <a:pt x="805" y="351"/>
                </a:lnTo>
                <a:close/>
                <a:moveTo>
                  <a:pt x="729" y="351"/>
                </a:moveTo>
                <a:lnTo>
                  <a:pt x="682" y="351"/>
                </a:lnTo>
                <a:lnTo>
                  <a:pt x="682" y="303"/>
                </a:lnTo>
                <a:lnTo>
                  <a:pt x="729" y="303"/>
                </a:lnTo>
                <a:lnTo>
                  <a:pt x="729" y="351"/>
                </a:lnTo>
                <a:close/>
                <a:moveTo>
                  <a:pt x="653" y="351"/>
                </a:moveTo>
                <a:lnTo>
                  <a:pt x="606" y="351"/>
                </a:lnTo>
                <a:lnTo>
                  <a:pt x="606" y="303"/>
                </a:lnTo>
                <a:lnTo>
                  <a:pt x="653" y="303"/>
                </a:lnTo>
                <a:lnTo>
                  <a:pt x="653" y="351"/>
                </a:lnTo>
                <a:close/>
                <a:moveTo>
                  <a:pt x="578" y="351"/>
                </a:moveTo>
                <a:lnTo>
                  <a:pt x="530" y="351"/>
                </a:lnTo>
                <a:lnTo>
                  <a:pt x="530" y="303"/>
                </a:lnTo>
                <a:lnTo>
                  <a:pt x="578" y="303"/>
                </a:lnTo>
                <a:lnTo>
                  <a:pt x="578" y="351"/>
                </a:lnTo>
                <a:close/>
                <a:moveTo>
                  <a:pt x="502" y="351"/>
                </a:moveTo>
                <a:lnTo>
                  <a:pt x="455" y="351"/>
                </a:lnTo>
                <a:lnTo>
                  <a:pt x="455" y="303"/>
                </a:lnTo>
                <a:lnTo>
                  <a:pt x="502" y="303"/>
                </a:lnTo>
                <a:lnTo>
                  <a:pt x="502" y="351"/>
                </a:lnTo>
                <a:close/>
                <a:moveTo>
                  <a:pt x="426" y="351"/>
                </a:moveTo>
                <a:lnTo>
                  <a:pt x="379" y="351"/>
                </a:lnTo>
                <a:lnTo>
                  <a:pt x="379" y="303"/>
                </a:lnTo>
                <a:lnTo>
                  <a:pt x="426" y="303"/>
                </a:lnTo>
                <a:lnTo>
                  <a:pt x="426" y="351"/>
                </a:lnTo>
                <a:close/>
                <a:moveTo>
                  <a:pt x="351" y="351"/>
                </a:moveTo>
                <a:lnTo>
                  <a:pt x="303" y="351"/>
                </a:lnTo>
                <a:lnTo>
                  <a:pt x="303" y="303"/>
                </a:lnTo>
                <a:lnTo>
                  <a:pt x="351" y="303"/>
                </a:lnTo>
                <a:lnTo>
                  <a:pt x="351" y="351"/>
                </a:lnTo>
                <a:close/>
                <a:moveTo>
                  <a:pt x="275" y="351"/>
                </a:moveTo>
                <a:lnTo>
                  <a:pt x="227" y="351"/>
                </a:lnTo>
                <a:lnTo>
                  <a:pt x="227" y="303"/>
                </a:lnTo>
                <a:lnTo>
                  <a:pt x="275" y="303"/>
                </a:lnTo>
                <a:lnTo>
                  <a:pt x="275" y="351"/>
                </a:lnTo>
                <a:close/>
                <a:moveTo>
                  <a:pt x="199" y="351"/>
                </a:moveTo>
                <a:lnTo>
                  <a:pt x="152" y="351"/>
                </a:lnTo>
                <a:lnTo>
                  <a:pt x="152" y="303"/>
                </a:lnTo>
                <a:lnTo>
                  <a:pt x="199" y="303"/>
                </a:lnTo>
                <a:lnTo>
                  <a:pt x="199" y="351"/>
                </a:lnTo>
                <a:close/>
                <a:moveTo>
                  <a:pt x="123" y="351"/>
                </a:moveTo>
                <a:lnTo>
                  <a:pt x="76" y="351"/>
                </a:lnTo>
                <a:lnTo>
                  <a:pt x="76" y="303"/>
                </a:lnTo>
                <a:lnTo>
                  <a:pt x="123" y="303"/>
                </a:lnTo>
                <a:lnTo>
                  <a:pt x="123" y="351"/>
                </a:lnTo>
                <a:close/>
                <a:moveTo>
                  <a:pt x="48" y="351"/>
                </a:moveTo>
                <a:lnTo>
                  <a:pt x="0" y="351"/>
                </a:lnTo>
                <a:lnTo>
                  <a:pt x="0" y="303"/>
                </a:lnTo>
                <a:lnTo>
                  <a:pt x="48" y="303"/>
                </a:lnTo>
                <a:lnTo>
                  <a:pt x="48" y="351"/>
                </a:lnTo>
                <a:close/>
                <a:moveTo>
                  <a:pt x="3079" y="275"/>
                </a:moveTo>
                <a:lnTo>
                  <a:pt x="3029" y="275"/>
                </a:lnTo>
                <a:lnTo>
                  <a:pt x="3029" y="228"/>
                </a:lnTo>
                <a:lnTo>
                  <a:pt x="3079" y="228"/>
                </a:lnTo>
                <a:lnTo>
                  <a:pt x="3079" y="275"/>
                </a:lnTo>
                <a:close/>
                <a:moveTo>
                  <a:pt x="3003" y="275"/>
                </a:moveTo>
                <a:lnTo>
                  <a:pt x="2954" y="275"/>
                </a:lnTo>
                <a:lnTo>
                  <a:pt x="2954" y="228"/>
                </a:lnTo>
                <a:lnTo>
                  <a:pt x="3003" y="228"/>
                </a:lnTo>
                <a:lnTo>
                  <a:pt x="3003" y="275"/>
                </a:lnTo>
                <a:close/>
                <a:moveTo>
                  <a:pt x="2852" y="275"/>
                </a:moveTo>
                <a:lnTo>
                  <a:pt x="2802" y="275"/>
                </a:lnTo>
                <a:lnTo>
                  <a:pt x="2802" y="228"/>
                </a:lnTo>
                <a:lnTo>
                  <a:pt x="2852" y="228"/>
                </a:lnTo>
                <a:lnTo>
                  <a:pt x="2852" y="275"/>
                </a:lnTo>
                <a:close/>
                <a:moveTo>
                  <a:pt x="2776" y="275"/>
                </a:moveTo>
                <a:lnTo>
                  <a:pt x="2726" y="275"/>
                </a:lnTo>
                <a:lnTo>
                  <a:pt x="2726" y="228"/>
                </a:lnTo>
                <a:lnTo>
                  <a:pt x="2776" y="228"/>
                </a:lnTo>
                <a:lnTo>
                  <a:pt x="2776" y="275"/>
                </a:lnTo>
                <a:close/>
                <a:moveTo>
                  <a:pt x="2700" y="275"/>
                </a:moveTo>
                <a:lnTo>
                  <a:pt x="2651" y="275"/>
                </a:lnTo>
                <a:lnTo>
                  <a:pt x="2651" y="228"/>
                </a:lnTo>
                <a:lnTo>
                  <a:pt x="2700" y="228"/>
                </a:lnTo>
                <a:lnTo>
                  <a:pt x="2700" y="275"/>
                </a:lnTo>
                <a:close/>
                <a:moveTo>
                  <a:pt x="2622" y="275"/>
                </a:moveTo>
                <a:lnTo>
                  <a:pt x="2575" y="275"/>
                </a:lnTo>
                <a:lnTo>
                  <a:pt x="2575" y="228"/>
                </a:lnTo>
                <a:lnTo>
                  <a:pt x="2622" y="228"/>
                </a:lnTo>
                <a:lnTo>
                  <a:pt x="2622" y="275"/>
                </a:lnTo>
                <a:close/>
                <a:moveTo>
                  <a:pt x="2547" y="275"/>
                </a:moveTo>
                <a:lnTo>
                  <a:pt x="2499" y="275"/>
                </a:lnTo>
                <a:lnTo>
                  <a:pt x="2499" y="228"/>
                </a:lnTo>
                <a:lnTo>
                  <a:pt x="2547" y="228"/>
                </a:lnTo>
                <a:lnTo>
                  <a:pt x="2547" y="275"/>
                </a:lnTo>
                <a:close/>
                <a:moveTo>
                  <a:pt x="2471" y="275"/>
                </a:moveTo>
                <a:lnTo>
                  <a:pt x="2424" y="275"/>
                </a:lnTo>
                <a:lnTo>
                  <a:pt x="2424" y="228"/>
                </a:lnTo>
                <a:lnTo>
                  <a:pt x="2471" y="228"/>
                </a:lnTo>
                <a:lnTo>
                  <a:pt x="2471" y="275"/>
                </a:lnTo>
                <a:close/>
                <a:moveTo>
                  <a:pt x="2395" y="275"/>
                </a:moveTo>
                <a:lnTo>
                  <a:pt x="2348" y="275"/>
                </a:lnTo>
                <a:lnTo>
                  <a:pt x="2348" y="228"/>
                </a:lnTo>
                <a:lnTo>
                  <a:pt x="2395" y="228"/>
                </a:lnTo>
                <a:lnTo>
                  <a:pt x="2395" y="275"/>
                </a:lnTo>
                <a:close/>
                <a:moveTo>
                  <a:pt x="2319" y="275"/>
                </a:moveTo>
                <a:lnTo>
                  <a:pt x="2272" y="275"/>
                </a:lnTo>
                <a:lnTo>
                  <a:pt x="2272" y="228"/>
                </a:lnTo>
                <a:lnTo>
                  <a:pt x="2319" y="228"/>
                </a:lnTo>
                <a:lnTo>
                  <a:pt x="2319" y="275"/>
                </a:lnTo>
                <a:close/>
                <a:moveTo>
                  <a:pt x="2168" y="275"/>
                </a:moveTo>
                <a:lnTo>
                  <a:pt x="2121" y="275"/>
                </a:lnTo>
                <a:lnTo>
                  <a:pt x="2121" y="228"/>
                </a:lnTo>
                <a:lnTo>
                  <a:pt x="2168" y="228"/>
                </a:lnTo>
                <a:lnTo>
                  <a:pt x="2168" y="275"/>
                </a:lnTo>
                <a:close/>
                <a:moveTo>
                  <a:pt x="1411" y="275"/>
                </a:moveTo>
                <a:lnTo>
                  <a:pt x="1363" y="275"/>
                </a:lnTo>
                <a:lnTo>
                  <a:pt x="1363" y="228"/>
                </a:lnTo>
                <a:lnTo>
                  <a:pt x="1411" y="228"/>
                </a:lnTo>
                <a:lnTo>
                  <a:pt x="1411" y="275"/>
                </a:lnTo>
                <a:close/>
                <a:moveTo>
                  <a:pt x="1335" y="275"/>
                </a:moveTo>
                <a:lnTo>
                  <a:pt x="1288" y="275"/>
                </a:lnTo>
                <a:lnTo>
                  <a:pt x="1288" y="228"/>
                </a:lnTo>
                <a:lnTo>
                  <a:pt x="1335" y="228"/>
                </a:lnTo>
                <a:lnTo>
                  <a:pt x="1335" y="275"/>
                </a:lnTo>
                <a:close/>
                <a:moveTo>
                  <a:pt x="1259" y="275"/>
                </a:moveTo>
                <a:lnTo>
                  <a:pt x="1212" y="275"/>
                </a:lnTo>
                <a:lnTo>
                  <a:pt x="1212" y="228"/>
                </a:lnTo>
                <a:lnTo>
                  <a:pt x="1259" y="228"/>
                </a:lnTo>
                <a:lnTo>
                  <a:pt x="1259" y="275"/>
                </a:lnTo>
                <a:close/>
                <a:moveTo>
                  <a:pt x="1184" y="275"/>
                </a:moveTo>
                <a:lnTo>
                  <a:pt x="1136" y="275"/>
                </a:lnTo>
                <a:lnTo>
                  <a:pt x="1136" y="228"/>
                </a:lnTo>
                <a:lnTo>
                  <a:pt x="1184" y="228"/>
                </a:lnTo>
                <a:lnTo>
                  <a:pt x="1184" y="275"/>
                </a:lnTo>
                <a:close/>
                <a:moveTo>
                  <a:pt x="1108" y="275"/>
                </a:moveTo>
                <a:lnTo>
                  <a:pt x="1060" y="275"/>
                </a:lnTo>
                <a:lnTo>
                  <a:pt x="1060" y="228"/>
                </a:lnTo>
                <a:lnTo>
                  <a:pt x="1108" y="228"/>
                </a:lnTo>
                <a:lnTo>
                  <a:pt x="1108" y="275"/>
                </a:lnTo>
                <a:close/>
                <a:moveTo>
                  <a:pt x="881" y="275"/>
                </a:moveTo>
                <a:lnTo>
                  <a:pt x="833" y="275"/>
                </a:lnTo>
                <a:lnTo>
                  <a:pt x="833" y="228"/>
                </a:lnTo>
                <a:lnTo>
                  <a:pt x="881" y="228"/>
                </a:lnTo>
                <a:lnTo>
                  <a:pt x="881" y="275"/>
                </a:lnTo>
                <a:close/>
                <a:moveTo>
                  <a:pt x="805" y="275"/>
                </a:moveTo>
                <a:lnTo>
                  <a:pt x="758" y="275"/>
                </a:lnTo>
                <a:lnTo>
                  <a:pt x="758" y="228"/>
                </a:lnTo>
                <a:lnTo>
                  <a:pt x="805" y="228"/>
                </a:lnTo>
                <a:lnTo>
                  <a:pt x="805" y="275"/>
                </a:lnTo>
                <a:close/>
                <a:moveTo>
                  <a:pt x="729" y="275"/>
                </a:moveTo>
                <a:lnTo>
                  <a:pt x="682" y="275"/>
                </a:lnTo>
                <a:lnTo>
                  <a:pt x="682" y="228"/>
                </a:lnTo>
                <a:lnTo>
                  <a:pt x="729" y="228"/>
                </a:lnTo>
                <a:lnTo>
                  <a:pt x="729" y="275"/>
                </a:lnTo>
                <a:close/>
                <a:moveTo>
                  <a:pt x="578" y="275"/>
                </a:moveTo>
                <a:lnTo>
                  <a:pt x="530" y="275"/>
                </a:lnTo>
                <a:lnTo>
                  <a:pt x="530" y="228"/>
                </a:lnTo>
                <a:lnTo>
                  <a:pt x="578" y="228"/>
                </a:lnTo>
                <a:lnTo>
                  <a:pt x="578" y="275"/>
                </a:lnTo>
                <a:close/>
                <a:moveTo>
                  <a:pt x="502" y="275"/>
                </a:moveTo>
                <a:lnTo>
                  <a:pt x="455" y="275"/>
                </a:lnTo>
                <a:lnTo>
                  <a:pt x="455" y="228"/>
                </a:lnTo>
                <a:lnTo>
                  <a:pt x="502" y="228"/>
                </a:lnTo>
                <a:lnTo>
                  <a:pt x="502" y="275"/>
                </a:lnTo>
                <a:close/>
                <a:moveTo>
                  <a:pt x="426" y="275"/>
                </a:moveTo>
                <a:lnTo>
                  <a:pt x="379" y="275"/>
                </a:lnTo>
                <a:lnTo>
                  <a:pt x="379" y="228"/>
                </a:lnTo>
                <a:lnTo>
                  <a:pt x="426" y="228"/>
                </a:lnTo>
                <a:lnTo>
                  <a:pt x="426" y="275"/>
                </a:lnTo>
                <a:close/>
                <a:moveTo>
                  <a:pt x="123" y="275"/>
                </a:moveTo>
                <a:lnTo>
                  <a:pt x="76" y="275"/>
                </a:lnTo>
                <a:lnTo>
                  <a:pt x="76" y="228"/>
                </a:lnTo>
                <a:lnTo>
                  <a:pt x="123" y="228"/>
                </a:lnTo>
                <a:lnTo>
                  <a:pt x="123" y="275"/>
                </a:lnTo>
                <a:close/>
                <a:moveTo>
                  <a:pt x="3003" y="199"/>
                </a:moveTo>
                <a:lnTo>
                  <a:pt x="2954" y="199"/>
                </a:lnTo>
                <a:lnTo>
                  <a:pt x="2954" y="152"/>
                </a:lnTo>
                <a:lnTo>
                  <a:pt x="3003" y="152"/>
                </a:lnTo>
                <a:lnTo>
                  <a:pt x="3003" y="199"/>
                </a:lnTo>
                <a:close/>
                <a:moveTo>
                  <a:pt x="2700" y="199"/>
                </a:moveTo>
                <a:lnTo>
                  <a:pt x="2651" y="199"/>
                </a:lnTo>
                <a:lnTo>
                  <a:pt x="2651" y="152"/>
                </a:lnTo>
                <a:lnTo>
                  <a:pt x="2700" y="152"/>
                </a:lnTo>
                <a:lnTo>
                  <a:pt x="2700" y="199"/>
                </a:lnTo>
                <a:close/>
                <a:moveTo>
                  <a:pt x="2622" y="199"/>
                </a:moveTo>
                <a:lnTo>
                  <a:pt x="2575" y="199"/>
                </a:lnTo>
                <a:lnTo>
                  <a:pt x="2575" y="152"/>
                </a:lnTo>
                <a:lnTo>
                  <a:pt x="2622" y="152"/>
                </a:lnTo>
                <a:lnTo>
                  <a:pt x="2622" y="199"/>
                </a:lnTo>
                <a:close/>
                <a:moveTo>
                  <a:pt x="2547" y="199"/>
                </a:moveTo>
                <a:lnTo>
                  <a:pt x="2499" y="199"/>
                </a:lnTo>
                <a:lnTo>
                  <a:pt x="2499" y="152"/>
                </a:lnTo>
                <a:lnTo>
                  <a:pt x="2547" y="152"/>
                </a:lnTo>
                <a:lnTo>
                  <a:pt x="2547" y="199"/>
                </a:lnTo>
                <a:close/>
                <a:moveTo>
                  <a:pt x="2244" y="199"/>
                </a:moveTo>
                <a:lnTo>
                  <a:pt x="2196" y="199"/>
                </a:lnTo>
                <a:lnTo>
                  <a:pt x="2196" y="152"/>
                </a:lnTo>
                <a:lnTo>
                  <a:pt x="2244" y="152"/>
                </a:lnTo>
                <a:lnTo>
                  <a:pt x="2244" y="199"/>
                </a:lnTo>
                <a:close/>
                <a:moveTo>
                  <a:pt x="1865" y="199"/>
                </a:moveTo>
                <a:lnTo>
                  <a:pt x="1818" y="199"/>
                </a:lnTo>
                <a:lnTo>
                  <a:pt x="1818" y="152"/>
                </a:lnTo>
                <a:lnTo>
                  <a:pt x="1865" y="152"/>
                </a:lnTo>
                <a:lnTo>
                  <a:pt x="1865" y="199"/>
                </a:lnTo>
                <a:close/>
                <a:moveTo>
                  <a:pt x="1411" y="199"/>
                </a:moveTo>
                <a:lnTo>
                  <a:pt x="1363" y="199"/>
                </a:lnTo>
                <a:lnTo>
                  <a:pt x="1363" y="152"/>
                </a:lnTo>
                <a:lnTo>
                  <a:pt x="1411" y="152"/>
                </a:lnTo>
                <a:lnTo>
                  <a:pt x="1411" y="199"/>
                </a:lnTo>
                <a:close/>
                <a:moveTo>
                  <a:pt x="1335" y="199"/>
                </a:moveTo>
                <a:lnTo>
                  <a:pt x="1288" y="199"/>
                </a:lnTo>
                <a:lnTo>
                  <a:pt x="1288" y="152"/>
                </a:lnTo>
                <a:lnTo>
                  <a:pt x="1335" y="152"/>
                </a:lnTo>
                <a:lnTo>
                  <a:pt x="1335" y="199"/>
                </a:lnTo>
                <a:close/>
                <a:moveTo>
                  <a:pt x="1259" y="199"/>
                </a:moveTo>
                <a:lnTo>
                  <a:pt x="1212" y="199"/>
                </a:lnTo>
                <a:lnTo>
                  <a:pt x="1212" y="152"/>
                </a:lnTo>
                <a:lnTo>
                  <a:pt x="1259" y="152"/>
                </a:lnTo>
                <a:lnTo>
                  <a:pt x="1259" y="199"/>
                </a:lnTo>
                <a:close/>
                <a:moveTo>
                  <a:pt x="1184" y="199"/>
                </a:moveTo>
                <a:lnTo>
                  <a:pt x="1136" y="199"/>
                </a:lnTo>
                <a:lnTo>
                  <a:pt x="1136" y="152"/>
                </a:lnTo>
                <a:lnTo>
                  <a:pt x="1184" y="152"/>
                </a:lnTo>
                <a:lnTo>
                  <a:pt x="1184" y="199"/>
                </a:lnTo>
                <a:close/>
                <a:moveTo>
                  <a:pt x="1108" y="199"/>
                </a:moveTo>
                <a:lnTo>
                  <a:pt x="1060" y="199"/>
                </a:lnTo>
                <a:lnTo>
                  <a:pt x="1060" y="152"/>
                </a:lnTo>
                <a:lnTo>
                  <a:pt x="1108" y="152"/>
                </a:lnTo>
                <a:lnTo>
                  <a:pt x="1108" y="199"/>
                </a:lnTo>
                <a:close/>
                <a:moveTo>
                  <a:pt x="1032" y="199"/>
                </a:moveTo>
                <a:lnTo>
                  <a:pt x="985" y="199"/>
                </a:lnTo>
                <a:lnTo>
                  <a:pt x="985" y="152"/>
                </a:lnTo>
                <a:lnTo>
                  <a:pt x="1032" y="152"/>
                </a:lnTo>
                <a:lnTo>
                  <a:pt x="1032" y="199"/>
                </a:lnTo>
                <a:close/>
                <a:moveTo>
                  <a:pt x="805" y="199"/>
                </a:moveTo>
                <a:lnTo>
                  <a:pt x="758" y="199"/>
                </a:lnTo>
                <a:lnTo>
                  <a:pt x="758" y="152"/>
                </a:lnTo>
                <a:lnTo>
                  <a:pt x="805" y="152"/>
                </a:lnTo>
                <a:lnTo>
                  <a:pt x="805" y="199"/>
                </a:lnTo>
                <a:close/>
                <a:moveTo>
                  <a:pt x="729" y="199"/>
                </a:moveTo>
                <a:lnTo>
                  <a:pt x="682" y="199"/>
                </a:lnTo>
                <a:lnTo>
                  <a:pt x="682" y="152"/>
                </a:lnTo>
                <a:lnTo>
                  <a:pt x="729" y="152"/>
                </a:lnTo>
                <a:lnTo>
                  <a:pt x="729" y="199"/>
                </a:lnTo>
                <a:close/>
                <a:moveTo>
                  <a:pt x="653" y="199"/>
                </a:moveTo>
                <a:lnTo>
                  <a:pt x="606" y="199"/>
                </a:lnTo>
                <a:lnTo>
                  <a:pt x="606" y="152"/>
                </a:lnTo>
                <a:lnTo>
                  <a:pt x="653" y="152"/>
                </a:lnTo>
                <a:lnTo>
                  <a:pt x="653" y="199"/>
                </a:lnTo>
                <a:close/>
                <a:moveTo>
                  <a:pt x="578" y="199"/>
                </a:moveTo>
                <a:lnTo>
                  <a:pt x="530" y="199"/>
                </a:lnTo>
                <a:lnTo>
                  <a:pt x="530" y="152"/>
                </a:lnTo>
                <a:lnTo>
                  <a:pt x="578" y="152"/>
                </a:lnTo>
                <a:lnTo>
                  <a:pt x="578" y="199"/>
                </a:lnTo>
                <a:close/>
                <a:moveTo>
                  <a:pt x="502" y="199"/>
                </a:moveTo>
                <a:lnTo>
                  <a:pt x="455" y="199"/>
                </a:lnTo>
                <a:lnTo>
                  <a:pt x="455" y="152"/>
                </a:lnTo>
                <a:lnTo>
                  <a:pt x="502" y="152"/>
                </a:lnTo>
                <a:lnTo>
                  <a:pt x="502" y="199"/>
                </a:lnTo>
                <a:close/>
                <a:moveTo>
                  <a:pt x="2622" y="123"/>
                </a:moveTo>
                <a:lnTo>
                  <a:pt x="2575" y="123"/>
                </a:lnTo>
                <a:lnTo>
                  <a:pt x="2575" y="76"/>
                </a:lnTo>
                <a:lnTo>
                  <a:pt x="2622" y="76"/>
                </a:lnTo>
                <a:lnTo>
                  <a:pt x="2622" y="123"/>
                </a:lnTo>
                <a:close/>
                <a:moveTo>
                  <a:pt x="1865" y="123"/>
                </a:moveTo>
                <a:lnTo>
                  <a:pt x="1818" y="123"/>
                </a:lnTo>
                <a:lnTo>
                  <a:pt x="1818" y="76"/>
                </a:lnTo>
                <a:lnTo>
                  <a:pt x="1865" y="76"/>
                </a:lnTo>
                <a:lnTo>
                  <a:pt x="1865" y="123"/>
                </a:lnTo>
                <a:close/>
                <a:moveTo>
                  <a:pt x="1789" y="123"/>
                </a:moveTo>
                <a:lnTo>
                  <a:pt x="1742" y="123"/>
                </a:lnTo>
                <a:lnTo>
                  <a:pt x="1742" y="76"/>
                </a:lnTo>
                <a:lnTo>
                  <a:pt x="1789" y="76"/>
                </a:lnTo>
                <a:lnTo>
                  <a:pt x="1789" y="123"/>
                </a:lnTo>
                <a:close/>
                <a:moveTo>
                  <a:pt x="1411" y="123"/>
                </a:moveTo>
                <a:lnTo>
                  <a:pt x="1363" y="123"/>
                </a:lnTo>
                <a:lnTo>
                  <a:pt x="1363" y="76"/>
                </a:lnTo>
                <a:lnTo>
                  <a:pt x="1411" y="76"/>
                </a:lnTo>
                <a:lnTo>
                  <a:pt x="1411" y="123"/>
                </a:lnTo>
                <a:close/>
                <a:moveTo>
                  <a:pt x="1335" y="123"/>
                </a:moveTo>
                <a:lnTo>
                  <a:pt x="1288" y="123"/>
                </a:lnTo>
                <a:lnTo>
                  <a:pt x="1288" y="76"/>
                </a:lnTo>
                <a:lnTo>
                  <a:pt x="1335" y="76"/>
                </a:lnTo>
                <a:lnTo>
                  <a:pt x="1335" y="123"/>
                </a:lnTo>
                <a:close/>
                <a:moveTo>
                  <a:pt x="1259" y="123"/>
                </a:moveTo>
                <a:lnTo>
                  <a:pt x="1212" y="123"/>
                </a:lnTo>
                <a:lnTo>
                  <a:pt x="1212" y="76"/>
                </a:lnTo>
                <a:lnTo>
                  <a:pt x="1259" y="76"/>
                </a:lnTo>
                <a:lnTo>
                  <a:pt x="1259" y="123"/>
                </a:lnTo>
                <a:close/>
                <a:moveTo>
                  <a:pt x="1184" y="123"/>
                </a:moveTo>
                <a:lnTo>
                  <a:pt x="1136" y="123"/>
                </a:lnTo>
                <a:lnTo>
                  <a:pt x="1136" y="76"/>
                </a:lnTo>
                <a:lnTo>
                  <a:pt x="1184" y="76"/>
                </a:lnTo>
                <a:lnTo>
                  <a:pt x="1184" y="123"/>
                </a:lnTo>
                <a:close/>
                <a:moveTo>
                  <a:pt x="1108" y="123"/>
                </a:moveTo>
                <a:lnTo>
                  <a:pt x="1060" y="123"/>
                </a:lnTo>
                <a:lnTo>
                  <a:pt x="1060" y="76"/>
                </a:lnTo>
                <a:lnTo>
                  <a:pt x="1108" y="76"/>
                </a:lnTo>
                <a:lnTo>
                  <a:pt x="1108" y="123"/>
                </a:lnTo>
                <a:close/>
                <a:moveTo>
                  <a:pt x="1032" y="123"/>
                </a:moveTo>
                <a:lnTo>
                  <a:pt x="985" y="123"/>
                </a:lnTo>
                <a:lnTo>
                  <a:pt x="985" y="76"/>
                </a:lnTo>
                <a:lnTo>
                  <a:pt x="1032" y="76"/>
                </a:lnTo>
                <a:lnTo>
                  <a:pt x="1032" y="123"/>
                </a:lnTo>
                <a:close/>
                <a:moveTo>
                  <a:pt x="881" y="123"/>
                </a:moveTo>
                <a:lnTo>
                  <a:pt x="833" y="123"/>
                </a:lnTo>
                <a:lnTo>
                  <a:pt x="833" y="76"/>
                </a:lnTo>
                <a:lnTo>
                  <a:pt x="881" y="76"/>
                </a:lnTo>
                <a:lnTo>
                  <a:pt x="881" y="123"/>
                </a:lnTo>
                <a:close/>
                <a:moveTo>
                  <a:pt x="805" y="123"/>
                </a:moveTo>
                <a:lnTo>
                  <a:pt x="758" y="123"/>
                </a:lnTo>
                <a:lnTo>
                  <a:pt x="758" y="76"/>
                </a:lnTo>
                <a:lnTo>
                  <a:pt x="805" y="76"/>
                </a:lnTo>
                <a:lnTo>
                  <a:pt x="805" y="123"/>
                </a:lnTo>
                <a:close/>
                <a:moveTo>
                  <a:pt x="729" y="123"/>
                </a:moveTo>
                <a:lnTo>
                  <a:pt x="682" y="123"/>
                </a:lnTo>
                <a:lnTo>
                  <a:pt x="682" y="76"/>
                </a:lnTo>
                <a:lnTo>
                  <a:pt x="729" y="76"/>
                </a:lnTo>
                <a:lnTo>
                  <a:pt x="729" y="123"/>
                </a:lnTo>
                <a:close/>
                <a:moveTo>
                  <a:pt x="578" y="123"/>
                </a:moveTo>
                <a:lnTo>
                  <a:pt x="530" y="123"/>
                </a:lnTo>
                <a:lnTo>
                  <a:pt x="530" y="76"/>
                </a:lnTo>
                <a:lnTo>
                  <a:pt x="578" y="76"/>
                </a:lnTo>
                <a:lnTo>
                  <a:pt x="578" y="123"/>
                </a:lnTo>
                <a:close/>
                <a:moveTo>
                  <a:pt x="2547" y="48"/>
                </a:moveTo>
                <a:lnTo>
                  <a:pt x="2499" y="48"/>
                </a:lnTo>
                <a:lnTo>
                  <a:pt x="2499" y="0"/>
                </a:lnTo>
                <a:lnTo>
                  <a:pt x="2547" y="0"/>
                </a:lnTo>
                <a:lnTo>
                  <a:pt x="2547" y="48"/>
                </a:lnTo>
                <a:close/>
                <a:moveTo>
                  <a:pt x="2244" y="48"/>
                </a:moveTo>
                <a:lnTo>
                  <a:pt x="2196" y="48"/>
                </a:lnTo>
                <a:lnTo>
                  <a:pt x="2196" y="0"/>
                </a:lnTo>
                <a:lnTo>
                  <a:pt x="2244" y="0"/>
                </a:lnTo>
                <a:lnTo>
                  <a:pt x="2244" y="48"/>
                </a:lnTo>
                <a:close/>
                <a:moveTo>
                  <a:pt x="2168" y="48"/>
                </a:moveTo>
                <a:lnTo>
                  <a:pt x="2121" y="48"/>
                </a:lnTo>
                <a:lnTo>
                  <a:pt x="2121" y="0"/>
                </a:lnTo>
                <a:lnTo>
                  <a:pt x="2168" y="0"/>
                </a:lnTo>
                <a:lnTo>
                  <a:pt x="2168" y="48"/>
                </a:lnTo>
                <a:close/>
                <a:moveTo>
                  <a:pt x="1335" y="48"/>
                </a:moveTo>
                <a:lnTo>
                  <a:pt x="1288" y="48"/>
                </a:lnTo>
                <a:lnTo>
                  <a:pt x="1288" y="0"/>
                </a:lnTo>
                <a:lnTo>
                  <a:pt x="1335" y="0"/>
                </a:lnTo>
                <a:lnTo>
                  <a:pt x="1335" y="48"/>
                </a:lnTo>
                <a:close/>
                <a:moveTo>
                  <a:pt x="1259" y="48"/>
                </a:moveTo>
                <a:lnTo>
                  <a:pt x="1212" y="48"/>
                </a:lnTo>
                <a:lnTo>
                  <a:pt x="1212" y="0"/>
                </a:lnTo>
                <a:lnTo>
                  <a:pt x="1259" y="0"/>
                </a:lnTo>
                <a:lnTo>
                  <a:pt x="1259" y="48"/>
                </a:lnTo>
                <a:close/>
                <a:moveTo>
                  <a:pt x="1184" y="48"/>
                </a:moveTo>
                <a:lnTo>
                  <a:pt x="1136" y="48"/>
                </a:lnTo>
                <a:lnTo>
                  <a:pt x="1136" y="0"/>
                </a:lnTo>
                <a:lnTo>
                  <a:pt x="1184" y="0"/>
                </a:lnTo>
                <a:lnTo>
                  <a:pt x="1184" y="48"/>
                </a:lnTo>
                <a:close/>
                <a:moveTo>
                  <a:pt x="1032" y="48"/>
                </a:moveTo>
                <a:lnTo>
                  <a:pt x="985" y="48"/>
                </a:lnTo>
                <a:lnTo>
                  <a:pt x="985" y="0"/>
                </a:lnTo>
                <a:lnTo>
                  <a:pt x="1032" y="0"/>
                </a:lnTo>
                <a:lnTo>
                  <a:pt x="1032" y="48"/>
                </a:lnTo>
                <a:close/>
                <a:moveTo>
                  <a:pt x="956" y="48"/>
                </a:moveTo>
                <a:lnTo>
                  <a:pt x="909" y="48"/>
                </a:lnTo>
                <a:lnTo>
                  <a:pt x="909" y="0"/>
                </a:lnTo>
                <a:lnTo>
                  <a:pt x="956" y="0"/>
                </a:lnTo>
                <a:lnTo>
                  <a:pt x="956" y="48"/>
                </a:lnTo>
                <a:close/>
                <a:moveTo>
                  <a:pt x="881" y="48"/>
                </a:moveTo>
                <a:lnTo>
                  <a:pt x="833" y="48"/>
                </a:lnTo>
                <a:lnTo>
                  <a:pt x="833" y="0"/>
                </a:lnTo>
                <a:lnTo>
                  <a:pt x="881" y="0"/>
                </a:lnTo>
                <a:lnTo>
                  <a:pt x="881" y="48"/>
                </a:lnTo>
                <a:close/>
                <a:moveTo>
                  <a:pt x="805" y="48"/>
                </a:moveTo>
                <a:lnTo>
                  <a:pt x="758" y="48"/>
                </a:lnTo>
                <a:lnTo>
                  <a:pt x="758" y="0"/>
                </a:lnTo>
                <a:lnTo>
                  <a:pt x="805" y="0"/>
                </a:lnTo>
                <a:lnTo>
                  <a:pt x="805" y="48"/>
                </a:lnTo>
                <a:close/>
              </a:path>
            </a:pathLst>
          </a:custGeom>
          <a:solidFill>
            <a:srgbClr val="FFC000">
              <a:alpha val="20000"/>
            </a:srgbClr>
          </a:solidFill>
          <a:ln>
            <a:noFill/>
          </a:ln>
        </p:spPr>
        <p:txBody>
          <a:bodyPr/>
          <a:lstStyle/>
          <a:p>
            <a:endParaRPr lang="zh-CN" altLang="en-US"/>
          </a:p>
        </p:txBody>
      </p:sp>
      <p:sp>
        <p:nvSpPr>
          <p:cNvPr id="3" name="矩形 2"/>
          <p:cNvSpPr/>
          <p:nvPr/>
        </p:nvSpPr>
        <p:spPr>
          <a:xfrm>
            <a:off x="607895" y="5884118"/>
            <a:ext cx="579729" cy="432048"/>
          </a:xfrm>
          <a:prstGeom prst="rect">
            <a:avLst/>
          </a:prstGeom>
          <a:solidFill>
            <a:srgbClr val="D43E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382318" y="5868652"/>
            <a:ext cx="579729" cy="432048"/>
          </a:xfrm>
          <a:prstGeom prst="rect">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031945" y="5860257"/>
            <a:ext cx="579729" cy="432048"/>
          </a:xfrm>
          <a:prstGeom prst="rect">
            <a:avLst/>
          </a:prstGeom>
          <a:solidFill>
            <a:srgbClr val="00A1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681572" y="5860257"/>
            <a:ext cx="579729" cy="432048"/>
          </a:xfrm>
          <a:prstGeom prst="rect">
            <a:avLst/>
          </a:prstGeom>
          <a:solidFill>
            <a:srgbClr val="F1B6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318135" y="5860257"/>
            <a:ext cx="579729" cy="432048"/>
          </a:xfrm>
          <a:prstGeom prst="rect">
            <a:avLst/>
          </a:prstGeom>
          <a:solidFill>
            <a:srgbClr val="B818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a:endCxn id="10" idx="1"/>
          </p:cNvCxnSpPr>
          <p:nvPr/>
        </p:nvCxnSpPr>
        <p:spPr>
          <a:xfrm flipV="1">
            <a:off x="-16446" y="358201"/>
            <a:ext cx="3364310" cy="13241"/>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10" idx="3"/>
          </p:cNvCxnSpPr>
          <p:nvPr/>
        </p:nvCxnSpPr>
        <p:spPr>
          <a:xfrm>
            <a:off x="5761856" y="358201"/>
            <a:ext cx="3365698" cy="13239"/>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46"/>
          <p:cNvSpPr txBox="1"/>
          <p:nvPr/>
        </p:nvSpPr>
        <p:spPr>
          <a:xfrm>
            <a:off x="3347864" y="158146"/>
            <a:ext cx="2413992" cy="400110"/>
          </a:xfrm>
          <a:prstGeom prst="rect">
            <a:avLst/>
          </a:prstGeom>
          <a:noFill/>
        </p:spPr>
        <p:txBody>
          <a:bodyPr wrap="square" rtlCol="0">
            <a:spAutoFit/>
          </a:bodyPr>
          <a:lstStyle/>
          <a:p>
            <a:pPr algn="ctr"/>
            <a:r>
              <a:rPr lang="zh-CN" altLang="en-US" sz="2000" b="1" dirty="0" smtClean="0">
                <a:solidFill>
                  <a:schemeClr val="bg1">
                    <a:lumMod val="50000"/>
                  </a:schemeClr>
                </a:solidFill>
              </a:rPr>
              <a:t>完成中的四个提升</a:t>
            </a:r>
            <a:endParaRPr lang="zh-CN" altLang="en-US" sz="2000" b="1" dirty="0">
              <a:solidFill>
                <a:schemeClr val="bg1">
                  <a:lumMod val="50000"/>
                </a:schemeClr>
              </a:solidFill>
            </a:endParaRPr>
          </a:p>
        </p:txBody>
      </p:sp>
      <p:sp>
        <p:nvSpPr>
          <p:cNvPr id="26" name="椭圆 168"/>
          <p:cNvSpPr/>
          <p:nvPr/>
        </p:nvSpPr>
        <p:spPr>
          <a:xfrm rot="2700000">
            <a:off x="4081233" y="1398907"/>
            <a:ext cx="1856082" cy="1856081"/>
          </a:xfrm>
          <a:custGeom>
            <a:avLst/>
            <a:gdLst/>
            <a:ahLst/>
            <a:cxnLst/>
            <a:rect l="l" t="t" r="r" b="b"/>
            <a:pathLst>
              <a:path w="2207694" h="2207694">
                <a:moveTo>
                  <a:pt x="1240201" y="2198410"/>
                </a:moveTo>
                <a:cubicBezTo>
                  <a:pt x="1195601" y="2204855"/>
                  <a:pt x="1150057" y="2207694"/>
                  <a:pt x="1103851" y="2207694"/>
                </a:cubicBezTo>
                <a:close/>
                <a:moveTo>
                  <a:pt x="1396176" y="2167304"/>
                </a:moveTo>
                <a:cubicBezTo>
                  <a:pt x="1355911" y="2179613"/>
                  <a:pt x="1314389" y="2188486"/>
                  <a:pt x="1271865" y="2193577"/>
                </a:cubicBezTo>
                <a:close/>
                <a:moveTo>
                  <a:pt x="7872" y="976750"/>
                </a:moveTo>
                <a:lnTo>
                  <a:pt x="1" y="1103847"/>
                </a:lnTo>
                <a:cubicBezTo>
                  <a:pt x="1" y="1713485"/>
                  <a:pt x="494210" y="2207694"/>
                  <a:pt x="1103848" y="2207694"/>
                </a:cubicBezTo>
                <a:cubicBezTo>
                  <a:pt x="494209" y="2207694"/>
                  <a:pt x="0" y="1713485"/>
                  <a:pt x="0" y="1103847"/>
                </a:cubicBezTo>
                <a:cubicBezTo>
                  <a:pt x="0" y="1060839"/>
                  <a:pt x="2460" y="1018405"/>
                  <a:pt x="7872" y="976750"/>
                </a:cubicBezTo>
                <a:close/>
                <a:moveTo>
                  <a:pt x="1103847" y="0"/>
                </a:moveTo>
                <a:cubicBezTo>
                  <a:pt x="1713485" y="0"/>
                  <a:pt x="2207694" y="494209"/>
                  <a:pt x="2207694" y="1103847"/>
                </a:cubicBezTo>
                <a:cubicBezTo>
                  <a:pt x="2207694" y="1612162"/>
                  <a:pt x="1864110" y="2040229"/>
                  <a:pt x="1396188" y="2167301"/>
                </a:cubicBezTo>
                <a:cubicBezTo>
                  <a:pt x="1418536" y="2082435"/>
                  <a:pt x="1429716" y="1993353"/>
                  <a:pt x="1429716" y="1901660"/>
                </a:cubicBezTo>
                <a:cubicBezTo>
                  <a:pt x="1429716" y="1292022"/>
                  <a:pt x="935507" y="797813"/>
                  <a:pt x="325869" y="797813"/>
                </a:cubicBezTo>
                <a:cubicBezTo>
                  <a:pt x="224547" y="797813"/>
                  <a:pt x="126413" y="811464"/>
                  <a:pt x="33529" y="838206"/>
                </a:cubicBezTo>
                <a:cubicBezTo>
                  <a:pt x="23934" y="874644"/>
                  <a:pt x="16397" y="911859"/>
                  <a:pt x="11973" y="949877"/>
                </a:cubicBezTo>
                <a:cubicBezTo>
                  <a:pt x="85667" y="413031"/>
                  <a:pt x="546523" y="0"/>
                  <a:pt x="1103847" y="0"/>
                </a:cubicBezTo>
                <a:close/>
              </a:path>
            </a:pathLst>
          </a:cu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sp>
        <p:nvSpPr>
          <p:cNvPr id="27" name="椭圆 161"/>
          <p:cNvSpPr/>
          <p:nvPr/>
        </p:nvSpPr>
        <p:spPr>
          <a:xfrm rot="2700000">
            <a:off x="3144445" y="1410697"/>
            <a:ext cx="1856078" cy="1856079"/>
          </a:xfrm>
          <a:custGeom>
            <a:avLst/>
            <a:gdLst/>
            <a:ahLst/>
            <a:cxnLst/>
            <a:rect l="l" t="t" r="r" b="b"/>
            <a:pathLst>
              <a:path w="2207690" h="2207691">
                <a:moveTo>
                  <a:pt x="967503" y="2198411"/>
                </a:moveTo>
                <a:lnTo>
                  <a:pt x="1103795" y="2207691"/>
                </a:lnTo>
                <a:cubicBezTo>
                  <a:pt x="1057608" y="2207692"/>
                  <a:pt x="1012085" y="2204853"/>
                  <a:pt x="967503" y="2198411"/>
                </a:cubicBezTo>
                <a:close/>
                <a:moveTo>
                  <a:pt x="811529" y="2167307"/>
                </a:moveTo>
                <a:lnTo>
                  <a:pt x="935821" y="2193576"/>
                </a:lnTo>
                <a:cubicBezTo>
                  <a:pt x="893304" y="2188486"/>
                  <a:pt x="851788" y="2179614"/>
                  <a:pt x="811529" y="2167307"/>
                </a:cubicBezTo>
                <a:close/>
                <a:moveTo>
                  <a:pt x="2199826" y="976772"/>
                </a:moveTo>
                <a:cubicBezTo>
                  <a:pt x="2205232" y="1018393"/>
                  <a:pt x="2207691" y="1060793"/>
                  <a:pt x="2207690" y="1103766"/>
                </a:cubicBezTo>
                <a:close/>
                <a:moveTo>
                  <a:pt x="2174170" y="838223"/>
                </a:moveTo>
                <a:cubicBezTo>
                  <a:pt x="2184491" y="874470"/>
                  <a:pt x="2191713" y="911752"/>
                  <a:pt x="2195714" y="949832"/>
                </a:cubicBezTo>
                <a:close/>
                <a:moveTo>
                  <a:pt x="1103847" y="0"/>
                </a:moveTo>
                <a:cubicBezTo>
                  <a:pt x="1621792" y="0"/>
                  <a:pt x="2056420" y="356726"/>
                  <a:pt x="2174166" y="838207"/>
                </a:cubicBezTo>
                <a:cubicBezTo>
                  <a:pt x="2081282" y="811466"/>
                  <a:pt x="1983150" y="797814"/>
                  <a:pt x="1881827" y="797814"/>
                </a:cubicBezTo>
                <a:cubicBezTo>
                  <a:pt x="1272189" y="797814"/>
                  <a:pt x="777980" y="1292023"/>
                  <a:pt x="777980" y="1901661"/>
                </a:cubicBezTo>
                <a:cubicBezTo>
                  <a:pt x="777980" y="1993354"/>
                  <a:pt x="789160" y="2082435"/>
                  <a:pt x="811508" y="2167301"/>
                </a:cubicBezTo>
                <a:cubicBezTo>
                  <a:pt x="343585" y="2040230"/>
                  <a:pt x="0" y="1612163"/>
                  <a:pt x="0" y="1103847"/>
                </a:cubicBezTo>
                <a:cubicBezTo>
                  <a:pt x="0" y="494209"/>
                  <a:pt x="494209" y="0"/>
                  <a:pt x="1103847" y="0"/>
                </a:cubicBezTo>
                <a:close/>
              </a:path>
            </a:pathLst>
          </a:custGeom>
          <a:gradFill flip="none" rotWithShape="1">
            <a:gsLst>
              <a:gs pos="0">
                <a:srgbClr val="00A1DA">
                  <a:shade val="30000"/>
                  <a:satMod val="115000"/>
                </a:srgbClr>
              </a:gs>
              <a:gs pos="50000">
                <a:srgbClr val="00A1DA">
                  <a:shade val="67500"/>
                  <a:satMod val="115000"/>
                </a:srgbClr>
              </a:gs>
              <a:gs pos="100000">
                <a:srgbClr val="00A1DA">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sp>
        <p:nvSpPr>
          <p:cNvPr id="28" name="椭圆 162"/>
          <p:cNvSpPr/>
          <p:nvPr/>
        </p:nvSpPr>
        <p:spPr>
          <a:xfrm rot="2700000">
            <a:off x="4071621" y="2337874"/>
            <a:ext cx="1856082" cy="1856081"/>
          </a:xfrm>
          <a:custGeom>
            <a:avLst/>
            <a:gdLst/>
            <a:ahLst/>
            <a:cxnLst/>
            <a:rect l="l" t="t" r="r" b="b"/>
            <a:pathLst>
              <a:path w="2207694" h="2207694">
                <a:moveTo>
                  <a:pt x="1269814" y="13804"/>
                </a:moveTo>
                <a:cubicBezTo>
                  <a:pt x="1800820" y="92567"/>
                  <a:pt x="2207694" y="550692"/>
                  <a:pt x="2207694" y="1103847"/>
                </a:cubicBezTo>
                <a:cubicBezTo>
                  <a:pt x="2207694" y="1713485"/>
                  <a:pt x="1713485" y="2207694"/>
                  <a:pt x="1103847" y="2207694"/>
                </a:cubicBezTo>
                <a:cubicBezTo>
                  <a:pt x="546709" y="2207694"/>
                  <a:pt x="85975" y="1794939"/>
                  <a:pt x="12055" y="1258354"/>
                </a:cubicBezTo>
                <a:lnTo>
                  <a:pt x="33789" y="1370498"/>
                </a:lnTo>
                <a:cubicBezTo>
                  <a:pt x="125494" y="1396610"/>
                  <a:pt x="222299" y="1409882"/>
                  <a:pt x="322205" y="1409882"/>
                </a:cubicBezTo>
                <a:cubicBezTo>
                  <a:pt x="931843" y="1409882"/>
                  <a:pt x="1426052" y="915673"/>
                  <a:pt x="1426052" y="306035"/>
                </a:cubicBezTo>
                <a:cubicBezTo>
                  <a:pt x="1426052" y="213979"/>
                  <a:pt x="1414784" y="124554"/>
                  <a:pt x="1392265" y="39385"/>
                </a:cubicBezTo>
                <a:cubicBezTo>
                  <a:pt x="1352416" y="28038"/>
                  <a:pt x="1311604" y="19116"/>
                  <a:pt x="1269814" y="13804"/>
                </a:cubicBezTo>
                <a:close/>
                <a:moveTo>
                  <a:pt x="1103847" y="0"/>
                </a:moveTo>
                <a:cubicBezTo>
                  <a:pt x="1149577" y="0"/>
                  <a:pt x="1194657" y="2781"/>
                  <a:pt x="1238818" y="9073"/>
                </a:cubicBezTo>
                <a:lnTo>
                  <a:pt x="1103848" y="1"/>
                </a:lnTo>
                <a:cubicBezTo>
                  <a:pt x="494210" y="1"/>
                  <a:pt x="1" y="494210"/>
                  <a:pt x="1" y="1103848"/>
                </a:cubicBezTo>
                <a:cubicBezTo>
                  <a:pt x="1" y="1146981"/>
                  <a:pt x="2475" y="1189536"/>
                  <a:pt x="7924" y="1231287"/>
                </a:cubicBezTo>
                <a:cubicBezTo>
                  <a:pt x="2473" y="1189523"/>
                  <a:pt x="0" y="1146974"/>
                  <a:pt x="0" y="1103847"/>
                </a:cubicBezTo>
                <a:cubicBezTo>
                  <a:pt x="0" y="494209"/>
                  <a:pt x="494209" y="0"/>
                  <a:pt x="1103847" y="0"/>
                </a:cubicBezTo>
                <a:close/>
              </a:path>
            </a:pathLst>
          </a:custGeom>
          <a:gradFill flip="none" rotWithShape="1">
            <a:gsLst>
              <a:gs pos="0">
                <a:srgbClr val="B818A1">
                  <a:shade val="30000"/>
                  <a:satMod val="115000"/>
                </a:srgbClr>
              </a:gs>
              <a:gs pos="50000">
                <a:srgbClr val="B818A1">
                  <a:shade val="67500"/>
                  <a:satMod val="115000"/>
                </a:srgbClr>
              </a:gs>
              <a:gs pos="100000">
                <a:srgbClr val="B818A1">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sp>
        <p:nvSpPr>
          <p:cNvPr id="29" name="椭圆 163"/>
          <p:cNvSpPr/>
          <p:nvPr/>
        </p:nvSpPr>
        <p:spPr>
          <a:xfrm rot="2700000">
            <a:off x="3132653" y="2347487"/>
            <a:ext cx="1856078" cy="1856080"/>
          </a:xfrm>
          <a:custGeom>
            <a:avLst/>
            <a:gdLst/>
            <a:ahLst/>
            <a:cxnLst/>
            <a:rect l="l" t="t" r="r" b="b"/>
            <a:pathLst>
              <a:path w="2207690" h="2207692">
                <a:moveTo>
                  <a:pt x="2195631" y="1258405"/>
                </a:moveTo>
                <a:cubicBezTo>
                  <a:pt x="2191595" y="1296645"/>
                  <a:pt x="2184315" y="1334081"/>
                  <a:pt x="2173913" y="1370472"/>
                </a:cubicBezTo>
                <a:close/>
                <a:moveTo>
                  <a:pt x="2207690" y="1103924"/>
                </a:moveTo>
                <a:cubicBezTo>
                  <a:pt x="2207691" y="1147015"/>
                  <a:pt x="2205219" y="1189529"/>
                  <a:pt x="2199774" y="1231259"/>
                </a:cubicBezTo>
                <a:close/>
                <a:moveTo>
                  <a:pt x="815432" y="39382"/>
                </a:moveTo>
                <a:cubicBezTo>
                  <a:pt x="792913" y="124550"/>
                  <a:pt x="781644" y="213975"/>
                  <a:pt x="781644" y="306031"/>
                </a:cubicBezTo>
                <a:cubicBezTo>
                  <a:pt x="781644" y="915669"/>
                  <a:pt x="1275853" y="1409878"/>
                  <a:pt x="1885491" y="1409878"/>
                </a:cubicBezTo>
                <a:cubicBezTo>
                  <a:pt x="1985397" y="1409878"/>
                  <a:pt x="2082202" y="1396606"/>
                  <a:pt x="2173907" y="1370494"/>
                </a:cubicBezTo>
                <a:cubicBezTo>
                  <a:pt x="2055810" y="1851467"/>
                  <a:pt x="1621429" y="2207692"/>
                  <a:pt x="1103847" y="2207692"/>
                </a:cubicBezTo>
                <a:cubicBezTo>
                  <a:pt x="494209" y="2207692"/>
                  <a:pt x="0" y="1713483"/>
                  <a:pt x="0" y="1103845"/>
                </a:cubicBezTo>
                <a:cubicBezTo>
                  <a:pt x="0" y="594112"/>
                  <a:pt x="345503" y="165076"/>
                  <a:pt x="815432" y="39382"/>
                </a:cubicBezTo>
                <a:close/>
                <a:moveTo>
                  <a:pt x="937859" y="13805"/>
                </a:moveTo>
                <a:lnTo>
                  <a:pt x="815433" y="39382"/>
                </a:lnTo>
                <a:cubicBezTo>
                  <a:pt x="855095" y="27337"/>
                  <a:pt x="895991" y="18718"/>
                  <a:pt x="937859" y="13805"/>
                </a:cubicBezTo>
                <a:close/>
                <a:moveTo>
                  <a:pt x="1103792" y="1"/>
                </a:moveTo>
                <a:lnTo>
                  <a:pt x="968896" y="9068"/>
                </a:lnTo>
                <a:cubicBezTo>
                  <a:pt x="1013034" y="2780"/>
                  <a:pt x="1058088" y="0"/>
                  <a:pt x="1103792" y="1"/>
                </a:cubicBezTo>
                <a:close/>
              </a:path>
            </a:pathLst>
          </a:custGeom>
          <a:gradFill flip="none" rotWithShape="1">
            <a:gsLst>
              <a:gs pos="0">
                <a:srgbClr val="00CC99">
                  <a:shade val="30000"/>
                  <a:satMod val="115000"/>
                </a:srgbClr>
              </a:gs>
              <a:gs pos="50000">
                <a:srgbClr val="00CC99">
                  <a:shade val="67500"/>
                  <a:satMod val="115000"/>
                </a:srgbClr>
              </a:gs>
              <a:gs pos="100000">
                <a:srgbClr val="00CC99">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sp>
        <p:nvSpPr>
          <p:cNvPr id="30" name="八角星 29"/>
          <p:cNvSpPr/>
          <p:nvPr/>
        </p:nvSpPr>
        <p:spPr>
          <a:xfrm>
            <a:off x="3396389" y="1668988"/>
            <a:ext cx="2266679" cy="2266679"/>
          </a:xfrm>
          <a:prstGeom prst="star8">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lang="zh-CN" altLang="en-US">
              <a:solidFill>
                <a:prstClr val="white"/>
              </a:solidFill>
            </a:endParaRPr>
          </a:p>
        </p:txBody>
      </p:sp>
      <p:sp>
        <p:nvSpPr>
          <p:cNvPr id="31" name="矩形 30"/>
          <p:cNvSpPr/>
          <p:nvPr/>
        </p:nvSpPr>
        <p:spPr>
          <a:xfrm>
            <a:off x="3839621" y="2454485"/>
            <a:ext cx="1380215" cy="276999"/>
          </a:xfrm>
          <a:prstGeom prst="rect">
            <a:avLst/>
          </a:prstGeom>
        </p:spPr>
        <p:txBody>
          <a:bodyPr wrap="square">
            <a:spAutoFit/>
          </a:bodyPr>
          <a:lstStyle/>
          <a:p>
            <a:pPr algn="ctr" fontAlgn="base">
              <a:spcBef>
                <a:spcPct val="0"/>
              </a:spcBef>
              <a:spcAft>
                <a:spcPct val="0"/>
              </a:spcAft>
            </a:pPr>
            <a:r>
              <a:rPr lang="zh-CN" altLang="en-US" sz="1200" b="1" dirty="0">
                <a:solidFill>
                  <a:prstClr val="black">
                    <a:lumMod val="85000"/>
                    <a:lumOff val="15000"/>
                  </a:prstClr>
                </a:solidFill>
              </a:rPr>
              <a:t>添加标题</a:t>
            </a:r>
            <a:endParaRPr lang="en-US" altLang="zh-CN" sz="1200" b="1" dirty="0">
              <a:solidFill>
                <a:prstClr val="black">
                  <a:lumMod val="85000"/>
                  <a:lumOff val="15000"/>
                </a:prstClr>
              </a:solidFill>
              <a:latin typeface="微软雅黑"/>
            </a:endParaRPr>
          </a:p>
        </p:txBody>
      </p:sp>
      <p:sp>
        <p:nvSpPr>
          <p:cNvPr id="32" name="TextBox 7"/>
          <p:cNvSpPr txBox="1"/>
          <p:nvPr/>
        </p:nvSpPr>
        <p:spPr>
          <a:xfrm>
            <a:off x="3789838" y="2731484"/>
            <a:ext cx="1479779" cy="492827"/>
          </a:xfrm>
          <a:prstGeom prst="rect">
            <a:avLst/>
          </a:prstGeom>
          <a:noFill/>
        </p:spPr>
        <p:txBody>
          <a:bodyPr wrap="square" rtlCol="0">
            <a:spAutoFit/>
          </a:bodyPr>
          <a:lstStyle/>
          <a:p>
            <a:pPr fontAlgn="base">
              <a:lnSpc>
                <a:spcPct val="130000"/>
              </a:lnSpc>
              <a:spcBef>
                <a:spcPts val="600"/>
              </a:spcBef>
              <a:spcAft>
                <a:spcPct val="0"/>
              </a:spcAft>
            </a:pPr>
            <a:r>
              <a:rPr lang="zh-CN" altLang="en-US" sz="1050" dirty="0">
                <a:solidFill>
                  <a:prstClr val="black">
                    <a:lumMod val="75000"/>
                    <a:lumOff val="25000"/>
                  </a:prstClr>
                </a:solidFill>
              </a:rPr>
              <a:t>单击此处添加文本单击此处添加文本</a:t>
            </a:r>
          </a:p>
        </p:txBody>
      </p:sp>
      <p:grpSp>
        <p:nvGrpSpPr>
          <p:cNvPr id="12" name="组合 11"/>
          <p:cNvGrpSpPr/>
          <p:nvPr/>
        </p:nvGrpSpPr>
        <p:grpSpPr>
          <a:xfrm>
            <a:off x="1061610" y="1389954"/>
            <a:ext cx="1938025" cy="1112446"/>
            <a:chOff x="1061610" y="1389954"/>
            <a:chExt cx="1938025" cy="1112446"/>
          </a:xfrm>
        </p:grpSpPr>
        <p:sp>
          <p:nvSpPr>
            <p:cNvPr id="33" name="矩形 32"/>
            <p:cNvSpPr/>
            <p:nvPr/>
          </p:nvSpPr>
          <p:spPr>
            <a:xfrm>
              <a:off x="1061611" y="1389954"/>
              <a:ext cx="1938024" cy="307777"/>
            </a:xfrm>
            <a:prstGeom prst="rect">
              <a:avLst/>
            </a:prstGeom>
            <a:ln>
              <a:noFill/>
            </a:ln>
          </p:spPr>
          <p:txBody>
            <a:bodyPr wrap="square">
              <a:spAutoFit/>
            </a:bodyPr>
            <a:lstStyle/>
            <a:p>
              <a:pPr fontAlgn="base">
                <a:spcBef>
                  <a:spcPct val="0"/>
                </a:spcBef>
                <a:spcAft>
                  <a:spcPct val="0"/>
                </a:spcAft>
              </a:pPr>
              <a:r>
                <a:rPr lang="zh-CN" altLang="en-US" sz="1400" b="1" dirty="0">
                  <a:solidFill>
                    <a:srgbClr val="00A1DA"/>
                  </a:solidFill>
                </a:rPr>
                <a:t>添加标题</a:t>
              </a:r>
              <a:endParaRPr lang="en-US" altLang="zh-CN" sz="1400" b="1" dirty="0">
                <a:solidFill>
                  <a:srgbClr val="00A1DA"/>
                </a:solidFill>
                <a:latin typeface="微软雅黑"/>
              </a:endParaRPr>
            </a:p>
          </p:txBody>
        </p:sp>
        <p:sp>
          <p:nvSpPr>
            <p:cNvPr id="34" name="TextBox 9"/>
            <p:cNvSpPr txBox="1"/>
            <p:nvPr/>
          </p:nvSpPr>
          <p:spPr>
            <a:xfrm>
              <a:off x="1061610" y="1712247"/>
              <a:ext cx="1938023" cy="790153"/>
            </a:xfrm>
            <a:prstGeom prst="rect">
              <a:avLst/>
            </a:prstGeom>
            <a:noFill/>
          </p:spPr>
          <p:txBody>
            <a:bodyPr wrap="square" rtlCol="0">
              <a:spAutoFit/>
            </a:bodyPr>
            <a:lstStyle/>
            <a:p>
              <a:pPr fontAlgn="base">
                <a:lnSpc>
                  <a:spcPct val="130000"/>
                </a:lnSpc>
                <a:spcBef>
                  <a:spcPts val="600"/>
                </a:spcBef>
                <a:spcAft>
                  <a:spcPct val="0"/>
                </a:spcAft>
              </a:pPr>
              <a:r>
                <a:rPr lang="zh-CN" altLang="en-US" sz="1200" dirty="0">
                  <a:solidFill>
                    <a:prstClr val="black">
                      <a:lumMod val="75000"/>
                      <a:lumOff val="25000"/>
                    </a:prstClr>
                  </a:solidFill>
                </a:rPr>
                <a:t>单击此处添加文本单击此处添加文本单击此处添加文本单击此处添加文本</a:t>
              </a:r>
            </a:p>
          </p:txBody>
        </p:sp>
      </p:grpSp>
      <p:grpSp>
        <p:nvGrpSpPr>
          <p:cNvPr id="43" name="组合 42"/>
          <p:cNvGrpSpPr/>
          <p:nvPr/>
        </p:nvGrpSpPr>
        <p:grpSpPr>
          <a:xfrm>
            <a:off x="1061610" y="3099447"/>
            <a:ext cx="1938025" cy="1134823"/>
            <a:chOff x="1061610" y="3099447"/>
            <a:chExt cx="1938025" cy="1134823"/>
          </a:xfrm>
        </p:grpSpPr>
        <p:sp>
          <p:nvSpPr>
            <p:cNvPr id="35" name="矩形 34"/>
            <p:cNvSpPr/>
            <p:nvPr/>
          </p:nvSpPr>
          <p:spPr>
            <a:xfrm>
              <a:off x="1061611" y="3099447"/>
              <a:ext cx="1938024" cy="307777"/>
            </a:xfrm>
            <a:prstGeom prst="rect">
              <a:avLst/>
            </a:prstGeom>
          </p:spPr>
          <p:txBody>
            <a:bodyPr wrap="square">
              <a:spAutoFit/>
            </a:bodyPr>
            <a:lstStyle/>
            <a:p>
              <a:pPr fontAlgn="base">
                <a:spcBef>
                  <a:spcPct val="0"/>
                </a:spcBef>
                <a:spcAft>
                  <a:spcPct val="0"/>
                </a:spcAft>
              </a:pPr>
              <a:r>
                <a:rPr lang="zh-CN" altLang="en-US" sz="1400" b="1" dirty="0">
                  <a:solidFill>
                    <a:srgbClr val="00CC99"/>
                  </a:solidFill>
                </a:rPr>
                <a:t>添加标题</a:t>
              </a:r>
              <a:endParaRPr lang="en-US" altLang="zh-CN" sz="1400" b="1" dirty="0">
                <a:solidFill>
                  <a:srgbClr val="00CC99"/>
                </a:solidFill>
                <a:latin typeface="微软雅黑"/>
              </a:endParaRPr>
            </a:p>
          </p:txBody>
        </p:sp>
        <p:sp>
          <p:nvSpPr>
            <p:cNvPr id="36" name="TextBox 11"/>
            <p:cNvSpPr txBox="1"/>
            <p:nvPr/>
          </p:nvSpPr>
          <p:spPr>
            <a:xfrm>
              <a:off x="1061610" y="3421740"/>
              <a:ext cx="1938023" cy="812530"/>
            </a:xfrm>
            <a:prstGeom prst="rect">
              <a:avLst/>
            </a:prstGeom>
            <a:noFill/>
          </p:spPr>
          <p:txBody>
            <a:bodyPr wrap="square" rtlCol="0">
              <a:spAutoFit/>
            </a:bodyPr>
            <a:lstStyle/>
            <a:p>
              <a:pPr fontAlgn="base">
                <a:lnSpc>
                  <a:spcPct val="130000"/>
                </a:lnSpc>
                <a:spcBef>
                  <a:spcPts val="600"/>
                </a:spcBef>
                <a:spcAft>
                  <a:spcPct val="0"/>
                </a:spcAft>
              </a:pPr>
              <a:r>
                <a:rPr lang="zh-CN" altLang="en-US" sz="1200" dirty="0">
                  <a:solidFill>
                    <a:prstClr val="black">
                      <a:lumMod val="75000"/>
                      <a:lumOff val="25000"/>
                    </a:prstClr>
                  </a:solidFill>
                </a:rPr>
                <a:t>单击此处添加文本单击此处添加文本单击此处添加文本单击此处添加文本</a:t>
              </a:r>
            </a:p>
          </p:txBody>
        </p:sp>
      </p:grpSp>
      <p:grpSp>
        <p:nvGrpSpPr>
          <p:cNvPr id="41" name="组合 40"/>
          <p:cNvGrpSpPr/>
          <p:nvPr/>
        </p:nvGrpSpPr>
        <p:grpSpPr>
          <a:xfrm>
            <a:off x="6030162" y="1389954"/>
            <a:ext cx="1938025" cy="1134823"/>
            <a:chOff x="6030162" y="1389954"/>
            <a:chExt cx="1938025" cy="1134823"/>
          </a:xfrm>
        </p:grpSpPr>
        <p:sp>
          <p:nvSpPr>
            <p:cNvPr id="37" name="矩形 36"/>
            <p:cNvSpPr/>
            <p:nvPr/>
          </p:nvSpPr>
          <p:spPr>
            <a:xfrm>
              <a:off x="6030163" y="1389954"/>
              <a:ext cx="1938024" cy="307777"/>
            </a:xfrm>
            <a:prstGeom prst="rect">
              <a:avLst/>
            </a:prstGeom>
          </p:spPr>
          <p:txBody>
            <a:bodyPr wrap="square">
              <a:spAutoFit/>
            </a:bodyPr>
            <a:lstStyle/>
            <a:p>
              <a:pPr algn="r" fontAlgn="base">
                <a:spcBef>
                  <a:spcPct val="0"/>
                </a:spcBef>
                <a:spcAft>
                  <a:spcPct val="0"/>
                </a:spcAft>
              </a:pPr>
              <a:r>
                <a:rPr lang="zh-CN" altLang="en-US" sz="1400" b="1" dirty="0">
                  <a:solidFill>
                    <a:srgbClr val="D43E01"/>
                  </a:solidFill>
                </a:rPr>
                <a:t>添加标题</a:t>
              </a:r>
              <a:endParaRPr lang="en-US" altLang="zh-CN" sz="1400" b="1" dirty="0">
                <a:solidFill>
                  <a:srgbClr val="D43E01"/>
                </a:solidFill>
                <a:latin typeface="微软雅黑"/>
              </a:endParaRPr>
            </a:p>
          </p:txBody>
        </p:sp>
        <p:sp>
          <p:nvSpPr>
            <p:cNvPr id="38" name="TextBox 13"/>
            <p:cNvSpPr txBox="1"/>
            <p:nvPr/>
          </p:nvSpPr>
          <p:spPr>
            <a:xfrm>
              <a:off x="6030162" y="1712247"/>
              <a:ext cx="1938023" cy="812530"/>
            </a:xfrm>
            <a:prstGeom prst="rect">
              <a:avLst/>
            </a:prstGeom>
            <a:noFill/>
          </p:spPr>
          <p:txBody>
            <a:bodyPr wrap="square" rtlCol="0">
              <a:spAutoFit/>
            </a:bodyPr>
            <a:lstStyle/>
            <a:p>
              <a:pPr fontAlgn="base">
                <a:lnSpc>
                  <a:spcPct val="130000"/>
                </a:lnSpc>
                <a:spcBef>
                  <a:spcPts val="600"/>
                </a:spcBef>
                <a:spcAft>
                  <a:spcPct val="0"/>
                </a:spcAft>
              </a:pPr>
              <a:r>
                <a:rPr lang="zh-CN" altLang="en-US" sz="1200" dirty="0">
                  <a:solidFill>
                    <a:prstClr val="black">
                      <a:lumMod val="75000"/>
                      <a:lumOff val="25000"/>
                    </a:prstClr>
                  </a:solidFill>
                </a:rPr>
                <a:t>单击此处添加文本单击此处添加文本单击此处添加文本单击此处添加文本</a:t>
              </a:r>
            </a:p>
          </p:txBody>
        </p:sp>
      </p:grpSp>
      <p:grpSp>
        <p:nvGrpSpPr>
          <p:cNvPr id="42" name="组合 41"/>
          <p:cNvGrpSpPr/>
          <p:nvPr/>
        </p:nvGrpSpPr>
        <p:grpSpPr>
          <a:xfrm>
            <a:off x="6030162" y="3099447"/>
            <a:ext cx="1938025" cy="1134823"/>
            <a:chOff x="6030162" y="3099447"/>
            <a:chExt cx="1938025" cy="1134823"/>
          </a:xfrm>
        </p:grpSpPr>
        <p:sp>
          <p:nvSpPr>
            <p:cNvPr id="39" name="矩形 38"/>
            <p:cNvSpPr/>
            <p:nvPr/>
          </p:nvSpPr>
          <p:spPr>
            <a:xfrm>
              <a:off x="6030163" y="3099447"/>
              <a:ext cx="1938024" cy="307777"/>
            </a:xfrm>
            <a:prstGeom prst="rect">
              <a:avLst/>
            </a:prstGeom>
          </p:spPr>
          <p:txBody>
            <a:bodyPr wrap="square">
              <a:spAutoFit/>
            </a:bodyPr>
            <a:lstStyle/>
            <a:p>
              <a:pPr algn="r" fontAlgn="base">
                <a:spcBef>
                  <a:spcPct val="0"/>
                </a:spcBef>
                <a:spcAft>
                  <a:spcPct val="0"/>
                </a:spcAft>
              </a:pPr>
              <a:r>
                <a:rPr lang="zh-CN" altLang="en-US" sz="1400" b="1" dirty="0">
                  <a:solidFill>
                    <a:srgbClr val="9C007F"/>
                  </a:solidFill>
                </a:rPr>
                <a:t>添加标题</a:t>
              </a:r>
              <a:endParaRPr lang="en-US" altLang="zh-CN" sz="1400" b="1" dirty="0">
                <a:solidFill>
                  <a:srgbClr val="9C007F"/>
                </a:solidFill>
                <a:latin typeface="微软雅黑"/>
              </a:endParaRPr>
            </a:p>
          </p:txBody>
        </p:sp>
        <p:sp>
          <p:nvSpPr>
            <p:cNvPr id="40" name="TextBox 15"/>
            <p:cNvSpPr txBox="1"/>
            <p:nvPr/>
          </p:nvSpPr>
          <p:spPr>
            <a:xfrm>
              <a:off x="6030162" y="3421740"/>
              <a:ext cx="1938023" cy="812530"/>
            </a:xfrm>
            <a:prstGeom prst="rect">
              <a:avLst/>
            </a:prstGeom>
            <a:noFill/>
          </p:spPr>
          <p:txBody>
            <a:bodyPr wrap="square" rtlCol="0">
              <a:spAutoFit/>
            </a:bodyPr>
            <a:lstStyle/>
            <a:p>
              <a:pPr fontAlgn="base">
                <a:lnSpc>
                  <a:spcPct val="130000"/>
                </a:lnSpc>
                <a:spcBef>
                  <a:spcPts val="600"/>
                </a:spcBef>
                <a:spcAft>
                  <a:spcPct val="0"/>
                </a:spcAft>
              </a:pPr>
              <a:r>
                <a:rPr lang="zh-CN" altLang="en-US" sz="1200" dirty="0">
                  <a:solidFill>
                    <a:prstClr val="black">
                      <a:lumMod val="75000"/>
                      <a:lumOff val="25000"/>
                    </a:prstClr>
                  </a:solidFill>
                </a:rPr>
                <a:t>单击此处添加文本单击此处添加文本单击此处添加文本单击此处添加文本</a:t>
              </a:r>
            </a:p>
          </p:txBody>
        </p:sp>
      </p:grpSp>
    </p:spTree>
    <p:extLst>
      <p:ext uri="{BB962C8B-B14F-4D97-AF65-F5344CB8AC3E}">
        <p14:creationId xmlns:p14="http://schemas.microsoft.com/office/powerpoint/2010/main" xmlns="" val="2254561946"/>
      </p:ext>
    </p:extLst>
  </p:cSld>
  <p:clrMapOvr>
    <a:masterClrMapping/>
  </p:clrMapOvr>
  <p:transition spd="slow" advClick="0" advTm="5014">
    <p:fade/>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52000">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14:bounceEnd="52000">
                                          <p:cBhvr additive="base">
                                            <p:cTn id="16" dur="500" fill="hold"/>
                                            <p:tgtEl>
                                              <p:spTgt spid="10"/>
                                            </p:tgtEl>
                                            <p:attrNameLst>
                                              <p:attrName>ppt_x</p:attrName>
                                            </p:attrNameLst>
                                          </p:cBhvr>
                                          <p:tavLst>
                                            <p:tav tm="0">
                                              <p:val>
                                                <p:strVal val="#ppt_x"/>
                                              </p:val>
                                            </p:tav>
                                            <p:tav tm="100000">
                                              <p:val>
                                                <p:strVal val="#ppt_x"/>
                                              </p:val>
                                            </p:tav>
                                          </p:tavLst>
                                        </p:anim>
                                        <p:anim calcmode="lin" valueType="num" p14:bounceEnd="52000">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9"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0-#ppt_w/2"/>
                                              </p:val>
                                            </p:tav>
                                            <p:tav tm="100000">
                                              <p:val>
                                                <p:strVal val="#ppt_x"/>
                                              </p:val>
                                            </p:tav>
                                          </p:tavLst>
                                        </p:anim>
                                        <p:anim calcmode="lin" valueType="num">
                                          <p:cBhvr additive="base">
                                            <p:cTn id="22" dur="500" fill="hold"/>
                                            <p:tgtEl>
                                              <p:spTgt spid="27"/>
                                            </p:tgtEl>
                                            <p:attrNameLst>
                                              <p:attrName>ppt_y</p:attrName>
                                            </p:attrNameLst>
                                          </p:cBhvr>
                                          <p:tavLst>
                                            <p:tav tm="0">
                                              <p:val>
                                                <p:strVal val="0-#ppt_h/2"/>
                                              </p:val>
                                            </p:tav>
                                            <p:tav tm="100000">
                                              <p:val>
                                                <p:strVal val="#ppt_y"/>
                                              </p:val>
                                            </p:tav>
                                          </p:tavLst>
                                        </p:anim>
                                      </p:childTnLst>
                                    </p:cTn>
                                  </p:par>
                                  <p:par>
                                    <p:cTn id="23" presetID="2" presetClass="entr" presetSubtype="3"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1+#ppt_w/2"/>
                                              </p:val>
                                            </p:tav>
                                            <p:tav tm="100000">
                                              <p:val>
                                                <p:strVal val="#ppt_x"/>
                                              </p:val>
                                            </p:tav>
                                          </p:tavLst>
                                        </p:anim>
                                        <p:anim calcmode="lin" valueType="num">
                                          <p:cBhvr additive="base">
                                            <p:cTn id="26" dur="500" fill="hold"/>
                                            <p:tgtEl>
                                              <p:spTgt spid="26"/>
                                            </p:tgtEl>
                                            <p:attrNameLst>
                                              <p:attrName>ppt_y</p:attrName>
                                            </p:attrNameLst>
                                          </p:cBhvr>
                                          <p:tavLst>
                                            <p:tav tm="0">
                                              <p:val>
                                                <p:strVal val="0-#ppt_h/2"/>
                                              </p:val>
                                            </p:tav>
                                            <p:tav tm="100000">
                                              <p:val>
                                                <p:strVal val="#ppt_y"/>
                                              </p:val>
                                            </p:tav>
                                          </p:tavLst>
                                        </p:anim>
                                      </p:childTnLst>
                                    </p:cTn>
                                  </p:par>
                                  <p:par>
                                    <p:cTn id="27" presetID="2" presetClass="entr" presetSubtype="12"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0-#ppt_w/2"/>
                                              </p:val>
                                            </p:tav>
                                            <p:tav tm="100000">
                                              <p:val>
                                                <p:strVal val="#ppt_x"/>
                                              </p:val>
                                            </p:tav>
                                          </p:tavLst>
                                        </p:anim>
                                        <p:anim calcmode="lin" valueType="num">
                                          <p:cBhvr additive="base">
                                            <p:cTn id="30" dur="500" fill="hold"/>
                                            <p:tgtEl>
                                              <p:spTgt spid="29"/>
                                            </p:tgtEl>
                                            <p:attrNameLst>
                                              <p:attrName>ppt_y</p:attrName>
                                            </p:attrNameLst>
                                          </p:cBhvr>
                                          <p:tavLst>
                                            <p:tav tm="0">
                                              <p:val>
                                                <p:strVal val="1+#ppt_h/2"/>
                                              </p:val>
                                            </p:tav>
                                            <p:tav tm="100000">
                                              <p:val>
                                                <p:strVal val="#ppt_y"/>
                                              </p:val>
                                            </p:tav>
                                          </p:tavLst>
                                        </p:anim>
                                      </p:childTnLst>
                                    </p:cTn>
                                  </p:par>
                                  <p:par>
                                    <p:cTn id="31" presetID="2" presetClass="entr" presetSubtype="6"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1+#ppt_w/2"/>
                                              </p:val>
                                            </p:tav>
                                            <p:tav tm="100000">
                                              <p:val>
                                                <p:strVal val="#ppt_x"/>
                                              </p:val>
                                            </p:tav>
                                          </p:tavLst>
                                        </p:anim>
                                        <p:anim calcmode="lin" valueType="num">
                                          <p:cBhvr additive="base">
                                            <p:cTn id="34" dur="500" fill="hold"/>
                                            <p:tgtEl>
                                              <p:spTgt spid="28"/>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53" presetClass="entr" presetSubtype="16"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p:cTn id="38" dur="500" fill="hold"/>
                                            <p:tgtEl>
                                              <p:spTgt spid="30"/>
                                            </p:tgtEl>
                                            <p:attrNameLst>
                                              <p:attrName>ppt_w</p:attrName>
                                            </p:attrNameLst>
                                          </p:cBhvr>
                                          <p:tavLst>
                                            <p:tav tm="0">
                                              <p:val>
                                                <p:fltVal val="0"/>
                                              </p:val>
                                            </p:tav>
                                            <p:tav tm="100000">
                                              <p:val>
                                                <p:strVal val="#ppt_w"/>
                                              </p:val>
                                            </p:tav>
                                          </p:tavLst>
                                        </p:anim>
                                        <p:anim calcmode="lin" valueType="num">
                                          <p:cBhvr>
                                            <p:cTn id="39" dur="500" fill="hold"/>
                                            <p:tgtEl>
                                              <p:spTgt spid="30"/>
                                            </p:tgtEl>
                                            <p:attrNameLst>
                                              <p:attrName>ppt_h</p:attrName>
                                            </p:attrNameLst>
                                          </p:cBhvr>
                                          <p:tavLst>
                                            <p:tav tm="0">
                                              <p:val>
                                                <p:fltVal val="0"/>
                                              </p:val>
                                            </p:tav>
                                            <p:tav tm="100000">
                                              <p:val>
                                                <p:strVal val="#ppt_h"/>
                                              </p:val>
                                            </p:tav>
                                          </p:tavLst>
                                        </p:anim>
                                        <p:animEffect transition="in" filter="fade">
                                          <p:cBhvr>
                                            <p:cTn id="40" dur="500"/>
                                            <p:tgtEl>
                                              <p:spTgt spid="30"/>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p:cTn id="44" dur="500" fill="hold"/>
                                            <p:tgtEl>
                                              <p:spTgt spid="31"/>
                                            </p:tgtEl>
                                            <p:attrNameLst>
                                              <p:attrName>ppt_w</p:attrName>
                                            </p:attrNameLst>
                                          </p:cBhvr>
                                          <p:tavLst>
                                            <p:tav tm="0">
                                              <p:val>
                                                <p:fltVal val="0"/>
                                              </p:val>
                                            </p:tav>
                                            <p:tav tm="100000">
                                              <p:val>
                                                <p:strVal val="#ppt_w"/>
                                              </p:val>
                                            </p:tav>
                                          </p:tavLst>
                                        </p:anim>
                                        <p:anim calcmode="lin" valueType="num">
                                          <p:cBhvr>
                                            <p:cTn id="45" dur="500" fill="hold"/>
                                            <p:tgtEl>
                                              <p:spTgt spid="31"/>
                                            </p:tgtEl>
                                            <p:attrNameLst>
                                              <p:attrName>ppt_h</p:attrName>
                                            </p:attrNameLst>
                                          </p:cBhvr>
                                          <p:tavLst>
                                            <p:tav tm="0">
                                              <p:val>
                                                <p:fltVal val="0"/>
                                              </p:val>
                                            </p:tav>
                                            <p:tav tm="100000">
                                              <p:val>
                                                <p:strVal val="#ppt_h"/>
                                              </p:val>
                                            </p:tav>
                                          </p:tavLst>
                                        </p:anim>
                                        <p:animEffect transition="in" filter="fade">
                                          <p:cBhvr>
                                            <p:cTn id="46" dur="500"/>
                                            <p:tgtEl>
                                              <p:spTgt spid="31"/>
                                            </p:tgtEl>
                                          </p:cBhvr>
                                        </p:animEffect>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p:cTn id="50" dur="500" fill="hold"/>
                                            <p:tgtEl>
                                              <p:spTgt spid="32"/>
                                            </p:tgtEl>
                                            <p:attrNameLst>
                                              <p:attrName>ppt_w</p:attrName>
                                            </p:attrNameLst>
                                          </p:cBhvr>
                                          <p:tavLst>
                                            <p:tav tm="0">
                                              <p:val>
                                                <p:fltVal val="0"/>
                                              </p:val>
                                            </p:tav>
                                            <p:tav tm="100000">
                                              <p:val>
                                                <p:strVal val="#ppt_w"/>
                                              </p:val>
                                            </p:tav>
                                          </p:tavLst>
                                        </p:anim>
                                        <p:anim calcmode="lin" valueType="num">
                                          <p:cBhvr>
                                            <p:cTn id="51" dur="500" fill="hold"/>
                                            <p:tgtEl>
                                              <p:spTgt spid="32"/>
                                            </p:tgtEl>
                                            <p:attrNameLst>
                                              <p:attrName>ppt_h</p:attrName>
                                            </p:attrNameLst>
                                          </p:cBhvr>
                                          <p:tavLst>
                                            <p:tav tm="0">
                                              <p:val>
                                                <p:fltVal val="0"/>
                                              </p:val>
                                            </p:tav>
                                            <p:tav tm="100000">
                                              <p:val>
                                                <p:strVal val="#ppt_h"/>
                                              </p:val>
                                            </p:tav>
                                          </p:tavLst>
                                        </p:anim>
                                        <p:animEffect transition="in" filter="fade">
                                          <p:cBhvr>
                                            <p:cTn id="52" dur="500"/>
                                            <p:tgtEl>
                                              <p:spTgt spid="32"/>
                                            </p:tgtEl>
                                          </p:cBhvr>
                                        </p:animEffect>
                                      </p:childTnLst>
                                    </p:cTn>
                                  </p:par>
                                </p:childTnLst>
                              </p:cTn>
                            </p:par>
                            <p:par>
                              <p:cTn id="53" fill="hold">
                                <p:stCondLst>
                                  <p:cond delay="3000"/>
                                </p:stCondLst>
                                <p:childTnLst>
                                  <p:par>
                                    <p:cTn id="54" presetID="53" presetClass="entr" presetSubtype="528" fill="hold"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anim calcmode="lin" valueType="num">
                                          <p:cBhvr>
                                            <p:cTn id="59" dur="500" fill="hold"/>
                                            <p:tgtEl>
                                              <p:spTgt spid="12"/>
                                            </p:tgtEl>
                                            <p:attrNameLst>
                                              <p:attrName>ppt_x</p:attrName>
                                            </p:attrNameLst>
                                          </p:cBhvr>
                                          <p:tavLst>
                                            <p:tav tm="0">
                                              <p:val>
                                                <p:fltVal val="0.5"/>
                                              </p:val>
                                            </p:tav>
                                            <p:tav tm="100000">
                                              <p:val>
                                                <p:strVal val="#ppt_x"/>
                                              </p:val>
                                            </p:tav>
                                          </p:tavLst>
                                        </p:anim>
                                        <p:anim calcmode="lin" valueType="num">
                                          <p:cBhvr>
                                            <p:cTn id="60" dur="500" fill="hold"/>
                                            <p:tgtEl>
                                              <p:spTgt spid="12"/>
                                            </p:tgtEl>
                                            <p:attrNameLst>
                                              <p:attrName>ppt_y</p:attrName>
                                            </p:attrNameLst>
                                          </p:cBhvr>
                                          <p:tavLst>
                                            <p:tav tm="0">
                                              <p:val>
                                                <p:fltVal val="0.5"/>
                                              </p:val>
                                            </p:tav>
                                            <p:tav tm="100000">
                                              <p:val>
                                                <p:strVal val="#ppt_y"/>
                                              </p:val>
                                            </p:tav>
                                          </p:tavLst>
                                        </p:anim>
                                      </p:childTnLst>
                                    </p:cTn>
                                  </p:par>
                                </p:childTnLst>
                              </p:cTn>
                            </p:par>
                            <p:par>
                              <p:cTn id="61" fill="hold">
                                <p:stCondLst>
                                  <p:cond delay="3500"/>
                                </p:stCondLst>
                                <p:childTnLst>
                                  <p:par>
                                    <p:cTn id="62" presetID="53" presetClass="entr" presetSubtype="528"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 calcmode="lin" valueType="num">
                                          <p:cBhvr>
                                            <p:cTn id="64" dur="500" fill="hold"/>
                                            <p:tgtEl>
                                              <p:spTgt spid="41"/>
                                            </p:tgtEl>
                                            <p:attrNameLst>
                                              <p:attrName>ppt_w</p:attrName>
                                            </p:attrNameLst>
                                          </p:cBhvr>
                                          <p:tavLst>
                                            <p:tav tm="0">
                                              <p:val>
                                                <p:fltVal val="0"/>
                                              </p:val>
                                            </p:tav>
                                            <p:tav tm="100000">
                                              <p:val>
                                                <p:strVal val="#ppt_w"/>
                                              </p:val>
                                            </p:tav>
                                          </p:tavLst>
                                        </p:anim>
                                        <p:anim calcmode="lin" valueType="num">
                                          <p:cBhvr>
                                            <p:cTn id="65" dur="500" fill="hold"/>
                                            <p:tgtEl>
                                              <p:spTgt spid="41"/>
                                            </p:tgtEl>
                                            <p:attrNameLst>
                                              <p:attrName>ppt_h</p:attrName>
                                            </p:attrNameLst>
                                          </p:cBhvr>
                                          <p:tavLst>
                                            <p:tav tm="0">
                                              <p:val>
                                                <p:fltVal val="0"/>
                                              </p:val>
                                            </p:tav>
                                            <p:tav tm="100000">
                                              <p:val>
                                                <p:strVal val="#ppt_h"/>
                                              </p:val>
                                            </p:tav>
                                          </p:tavLst>
                                        </p:anim>
                                        <p:animEffect transition="in" filter="fade">
                                          <p:cBhvr>
                                            <p:cTn id="66" dur="500"/>
                                            <p:tgtEl>
                                              <p:spTgt spid="41"/>
                                            </p:tgtEl>
                                          </p:cBhvr>
                                        </p:animEffect>
                                        <p:anim calcmode="lin" valueType="num">
                                          <p:cBhvr>
                                            <p:cTn id="67" dur="500" fill="hold"/>
                                            <p:tgtEl>
                                              <p:spTgt spid="41"/>
                                            </p:tgtEl>
                                            <p:attrNameLst>
                                              <p:attrName>ppt_x</p:attrName>
                                            </p:attrNameLst>
                                          </p:cBhvr>
                                          <p:tavLst>
                                            <p:tav tm="0">
                                              <p:val>
                                                <p:fltVal val="0.5"/>
                                              </p:val>
                                            </p:tav>
                                            <p:tav tm="100000">
                                              <p:val>
                                                <p:strVal val="#ppt_x"/>
                                              </p:val>
                                            </p:tav>
                                          </p:tavLst>
                                        </p:anim>
                                        <p:anim calcmode="lin" valueType="num">
                                          <p:cBhvr>
                                            <p:cTn id="68" dur="500" fill="hold"/>
                                            <p:tgtEl>
                                              <p:spTgt spid="41"/>
                                            </p:tgtEl>
                                            <p:attrNameLst>
                                              <p:attrName>ppt_y</p:attrName>
                                            </p:attrNameLst>
                                          </p:cBhvr>
                                          <p:tavLst>
                                            <p:tav tm="0">
                                              <p:val>
                                                <p:fltVal val="0.5"/>
                                              </p:val>
                                            </p:tav>
                                            <p:tav tm="100000">
                                              <p:val>
                                                <p:strVal val="#ppt_y"/>
                                              </p:val>
                                            </p:tav>
                                          </p:tavLst>
                                        </p:anim>
                                      </p:childTnLst>
                                    </p:cTn>
                                  </p:par>
                                </p:childTnLst>
                              </p:cTn>
                            </p:par>
                            <p:par>
                              <p:cTn id="69" fill="hold">
                                <p:stCondLst>
                                  <p:cond delay="4000"/>
                                </p:stCondLst>
                                <p:childTnLst>
                                  <p:par>
                                    <p:cTn id="70" presetID="53" presetClass="entr" presetSubtype="528" fill="hold"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anim calcmode="lin" valueType="num">
                                          <p:cBhvr>
                                            <p:cTn id="75" dur="500" fill="hold"/>
                                            <p:tgtEl>
                                              <p:spTgt spid="43"/>
                                            </p:tgtEl>
                                            <p:attrNameLst>
                                              <p:attrName>ppt_x</p:attrName>
                                            </p:attrNameLst>
                                          </p:cBhvr>
                                          <p:tavLst>
                                            <p:tav tm="0">
                                              <p:val>
                                                <p:fltVal val="0.5"/>
                                              </p:val>
                                            </p:tav>
                                            <p:tav tm="100000">
                                              <p:val>
                                                <p:strVal val="#ppt_x"/>
                                              </p:val>
                                            </p:tav>
                                          </p:tavLst>
                                        </p:anim>
                                        <p:anim calcmode="lin" valueType="num">
                                          <p:cBhvr>
                                            <p:cTn id="76" dur="500" fill="hold"/>
                                            <p:tgtEl>
                                              <p:spTgt spid="43"/>
                                            </p:tgtEl>
                                            <p:attrNameLst>
                                              <p:attrName>ppt_y</p:attrName>
                                            </p:attrNameLst>
                                          </p:cBhvr>
                                          <p:tavLst>
                                            <p:tav tm="0">
                                              <p:val>
                                                <p:fltVal val="0.5"/>
                                              </p:val>
                                            </p:tav>
                                            <p:tav tm="100000">
                                              <p:val>
                                                <p:strVal val="#ppt_y"/>
                                              </p:val>
                                            </p:tav>
                                          </p:tavLst>
                                        </p:anim>
                                      </p:childTnLst>
                                    </p:cTn>
                                  </p:par>
                                </p:childTnLst>
                              </p:cTn>
                            </p:par>
                            <p:par>
                              <p:cTn id="77" fill="hold">
                                <p:stCondLst>
                                  <p:cond delay="4500"/>
                                </p:stCondLst>
                                <p:childTnLst>
                                  <p:par>
                                    <p:cTn id="78" presetID="53" presetClass="entr" presetSubtype="528" fill="hold"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6" grpId="0" animBg="1"/>
          <p:bldP spid="27" grpId="0" animBg="1"/>
          <p:bldP spid="28" grpId="0" animBg="1"/>
          <p:bldP spid="29" grpId="0" animBg="1"/>
          <p:bldP spid="30" grpId="0" animBg="1"/>
          <p:bldP spid="31" grpId="0"/>
          <p:bldP spid="3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9"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0-#ppt_w/2"/>
                                              </p:val>
                                            </p:tav>
                                            <p:tav tm="100000">
                                              <p:val>
                                                <p:strVal val="#ppt_x"/>
                                              </p:val>
                                            </p:tav>
                                          </p:tavLst>
                                        </p:anim>
                                        <p:anim calcmode="lin" valueType="num">
                                          <p:cBhvr additive="base">
                                            <p:cTn id="22" dur="500" fill="hold"/>
                                            <p:tgtEl>
                                              <p:spTgt spid="27"/>
                                            </p:tgtEl>
                                            <p:attrNameLst>
                                              <p:attrName>ppt_y</p:attrName>
                                            </p:attrNameLst>
                                          </p:cBhvr>
                                          <p:tavLst>
                                            <p:tav tm="0">
                                              <p:val>
                                                <p:strVal val="0-#ppt_h/2"/>
                                              </p:val>
                                            </p:tav>
                                            <p:tav tm="100000">
                                              <p:val>
                                                <p:strVal val="#ppt_y"/>
                                              </p:val>
                                            </p:tav>
                                          </p:tavLst>
                                        </p:anim>
                                      </p:childTnLst>
                                    </p:cTn>
                                  </p:par>
                                  <p:par>
                                    <p:cTn id="23" presetID="2" presetClass="entr" presetSubtype="3"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1+#ppt_w/2"/>
                                              </p:val>
                                            </p:tav>
                                            <p:tav tm="100000">
                                              <p:val>
                                                <p:strVal val="#ppt_x"/>
                                              </p:val>
                                            </p:tav>
                                          </p:tavLst>
                                        </p:anim>
                                        <p:anim calcmode="lin" valueType="num">
                                          <p:cBhvr additive="base">
                                            <p:cTn id="26" dur="500" fill="hold"/>
                                            <p:tgtEl>
                                              <p:spTgt spid="26"/>
                                            </p:tgtEl>
                                            <p:attrNameLst>
                                              <p:attrName>ppt_y</p:attrName>
                                            </p:attrNameLst>
                                          </p:cBhvr>
                                          <p:tavLst>
                                            <p:tav tm="0">
                                              <p:val>
                                                <p:strVal val="0-#ppt_h/2"/>
                                              </p:val>
                                            </p:tav>
                                            <p:tav tm="100000">
                                              <p:val>
                                                <p:strVal val="#ppt_y"/>
                                              </p:val>
                                            </p:tav>
                                          </p:tavLst>
                                        </p:anim>
                                      </p:childTnLst>
                                    </p:cTn>
                                  </p:par>
                                  <p:par>
                                    <p:cTn id="27" presetID="2" presetClass="entr" presetSubtype="12"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0-#ppt_w/2"/>
                                              </p:val>
                                            </p:tav>
                                            <p:tav tm="100000">
                                              <p:val>
                                                <p:strVal val="#ppt_x"/>
                                              </p:val>
                                            </p:tav>
                                          </p:tavLst>
                                        </p:anim>
                                        <p:anim calcmode="lin" valueType="num">
                                          <p:cBhvr additive="base">
                                            <p:cTn id="30" dur="500" fill="hold"/>
                                            <p:tgtEl>
                                              <p:spTgt spid="29"/>
                                            </p:tgtEl>
                                            <p:attrNameLst>
                                              <p:attrName>ppt_y</p:attrName>
                                            </p:attrNameLst>
                                          </p:cBhvr>
                                          <p:tavLst>
                                            <p:tav tm="0">
                                              <p:val>
                                                <p:strVal val="1+#ppt_h/2"/>
                                              </p:val>
                                            </p:tav>
                                            <p:tav tm="100000">
                                              <p:val>
                                                <p:strVal val="#ppt_y"/>
                                              </p:val>
                                            </p:tav>
                                          </p:tavLst>
                                        </p:anim>
                                      </p:childTnLst>
                                    </p:cTn>
                                  </p:par>
                                  <p:par>
                                    <p:cTn id="31" presetID="2" presetClass="entr" presetSubtype="6"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1+#ppt_w/2"/>
                                              </p:val>
                                            </p:tav>
                                            <p:tav tm="100000">
                                              <p:val>
                                                <p:strVal val="#ppt_x"/>
                                              </p:val>
                                            </p:tav>
                                          </p:tavLst>
                                        </p:anim>
                                        <p:anim calcmode="lin" valueType="num">
                                          <p:cBhvr additive="base">
                                            <p:cTn id="34" dur="500" fill="hold"/>
                                            <p:tgtEl>
                                              <p:spTgt spid="28"/>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53" presetClass="entr" presetSubtype="16"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p:cTn id="38" dur="500" fill="hold"/>
                                            <p:tgtEl>
                                              <p:spTgt spid="30"/>
                                            </p:tgtEl>
                                            <p:attrNameLst>
                                              <p:attrName>ppt_w</p:attrName>
                                            </p:attrNameLst>
                                          </p:cBhvr>
                                          <p:tavLst>
                                            <p:tav tm="0">
                                              <p:val>
                                                <p:fltVal val="0"/>
                                              </p:val>
                                            </p:tav>
                                            <p:tav tm="100000">
                                              <p:val>
                                                <p:strVal val="#ppt_w"/>
                                              </p:val>
                                            </p:tav>
                                          </p:tavLst>
                                        </p:anim>
                                        <p:anim calcmode="lin" valueType="num">
                                          <p:cBhvr>
                                            <p:cTn id="39" dur="500" fill="hold"/>
                                            <p:tgtEl>
                                              <p:spTgt spid="30"/>
                                            </p:tgtEl>
                                            <p:attrNameLst>
                                              <p:attrName>ppt_h</p:attrName>
                                            </p:attrNameLst>
                                          </p:cBhvr>
                                          <p:tavLst>
                                            <p:tav tm="0">
                                              <p:val>
                                                <p:fltVal val="0"/>
                                              </p:val>
                                            </p:tav>
                                            <p:tav tm="100000">
                                              <p:val>
                                                <p:strVal val="#ppt_h"/>
                                              </p:val>
                                            </p:tav>
                                          </p:tavLst>
                                        </p:anim>
                                        <p:animEffect transition="in" filter="fade">
                                          <p:cBhvr>
                                            <p:cTn id="40" dur="500"/>
                                            <p:tgtEl>
                                              <p:spTgt spid="30"/>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p:cTn id="44" dur="500" fill="hold"/>
                                            <p:tgtEl>
                                              <p:spTgt spid="31"/>
                                            </p:tgtEl>
                                            <p:attrNameLst>
                                              <p:attrName>ppt_w</p:attrName>
                                            </p:attrNameLst>
                                          </p:cBhvr>
                                          <p:tavLst>
                                            <p:tav tm="0">
                                              <p:val>
                                                <p:fltVal val="0"/>
                                              </p:val>
                                            </p:tav>
                                            <p:tav tm="100000">
                                              <p:val>
                                                <p:strVal val="#ppt_w"/>
                                              </p:val>
                                            </p:tav>
                                          </p:tavLst>
                                        </p:anim>
                                        <p:anim calcmode="lin" valueType="num">
                                          <p:cBhvr>
                                            <p:cTn id="45" dur="500" fill="hold"/>
                                            <p:tgtEl>
                                              <p:spTgt spid="31"/>
                                            </p:tgtEl>
                                            <p:attrNameLst>
                                              <p:attrName>ppt_h</p:attrName>
                                            </p:attrNameLst>
                                          </p:cBhvr>
                                          <p:tavLst>
                                            <p:tav tm="0">
                                              <p:val>
                                                <p:fltVal val="0"/>
                                              </p:val>
                                            </p:tav>
                                            <p:tav tm="100000">
                                              <p:val>
                                                <p:strVal val="#ppt_h"/>
                                              </p:val>
                                            </p:tav>
                                          </p:tavLst>
                                        </p:anim>
                                        <p:animEffect transition="in" filter="fade">
                                          <p:cBhvr>
                                            <p:cTn id="46" dur="500"/>
                                            <p:tgtEl>
                                              <p:spTgt spid="31"/>
                                            </p:tgtEl>
                                          </p:cBhvr>
                                        </p:animEffect>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p:cTn id="50" dur="500" fill="hold"/>
                                            <p:tgtEl>
                                              <p:spTgt spid="32"/>
                                            </p:tgtEl>
                                            <p:attrNameLst>
                                              <p:attrName>ppt_w</p:attrName>
                                            </p:attrNameLst>
                                          </p:cBhvr>
                                          <p:tavLst>
                                            <p:tav tm="0">
                                              <p:val>
                                                <p:fltVal val="0"/>
                                              </p:val>
                                            </p:tav>
                                            <p:tav tm="100000">
                                              <p:val>
                                                <p:strVal val="#ppt_w"/>
                                              </p:val>
                                            </p:tav>
                                          </p:tavLst>
                                        </p:anim>
                                        <p:anim calcmode="lin" valueType="num">
                                          <p:cBhvr>
                                            <p:cTn id="51" dur="500" fill="hold"/>
                                            <p:tgtEl>
                                              <p:spTgt spid="32"/>
                                            </p:tgtEl>
                                            <p:attrNameLst>
                                              <p:attrName>ppt_h</p:attrName>
                                            </p:attrNameLst>
                                          </p:cBhvr>
                                          <p:tavLst>
                                            <p:tav tm="0">
                                              <p:val>
                                                <p:fltVal val="0"/>
                                              </p:val>
                                            </p:tav>
                                            <p:tav tm="100000">
                                              <p:val>
                                                <p:strVal val="#ppt_h"/>
                                              </p:val>
                                            </p:tav>
                                          </p:tavLst>
                                        </p:anim>
                                        <p:animEffect transition="in" filter="fade">
                                          <p:cBhvr>
                                            <p:cTn id="52" dur="500"/>
                                            <p:tgtEl>
                                              <p:spTgt spid="32"/>
                                            </p:tgtEl>
                                          </p:cBhvr>
                                        </p:animEffect>
                                      </p:childTnLst>
                                    </p:cTn>
                                  </p:par>
                                </p:childTnLst>
                              </p:cTn>
                            </p:par>
                            <p:par>
                              <p:cTn id="53" fill="hold">
                                <p:stCondLst>
                                  <p:cond delay="3000"/>
                                </p:stCondLst>
                                <p:childTnLst>
                                  <p:par>
                                    <p:cTn id="54" presetID="53" presetClass="entr" presetSubtype="528" fill="hold"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anim calcmode="lin" valueType="num">
                                          <p:cBhvr>
                                            <p:cTn id="59" dur="500" fill="hold"/>
                                            <p:tgtEl>
                                              <p:spTgt spid="12"/>
                                            </p:tgtEl>
                                            <p:attrNameLst>
                                              <p:attrName>ppt_x</p:attrName>
                                            </p:attrNameLst>
                                          </p:cBhvr>
                                          <p:tavLst>
                                            <p:tav tm="0">
                                              <p:val>
                                                <p:fltVal val="0.5"/>
                                              </p:val>
                                            </p:tav>
                                            <p:tav tm="100000">
                                              <p:val>
                                                <p:strVal val="#ppt_x"/>
                                              </p:val>
                                            </p:tav>
                                          </p:tavLst>
                                        </p:anim>
                                        <p:anim calcmode="lin" valueType="num">
                                          <p:cBhvr>
                                            <p:cTn id="60" dur="500" fill="hold"/>
                                            <p:tgtEl>
                                              <p:spTgt spid="12"/>
                                            </p:tgtEl>
                                            <p:attrNameLst>
                                              <p:attrName>ppt_y</p:attrName>
                                            </p:attrNameLst>
                                          </p:cBhvr>
                                          <p:tavLst>
                                            <p:tav tm="0">
                                              <p:val>
                                                <p:fltVal val="0.5"/>
                                              </p:val>
                                            </p:tav>
                                            <p:tav tm="100000">
                                              <p:val>
                                                <p:strVal val="#ppt_y"/>
                                              </p:val>
                                            </p:tav>
                                          </p:tavLst>
                                        </p:anim>
                                      </p:childTnLst>
                                    </p:cTn>
                                  </p:par>
                                </p:childTnLst>
                              </p:cTn>
                            </p:par>
                            <p:par>
                              <p:cTn id="61" fill="hold">
                                <p:stCondLst>
                                  <p:cond delay="3500"/>
                                </p:stCondLst>
                                <p:childTnLst>
                                  <p:par>
                                    <p:cTn id="62" presetID="53" presetClass="entr" presetSubtype="528"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 calcmode="lin" valueType="num">
                                          <p:cBhvr>
                                            <p:cTn id="64" dur="500" fill="hold"/>
                                            <p:tgtEl>
                                              <p:spTgt spid="41"/>
                                            </p:tgtEl>
                                            <p:attrNameLst>
                                              <p:attrName>ppt_w</p:attrName>
                                            </p:attrNameLst>
                                          </p:cBhvr>
                                          <p:tavLst>
                                            <p:tav tm="0">
                                              <p:val>
                                                <p:fltVal val="0"/>
                                              </p:val>
                                            </p:tav>
                                            <p:tav tm="100000">
                                              <p:val>
                                                <p:strVal val="#ppt_w"/>
                                              </p:val>
                                            </p:tav>
                                          </p:tavLst>
                                        </p:anim>
                                        <p:anim calcmode="lin" valueType="num">
                                          <p:cBhvr>
                                            <p:cTn id="65" dur="500" fill="hold"/>
                                            <p:tgtEl>
                                              <p:spTgt spid="41"/>
                                            </p:tgtEl>
                                            <p:attrNameLst>
                                              <p:attrName>ppt_h</p:attrName>
                                            </p:attrNameLst>
                                          </p:cBhvr>
                                          <p:tavLst>
                                            <p:tav tm="0">
                                              <p:val>
                                                <p:fltVal val="0"/>
                                              </p:val>
                                            </p:tav>
                                            <p:tav tm="100000">
                                              <p:val>
                                                <p:strVal val="#ppt_h"/>
                                              </p:val>
                                            </p:tav>
                                          </p:tavLst>
                                        </p:anim>
                                        <p:animEffect transition="in" filter="fade">
                                          <p:cBhvr>
                                            <p:cTn id="66" dur="500"/>
                                            <p:tgtEl>
                                              <p:spTgt spid="41"/>
                                            </p:tgtEl>
                                          </p:cBhvr>
                                        </p:animEffect>
                                        <p:anim calcmode="lin" valueType="num">
                                          <p:cBhvr>
                                            <p:cTn id="67" dur="500" fill="hold"/>
                                            <p:tgtEl>
                                              <p:spTgt spid="41"/>
                                            </p:tgtEl>
                                            <p:attrNameLst>
                                              <p:attrName>ppt_x</p:attrName>
                                            </p:attrNameLst>
                                          </p:cBhvr>
                                          <p:tavLst>
                                            <p:tav tm="0">
                                              <p:val>
                                                <p:fltVal val="0.5"/>
                                              </p:val>
                                            </p:tav>
                                            <p:tav tm="100000">
                                              <p:val>
                                                <p:strVal val="#ppt_x"/>
                                              </p:val>
                                            </p:tav>
                                          </p:tavLst>
                                        </p:anim>
                                        <p:anim calcmode="lin" valueType="num">
                                          <p:cBhvr>
                                            <p:cTn id="68" dur="500" fill="hold"/>
                                            <p:tgtEl>
                                              <p:spTgt spid="41"/>
                                            </p:tgtEl>
                                            <p:attrNameLst>
                                              <p:attrName>ppt_y</p:attrName>
                                            </p:attrNameLst>
                                          </p:cBhvr>
                                          <p:tavLst>
                                            <p:tav tm="0">
                                              <p:val>
                                                <p:fltVal val="0.5"/>
                                              </p:val>
                                            </p:tav>
                                            <p:tav tm="100000">
                                              <p:val>
                                                <p:strVal val="#ppt_y"/>
                                              </p:val>
                                            </p:tav>
                                          </p:tavLst>
                                        </p:anim>
                                      </p:childTnLst>
                                    </p:cTn>
                                  </p:par>
                                </p:childTnLst>
                              </p:cTn>
                            </p:par>
                            <p:par>
                              <p:cTn id="69" fill="hold">
                                <p:stCondLst>
                                  <p:cond delay="4000"/>
                                </p:stCondLst>
                                <p:childTnLst>
                                  <p:par>
                                    <p:cTn id="70" presetID="53" presetClass="entr" presetSubtype="528" fill="hold"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anim calcmode="lin" valueType="num">
                                          <p:cBhvr>
                                            <p:cTn id="75" dur="500" fill="hold"/>
                                            <p:tgtEl>
                                              <p:spTgt spid="43"/>
                                            </p:tgtEl>
                                            <p:attrNameLst>
                                              <p:attrName>ppt_x</p:attrName>
                                            </p:attrNameLst>
                                          </p:cBhvr>
                                          <p:tavLst>
                                            <p:tav tm="0">
                                              <p:val>
                                                <p:fltVal val="0.5"/>
                                              </p:val>
                                            </p:tav>
                                            <p:tav tm="100000">
                                              <p:val>
                                                <p:strVal val="#ppt_x"/>
                                              </p:val>
                                            </p:tav>
                                          </p:tavLst>
                                        </p:anim>
                                        <p:anim calcmode="lin" valueType="num">
                                          <p:cBhvr>
                                            <p:cTn id="76" dur="500" fill="hold"/>
                                            <p:tgtEl>
                                              <p:spTgt spid="43"/>
                                            </p:tgtEl>
                                            <p:attrNameLst>
                                              <p:attrName>ppt_y</p:attrName>
                                            </p:attrNameLst>
                                          </p:cBhvr>
                                          <p:tavLst>
                                            <p:tav tm="0">
                                              <p:val>
                                                <p:fltVal val="0.5"/>
                                              </p:val>
                                            </p:tav>
                                            <p:tav tm="100000">
                                              <p:val>
                                                <p:strVal val="#ppt_y"/>
                                              </p:val>
                                            </p:tav>
                                          </p:tavLst>
                                        </p:anim>
                                      </p:childTnLst>
                                    </p:cTn>
                                  </p:par>
                                </p:childTnLst>
                              </p:cTn>
                            </p:par>
                            <p:par>
                              <p:cTn id="77" fill="hold">
                                <p:stCondLst>
                                  <p:cond delay="4500"/>
                                </p:stCondLst>
                                <p:childTnLst>
                                  <p:par>
                                    <p:cTn id="78" presetID="53" presetClass="entr" presetSubtype="528" fill="hold"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6" grpId="0" animBg="1"/>
          <p:bldP spid="27" grpId="0" animBg="1"/>
          <p:bldP spid="28" grpId="0" animBg="1"/>
          <p:bldP spid="29" grpId="0" animBg="1"/>
          <p:bldP spid="30" grpId="0" animBg="1"/>
          <p:bldP spid="31" grpId="0"/>
          <p:bldP spid="32"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42"/>
          <p:cNvSpPr>
            <a:spLocks noEditPoints="1"/>
          </p:cNvSpPr>
          <p:nvPr/>
        </p:nvSpPr>
        <p:spPr bwMode="auto">
          <a:xfrm>
            <a:off x="755576" y="627534"/>
            <a:ext cx="7830402" cy="4233006"/>
          </a:xfrm>
          <a:custGeom>
            <a:avLst/>
            <a:gdLst>
              <a:gd name="T0" fmla="*/ 1827500 w 3458"/>
              <a:gd name="T1" fmla="*/ 3284911 h 1870"/>
              <a:gd name="T2" fmla="*/ 1972782 w 3458"/>
              <a:gd name="T3" fmla="*/ 3139679 h 1870"/>
              <a:gd name="T4" fmla="*/ 3565154 w 3458"/>
              <a:gd name="T5" fmla="*/ 2994447 h 1870"/>
              <a:gd name="T6" fmla="*/ 5597196 w 3458"/>
              <a:gd name="T7" fmla="*/ 2849216 h 1870"/>
              <a:gd name="T8" fmla="*/ 3419872 w 3458"/>
              <a:gd name="T9" fmla="*/ 2849216 h 1870"/>
              <a:gd name="T10" fmla="*/ 5451914 w 3458"/>
              <a:gd name="T11" fmla="*/ 2700162 h 1870"/>
              <a:gd name="T12" fmla="*/ 2263347 w 3458"/>
              <a:gd name="T13" fmla="*/ 2700162 h 1870"/>
              <a:gd name="T14" fmla="*/ 3710436 w 3458"/>
              <a:gd name="T15" fmla="*/ 2556841 h 1870"/>
              <a:gd name="T16" fmla="*/ 1827500 w 3458"/>
              <a:gd name="T17" fmla="*/ 2556841 h 1870"/>
              <a:gd name="T18" fmla="*/ 3853807 w 3458"/>
              <a:gd name="T19" fmla="*/ 2411610 h 1870"/>
              <a:gd name="T20" fmla="*/ 1972782 w 3458"/>
              <a:gd name="T21" fmla="*/ 2411610 h 1870"/>
              <a:gd name="T22" fmla="*/ 3853807 w 3458"/>
              <a:gd name="T23" fmla="*/ 2266378 h 1870"/>
              <a:gd name="T24" fmla="*/ 2118065 w 3458"/>
              <a:gd name="T25" fmla="*/ 2266378 h 1870"/>
              <a:gd name="T26" fmla="*/ 3853807 w 3458"/>
              <a:gd name="T27" fmla="*/ 2121146 h 1870"/>
              <a:gd name="T28" fmla="*/ 2840654 w 3458"/>
              <a:gd name="T29" fmla="*/ 2121146 h 1870"/>
              <a:gd name="T30" fmla="*/ 4723590 w 3458"/>
              <a:gd name="T31" fmla="*/ 1977826 h 1870"/>
              <a:gd name="T32" fmla="*/ 3565154 w 3458"/>
              <a:gd name="T33" fmla="*/ 1977826 h 1870"/>
              <a:gd name="T34" fmla="*/ 1393564 w 3458"/>
              <a:gd name="T35" fmla="*/ 1977826 h 1870"/>
              <a:gd name="T36" fmla="*/ 4578308 w 3458"/>
              <a:gd name="T37" fmla="*/ 1832594 h 1870"/>
              <a:gd name="T38" fmla="*/ 3419872 w 3458"/>
              <a:gd name="T39" fmla="*/ 1832594 h 1870"/>
              <a:gd name="T40" fmla="*/ 1104911 w 3458"/>
              <a:gd name="T41" fmla="*/ 1832594 h 1870"/>
              <a:gd name="T42" fmla="*/ 4578308 w 3458"/>
              <a:gd name="T43" fmla="*/ 1687362 h 1870"/>
              <a:gd name="T44" fmla="*/ 3419872 w 3458"/>
              <a:gd name="T45" fmla="*/ 1687362 h 1870"/>
              <a:gd name="T46" fmla="*/ 1104911 w 3458"/>
              <a:gd name="T47" fmla="*/ 1687362 h 1870"/>
              <a:gd name="T48" fmla="*/ 4868873 w 3458"/>
              <a:gd name="T49" fmla="*/ 1542131 h 1870"/>
              <a:gd name="T50" fmla="*/ 3853807 w 3458"/>
              <a:gd name="T51" fmla="*/ 1542131 h 1870"/>
              <a:gd name="T52" fmla="*/ 1393564 w 3458"/>
              <a:gd name="T53" fmla="*/ 1542131 h 1870"/>
              <a:gd name="T54" fmla="*/ 5306631 w 3458"/>
              <a:gd name="T55" fmla="*/ 1398810 h 1870"/>
              <a:gd name="T56" fmla="*/ 4289655 w 3458"/>
              <a:gd name="T57" fmla="*/ 1398810 h 1870"/>
              <a:gd name="T58" fmla="*/ 1684129 w 3458"/>
              <a:gd name="T59" fmla="*/ 1398810 h 1870"/>
              <a:gd name="T60" fmla="*/ 5597196 w 3458"/>
              <a:gd name="T61" fmla="*/ 1253578 h 1870"/>
              <a:gd name="T62" fmla="*/ 4578308 w 3458"/>
              <a:gd name="T63" fmla="*/ 1253578 h 1870"/>
              <a:gd name="T64" fmla="*/ 3565154 w 3458"/>
              <a:gd name="T65" fmla="*/ 1253578 h 1870"/>
              <a:gd name="T66" fmla="*/ 1684129 w 3458"/>
              <a:gd name="T67" fmla="*/ 1253578 h 1870"/>
              <a:gd name="T68" fmla="*/ 6031132 w 3458"/>
              <a:gd name="T69" fmla="*/ 1104525 h 1870"/>
              <a:gd name="T70" fmla="*/ 4868873 w 3458"/>
              <a:gd name="T71" fmla="*/ 1104525 h 1870"/>
              <a:gd name="T72" fmla="*/ 3853807 w 3458"/>
              <a:gd name="T73" fmla="*/ 1104525 h 1870"/>
              <a:gd name="T74" fmla="*/ 1827500 w 3458"/>
              <a:gd name="T75" fmla="*/ 1104525 h 1870"/>
              <a:gd name="T76" fmla="*/ 814346 w 3458"/>
              <a:gd name="T77" fmla="*/ 1104525 h 1870"/>
              <a:gd name="T78" fmla="*/ 5740567 w 3458"/>
              <a:gd name="T79" fmla="*/ 959293 h 1870"/>
              <a:gd name="T80" fmla="*/ 4723590 w 3458"/>
              <a:gd name="T81" fmla="*/ 959293 h 1870"/>
              <a:gd name="T82" fmla="*/ 3710436 w 3458"/>
              <a:gd name="T83" fmla="*/ 959293 h 1870"/>
              <a:gd name="T84" fmla="*/ 1393564 w 3458"/>
              <a:gd name="T85" fmla="*/ 959293 h 1870"/>
              <a:gd name="T86" fmla="*/ 235128 w 3458"/>
              <a:gd name="T87" fmla="*/ 959293 h 1870"/>
              <a:gd name="T88" fmla="*/ 5740567 w 3458"/>
              <a:gd name="T89" fmla="*/ 814062 h 1870"/>
              <a:gd name="T90" fmla="*/ 4723590 w 3458"/>
              <a:gd name="T91" fmla="*/ 814062 h 1870"/>
              <a:gd name="T92" fmla="*/ 3710436 w 3458"/>
              <a:gd name="T93" fmla="*/ 814062 h 1870"/>
              <a:gd name="T94" fmla="*/ 1827500 w 3458"/>
              <a:gd name="T95" fmla="*/ 814062 h 1870"/>
              <a:gd name="T96" fmla="*/ 814346 w 3458"/>
              <a:gd name="T97" fmla="*/ 814062 h 1870"/>
              <a:gd name="T98" fmla="*/ 6319785 w 3458"/>
              <a:gd name="T99" fmla="*/ 670741 h 1870"/>
              <a:gd name="T100" fmla="*/ 5306631 w 3458"/>
              <a:gd name="T101" fmla="*/ 670741 h 1870"/>
              <a:gd name="T102" fmla="*/ 4289655 w 3458"/>
              <a:gd name="T103" fmla="*/ 670741 h 1870"/>
              <a:gd name="T104" fmla="*/ 2263347 w 3458"/>
              <a:gd name="T105" fmla="*/ 670741 h 1870"/>
              <a:gd name="T106" fmla="*/ 959629 w 3458"/>
              <a:gd name="T107" fmla="*/ 670741 h 1870"/>
              <a:gd name="T108" fmla="*/ 5885850 w 3458"/>
              <a:gd name="T109" fmla="*/ 525509 h 1870"/>
              <a:gd name="T110" fmla="*/ 4723590 w 3458"/>
              <a:gd name="T111" fmla="*/ 525509 h 1870"/>
              <a:gd name="T112" fmla="*/ 2263347 w 3458"/>
              <a:gd name="T113" fmla="*/ 525509 h 1870"/>
              <a:gd name="T114" fmla="*/ 814346 w 3458"/>
              <a:gd name="T115" fmla="*/ 525509 h 1870"/>
              <a:gd name="T116" fmla="*/ 3565154 w 3458"/>
              <a:gd name="T117" fmla="*/ 380278 h 1870"/>
              <a:gd name="T118" fmla="*/ 1538847 w 3458"/>
              <a:gd name="T119" fmla="*/ 380278 h 1870"/>
              <a:gd name="T120" fmla="*/ 3419872 w 3458"/>
              <a:gd name="T121" fmla="*/ 235046 h 1870"/>
              <a:gd name="T122" fmla="*/ 1684129 w 3458"/>
              <a:gd name="T123" fmla="*/ 235046 h 1870"/>
              <a:gd name="T124" fmla="*/ 2552000 w 3458"/>
              <a:gd name="T125" fmla="*/ 91725 h 18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58" h="1870">
                <a:moveTo>
                  <a:pt x="956" y="1870"/>
                </a:moveTo>
                <a:lnTo>
                  <a:pt x="909" y="1870"/>
                </a:lnTo>
                <a:lnTo>
                  <a:pt x="909" y="1823"/>
                </a:lnTo>
                <a:lnTo>
                  <a:pt x="956" y="1823"/>
                </a:lnTo>
                <a:lnTo>
                  <a:pt x="956" y="1870"/>
                </a:lnTo>
                <a:close/>
                <a:moveTo>
                  <a:pt x="3230" y="1794"/>
                </a:moveTo>
                <a:lnTo>
                  <a:pt x="3181" y="1794"/>
                </a:lnTo>
                <a:lnTo>
                  <a:pt x="3181" y="1747"/>
                </a:lnTo>
                <a:lnTo>
                  <a:pt x="3230" y="1747"/>
                </a:lnTo>
                <a:lnTo>
                  <a:pt x="3230" y="1794"/>
                </a:lnTo>
                <a:close/>
                <a:moveTo>
                  <a:pt x="956" y="1794"/>
                </a:moveTo>
                <a:lnTo>
                  <a:pt x="909" y="1794"/>
                </a:lnTo>
                <a:lnTo>
                  <a:pt x="909" y="1747"/>
                </a:lnTo>
                <a:lnTo>
                  <a:pt x="956" y="1747"/>
                </a:lnTo>
                <a:lnTo>
                  <a:pt x="956" y="1794"/>
                </a:lnTo>
                <a:close/>
                <a:moveTo>
                  <a:pt x="3306" y="1719"/>
                </a:moveTo>
                <a:lnTo>
                  <a:pt x="3257" y="1719"/>
                </a:lnTo>
                <a:lnTo>
                  <a:pt x="3257" y="1671"/>
                </a:lnTo>
                <a:lnTo>
                  <a:pt x="3306" y="1671"/>
                </a:lnTo>
                <a:lnTo>
                  <a:pt x="3306" y="1719"/>
                </a:lnTo>
                <a:close/>
                <a:moveTo>
                  <a:pt x="3003" y="1719"/>
                </a:moveTo>
                <a:lnTo>
                  <a:pt x="2954" y="1719"/>
                </a:lnTo>
                <a:lnTo>
                  <a:pt x="2954" y="1671"/>
                </a:lnTo>
                <a:lnTo>
                  <a:pt x="3003" y="1671"/>
                </a:lnTo>
                <a:lnTo>
                  <a:pt x="3003" y="1719"/>
                </a:lnTo>
                <a:close/>
                <a:moveTo>
                  <a:pt x="1032" y="1719"/>
                </a:moveTo>
                <a:lnTo>
                  <a:pt x="985" y="1719"/>
                </a:lnTo>
                <a:lnTo>
                  <a:pt x="985" y="1671"/>
                </a:lnTo>
                <a:lnTo>
                  <a:pt x="1032" y="1671"/>
                </a:lnTo>
                <a:lnTo>
                  <a:pt x="1032" y="1719"/>
                </a:lnTo>
                <a:close/>
                <a:moveTo>
                  <a:pt x="956" y="1719"/>
                </a:moveTo>
                <a:lnTo>
                  <a:pt x="909" y="1719"/>
                </a:lnTo>
                <a:lnTo>
                  <a:pt x="909" y="1671"/>
                </a:lnTo>
                <a:lnTo>
                  <a:pt x="956" y="1671"/>
                </a:lnTo>
                <a:lnTo>
                  <a:pt x="956" y="1719"/>
                </a:lnTo>
                <a:close/>
                <a:moveTo>
                  <a:pt x="3382" y="1643"/>
                </a:moveTo>
                <a:lnTo>
                  <a:pt x="3332" y="1643"/>
                </a:lnTo>
                <a:lnTo>
                  <a:pt x="3332" y="1596"/>
                </a:lnTo>
                <a:lnTo>
                  <a:pt x="3382" y="1596"/>
                </a:lnTo>
                <a:lnTo>
                  <a:pt x="3382" y="1643"/>
                </a:lnTo>
                <a:close/>
                <a:moveTo>
                  <a:pt x="3306" y="1643"/>
                </a:moveTo>
                <a:lnTo>
                  <a:pt x="3257" y="1643"/>
                </a:lnTo>
                <a:lnTo>
                  <a:pt x="3257" y="1596"/>
                </a:lnTo>
                <a:lnTo>
                  <a:pt x="3306" y="1596"/>
                </a:lnTo>
                <a:lnTo>
                  <a:pt x="3306" y="1643"/>
                </a:lnTo>
                <a:close/>
                <a:moveTo>
                  <a:pt x="3079" y="1643"/>
                </a:moveTo>
                <a:lnTo>
                  <a:pt x="3029" y="1643"/>
                </a:lnTo>
                <a:lnTo>
                  <a:pt x="3029" y="1596"/>
                </a:lnTo>
                <a:lnTo>
                  <a:pt x="3079" y="1596"/>
                </a:lnTo>
                <a:lnTo>
                  <a:pt x="3079" y="1643"/>
                </a:lnTo>
                <a:close/>
                <a:moveTo>
                  <a:pt x="3003" y="1643"/>
                </a:moveTo>
                <a:lnTo>
                  <a:pt x="2954" y="1643"/>
                </a:lnTo>
                <a:lnTo>
                  <a:pt x="2954" y="1596"/>
                </a:lnTo>
                <a:lnTo>
                  <a:pt x="3003" y="1596"/>
                </a:lnTo>
                <a:lnTo>
                  <a:pt x="3003" y="1643"/>
                </a:lnTo>
                <a:close/>
                <a:moveTo>
                  <a:pt x="2928" y="1643"/>
                </a:moveTo>
                <a:lnTo>
                  <a:pt x="2878" y="1643"/>
                </a:lnTo>
                <a:lnTo>
                  <a:pt x="2878" y="1596"/>
                </a:lnTo>
                <a:lnTo>
                  <a:pt x="2928" y="1596"/>
                </a:lnTo>
                <a:lnTo>
                  <a:pt x="2928" y="1643"/>
                </a:lnTo>
                <a:close/>
                <a:moveTo>
                  <a:pt x="2776" y="1643"/>
                </a:moveTo>
                <a:lnTo>
                  <a:pt x="2726" y="1643"/>
                </a:lnTo>
                <a:lnTo>
                  <a:pt x="2726" y="1596"/>
                </a:lnTo>
                <a:lnTo>
                  <a:pt x="2776" y="1596"/>
                </a:lnTo>
                <a:lnTo>
                  <a:pt x="2776" y="1643"/>
                </a:lnTo>
                <a:close/>
                <a:moveTo>
                  <a:pt x="1032" y="1643"/>
                </a:moveTo>
                <a:lnTo>
                  <a:pt x="985" y="1643"/>
                </a:lnTo>
                <a:lnTo>
                  <a:pt x="985" y="1596"/>
                </a:lnTo>
                <a:lnTo>
                  <a:pt x="1032" y="1596"/>
                </a:lnTo>
                <a:lnTo>
                  <a:pt x="1032" y="1643"/>
                </a:lnTo>
                <a:close/>
                <a:moveTo>
                  <a:pt x="956" y="1643"/>
                </a:moveTo>
                <a:lnTo>
                  <a:pt x="909" y="1643"/>
                </a:lnTo>
                <a:lnTo>
                  <a:pt x="909" y="1596"/>
                </a:lnTo>
                <a:lnTo>
                  <a:pt x="956" y="1596"/>
                </a:lnTo>
                <a:lnTo>
                  <a:pt x="956" y="1643"/>
                </a:lnTo>
                <a:close/>
                <a:moveTo>
                  <a:pt x="3079" y="1567"/>
                </a:moveTo>
                <a:lnTo>
                  <a:pt x="3029" y="1567"/>
                </a:lnTo>
                <a:lnTo>
                  <a:pt x="3029" y="1517"/>
                </a:lnTo>
                <a:lnTo>
                  <a:pt x="3079" y="1517"/>
                </a:lnTo>
                <a:lnTo>
                  <a:pt x="3079" y="1567"/>
                </a:lnTo>
                <a:close/>
                <a:moveTo>
                  <a:pt x="3003" y="1567"/>
                </a:moveTo>
                <a:lnTo>
                  <a:pt x="2954" y="1567"/>
                </a:lnTo>
                <a:lnTo>
                  <a:pt x="2954" y="1517"/>
                </a:lnTo>
                <a:lnTo>
                  <a:pt x="3003" y="1517"/>
                </a:lnTo>
                <a:lnTo>
                  <a:pt x="3003" y="1567"/>
                </a:lnTo>
                <a:close/>
                <a:moveTo>
                  <a:pt x="2928" y="1567"/>
                </a:moveTo>
                <a:lnTo>
                  <a:pt x="2878" y="1567"/>
                </a:lnTo>
                <a:lnTo>
                  <a:pt x="2878" y="1517"/>
                </a:lnTo>
                <a:lnTo>
                  <a:pt x="2928" y="1517"/>
                </a:lnTo>
                <a:lnTo>
                  <a:pt x="2928" y="1567"/>
                </a:lnTo>
                <a:close/>
                <a:moveTo>
                  <a:pt x="2852" y="1567"/>
                </a:moveTo>
                <a:lnTo>
                  <a:pt x="2802" y="1567"/>
                </a:lnTo>
                <a:lnTo>
                  <a:pt x="2802" y="1517"/>
                </a:lnTo>
                <a:lnTo>
                  <a:pt x="2852" y="1517"/>
                </a:lnTo>
                <a:lnTo>
                  <a:pt x="2852" y="1567"/>
                </a:lnTo>
                <a:close/>
                <a:moveTo>
                  <a:pt x="2776" y="1567"/>
                </a:moveTo>
                <a:lnTo>
                  <a:pt x="2726" y="1567"/>
                </a:lnTo>
                <a:lnTo>
                  <a:pt x="2726" y="1517"/>
                </a:lnTo>
                <a:lnTo>
                  <a:pt x="2776" y="1517"/>
                </a:lnTo>
                <a:lnTo>
                  <a:pt x="2776" y="1567"/>
                </a:lnTo>
                <a:close/>
                <a:moveTo>
                  <a:pt x="1865" y="1567"/>
                </a:moveTo>
                <a:lnTo>
                  <a:pt x="1818" y="1567"/>
                </a:lnTo>
                <a:lnTo>
                  <a:pt x="1818" y="1517"/>
                </a:lnTo>
                <a:lnTo>
                  <a:pt x="1865" y="1517"/>
                </a:lnTo>
                <a:lnTo>
                  <a:pt x="1865" y="1567"/>
                </a:lnTo>
                <a:close/>
                <a:moveTo>
                  <a:pt x="1789" y="1567"/>
                </a:moveTo>
                <a:lnTo>
                  <a:pt x="1742" y="1567"/>
                </a:lnTo>
                <a:lnTo>
                  <a:pt x="1742" y="1517"/>
                </a:lnTo>
                <a:lnTo>
                  <a:pt x="1789" y="1517"/>
                </a:lnTo>
                <a:lnTo>
                  <a:pt x="1789" y="1567"/>
                </a:lnTo>
                <a:close/>
                <a:moveTo>
                  <a:pt x="1108" y="1567"/>
                </a:moveTo>
                <a:lnTo>
                  <a:pt x="1060" y="1567"/>
                </a:lnTo>
                <a:lnTo>
                  <a:pt x="1060" y="1517"/>
                </a:lnTo>
                <a:lnTo>
                  <a:pt x="1108" y="1517"/>
                </a:lnTo>
                <a:lnTo>
                  <a:pt x="1108" y="1567"/>
                </a:lnTo>
                <a:close/>
                <a:moveTo>
                  <a:pt x="1032" y="1567"/>
                </a:moveTo>
                <a:lnTo>
                  <a:pt x="985" y="1567"/>
                </a:lnTo>
                <a:lnTo>
                  <a:pt x="985" y="1517"/>
                </a:lnTo>
                <a:lnTo>
                  <a:pt x="1032" y="1517"/>
                </a:lnTo>
                <a:lnTo>
                  <a:pt x="1032" y="1567"/>
                </a:lnTo>
                <a:close/>
                <a:moveTo>
                  <a:pt x="956" y="1567"/>
                </a:moveTo>
                <a:lnTo>
                  <a:pt x="909" y="1567"/>
                </a:lnTo>
                <a:lnTo>
                  <a:pt x="909" y="1517"/>
                </a:lnTo>
                <a:lnTo>
                  <a:pt x="956" y="1517"/>
                </a:lnTo>
                <a:lnTo>
                  <a:pt x="956" y="1567"/>
                </a:lnTo>
                <a:close/>
                <a:moveTo>
                  <a:pt x="3079" y="1491"/>
                </a:moveTo>
                <a:lnTo>
                  <a:pt x="3029" y="1491"/>
                </a:lnTo>
                <a:lnTo>
                  <a:pt x="3029" y="1442"/>
                </a:lnTo>
                <a:lnTo>
                  <a:pt x="3079" y="1442"/>
                </a:lnTo>
                <a:lnTo>
                  <a:pt x="3079" y="1491"/>
                </a:lnTo>
                <a:close/>
                <a:moveTo>
                  <a:pt x="3003" y="1491"/>
                </a:moveTo>
                <a:lnTo>
                  <a:pt x="2954" y="1491"/>
                </a:lnTo>
                <a:lnTo>
                  <a:pt x="2954" y="1442"/>
                </a:lnTo>
                <a:lnTo>
                  <a:pt x="3003" y="1442"/>
                </a:lnTo>
                <a:lnTo>
                  <a:pt x="3003" y="1491"/>
                </a:lnTo>
                <a:close/>
                <a:moveTo>
                  <a:pt x="2928" y="1491"/>
                </a:moveTo>
                <a:lnTo>
                  <a:pt x="2878" y="1491"/>
                </a:lnTo>
                <a:lnTo>
                  <a:pt x="2878" y="1442"/>
                </a:lnTo>
                <a:lnTo>
                  <a:pt x="2928" y="1442"/>
                </a:lnTo>
                <a:lnTo>
                  <a:pt x="2928" y="1491"/>
                </a:lnTo>
                <a:close/>
                <a:moveTo>
                  <a:pt x="2852" y="1491"/>
                </a:moveTo>
                <a:lnTo>
                  <a:pt x="2802" y="1491"/>
                </a:lnTo>
                <a:lnTo>
                  <a:pt x="2802" y="1442"/>
                </a:lnTo>
                <a:lnTo>
                  <a:pt x="2852" y="1442"/>
                </a:lnTo>
                <a:lnTo>
                  <a:pt x="2852" y="1491"/>
                </a:lnTo>
                <a:close/>
                <a:moveTo>
                  <a:pt x="2776" y="1491"/>
                </a:moveTo>
                <a:lnTo>
                  <a:pt x="2726" y="1491"/>
                </a:lnTo>
                <a:lnTo>
                  <a:pt x="2726" y="1442"/>
                </a:lnTo>
                <a:lnTo>
                  <a:pt x="2776" y="1442"/>
                </a:lnTo>
                <a:lnTo>
                  <a:pt x="2776" y="1491"/>
                </a:lnTo>
                <a:close/>
                <a:moveTo>
                  <a:pt x="2700" y="1491"/>
                </a:moveTo>
                <a:lnTo>
                  <a:pt x="2651" y="1491"/>
                </a:lnTo>
                <a:lnTo>
                  <a:pt x="2651" y="1442"/>
                </a:lnTo>
                <a:lnTo>
                  <a:pt x="2700" y="1442"/>
                </a:lnTo>
                <a:lnTo>
                  <a:pt x="2700" y="1491"/>
                </a:lnTo>
                <a:close/>
                <a:moveTo>
                  <a:pt x="2092" y="1491"/>
                </a:moveTo>
                <a:lnTo>
                  <a:pt x="2045" y="1491"/>
                </a:lnTo>
                <a:lnTo>
                  <a:pt x="2045" y="1442"/>
                </a:lnTo>
                <a:lnTo>
                  <a:pt x="2092" y="1442"/>
                </a:lnTo>
                <a:lnTo>
                  <a:pt x="2092" y="1491"/>
                </a:lnTo>
                <a:close/>
                <a:moveTo>
                  <a:pt x="1941" y="1491"/>
                </a:moveTo>
                <a:lnTo>
                  <a:pt x="1893" y="1491"/>
                </a:lnTo>
                <a:lnTo>
                  <a:pt x="1893" y="1442"/>
                </a:lnTo>
                <a:lnTo>
                  <a:pt x="1941" y="1442"/>
                </a:lnTo>
                <a:lnTo>
                  <a:pt x="1941" y="1491"/>
                </a:lnTo>
                <a:close/>
                <a:moveTo>
                  <a:pt x="1865" y="1491"/>
                </a:moveTo>
                <a:lnTo>
                  <a:pt x="1818" y="1491"/>
                </a:lnTo>
                <a:lnTo>
                  <a:pt x="1818" y="1442"/>
                </a:lnTo>
                <a:lnTo>
                  <a:pt x="1865" y="1442"/>
                </a:lnTo>
                <a:lnTo>
                  <a:pt x="1865" y="1491"/>
                </a:lnTo>
                <a:close/>
                <a:moveTo>
                  <a:pt x="1789" y="1491"/>
                </a:moveTo>
                <a:lnTo>
                  <a:pt x="1742" y="1491"/>
                </a:lnTo>
                <a:lnTo>
                  <a:pt x="1742" y="1442"/>
                </a:lnTo>
                <a:lnTo>
                  <a:pt x="1789" y="1442"/>
                </a:lnTo>
                <a:lnTo>
                  <a:pt x="1789" y="1491"/>
                </a:lnTo>
                <a:close/>
                <a:moveTo>
                  <a:pt x="1184" y="1491"/>
                </a:moveTo>
                <a:lnTo>
                  <a:pt x="1136" y="1491"/>
                </a:lnTo>
                <a:lnTo>
                  <a:pt x="1136" y="1442"/>
                </a:lnTo>
                <a:lnTo>
                  <a:pt x="1184" y="1442"/>
                </a:lnTo>
                <a:lnTo>
                  <a:pt x="1184" y="1491"/>
                </a:lnTo>
                <a:close/>
                <a:moveTo>
                  <a:pt x="1108" y="1491"/>
                </a:moveTo>
                <a:lnTo>
                  <a:pt x="1060" y="1491"/>
                </a:lnTo>
                <a:lnTo>
                  <a:pt x="1060" y="1442"/>
                </a:lnTo>
                <a:lnTo>
                  <a:pt x="1108" y="1442"/>
                </a:lnTo>
                <a:lnTo>
                  <a:pt x="1108" y="1491"/>
                </a:lnTo>
                <a:close/>
                <a:moveTo>
                  <a:pt x="1032" y="1491"/>
                </a:moveTo>
                <a:lnTo>
                  <a:pt x="985" y="1491"/>
                </a:lnTo>
                <a:lnTo>
                  <a:pt x="985" y="1442"/>
                </a:lnTo>
                <a:lnTo>
                  <a:pt x="1032" y="1442"/>
                </a:lnTo>
                <a:lnTo>
                  <a:pt x="1032" y="1491"/>
                </a:lnTo>
                <a:close/>
                <a:moveTo>
                  <a:pt x="956" y="1491"/>
                </a:moveTo>
                <a:lnTo>
                  <a:pt x="909" y="1491"/>
                </a:lnTo>
                <a:lnTo>
                  <a:pt x="909" y="1442"/>
                </a:lnTo>
                <a:lnTo>
                  <a:pt x="956" y="1442"/>
                </a:lnTo>
                <a:lnTo>
                  <a:pt x="956" y="1491"/>
                </a:lnTo>
                <a:close/>
                <a:moveTo>
                  <a:pt x="3003" y="1413"/>
                </a:moveTo>
                <a:lnTo>
                  <a:pt x="2954" y="1413"/>
                </a:lnTo>
                <a:lnTo>
                  <a:pt x="2954" y="1366"/>
                </a:lnTo>
                <a:lnTo>
                  <a:pt x="3003" y="1366"/>
                </a:lnTo>
                <a:lnTo>
                  <a:pt x="3003" y="1413"/>
                </a:lnTo>
                <a:close/>
                <a:moveTo>
                  <a:pt x="2928" y="1413"/>
                </a:moveTo>
                <a:lnTo>
                  <a:pt x="2878" y="1413"/>
                </a:lnTo>
                <a:lnTo>
                  <a:pt x="2878" y="1366"/>
                </a:lnTo>
                <a:lnTo>
                  <a:pt x="2928" y="1366"/>
                </a:lnTo>
                <a:lnTo>
                  <a:pt x="2928" y="1413"/>
                </a:lnTo>
                <a:close/>
                <a:moveTo>
                  <a:pt x="2852" y="1413"/>
                </a:moveTo>
                <a:lnTo>
                  <a:pt x="2802" y="1413"/>
                </a:lnTo>
                <a:lnTo>
                  <a:pt x="2802" y="1366"/>
                </a:lnTo>
                <a:lnTo>
                  <a:pt x="2852" y="1366"/>
                </a:lnTo>
                <a:lnTo>
                  <a:pt x="2852" y="1413"/>
                </a:lnTo>
                <a:close/>
                <a:moveTo>
                  <a:pt x="2092" y="1413"/>
                </a:moveTo>
                <a:lnTo>
                  <a:pt x="2045" y="1413"/>
                </a:lnTo>
                <a:lnTo>
                  <a:pt x="2045" y="1366"/>
                </a:lnTo>
                <a:lnTo>
                  <a:pt x="2092" y="1366"/>
                </a:lnTo>
                <a:lnTo>
                  <a:pt x="2092" y="1413"/>
                </a:lnTo>
                <a:close/>
                <a:moveTo>
                  <a:pt x="2016" y="1413"/>
                </a:moveTo>
                <a:lnTo>
                  <a:pt x="1969" y="1413"/>
                </a:lnTo>
                <a:lnTo>
                  <a:pt x="1969" y="1366"/>
                </a:lnTo>
                <a:lnTo>
                  <a:pt x="2016" y="1366"/>
                </a:lnTo>
                <a:lnTo>
                  <a:pt x="2016" y="1413"/>
                </a:lnTo>
                <a:close/>
                <a:moveTo>
                  <a:pt x="1941" y="1413"/>
                </a:moveTo>
                <a:lnTo>
                  <a:pt x="1893" y="1413"/>
                </a:lnTo>
                <a:lnTo>
                  <a:pt x="1893" y="1366"/>
                </a:lnTo>
                <a:lnTo>
                  <a:pt x="1941" y="1366"/>
                </a:lnTo>
                <a:lnTo>
                  <a:pt x="1941" y="1413"/>
                </a:lnTo>
                <a:close/>
                <a:moveTo>
                  <a:pt x="1865" y="1413"/>
                </a:moveTo>
                <a:lnTo>
                  <a:pt x="1818" y="1413"/>
                </a:lnTo>
                <a:lnTo>
                  <a:pt x="1818" y="1366"/>
                </a:lnTo>
                <a:lnTo>
                  <a:pt x="1865" y="1366"/>
                </a:lnTo>
                <a:lnTo>
                  <a:pt x="1865" y="1413"/>
                </a:lnTo>
                <a:close/>
                <a:moveTo>
                  <a:pt x="1789" y="1413"/>
                </a:moveTo>
                <a:lnTo>
                  <a:pt x="1742" y="1413"/>
                </a:lnTo>
                <a:lnTo>
                  <a:pt x="1742" y="1366"/>
                </a:lnTo>
                <a:lnTo>
                  <a:pt x="1789" y="1366"/>
                </a:lnTo>
                <a:lnTo>
                  <a:pt x="1789" y="1413"/>
                </a:lnTo>
                <a:close/>
                <a:moveTo>
                  <a:pt x="1259" y="1413"/>
                </a:moveTo>
                <a:lnTo>
                  <a:pt x="1212" y="1413"/>
                </a:lnTo>
                <a:lnTo>
                  <a:pt x="1212" y="1366"/>
                </a:lnTo>
                <a:lnTo>
                  <a:pt x="1259" y="1366"/>
                </a:lnTo>
                <a:lnTo>
                  <a:pt x="1259" y="1413"/>
                </a:lnTo>
                <a:close/>
                <a:moveTo>
                  <a:pt x="1184" y="1413"/>
                </a:moveTo>
                <a:lnTo>
                  <a:pt x="1136" y="1413"/>
                </a:lnTo>
                <a:lnTo>
                  <a:pt x="1136" y="1366"/>
                </a:lnTo>
                <a:lnTo>
                  <a:pt x="1184" y="1366"/>
                </a:lnTo>
                <a:lnTo>
                  <a:pt x="1184" y="1413"/>
                </a:lnTo>
                <a:close/>
                <a:moveTo>
                  <a:pt x="1108" y="1413"/>
                </a:moveTo>
                <a:lnTo>
                  <a:pt x="1060" y="1413"/>
                </a:lnTo>
                <a:lnTo>
                  <a:pt x="1060" y="1366"/>
                </a:lnTo>
                <a:lnTo>
                  <a:pt x="1108" y="1366"/>
                </a:lnTo>
                <a:lnTo>
                  <a:pt x="1108" y="1413"/>
                </a:lnTo>
                <a:close/>
                <a:moveTo>
                  <a:pt x="1032" y="1413"/>
                </a:moveTo>
                <a:lnTo>
                  <a:pt x="985" y="1413"/>
                </a:lnTo>
                <a:lnTo>
                  <a:pt x="985" y="1366"/>
                </a:lnTo>
                <a:lnTo>
                  <a:pt x="1032" y="1366"/>
                </a:lnTo>
                <a:lnTo>
                  <a:pt x="1032" y="1413"/>
                </a:lnTo>
                <a:close/>
                <a:moveTo>
                  <a:pt x="956" y="1413"/>
                </a:moveTo>
                <a:lnTo>
                  <a:pt x="909" y="1413"/>
                </a:lnTo>
                <a:lnTo>
                  <a:pt x="909" y="1366"/>
                </a:lnTo>
                <a:lnTo>
                  <a:pt x="956" y="1366"/>
                </a:lnTo>
                <a:lnTo>
                  <a:pt x="956" y="1413"/>
                </a:lnTo>
                <a:close/>
                <a:moveTo>
                  <a:pt x="3079" y="1338"/>
                </a:moveTo>
                <a:lnTo>
                  <a:pt x="3029" y="1338"/>
                </a:lnTo>
                <a:lnTo>
                  <a:pt x="3029" y="1290"/>
                </a:lnTo>
                <a:lnTo>
                  <a:pt x="3079" y="1290"/>
                </a:lnTo>
                <a:lnTo>
                  <a:pt x="3079" y="1338"/>
                </a:lnTo>
                <a:close/>
                <a:moveTo>
                  <a:pt x="3003" y="1338"/>
                </a:moveTo>
                <a:lnTo>
                  <a:pt x="2954" y="1338"/>
                </a:lnTo>
                <a:lnTo>
                  <a:pt x="2954" y="1290"/>
                </a:lnTo>
                <a:lnTo>
                  <a:pt x="3003" y="1290"/>
                </a:lnTo>
                <a:lnTo>
                  <a:pt x="3003" y="1338"/>
                </a:lnTo>
                <a:close/>
                <a:moveTo>
                  <a:pt x="2016" y="1338"/>
                </a:moveTo>
                <a:lnTo>
                  <a:pt x="1969" y="1338"/>
                </a:lnTo>
                <a:lnTo>
                  <a:pt x="1969" y="1290"/>
                </a:lnTo>
                <a:lnTo>
                  <a:pt x="2016" y="1290"/>
                </a:lnTo>
                <a:lnTo>
                  <a:pt x="2016" y="1338"/>
                </a:lnTo>
                <a:close/>
                <a:moveTo>
                  <a:pt x="1941" y="1338"/>
                </a:moveTo>
                <a:lnTo>
                  <a:pt x="1893" y="1338"/>
                </a:lnTo>
                <a:lnTo>
                  <a:pt x="1893" y="1290"/>
                </a:lnTo>
                <a:lnTo>
                  <a:pt x="1941" y="1290"/>
                </a:lnTo>
                <a:lnTo>
                  <a:pt x="1941" y="1338"/>
                </a:lnTo>
                <a:close/>
                <a:moveTo>
                  <a:pt x="1865" y="1338"/>
                </a:moveTo>
                <a:lnTo>
                  <a:pt x="1818" y="1338"/>
                </a:lnTo>
                <a:lnTo>
                  <a:pt x="1818" y="1290"/>
                </a:lnTo>
                <a:lnTo>
                  <a:pt x="1865" y="1290"/>
                </a:lnTo>
                <a:lnTo>
                  <a:pt x="1865" y="1338"/>
                </a:lnTo>
                <a:close/>
                <a:moveTo>
                  <a:pt x="1789" y="1338"/>
                </a:moveTo>
                <a:lnTo>
                  <a:pt x="1742" y="1338"/>
                </a:lnTo>
                <a:lnTo>
                  <a:pt x="1742" y="1290"/>
                </a:lnTo>
                <a:lnTo>
                  <a:pt x="1789" y="1290"/>
                </a:lnTo>
                <a:lnTo>
                  <a:pt x="1789" y="1338"/>
                </a:lnTo>
                <a:close/>
                <a:moveTo>
                  <a:pt x="1259" y="1338"/>
                </a:moveTo>
                <a:lnTo>
                  <a:pt x="1212" y="1338"/>
                </a:lnTo>
                <a:lnTo>
                  <a:pt x="1212" y="1290"/>
                </a:lnTo>
                <a:lnTo>
                  <a:pt x="1259" y="1290"/>
                </a:lnTo>
                <a:lnTo>
                  <a:pt x="1259" y="1338"/>
                </a:lnTo>
                <a:close/>
                <a:moveTo>
                  <a:pt x="1184" y="1338"/>
                </a:moveTo>
                <a:lnTo>
                  <a:pt x="1136" y="1338"/>
                </a:lnTo>
                <a:lnTo>
                  <a:pt x="1136" y="1290"/>
                </a:lnTo>
                <a:lnTo>
                  <a:pt x="1184" y="1290"/>
                </a:lnTo>
                <a:lnTo>
                  <a:pt x="1184" y="1338"/>
                </a:lnTo>
                <a:close/>
                <a:moveTo>
                  <a:pt x="1108" y="1338"/>
                </a:moveTo>
                <a:lnTo>
                  <a:pt x="1060" y="1338"/>
                </a:lnTo>
                <a:lnTo>
                  <a:pt x="1060" y="1290"/>
                </a:lnTo>
                <a:lnTo>
                  <a:pt x="1108" y="1290"/>
                </a:lnTo>
                <a:lnTo>
                  <a:pt x="1108" y="1338"/>
                </a:lnTo>
                <a:close/>
                <a:moveTo>
                  <a:pt x="1032" y="1338"/>
                </a:moveTo>
                <a:lnTo>
                  <a:pt x="985" y="1338"/>
                </a:lnTo>
                <a:lnTo>
                  <a:pt x="985" y="1290"/>
                </a:lnTo>
                <a:lnTo>
                  <a:pt x="1032" y="1290"/>
                </a:lnTo>
                <a:lnTo>
                  <a:pt x="1032" y="1338"/>
                </a:lnTo>
                <a:close/>
                <a:moveTo>
                  <a:pt x="956" y="1338"/>
                </a:moveTo>
                <a:lnTo>
                  <a:pt x="909" y="1338"/>
                </a:lnTo>
                <a:lnTo>
                  <a:pt x="909" y="1290"/>
                </a:lnTo>
                <a:lnTo>
                  <a:pt x="956" y="1290"/>
                </a:lnTo>
                <a:lnTo>
                  <a:pt x="956" y="1338"/>
                </a:lnTo>
                <a:close/>
                <a:moveTo>
                  <a:pt x="881" y="1338"/>
                </a:moveTo>
                <a:lnTo>
                  <a:pt x="833" y="1338"/>
                </a:lnTo>
                <a:lnTo>
                  <a:pt x="833" y="1290"/>
                </a:lnTo>
                <a:lnTo>
                  <a:pt x="881" y="1290"/>
                </a:lnTo>
                <a:lnTo>
                  <a:pt x="881" y="1338"/>
                </a:lnTo>
                <a:close/>
                <a:moveTo>
                  <a:pt x="3003" y="1262"/>
                </a:moveTo>
                <a:lnTo>
                  <a:pt x="2954" y="1262"/>
                </a:lnTo>
                <a:lnTo>
                  <a:pt x="2954" y="1215"/>
                </a:lnTo>
                <a:lnTo>
                  <a:pt x="3003" y="1215"/>
                </a:lnTo>
                <a:lnTo>
                  <a:pt x="3003" y="1262"/>
                </a:lnTo>
                <a:close/>
                <a:moveTo>
                  <a:pt x="2928" y="1262"/>
                </a:moveTo>
                <a:lnTo>
                  <a:pt x="2878" y="1262"/>
                </a:lnTo>
                <a:lnTo>
                  <a:pt x="2878" y="1215"/>
                </a:lnTo>
                <a:lnTo>
                  <a:pt x="2928" y="1215"/>
                </a:lnTo>
                <a:lnTo>
                  <a:pt x="2928" y="1262"/>
                </a:lnTo>
                <a:close/>
                <a:moveTo>
                  <a:pt x="2776" y="1262"/>
                </a:moveTo>
                <a:lnTo>
                  <a:pt x="2726" y="1262"/>
                </a:lnTo>
                <a:lnTo>
                  <a:pt x="2726" y="1215"/>
                </a:lnTo>
                <a:lnTo>
                  <a:pt x="2776" y="1215"/>
                </a:lnTo>
                <a:lnTo>
                  <a:pt x="2776" y="1262"/>
                </a:lnTo>
                <a:close/>
                <a:moveTo>
                  <a:pt x="2700" y="1262"/>
                </a:moveTo>
                <a:lnTo>
                  <a:pt x="2651" y="1262"/>
                </a:lnTo>
                <a:lnTo>
                  <a:pt x="2651" y="1215"/>
                </a:lnTo>
                <a:lnTo>
                  <a:pt x="2700" y="1215"/>
                </a:lnTo>
                <a:lnTo>
                  <a:pt x="2700" y="1262"/>
                </a:lnTo>
                <a:close/>
                <a:moveTo>
                  <a:pt x="2622" y="1262"/>
                </a:moveTo>
                <a:lnTo>
                  <a:pt x="2575" y="1262"/>
                </a:lnTo>
                <a:lnTo>
                  <a:pt x="2575" y="1215"/>
                </a:lnTo>
                <a:lnTo>
                  <a:pt x="2622" y="1215"/>
                </a:lnTo>
                <a:lnTo>
                  <a:pt x="2622" y="1262"/>
                </a:lnTo>
                <a:close/>
                <a:moveTo>
                  <a:pt x="2016" y="1262"/>
                </a:moveTo>
                <a:lnTo>
                  <a:pt x="1969" y="1262"/>
                </a:lnTo>
                <a:lnTo>
                  <a:pt x="1969" y="1215"/>
                </a:lnTo>
                <a:lnTo>
                  <a:pt x="2016" y="1215"/>
                </a:lnTo>
                <a:lnTo>
                  <a:pt x="2016" y="1262"/>
                </a:lnTo>
                <a:close/>
                <a:moveTo>
                  <a:pt x="1941" y="1262"/>
                </a:moveTo>
                <a:lnTo>
                  <a:pt x="1893" y="1262"/>
                </a:lnTo>
                <a:lnTo>
                  <a:pt x="1893" y="1215"/>
                </a:lnTo>
                <a:lnTo>
                  <a:pt x="1941" y="1215"/>
                </a:lnTo>
                <a:lnTo>
                  <a:pt x="1941" y="1262"/>
                </a:lnTo>
                <a:close/>
                <a:moveTo>
                  <a:pt x="1865" y="1262"/>
                </a:moveTo>
                <a:lnTo>
                  <a:pt x="1818" y="1262"/>
                </a:lnTo>
                <a:lnTo>
                  <a:pt x="1818" y="1215"/>
                </a:lnTo>
                <a:lnTo>
                  <a:pt x="1865" y="1215"/>
                </a:lnTo>
                <a:lnTo>
                  <a:pt x="1865" y="1262"/>
                </a:lnTo>
                <a:close/>
                <a:moveTo>
                  <a:pt x="1789" y="1262"/>
                </a:moveTo>
                <a:lnTo>
                  <a:pt x="1742" y="1262"/>
                </a:lnTo>
                <a:lnTo>
                  <a:pt x="1742" y="1215"/>
                </a:lnTo>
                <a:lnTo>
                  <a:pt x="1789" y="1215"/>
                </a:lnTo>
                <a:lnTo>
                  <a:pt x="1789" y="1262"/>
                </a:lnTo>
                <a:close/>
                <a:moveTo>
                  <a:pt x="1259" y="1262"/>
                </a:moveTo>
                <a:lnTo>
                  <a:pt x="1212" y="1262"/>
                </a:lnTo>
                <a:lnTo>
                  <a:pt x="1212" y="1215"/>
                </a:lnTo>
                <a:lnTo>
                  <a:pt x="1259" y="1215"/>
                </a:lnTo>
                <a:lnTo>
                  <a:pt x="1259" y="1262"/>
                </a:lnTo>
                <a:close/>
                <a:moveTo>
                  <a:pt x="1184" y="1262"/>
                </a:moveTo>
                <a:lnTo>
                  <a:pt x="1136" y="1262"/>
                </a:lnTo>
                <a:lnTo>
                  <a:pt x="1136" y="1215"/>
                </a:lnTo>
                <a:lnTo>
                  <a:pt x="1184" y="1215"/>
                </a:lnTo>
                <a:lnTo>
                  <a:pt x="1184" y="1262"/>
                </a:lnTo>
                <a:close/>
                <a:moveTo>
                  <a:pt x="1108" y="1262"/>
                </a:moveTo>
                <a:lnTo>
                  <a:pt x="1060" y="1262"/>
                </a:lnTo>
                <a:lnTo>
                  <a:pt x="1060" y="1215"/>
                </a:lnTo>
                <a:lnTo>
                  <a:pt x="1108" y="1215"/>
                </a:lnTo>
                <a:lnTo>
                  <a:pt x="1108" y="1262"/>
                </a:lnTo>
                <a:close/>
                <a:moveTo>
                  <a:pt x="1032" y="1262"/>
                </a:moveTo>
                <a:lnTo>
                  <a:pt x="985" y="1262"/>
                </a:lnTo>
                <a:lnTo>
                  <a:pt x="985" y="1215"/>
                </a:lnTo>
                <a:lnTo>
                  <a:pt x="1032" y="1215"/>
                </a:lnTo>
                <a:lnTo>
                  <a:pt x="1032" y="1262"/>
                </a:lnTo>
                <a:close/>
                <a:moveTo>
                  <a:pt x="956" y="1262"/>
                </a:moveTo>
                <a:lnTo>
                  <a:pt x="909" y="1262"/>
                </a:lnTo>
                <a:lnTo>
                  <a:pt x="909" y="1215"/>
                </a:lnTo>
                <a:lnTo>
                  <a:pt x="956" y="1215"/>
                </a:lnTo>
                <a:lnTo>
                  <a:pt x="956" y="1262"/>
                </a:lnTo>
                <a:close/>
                <a:moveTo>
                  <a:pt x="881" y="1262"/>
                </a:moveTo>
                <a:lnTo>
                  <a:pt x="833" y="1262"/>
                </a:lnTo>
                <a:lnTo>
                  <a:pt x="833" y="1215"/>
                </a:lnTo>
                <a:lnTo>
                  <a:pt x="881" y="1215"/>
                </a:lnTo>
                <a:lnTo>
                  <a:pt x="881" y="1262"/>
                </a:lnTo>
                <a:close/>
                <a:moveTo>
                  <a:pt x="2700" y="1186"/>
                </a:moveTo>
                <a:lnTo>
                  <a:pt x="2651" y="1186"/>
                </a:lnTo>
                <a:lnTo>
                  <a:pt x="2651" y="1139"/>
                </a:lnTo>
                <a:lnTo>
                  <a:pt x="2700" y="1139"/>
                </a:lnTo>
                <a:lnTo>
                  <a:pt x="2700" y="1186"/>
                </a:lnTo>
                <a:close/>
                <a:moveTo>
                  <a:pt x="2622" y="1186"/>
                </a:moveTo>
                <a:lnTo>
                  <a:pt x="2575" y="1186"/>
                </a:lnTo>
                <a:lnTo>
                  <a:pt x="2575" y="1139"/>
                </a:lnTo>
                <a:lnTo>
                  <a:pt x="2622" y="1139"/>
                </a:lnTo>
                <a:lnTo>
                  <a:pt x="2622" y="1186"/>
                </a:lnTo>
                <a:close/>
                <a:moveTo>
                  <a:pt x="2547" y="1186"/>
                </a:moveTo>
                <a:lnTo>
                  <a:pt x="2499" y="1186"/>
                </a:lnTo>
                <a:lnTo>
                  <a:pt x="2499" y="1139"/>
                </a:lnTo>
                <a:lnTo>
                  <a:pt x="2547" y="1139"/>
                </a:lnTo>
                <a:lnTo>
                  <a:pt x="2547" y="1186"/>
                </a:lnTo>
                <a:close/>
                <a:moveTo>
                  <a:pt x="2092" y="1186"/>
                </a:moveTo>
                <a:lnTo>
                  <a:pt x="2045" y="1186"/>
                </a:lnTo>
                <a:lnTo>
                  <a:pt x="2045" y="1139"/>
                </a:lnTo>
                <a:lnTo>
                  <a:pt x="2092" y="1139"/>
                </a:lnTo>
                <a:lnTo>
                  <a:pt x="2092" y="1186"/>
                </a:lnTo>
                <a:close/>
                <a:moveTo>
                  <a:pt x="2016" y="1186"/>
                </a:moveTo>
                <a:lnTo>
                  <a:pt x="1969" y="1186"/>
                </a:lnTo>
                <a:lnTo>
                  <a:pt x="1969" y="1139"/>
                </a:lnTo>
                <a:lnTo>
                  <a:pt x="2016" y="1139"/>
                </a:lnTo>
                <a:lnTo>
                  <a:pt x="2016" y="1186"/>
                </a:lnTo>
                <a:close/>
                <a:moveTo>
                  <a:pt x="1941" y="1186"/>
                </a:moveTo>
                <a:lnTo>
                  <a:pt x="1893" y="1186"/>
                </a:lnTo>
                <a:lnTo>
                  <a:pt x="1893" y="1139"/>
                </a:lnTo>
                <a:lnTo>
                  <a:pt x="1941" y="1139"/>
                </a:lnTo>
                <a:lnTo>
                  <a:pt x="1941" y="1186"/>
                </a:lnTo>
                <a:close/>
                <a:moveTo>
                  <a:pt x="1865" y="1186"/>
                </a:moveTo>
                <a:lnTo>
                  <a:pt x="1818" y="1186"/>
                </a:lnTo>
                <a:lnTo>
                  <a:pt x="1818" y="1139"/>
                </a:lnTo>
                <a:lnTo>
                  <a:pt x="1865" y="1139"/>
                </a:lnTo>
                <a:lnTo>
                  <a:pt x="1865" y="1186"/>
                </a:lnTo>
                <a:close/>
                <a:moveTo>
                  <a:pt x="1789" y="1186"/>
                </a:moveTo>
                <a:lnTo>
                  <a:pt x="1742" y="1186"/>
                </a:lnTo>
                <a:lnTo>
                  <a:pt x="1742" y="1139"/>
                </a:lnTo>
                <a:lnTo>
                  <a:pt x="1789" y="1139"/>
                </a:lnTo>
                <a:lnTo>
                  <a:pt x="1789" y="1186"/>
                </a:lnTo>
                <a:close/>
                <a:moveTo>
                  <a:pt x="1714" y="1186"/>
                </a:moveTo>
                <a:lnTo>
                  <a:pt x="1666" y="1186"/>
                </a:lnTo>
                <a:lnTo>
                  <a:pt x="1666" y="1139"/>
                </a:lnTo>
                <a:lnTo>
                  <a:pt x="1714" y="1139"/>
                </a:lnTo>
                <a:lnTo>
                  <a:pt x="1714" y="1186"/>
                </a:lnTo>
                <a:close/>
                <a:moveTo>
                  <a:pt x="1638" y="1186"/>
                </a:moveTo>
                <a:lnTo>
                  <a:pt x="1591" y="1186"/>
                </a:lnTo>
                <a:lnTo>
                  <a:pt x="1591" y="1139"/>
                </a:lnTo>
                <a:lnTo>
                  <a:pt x="1638" y="1139"/>
                </a:lnTo>
                <a:lnTo>
                  <a:pt x="1638" y="1186"/>
                </a:lnTo>
                <a:close/>
                <a:moveTo>
                  <a:pt x="1562" y="1186"/>
                </a:moveTo>
                <a:lnTo>
                  <a:pt x="1515" y="1186"/>
                </a:lnTo>
                <a:lnTo>
                  <a:pt x="1515" y="1139"/>
                </a:lnTo>
                <a:lnTo>
                  <a:pt x="1562" y="1139"/>
                </a:lnTo>
                <a:lnTo>
                  <a:pt x="1562" y="1186"/>
                </a:lnTo>
                <a:close/>
                <a:moveTo>
                  <a:pt x="1108" y="1186"/>
                </a:moveTo>
                <a:lnTo>
                  <a:pt x="1060" y="1186"/>
                </a:lnTo>
                <a:lnTo>
                  <a:pt x="1060" y="1139"/>
                </a:lnTo>
                <a:lnTo>
                  <a:pt x="1108" y="1139"/>
                </a:lnTo>
                <a:lnTo>
                  <a:pt x="1108" y="1186"/>
                </a:lnTo>
                <a:close/>
                <a:moveTo>
                  <a:pt x="1032" y="1186"/>
                </a:moveTo>
                <a:lnTo>
                  <a:pt x="985" y="1186"/>
                </a:lnTo>
                <a:lnTo>
                  <a:pt x="985" y="1139"/>
                </a:lnTo>
                <a:lnTo>
                  <a:pt x="1032" y="1139"/>
                </a:lnTo>
                <a:lnTo>
                  <a:pt x="1032" y="1186"/>
                </a:lnTo>
                <a:close/>
                <a:moveTo>
                  <a:pt x="956" y="1186"/>
                </a:moveTo>
                <a:lnTo>
                  <a:pt x="909" y="1186"/>
                </a:lnTo>
                <a:lnTo>
                  <a:pt x="909" y="1139"/>
                </a:lnTo>
                <a:lnTo>
                  <a:pt x="956" y="1139"/>
                </a:lnTo>
                <a:lnTo>
                  <a:pt x="956" y="1186"/>
                </a:lnTo>
                <a:close/>
                <a:moveTo>
                  <a:pt x="881" y="1186"/>
                </a:moveTo>
                <a:lnTo>
                  <a:pt x="833" y="1186"/>
                </a:lnTo>
                <a:lnTo>
                  <a:pt x="833" y="1139"/>
                </a:lnTo>
                <a:lnTo>
                  <a:pt x="881" y="1139"/>
                </a:lnTo>
                <a:lnTo>
                  <a:pt x="881" y="1186"/>
                </a:lnTo>
                <a:close/>
                <a:moveTo>
                  <a:pt x="2852" y="1110"/>
                </a:moveTo>
                <a:lnTo>
                  <a:pt x="2802" y="1110"/>
                </a:lnTo>
                <a:lnTo>
                  <a:pt x="2802" y="1063"/>
                </a:lnTo>
                <a:lnTo>
                  <a:pt x="2852" y="1063"/>
                </a:lnTo>
                <a:lnTo>
                  <a:pt x="2852" y="1110"/>
                </a:lnTo>
                <a:close/>
                <a:moveTo>
                  <a:pt x="2622" y="1110"/>
                </a:moveTo>
                <a:lnTo>
                  <a:pt x="2575" y="1110"/>
                </a:lnTo>
                <a:lnTo>
                  <a:pt x="2575" y="1063"/>
                </a:lnTo>
                <a:lnTo>
                  <a:pt x="2622" y="1063"/>
                </a:lnTo>
                <a:lnTo>
                  <a:pt x="2622" y="1110"/>
                </a:lnTo>
                <a:close/>
                <a:moveTo>
                  <a:pt x="2395" y="1110"/>
                </a:moveTo>
                <a:lnTo>
                  <a:pt x="2348" y="1110"/>
                </a:lnTo>
                <a:lnTo>
                  <a:pt x="2348" y="1063"/>
                </a:lnTo>
                <a:lnTo>
                  <a:pt x="2395" y="1063"/>
                </a:lnTo>
                <a:lnTo>
                  <a:pt x="2395" y="1110"/>
                </a:lnTo>
                <a:close/>
                <a:moveTo>
                  <a:pt x="2016" y="1110"/>
                </a:moveTo>
                <a:lnTo>
                  <a:pt x="1969" y="1110"/>
                </a:lnTo>
                <a:lnTo>
                  <a:pt x="1969" y="1063"/>
                </a:lnTo>
                <a:lnTo>
                  <a:pt x="2016" y="1063"/>
                </a:lnTo>
                <a:lnTo>
                  <a:pt x="2016" y="1110"/>
                </a:lnTo>
                <a:close/>
                <a:moveTo>
                  <a:pt x="1941" y="1110"/>
                </a:moveTo>
                <a:lnTo>
                  <a:pt x="1893" y="1110"/>
                </a:lnTo>
                <a:lnTo>
                  <a:pt x="1893" y="1063"/>
                </a:lnTo>
                <a:lnTo>
                  <a:pt x="1941" y="1063"/>
                </a:lnTo>
                <a:lnTo>
                  <a:pt x="1941" y="1110"/>
                </a:lnTo>
                <a:close/>
                <a:moveTo>
                  <a:pt x="1865" y="1110"/>
                </a:moveTo>
                <a:lnTo>
                  <a:pt x="1818" y="1110"/>
                </a:lnTo>
                <a:lnTo>
                  <a:pt x="1818" y="1063"/>
                </a:lnTo>
                <a:lnTo>
                  <a:pt x="1865" y="1063"/>
                </a:lnTo>
                <a:lnTo>
                  <a:pt x="1865" y="1110"/>
                </a:lnTo>
                <a:close/>
                <a:moveTo>
                  <a:pt x="1789" y="1110"/>
                </a:moveTo>
                <a:lnTo>
                  <a:pt x="1742" y="1110"/>
                </a:lnTo>
                <a:lnTo>
                  <a:pt x="1742" y="1063"/>
                </a:lnTo>
                <a:lnTo>
                  <a:pt x="1789" y="1063"/>
                </a:lnTo>
                <a:lnTo>
                  <a:pt x="1789" y="1110"/>
                </a:lnTo>
                <a:close/>
                <a:moveTo>
                  <a:pt x="1714" y="1110"/>
                </a:moveTo>
                <a:lnTo>
                  <a:pt x="1666" y="1110"/>
                </a:lnTo>
                <a:lnTo>
                  <a:pt x="1666" y="1063"/>
                </a:lnTo>
                <a:lnTo>
                  <a:pt x="1714" y="1063"/>
                </a:lnTo>
                <a:lnTo>
                  <a:pt x="1714" y="1110"/>
                </a:lnTo>
                <a:close/>
                <a:moveTo>
                  <a:pt x="1638" y="1110"/>
                </a:moveTo>
                <a:lnTo>
                  <a:pt x="1591" y="1110"/>
                </a:lnTo>
                <a:lnTo>
                  <a:pt x="1591" y="1063"/>
                </a:lnTo>
                <a:lnTo>
                  <a:pt x="1638" y="1063"/>
                </a:lnTo>
                <a:lnTo>
                  <a:pt x="1638" y="1110"/>
                </a:lnTo>
                <a:close/>
                <a:moveTo>
                  <a:pt x="1562" y="1110"/>
                </a:moveTo>
                <a:lnTo>
                  <a:pt x="1515" y="1110"/>
                </a:lnTo>
                <a:lnTo>
                  <a:pt x="1515" y="1063"/>
                </a:lnTo>
                <a:lnTo>
                  <a:pt x="1562" y="1063"/>
                </a:lnTo>
                <a:lnTo>
                  <a:pt x="1562" y="1110"/>
                </a:lnTo>
                <a:close/>
                <a:moveTo>
                  <a:pt x="1486" y="1110"/>
                </a:moveTo>
                <a:lnTo>
                  <a:pt x="1439" y="1110"/>
                </a:lnTo>
                <a:lnTo>
                  <a:pt x="1439" y="1063"/>
                </a:lnTo>
                <a:lnTo>
                  <a:pt x="1486" y="1063"/>
                </a:lnTo>
                <a:lnTo>
                  <a:pt x="1486" y="1110"/>
                </a:lnTo>
                <a:close/>
                <a:moveTo>
                  <a:pt x="1032" y="1110"/>
                </a:moveTo>
                <a:lnTo>
                  <a:pt x="985" y="1110"/>
                </a:lnTo>
                <a:lnTo>
                  <a:pt x="985" y="1063"/>
                </a:lnTo>
                <a:lnTo>
                  <a:pt x="1032" y="1063"/>
                </a:lnTo>
                <a:lnTo>
                  <a:pt x="1032" y="1110"/>
                </a:lnTo>
                <a:close/>
                <a:moveTo>
                  <a:pt x="956" y="1110"/>
                </a:moveTo>
                <a:lnTo>
                  <a:pt x="909" y="1110"/>
                </a:lnTo>
                <a:lnTo>
                  <a:pt x="909" y="1063"/>
                </a:lnTo>
                <a:lnTo>
                  <a:pt x="956" y="1063"/>
                </a:lnTo>
                <a:lnTo>
                  <a:pt x="956" y="1110"/>
                </a:lnTo>
                <a:close/>
                <a:moveTo>
                  <a:pt x="881" y="1110"/>
                </a:moveTo>
                <a:lnTo>
                  <a:pt x="833" y="1110"/>
                </a:lnTo>
                <a:lnTo>
                  <a:pt x="833" y="1063"/>
                </a:lnTo>
                <a:lnTo>
                  <a:pt x="881" y="1063"/>
                </a:lnTo>
                <a:lnTo>
                  <a:pt x="881" y="1110"/>
                </a:lnTo>
                <a:close/>
                <a:moveTo>
                  <a:pt x="805" y="1110"/>
                </a:moveTo>
                <a:lnTo>
                  <a:pt x="758" y="1110"/>
                </a:lnTo>
                <a:lnTo>
                  <a:pt x="758" y="1063"/>
                </a:lnTo>
                <a:lnTo>
                  <a:pt x="805" y="1063"/>
                </a:lnTo>
                <a:lnTo>
                  <a:pt x="805" y="1110"/>
                </a:lnTo>
                <a:close/>
                <a:moveTo>
                  <a:pt x="2622" y="1035"/>
                </a:moveTo>
                <a:lnTo>
                  <a:pt x="2575" y="1035"/>
                </a:lnTo>
                <a:lnTo>
                  <a:pt x="2575" y="987"/>
                </a:lnTo>
                <a:lnTo>
                  <a:pt x="2622" y="987"/>
                </a:lnTo>
                <a:lnTo>
                  <a:pt x="2622" y="1035"/>
                </a:lnTo>
                <a:close/>
                <a:moveTo>
                  <a:pt x="2547" y="1035"/>
                </a:moveTo>
                <a:lnTo>
                  <a:pt x="2499" y="1035"/>
                </a:lnTo>
                <a:lnTo>
                  <a:pt x="2499" y="987"/>
                </a:lnTo>
                <a:lnTo>
                  <a:pt x="2547" y="987"/>
                </a:lnTo>
                <a:lnTo>
                  <a:pt x="2547" y="1035"/>
                </a:lnTo>
                <a:close/>
                <a:moveTo>
                  <a:pt x="2471" y="1035"/>
                </a:moveTo>
                <a:lnTo>
                  <a:pt x="2424" y="1035"/>
                </a:lnTo>
                <a:lnTo>
                  <a:pt x="2424" y="987"/>
                </a:lnTo>
                <a:lnTo>
                  <a:pt x="2471" y="987"/>
                </a:lnTo>
                <a:lnTo>
                  <a:pt x="2471" y="1035"/>
                </a:lnTo>
                <a:close/>
                <a:moveTo>
                  <a:pt x="2395" y="1035"/>
                </a:moveTo>
                <a:lnTo>
                  <a:pt x="2348" y="1035"/>
                </a:lnTo>
                <a:lnTo>
                  <a:pt x="2348" y="987"/>
                </a:lnTo>
                <a:lnTo>
                  <a:pt x="2395" y="987"/>
                </a:lnTo>
                <a:lnTo>
                  <a:pt x="2395" y="1035"/>
                </a:lnTo>
                <a:close/>
                <a:moveTo>
                  <a:pt x="2319" y="1035"/>
                </a:moveTo>
                <a:lnTo>
                  <a:pt x="2272" y="1035"/>
                </a:lnTo>
                <a:lnTo>
                  <a:pt x="2272" y="987"/>
                </a:lnTo>
                <a:lnTo>
                  <a:pt x="2319" y="987"/>
                </a:lnTo>
                <a:lnTo>
                  <a:pt x="2319" y="1035"/>
                </a:lnTo>
                <a:close/>
                <a:moveTo>
                  <a:pt x="2168" y="1035"/>
                </a:moveTo>
                <a:lnTo>
                  <a:pt x="2121" y="1035"/>
                </a:lnTo>
                <a:lnTo>
                  <a:pt x="2121" y="987"/>
                </a:lnTo>
                <a:lnTo>
                  <a:pt x="2168" y="987"/>
                </a:lnTo>
                <a:lnTo>
                  <a:pt x="2168" y="1035"/>
                </a:lnTo>
                <a:close/>
                <a:moveTo>
                  <a:pt x="2092" y="1035"/>
                </a:moveTo>
                <a:lnTo>
                  <a:pt x="2045" y="1035"/>
                </a:lnTo>
                <a:lnTo>
                  <a:pt x="2045" y="987"/>
                </a:lnTo>
                <a:lnTo>
                  <a:pt x="2092" y="987"/>
                </a:lnTo>
                <a:lnTo>
                  <a:pt x="2092" y="1035"/>
                </a:lnTo>
                <a:close/>
                <a:moveTo>
                  <a:pt x="2016" y="1035"/>
                </a:moveTo>
                <a:lnTo>
                  <a:pt x="1969" y="1035"/>
                </a:lnTo>
                <a:lnTo>
                  <a:pt x="1969" y="987"/>
                </a:lnTo>
                <a:lnTo>
                  <a:pt x="2016" y="987"/>
                </a:lnTo>
                <a:lnTo>
                  <a:pt x="2016" y="1035"/>
                </a:lnTo>
                <a:close/>
                <a:moveTo>
                  <a:pt x="1941" y="1035"/>
                </a:moveTo>
                <a:lnTo>
                  <a:pt x="1893" y="1035"/>
                </a:lnTo>
                <a:lnTo>
                  <a:pt x="1893" y="987"/>
                </a:lnTo>
                <a:lnTo>
                  <a:pt x="1941" y="987"/>
                </a:lnTo>
                <a:lnTo>
                  <a:pt x="1941" y="1035"/>
                </a:lnTo>
                <a:close/>
                <a:moveTo>
                  <a:pt x="1865" y="1035"/>
                </a:moveTo>
                <a:lnTo>
                  <a:pt x="1818" y="1035"/>
                </a:lnTo>
                <a:lnTo>
                  <a:pt x="1818" y="987"/>
                </a:lnTo>
                <a:lnTo>
                  <a:pt x="1865" y="987"/>
                </a:lnTo>
                <a:lnTo>
                  <a:pt x="1865" y="1035"/>
                </a:lnTo>
                <a:close/>
                <a:moveTo>
                  <a:pt x="1789" y="1035"/>
                </a:moveTo>
                <a:lnTo>
                  <a:pt x="1742" y="1035"/>
                </a:lnTo>
                <a:lnTo>
                  <a:pt x="1742" y="987"/>
                </a:lnTo>
                <a:lnTo>
                  <a:pt x="1789" y="987"/>
                </a:lnTo>
                <a:lnTo>
                  <a:pt x="1789" y="1035"/>
                </a:lnTo>
                <a:close/>
                <a:moveTo>
                  <a:pt x="1714" y="1035"/>
                </a:moveTo>
                <a:lnTo>
                  <a:pt x="1666" y="1035"/>
                </a:lnTo>
                <a:lnTo>
                  <a:pt x="1666" y="987"/>
                </a:lnTo>
                <a:lnTo>
                  <a:pt x="1714" y="987"/>
                </a:lnTo>
                <a:lnTo>
                  <a:pt x="1714" y="1035"/>
                </a:lnTo>
                <a:close/>
                <a:moveTo>
                  <a:pt x="1638" y="1035"/>
                </a:moveTo>
                <a:lnTo>
                  <a:pt x="1591" y="1035"/>
                </a:lnTo>
                <a:lnTo>
                  <a:pt x="1591" y="987"/>
                </a:lnTo>
                <a:lnTo>
                  <a:pt x="1638" y="987"/>
                </a:lnTo>
                <a:lnTo>
                  <a:pt x="1638" y="1035"/>
                </a:lnTo>
                <a:close/>
                <a:moveTo>
                  <a:pt x="1562" y="1035"/>
                </a:moveTo>
                <a:lnTo>
                  <a:pt x="1515" y="1035"/>
                </a:lnTo>
                <a:lnTo>
                  <a:pt x="1515" y="987"/>
                </a:lnTo>
                <a:lnTo>
                  <a:pt x="1562" y="987"/>
                </a:lnTo>
                <a:lnTo>
                  <a:pt x="1562" y="1035"/>
                </a:lnTo>
                <a:close/>
                <a:moveTo>
                  <a:pt x="1486" y="1035"/>
                </a:moveTo>
                <a:lnTo>
                  <a:pt x="1439" y="1035"/>
                </a:lnTo>
                <a:lnTo>
                  <a:pt x="1439" y="987"/>
                </a:lnTo>
                <a:lnTo>
                  <a:pt x="1486" y="987"/>
                </a:lnTo>
                <a:lnTo>
                  <a:pt x="1486" y="1035"/>
                </a:lnTo>
                <a:close/>
                <a:moveTo>
                  <a:pt x="805" y="1035"/>
                </a:moveTo>
                <a:lnTo>
                  <a:pt x="758" y="1035"/>
                </a:lnTo>
                <a:lnTo>
                  <a:pt x="758" y="987"/>
                </a:lnTo>
                <a:lnTo>
                  <a:pt x="805" y="987"/>
                </a:lnTo>
                <a:lnTo>
                  <a:pt x="805" y="1035"/>
                </a:lnTo>
                <a:close/>
                <a:moveTo>
                  <a:pt x="729" y="1035"/>
                </a:moveTo>
                <a:lnTo>
                  <a:pt x="682" y="1035"/>
                </a:lnTo>
                <a:lnTo>
                  <a:pt x="682" y="987"/>
                </a:lnTo>
                <a:lnTo>
                  <a:pt x="729" y="987"/>
                </a:lnTo>
                <a:lnTo>
                  <a:pt x="729" y="1035"/>
                </a:lnTo>
                <a:close/>
                <a:moveTo>
                  <a:pt x="653" y="1035"/>
                </a:moveTo>
                <a:lnTo>
                  <a:pt x="606" y="1035"/>
                </a:lnTo>
                <a:lnTo>
                  <a:pt x="606" y="987"/>
                </a:lnTo>
                <a:lnTo>
                  <a:pt x="653" y="987"/>
                </a:lnTo>
                <a:lnTo>
                  <a:pt x="653" y="1035"/>
                </a:lnTo>
                <a:close/>
                <a:moveTo>
                  <a:pt x="2776" y="959"/>
                </a:moveTo>
                <a:lnTo>
                  <a:pt x="2726" y="959"/>
                </a:lnTo>
                <a:lnTo>
                  <a:pt x="2726" y="912"/>
                </a:lnTo>
                <a:lnTo>
                  <a:pt x="2776" y="912"/>
                </a:lnTo>
                <a:lnTo>
                  <a:pt x="2776" y="959"/>
                </a:lnTo>
                <a:close/>
                <a:moveTo>
                  <a:pt x="2700" y="959"/>
                </a:moveTo>
                <a:lnTo>
                  <a:pt x="2651" y="959"/>
                </a:lnTo>
                <a:lnTo>
                  <a:pt x="2651" y="912"/>
                </a:lnTo>
                <a:lnTo>
                  <a:pt x="2700" y="912"/>
                </a:lnTo>
                <a:lnTo>
                  <a:pt x="2700" y="959"/>
                </a:lnTo>
                <a:close/>
                <a:moveTo>
                  <a:pt x="2622" y="959"/>
                </a:moveTo>
                <a:lnTo>
                  <a:pt x="2575" y="959"/>
                </a:lnTo>
                <a:lnTo>
                  <a:pt x="2575" y="912"/>
                </a:lnTo>
                <a:lnTo>
                  <a:pt x="2622" y="912"/>
                </a:lnTo>
                <a:lnTo>
                  <a:pt x="2622" y="959"/>
                </a:lnTo>
                <a:close/>
                <a:moveTo>
                  <a:pt x="2547" y="959"/>
                </a:moveTo>
                <a:lnTo>
                  <a:pt x="2499" y="959"/>
                </a:lnTo>
                <a:lnTo>
                  <a:pt x="2499" y="912"/>
                </a:lnTo>
                <a:lnTo>
                  <a:pt x="2547" y="912"/>
                </a:lnTo>
                <a:lnTo>
                  <a:pt x="2547" y="959"/>
                </a:lnTo>
                <a:close/>
                <a:moveTo>
                  <a:pt x="2471" y="959"/>
                </a:moveTo>
                <a:lnTo>
                  <a:pt x="2424" y="959"/>
                </a:lnTo>
                <a:lnTo>
                  <a:pt x="2424" y="912"/>
                </a:lnTo>
                <a:lnTo>
                  <a:pt x="2471" y="912"/>
                </a:lnTo>
                <a:lnTo>
                  <a:pt x="2471" y="959"/>
                </a:lnTo>
                <a:close/>
                <a:moveTo>
                  <a:pt x="2395" y="959"/>
                </a:moveTo>
                <a:lnTo>
                  <a:pt x="2348" y="959"/>
                </a:lnTo>
                <a:lnTo>
                  <a:pt x="2348" y="912"/>
                </a:lnTo>
                <a:lnTo>
                  <a:pt x="2395" y="912"/>
                </a:lnTo>
                <a:lnTo>
                  <a:pt x="2395" y="959"/>
                </a:lnTo>
                <a:close/>
                <a:moveTo>
                  <a:pt x="2319" y="959"/>
                </a:moveTo>
                <a:lnTo>
                  <a:pt x="2272" y="959"/>
                </a:lnTo>
                <a:lnTo>
                  <a:pt x="2272" y="912"/>
                </a:lnTo>
                <a:lnTo>
                  <a:pt x="2319" y="912"/>
                </a:lnTo>
                <a:lnTo>
                  <a:pt x="2319" y="959"/>
                </a:lnTo>
                <a:close/>
                <a:moveTo>
                  <a:pt x="2168" y="959"/>
                </a:moveTo>
                <a:lnTo>
                  <a:pt x="2121" y="959"/>
                </a:lnTo>
                <a:lnTo>
                  <a:pt x="2121" y="912"/>
                </a:lnTo>
                <a:lnTo>
                  <a:pt x="2168" y="912"/>
                </a:lnTo>
                <a:lnTo>
                  <a:pt x="2168" y="959"/>
                </a:lnTo>
                <a:close/>
                <a:moveTo>
                  <a:pt x="2092" y="959"/>
                </a:moveTo>
                <a:lnTo>
                  <a:pt x="2045" y="959"/>
                </a:lnTo>
                <a:lnTo>
                  <a:pt x="2045" y="912"/>
                </a:lnTo>
                <a:lnTo>
                  <a:pt x="2092" y="912"/>
                </a:lnTo>
                <a:lnTo>
                  <a:pt x="2092" y="959"/>
                </a:lnTo>
                <a:close/>
                <a:moveTo>
                  <a:pt x="2016" y="959"/>
                </a:moveTo>
                <a:lnTo>
                  <a:pt x="1969" y="959"/>
                </a:lnTo>
                <a:lnTo>
                  <a:pt x="1969" y="912"/>
                </a:lnTo>
                <a:lnTo>
                  <a:pt x="2016" y="912"/>
                </a:lnTo>
                <a:lnTo>
                  <a:pt x="2016" y="959"/>
                </a:lnTo>
                <a:close/>
                <a:moveTo>
                  <a:pt x="1941" y="959"/>
                </a:moveTo>
                <a:lnTo>
                  <a:pt x="1893" y="959"/>
                </a:lnTo>
                <a:lnTo>
                  <a:pt x="1893" y="912"/>
                </a:lnTo>
                <a:lnTo>
                  <a:pt x="1941" y="912"/>
                </a:lnTo>
                <a:lnTo>
                  <a:pt x="1941" y="959"/>
                </a:lnTo>
                <a:close/>
                <a:moveTo>
                  <a:pt x="1865" y="959"/>
                </a:moveTo>
                <a:lnTo>
                  <a:pt x="1818" y="959"/>
                </a:lnTo>
                <a:lnTo>
                  <a:pt x="1818" y="912"/>
                </a:lnTo>
                <a:lnTo>
                  <a:pt x="1865" y="912"/>
                </a:lnTo>
                <a:lnTo>
                  <a:pt x="1865" y="959"/>
                </a:lnTo>
                <a:close/>
                <a:moveTo>
                  <a:pt x="1789" y="959"/>
                </a:moveTo>
                <a:lnTo>
                  <a:pt x="1742" y="959"/>
                </a:lnTo>
                <a:lnTo>
                  <a:pt x="1742" y="912"/>
                </a:lnTo>
                <a:lnTo>
                  <a:pt x="1789" y="912"/>
                </a:lnTo>
                <a:lnTo>
                  <a:pt x="1789" y="959"/>
                </a:lnTo>
                <a:close/>
                <a:moveTo>
                  <a:pt x="1714" y="959"/>
                </a:moveTo>
                <a:lnTo>
                  <a:pt x="1666" y="959"/>
                </a:lnTo>
                <a:lnTo>
                  <a:pt x="1666" y="912"/>
                </a:lnTo>
                <a:lnTo>
                  <a:pt x="1714" y="912"/>
                </a:lnTo>
                <a:lnTo>
                  <a:pt x="1714" y="959"/>
                </a:lnTo>
                <a:close/>
                <a:moveTo>
                  <a:pt x="1638" y="959"/>
                </a:moveTo>
                <a:lnTo>
                  <a:pt x="1591" y="959"/>
                </a:lnTo>
                <a:lnTo>
                  <a:pt x="1591" y="912"/>
                </a:lnTo>
                <a:lnTo>
                  <a:pt x="1638" y="912"/>
                </a:lnTo>
                <a:lnTo>
                  <a:pt x="1638" y="959"/>
                </a:lnTo>
                <a:close/>
                <a:moveTo>
                  <a:pt x="1562" y="959"/>
                </a:moveTo>
                <a:lnTo>
                  <a:pt x="1515" y="959"/>
                </a:lnTo>
                <a:lnTo>
                  <a:pt x="1515" y="912"/>
                </a:lnTo>
                <a:lnTo>
                  <a:pt x="1562" y="912"/>
                </a:lnTo>
                <a:lnTo>
                  <a:pt x="1562" y="959"/>
                </a:lnTo>
                <a:close/>
                <a:moveTo>
                  <a:pt x="1486" y="959"/>
                </a:moveTo>
                <a:lnTo>
                  <a:pt x="1439" y="959"/>
                </a:lnTo>
                <a:lnTo>
                  <a:pt x="1439" y="912"/>
                </a:lnTo>
                <a:lnTo>
                  <a:pt x="1486" y="912"/>
                </a:lnTo>
                <a:lnTo>
                  <a:pt x="1486" y="959"/>
                </a:lnTo>
                <a:close/>
                <a:moveTo>
                  <a:pt x="881" y="959"/>
                </a:moveTo>
                <a:lnTo>
                  <a:pt x="833" y="959"/>
                </a:lnTo>
                <a:lnTo>
                  <a:pt x="833" y="912"/>
                </a:lnTo>
                <a:lnTo>
                  <a:pt x="881" y="912"/>
                </a:lnTo>
                <a:lnTo>
                  <a:pt x="881" y="959"/>
                </a:lnTo>
                <a:close/>
                <a:moveTo>
                  <a:pt x="653" y="959"/>
                </a:moveTo>
                <a:lnTo>
                  <a:pt x="606" y="959"/>
                </a:lnTo>
                <a:lnTo>
                  <a:pt x="606" y="912"/>
                </a:lnTo>
                <a:lnTo>
                  <a:pt x="653" y="912"/>
                </a:lnTo>
                <a:lnTo>
                  <a:pt x="653" y="959"/>
                </a:lnTo>
                <a:close/>
                <a:moveTo>
                  <a:pt x="578" y="959"/>
                </a:moveTo>
                <a:lnTo>
                  <a:pt x="530" y="959"/>
                </a:lnTo>
                <a:lnTo>
                  <a:pt x="530" y="912"/>
                </a:lnTo>
                <a:lnTo>
                  <a:pt x="578" y="912"/>
                </a:lnTo>
                <a:lnTo>
                  <a:pt x="578" y="959"/>
                </a:lnTo>
                <a:close/>
                <a:moveTo>
                  <a:pt x="2928" y="883"/>
                </a:moveTo>
                <a:lnTo>
                  <a:pt x="2878" y="883"/>
                </a:lnTo>
                <a:lnTo>
                  <a:pt x="2878" y="836"/>
                </a:lnTo>
                <a:lnTo>
                  <a:pt x="2928" y="836"/>
                </a:lnTo>
                <a:lnTo>
                  <a:pt x="2928" y="883"/>
                </a:lnTo>
                <a:close/>
                <a:moveTo>
                  <a:pt x="2776" y="883"/>
                </a:moveTo>
                <a:lnTo>
                  <a:pt x="2726" y="883"/>
                </a:lnTo>
                <a:lnTo>
                  <a:pt x="2726" y="836"/>
                </a:lnTo>
                <a:lnTo>
                  <a:pt x="2776" y="836"/>
                </a:lnTo>
                <a:lnTo>
                  <a:pt x="2776" y="883"/>
                </a:lnTo>
                <a:close/>
                <a:moveTo>
                  <a:pt x="2700" y="883"/>
                </a:moveTo>
                <a:lnTo>
                  <a:pt x="2651" y="883"/>
                </a:lnTo>
                <a:lnTo>
                  <a:pt x="2651" y="836"/>
                </a:lnTo>
                <a:lnTo>
                  <a:pt x="2700" y="836"/>
                </a:lnTo>
                <a:lnTo>
                  <a:pt x="2700" y="883"/>
                </a:lnTo>
                <a:close/>
                <a:moveTo>
                  <a:pt x="2622" y="883"/>
                </a:moveTo>
                <a:lnTo>
                  <a:pt x="2575" y="883"/>
                </a:lnTo>
                <a:lnTo>
                  <a:pt x="2575" y="836"/>
                </a:lnTo>
                <a:lnTo>
                  <a:pt x="2622" y="836"/>
                </a:lnTo>
                <a:lnTo>
                  <a:pt x="2622" y="883"/>
                </a:lnTo>
                <a:close/>
                <a:moveTo>
                  <a:pt x="2547" y="883"/>
                </a:moveTo>
                <a:lnTo>
                  <a:pt x="2499" y="883"/>
                </a:lnTo>
                <a:lnTo>
                  <a:pt x="2499" y="836"/>
                </a:lnTo>
                <a:lnTo>
                  <a:pt x="2547" y="836"/>
                </a:lnTo>
                <a:lnTo>
                  <a:pt x="2547" y="883"/>
                </a:lnTo>
                <a:close/>
                <a:moveTo>
                  <a:pt x="2471" y="883"/>
                </a:moveTo>
                <a:lnTo>
                  <a:pt x="2424" y="883"/>
                </a:lnTo>
                <a:lnTo>
                  <a:pt x="2424" y="836"/>
                </a:lnTo>
                <a:lnTo>
                  <a:pt x="2471" y="836"/>
                </a:lnTo>
                <a:lnTo>
                  <a:pt x="2471" y="883"/>
                </a:lnTo>
                <a:close/>
                <a:moveTo>
                  <a:pt x="2395" y="883"/>
                </a:moveTo>
                <a:lnTo>
                  <a:pt x="2348" y="883"/>
                </a:lnTo>
                <a:lnTo>
                  <a:pt x="2348" y="836"/>
                </a:lnTo>
                <a:lnTo>
                  <a:pt x="2395" y="836"/>
                </a:lnTo>
                <a:lnTo>
                  <a:pt x="2395" y="883"/>
                </a:lnTo>
                <a:close/>
                <a:moveTo>
                  <a:pt x="2319" y="883"/>
                </a:moveTo>
                <a:lnTo>
                  <a:pt x="2272" y="883"/>
                </a:lnTo>
                <a:lnTo>
                  <a:pt x="2272" y="836"/>
                </a:lnTo>
                <a:lnTo>
                  <a:pt x="2319" y="836"/>
                </a:lnTo>
                <a:lnTo>
                  <a:pt x="2319" y="883"/>
                </a:lnTo>
                <a:close/>
                <a:moveTo>
                  <a:pt x="2244" y="883"/>
                </a:moveTo>
                <a:lnTo>
                  <a:pt x="2196" y="883"/>
                </a:lnTo>
                <a:lnTo>
                  <a:pt x="2196" y="836"/>
                </a:lnTo>
                <a:lnTo>
                  <a:pt x="2244" y="836"/>
                </a:lnTo>
                <a:lnTo>
                  <a:pt x="2244" y="883"/>
                </a:lnTo>
                <a:close/>
                <a:moveTo>
                  <a:pt x="2168" y="883"/>
                </a:moveTo>
                <a:lnTo>
                  <a:pt x="2121" y="883"/>
                </a:lnTo>
                <a:lnTo>
                  <a:pt x="2121" y="836"/>
                </a:lnTo>
                <a:lnTo>
                  <a:pt x="2168" y="836"/>
                </a:lnTo>
                <a:lnTo>
                  <a:pt x="2168" y="883"/>
                </a:lnTo>
                <a:close/>
                <a:moveTo>
                  <a:pt x="2092" y="883"/>
                </a:moveTo>
                <a:lnTo>
                  <a:pt x="2045" y="883"/>
                </a:lnTo>
                <a:lnTo>
                  <a:pt x="2045" y="836"/>
                </a:lnTo>
                <a:lnTo>
                  <a:pt x="2092" y="836"/>
                </a:lnTo>
                <a:lnTo>
                  <a:pt x="2092" y="883"/>
                </a:lnTo>
                <a:close/>
                <a:moveTo>
                  <a:pt x="2016" y="883"/>
                </a:moveTo>
                <a:lnTo>
                  <a:pt x="1969" y="883"/>
                </a:lnTo>
                <a:lnTo>
                  <a:pt x="1969" y="836"/>
                </a:lnTo>
                <a:lnTo>
                  <a:pt x="2016" y="836"/>
                </a:lnTo>
                <a:lnTo>
                  <a:pt x="2016" y="883"/>
                </a:lnTo>
                <a:close/>
                <a:moveTo>
                  <a:pt x="1865" y="883"/>
                </a:moveTo>
                <a:lnTo>
                  <a:pt x="1818" y="883"/>
                </a:lnTo>
                <a:lnTo>
                  <a:pt x="1818" y="836"/>
                </a:lnTo>
                <a:lnTo>
                  <a:pt x="1865" y="836"/>
                </a:lnTo>
                <a:lnTo>
                  <a:pt x="1865" y="883"/>
                </a:lnTo>
                <a:close/>
                <a:moveTo>
                  <a:pt x="1789" y="883"/>
                </a:moveTo>
                <a:lnTo>
                  <a:pt x="1742" y="883"/>
                </a:lnTo>
                <a:lnTo>
                  <a:pt x="1742" y="836"/>
                </a:lnTo>
                <a:lnTo>
                  <a:pt x="1789" y="836"/>
                </a:lnTo>
                <a:lnTo>
                  <a:pt x="1789" y="883"/>
                </a:lnTo>
                <a:close/>
                <a:moveTo>
                  <a:pt x="1714" y="883"/>
                </a:moveTo>
                <a:lnTo>
                  <a:pt x="1666" y="883"/>
                </a:lnTo>
                <a:lnTo>
                  <a:pt x="1666" y="836"/>
                </a:lnTo>
                <a:lnTo>
                  <a:pt x="1714" y="836"/>
                </a:lnTo>
                <a:lnTo>
                  <a:pt x="1714" y="883"/>
                </a:lnTo>
                <a:close/>
                <a:moveTo>
                  <a:pt x="1638" y="883"/>
                </a:moveTo>
                <a:lnTo>
                  <a:pt x="1591" y="883"/>
                </a:lnTo>
                <a:lnTo>
                  <a:pt x="1591" y="836"/>
                </a:lnTo>
                <a:lnTo>
                  <a:pt x="1638" y="836"/>
                </a:lnTo>
                <a:lnTo>
                  <a:pt x="1638" y="883"/>
                </a:lnTo>
                <a:close/>
                <a:moveTo>
                  <a:pt x="1562" y="883"/>
                </a:moveTo>
                <a:lnTo>
                  <a:pt x="1515" y="883"/>
                </a:lnTo>
                <a:lnTo>
                  <a:pt x="1515" y="836"/>
                </a:lnTo>
                <a:lnTo>
                  <a:pt x="1562" y="836"/>
                </a:lnTo>
                <a:lnTo>
                  <a:pt x="1562" y="883"/>
                </a:lnTo>
                <a:close/>
                <a:moveTo>
                  <a:pt x="805" y="883"/>
                </a:moveTo>
                <a:lnTo>
                  <a:pt x="758" y="883"/>
                </a:lnTo>
                <a:lnTo>
                  <a:pt x="758" y="836"/>
                </a:lnTo>
                <a:lnTo>
                  <a:pt x="805" y="836"/>
                </a:lnTo>
                <a:lnTo>
                  <a:pt x="805" y="883"/>
                </a:lnTo>
                <a:close/>
                <a:moveTo>
                  <a:pt x="729" y="883"/>
                </a:moveTo>
                <a:lnTo>
                  <a:pt x="682" y="883"/>
                </a:lnTo>
                <a:lnTo>
                  <a:pt x="682" y="836"/>
                </a:lnTo>
                <a:lnTo>
                  <a:pt x="729" y="836"/>
                </a:lnTo>
                <a:lnTo>
                  <a:pt x="729" y="883"/>
                </a:lnTo>
                <a:close/>
                <a:moveTo>
                  <a:pt x="653" y="883"/>
                </a:moveTo>
                <a:lnTo>
                  <a:pt x="606" y="883"/>
                </a:lnTo>
                <a:lnTo>
                  <a:pt x="606" y="836"/>
                </a:lnTo>
                <a:lnTo>
                  <a:pt x="653" y="836"/>
                </a:lnTo>
                <a:lnTo>
                  <a:pt x="653" y="883"/>
                </a:lnTo>
                <a:close/>
                <a:moveTo>
                  <a:pt x="578" y="883"/>
                </a:moveTo>
                <a:lnTo>
                  <a:pt x="530" y="883"/>
                </a:lnTo>
                <a:lnTo>
                  <a:pt x="530" y="836"/>
                </a:lnTo>
                <a:lnTo>
                  <a:pt x="578" y="836"/>
                </a:lnTo>
                <a:lnTo>
                  <a:pt x="578" y="883"/>
                </a:lnTo>
                <a:close/>
                <a:moveTo>
                  <a:pt x="502" y="883"/>
                </a:moveTo>
                <a:lnTo>
                  <a:pt x="455" y="883"/>
                </a:lnTo>
                <a:lnTo>
                  <a:pt x="455" y="836"/>
                </a:lnTo>
                <a:lnTo>
                  <a:pt x="502" y="836"/>
                </a:lnTo>
                <a:lnTo>
                  <a:pt x="502" y="883"/>
                </a:lnTo>
                <a:close/>
                <a:moveTo>
                  <a:pt x="3003" y="807"/>
                </a:moveTo>
                <a:lnTo>
                  <a:pt x="2954" y="807"/>
                </a:lnTo>
                <a:lnTo>
                  <a:pt x="2954" y="760"/>
                </a:lnTo>
                <a:lnTo>
                  <a:pt x="3003" y="760"/>
                </a:lnTo>
                <a:lnTo>
                  <a:pt x="3003" y="807"/>
                </a:lnTo>
                <a:close/>
                <a:moveTo>
                  <a:pt x="2852" y="807"/>
                </a:moveTo>
                <a:lnTo>
                  <a:pt x="2802" y="807"/>
                </a:lnTo>
                <a:lnTo>
                  <a:pt x="2802" y="760"/>
                </a:lnTo>
                <a:lnTo>
                  <a:pt x="2852" y="760"/>
                </a:lnTo>
                <a:lnTo>
                  <a:pt x="2852" y="807"/>
                </a:lnTo>
                <a:close/>
                <a:moveTo>
                  <a:pt x="2776" y="807"/>
                </a:moveTo>
                <a:lnTo>
                  <a:pt x="2726" y="807"/>
                </a:lnTo>
                <a:lnTo>
                  <a:pt x="2726" y="760"/>
                </a:lnTo>
                <a:lnTo>
                  <a:pt x="2776" y="760"/>
                </a:lnTo>
                <a:lnTo>
                  <a:pt x="2776" y="807"/>
                </a:lnTo>
                <a:close/>
                <a:moveTo>
                  <a:pt x="2700" y="807"/>
                </a:moveTo>
                <a:lnTo>
                  <a:pt x="2651" y="807"/>
                </a:lnTo>
                <a:lnTo>
                  <a:pt x="2651" y="760"/>
                </a:lnTo>
                <a:lnTo>
                  <a:pt x="2700" y="760"/>
                </a:lnTo>
                <a:lnTo>
                  <a:pt x="2700" y="807"/>
                </a:lnTo>
                <a:close/>
                <a:moveTo>
                  <a:pt x="2622" y="807"/>
                </a:moveTo>
                <a:lnTo>
                  <a:pt x="2575" y="807"/>
                </a:lnTo>
                <a:lnTo>
                  <a:pt x="2575" y="760"/>
                </a:lnTo>
                <a:lnTo>
                  <a:pt x="2622" y="760"/>
                </a:lnTo>
                <a:lnTo>
                  <a:pt x="2622" y="807"/>
                </a:lnTo>
                <a:close/>
                <a:moveTo>
                  <a:pt x="2547" y="807"/>
                </a:moveTo>
                <a:lnTo>
                  <a:pt x="2499" y="807"/>
                </a:lnTo>
                <a:lnTo>
                  <a:pt x="2499" y="760"/>
                </a:lnTo>
                <a:lnTo>
                  <a:pt x="2547" y="760"/>
                </a:lnTo>
                <a:lnTo>
                  <a:pt x="2547" y="807"/>
                </a:lnTo>
                <a:close/>
                <a:moveTo>
                  <a:pt x="2471" y="807"/>
                </a:moveTo>
                <a:lnTo>
                  <a:pt x="2424" y="807"/>
                </a:lnTo>
                <a:lnTo>
                  <a:pt x="2424" y="760"/>
                </a:lnTo>
                <a:lnTo>
                  <a:pt x="2471" y="760"/>
                </a:lnTo>
                <a:lnTo>
                  <a:pt x="2471" y="807"/>
                </a:lnTo>
                <a:close/>
                <a:moveTo>
                  <a:pt x="2395" y="807"/>
                </a:moveTo>
                <a:lnTo>
                  <a:pt x="2348" y="807"/>
                </a:lnTo>
                <a:lnTo>
                  <a:pt x="2348" y="760"/>
                </a:lnTo>
                <a:lnTo>
                  <a:pt x="2395" y="760"/>
                </a:lnTo>
                <a:lnTo>
                  <a:pt x="2395" y="807"/>
                </a:lnTo>
                <a:close/>
                <a:moveTo>
                  <a:pt x="2319" y="807"/>
                </a:moveTo>
                <a:lnTo>
                  <a:pt x="2272" y="807"/>
                </a:lnTo>
                <a:lnTo>
                  <a:pt x="2272" y="760"/>
                </a:lnTo>
                <a:lnTo>
                  <a:pt x="2319" y="760"/>
                </a:lnTo>
                <a:lnTo>
                  <a:pt x="2319" y="807"/>
                </a:lnTo>
                <a:close/>
                <a:moveTo>
                  <a:pt x="2244" y="807"/>
                </a:moveTo>
                <a:lnTo>
                  <a:pt x="2196" y="807"/>
                </a:lnTo>
                <a:lnTo>
                  <a:pt x="2196" y="760"/>
                </a:lnTo>
                <a:lnTo>
                  <a:pt x="2244" y="760"/>
                </a:lnTo>
                <a:lnTo>
                  <a:pt x="2244" y="807"/>
                </a:lnTo>
                <a:close/>
                <a:moveTo>
                  <a:pt x="2168" y="807"/>
                </a:moveTo>
                <a:lnTo>
                  <a:pt x="2121" y="807"/>
                </a:lnTo>
                <a:lnTo>
                  <a:pt x="2121" y="760"/>
                </a:lnTo>
                <a:lnTo>
                  <a:pt x="2168" y="760"/>
                </a:lnTo>
                <a:lnTo>
                  <a:pt x="2168" y="807"/>
                </a:lnTo>
                <a:close/>
                <a:moveTo>
                  <a:pt x="2092" y="807"/>
                </a:moveTo>
                <a:lnTo>
                  <a:pt x="2045" y="807"/>
                </a:lnTo>
                <a:lnTo>
                  <a:pt x="2045" y="760"/>
                </a:lnTo>
                <a:lnTo>
                  <a:pt x="2092" y="760"/>
                </a:lnTo>
                <a:lnTo>
                  <a:pt x="2092" y="807"/>
                </a:lnTo>
                <a:close/>
                <a:moveTo>
                  <a:pt x="2016" y="807"/>
                </a:moveTo>
                <a:lnTo>
                  <a:pt x="1969" y="807"/>
                </a:lnTo>
                <a:lnTo>
                  <a:pt x="1969" y="760"/>
                </a:lnTo>
                <a:lnTo>
                  <a:pt x="2016" y="760"/>
                </a:lnTo>
                <a:lnTo>
                  <a:pt x="2016" y="807"/>
                </a:lnTo>
                <a:close/>
                <a:moveTo>
                  <a:pt x="1941" y="807"/>
                </a:moveTo>
                <a:lnTo>
                  <a:pt x="1893" y="807"/>
                </a:lnTo>
                <a:lnTo>
                  <a:pt x="1893" y="760"/>
                </a:lnTo>
                <a:lnTo>
                  <a:pt x="1941" y="760"/>
                </a:lnTo>
                <a:lnTo>
                  <a:pt x="1941" y="807"/>
                </a:lnTo>
                <a:close/>
                <a:moveTo>
                  <a:pt x="1789" y="807"/>
                </a:moveTo>
                <a:lnTo>
                  <a:pt x="1742" y="807"/>
                </a:lnTo>
                <a:lnTo>
                  <a:pt x="1742" y="760"/>
                </a:lnTo>
                <a:lnTo>
                  <a:pt x="1789" y="760"/>
                </a:lnTo>
                <a:lnTo>
                  <a:pt x="1789" y="807"/>
                </a:lnTo>
                <a:close/>
                <a:moveTo>
                  <a:pt x="1638" y="807"/>
                </a:moveTo>
                <a:lnTo>
                  <a:pt x="1591" y="807"/>
                </a:lnTo>
                <a:lnTo>
                  <a:pt x="1591" y="760"/>
                </a:lnTo>
                <a:lnTo>
                  <a:pt x="1638" y="760"/>
                </a:lnTo>
                <a:lnTo>
                  <a:pt x="1638" y="807"/>
                </a:lnTo>
                <a:close/>
                <a:moveTo>
                  <a:pt x="1562" y="807"/>
                </a:moveTo>
                <a:lnTo>
                  <a:pt x="1515" y="807"/>
                </a:lnTo>
                <a:lnTo>
                  <a:pt x="1515" y="760"/>
                </a:lnTo>
                <a:lnTo>
                  <a:pt x="1562" y="760"/>
                </a:lnTo>
                <a:lnTo>
                  <a:pt x="1562" y="807"/>
                </a:lnTo>
                <a:close/>
                <a:moveTo>
                  <a:pt x="881" y="807"/>
                </a:moveTo>
                <a:lnTo>
                  <a:pt x="833" y="807"/>
                </a:lnTo>
                <a:lnTo>
                  <a:pt x="833" y="760"/>
                </a:lnTo>
                <a:lnTo>
                  <a:pt x="881" y="760"/>
                </a:lnTo>
                <a:lnTo>
                  <a:pt x="881" y="807"/>
                </a:lnTo>
                <a:close/>
                <a:moveTo>
                  <a:pt x="805" y="807"/>
                </a:moveTo>
                <a:lnTo>
                  <a:pt x="758" y="807"/>
                </a:lnTo>
                <a:lnTo>
                  <a:pt x="758" y="760"/>
                </a:lnTo>
                <a:lnTo>
                  <a:pt x="805" y="760"/>
                </a:lnTo>
                <a:lnTo>
                  <a:pt x="805" y="807"/>
                </a:lnTo>
                <a:close/>
                <a:moveTo>
                  <a:pt x="729" y="807"/>
                </a:moveTo>
                <a:lnTo>
                  <a:pt x="682" y="807"/>
                </a:lnTo>
                <a:lnTo>
                  <a:pt x="682" y="760"/>
                </a:lnTo>
                <a:lnTo>
                  <a:pt x="729" y="760"/>
                </a:lnTo>
                <a:lnTo>
                  <a:pt x="729" y="807"/>
                </a:lnTo>
                <a:close/>
                <a:moveTo>
                  <a:pt x="653" y="807"/>
                </a:moveTo>
                <a:lnTo>
                  <a:pt x="606" y="807"/>
                </a:lnTo>
                <a:lnTo>
                  <a:pt x="606" y="760"/>
                </a:lnTo>
                <a:lnTo>
                  <a:pt x="653" y="760"/>
                </a:lnTo>
                <a:lnTo>
                  <a:pt x="653" y="807"/>
                </a:lnTo>
                <a:close/>
                <a:moveTo>
                  <a:pt x="578" y="807"/>
                </a:moveTo>
                <a:lnTo>
                  <a:pt x="530" y="807"/>
                </a:lnTo>
                <a:lnTo>
                  <a:pt x="530" y="760"/>
                </a:lnTo>
                <a:lnTo>
                  <a:pt x="578" y="760"/>
                </a:lnTo>
                <a:lnTo>
                  <a:pt x="578" y="807"/>
                </a:lnTo>
                <a:close/>
                <a:moveTo>
                  <a:pt x="502" y="807"/>
                </a:moveTo>
                <a:lnTo>
                  <a:pt x="455" y="807"/>
                </a:lnTo>
                <a:lnTo>
                  <a:pt x="455" y="760"/>
                </a:lnTo>
                <a:lnTo>
                  <a:pt x="502" y="760"/>
                </a:lnTo>
                <a:lnTo>
                  <a:pt x="502" y="807"/>
                </a:lnTo>
                <a:close/>
                <a:moveTo>
                  <a:pt x="3003" y="732"/>
                </a:moveTo>
                <a:lnTo>
                  <a:pt x="2954" y="732"/>
                </a:lnTo>
                <a:lnTo>
                  <a:pt x="2954" y="682"/>
                </a:lnTo>
                <a:lnTo>
                  <a:pt x="3003" y="682"/>
                </a:lnTo>
                <a:lnTo>
                  <a:pt x="3003" y="732"/>
                </a:lnTo>
                <a:close/>
                <a:moveTo>
                  <a:pt x="2928" y="732"/>
                </a:moveTo>
                <a:lnTo>
                  <a:pt x="2878" y="732"/>
                </a:lnTo>
                <a:lnTo>
                  <a:pt x="2878" y="682"/>
                </a:lnTo>
                <a:lnTo>
                  <a:pt x="2928" y="682"/>
                </a:lnTo>
                <a:lnTo>
                  <a:pt x="2928" y="732"/>
                </a:lnTo>
                <a:close/>
                <a:moveTo>
                  <a:pt x="2852" y="732"/>
                </a:moveTo>
                <a:lnTo>
                  <a:pt x="2802" y="732"/>
                </a:lnTo>
                <a:lnTo>
                  <a:pt x="2802" y="682"/>
                </a:lnTo>
                <a:lnTo>
                  <a:pt x="2852" y="682"/>
                </a:lnTo>
                <a:lnTo>
                  <a:pt x="2852" y="732"/>
                </a:lnTo>
                <a:close/>
                <a:moveTo>
                  <a:pt x="2776" y="732"/>
                </a:moveTo>
                <a:lnTo>
                  <a:pt x="2726" y="732"/>
                </a:lnTo>
                <a:lnTo>
                  <a:pt x="2726" y="682"/>
                </a:lnTo>
                <a:lnTo>
                  <a:pt x="2776" y="682"/>
                </a:lnTo>
                <a:lnTo>
                  <a:pt x="2776" y="732"/>
                </a:lnTo>
                <a:close/>
                <a:moveTo>
                  <a:pt x="2700" y="732"/>
                </a:moveTo>
                <a:lnTo>
                  <a:pt x="2651" y="732"/>
                </a:lnTo>
                <a:lnTo>
                  <a:pt x="2651" y="682"/>
                </a:lnTo>
                <a:lnTo>
                  <a:pt x="2700" y="682"/>
                </a:lnTo>
                <a:lnTo>
                  <a:pt x="2700" y="732"/>
                </a:lnTo>
                <a:close/>
                <a:moveTo>
                  <a:pt x="2622" y="732"/>
                </a:moveTo>
                <a:lnTo>
                  <a:pt x="2575" y="732"/>
                </a:lnTo>
                <a:lnTo>
                  <a:pt x="2575" y="682"/>
                </a:lnTo>
                <a:lnTo>
                  <a:pt x="2622" y="682"/>
                </a:lnTo>
                <a:lnTo>
                  <a:pt x="2622" y="732"/>
                </a:lnTo>
                <a:close/>
                <a:moveTo>
                  <a:pt x="2547" y="732"/>
                </a:moveTo>
                <a:lnTo>
                  <a:pt x="2499" y="732"/>
                </a:lnTo>
                <a:lnTo>
                  <a:pt x="2499" y="682"/>
                </a:lnTo>
                <a:lnTo>
                  <a:pt x="2547" y="682"/>
                </a:lnTo>
                <a:lnTo>
                  <a:pt x="2547" y="732"/>
                </a:lnTo>
                <a:close/>
                <a:moveTo>
                  <a:pt x="2471" y="732"/>
                </a:moveTo>
                <a:lnTo>
                  <a:pt x="2424" y="732"/>
                </a:lnTo>
                <a:lnTo>
                  <a:pt x="2424" y="682"/>
                </a:lnTo>
                <a:lnTo>
                  <a:pt x="2471" y="682"/>
                </a:lnTo>
                <a:lnTo>
                  <a:pt x="2471" y="732"/>
                </a:lnTo>
                <a:close/>
                <a:moveTo>
                  <a:pt x="2395" y="732"/>
                </a:moveTo>
                <a:lnTo>
                  <a:pt x="2348" y="732"/>
                </a:lnTo>
                <a:lnTo>
                  <a:pt x="2348" y="682"/>
                </a:lnTo>
                <a:lnTo>
                  <a:pt x="2395" y="682"/>
                </a:lnTo>
                <a:lnTo>
                  <a:pt x="2395" y="732"/>
                </a:lnTo>
                <a:close/>
                <a:moveTo>
                  <a:pt x="2319" y="732"/>
                </a:moveTo>
                <a:lnTo>
                  <a:pt x="2272" y="732"/>
                </a:lnTo>
                <a:lnTo>
                  <a:pt x="2272" y="682"/>
                </a:lnTo>
                <a:lnTo>
                  <a:pt x="2319" y="682"/>
                </a:lnTo>
                <a:lnTo>
                  <a:pt x="2319" y="732"/>
                </a:lnTo>
                <a:close/>
                <a:moveTo>
                  <a:pt x="2244" y="732"/>
                </a:moveTo>
                <a:lnTo>
                  <a:pt x="2196" y="732"/>
                </a:lnTo>
                <a:lnTo>
                  <a:pt x="2196" y="682"/>
                </a:lnTo>
                <a:lnTo>
                  <a:pt x="2244" y="682"/>
                </a:lnTo>
                <a:lnTo>
                  <a:pt x="2244" y="732"/>
                </a:lnTo>
                <a:close/>
                <a:moveTo>
                  <a:pt x="2092" y="732"/>
                </a:moveTo>
                <a:lnTo>
                  <a:pt x="2045" y="732"/>
                </a:lnTo>
                <a:lnTo>
                  <a:pt x="2045" y="682"/>
                </a:lnTo>
                <a:lnTo>
                  <a:pt x="2092" y="682"/>
                </a:lnTo>
                <a:lnTo>
                  <a:pt x="2092" y="732"/>
                </a:lnTo>
                <a:close/>
                <a:moveTo>
                  <a:pt x="1865" y="732"/>
                </a:moveTo>
                <a:lnTo>
                  <a:pt x="1818" y="732"/>
                </a:lnTo>
                <a:lnTo>
                  <a:pt x="1818" y="682"/>
                </a:lnTo>
                <a:lnTo>
                  <a:pt x="1865" y="682"/>
                </a:lnTo>
                <a:lnTo>
                  <a:pt x="1865" y="732"/>
                </a:lnTo>
                <a:close/>
                <a:moveTo>
                  <a:pt x="1789" y="732"/>
                </a:moveTo>
                <a:lnTo>
                  <a:pt x="1742" y="732"/>
                </a:lnTo>
                <a:lnTo>
                  <a:pt x="1742" y="682"/>
                </a:lnTo>
                <a:lnTo>
                  <a:pt x="1789" y="682"/>
                </a:lnTo>
                <a:lnTo>
                  <a:pt x="1789" y="732"/>
                </a:lnTo>
                <a:close/>
                <a:moveTo>
                  <a:pt x="1714" y="732"/>
                </a:moveTo>
                <a:lnTo>
                  <a:pt x="1666" y="732"/>
                </a:lnTo>
                <a:lnTo>
                  <a:pt x="1666" y="682"/>
                </a:lnTo>
                <a:lnTo>
                  <a:pt x="1714" y="682"/>
                </a:lnTo>
                <a:lnTo>
                  <a:pt x="1714" y="732"/>
                </a:lnTo>
                <a:close/>
                <a:moveTo>
                  <a:pt x="1638" y="732"/>
                </a:moveTo>
                <a:lnTo>
                  <a:pt x="1591" y="732"/>
                </a:lnTo>
                <a:lnTo>
                  <a:pt x="1591" y="682"/>
                </a:lnTo>
                <a:lnTo>
                  <a:pt x="1638" y="682"/>
                </a:lnTo>
                <a:lnTo>
                  <a:pt x="1638" y="732"/>
                </a:lnTo>
                <a:close/>
                <a:moveTo>
                  <a:pt x="956" y="732"/>
                </a:moveTo>
                <a:lnTo>
                  <a:pt x="909" y="732"/>
                </a:lnTo>
                <a:lnTo>
                  <a:pt x="909" y="682"/>
                </a:lnTo>
                <a:lnTo>
                  <a:pt x="956" y="682"/>
                </a:lnTo>
                <a:lnTo>
                  <a:pt x="956" y="732"/>
                </a:lnTo>
                <a:close/>
                <a:moveTo>
                  <a:pt x="881" y="732"/>
                </a:moveTo>
                <a:lnTo>
                  <a:pt x="833" y="732"/>
                </a:lnTo>
                <a:lnTo>
                  <a:pt x="833" y="682"/>
                </a:lnTo>
                <a:lnTo>
                  <a:pt x="881" y="682"/>
                </a:lnTo>
                <a:lnTo>
                  <a:pt x="881" y="732"/>
                </a:lnTo>
                <a:close/>
                <a:moveTo>
                  <a:pt x="805" y="732"/>
                </a:moveTo>
                <a:lnTo>
                  <a:pt x="758" y="732"/>
                </a:lnTo>
                <a:lnTo>
                  <a:pt x="758" y="682"/>
                </a:lnTo>
                <a:lnTo>
                  <a:pt x="805" y="682"/>
                </a:lnTo>
                <a:lnTo>
                  <a:pt x="805" y="732"/>
                </a:lnTo>
                <a:close/>
                <a:moveTo>
                  <a:pt x="729" y="732"/>
                </a:moveTo>
                <a:lnTo>
                  <a:pt x="682" y="732"/>
                </a:lnTo>
                <a:lnTo>
                  <a:pt x="682" y="682"/>
                </a:lnTo>
                <a:lnTo>
                  <a:pt x="729" y="682"/>
                </a:lnTo>
                <a:lnTo>
                  <a:pt x="729" y="732"/>
                </a:lnTo>
                <a:close/>
                <a:moveTo>
                  <a:pt x="653" y="732"/>
                </a:moveTo>
                <a:lnTo>
                  <a:pt x="606" y="732"/>
                </a:lnTo>
                <a:lnTo>
                  <a:pt x="606" y="682"/>
                </a:lnTo>
                <a:lnTo>
                  <a:pt x="653" y="682"/>
                </a:lnTo>
                <a:lnTo>
                  <a:pt x="653" y="732"/>
                </a:lnTo>
                <a:close/>
                <a:moveTo>
                  <a:pt x="578" y="732"/>
                </a:moveTo>
                <a:lnTo>
                  <a:pt x="530" y="732"/>
                </a:lnTo>
                <a:lnTo>
                  <a:pt x="530" y="682"/>
                </a:lnTo>
                <a:lnTo>
                  <a:pt x="578" y="682"/>
                </a:lnTo>
                <a:lnTo>
                  <a:pt x="578" y="732"/>
                </a:lnTo>
                <a:close/>
                <a:moveTo>
                  <a:pt x="502" y="732"/>
                </a:moveTo>
                <a:lnTo>
                  <a:pt x="455" y="732"/>
                </a:lnTo>
                <a:lnTo>
                  <a:pt x="455" y="682"/>
                </a:lnTo>
                <a:lnTo>
                  <a:pt x="502" y="682"/>
                </a:lnTo>
                <a:lnTo>
                  <a:pt x="502" y="732"/>
                </a:lnTo>
                <a:close/>
                <a:moveTo>
                  <a:pt x="3003" y="656"/>
                </a:moveTo>
                <a:lnTo>
                  <a:pt x="2954" y="656"/>
                </a:lnTo>
                <a:lnTo>
                  <a:pt x="2954" y="606"/>
                </a:lnTo>
                <a:lnTo>
                  <a:pt x="3003" y="606"/>
                </a:lnTo>
                <a:lnTo>
                  <a:pt x="3003" y="656"/>
                </a:lnTo>
                <a:close/>
                <a:moveTo>
                  <a:pt x="2928" y="656"/>
                </a:moveTo>
                <a:lnTo>
                  <a:pt x="2878" y="656"/>
                </a:lnTo>
                <a:lnTo>
                  <a:pt x="2878" y="606"/>
                </a:lnTo>
                <a:lnTo>
                  <a:pt x="2928" y="606"/>
                </a:lnTo>
                <a:lnTo>
                  <a:pt x="2928" y="656"/>
                </a:lnTo>
                <a:close/>
                <a:moveTo>
                  <a:pt x="2852" y="656"/>
                </a:moveTo>
                <a:lnTo>
                  <a:pt x="2802" y="656"/>
                </a:lnTo>
                <a:lnTo>
                  <a:pt x="2802" y="606"/>
                </a:lnTo>
                <a:lnTo>
                  <a:pt x="2852" y="606"/>
                </a:lnTo>
                <a:lnTo>
                  <a:pt x="2852" y="656"/>
                </a:lnTo>
                <a:close/>
                <a:moveTo>
                  <a:pt x="2776" y="656"/>
                </a:moveTo>
                <a:lnTo>
                  <a:pt x="2726" y="656"/>
                </a:lnTo>
                <a:lnTo>
                  <a:pt x="2726" y="606"/>
                </a:lnTo>
                <a:lnTo>
                  <a:pt x="2776" y="606"/>
                </a:lnTo>
                <a:lnTo>
                  <a:pt x="2776" y="656"/>
                </a:lnTo>
                <a:close/>
                <a:moveTo>
                  <a:pt x="2700" y="656"/>
                </a:moveTo>
                <a:lnTo>
                  <a:pt x="2651" y="656"/>
                </a:lnTo>
                <a:lnTo>
                  <a:pt x="2651" y="606"/>
                </a:lnTo>
                <a:lnTo>
                  <a:pt x="2700" y="606"/>
                </a:lnTo>
                <a:lnTo>
                  <a:pt x="2700" y="656"/>
                </a:lnTo>
                <a:close/>
                <a:moveTo>
                  <a:pt x="2622" y="656"/>
                </a:moveTo>
                <a:lnTo>
                  <a:pt x="2575" y="656"/>
                </a:lnTo>
                <a:lnTo>
                  <a:pt x="2575" y="606"/>
                </a:lnTo>
                <a:lnTo>
                  <a:pt x="2622" y="606"/>
                </a:lnTo>
                <a:lnTo>
                  <a:pt x="2622" y="656"/>
                </a:lnTo>
                <a:close/>
                <a:moveTo>
                  <a:pt x="2547" y="656"/>
                </a:moveTo>
                <a:lnTo>
                  <a:pt x="2499" y="656"/>
                </a:lnTo>
                <a:lnTo>
                  <a:pt x="2499" y="606"/>
                </a:lnTo>
                <a:lnTo>
                  <a:pt x="2547" y="606"/>
                </a:lnTo>
                <a:lnTo>
                  <a:pt x="2547" y="656"/>
                </a:lnTo>
                <a:close/>
                <a:moveTo>
                  <a:pt x="2471" y="656"/>
                </a:moveTo>
                <a:lnTo>
                  <a:pt x="2424" y="656"/>
                </a:lnTo>
                <a:lnTo>
                  <a:pt x="2424" y="606"/>
                </a:lnTo>
                <a:lnTo>
                  <a:pt x="2471" y="606"/>
                </a:lnTo>
                <a:lnTo>
                  <a:pt x="2471" y="656"/>
                </a:lnTo>
                <a:close/>
                <a:moveTo>
                  <a:pt x="2395" y="656"/>
                </a:moveTo>
                <a:lnTo>
                  <a:pt x="2348" y="656"/>
                </a:lnTo>
                <a:lnTo>
                  <a:pt x="2348" y="606"/>
                </a:lnTo>
                <a:lnTo>
                  <a:pt x="2395" y="606"/>
                </a:lnTo>
                <a:lnTo>
                  <a:pt x="2395" y="656"/>
                </a:lnTo>
                <a:close/>
                <a:moveTo>
                  <a:pt x="2319" y="656"/>
                </a:moveTo>
                <a:lnTo>
                  <a:pt x="2272" y="656"/>
                </a:lnTo>
                <a:lnTo>
                  <a:pt x="2272" y="606"/>
                </a:lnTo>
                <a:lnTo>
                  <a:pt x="2319" y="606"/>
                </a:lnTo>
                <a:lnTo>
                  <a:pt x="2319" y="656"/>
                </a:lnTo>
                <a:close/>
                <a:moveTo>
                  <a:pt x="2244" y="656"/>
                </a:moveTo>
                <a:lnTo>
                  <a:pt x="2196" y="656"/>
                </a:lnTo>
                <a:lnTo>
                  <a:pt x="2196" y="606"/>
                </a:lnTo>
                <a:lnTo>
                  <a:pt x="2244" y="606"/>
                </a:lnTo>
                <a:lnTo>
                  <a:pt x="2244" y="656"/>
                </a:lnTo>
                <a:close/>
                <a:moveTo>
                  <a:pt x="2168" y="656"/>
                </a:moveTo>
                <a:lnTo>
                  <a:pt x="2121" y="656"/>
                </a:lnTo>
                <a:lnTo>
                  <a:pt x="2121" y="606"/>
                </a:lnTo>
                <a:lnTo>
                  <a:pt x="2168" y="606"/>
                </a:lnTo>
                <a:lnTo>
                  <a:pt x="2168" y="656"/>
                </a:lnTo>
                <a:close/>
                <a:moveTo>
                  <a:pt x="2092" y="656"/>
                </a:moveTo>
                <a:lnTo>
                  <a:pt x="2045" y="656"/>
                </a:lnTo>
                <a:lnTo>
                  <a:pt x="2045" y="606"/>
                </a:lnTo>
                <a:lnTo>
                  <a:pt x="2092" y="606"/>
                </a:lnTo>
                <a:lnTo>
                  <a:pt x="2092" y="656"/>
                </a:lnTo>
                <a:close/>
                <a:moveTo>
                  <a:pt x="2016" y="656"/>
                </a:moveTo>
                <a:lnTo>
                  <a:pt x="1969" y="656"/>
                </a:lnTo>
                <a:lnTo>
                  <a:pt x="1969" y="606"/>
                </a:lnTo>
                <a:lnTo>
                  <a:pt x="2016" y="606"/>
                </a:lnTo>
                <a:lnTo>
                  <a:pt x="2016" y="656"/>
                </a:lnTo>
                <a:close/>
                <a:moveTo>
                  <a:pt x="1941" y="656"/>
                </a:moveTo>
                <a:lnTo>
                  <a:pt x="1893" y="656"/>
                </a:lnTo>
                <a:lnTo>
                  <a:pt x="1893" y="606"/>
                </a:lnTo>
                <a:lnTo>
                  <a:pt x="1941" y="606"/>
                </a:lnTo>
                <a:lnTo>
                  <a:pt x="1941" y="656"/>
                </a:lnTo>
                <a:close/>
                <a:moveTo>
                  <a:pt x="1865" y="656"/>
                </a:moveTo>
                <a:lnTo>
                  <a:pt x="1818" y="656"/>
                </a:lnTo>
                <a:lnTo>
                  <a:pt x="1818" y="606"/>
                </a:lnTo>
                <a:lnTo>
                  <a:pt x="1865" y="606"/>
                </a:lnTo>
                <a:lnTo>
                  <a:pt x="1865" y="656"/>
                </a:lnTo>
                <a:close/>
                <a:moveTo>
                  <a:pt x="1789" y="656"/>
                </a:moveTo>
                <a:lnTo>
                  <a:pt x="1742" y="656"/>
                </a:lnTo>
                <a:lnTo>
                  <a:pt x="1742" y="606"/>
                </a:lnTo>
                <a:lnTo>
                  <a:pt x="1789" y="606"/>
                </a:lnTo>
                <a:lnTo>
                  <a:pt x="1789" y="656"/>
                </a:lnTo>
                <a:close/>
                <a:moveTo>
                  <a:pt x="1714" y="656"/>
                </a:moveTo>
                <a:lnTo>
                  <a:pt x="1666" y="656"/>
                </a:lnTo>
                <a:lnTo>
                  <a:pt x="1666" y="606"/>
                </a:lnTo>
                <a:lnTo>
                  <a:pt x="1714" y="606"/>
                </a:lnTo>
                <a:lnTo>
                  <a:pt x="1714" y="656"/>
                </a:lnTo>
                <a:close/>
                <a:moveTo>
                  <a:pt x="1638" y="656"/>
                </a:moveTo>
                <a:lnTo>
                  <a:pt x="1591" y="656"/>
                </a:lnTo>
                <a:lnTo>
                  <a:pt x="1591" y="606"/>
                </a:lnTo>
                <a:lnTo>
                  <a:pt x="1638" y="606"/>
                </a:lnTo>
                <a:lnTo>
                  <a:pt x="1638" y="656"/>
                </a:lnTo>
                <a:close/>
                <a:moveTo>
                  <a:pt x="1108" y="656"/>
                </a:moveTo>
                <a:lnTo>
                  <a:pt x="1060" y="656"/>
                </a:lnTo>
                <a:lnTo>
                  <a:pt x="1060" y="606"/>
                </a:lnTo>
                <a:lnTo>
                  <a:pt x="1108" y="606"/>
                </a:lnTo>
                <a:lnTo>
                  <a:pt x="1108" y="656"/>
                </a:lnTo>
                <a:close/>
                <a:moveTo>
                  <a:pt x="1032" y="656"/>
                </a:moveTo>
                <a:lnTo>
                  <a:pt x="985" y="656"/>
                </a:lnTo>
                <a:lnTo>
                  <a:pt x="985" y="606"/>
                </a:lnTo>
                <a:lnTo>
                  <a:pt x="1032" y="606"/>
                </a:lnTo>
                <a:lnTo>
                  <a:pt x="1032" y="656"/>
                </a:lnTo>
                <a:close/>
                <a:moveTo>
                  <a:pt x="956" y="656"/>
                </a:moveTo>
                <a:lnTo>
                  <a:pt x="909" y="656"/>
                </a:lnTo>
                <a:lnTo>
                  <a:pt x="909" y="606"/>
                </a:lnTo>
                <a:lnTo>
                  <a:pt x="956" y="606"/>
                </a:lnTo>
                <a:lnTo>
                  <a:pt x="956" y="656"/>
                </a:lnTo>
                <a:close/>
                <a:moveTo>
                  <a:pt x="881" y="656"/>
                </a:moveTo>
                <a:lnTo>
                  <a:pt x="833" y="656"/>
                </a:lnTo>
                <a:lnTo>
                  <a:pt x="833" y="606"/>
                </a:lnTo>
                <a:lnTo>
                  <a:pt x="881" y="606"/>
                </a:lnTo>
                <a:lnTo>
                  <a:pt x="881" y="656"/>
                </a:lnTo>
                <a:close/>
                <a:moveTo>
                  <a:pt x="805" y="656"/>
                </a:moveTo>
                <a:lnTo>
                  <a:pt x="758" y="656"/>
                </a:lnTo>
                <a:lnTo>
                  <a:pt x="758" y="606"/>
                </a:lnTo>
                <a:lnTo>
                  <a:pt x="805" y="606"/>
                </a:lnTo>
                <a:lnTo>
                  <a:pt x="805" y="656"/>
                </a:lnTo>
                <a:close/>
                <a:moveTo>
                  <a:pt x="729" y="656"/>
                </a:moveTo>
                <a:lnTo>
                  <a:pt x="682" y="656"/>
                </a:lnTo>
                <a:lnTo>
                  <a:pt x="682" y="606"/>
                </a:lnTo>
                <a:lnTo>
                  <a:pt x="729" y="606"/>
                </a:lnTo>
                <a:lnTo>
                  <a:pt x="729" y="656"/>
                </a:lnTo>
                <a:close/>
                <a:moveTo>
                  <a:pt x="653" y="656"/>
                </a:moveTo>
                <a:lnTo>
                  <a:pt x="606" y="656"/>
                </a:lnTo>
                <a:lnTo>
                  <a:pt x="606" y="606"/>
                </a:lnTo>
                <a:lnTo>
                  <a:pt x="653" y="606"/>
                </a:lnTo>
                <a:lnTo>
                  <a:pt x="653" y="656"/>
                </a:lnTo>
                <a:close/>
                <a:moveTo>
                  <a:pt x="578" y="656"/>
                </a:moveTo>
                <a:lnTo>
                  <a:pt x="530" y="656"/>
                </a:lnTo>
                <a:lnTo>
                  <a:pt x="530" y="606"/>
                </a:lnTo>
                <a:lnTo>
                  <a:pt x="578" y="606"/>
                </a:lnTo>
                <a:lnTo>
                  <a:pt x="578" y="656"/>
                </a:lnTo>
                <a:close/>
                <a:moveTo>
                  <a:pt x="502" y="656"/>
                </a:moveTo>
                <a:lnTo>
                  <a:pt x="455" y="656"/>
                </a:lnTo>
                <a:lnTo>
                  <a:pt x="455" y="606"/>
                </a:lnTo>
                <a:lnTo>
                  <a:pt x="502" y="606"/>
                </a:lnTo>
                <a:lnTo>
                  <a:pt x="502" y="656"/>
                </a:lnTo>
                <a:close/>
                <a:moveTo>
                  <a:pt x="426" y="656"/>
                </a:moveTo>
                <a:lnTo>
                  <a:pt x="379" y="656"/>
                </a:lnTo>
                <a:lnTo>
                  <a:pt x="379" y="606"/>
                </a:lnTo>
                <a:lnTo>
                  <a:pt x="426" y="606"/>
                </a:lnTo>
                <a:lnTo>
                  <a:pt x="426" y="656"/>
                </a:lnTo>
                <a:close/>
                <a:moveTo>
                  <a:pt x="3155" y="578"/>
                </a:moveTo>
                <a:lnTo>
                  <a:pt x="3105" y="578"/>
                </a:lnTo>
                <a:lnTo>
                  <a:pt x="3105" y="531"/>
                </a:lnTo>
                <a:lnTo>
                  <a:pt x="3155" y="531"/>
                </a:lnTo>
                <a:lnTo>
                  <a:pt x="3155" y="578"/>
                </a:lnTo>
                <a:close/>
                <a:moveTo>
                  <a:pt x="3003" y="578"/>
                </a:moveTo>
                <a:lnTo>
                  <a:pt x="2954" y="578"/>
                </a:lnTo>
                <a:lnTo>
                  <a:pt x="2954" y="531"/>
                </a:lnTo>
                <a:lnTo>
                  <a:pt x="3003" y="531"/>
                </a:lnTo>
                <a:lnTo>
                  <a:pt x="3003" y="578"/>
                </a:lnTo>
                <a:close/>
                <a:moveTo>
                  <a:pt x="2928" y="578"/>
                </a:moveTo>
                <a:lnTo>
                  <a:pt x="2878" y="578"/>
                </a:lnTo>
                <a:lnTo>
                  <a:pt x="2878" y="531"/>
                </a:lnTo>
                <a:lnTo>
                  <a:pt x="2928" y="531"/>
                </a:lnTo>
                <a:lnTo>
                  <a:pt x="2928" y="578"/>
                </a:lnTo>
                <a:close/>
                <a:moveTo>
                  <a:pt x="2852" y="578"/>
                </a:moveTo>
                <a:lnTo>
                  <a:pt x="2802" y="578"/>
                </a:lnTo>
                <a:lnTo>
                  <a:pt x="2802" y="531"/>
                </a:lnTo>
                <a:lnTo>
                  <a:pt x="2852" y="531"/>
                </a:lnTo>
                <a:lnTo>
                  <a:pt x="2852" y="578"/>
                </a:lnTo>
                <a:close/>
                <a:moveTo>
                  <a:pt x="2776" y="578"/>
                </a:moveTo>
                <a:lnTo>
                  <a:pt x="2726" y="578"/>
                </a:lnTo>
                <a:lnTo>
                  <a:pt x="2726" y="531"/>
                </a:lnTo>
                <a:lnTo>
                  <a:pt x="2776" y="531"/>
                </a:lnTo>
                <a:lnTo>
                  <a:pt x="2776" y="578"/>
                </a:lnTo>
                <a:close/>
                <a:moveTo>
                  <a:pt x="2700" y="578"/>
                </a:moveTo>
                <a:lnTo>
                  <a:pt x="2651" y="578"/>
                </a:lnTo>
                <a:lnTo>
                  <a:pt x="2651" y="531"/>
                </a:lnTo>
                <a:lnTo>
                  <a:pt x="2700" y="531"/>
                </a:lnTo>
                <a:lnTo>
                  <a:pt x="2700" y="578"/>
                </a:lnTo>
                <a:close/>
                <a:moveTo>
                  <a:pt x="2622" y="578"/>
                </a:moveTo>
                <a:lnTo>
                  <a:pt x="2575" y="578"/>
                </a:lnTo>
                <a:lnTo>
                  <a:pt x="2575" y="531"/>
                </a:lnTo>
                <a:lnTo>
                  <a:pt x="2622" y="531"/>
                </a:lnTo>
                <a:lnTo>
                  <a:pt x="2622" y="578"/>
                </a:lnTo>
                <a:close/>
                <a:moveTo>
                  <a:pt x="2547" y="578"/>
                </a:moveTo>
                <a:lnTo>
                  <a:pt x="2499" y="578"/>
                </a:lnTo>
                <a:lnTo>
                  <a:pt x="2499" y="531"/>
                </a:lnTo>
                <a:lnTo>
                  <a:pt x="2547" y="531"/>
                </a:lnTo>
                <a:lnTo>
                  <a:pt x="2547" y="578"/>
                </a:lnTo>
                <a:close/>
                <a:moveTo>
                  <a:pt x="2471" y="578"/>
                </a:moveTo>
                <a:lnTo>
                  <a:pt x="2424" y="578"/>
                </a:lnTo>
                <a:lnTo>
                  <a:pt x="2424" y="531"/>
                </a:lnTo>
                <a:lnTo>
                  <a:pt x="2471" y="531"/>
                </a:lnTo>
                <a:lnTo>
                  <a:pt x="2471" y="578"/>
                </a:lnTo>
                <a:close/>
                <a:moveTo>
                  <a:pt x="2395" y="578"/>
                </a:moveTo>
                <a:lnTo>
                  <a:pt x="2348" y="578"/>
                </a:lnTo>
                <a:lnTo>
                  <a:pt x="2348" y="531"/>
                </a:lnTo>
                <a:lnTo>
                  <a:pt x="2395" y="531"/>
                </a:lnTo>
                <a:lnTo>
                  <a:pt x="2395" y="578"/>
                </a:lnTo>
                <a:close/>
                <a:moveTo>
                  <a:pt x="2319" y="578"/>
                </a:moveTo>
                <a:lnTo>
                  <a:pt x="2272" y="578"/>
                </a:lnTo>
                <a:lnTo>
                  <a:pt x="2272" y="531"/>
                </a:lnTo>
                <a:lnTo>
                  <a:pt x="2319" y="531"/>
                </a:lnTo>
                <a:lnTo>
                  <a:pt x="2319" y="578"/>
                </a:lnTo>
                <a:close/>
                <a:moveTo>
                  <a:pt x="2244" y="578"/>
                </a:moveTo>
                <a:lnTo>
                  <a:pt x="2196" y="578"/>
                </a:lnTo>
                <a:lnTo>
                  <a:pt x="2196" y="531"/>
                </a:lnTo>
                <a:lnTo>
                  <a:pt x="2244" y="531"/>
                </a:lnTo>
                <a:lnTo>
                  <a:pt x="2244" y="578"/>
                </a:lnTo>
                <a:close/>
                <a:moveTo>
                  <a:pt x="2168" y="578"/>
                </a:moveTo>
                <a:lnTo>
                  <a:pt x="2121" y="578"/>
                </a:lnTo>
                <a:lnTo>
                  <a:pt x="2121" y="531"/>
                </a:lnTo>
                <a:lnTo>
                  <a:pt x="2168" y="531"/>
                </a:lnTo>
                <a:lnTo>
                  <a:pt x="2168" y="578"/>
                </a:lnTo>
                <a:close/>
                <a:moveTo>
                  <a:pt x="2092" y="578"/>
                </a:moveTo>
                <a:lnTo>
                  <a:pt x="2045" y="578"/>
                </a:lnTo>
                <a:lnTo>
                  <a:pt x="2045" y="531"/>
                </a:lnTo>
                <a:lnTo>
                  <a:pt x="2092" y="531"/>
                </a:lnTo>
                <a:lnTo>
                  <a:pt x="2092" y="578"/>
                </a:lnTo>
                <a:close/>
                <a:moveTo>
                  <a:pt x="2016" y="578"/>
                </a:moveTo>
                <a:lnTo>
                  <a:pt x="1969" y="578"/>
                </a:lnTo>
                <a:lnTo>
                  <a:pt x="1969" y="531"/>
                </a:lnTo>
                <a:lnTo>
                  <a:pt x="2016" y="531"/>
                </a:lnTo>
                <a:lnTo>
                  <a:pt x="2016" y="578"/>
                </a:lnTo>
                <a:close/>
                <a:moveTo>
                  <a:pt x="1941" y="578"/>
                </a:moveTo>
                <a:lnTo>
                  <a:pt x="1893" y="578"/>
                </a:lnTo>
                <a:lnTo>
                  <a:pt x="1893" y="531"/>
                </a:lnTo>
                <a:lnTo>
                  <a:pt x="1941" y="531"/>
                </a:lnTo>
                <a:lnTo>
                  <a:pt x="1941" y="578"/>
                </a:lnTo>
                <a:close/>
                <a:moveTo>
                  <a:pt x="1865" y="578"/>
                </a:moveTo>
                <a:lnTo>
                  <a:pt x="1818" y="578"/>
                </a:lnTo>
                <a:lnTo>
                  <a:pt x="1818" y="531"/>
                </a:lnTo>
                <a:lnTo>
                  <a:pt x="1865" y="531"/>
                </a:lnTo>
                <a:lnTo>
                  <a:pt x="1865" y="578"/>
                </a:lnTo>
                <a:close/>
                <a:moveTo>
                  <a:pt x="1789" y="578"/>
                </a:moveTo>
                <a:lnTo>
                  <a:pt x="1742" y="578"/>
                </a:lnTo>
                <a:lnTo>
                  <a:pt x="1742" y="531"/>
                </a:lnTo>
                <a:lnTo>
                  <a:pt x="1789" y="531"/>
                </a:lnTo>
                <a:lnTo>
                  <a:pt x="1789" y="578"/>
                </a:lnTo>
                <a:close/>
                <a:moveTo>
                  <a:pt x="1638" y="578"/>
                </a:moveTo>
                <a:lnTo>
                  <a:pt x="1591" y="578"/>
                </a:lnTo>
                <a:lnTo>
                  <a:pt x="1591" y="531"/>
                </a:lnTo>
                <a:lnTo>
                  <a:pt x="1638" y="531"/>
                </a:lnTo>
                <a:lnTo>
                  <a:pt x="1638" y="578"/>
                </a:lnTo>
                <a:close/>
                <a:moveTo>
                  <a:pt x="1562" y="578"/>
                </a:moveTo>
                <a:lnTo>
                  <a:pt x="1515" y="578"/>
                </a:lnTo>
                <a:lnTo>
                  <a:pt x="1515" y="531"/>
                </a:lnTo>
                <a:lnTo>
                  <a:pt x="1562" y="531"/>
                </a:lnTo>
                <a:lnTo>
                  <a:pt x="1562" y="578"/>
                </a:lnTo>
                <a:close/>
                <a:moveTo>
                  <a:pt x="1032" y="578"/>
                </a:moveTo>
                <a:lnTo>
                  <a:pt x="985" y="578"/>
                </a:lnTo>
                <a:lnTo>
                  <a:pt x="985" y="531"/>
                </a:lnTo>
                <a:lnTo>
                  <a:pt x="1032" y="531"/>
                </a:lnTo>
                <a:lnTo>
                  <a:pt x="1032" y="578"/>
                </a:lnTo>
                <a:close/>
                <a:moveTo>
                  <a:pt x="956" y="578"/>
                </a:moveTo>
                <a:lnTo>
                  <a:pt x="909" y="578"/>
                </a:lnTo>
                <a:lnTo>
                  <a:pt x="909" y="531"/>
                </a:lnTo>
                <a:lnTo>
                  <a:pt x="956" y="531"/>
                </a:lnTo>
                <a:lnTo>
                  <a:pt x="956" y="578"/>
                </a:lnTo>
                <a:close/>
                <a:moveTo>
                  <a:pt x="881" y="578"/>
                </a:moveTo>
                <a:lnTo>
                  <a:pt x="833" y="578"/>
                </a:lnTo>
                <a:lnTo>
                  <a:pt x="833" y="531"/>
                </a:lnTo>
                <a:lnTo>
                  <a:pt x="881" y="531"/>
                </a:lnTo>
                <a:lnTo>
                  <a:pt x="881" y="578"/>
                </a:lnTo>
                <a:close/>
                <a:moveTo>
                  <a:pt x="805" y="578"/>
                </a:moveTo>
                <a:lnTo>
                  <a:pt x="758" y="578"/>
                </a:lnTo>
                <a:lnTo>
                  <a:pt x="758" y="531"/>
                </a:lnTo>
                <a:lnTo>
                  <a:pt x="805" y="531"/>
                </a:lnTo>
                <a:lnTo>
                  <a:pt x="805" y="578"/>
                </a:lnTo>
                <a:close/>
                <a:moveTo>
                  <a:pt x="729" y="578"/>
                </a:moveTo>
                <a:lnTo>
                  <a:pt x="682" y="578"/>
                </a:lnTo>
                <a:lnTo>
                  <a:pt x="682" y="531"/>
                </a:lnTo>
                <a:lnTo>
                  <a:pt x="729" y="531"/>
                </a:lnTo>
                <a:lnTo>
                  <a:pt x="729" y="578"/>
                </a:lnTo>
                <a:close/>
                <a:moveTo>
                  <a:pt x="653" y="578"/>
                </a:moveTo>
                <a:lnTo>
                  <a:pt x="606" y="578"/>
                </a:lnTo>
                <a:lnTo>
                  <a:pt x="606" y="531"/>
                </a:lnTo>
                <a:lnTo>
                  <a:pt x="653" y="531"/>
                </a:lnTo>
                <a:lnTo>
                  <a:pt x="653" y="578"/>
                </a:lnTo>
                <a:close/>
                <a:moveTo>
                  <a:pt x="578" y="578"/>
                </a:moveTo>
                <a:lnTo>
                  <a:pt x="530" y="578"/>
                </a:lnTo>
                <a:lnTo>
                  <a:pt x="530" y="531"/>
                </a:lnTo>
                <a:lnTo>
                  <a:pt x="578" y="531"/>
                </a:lnTo>
                <a:lnTo>
                  <a:pt x="578" y="578"/>
                </a:lnTo>
                <a:close/>
                <a:moveTo>
                  <a:pt x="502" y="578"/>
                </a:moveTo>
                <a:lnTo>
                  <a:pt x="455" y="578"/>
                </a:lnTo>
                <a:lnTo>
                  <a:pt x="455" y="531"/>
                </a:lnTo>
                <a:lnTo>
                  <a:pt x="502" y="531"/>
                </a:lnTo>
                <a:lnTo>
                  <a:pt x="502" y="578"/>
                </a:lnTo>
                <a:close/>
                <a:moveTo>
                  <a:pt x="426" y="578"/>
                </a:moveTo>
                <a:lnTo>
                  <a:pt x="379" y="578"/>
                </a:lnTo>
                <a:lnTo>
                  <a:pt x="379" y="531"/>
                </a:lnTo>
                <a:lnTo>
                  <a:pt x="426" y="531"/>
                </a:lnTo>
                <a:lnTo>
                  <a:pt x="426" y="578"/>
                </a:lnTo>
                <a:close/>
                <a:moveTo>
                  <a:pt x="351" y="578"/>
                </a:moveTo>
                <a:lnTo>
                  <a:pt x="303" y="578"/>
                </a:lnTo>
                <a:lnTo>
                  <a:pt x="303" y="531"/>
                </a:lnTo>
                <a:lnTo>
                  <a:pt x="351" y="531"/>
                </a:lnTo>
                <a:lnTo>
                  <a:pt x="351" y="578"/>
                </a:lnTo>
                <a:close/>
                <a:moveTo>
                  <a:pt x="48" y="578"/>
                </a:moveTo>
                <a:lnTo>
                  <a:pt x="0" y="578"/>
                </a:lnTo>
                <a:lnTo>
                  <a:pt x="0" y="531"/>
                </a:lnTo>
                <a:lnTo>
                  <a:pt x="48" y="531"/>
                </a:lnTo>
                <a:lnTo>
                  <a:pt x="48" y="578"/>
                </a:lnTo>
                <a:close/>
                <a:moveTo>
                  <a:pt x="3306" y="502"/>
                </a:moveTo>
                <a:lnTo>
                  <a:pt x="3257" y="502"/>
                </a:lnTo>
                <a:lnTo>
                  <a:pt x="3257" y="455"/>
                </a:lnTo>
                <a:lnTo>
                  <a:pt x="3306" y="455"/>
                </a:lnTo>
                <a:lnTo>
                  <a:pt x="3306" y="502"/>
                </a:lnTo>
                <a:close/>
                <a:moveTo>
                  <a:pt x="3230" y="502"/>
                </a:moveTo>
                <a:lnTo>
                  <a:pt x="3181" y="502"/>
                </a:lnTo>
                <a:lnTo>
                  <a:pt x="3181" y="455"/>
                </a:lnTo>
                <a:lnTo>
                  <a:pt x="3230" y="455"/>
                </a:lnTo>
                <a:lnTo>
                  <a:pt x="3230" y="502"/>
                </a:lnTo>
                <a:close/>
                <a:moveTo>
                  <a:pt x="3155" y="502"/>
                </a:moveTo>
                <a:lnTo>
                  <a:pt x="3105" y="502"/>
                </a:lnTo>
                <a:lnTo>
                  <a:pt x="3105" y="455"/>
                </a:lnTo>
                <a:lnTo>
                  <a:pt x="3155" y="455"/>
                </a:lnTo>
                <a:lnTo>
                  <a:pt x="3155" y="502"/>
                </a:lnTo>
                <a:close/>
                <a:moveTo>
                  <a:pt x="3079" y="502"/>
                </a:moveTo>
                <a:lnTo>
                  <a:pt x="3029" y="502"/>
                </a:lnTo>
                <a:lnTo>
                  <a:pt x="3029" y="455"/>
                </a:lnTo>
                <a:lnTo>
                  <a:pt x="3079" y="455"/>
                </a:lnTo>
                <a:lnTo>
                  <a:pt x="3079" y="502"/>
                </a:lnTo>
                <a:close/>
                <a:moveTo>
                  <a:pt x="3003" y="502"/>
                </a:moveTo>
                <a:lnTo>
                  <a:pt x="2954" y="502"/>
                </a:lnTo>
                <a:lnTo>
                  <a:pt x="2954" y="455"/>
                </a:lnTo>
                <a:lnTo>
                  <a:pt x="3003" y="455"/>
                </a:lnTo>
                <a:lnTo>
                  <a:pt x="3003" y="502"/>
                </a:lnTo>
                <a:close/>
                <a:moveTo>
                  <a:pt x="2928" y="502"/>
                </a:moveTo>
                <a:lnTo>
                  <a:pt x="2878" y="502"/>
                </a:lnTo>
                <a:lnTo>
                  <a:pt x="2878" y="455"/>
                </a:lnTo>
                <a:lnTo>
                  <a:pt x="2928" y="455"/>
                </a:lnTo>
                <a:lnTo>
                  <a:pt x="2928" y="502"/>
                </a:lnTo>
                <a:close/>
                <a:moveTo>
                  <a:pt x="2852" y="502"/>
                </a:moveTo>
                <a:lnTo>
                  <a:pt x="2802" y="502"/>
                </a:lnTo>
                <a:lnTo>
                  <a:pt x="2802" y="455"/>
                </a:lnTo>
                <a:lnTo>
                  <a:pt x="2852" y="455"/>
                </a:lnTo>
                <a:lnTo>
                  <a:pt x="2852" y="502"/>
                </a:lnTo>
                <a:close/>
                <a:moveTo>
                  <a:pt x="2776" y="502"/>
                </a:moveTo>
                <a:lnTo>
                  <a:pt x="2726" y="502"/>
                </a:lnTo>
                <a:lnTo>
                  <a:pt x="2726" y="455"/>
                </a:lnTo>
                <a:lnTo>
                  <a:pt x="2776" y="455"/>
                </a:lnTo>
                <a:lnTo>
                  <a:pt x="2776" y="502"/>
                </a:lnTo>
                <a:close/>
                <a:moveTo>
                  <a:pt x="2700" y="502"/>
                </a:moveTo>
                <a:lnTo>
                  <a:pt x="2651" y="502"/>
                </a:lnTo>
                <a:lnTo>
                  <a:pt x="2651" y="455"/>
                </a:lnTo>
                <a:lnTo>
                  <a:pt x="2700" y="455"/>
                </a:lnTo>
                <a:lnTo>
                  <a:pt x="2700" y="502"/>
                </a:lnTo>
                <a:close/>
                <a:moveTo>
                  <a:pt x="2622" y="502"/>
                </a:moveTo>
                <a:lnTo>
                  <a:pt x="2575" y="502"/>
                </a:lnTo>
                <a:lnTo>
                  <a:pt x="2575" y="455"/>
                </a:lnTo>
                <a:lnTo>
                  <a:pt x="2622" y="455"/>
                </a:lnTo>
                <a:lnTo>
                  <a:pt x="2622" y="502"/>
                </a:lnTo>
                <a:close/>
                <a:moveTo>
                  <a:pt x="2547" y="502"/>
                </a:moveTo>
                <a:lnTo>
                  <a:pt x="2499" y="502"/>
                </a:lnTo>
                <a:lnTo>
                  <a:pt x="2499" y="455"/>
                </a:lnTo>
                <a:lnTo>
                  <a:pt x="2547" y="455"/>
                </a:lnTo>
                <a:lnTo>
                  <a:pt x="2547" y="502"/>
                </a:lnTo>
                <a:close/>
                <a:moveTo>
                  <a:pt x="2471" y="502"/>
                </a:moveTo>
                <a:lnTo>
                  <a:pt x="2424" y="502"/>
                </a:lnTo>
                <a:lnTo>
                  <a:pt x="2424" y="455"/>
                </a:lnTo>
                <a:lnTo>
                  <a:pt x="2471" y="455"/>
                </a:lnTo>
                <a:lnTo>
                  <a:pt x="2471" y="502"/>
                </a:lnTo>
                <a:close/>
                <a:moveTo>
                  <a:pt x="2395" y="502"/>
                </a:moveTo>
                <a:lnTo>
                  <a:pt x="2348" y="502"/>
                </a:lnTo>
                <a:lnTo>
                  <a:pt x="2348" y="455"/>
                </a:lnTo>
                <a:lnTo>
                  <a:pt x="2395" y="455"/>
                </a:lnTo>
                <a:lnTo>
                  <a:pt x="2395" y="502"/>
                </a:lnTo>
                <a:close/>
                <a:moveTo>
                  <a:pt x="2319" y="502"/>
                </a:moveTo>
                <a:lnTo>
                  <a:pt x="2272" y="502"/>
                </a:lnTo>
                <a:lnTo>
                  <a:pt x="2272" y="455"/>
                </a:lnTo>
                <a:lnTo>
                  <a:pt x="2319" y="455"/>
                </a:lnTo>
                <a:lnTo>
                  <a:pt x="2319" y="502"/>
                </a:lnTo>
                <a:close/>
                <a:moveTo>
                  <a:pt x="2244" y="502"/>
                </a:moveTo>
                <a:lnTo>
                  <a:pt x="2196" y="502"/>
                </a:lnTo>
                <a:lnTo>
                  <a:pt x="2196" y="455"/>
                </a:lnTo>
                <a:lnTo>
                  <a:pt x="2244" y="455"/>
                </a:lnTo>
                <a:lnTo>
                  <a:pt x="2244" y="502"/>
                </a:lnTo>
                <a:close/>
                <a:moveTo>
                  <a:pt x="2168" y="502"/>
                </a:moveTo>
                <a:lnTo>
                  <a:pt x="2121" y="502"/>
                </a:lnTo>
                <a:lnTo>
                  <a:pt x="2121" y="455"/>
                </a:lnTo>
                <a:lnTo>
                  <a:pt x="2168" y="455"/>
                </a:lnTo>
                <a:lnTo>
                  <a:pt x="2168" y="502"/>
                </a:lnTo>
                <a:close/>
                <a:moveTo>
                  <a:pt x="2092" y="502"/>
                </a:moveTo>
                <a:lnTo>
                  <a:pt x="2045" y="502"/>
                </a:lnTo>
                <a:lnTo>
                  <a:pt x="2045" y="455"/>
                </a:lnTo>
                <a:lnTo>
                  <a:pt x="2092" y="455"/>
                </a:lnTo>
                <a:lnTo>
                  <a:pt x="2092" y="502"/>
                </a:lnTo>
                <a:close/>
                <a:moveTo>
                  <a:pt x="2016" y="502"/>
                </a:moveTo>
                <a:lnTo>
                  <a:pt x="1969" y="502"/>
                </a:lnTo>
                <a:lnTo>
                  <a:pt x="1969" y="455"/>
                </a:lnTo>
                <a:lnTo>
                  <a:pt x="2016" y="455"/>
                </a:lnTo>
                <a:lnTo>
                  <a:pt x="2016" y="502"/>
                </a:lnTo>
                <a:close/>
                <a:moveTo>
                  <a:pt x="1941" y="502"/>
                </a:moveTo>
                <a:lnTo>
                  <a:pt x="1893" y="502"/>
                </a:lnTo>
                <a:lnTo>
                  <a:pt x="1893" y="455"/>
                </a:lnTo>
                <a:lnTo>
                  <a:pt x="1941" y="455"/>
                </a:lnTo>
                <a:lnTo>
                  <a:pt x="1941" y="502"/>
                </a:lnTo>
                <a:close/>
                <a:moveTo>
                  <a:pt x="1789" y="502"/>
                </a:moveTo>
                <a:lnTo>
                  <a:pt x="1742" y="502"/>
                </a:lnTo>
                <a:lnTo>
                  <a:pt x="1742" y="455"/>
                </a:lnTo>
                <a:lnTo>
                  <a:pt x="1789" y="455"/>
                </a:lnTo>
                <a:lnTo>
                  <a:pt x="1789" y="502"/>
                </a:lnTo>
                <a:close/>
                <a:moveTo>
                  <a:pt x="1714" y="502"/>
                </a:moveTo>
                <a:lnTo>
                  <a:pt x="1666" y="502"/>
                </a:lnTo>
                <a:lnTo>
                  <a:pt x="1666" y="455"/>
                </a:lnTo>
                <a:lnTo>
                  <a:pt x="1714" y="455"/>
                </a:lnTo>
                <a:lnTo>
                  <a:pt x="1714" y="502"/>
                </a:lnTo>
                <a:close/>
                <a:moveTo>
                  <a:pt x="1562" y="502"/>
                </a:moveTo>
                <a:lnTo>
                  <a:pt x="1515" y="502"/>
                </a:lnTo>
                <a:lnTo>
                  <a:pt x="1515" y="455"/>
                </a:lnTo>
                <a:lnTo>
                  <a:pt x="1562" y="455"/>
                </a:lnTo>
                <a:lnTo>
                  <a:pt x="1562" y="502"/>
                </a:lnTo>
                <a:close/>
                <a:moveTo>
                  <a:pt x="1184" y="502"/>
                </a:moveTo>
                <a:lnTo>
                  <a:pt x="1136" y="502"/>
                </a:lnTo>
                <a:lnTo>
                  <a:pt x="1136" y="455"/>
                </a:lnTo>
                <a:lnTo>
                  <a:pt x="1184" y="455"/>
                </a:lnTo>
                <a:lnTo>
                  <a:pt x="1184" y="502"/>
                </a:lnTo>
                <a:close/>
                <a:moveTo>
                  <a:pt x="956" y="502"/>
                </a:moveTo>
                <a:lnTo>
                  <a:pt x="909" y="502"/>
                </a:lnTo>
                <a:lnTo>
                  <a:pt x="909" y="455"/>
                </a:lnTo>
                <a:lnTo>
                  <a:pt x="956" y="455"/>
                </a:lnTo>
                <a:lnTo>
                  <a:pt x="956" y="502"/>
                </a:lnTo>
                <a:close/>
                <a:moveTo>
                  <a:pt x="881" y="502"/>
                </a:moveTo>
                <a:lnTo>
                  <a:pt x="833" y="502"/>
                </a:lnTo>
                <a:lnTo>
                  <a:pt x="833" y="455"/>
                </a:lnTo>
                <a:lnTo>
                  <a:pt x="881" y="455"/>
                </a:lnTo>
                <a:lnTo>
                  <a:pt x="881" y="502"/>
                </a:lnTo>
                <a:close/>
                <a:moveTo>
                  <a:pt x="729" y="502"/>
                </a:moveTo>
                <a:lnTo>
                  <a:pt x="682" y="502"/>
                </a:lnTo>
                <a:lnTo>
                  <a:pt x="682" y="455"/>
                </a:lnTo>
                <a:lnTo>
                  <a:pt x="729" y="455"/>
                </a:lnTo>
                <a:lnTo>
                  <a:pt x="729" y="502"/>
                </a:lnTo>
                <a:close/>
                <a:moveTo>
                  <a:pt x="653" y="502"/>
                </a:moveTo>
                <a:lnTo>
                  <a:pt x="606" y="502"/>
                </a:lnTo>
                <a:lnTo>
                  <a:pt x="606" y="455"/>
                </a:lnTo>
                <a:lnTo>
                  <a:pt x="653" y="455"/>
                </a:lnTo>
                <a:lnTo>
                  <a:pt x="653" y="502"/>
                </a:lnTo>
                <a:close/>
                <a:moveTo>
                  <a:pt x="578" y="502"/>
                </a:moveTo>
                <a:lnTo>
                  <a:pt x="530" y="502"/>
                </a:lnTo>
                <a:lnTo>
                  <a:pt x="530" y="455"/>
                </a:lnTo>
                <a:lnTo>
                  <a:pt x="578" y="455"/>
                </a:lnTo>
                <a:lnTo>
                  <a:pt x="578" y="502"/>
                </a:lnTo>
                <a:close/>
                <a:moveTo>
                  <a:pt x="502" y="502"/>
                </a:moveTo>
                <a:lnTo>
                  <a:pt x="455" y="502"/>
                </a:lnTo>
                <a:lnTo>
                  <a:pt x="455" y="455"/>
                </a:lnTo>
                <a:lnTo>
                  <a:pt x="502" y="455"/>
                </a:lnTo>
                <a:lnTo>
                  <a:pt x="502" y="502"/>
                </a:lnTo>
                <a:close/>
                <a:moveTo>
                  <a:pt x="426" y="502"/>
                </a:moveTo>
                <a:lnTo>
                  <a:pt x="379" y="502"/>
                </a:lnTo>
                <a:lnTo>
                  <a:pt x="379" y="455"/>
                </a:lnTo>
                <a:lnTo>
                  <a:pt x="426" y="455"/>
                </a:lnTo>
                <a:lnTo>
                  <a:pt x="426" y="502"/>
                </a:lnTo>
                <a:close/>
                <a:moveTo>
                  <a:pt x="351" y="502"/>
                </a:moveTo>
                <a:lnTo>
                  <a:pt x="303" y="502"/>
                </a:lnTo>
                <a:lnTo>
                  <a:pt x="303" y="455"/>
                </a:lnTo>
                <a:lnTo>
                  <a:pt x="351" y="455"/>
                </a:lnTo>
                <a:lnTo>
                  <a:pt x="351" y="502"/>
                </a:lnTo>
                <a:close/>
                <a:moveTo>
                  <a:pt x="275" y="502"/>
                </a:moveTo>
                <a:lnTo>
                  <a:pt x="227" y="502"/>
                </a:lnTo>
                <a:lnTo>
                  <a:pt x="227" y="455"/>
                </a:lnTo>
                <a:lnTo>
                  <a:pt x="275" y="455"/>
                </a:lnTo>
                <a:lnTo>
                  <a:pt x="275" y="502"/>
                </a:lnTo>
                <a:close/>
                <a:moveTo>
                  <a:pt x="123" y="502"/>
                </a:moveTo>
                <a:lnTo>
                  <a:pt x="76" y="502"/>
                </a:lnTo>
                <a:lnTo>
                  <a:pt x="76" y="455"/>
                </a:lnTo>
                <a:lnTo>
                  <a:pt x="123" y="455"/>
                </a:lnTo>
                <a:lnTo>
                  <a:pt x="123" y="502"/>
                </a:lnTo>
                <a:close/>
                <a:moveTo>
                  <a:pt x="3458" y="426"/>
                </a:moveTo>
                <a:lnTo>
                  <a:pt x="3408" y="426"/>
                </a:lnTo>
                <a:lnTo>
                  <a:pt x="3408" y="379"/>
                </a:lnTo>
                <a:lnTo>
                  <a:pt x="3458" y="379"/>
                </a:lnTo>
                <a:lnTo>
                  <a:pt x="3458" y="426"/>
                </a:lnTo>
                <a:close/>
                <a:moveTo>
                  <a:pt x="3382" y="426"/>
                </a:moveTo>
                <a:lnTo>
                  <a:pt x="3332" y="426"/>
                </a:lnTo>
                <a:lnTo>
                  <a:pt x="3332" y="379"/>
                </a:lnTo>
                <a:lnTo>
                  <a:pt x="3382" y="379"/>
                </a:lnTo>
                <a:lnTo>
                  <a:pt x="3382" y="426"/>
                </a:lnTo>
                <a:close/>
                <a:moveTo>
                  <a:pt x="3306" y="426"/>
                </a:moveTo>
                <a:lnTo>
                  <a:pt x="3257" y="426"/>
                </a:lnTo>
                <a:lnTo>
                  <a:pt x="3257" y="379"/>
                </a:lnTo>
                <a:lnTo>
                  <a:pt x="3306" y="379"/>
                </a:lnTo>
                <a:lnTo>
                  <a:pt x="3306" y="426"/>
                </a:lnTo>
                <a:close/>
                <a:moveTo>
                  <a:pt x="3230" y="426"/>
                </a:moveTo>
                <a:lnTo>
                  <a:pt x="3181" y="426"/>
                </a:lnTo>
                <a:lnTo>
                  <a:pt x="3181" y="379"/>
                </a:lnTo>
                <a:lnTo>
                  <a:pt x="3230" y="379"/>
                </a:lnTo>
                <a:lnTo>
                  <a:pt x="3230" y="426"/>
                </a:lnTo>
                <a:close/>
                <a:moveTo>
                  <a:pt x="3155" y="426"/>
                </a:moveTo>
                <a:lnTo>
                  <a:pt x="3105" y="426"/>
                </a:lnTo>
                <a:lnTo>
                  <a:pt x="3105" y="379"/>
                </a:lnTo>
                <a:lnTo>
                  <a:pt x="3155" y="379"/>
                </a:lnTo>
                <a:lnTo>
                  <a:pt x="3155" y="426"/>
                </a:lnTo>
                <a:close/>
                <a:moveTo>
                  <a:pt x="3079" y="426"/>
                </a:moveTo>
                <a:lnTo>
                  <a:pt x="3029" y="426"/>
                </a:lnTo>
                <a:lnTo>
                  <a:pt x="3029" y="379"/>
                </a:lnTo>
                <a:lnTo>
                  <a:pt x="3079" y="379"/>
                </a:lnTo>
                <a:lnTo>
                  <a:pt x="3079" y="426"/>
                </a:lnTo>
                <a:close/>
                <a:moveTo>
                  <a:pt x="3003" y="426"/>
                </a:moveTo>
                <a:lnTo>
                  <a:pt x="2954" y="426"/>
                </a:lnTo>
                <a:lnTo>
                  <a:pt x="2954" y="379"/>
                </a:lnTo>
                <a:lnTo>
                  <a:pt x="3003" y="379"/>
                </a:lnTo>
                <a:lnTo>
                  <a:pt x="3003" y="426"/>
                </a:lnTo>
                <a:close/>
                <a:moveTo>
                  <a:pt x="2928" y="426"/>
                </a:moveTo>
                <a:lnTo>
                  <a:pt x="2878" y="426"/>
                </a:lnTo>
                <a:lnTo>
                  <a:pt x="2878" y="379"/>
                </a:lnTo>
                <a:lnTo>
                  <a:pt x="2928" y="379"/>
                </a:lnTo>
                <a:lnTo>
                  <a:pt x="2928" y="426"/>
                </a:lnTo>
                <a:close/>
                <a:moveTo>
                  <a:pt x="2852" y="426"/>
                </a:moveTo>
                <a:lnTo>
                  <a:pt x="2802" y="426"/>
                </a:lnTo>
                <a:lnTo>
                  <a:pt x="2802" y="379"/>
                </a:lnTo>
                <a:lnTo>
                  <a:pt x="2852" y="379"/>
                </a:lnTo>
                <a:lnTo>
                  <a:pt x="2852" y="426"/>
                </a:lnTo>
                <a:close/>
                <a:moveTo>
                  <a:pt x="2776" y="426"/>
                </a:moveTo>
                <a:lnTo>
                  <a:pt x="2726" y="426"/>
                </a:lnTo>
                <a:lnTo>
                  <a:pt x="2726" y="379"/>
                </a:lnTo>
                <a:lnTo>
                  <a:pt x="2776" y="379"/>
                </a:lnTo>
                <a:lnTo>
                  <a:pt x="2776" y="426"/>
                </a:lnTo>
                <a:close/>
                <a:moveTo>
                  <a:pt x="2700" y="426"/>
                </a:moveTo>
                <a:lnTo>
                  <a:pt x="2651" y="426"/>
                </a:lnTo>
                <a:lnTo>
                  <a:pt x="2651" y="379"/>
                </a:lnTo>
                <a:lnTo>
                  <a:pt x="2700" y="379"/>
                </a:lnTo>
                <a:lnTo>
                  <a:pt x="2700" y="426"/>
                </a:lnTo>
                <a:close/>
                <a:moveTo>
                  <a:pt x="2622" y="426"/>
                </a:moveTo>
                <a:lnTo>
                  <a:pt x="2575" y="426"/>
                </a:lnTo>
                <a:lnTo>
                  <a:pt x="2575" y="379"/>
                </a:lnTo>
                <a:lnTo>
                  <a:pt x="2622" y="379"/>
                </a:lnTo>
                <a:lnTo>
                  <a:pt x="2622" y="426"/>
                </a:lnTo>
                <a:close/>
                <a:moveTo>
                  <a:pt x="2547" y="426"/>
                </a:moveTo>
                <a:lnTo>
                  <a:pt x="2499" y="426"/>
                </a:lnTo>
                <a:lnTo>
                  <a:pt x="2499" y="379"/>
                </a:lnTo>
                <a:lnTo>
                  <a:pt x="2547" y="379"/>
                </a:lnTo>
                <a:lnTo>
                  <a:pt x="2547" y="426"/>
                </a:lnTo>
                <a:close/>
                <a:moveTo>
                  <a:pt x="2471" y="426"/>
                </a:moveTo>
                <a:lnTo>
                  <a:pt x="2424" y="426"/>
                </a:lnTo>
                <a:lnTo>
                  <a:pt x="2424" y="379"/>
                </a:lnTo>
                <a:lnTo>
                  <a:pt x="2471" y="379"/>
                </a:lnTo>
                <a:lnTo>
                  <a:pt x="2471" y="426"/>
                </a:lnTo>
                <a:close/>
                <a:moveTo>
                  <a:pt x="2395" y="426"/>
                </a:moveTo>
                <a:lnTo>
                  <a:pt x="2348" y="426"/>
                </a:lnTo>
                <a:lnTo>
                  <a:pt x="2348" y="379"/>
                </a:lnTo>
                <a:lnTo>
                  <a:pt x="2395" y="379"/>
                </a:lnTo>
                <a:lnTo>
                  <a:pt x="2395" y="426"/>
                </a:lnTo>
                <a:close/>
                <a:moveTo>
                  <a:pt x="2319" y="426"/>
                </a:moveTo>
                <a:lnTo>
                  <a:pt x="2272" y="426"/>
                </a:lnTo>
                <a:lnTo>
                  <a:pt x="2272" y="379"/>
                </a:lnTo>
                <a:lnTo>
                  <a:pt x="2319" y="379"/>
                </a:lnTo>
                <a:lnTo>
                  <a:pt x="2319" y="426"/>
                </a:lnTo>
                <a:close/>
                <a:moveTo>
                  <a:pt x="2244" y="426"/>
                </a:moveTo>
                <a:lnTo>
                  <a:pt x="2196" y="426"/>
                </a:lnTo>
                <a:lnTo>
                  <a:pt x="2196" y="379"/>
                </a:lnTo>
                <a:lnTo>
                  <a:pt x="2244" y="379"/>
                </a:lnTo>
                <a:lnTo>
                  <a:pt x="2244" y="426"/>
                </a:lnTo>
                <a:close/>
                <a:moveTo>
                  <a:pt x="2168" y="426"/>
                </a:moveTo>
                <a:lnTo>
                  <a:pt x="2121" y="426"/>
                </a:lnTo>
                <a:lnTo>
                  <a:pt x="2121" y="379"/>
                </a:lnTo>
                <a:lnTo>
                  <a:pt x="2168" y="379"/>
                </a:lnTo>
                <a:lnTo>
                  <a:pt x="2168" y="426"/>
                </a:lnTo>
                <a:close/>
                <a:moveTo>
                  <a:pt x="2092" y="426"/>
                </a:moveTo>
                <a:lnTo>
                  <a:pt x="2045" y="426"/>
                </a:lnTo>
                <a:lnTo>
                  <a:pt x="2045" y="379"/>
                </a:lnTo>
                <a:lnTo>
                  <a:pt x="2092" y="379"/>
                </a:lnTo>
                <a:lnTo>
                  <a:pt x="2092" y="426"/>
                </a:lnTo>
                <a:close/>
                <a:moveTo>
                  <a:pt x="2016" y="426"/>
                </a:moveTo>
                <a:lnTo>
                  <a:pt x="1969" y="426"/>
                </a:lnTo>
                <a:lnTo>
                  <a:pt x="1969" y="379"/>
                </a:lnTo>
                <a:lnTo>
                  <a:pt x="2016" y="379"/>
                </a:lnTo>
                <a:lnTo>
                  <a:pt x="2016" y="426"/>
                </a:lnTo>
                <a:close/>
                <a:moveTo>
                  <a:pt x="1941" y="426"/>
                </a:moveTo>
                <a:lnTo>
                  <a:pt x="1893" y="426"/>
                </a:lnTo>
                <a:lnTo>
                  <a:pt x="1893" y="379"/>
                </a:lnTo>
                <a:lnTo>
                  <a:pt x="1941" y="379"/>
                </a:lnTo>
                <a:lnTo>
                  <a:pt x="1941" y="426"/>
                </a:lnTo>
                <a:close/>
                <a:moveTo>
                  <a:pt x="1865" y="426"/>
                </a:moveTo>
                <a:lnTo>
                  <a:pt x="1818" y="426"/>
                </a:lnTo>
                <a:lnTo>
                  <a:pt x="1818" y="379"/>
                </a:lnTo>
                <a:lnTo>
                  <a:pt x="1865" y="379"/>
                </a:lnTo>
                <a:lnTo>
                  <a:pt x="1865" y="426"/>
                </a:lnTo>
                <a:close/>
                <a:moveTo>
                  <a:pt x="1789" y="426"/>
                </a:moveTo>
                <a:lnTo>
                  <a:pt x="1742" y="426"/>
                </a:lnTo>
                <a:lnTo>
                  <a:pt x="1742" y="379"/>
                </a:lnTo>
                <a:lnTo>
                  <a:pt x="1789" y="379"/>
                </a:lnTo>
                <a:lnTo>
                  <a:pt x="1789" y="426"/>
                </a:lnTo>
                <a:close/>
                <a:moveTo>
                  <a:pt x="1486" y="426"/>
                </a:moveTo>
                <a:lnTo>
                  <a:pt x="1439" y="426"/>
                </a:lnTo>
                <a:lnTo>
                  <a:pt x="1439" y="379"/>
                </a:lnTo>
                <a:lnTo>
                  <a:pt x="1486" y="379"/>
                </a:lnTo>
                <a:lnTo>
                  <a:pt x="1486" y="426"/>
                </a:lnTo>
                <a:close/>
                <a:moveTo>
                  <a:pt x="1411" y="426"/>
                </a:moveTo>
                <a:lnTo>
                  <a:pt x="1363" y="426"/>
                </a:lnTo>
                <a:lnTo>
                  <a:pt x="1363" y="379"/>
                </a:lnTo>
                <a:lnTo>
                  <a:pt x="1411" y="379"/>
                </a:lnTo>
                <a:lnTo>
                  <a:pt x="1411" y="426"/>
                </a:lnTo>
                <a:close/>
                <a:moveTo>
                  <a:pt x="1259" y="426"/>
                </a:moveTo>
                <a:lnTo>
                  <a:pt x="1212" y="426"/>
                </a:lnTo>
                <a:lnTo>
                  <a:pt x="1212" y="379"/>
                </a:lnTo>
                <a:lnTo>
                  <a:pt x="1259" y="379"/>
                </a:lnTo>
                <a:lnTo>
                  <a:pt x="1259" y="426"/>
                </a:lnTo>
                <a:close/>
                <a:moveTo>
                  <a:pt x="1184" y="426"/>
                </a:moveTo>
                <a:lnTo>
                  <a:pt x="1136" y="426"/>
                </a:lnTo>
                <a:lnTo>
                  <a:pt x="1136" y="379"/>
                </a:lnTo>
                <a:lnTo>
                  <a:pt x="1184" y="379"/>
                </a:lnTo>
                <a:lnTo>
                  <a:pt x="1184" y="426"/>
                </a:lnTo>
                <a:close/>
                <a:moveTo>
                  <a:pt x="956" y="426"/>
                </a:moveTo>
                <a:lnTo>
                  <a:pt x="909" y="426"/>
                </a:lnTo>
                <a:lnTo>
                  <a:pt x="909" y="379"/>
                </a:lnTo>
                <a:lnTo>
                  <a:pt x="956" y="379"/>
                </a:lnTo>
                <a:lnTo>
                  <a:pt x="956" y="426"/>
                </a:lnTo>
                <a:close/>
                <a:moveTo>
                  <a:pt x="881" y="426"/>
                </a:moveTo>
                <a:lnTo>
                  <a:pt x="833" y="426"/>
                </a:lnTo>
                <a:lnTo>
                  <a:pt x="833" y="379"/>
                </a:lnTo>
                <a:lnTo>
                  <a:pt x="881" y="379"/>
                </a:lnTo>
                <a:lnTo>
                  <a:pt x="881" y="426"/>
                </a:lnTo>
                <a:close/>
                <a:moveTo>
                  <a:pt x="805" y="426"/>
                </a:moveTo>
                <a:lnTo>
                  <a:pt x="758" y="426"/>
                </a:lnTo>
                <a:lnTo>
                  <a:pt x="758" y="379"/>
                </a:lnTo>
                <a:lnTo>
                  <a:pt x="805" y="379"/>
                </a:lnTo>
                <a:lnTo>
                  <a:pt x="805" y="426"/>
                </a:lnTo>
                <a:close/>
                <a:moveTo>
                  <a:pt x="729" y="426"/>
                </a:moveTo>
                <a:lnTo>
                  <a:pt x="682" y="426"/>
                </a:lnTo>
                <a:lnTo>
                  <a:pt x="682" y="379"/>
                </a:lnTo>
                <a:lnTo>
                  <a:pt x="729" y="379"/>
                </a:lnTo>
                <a:lnTo>
                  <a:pt x="729" y="426"/>
                </a:lnTo>
                <a:close/>
                <a:moveTo>
                  <a:pt x="653" y="426"/>
                </a:moveTo>
                <a:lnTo>
                  <a:pt x="606" y="426"/>
                </a:lnTo>
                <a:lnTo>
                  <a:pt x="606" y="379"/>
                </a:lnTo>
                <a:lnTo>
                  <a:pt x="653" y="379"/>
                </a:lnTo>
                <a:lnTo>
                  <a:pt x="653" y="426"/>
                </a:lnTo>
                <a:close/>
                <a:moveTo>
                  <a:pt x="578" y="426"/>
                </a:moveTo>
                <a:lnTo>
                  <a:pt x="530" y="426"/>
                </a:lnTo>
                <a:lnTo>
                  <a:pt x="530" y="379"/>
                </a:lnTo>
                <a:lnTo>
                  <a:pt x="578" y="379"/>
                </a:lnTo>
                <a:lnTo>
                  <a:pt x="578" y="426"/>
                </a:lnTo>
                <a:close/>
                <a:moveTo>
                  <a:pt x="502" y="426"/>
                </a:moveTo>
                <a:lnTo>
                  <a:pt x="455" y="426"/>
                </a:lnTo>
                <a:lnTo>
                  <a:pt x="455" y="379"/>
                </a:lnTo>
                <a:lnTo>
                  <a:pt x="502" y="379"/>
                </a:lnTo>
                <a:lnTo>
                  <a:pt x="502" y="426"/>
                </a:lnTo>
                <a:close/>
                <a:moveTo>
                  <a:pt x="426" y="426"/>
                </a:moveTo>
                <a:lnTo>
                  <a:pt x="379" y="426"/>
                </a:lnTo>
                <a:lnTo>
                  <a:pt x="379" y="379"/>
                </a:lnTo>
                <a:lnTo>
                  <a:pt x="426" y="379"/>
                </a:lnTo>
                <a:lnTo>
                  <a:pt x="426" y="426"/>
                </a:lnTo>
                <a:close/>
                <a:moveTo>
                  <a:pt x="351" y="426"/>
                </a:moveTo>
                <a:lnTo>
                  <a:pt x="303" y="426"/>
                </a:lnTo>
                <a:lnTo>
                  <a:pt x="303" y="379"/>
                </a:lnTo>
                <a:lnTo>
                  <a:pt x="351" y="379"/>
                </a:lnTo>
                <a:lnTo>
                  <a:pt x="351" y="426"/>
                </a:lnTo>
                <a:close/>
                <a:moveTo>
                  <a:pt x="275" y="426"/>
                </a:moveTo>
                <a:lnTo>
                  <a:pt x="227" y="426"/>
                </a:lnTo>
                <a:lnTo>
                  <a:pt x="227" y="379"/>
                </a:lnTo>
                <a:lnTo>
                  <a:pt x="275" y="379"/>
                </a:lnTo>
                <a:lnTo>
                  <a:pt x="275" y="426"/>
                </a:lnTo>
                <a:close/>
                <a:moveTo>
                  <a:pt x="199" y="426"/>
                </a:moveTo>
                <a:lnTo>
                  <a:pt x="152" y="426"/>
                </a:lnTo>
                <a:lnTo>
                  <a:pt x="152" y="379"/>
                </a:lnTo>
                <a:lnTo>
                  <a:pt x="199" y="379"/>
                </a:lnTo>
                <a:lnTo>
                  <a:pt x="199" y="426"/>
                </a:lnTo>
                <a:close/>
                <a:moveTo>
                  <a:pt x="123" y="426"/>
                </a:moveTo>
                <a:lnTo>
                  <a:pt x="76" y="426"/>
                </a:lnTo>
                <a:lnTo>
                  <a:pt x="76" y="379"/>
                </a:lnTo>
                <a:lnTo>
                  <a:pt x="123" y="379"/>
                </a:lnTo>
                <a:lnTo>
                  <a:pt x="123" y="426"/>
                </a:lnTo>
                <a:close/>
                <a:moveTo>
                  <a:pt x="48" y="426"/>
                </a:moveTo>
                <a:lnTo>
                  <a:pt x="0" y="426"/>
                </a:lnTo>
                <a:lnTo>
                  <a:pt x="0" y="379"/>
                </a:lnTo>
                <a:lnTo>
                  <a:pt x="48" y="379"/>
                </a:lnTo>
                <a:lnTo>
                  <a:pt x="48" y="426"/>
                </a:lnTo>
                <a:close/>
                <a:moveTo>
                  <a:pt x="3382" y="351"/>
                </a:moveTo>
                <a:lnTo>
                  <a:pt x="3332" y="351"/>
                </a:lnTo>
                <a:lnTo>
                  <a:pt x="3332" y="303"/>
                </a:lnTo>
                <a:lnTo>
                  <a:pt x="3382" y="303"/>
                </a:lnTo>
                <a:lnTo>
                  <a:pt x="3382" y="351"/>
                </a:lnTo>
                <a:close/>
                <a:moveTo>
                  <a:pt x="3306" y="351"/>
                </a:moveTo>
                <a:lnTo>
                  <a:pt x="3257" y="351"/>
                </a:lnTo>
                <a:lnTo>
                  <a:pt x="3257" y="303"/>
                </a:lnTo>
                <a:lnTo>
                  <a:pt x="3306" y="303"/>
                </a:lnTo>
                <a:lnTo>
                  <a:pt x="3306" y="351"/>
                </a:lnTo>
                <a:close/>
                <a:moveTo>
                  <a:pt x="3230" y="351"/>
                </a:moveTo>
                <a:lnTo>
                  <a:pt x="3181" y="351"/>
                </a:lnTo>
                <a:lnTo>
                  <a:pt x="3181" y="303"/>
                </a:lnTo>
                <a:lnTo>
                  <a:pt x="3230" y="303"/>
                </a:lnTo>
                <a:lnTo>
                  <a:pt x="3230" y="351"/>
                </a:lnTo>
                <a:close/>
                <a:moveTo>
                  <a:pt x="3155" y="351"/>
                </a:moveTo>
                <a:lnTo>
                  <a:pt x="3105" y="351"/>
                </a:lnTo>
                <a:lnTo>
                  <a:pt x="3105" y="303"/>
                </a:lnTo>
                <a:lnTo>
                  <a:pt x="3155" y="303"/>
                </a:lnTo>
                <a:lnTo>
                  <a:pt x="3155" y="351"/>
                </a:lnTo>
                <a:close/>
                <a:moveTo>
                  <a:pt x="3079" y="351"/>
                </a:moveTo>
                <a:lnTo>
                  <a:pt x="3029" y="351"/>
                </a:lnTo>
                <a:lnTo>
                  <a:pt x="3029" y="303"/>
                </a:lnTo>
                <a:lnTo>
                  <a:pt x="3079" y="303"/>
                </a:lnTo>
                <a:lnTo>
                  <a:pt x="3079" y="351"/>
                </a:lnTo>
                <a:close/>
                <a:moveTo>
                  <a:pt x="3003" y="351"/>
                </a:moveTo>
                <a:lnTo>
                  <a:pt x="2954" y="351"/>
                </a:lnTo>
                <a:lnTo>
                  <a:pt x="2954" y="303"/>
                </a:lnTo>
                <a:lnTo>
                  <a:pt x="3003" y="303"/>
                </a:lnTo>
                <a:lnTo>
                  <a:pt x="3003" y="351"/>
                </a:lnTo>
                <a:close/>
                <a:moveTo>
                  <a:pt x="2928" y="351"/>
                </a:moveTo>
                <a:lnTo>
                  <a:pt x="2878" y="351"/>
                </a:lnTo>
                <a:lnTo>
                  <a:pt x="2878" y="303"/>
                </a:lnTo>
                <a:lnTo>
                  <a:pt x="2928" y="303"/>
                </a:lnTo>
                <a:lnTo>
                  <a:pt x="2928" y="351"/>
                </a:lnTo>
                <a:close/>
                <a:moveTo>
                  <a:pt x="2852" y="351"/>
                </a:moveTo>
                <a:lnTo>
                  <a:pt x="2802" y="351"/>
                </a:lnTo>
                <a:lnTo>
                  <a:pt x="2802" y="303"/>
                </a:lnTo>
                <a:lnTo>
                  <a:pt x="2852" y="303"/>
                </a:lnTo>
                <a:lnTo>
                  <a:pt x="2852" y="351"/>
                </a:lnTo>
                <a:close/>
                <a:moveTo>
                  <a:pt x="2776" y="351"/>
                </a:moveTo>
                <a:lnTo>
                  <a:pt x="2726" y="351"/>
                </a:lnTo>
                <a:lnTo>
                  <a:pt x="2726" y="303"/>
                </a:lnTo>
                <a:lnTo>
                  <a:pt x="2776" y="303"/>
                </a:lnTo>
                <a:lnTo>
                  <a:pt x="2776" y="351"/>
                </a:lnTo>
                <a:close/>
                <a:moveTo>
                  <a:pt x="2700" y="351"/>
                </a:moveTo>
                <a:lnTo>
                  <a:pt x="2651" y="351"/>
                </a:lnTo>
                <a:lnTo>
                  <a:pt x="2651" y="303"/>
                </a:lnTo>
                <a:lnTo>
                  <a:pt x="2700" y="303"/>
                </a:lnTo>
                <a:lnTo>
                  <a:pt x="2700" y="351"/>
                </a:lnTo>
                <a:close/>
                <a:moveTo>
                  <a:pt x="2622" y="351"/>
                </a:moveTo>
                <a:lnTo>
                  <a:pt x="2575" y="351"/>
                </a:lnTo>
                <a:lnTo>
                  <a:pt x="2575" y="303"/>
                </a:lnTo>
                <a:lnTo>
                  <a:pt x="2622" y="303"/>
                </a:lnTo>
                <a:lnTo>
                  <a:pt x="2622" y="351"/>
                </a:lnTo>
                <a:close/>
                <a:moveTo>
                  <a:pt x="2547" y="351"/>
                </a:moveTo>
                <a:lnTo>
                  <a:pt x="2499" y="351"/>
                </a:lnTo>
                <a:lnTo>
                  <a:pt x="2499" y="303"/>
                </a:lnTo>
                <a:lnTo>
                  <a:pt x="2547" y="303"/>
                </a:lnTo>
                <a:lnTo>
                  <a:pt x="2547" y="351"/>
                </a:lnTo>
                <a:close/>
                <a:moveTo>
                  <a:pt x="2471" y="351"/>
                </a:moveTo>
                <a:lnTo>
                  <a:pt x="2424" y="351"/>
                </a:lnTo>
                <a:lnTo>
                  <a:pt x="2424" y="303"/>
                </a:lnTo>
                <a:lnTo>
                  <a:pt x="2471" y="303"/>
                </a:lnTo>
                <a:lnTo>
                  <a:pt x="2471" y="351"/>
                </a:lnTo>
                <a:close/>
                <a:moveTo>
                  <a:pt x="2395" y="351"/>
                </a:moveTo>
                <a:lnTo>
                  <a:pt x="2348" y="351"/>
                </a:lnTo>
                <a:lnTo>
                  <a:pt x="2348" y="303"/>
                </a:lnTo>
                <a:lnTo>
                  <a:pt x="2395" y="303"/>
                </a:lnTo>
                <a:lnTo>
                  <a:pt x="2395" y="351"/>
                </a:lnTo>
                <a:close/>
                <a:moveTo>
                  <a:pt x="2319" y="351"/>
                </a:moveTo>
                <a:lnTo>
                  <a:pt x="2272" y="351"/>
                </a:lnTo>
                <a:lnTo>
                  <a:pt x="2272" y="303"/>
                </a:lnTo>
                <a:lnTo>
                  <a:pt x="2319" y="303"/>
                </a:lnTo>
                <a:lnTo>
                  <a:pt x="2319" y="351"/>
                </a:lnTo>
                <a:close/>
                <a:moveTo>
                  <a:pt x="2244" y="351"/>
                </a:moveTo>
                <a:lnTo>
                  <a:pt x="2196" y="351"/>
                </a:lnTo>
                <a:lnTo>
                  <a:pt x="2196" y="303"/>
                </a:lnTo>
                <a:lnTo>
                  <a:pt x="2244" y="303"/>
                </a:lnTo>
                <a:lnTo>
                  <a:pt x="2244" y="351"/>
                </a:lnTo>
                <a:close/>
                <a:moveTo>
                  <a:pt x="2168" y="351"/>
                </a:moveTo>
                <a:lnTo>
                  <a:pt x="2121" y="351"/>
                </a:lnTo>
                <a:lnTo>
                  <a:pt x="2121" y="303"/>
                </a:lnTo>
                <a:lnTo>
                  <a:pt x="2168" y="303"/>
                </a:lnTo>
                <a:lnTo>
                  <a:pt x="2168" y="351"/>
                </a:lnTo>
                <a:close/>
                <a:moveTo>
                  <a:pt x="2016" y="351"/>
                </a:moveTo>
                <a:lnTo>
                  <a:pt x="1969" y="351"/>
                </a:lnTo>
                <a:lnTo>
                  <a:pt x="1969" y="303"/>
                </a:lnTo>
                <a:lnTo>
                  <a:pt x="2016" y="303"/>
                </a:lnTo>
                <a:lnTo>
                  <a:pt x="2016" y="351"/>
                </a:lnTo>
                <a:close/>
                <a:moveTo>
                  <a:pt x="1941" y="351"/>
                </a:moveTo>
                <a:lnTo>
                  <a:pt x="1893" y="351"/>
                </a:lnTo>
                <a:lnTo>
                  <a:pt x="1893" y="303"/>
                </a:lnTo>
                <a:lnTo>
                  <a:pt x="1941" y="303"/>
                </a:lnTo>
                <a:lnTo>
                  <a:pt x="1941" y="351"/>
                </a:lnTo>
                <a:close/>
                <a:moveTo>
                  <a:pt x="1865" y="351"/>
                </a:moveTo>
                <a:lnTo>
                  <a:pt x="1818" y="351"/>
                </a:lnTo>
                <a:lnTo>
                  <a:pt x="1818" y="303"/>
                </a:lnTo>
                <a:lnTo>
                  <a:pt x="1865" y="303"/>
                </a:lnTo>
                <a:lnTo>
                  <a:pt x="1865" y="351"/>
                </a:lnTo>
                <a:close/>
                <a:moveTo>
                  <a:pt x="1335" y="351"/>
                </a:moveTo>
                <a:lnTo>
                  <a:pt x="1288" y="351"/>
                </a:lnTo>
                <a:lnTo>
                  <a:pt x="1288" y="303"/>
                </a:lnTo>
                <a:lnTo>
                  <a:pt x="1335" y="303"/>
                </a:lnTo>
                <a:lnTo>
                  <a:pt x="1335" y="351"/>
                </a:lnTo>
                <a:close/>
                <a:moveTo>
                  <a:pt x="1259" y="351"/>
                </a:moveTo>
                <a:lnTo>
                  <a:pt x="1212" y="351"/>
                </a:lnTo>
                <a:lnTo>
                  <a:pt x="1212" y="303"/>
                </a:lnTo>
                <a:lnTo>
                  <a:pt x="1259" y="303"/>
                </a:lnTo>
                <a:lnTo>
                  <a:pt x="1259" y="351"/>
                </a:lnTo>
                <a:close/>
                <a:moveTo>
                  <a:pt x="1184" y="351"/>
                </a:moveTo>
                <a:lnTo>
                  <a:pt x="1136" y="351"/>
                </a:lnTo>
                <a:lnTo>
                  <a:pt x="1136" y="303"/>
                </a:lnTo>
                <a:lnTo>
                  <a:pt x="1184" y="303"/>
                </a:lnTo>
                <a:lnTo>
                  <a:pt x="1184" y="351"/>
                </a:lnTo>
                <a:close/>
                <a:moveTo>
                  <a:pt x="1032" y="351"/>
                </a:moveTo>
                <a:lnTo>
                  <a:pt x="985" y="351"/>
                </a:lnTo>
                <a:lnTo>
                  <a:pt x="985" y="303"/>
                </a:lnTo>
                <a:lnTo>
                  <a:pt x="1032" y="303"/>
                </a:lnTo>
                <a:lnTo>
                  <a:pt x="1032" y="351"/>
                </a:lnTo>
                <a:close/>
                <a:moveTo>
                  <a:pt x="956" y="351"/>
                </a:moveTo>
                <a:lnTo>
                  <a:pt x="909" y="351"/>
                </a:lnTo>
                <a:lnTo>
                  <a:pt x="909" y="303"/>
                </a:lnTo>
                <a:lnTo>
                  <a:pt x="956" y="303"/>
                </a:lnTo>
                <a:lnTo>
                  <a:pt x="956" y="351"/>
                </a:lnTo>
                <a:close/>
                <a:moveTo>
                  <a:pt x="805" y="351"/>
                </a:moveTo>
                <a:lnTo>
                  <a:pt x="758" y="351"/>
                </a:lnTo>
                <a:lnTo>
                  <a:pt x="758" y="303"/>
                </a:lnTo>
                <a:lnTo>
                  <a:pt x="805" y="303"/>
                </a:lnTo>
                <a:lnTo>
                  <a:pt x="805" y="351"/>
                </a:lnTo>
                <a:close/>
                <a:moveTo>
                  <a:pt x="729" y="351"/>
                </a:moveTo>
                <a:lnTo>
                  <a:pt x="682" y="351"/>
                </a:lnTo>
                <a:lnTo>
                  <a:pt x="682" y="303"/>
                </a:lnTo>
                <a:lnTo>
                  <a:pt x="729" y="303"/>
                </a:lnTo>
                <a:lnTo>
                  <a:pt x="729" y="351"/>
                </a:lnTo>
                <a:close/>
                <a:moveTo>
                  <a:pt x="653" y="351"/>
                </a:moveTo>
                <a:lnTo>
                  <a:pt x="606" y="351"/>
                </a:lnTo>
                <a:lnTo>
                  <a:pt x="606" y="303"/>
                </a:lnTo>
                <a:lnTo>
                  <a:pt x="653" y="303"/>
                </a:lnTo>
                <a:lnTo>
                  <a:pt x="653" y="351"/>
                </a:lnTo>
                <a:close/>
                <a:moveTo>
                  <a:pt x="578" y="351"/>
                </a:moveTo>
                <a:lnTo>
                  <a:pt x="530" y="351"/>
                </a:lnTo>
                <a:lnTo>
                  <a:pt x="530" y="303"/>
                </a:lnTo>
                <a:lnTo>
                  <a:pt x="578" y="303"/>
                </a:lnTo>
                <a:lnTo>
                  <a:pt x="578" y="351"/>
                </a:lnTo>
                <a:close/>
                <a:moveTo>
                  <a:pt x="502" y="351"/>
                </a:moveTo>
                <a:lnTo>
                  <a:pt x="455" y="351"/>
                </a:lnTo>
                <a:lnTo>
                  <a:pt x="455" y="303"/>
                </a:lnTo>
                <a:lnTo>
                  <a:pt x="502" y="303"/>
                </a:lnTo>
                <a:lnTo>
                  <a:pt x="502" y="351"/>
                </a:lnTo>
                <a:close/>
                <a:moveTo>
                  <a:pt x="426" y="351"/>
                </a:moveTo>
                <a:lnTo>
                  <a:pt x="379" y="351"/>
                </a:lnTo>
                <a:lnTo>
                  <a:pt x="379" y="303"/>
                </a:lnTo>
                <a:lnTo>
                  <a:pt x="426" y="303"/>
                </a:lnTo>
                <a:lnTo>
                  <a:pt x="426" y="351"/>
                </a:lnTo>
                <a:close/>
                <a:moveTo>
                  <a:pt x="351" y="351"/>
                </a:moveTo>
                <a:lnTo>
                  <a:pt x="303" y="351"/>
                </a:lnTo>
                <a:lnTo>
                  <a:pt x="303" y="303"/>
                </a:lnTo>
                <a:lnTo>
                  <a:pt x="351" y="303"/>
                </a:lnTo>
                <a:lnTo>
                  <a:pt x="351" y="351"/>
                </a:lnTo>
                <a:close/>
                <a:moveTo>
                  <a:pt x="275" y="351"/>
                </a:moveTo>
                <a:lnTo>
                  <a:pt x="227" y="351"/>
                </a:lnTo>
                <a:lnTo>
                  <a:pt x="227" y="303"/>
                </a:lnTo>
                <a:lnTo>
                  <a:pt x="275" y="303"/>
                </a:lnTo>
                <a:lnTo>
                  <a:pt x="275" y="351"/>
                </a:lnTo>
                <a:close/>
                <a:moveTo>
                  <a:pt x="199" y="351"/>
                </a:moveTo>
                <a:lnTo>
                  <a:pt x="152" y="351"/>
                </a:lnTo>
                <a:lnTo>
                  <a:pt x="152" y="303"/>
                </a:lnTo>
                <a:lnTo>
                  <a:pt x="199" y="303"/>
                </a:lnTo>
                <a:lnTo>
                  <a:pt x="199" y="351"/>
                </a:lnTo>
                <a:close/>
                <a:moveTo>
                  <a:pt x="123" y="351"/>
                </a:moveTo>
                <a:lnTo>
                  <a:pt x="76" y="351"/>
                </a:lnTo>
                <a:lnTo>
                  <a:pt x="76" y="303"/>
                </a:lnTo>
                <a:lnTo>
                  <a:pt x="123" y="303"/>
                </a:lnTo>
                <a:lnTo>
                  <a:pt x="123" y="351"/>
                </a:lnTo>
                <a:close/>
                <a:moveTo>
                  <a:pt x="48" y="351"/>
                </a:moveTo>
                <a:lnTo>
                  <a:pt x="0" y="351"/>
                </a:lnTo>
                <a:lnTo>
                  <a:pt x="0" y="303"/>
                </a:lnTo>
                <a:lnTo>
                  <a:pt x="48" y="303"/>
                </a:lnTo>
                <a:lnTo>
                  <a:pt x="48" y="351"/>
                </a:lnTo>
                <a:close/>
                <a:moveTo>
                  <a:pt x="3079" y="275"/>
                </a:moveTo>
                <a:lnTo>
                  <a:pt x="3029" y="275"/>
                </a:lnTo>
                <a:lnTo>
                  <a:pt x="3029" y="228"/>
                </a:lnTo>
                <a:lnTo>
                  <a:pt x="3079" y="228"/>
                </a:lnTo>
                <a:lnTo>
                  <a:pt x="3079" y="275"/>
                </a:lnTo>
                <a:close/>
                <a:moveTo>
                  <a:pt x="3003" y="275"/>
                </a:moveTo>
                <a:lnTo>
                  <a:pt x="2954" y="275"/>
                </a:lnTo>
                <a:lnTo>
                  <a:pt x="2954" y="228"/>
                </a:lnTo>
                <a:lnTo>
                  <a:pt x="3003" y="228"/>
                </a:lnTo>
                <a:lnTo>
                  <a:pt x="3003" y="275"/>
                </a:lnTo>
                <a:close/>
                <a:moveTo>
                  <a:pt x="2852" y="275"/>
                </a:moveTo>
                <a:lnTo>
                  <a:pt x="2802" y="275"/>
                </a:lnTo>
                <a:lnTo>
                  <a:pt x="2802" y="228"/>
                </a:lnTo>
                <a:lnTo>
                  <a:pt x="2852" y="228"/>
                </a:lnTo>
                <a:lnTo>
                  <a:pt x="2852" y="275"/>
                </a:lnTo>
                <a:close/>
                <a:moveTo>
                  <a:pt x="2776" y="275"/>
                </a:moveTo>
                <a:lnTo>
                  <a:pt x="2726" y="275"/>
                </a:lnTo>
                <a:lnTo>
                  <a:pt x="2726" y="228"/>
                </a:lnTo>
                <a:lnTo>
                  <a:pt x="2776" y="228"/>
                </a:lnTo>
                <a:lnTo>
                  <a:pt x="2776" y="275"/>
                </a:lnTo>
                <a:close/>
                <a:moveTo>
                  <a:pt x="2700" y="275"/>
                </a:moveTo>
                <a:lnTo>
                  <a:pt x="2651" y="275"/>
                </a:lnTo>
                <a:lnTo>
                  <a:pt x="2651" y="228"/>
                </a:lnTo>
                <a:lnTo>
                  <a:pt x="2700" y="228"/>
                </a:lnTo>
                <a:lnTo>
                  <a:pt x="2700" y="275"/>
                </a:lnTo>
                <a:close/>
                <a:moveTo>
                  <a:pt x="2622" y="275"/>
                </a:moveTo>
                <a:lnTo>
                  <a:pt x="2575" y="275"/>
                </a:lnTo>
                <a:lnTo>
                  <a:pt x="2575" y="228"/>
                </a:lnTo>
                <a:lnTo>
                  <a:pt x="2622" y="228"/>
                </a:lnTo>
                <a:lnTo>
                  <a:pt x="2622" y="275"/>
                </a:lnTo>
                <a:close/>
                <a:moveTo>
                  <a:pt x="2547" y="275"/>
                </a:moveTo>
                <a:lnTo>
                  <a:pt x="2499" y="275"/>
                </a:lnTo>
                <a:lnTo>
                  <a:pt x="2499" y="228"/>
                </a:lnTo>
                <a:lnTo>
                  <a:pt x="2547" y="228"/>
                </a:lnTo>
                <a:lnTo>
                  <a:pt x="2547" y="275"/>
                </a:lnTo>
                <a:close/>
                <a:moveTo>
                  <a:pt x="2471" y="275"/>
                </a:moveTo>
                <a:lnTo>
                  <a:pt x="2424" y="275"/>
                </a:lnTo>
                <a:lnTo>
                  <a:pt x="2424" y="228"/>
                </a:lnTo>
                <a:lnTo>
                  <a:pt x="2471" y="228"/>
                </a:lnTo>
                <a:lnTo>
                  <a:pt x="2471" y="275"/>
                </a:lnTo>
                <a:close/>
                <a:moveTo>
                  <a:pt x="2395" y="275"/>
                </a:moveTo>
                <a:lnTo>
                  <a:pt x="2348" y="275"/>
                </a:lnTo>
                <a:lnTo>
                  <a:pt x="2348" y="228"/>
                </a:lnTo>
                <a:lnTo>
                  <a:pt x="2395" y="228"/>
                </a:lnTo>
                <a:lnTo>
                  <a:pt x="2395" y="275"/>
                </a:lnTo>
                <a:close/>
                <a:moveTo>
                  <a:pt x="2319" y="275"/>
                </a:moveTo>
                <a:lnTo>
                  <a:pt x="2272" y="275"/>
                </a:lnTo>
                <a:lnTo>
                  <a:pt x="2272" y="228"/>
                </a:lnTo>
                <a:lnTo>
                  <a:pt x="2319" y="228"/>
                </a:lnTo>
                <a:lnTo>
                  <a:pt x="2319" y="275"/>
                </a:lnTo>
                <a:close/>
                <a:moveTo>
                  <a:pt x="2168" y="275"/>
                </a:moveTo>
                <a:lnTo>
                  <a:pt x="2121" y="275"/>
                </a:lnTo>
                <a:lnTo>
                  <a:pt x="2121" y="228"/>
                </a:lnTo>
                <a:lnTo>
                  <a:pt x="2168" y="228"/>
                </a:lnTo>
                <a:lnTo>
                  <a:pt x="2168" y="275"/>
                </a:lnTo>
                <a:close/>
                <a:moveTo>
                  <a:pt x="1411" y="275"/>
                </a:moveTo>
                <a:lnTo>
                  <a:pt x="1363" y="275"/>
                </a:lnTo>
                <a:lnTo>
                  <a:pt x="1363" y="228"/>
                </a:lnTo>
                <a:lnTo>
                  <a:pt x="1411" y="228"/>
                </a:lnTo>
                <a:lnTo>
                  <a:pt x="1411" y="275"/>
                </a:lnTo>
                <a:close/>
                <a:moveTo>
                  <a:pt x="1335" y="275"/>
                </a:moveTo>
                <a:lnTo>
                  <a:pt x="1288" y="275"/>
                </a:lnTo>
                <a:lnTo>
                  <a:pt x="1288" y="228"/>
                </a:lnTo>
                <a:lnTo>
                  <a:pt x="1335" y="228"/>
                </a:lnTo>
                <a:lnTo>
                  <a:pt x="1335" y="275"/>
                </a:lnTo>
                <a:close/>
                <a:moveTo>
                  <a:pt x="1259" y="275"/>
                </a:moveTo>
                <a:lnTo>
                  <a:pt x="1212" y="275"/>
                </a:lnTo>
                <a:lnTo>
                  <a:pt x="1212" y="228"/>
                </a:lnTo>
                <a:lnTo>
                  <a:pt x="1259" y="228"/>
                </a:lnTo>
                <a:lnTo>
                  <a:pt x="1259" y="275"/>
                </a:lnTo>
                <a:close/>
                <a:moveTo>
                  <a:pt x="1184" y="275"/>
                </a:moveTo>
                <a:lnTo>
                  <a:pt x="1136" y="275"/>
                </a:lnTo>
                <a:lnTo>
                  <a:pt x="1136" y="228"/>
                </a:lnTo>
                <a:lnTo>
                  <a:pt x="1184" y="228"/>
                </a:lnTo>
                <a:lnTo>
                  <a:pt x="1184" y="275"/>
                </a:lnTo>
                <a:close/>
                <a:moveTo>
                  <a:pt x="1108" y="275"/>
                </a:moveTo>
                <a:lnTo>
                  <a:pt x="1060" y="275"/>
                </a:lnTo>
                <a:lnTo>
                  <a:pt x="1060" y="228"/>
                </a:lnTo>
                <a:lnTo>
                  <a:pt x="1108" y="228"/>
                </a:lnTo>
                <a:lnTo>
                  <a:pt x="1108" y="275"/>
                </a:lnTo>
                <a:close/>
                <a:moveTo>
                  <a:pt x="881" y="275"/>
                </a:moveTo>
                <a:lnTo>
                  <a:pt x="833" y="275"/>
                </a:lnTo>
                <a:lnTo>
                  <a:pt x="833" y="228"/>
                </a:lnTo>
                <a:lnTo>
                  <a:pt x="881" y="228"/>
                </a:lnTo>
                <a:lnTo>
                  <a:pt x="881" y="275"/>
                </a:lnTo>
                <a:close/>
                <a:moveTo>
                  <a:pt x="805" y="275"/>
                </a:moveTo>
                <a:lnTo>
                  <a:pt x="758" y="275"/>
                </a:lnTo>
                <a:lnTo>
                  <a:pt x="758" y="228"/>
                </a:lnTo>
                <a:lnTo>
                  <a:pt x="805" y="228"/>
                </a:lnTo>
                <a:lnTo>
                  <a:pt x="805" y="275"/>
                </a:lnTo>
                <a:close/>
                <a:moveTo>
                  <a:pt x="729" y="275"/>
                </a:moveTo>
                <a:lnTo>
                  <a:pt x="682" y="275"/>
                </a:lnTo>
                <a:lnTo>
                  <a:pt x="682" y="228"/>
                </a:lnTo>
                <a:lnTo>
                  <a:pt x="729" y="228"/>
                </a:lnTo>
                <a:lnTo>
                  <a:pt x="729" y="275"/>
                </a:lnTo>
                <a:close/>
                <a:moveTo>
                  <a:pt x="578" y="275"/>
                </a:moveTo>
                <a:lnTo>
                  <a:pt x="530" y="275"/>
                </a:lnTo>
                <a:lnTo>
                  <a:pt x="530" y="228"/>
                </a:lnTo>
                <a:lnTo>
                  <a:pt x="578" y="228"/>
                </a:lnTo>
                <a:lnTo>
                  <a:pt x="578" y="275"/>
                </a:lnTo>
                <a:close/>
                <a:moveTo>
                  <a:pt x="502" y="275"/>
                </a:moveTo>
                <a:lnTo>
                  <a:pt x="455" y="275"/>
                </a:lnTo>
                <a:lnTo>
                  <a:pt x="455" y="228"/>
                </a:lnTo>
                <a:lnTo>
                  <a:pt x="502" y="228"/>
                </a:lnTo>
                <a:lnTo>
                  <a:pt x="502" y="275"/>
                </a:lnTo>
                <a:close/>
                <a:moveTo>
                  <a:pt x="426" y="275"/>
                </a:moveTo>
                <a:lnTo>
                  <a:pt x="379" y="275"/>
                </a:lnTo>
                <a:lnTo>
                  <a:pt x="379" y="228"/>
                </a:lnTo>
                <a:lnTo>
                  <a:pt x="426" y="228"/>
                </a:lnTo>
                <a:lnTo>
                  <a:pt x="426" y="275"/>
                </a:lnTo>
                <a:close/>
                <a:moveTo>
                  <a:pt x="123" y="275"/>
                </a:moveTo>
                <a:lnTo>
                  <a:pt x="76" y="275"/>
                </a:lnTo>
                <a:lnTo>
                  <a:pt x="76" y="228"/>
                </a:lnTo>
                <a:lnTo>
                  <a:pt x="123" y="228"/>
                </a:lnTo>
                <a:lnTo>
                  <a:pt x="123" y="275"/>
                </a:lnTo>
                <a:close/>
                <a:moveTo>
                  <a:pt x="3003" y="199"/>
                </a:moveTo>
                <a:lnTo>
                  <a:pt x="2954" y="199"/>
                </a:lnTo>
                <a:lnTo>
                  <a:pt x="2954" y="152"/>
                </a:lnTo>
                <a:lnTo>
                  <a:pt x="3003" y="152"/>
                </a:lnTo>
                <a:lnTo>
                  <a:pt x="3003" y="199"/>
                </a:lnTo>
                <a:close/>
                <a:moveTo>
                  <a:pt x="2700" y="199"/>
                </a:moveTo>
                <a:lnTo>
                  <a:pt x="2651" y="199"/>
                </a:lnTo>
                <a:lnTo>
                  <a:pt x="2651" y="152"/>
                </a:lnTo>
                <a:lnTo>
                  <a:pt x="2700" y="152"/>
                </a:lnTo>
                <a:lnTo>
                  <a:pt x="2700" y="199"/>
                </a:lnTo>
                <a:close/>
                <a:moveTo>
                  <a:pt x="2622" y="199"/>
                </a:moveTo>
                <a:lnTo>
                  <a:pt x="2575" y="199"/>
                </a:lnTo>
                <a:lnTo>
                  <a:pt x="2575" y="152"/>
                </a:lnTo>
                <a:lnTo>
                  <a:pt x="2622" y="152"/>
                </a:lnTo>
                <a:lnTo>
                  <a:pt x="2622" y="199"/>
                </a:lnTo>
                <a:close/>
                <a:moveTo>
                  <a:pt x="2547" y="199"/>
                </a:moveTo>
                <a:lnTo>
                  <a:pt x="2499" y="199"/>
                </a:lnTo>
                <a:lnTo>
                  <a:pt x="2499" y="152"/>
                </a:lnTo>
                <a:lnTo>
                  <a:pt x="2547" y="152"/>
                </a:lnTo>
                <a:lnTo>
                  <a:pt x="2547" y="199"/>
                </a:lnTo>
                <a:close/>
                <a:moveTo>
                  <a:pt x="2244" y="199"/>
                </a:moveTo>
                <a:lnTo>
                  <a:pt x="2196" y="199"/>
                </a:lnTo>
                <a:lnTo>
                  <a:pt x="2196" y="152"/>
                </a:lnTo>
                <a:lnTo>
                  <a:pt x="2244" y="152"/>
                </a:lnTo>
                <a:lnTo>
                  <a:pt x="2244" y="199"/>
                </a:lnTo>
                <a:close/>
                <a:moveTo>
                  <a:pt x="1865" y="199"/>
                </a:moveTo>
                <a:lnTo>
                  <a:pt x="1818" y="199"/>
                </a:lnTo>
                <a:lnTo>
                  <a:pt x="1818" y="152"/>
                </a:lnTo>
                <a:lnTo>
                  <a:pt x="1865" y="152"/>
                </a:lnTo>
                <a:lnTo>
                  <a:pt x="1865" y="199"/>
                </a:lnTo>
                <a:close/>
                <a:moveTo>
                  <a:pt x="1411" y="199"/>
                </a:moveTo>
                <a:lnTo>
                  <a:pt x="1363" y="199"/>
                </a:lnTo>
                <a:lnTo>
                  <a:pt x="1363" y="152"/>
                </a:lnTo>
                <a:lnTo>
                  <a:pt x="1411" y="152"/>
                </a:lnTo>
                <a:lnTo>
                  <a:pt x="1411" y="199"/>
                </a:lnTo>
                <a:close/>
                <a:moveTo>
                  <a:pt x="1335" y="199"/>
                </a:moveTo>
                <a:lnTo>
                  <a:pt x="1288" y="199"/>
                </a:lnTo>
                <a:lnTo>
                  <a:pt x="1288" y="152"/>
                </a:lnTo>
                <a:lnTo>
                  <a:pt x="1335" y="152"/>
                </a:lnTo>
                <a:lnTo>
                  <a:pt x="1335" y="199"/>
                </a:lnTo>
                <a:close/>
                <a:moveTo>
                  <a:pt x="1259" y="199"/>
                </a:moveTo>
                <a:lnTo>
                  <a:pt x="1212" y="199"/>
                </a:lnTo>
                <a:lnTo>
                  <a:pt x="1212" y="152"/>
                </a:lnTo>
                <a:lnTo>
                  <a:pt x="1259" y="152"/>
                </a:lnTo>
                <a:lnTo>
                  <a:pt x="1259" y="199"/>
                </a:lnTo>
                <a:close/>
                <a:moveTo>
                  <a:pt x="1184" y="199"/>
                </a:moveTo>
                <a:lnTo>
                  <a:pt x="1136" y="199"/>
                </a:lnTo>
                <a:lnTo>
                  <a:pt x="1136" y="152"/>
                </a:lnTo>
                <a:lnTo>
                  <a:pt x="1184" y="152"/>
                </a:lnTo>
                <a:lnTo>
                  <a:pt x="1184" y="199"/>
                </a:lnTo>
                <a:close/>
                <a:moveTo>
                  <a:pt x="1108" y="199"/>
                </a:moveTo>
                <a:lnTo>
                  <a:pt x="1060" y="199"/>
                </a:lnTo>
                <a:lnTo>
                  <a:pt x="1060" y="152"/>
                </a:lnTo>
                <a:lnTo>
                  <a:pt x="1108" y="152"/>
                </a:lnTo>
                <a:lnTo>
                  <a:pt x="1108" y="199"/>
                </a:lnTo>
                <a:close/>
                <a:moveTo>
                  <a:pt x="1032" y="199"/>
                </a:moveTo>
                <a:lnTo>
                  <a:pt x="985" y="199"/>
                </a:lnTo>
                <a:lnTo>
                  <a:pt x="985" y="152"/>
                </a:lnTo>
                <a:lnTo>
                  <a:pt x="1032" y="152"/>
                </a:lnTo>
                <a:lnTo>
                  <a:pt x="1032" y="199"/>
                </a:lnTo>
                <a:close/>
                <a:moveTo>
                  <a:pt x="805" y="199"/>
                </a:moveTo>
                <a:lnTo>
                  <a:pt x="758" y="199"/>
                </a:lnTo>
                <a:lnTo>
                  <a:pt x="758" y="152"/>
                </a:lnTo>
                <a:lnTo>
                  <a:pt x="805" y="152"/>
                </a:lnTo>
                <a:lnTo>
                  <a:pt x="805" y="199"/>
                </a:lnTo>
                <a:close/>
                <a:moveTo>
                  <a:pt x="729" y="199"/>
                </a:moveTo>
                <a:lnTo>
                  <a:pt x="682" y="199"/>
                </a:lnTo>
                <a:lnTo>
                  <a:pt x="682" y="152"/>
                </a:lnTo>
                <a:lnTo>
                  <a:pt x="729" y="152"/>
                </a:lnTo>
                <a:lnTo>
                  <a:pt x="729" y="199"/>
                </a:lnTo>
                <a:close/>
                <a:moveTo>
                  <a:pt x="653" y="199"/>
                </a:moveTo>
                <a:lnTo>
                  <a:pt x="606" y="199"/>
                </a:lnTo>
                <a:lnTo>
                  <a:pt x="606" y="152"/>
                </a:lnTo>
                <a:lnTo>
                  <a:pt x="653" y="152"/>
                </a:lnTo>
                <a:lnTo>
                  <a:pt x="653" y="199"/>
                </a:lnTo>
                <a:close/>
                <a:moveTo>
                  <a:pt x="578" y="199"/>
                </a:moveTo>
                <a:lnTo>
                  <a:pt x="530" y="199"/>
                </a:lnTo>
                <a:lnTo>
                  <a:pt x="530" y="152"/>
                </a:lnTo>
                <a:lnTo>
                  <a:pt x="578" y="152"/>
                </a:lnTo>
                <a:lnTo>
                  <a:pt x="578" y="199"/>
                </a:lnTo>
                <a:close/>
                <a:moveTo>
                  <a:pt x="502" y="199"/>
                </a:moveTo>
                <a:lnTo>
                  <a:pt x="455" y="199"/>
                </a:lnTo>
                <a:lnTo>
                  <a:pt x="455" y="152"/>
                </a:lnTo>
                <a:lnTo>
                  <a:pt x="502" y="152"/>
                </a:lnTo>
                <a:lnTo>
                  <a:pt x="502" y="199"/>
                </a:lnTo>
                <a:close/>
                <a:moveTo>
                  <a:pt x="2622" y="123"/>
                </a:moveTo>
                <a:lnTo>
                  <a:pt x="2575" y="123"/>
                </a:lnTo>
                <a:lnTo>
                  <a:pt x="2575" y="76"/>
                </a:lnTo>
                <a:lnTo>
                  <a:pt x="2622" y="76"/>
                </a:lnTo>
                <a:lnTo>
                  <a:pt x="2622" y="123"/>
                </a:lnTo>
                <a:close/>
                <a:moveTo>
                  <a:pt x="1865" y="123"/>
                </a:moveTo>
                <a:lnTo>
                  <a:pt x="1818" y="123"/>
                </a:lnTo>
                <a:lnTo>
                  <a:pt x="1818" y="76"/>
                </a:lnTo>
                <a:lnTo>
                  <a:pt x="1865" y="76"/>
                </a:lnTo>
                <a:lnTo>
                  <a:pt x="1865" y="123"/>
                </a:lnTo>
                <a:close/>
                <a:moveTo>
                  <a:pt x="1789" y="123"/>
                </a:moveTo>
                <a:lnTo>
                  <a:pt x="1742" y="123"/>
                </a:lnTo>
                <a:lnTo>
                  <a:pt x="1742" y="76"/>
                </a:lnTo>
                <a:lnTo>
                  <a:pt x="1789" y="76"/>
                </a:lnTo>
                <a:lnTo>
                  <a:pt x="1789" y="123"/>
                </a:lnTo>
                <a:close/>
                <a:moveTo>
                  <a:pt x="1411" y="123"/>
                </a:moveTo>
                <a:lnTo>
                  <a:pt x="1363" y="123"/>
                </a:lnTo>
                <a:lnTo>
                  <a:pt x="1363" y="76"/>
                </a:lnTo>
                <a:lnTo>
                  <a:pt x="1411" y="76"/>
                </a:lnTo>
                <a:lnTo>
                  <a:pt x="1411" y="123"/>
                </a:lnTo>
                <a:close/>
                <a:moveTo>
                  <a:pt x="1335" y="123"/>
                </a:moveTo>
                <a:lnTo>
                  <a:pt x="1288" y="123"/>
                </a:lnTo>
                <a:lnTo>
                  <a:pt x="1288" y="76"/>
                </a:lnTo>
                <a:lnTo>
                  <a:pt x="1335" y="76"/>
                </a:lnTo>
                <a:lnTo>
                  <a:pt x="1335" y="123"/>
                </a:lnTo>
                <a:close/>
                <a:moveTo>
                  <a:pt x="1259" y="123"/>
                </a:moveTo>
                <a:lnTo>
                  <a:pt x="1212" y="123"/>
                </a:lnTo>
                <a:lnTo>
                  <a:pt x="1212" y="76"/>
                </a:lnTo>
                <a:lnTo>
                  <a:pt x="1259" y="76"/>
                </a:lnTo>
                <a:lnTo>
                  <a:pt x="1259" y="123"/>
                </a:lnTo>
                <a:close/>
                <a:moveTo>
                  <a:pt x="1184" y="123"/>
                </a:moveTo>
                <a:lnTo>
                  <a:pt x="1136" y="123"/>
                </a:lnTo>
                <a:lnTo>
                  <a:pt x="1136" y="76"/>
                </a:lnTo>
                <a:lnTo>
                  <a:pt x="1184" y="76"/>
                </a:lnTo>
                <a:lnTo>
                  <a:pt x="1184" y="123"/>
                </a:lnTo>
                <a:close/>
                <a:moveTo>
                  <a:pt x="1108" y="123"/>
                </a:moveTo>
                <a:lnTo>
                  <a:pt x="1060" y="123"/>
                </a:lnTo>
                <a:lnTo>
                  <a:pt x="1060" y="76"/>
                </a:lnTo>
                <a:lnTo>
                  <a:pt x="1108" y="76"/>
                </a:lnTo>
                <a:lnTo>
                  <a:pt x="1108" y="123"/>
                </a:lnTo>
                <a:close/>
                <a:moveTo>
                  <a:pt x="1032" y="123"/>
                </a:moveTo>
                <a:lnTo>
                  <a:pt x="985" y="123"/>
                </a:lnTo>
                <a:lnTo>
                  <a:pt x="985" y="76"/>
                </a:lnTo>
                <a:lnTo>
                  <a:pt x="1032" y="76"/>
                </a:lnTo>
                <a:lnTo>
                  <a:pt x="1032" y="123"/>
                </a:lnTo>
                <a:close/>
                <a:moveTo>
                  <a:pt x="881" y="123"/>
                </a:moveTo>
                <a:lnTo>
                  <a:pt x="833" y="123"/>
                </a:lnTo>
                <a:lnTo>
                  <a:pt x="833" y="76"/>
                </a:lnTo>
                <a:lnTo>
                  <a:pt x="881" y="76"/>
                </a:lnTo>
                <a:lnTo>
                  <a:pt x="881" y="123"/>
                </a:lnTo>
                <a:close/>
                <a:moveTo>
                  <a:pt x="805" y="123"/>
                </a:moveTo>
                <a:lnTo>
                  <a:pt x="758" y="123"/>
                </a:lnTo>
                <a:lnTo>
                  <a:pt x="758" y="76"/>
                </a:lnTo>
                <a:lnTo>
                  <a:pt x="805" y="76"/>
                </a:lnTo>
                <a:lnTo>
                  <a:pt x="805" y="123"/>
                </a:lnTo>
                <a:close/>
                <a:moveTo>
                  <a:pt x="729" y="123"/>
                </a:moveTo>
                <a:lnTo>
                  <a:pt x="682" y="123"/>
                </a:lnTo>
                <a:lnTo>
                  <a:pt x="682" y="76"/>
                </a:lnTo>
                <a:lnTo>
                  <a:pt x="729" y="76"/>
                </a:lnTo>
                <a:lnTo>
                  <a:pt x="729" y="123"/>
                </a:lnTo>
                <a:close/>
                <a:moveTo>
                  <a:pt x="578" y="123"/>
                </a:moveTo>
                <a:lnTo>
                  <a:pt x="530" y="123"/>
                </a:lnTo>
                <a:lnTo>
                  <a:pt x="530" y="76"/>
                </a:lnTo>
                <a:lnTo>
                  <a:pt x="578" y="76"/>
                </a:lnTo>
                <a:lnTo>
                  <a:pt x="578" y="123"/>
                </a:lnTo>
                <a:close/>
                <a:moveTo>
                  <a:pt x="2547" y="48"/>
                </a:moveTo>
                <a:lnTo>
                  <a:pt x="2499" y="48"/>
                </a:lnTo>
                <a:lnTo>
                  <a:pt x="2499" y="0"/>
                </a:lnTo>
                <a:lnTo>
                  <a:pt x="2547" y="0"/>
                </a:lnTo>
                <a:lnTo>
                  <a:pt x="2547" y="48"/>
                </a:lnTo>
                <a:close/>
                <a:moveTo>
                  <a:pt x="2244" y="48"/>
                </a:moveTo>
                <a:lnTo>
                  <a:pt x="2196" y="48"/>
                </a:lnTo>
                <a:lnTo>
                  <a:pt x="2196" y="0"/>
                </a:lnTo>
                <a:lnTo>
                  <a:pt x="2244" y="0"/>
                </a:lnTo>
                <a:lnTo>
                  <a:pt x="2244" y="48"/>
                </a:lnTo>
                <a:close/>
                <a:moveTo>
                  <a:pt x="2168" y="48"/>
                </a:moveTo>
                <a:lnTo>
                  <a:pt x="2121" y="48"/>
                </a:lnTo>
                <a:lnTo>
                  <a:pt x="2121" y="0"/>
                </a:lnTo>
                <a:lnTo>
                  <a:pt x="2168" y="0"/>
                </a:lnTo>
                <a:lnTo>
                  <a:pt x="2168" y="48"/>
                </a:lnTo>
                <a:close/>
                <a:moveTo>
                  <a:pt x="1335" y="48"/>
                </a:moveTo>
                <a:lnTo>
                  <a:pt x="1288" y="48"/>
                </a:lnTo>
                <a:lnTo>
                  <a:pt x="1288" y="0"/>
                </a:lnTo>
                <a:lnTo>
                  <a:pt x="1335" y="0"/>
                </a:lnTo>
                <a:lnTo>
                  <a:pt x="1335" y="48"/>
                </a:lnTo>
                <a:close/>
                <a:moveTo>
                  <a:pt x="1259" y="48"/>
                </a:moveTo>
                <a:lnTo>
                  <a:pt x="1212" y="48"/>
                </a:lnTo>
                <a:lnTo>
                  <a:pt x="1212" y="0"/>
                </a:lnTo>
                <a:lnTo>
                  <a:pt x="1259" y="0"/>
                </a:lnTo>
                <a:lnTo>
                  <a:pt x="1259" y="48"/>
                </a:lnTo>
                <a:close/>
                <a:moveTo>
                  <a:pt x="1184" y="48"/>
                </a:moveTo>
                <a:lnTo>
                  <a:pt x="1136" y="48"/>
                </a:lnTo>
                <a:lnTo>
                  <a:pt x="1136" y="0"/>
                </a:lnTo>
                <a:lnTo>
                  <a:pt x="1184" y="0"/>
                </a:lnTo>
                <a:lnTo>
                  <a:pt x="1184" y="48"/>
                </a:lnTo>
                <a:close/>
                <a:moveTo>
                  <a:pt x="1032" y="48"/>
                </a:moveTo>
                <a:lnTo>
                  <a:pt x="985" y="48"/>
                </a:lnTo>
                <a:lnTo>
                  <a:pt x="985" y="0"/>
                </a:lnTo>
                <a:lnTo>
                  <a:pt x="1032" y="0"/>
                </a:lnTo>
                <a:lnTo>
                  <a:pt x="1032" y="48"/>
                </a:lnTo>
                <a:close/>
                <a:moveTo>
                  <a:pt x="956" y="48"/>
                </a:moveTo>
                <a:lnTo>
                  <a:pt x="909" y="48"/>
                </a:lnTo>
                <a:lnTo>
                  <a:pt x="909" y="0"/>
                </a:lnTo>
                <a:lnTo>
                  <a:pt x="956" y="0"/>
                </a:lnTo>
                <a:lnTo>
                  <a:pt x="956" y="48"/>
                </a:lnTo>
                <a:close/>
                <a:moveTo>
                  <a:pt x="881" y="48"/>
                </a:moveTo>
                <a:lnTo>
                  <a:pt x="833" y="48"/>
                </a:lnTo>
                <a:lnTo>
                  <a:pt x="833" y="0"/>
                </a:lnTo>
                <a:lnTo>
                  <a:pt x="881" y="0"/>
                </a:lnTo>
                <a:lnTo>
                  <a:pt x="881" y="48"/>
                </a:lnTo>
                <a:close/>
                <a:moveTo>
                  <a:pt x="805" y="48"/>
                </a:moveTo>
                <a:lnTo>
                  <a:pt x="758" y="48"/>
                </a:lnTo>
                <a:lnTo>
                  <a:pt x="758" y="0"/>
                </a:lnTo>
                <a:lnTo>
                  <a:pt x="805" y="0"/>
                </a:lnTo>
                <a:lnTo>
                  <a:pt x="805" y="48"/>
                </a:lnTo>
                <a:close/>
              </a:path>
            </a:pathLst>
          </a:custGeom>
          <a:solidFill>
            <a:srgbClr val="FFC000">
              <a:alpha val="20000"/>
            </a:srgbClr>
          </a:solidFill>
          <a:ln>
            <a:noFill/>
          </a:ln>
        </p:spPr>
        <p:txBody>
          <a:bodyPr/>
          <a:lstStyle/>
          <a:p>
            <a:endParaRPr lang="zh-CN" altLang="en-US"/>
          </a:p>
        </p:txBody>
      </p:sp>
      <p:grpSp>
        <p:nvGrpSpPr>
          <p:cNvPr id="28" name="组合 27"/>
          <p:cNvGrpSpPr/>
          <p:nvPr/>
        </p:nvGrpSpPr>
        <p:grpSpPr>
          <a:xfrm>
            <a:off x="3815147" y="1071537"/>
            <a:ext cx="1426074" cy="1426074"/>
            <a:chOff x="304800" y="673100"/>
            <a:chExt cx="4000500" cy="4000500"/>
          </a:xfrm>
          <a:effectLst>
            <a:outerShdw blurRad="381000" dist="152400" dir="8100000" algn="tr" rotWithShape="0">
              <a:prstClr val="black">
                <a:alpha val="7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30" name="椭圆 29"/>
            <p:cNvSpPr/>
            <p:nvPr/>
          </p:nvSpPr>
          <p:spPr>
            <a:xfrm>
              <a:off x="479425" y="847725"/>
              <a:ext cx="3651250" cy="3651250"/>
            </a:xfrm>
            <a:prstGeom prst="ellipse">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sp>
        <p:nvSpPr>
          <p:cNvPr id="31" name="矩形 30"/>
          <p:cNvSpPr/>
          <p:nvPr/>
        </p:nvSpPr>
        <p:spPr>
          <a:xfrm>
            <a:off x="4104666" y="1014045"/>
            <a:ext cx="790601" cy="1477328"/>
          </a:xfrm>
          <a:prstGeom prst="rect">
            <a:avLst/>
          </a:prstGeom>
        </p:spPr>
        <p:txBody>
          <a:bodyPr wrap="none">
            <a:spAutoFit/>
          </a:bodyPr>
          <a:lstStyle/>
          <a:p>
            <a:r>
              <a:rPr lang="en-US" altLang="zh-CN" sz="9000" b="1" spc="-300" dirty="0" smtClean="0">
                <a:solidFill>
                  <a:schemeClr val="bg1"/>
                </a:solidFill>
                <a:latin typeface="方正黑体简体" pitchFamily="65" charset="-122"/>
                <a:ea typeface="方正黑体简体" pitchFamily="65" charset="-122"/>
              </a:rPr>
              <a:t>3</a:t>
            </a:r>
            <a:endParaRPr lang="zh-CN" altLang="en-US" sz="9000" b="1" spc="-300" dirty="0">
              <a:solidFill>
                <a:schemeClr val="bg1"/>
              </a:solidFill>
              <a:latin typeface="方正黑体简体" pitchFamily="65" charset="-122"/>
              <a:ea typeface="方正黑体简体" pitchFamily="65" charset="-122"/>
            </a:endParaRPr>
          </a:p>
        </p:txBody>
      </p:sp>
      <p:sp>
        <p:nvSpPr>
          <p:cNvPr id="32" name="矩形 31"/>
          <p:cNvSpPr/>
          <p:nvPr/>
        </p:nvSpPr>
        <p:spPr>
          <a:xfrm>
            <a:off x="2987824" y="2787774"/>
            <a:ext cx="2954655" cy="646331"/>
          </a:xfrm>
          <a:prstGeom prst="rect">
            <a:avLst/>
          </a:prstGeom>
        </p:spPr>
        <p:txBody>
          <a:bodyPr wrap="none">
            <a:spAutoFit/>
          </a:bodyPr>
          <a:lstStyle/>
          <a:p>
            <a:r>
              <a:rPr lang="zh-CN" altLang="en-US" sz="3600" dirty="0" smtClean="0">
                <a:solidFill>
                  <a:srgbClr val="00A1DA"/>
                </a:solidFill>
                <a:latin typeface="方正黑体简体" pitchFamily="65" charset="-122"/>
                <a:ea typeface="方正黑体简体" pitchFamily="65" charset="-122"/>
              </a:rPr>
              <a:t>项目成果展示</a:t>
            </a:r>
            <a:endParaRPr lang="zh-CN" altLang="en-US" sz="3600" dirty="0">
              <a:solidFill>
                <a:srgbClr val="00A1DA"/>
              </a:solidFill>
              <a:latin typeface="方正黑体简体" pitchFamily="65" charset="-122"/>
              <a:ea typeface="方正黑体简体" pitchFamily="65" charset="-122"/>
            </a:endParaRPr>
          </a:p>
        </p:txBody>
      </p:sp>
      <p:grpSp>
        <p:nvGrpSpPr>
          <p:cNvPr id="33" name="组合 32"/>
          <p:cNvGrpSpPr/>
          <p:nvPr/>
        </p:nvGrpSpPr>
        <p:grpSpPr>
          <a:xfrm>
            <a:off x="3928996" y="2323223"/>
            <a:ext cx="112138" cy="112138"/>
            <a:chOff x="304800" y="673100"/>
            <a:chExt cx="4000500" cy="4000500"/>
          </a:xfrm>
          <a:effectLst>
            <a:outerShdw blurRad="381000" dist="152400" dir="8100000" algn="tr" rotWithShape="0">
              <a:prstClr val="black">
                <a:alpha val="7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35" name="椭圆 3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36" name="组合 35"/>
          <p:cNvGrpSpPr/>
          <p:nvPr/>
        </p:nvGrpSpPr>
        <p:grpSpPr>
          <a:xfrm>
            <a:off x="3694158" y="2140427"/>
            <a:ext cx="112138" cy="112138"/>
            <a:chOff x="304800" y="673100"/>
            <a:chExt cx="4000500" cy="4000500"/>
          </a:xfrm>
          <a:effectLst>
            <a:outerShdw blurRad="381000" dist="152400" dir="8100000" algn="tr" rotWithShape="0">
              <a:prstClr val="black">
                <a:alpha val="7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38" name="椭圆 3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39" name="组合 38"/>
          <p:cNvGrpSpPr/>
          <p:nvPr/>
        </p:nvGrpSpPr>
        <p:grpSpPr>
          <a:xfrm>
            <a:off x="3563888" y="2328118"/>
            <a:ext cx="234512" cy="234512"/>
            <a:chOff x="304800" y="673100"/>
            <a:chExt cx="4000500" cy="4000500"/>
          </a:xfrm>
          <a:effectLst>
            <a:outerShdw blurRad="381000" dist="152400" dir="8100000" algn="tr" rotWithShape="0">
              <a:prstClr val="black">
                <a:alpha val="7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41" name="椭圆 4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42" name="组合 41"/>
          <p:cNvGrpSpPr/>
          <p:nvPr/>
        </p:nvGrpSpPr>
        <p:grpSpPr>
          <a:xfrm>
            <a:off x="4951307" y="2390127"/>
            <a:ext cx="112138" cy="112138"/>
            <a:chOff x="304800" y="673100"/>
            <a:chExt cx="4000500" cy="4000500"/>
          </a:xfrm>
          <a:effectLst>
            <a:outerShdw blurRad="381000" dist="152400" dir="8100000" algn="tr" rotWithShape="0">
              <a:prstClr val="black">
                <a:alpha val="7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44" name="椭圆 4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45" name="组合 44"/>
          <p:cNvGrpSpPr/>
          <p:nvPr/>
        </p:nvGrpSpPr>
        <p:grpSpPr>
          <a:xfrm>
            <a:off x="5134202" y="2058932"/>
            <a:ext cx="112138" cy="112138"/>
            <a:chOff x="304800" y="673100"/>
            <a:chExt cx="4000500" cy="4000500"/>
          </a:xfrm>
          <a:effectLst>
            <a:outerShdw blurRad="381000" dist="152400" dir="8100000" algn="tr" rotWithShape="0">
              <a:prstClr val="black">
                <a:alpha val="7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47" name="椭圆 4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48" name="组合 47"/>
          <p:cNvGrpSpPr/>
          <p:nvPr/>
        </p:nvGrpSpPr>
        <p:grpSpPr>
          <a:xfrm>
            <a:off x="5123965" y="2338355"/>
            <a:ext cx="234512" cy="234512"/>
            <a:chOff x="304800" y="673100"/>
            <a:chExt cx="4000500" cy="4000500"/>
          </a:xfrm>
          <a:effectLst>
            <a:outerShdw blurRad="381000" dist="152400" dir="8100000" algn="tr" rotWithShape="0">
              <a:prstClr val="black">
                <a:alpha val="70000"/>
              </a:prstClr>
            </a:outerShdw>
          </a:effectLst>
        </p:grpSpPr>
        <p:sp>
          <p:nvSpPr>
            <p:cNvPr id="49" name="同心圆 4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50" name="椭圆 4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cxnSp>
        <p:nvCxnSpPr>
          <p:cNvPr id="51" name="直接连接符 50"/>
          <p:cNvCxnSpPr/>
          <p:nvPr/>
        </p:nvCxnSpPr>
        <p:spPr>
          <a:xfrm flipV="1">
            <a:off x="-36512" y="3097877"/>
            <a:ext cx="2952328" cy="13062"/>
          </a:xfrm>
          <a:prstGeom prst="line">
            <a:avLst/>
          </a:prstGeom>
          <a:ln w="25400">
            <a:solidFill>
              <a:srgbClr val="00A1DA"/>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a:stCxn id="32" idx="3"/>
          </p:cNvCxnSpPr>
          <p:nvPr/>
        </p:nvCxnSpPr>
        <p:spPr>
          <a:xfrm flipV="1">
            <a:off x="5942479" y="3097878"/>
            <a:ext cx="3201521" cy="13062"/>
          </a:xfrm>
          <a:prstGeom prst="line">
            <a:avLst/>
          </a:prstGeom>
          <a:ln w="25400">
            <a:solidFill>
              <a:srgbClr val="00A1DA"/>
            </a:solidFill>
          </a:ln>
        </p:spPr>
        <p:style>
          <a:lnRef idx="1">
            <a:schemeClr val="accent1"/>
          </a:lnRef>
          <a:fillRef idx="0">
            <a:schemeClr val="accent1"/>
          </a:fillRef>
          <a:effectRef idx="0">
            <a:schemeClr val="accent1"/>
          </a:effectRef>
          <a:fontRef idx="minor">
            <a:schemeClr val="tx1"/>
          </a:fontRef>
        </p:style>
      </p:cxnSp>
      <p:sp>
        <p:nvSpPr>
          <p:cNvPr id="57" name="矩形 56"/>
          <p:cNvSpPr/>
          <p:nvPr/>
        </p:nvSpPr>
        <p:spPr>
          <a:xfrm>
            <a:off x="2411760" y="3507854"/>
            <a:ext cx="1620957" cy="338554"/>
          </a:xfrm>
          <a:prstGeom prst="rect">
            <a:avLst/>
          </a:prstGeom>
        </p:spPr>
        <p:txBody>
          <a:bodyPr wrap="none">
            <a:spAutoFit/>
          </a:bodyPr>
          <a:lstStyle/>
          <a:p>
            <a:r>
              <a:rPr lang="zh-CN" altLang="en-US" sz="1600" dirty="0" smtClean="0">
                <a:solidFill>
                  <a:schemeClr val="bg1">
                    <a:lumMod val="50000"/>
                  </a:schemeClr>
                </a:solidFill>
                <a:latin typeface="方正黑体简体" pitchFamily="65" charset="-122"/>
                <a:ea typeface="方正黑体简体" pitchFamily="65" charset="-122"/>
              </a:rPr>
              <a:t>已完成项目汇总</a:t>
            </a:r>
            <a:endParaRPr lang="zh-CN" altLang="en-US" sz="1600" dirty="0">
              <a:solidFill>
                <a:schemeClr val="bg1">
                  <a:lumMod val="50000"/>
                </a:schemeClr>
              </a:solidFill>
              <a:latin typeface="方正黑体简体" pitchFamily="65" charset="-122"/>
              <a:ea typeface="方正黑体简体" pitchFamily="65" charset="-122"/>
            </a:endParaRPr>
          </a:p>
        </p:txBody>
      </p:sp>
      <p:sp>
        <p:nvSpPr>
          <p:cNvPr id="58" name="矩形 57"/>
          <p:cNvSpPr/>
          <p:nvPr/>
        </p:nvSpPr>
        <p:spPr>
          <a:xfrm>
            <a:off x="3936707" y="3507854"/>
            <a:ext cx="1415772" cy="338554"/>
          </a:xfrm>
          <a:prstGeom prst="rect">
            <a:avLst/>
          </a:prstGeom>
        </p:spPr>
        <p:txBody>
          <a:bodyPr wrap="none">
            <a:spAutoFit/>
          </a:bodyPr>
          <a:lstStyle/>
          <a:p>
            <a:r>
              <a:rPr lang="zh-CN" altLang="en-US" sz="1600" dirty="0" smtClean="0">
                <a:solidFill>
                  <a:schemeClr val="bg1">
                    <a:lumMod val="50000"/>
                  </a:schemeClr>
                </a:solidFill>
                <a:latin typeface="方正黑体简体" pitchFamily="65" charset="-122"/>
                <a:ea typeface="方正黑体简体" pitchFamily="65" charset="-122"/>
              </a:rPr>
              <a:t>完成项目之一</a:t>
            </a:r>
            <a:endParaRPr lang="zh-CN" altLang="en-US" sz="1600" dirty="0">
              <a:solidFill>
                <a:schemeClr val="bg1">
                  <a:lumMod val="50000"/>
                </a:schemeClr>
              </a:solidFill>
              <a:latin typeface="方正黑体简体" pitchFamily="65" charset="-122"/>
              <a:ea typeface="方正黑体简体" pitchFamily="65" charset="-122"/>
            </a:endParaRPr>
          </a:p>
        </p:txBody>
      </p:sp>
      <p:sp>
        <p:nvSpPr>
          <p:cNvPr id="60" name="矩形 59"/>
          <p:cNvSpPr/>
          <p:nvPr/>
        </p:nvSpPr>
        <p:spPr>
          <a:xfrm>
            <a:off x="5448875" y="3507854"/>
            <a:ext cx="1415772" cy="338554"/>
          </a:xfrm>
          <a:prstGeom prst="rect">
            <a:avLst/>
          </a:prstGeom>
        </p:spPr>
        <p:txBody>
          <a:bodyPr wrap="none">
            <a:spAutoFit/>
          </a:bodyPr>
          <a:lstStyle/>
          <a:p>
            <a:r>
              <a:rPr lang="zh-CN" altLang="en-US" sz="1600" dirty="0" smtClean="0">
                <a:solidFill>
                  <a:schemeClr val="bg1">
                    <a:lumMod val="50000"/>
                  </a:schemeClr>
                </a:solidFill>
                <a:latin typeface="方正黑体简体" pitchFamily="65" charset="-122"/>
                <a:ea typeface="方正黑体简体" pitchFamily="65" charset="-122"/>
              </a:rPr>
              <a:t>完成项目之二</a:t>
            </a:r>
            <a:endParaRPr lang="zh-CN" altLang="en-US" sz="1600" dirty="0">
              <a:solidFill>
                <a:schemeClr val="bg1">
                  <a:lumMod val="50000"/>
                </a:schemeClr>
              </a:solidFill>
              <a:latin typeface="方正黑体简体" pitchFamily="65" charset="-122"/>
              <a:ea typeface="方正黑体简体" pitchFamily="65" charset="-122"/>
            </a:endParaRPr>
          </a:p>
        </p:txBody>
      </p:sp>
      <p:sp>
        <p:nvSpPr>
          <p:cNvPr id="61" name="矩形 60"/>
          <p:cNvSpPr/>
          <p:nvPr/>
        </p:nvSpPr>
        <p:spPr>
          <a:xfrm>
            <a:off x="2424539" y="3881246"/>
            <a:ext cx="1473480" cy="338554"/>
          </a:xfrm>
          <a:prstGeom prst="rect">
            <a:avLst/>
          </a:prstGeom>
        </p:spPr>
        <p:txBody>
          <a:bodyPr wrap="none">
            <a:spAutoFit/>
          </a:bodyPr>
          <a:lstStyle/>
          <a:p>
            <a:r>
              <a:rPr lang="zh-CN" altLang="en-US" sz="1600" dirty="0" smtClean="0">
                <a:solidFill>
                  <a:schemeClr val="bg1">
                    <a:lumMod val="50000"/>
                  </a:schemeClr>
                </a:solidFill>
                <a:latin typeface="方正黑体简体" pitchFamily="65" charset="-122"/>
                <a:ea typeface="方正黑体简体" pitchFamily="65" charset="-122"/>
              </a:rPr>
              <a:t>完成项目之三 </a:t>
            </a:r>
            <a:endParaRPr lang="zh-CN" altLang="en-US" sz="1600" dirty="0">
              <a:solidFill>
                <a:schemeClr val="bg1">
                  <a:lumMod val="50000"/>
                </a:schemeClr>
              </a:solidFill>
              <a:latin typeface="方正黑体简体" pitchFamily="65" charset="-122"/>
              <a:ea typeface="方正黑体简体" pitchFamily="65" charset="-122"/>
            </a:endParaRPr>
          </a:p>
        </p:txBody>
      </p:sp>
      <p:sp>
        <p:nvSpPr>
          <p:cNvPr id="63" name="矩形 62"/>
          <p:cNvSpPr/>
          <p:nvPr/>
        </p:nvSpPr>
        <p:spPr>
          <a:xfrm>
            <a:off x="3949486" y="3880755"/>
            <a:ext cx="1415772" cy="338554"/>
          </a:xfrm>
          <a:prstGeom prst="rect">
            <a:avLst/>
          </a:prstGeom>
        </p:spPr>
        <p:txBody>
          <a:bodyPr wrap="none">
            <a:spAutoFit/>
          </a:bodyPr>
          <a:lstStyle/>
          <a:p>
            <a:r>
              <a:rPr lang="zh-CN" altLang="en-US" sz="1600" dirty="0" smtClean="0">
                <a:solidFill>
                  <a:schemeClr val="bg1">
                    <a:lumMod val="50000"/>
                  </a:schemeClr>
                </a:solidFill>
                <a:latin typeface="方正黑体简体" pitchFamily="65" charset="-122"/>
                <a:ea typeface="方正黑体简体" pitchFamily="65" charset="-122"/>
              </a:rPr>
              <a:t>重点项目展望</a:t>
            </a:r>
            <a:endParaRPr lang="zh-CN" altLang="en-US" sz="1600" dirty="0">
              <a:solidFill>
                <a:schemeClr val="bg1">
                  <a:lumMod val="50000"/>
                </a:schemeClr>
              </a:solidFill>
              <a:latin typeface="方正黑体简体" pitchFamily="65" charset="-122"/>
              <a:ea typeface="方正黑体简体" pitchFamily="65" charset="-122"/>
            </a:endParaRPr>
          </a:p>
        </p:txBody>
      </p:sp>
      <p:sp>
        <p:nvSpPr>
          <p:cNvPr id="64" name="矩形 63"/>
          <p:cNvSpPr/>
          <p:nvPr/>
        </p:nvSpPr>
        <p:spPr>
          <a:xfrm>
            <a:off x="5448875" y="3871053"/>
            <a:ext cx="1415772" cy="338554"/>
          </a:xfrm>
          <a:prstGeom prst="rect">
            <a:avLst/>
          </a:prstGeom>
        </p:spPr>
        <p:txBody>
          <a:bodyPr wrap="none">
            <a:spAutoFit/>
          </a:bodyPr>
          <a:lstStyle/>
          <a:p>
            <a:r>
              <a:rPr lang="zh-CN" altLang="en-US" sz="1600" dirty="0" smtClean="0">
                <a:solidFill>
                  <a:schemeClr val="bg1">
                    <a:lumMod val="50000"/>
                  </a:schemeClr>
                </a:solidFill>
                <a:latin typeface="方正黑体简体" pitchFamily="65" charset="-122"/>
                <a:ea typeface="方正黑体简体" pitchFamily="65" charset="-122"/>
              </a:rPr>
              <a:t>成功经验分享</a:t>
            </a:r>
            <a:endParaRPr lang="zh-CN" altLang="en-US" sz="1600" dirty="0">
              <a:solidFill>
                <a:schemeClr val="bg1">
                  <a:lumMod val="50000"/>
                </a:schemeClr>
              </a:solidFill>
              <a:latin typeface="方正黑体简体" pitchFamily="65" charset="-122"/>
              <a:ea typeface="方正黑体简体" pitchFamily="65" charset="-122"/>
            </a:endParaRPr>
          </a:p>
        </p:txBody>
      </p:sp>
      <p:sp>
        <p:nvSpPr>
          <p:cNvPr id="53" name="矩形 52"/>
          <p:cNvSpPr/>
          <p:nvPr/>
        </p:nvSpPr>
        <p:spPr>
          <a:xfrm>
            <a:off x="607895" y="5884118"/>
            <a:ext cx="579729" cy="432048"/>
          </a:xfrm>
          <a:prstGeom prst="rect">
            <a:avLst/>
          </a:prstGeom>
          <a:solidFill>
            <a:srgbClr val="D43E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1382318" y="5868652"/>
            <a:ext cx="579729" cy="432048"/>
          </a:xfrm>
          <a:prstGeom prst="rect">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2031945" y="5860257"/>
            <a:ext cx="579729" cy="432048"/>
          </a:xfrm>
          <a:prstGeom prst="rect">
            <a:avLst/>
          </a:prstGeom>
          <a:solidFill>
            <a:srgbClr val="00A1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2681572" y="5860257"/>
            <a:ext cx="579729" cy="432048"/>
          </a:xfrm>
          <a:prstGeom prst="rect">
            <a:avLst/>
          </a:prstGeom>
          <a:solidFill>
            <a:srgbClr val="F1B6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3318135" y="5860257"/>
            <a:ext cx="579729" cy="432048"/>
          </a:xfrm>
          <a:prstGeom prst="rect">
            <a:avLst/>
          </a:prstGeom>
          <a:solidFill>
            <a:srgbClr val="B818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732326663"/>
      </p:ext>
    </p:extLst>
  </p:cSld>
  <p:clrMapOvr>
    <a:masterClrMapping/>
  </p:clrMapOvr>
  <p:transition spd="slow" advClick="0" advTm="821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2" presetClass="entr" presetSubtype="12"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0-#ppt_w/2"/>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par>
                                <p:cTn id="15" presetID="2" presetClass="entr" presetSubtype="12" fill="hold" nodeType="withEffect">
                                  <p:stCondLst>
                                    <p:cond delay="40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0-#ppt_w/2"/>
                                          </p:val>
                                        </p:tav>
                                        <p:tav tm="100000">
                                          <p:val>
                                            <p:strVal val="#ppt_x"/>
                                          </p:val>
                                        </p:tav>
                                      </p:tavLst>
                                    </p:anim>
                                    <p:anim calcmode="lin" valueType="num">
                                      <p:cBhvr additive="base">
                                        <p:cTn id="18" dur="500" fill="hold"/>
                                        <p:tgtEl>
                                          <p:spTgt spid="36"/>
                                        </p:tgtEl>
                                        <p:attrNameLst>
                                          <p:attrName>ppt_y</p:attrName>
                                        </p:attrNameLst>
                                      </p:cBhvr>
                                      <p:tavLst>
                                        <p:tav tm="0">
                                          <p:val>
                                            <p:strVal val="1+#ppt_h/2"/>
                                          </p:val>
                                        </p:tav>
                                        <p:tav tm="100000">
                                          <p:val>
                                            <p:strVal val="#ppt_y"/>
                                          </p:val>
                                        </p:tav>
                                      </p:tavLst>
                                    </p:anim>
                                  </p:childTnLst>
                                </p:cTn>
                              </p:par>
                              <p:par>
                                <p:cTn id="19" presetID="2" presetClass="entr" presetSubtype="12"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additive="base">
                                        <p:cTn id="21" dur="500" fill="hold"/>
                                        <p:tgtEl>
                                          <p:spTgt spid="39"/>
                                        </p:tgtEl>
                                        <p:attrNameLst>
                                          <p:attrName>ppt_x</p:attrName>
                                        </p:attrNameLst>
                                      </p:cBhvr>
                                      <p:tavLst>
                                        <p:tav tm="0">
                                          <p:val>
                                            <p:strVal val="0-#ppt_w/2"/>
                                          </p:val>
                                        </p:tav>
                                        <p:tav tm="100000">
                                          <p:val>
                                            <p:strVal val="#ppt_x"/>
                                          </p:val>
                                        </p:tav>
                                      </p:tavLst>
                                    </p:anim>
                                    <p:anim calcmode="lin" valueType="num">
                                      <p:cBhvr additive="base">
                                        <p:cTn id="22" dur="500" fill="hold"/>
                                        <p:tgtEl>
                                          <p:spTgt spid="39"/>
                                        </p:tgtEl>
                                        <p:attrNameLst>
                                          <p:attrName>ppt_y</p:attrName>
                                        </p:attrNameLst>
                                      </p:cBhvr>
                                      <p:tavLst>
                                        <p:tav tm="0">
                                          <p:val>
                                            <p:strVal val="1+#ppt_h/2"/>
                                          </p:val>
                                        </p:tav>
                                        <p:tav tm="100000">
                                          <p:val>
                                            <p:strVal val="#ppt_y"/>
                                          </p:val>
                                        </p:tav>
                                      </p:tavLst>
                                    </p:anim>
                                  </p:childTnLst>
                                </p:cTn>
                              </p:par>
                              <p:par>
                                <p:cTn id="23" presetID="2" presetClass="entr" presetSubtype="6" fill="hold" nodeType="withEffect">
                                  <p:stCondLst>
                                    <p:cond delay="40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1+#ppt_w/2"/>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cTn>
                              </p:par>
                              <p:par>
                                <p:cTn id="27" presetID="2" presetClass="entr" presetSubtype="6"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1+#ppt_w/2"/>
                                          </p:val>
                                        </p:tav>
                                        <p:tav tm="100000">
                                          <p:val>
                                            <p:strVal val="#ppt_x"/>
                                          </p:val>
                                        </p:tav>
                                      </p:tavLst>
                                    </p:anim>
                                    <p:anim calcmode="lin" valueType="num">
                                      <p:cBhvr additive="base">
                                        <p:cTn id="30" dur="500" fill="hold"/>
                                        <p:tgtEl>
                                          <p:spTgt spid="45"/>
                                        </p:tgtEl>
                                        <p:attrNameLst>
                                          <p:attrName>ppt_y</p:attrName>
                                        </p:attrNameLst>
                                      </p:cBhvr>
                                      <p:tavLst>
                                        <p:tav tm="0">
                                          <p:val>
                                            <p:strVal val="1+#ppt_h/2"/>
                                          </p:val>
                                        </p:tav>
                                        <p:tav tm="100000">
                                          <p:val>
                                            <p:strVal val="#ppt_y"/>
                                          </p:val>
                                        </p:tav>
                                      </p:tavLst>
                                    </p:anim>
                                  </p:childTnLst>
                                </p:cTn>
                              </p:par>
                              <p:par>
                                <p:cTn id="31" presetID="2" presetClass="entr" presetSubtype="6" fill="hold" nodeType="withEffect">
                                  <p:stCondLst>
                                    <p:cond delay="200"/>
                                  </p:stCondLst>
                                  <p:childTnLst>
                                    <p:set>
                                      <p:cBhvr>
                                        <p:cTn id="32" dur="1" fill="hold">
                                          <p:stCondLst>
                                            <p:cond delay="0"/>
                                          </p:stCondLst>
                                        </p:cTn>
                                        <p:tgtEl>
                                          <p:spTgt spid="48"/>
                                        </p:tgtEl>
                                        <p:attrNameLst>
                                          <p:attrName>style.visibility</p:attrName>
                                        </p:attrNameLst>
                                      </p:cBhvr>
                                      <p:to>
                                        <p:strVal val="visible"/>
                                      </p:to>
                                    </p:set>
                                    <p:anim calcmode="lin" valueType="num">
                                      <p:cBhvr additive="base">
                                        <p:cTn id="33" dur="500" fill="hold"/>
                                        <p:tgtEl>
                                          <p:spTgt spid="48"/>
                                        </p:tgtEl>
                                        <p:attrNameLst>
                                          <p:attrName>ppt_x</p:attrName>
                                        </p:attrNameLst>
                                      </p:cBhvr>
                                      <p:tavLst>
                                        <p:tav tm="0">
                                          <p:val>
                                            <p:strVal val="1+#ppt_w/2"/>
                                          </p:val>
                                        </p:tav>
                                        <p:tav tm="100000">
                                          <p:val>
                                            <p:strVal val="#ppt_x"/>
                                          </p:val>
                                        </p:tav>
                                      </p:tavLst>
                                    </p:anim>
                                    <p:anim calcmode="lin" valueType="num">
                                      <p:cBhvr additive="base">
                                        <p:cTn id="34" dur="500" fill="hold"/>
                                        <p:tgtEl>
                                          <p:spTgt spid="48"/>
                                        </p:tgtEl>
                                        <p:attrNameLst>
                                          <p:attrName>ppt_y</p:attrName>
                                        </p:attrNameLst>
                                      </p:cBhvr>
                                      <p:tavLst>
                                        <p:tav tm="0">
                                          <p:val>
                                            <p:strVal val="1+#ppt_h/2"/>
                                          </p:val>
                                        </p:tav>
                                        <p:tav tm="100000">
                                          <p:val>
                                            <p:strVal val="#ppt_y"/>
                                          </p:val>
                                        </p:tav>
                                      </p:tavLst>
                                    </p:anim>
                                  </p:childTnLst>
                                </p:cTn>
                              </p:par>
                            </p:childTnLst>
                          </p:cTn>
                        </p:par>
                        <p:par>
                          <p:cTn id="35" fill="hold">
                            <p:stCondLst>
                              <p:cond delay="1400"/>
                            </p:stCondLst>
                            <p:childTnLst>
                              <p:par>
                                <p:cTn id="36" presetID="53" presetClass="entr" presetSubtype="16"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p:cTn id="38" dur="500" fill="hold"/>
                                        <p:tgtEl>
                                          <p:spTgt spid="31"/>
                                        </p:tgtEl>
                                        <p:attrNameLst>
                                          <p:attrName>ppt_w</p:attrName>
                                        </p:attrNameLst>
                                      </p:cBhvr>
                                      <p:tavLst>
                                        <p:tav tm="0">
                                          <p:val>
                                            <p:fltVal val="0"/>
                                          </p:val>
                                        </p:tav>
                                        <p:tav tm="100000">
                                          <p:val>
                                            <p:strVal val="#ppt_w"/>
                                          </p:val>
                                        </p:tav>
                                      </p:tavLst>
                                    </p:anim>
                                    <p:anim calcmode="lin" valueType="num">
                                      <p:cBhvr>
                                        <p:cTn id="39" dur="500" fill="hold"/>
                                        <p:tgtEl>
                                          <p:spTgt spid="31"/>
                                        </p:tgtEl>
                                        <p:attrNameLst>
                                          <p:attrName>ppt_h</p:attrName>
                                        </p:attrNameLst>
                                      </p:cBhvr>
                                      <p:tavLst>
                                        <p:tav tm="0">
                                          <p:val>
                                            <p:fltVal val="0"/>
                                          </p:val>
                                        </p:tav>
                                        <p:tav tm="100000">
                                          <p:val>
                                            <p:strVal val="#ppt_h"/>
                                          </p:val>
                                        </p:tav>
                                      </p:tavLst>
                                    </p:anim>
                                    <p:animEffect transition="in" filter="fade">
                                      <p:cBhvr>
                                        <p:cTn id="40" dur="500"/>
                                        <p:tgtEl>
                                          <p:spTgt spid="31"/>
                                        </p:tgtEl>
                                      </p:cBhvr>
                                    </p:animEffect>
                                  </p:childTnLst>
                                </p:cTn>
                              </p:par>
                            </p:childTnLst>
                          </p:cTn>
                        </p:par>
                        <p:par>
                          <p:cTn id="41" fill="hold">
                            <p:stCondLst>
                              <p:cond delay="1900"/>
                            </p:stCondLst>
                            <p:childTnLst>
                              <p:par>
                                <p:cTn id="42" presetID="22" presetClass="entr" presetSubtype="8" fill="hold" nodeType="after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wipe(left)">
                                      <p:cBhvr>
                                        <p:cTn id="44" dur="500"/>
                                        <p:tgtEl>
                                          <p:spTgt spid="51"/>
                                        </p:tgtEl>
                                      </p:cBhvr>
                                    </p:animEffect>
                                  </p:childTnLst>
                                </p:cTn>
                              </p:par>
                            </p:childTnLst>
                          </p:cTn>
                        </p:par>
                        <p:par>
                          <p:cTn id="45" fill="hold">
                            <p:stCondLst>
                              <p:cond delay="240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32"/>
                                        </p:tgtEl>
                                        <p:attrNameLst>
                                          <p:attrName>ppt_y</p:attrName>
                                        </p:attrNameLst>
                                      </p:cBhvr>
                                      <p:tavLst>
                                        <p:tav tm="0">
                                          <p:val>
                                            <p:strVal val="#ppt_y"/>
                                          </p:val>
                                        </p:tav>
                                        <p:tav tm="100000">
                                          <p:val>
                                            <p:strVal val="#ppt_y"/>
                                          </p:val>
                                        </p:tav>
                                      </p:tavLst>
                                    </p:anim>
                                    <p:anim calcmode="lin" valueType="num">
                                      <p:cBhvr>
                                        <p:cTn id="50"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32"/>
                                        </p:tgtEl>
                                      </p:cBhvr>
                                    </p:animEffect>
                                  </p:childTnLst>
                                </p:cTn>
                              </p:par>
                            </p:childTnLst>
                          </p:cTn>
                        </p:par>
                        <p:par>
                          <p:cTn id="53" fill="hold">
                            <p:stCondLst>
                              <p:cond delay="3150"/>
                            </p:stCondLst>
                            <p:childTnLst>
                              <p:par>
                                <p:cTn id="54" presetID="22" presetClass="entr" presetSubtype="8" fill="hold"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ipe(left)">
                                      <p:cBhvr>
                                        <p:cTn id="56" dur="500"/>
                                        <p:tgtEl>
                                          <p:spTgt spid="52"/>
                                        </p:tgtEl>
                                      </p:cBhvr>
                                    </p:animEffect>
                                  </p:childTnLst>
                                </p:cTn>
                              </p:par>
                            </p:childTnLst>
                          </p:cTn>
                        </p:par>
                        <p:par>
                          <p:cTn id="57" fill="hold">
                            <p:stCondLst>
                              <p:cond delay="3650"/>
                            </p:stCondLst>
                            <p:childTnLst>
                              <p:par>
                                <p:cTn id="58" presetID="41" presetClass="entr" presetSubtype="0" fill="hold" grpId="0" nodeType="afterEffect">
                                  <p:stCondLst>
                                    <p:cond delay="0"/>
                                  </p:stCondLst>
                                  <p:iterate type="lt">
                                    <p:tmPct val="10000"/>
                                  </p:iterate>
                                  <p:childTnLst>
                                    <p:set>
                                      <p:cBhvr>
                                        <p:cTn id="59" dur="1" fill="hold">
                                          <p:stCondLst>
                                            <p:cond delay="0"/>
                                          </p:stCondLst>
                                        </p:cTn>
                                        <p:tgtEl>
                                          <p:spTgt spid="57"/>
                                        </p:tgtEl>
                                        <p:attrNameLst>
                                          <p:attrName>style.visibility</p:attrName>
                                        </p:attrNameLst>
                                      </p:cBhvr>
                                      <p:to>
                                        <p:strVal val="visible"/>
                                      </p:to>
                                    </p:set>
                                    <p:anim calcmode="lin" valueType="num">
                                      <p:cBhvr>
                                        <p:cTn id="60"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57"/>
                                        </p:tgtEl>
                                        <p:attrNameLst>
                                          <p:attrName>ppt_y</p:attrName>
                                        </p:attrNameLst>
                                      </p:cBhvr>
                                      <p:tavLst>
                                        <p:tav tm="0">
                                          <p:val>
                                            <p:strVal val="#ppt_y"/>
                                          </p:val>
                                        </p:tav>
                                        <p:tav tm="100000">
                                          <p:val>
                                            <p:strVal val="#ppt_y"/>
                                          </p:val>
                                        </p:tav>
                                      </p:tavLst>
                                    </p:anim>
                                    <p:anim calcmode="lin" valueType="num">
                                      <p:cBhvr>
                                        <p:cTn id="62"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57"/>
                                        </p:tgtEl>
                                      </p:cBhvr>
                                    </p:animEffect>
                                  </p:childTnLst>
                                </p:cTn>
                              </p:par>
                            </p:childTnLst>
                          </p:cTn>
                        </p:par>
                        <p:par>
                          <p:cTn id="65" fill="hold">
                            <p:stCondLst>
                              <p:cond delay="445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58"/>
                                        </p:tgtEl>
                                        <p:attrNameLst>
                                          <p:attrName>ppt_y</p:attrName>
                                        </p:attrNameLst>
                                      </p:cBhvr>
                                      <p:tavLst>
                                        <p:tav tm="0">
                                          <p:val>
                                            <p:strVal val="#ppt_y"/>
                                          </p:val>
                                        </p:tav>
                                        <p:tav tm="100000">
                                          <p:val>
                                            <p:strVal val="#ppt_y"/>
                                          </p:val>
                                        </p:tav>
                                      </p:tavLst>
                                    </p:anim>
                                    <p:anim calcmode="lin" valueType="num">
                                      <p:cBhvr>
                                        <p:cTn id="70" dur="5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58"/>
                                        </p:tgtEl>
                                      </p:cBhvr>
                                    </p:animEffect>
                                  </p:childTnLst>
                                </p:cTn>
                              </p:par>
                            </p:childTnLst>
                          </p:cTn>
                        </p:par>
                        <p:par>
                          <p:cTn id="73" fill="hold">
                            <p:stCondLst>
                              <p:cond delay="5200"/>
                            </p:stCondLst>
                            <p:childTnLst>
                              <p:par>
                                <p:cTn id="74" presetID="41" presetClass="entr" presetSubtype="0" fill="hold" grpId="0" nodeType="afterEffect">
                                  <p:stCondLst>
                                    <p:cond delay="0"/>
                                  </p:stCondLst>
                                  <p:iterate type="lt">
                                    <p:tmPct val="10000"/>
                                  </p:iterate>
                                  <p:childTnLst>
                                    <p:set>
                                      <p:cBhvr>
                                        <p:cTn id="75" dur="1" fill="hold">
                                          <p:stCondLst>
                                            <p:cond delay="0"/>
                                          </p:stCondLst>
                                        </p:cTn>
                                        <p:tgtEl>
                                          <p:spTgt spid="60"/>
                                        </p:tgtEl>
                                        <p:attrNameLst>
                                          <p:attrName>style.visibility</p:attrName>
                                        </p:attrNameLst>
                                      </p:cBhvr>
                                      <p:to>
                                        <p:strVal val="visible"/>
                                      </p:to>
                                    </p:set>
                                    <p:anim calcmode="lin" valueType="num">
                                      <p:cBhvr>
                                        <p:cTn id="76" dur="500" fill="hold"/>
                                        <p:tgtEl>
                                          <p:spTgt spid="60"/>
                                        </p:tgtEl>
                                        <p:attrNameLst>
                                          <p:attrName>ppt_x</p:attrName>
                                        </p:attrNameLst>
                                      </p:cBhvr>
                                      <p:tavLst>
                                        <p:tav tm="0">
                                          <p:val>
                                            <p:strVal val="#ppt_x"/>
                                          </p:val>
                                        </p:tav>
                                        <p:tav tm="50000">
                                          <p:val>
                                            <p:strVal val="#ppt_x+.1"/>
                                          </p:val>
                                        </p:tav>
                                        <p:tav tm="100000">
                                          <p:val>
                                            <p:strVal val="#ppt_x"/>
                                          </p:val>
                                        </p:tav>
                                      </p:tavLst>
                                    </p:anim>
                                    <p:anim calcmode="lin" valueType="num">
                                      <p:cBhvr>
                                        <p:cTn id="77" dur="500" fill="hold"/>
                                        <p:tgtEl>
                                          <p:spTgt spid="60"/>
                                        </p:tgtEl>
                                        <p:attrNameLst>
                                          <p:attrName>ppt_y</p:attrName>
                                        </p:attrNameLst>
                                      </p:cBhvr>
                                      <p:tavLst>
                                        <p:tav tm="0">
                                          <p:val>
                                            <p:strVal val="#ppt_y"/>
                                          </p:val>
                                        </p:tav>
                                        <p:tav tm="100000">
                                          <p:val>
                                            <p:strVal val="#ppt_y"/>
                                          </p:val>
                                        </p:tav>
                                      </p:tavLst>
                                    </p:anim>
                                    <p:anim calcmode="lin" valueType="num">
                                      <p:cBhvr>
                                        <p:cTn id="78" dur="500" fill="hold"/>
                                        <p:tgtEl>
                                          <p:spTgt spid="60"/>
                                        </p:tgtEl>
                                        <p:attrNameLst>
                                          <p:attrName>ppt_h</p:attrName>
                                        </p:attrNameLst>
                                      </p:cBhvr>
                                      <p:tavLst>
                                        <p:tav tm="0">
                                          <p:val>
                                            <p:strVal val="#ppt_h/10"/>
                                          </p:val>
                                        </p:tav>
                                        <p:tav tm="50000">
                                          <p:val>
                                            <p:strVal val="#ppt_h+.01"/>
                                          </p:val>
                                        </p:tav>
                                        <p:tav tm="100000">
                                          <p:val>
                                            <p:strVal val="#ppt_h"/>
                                          </p:val>
                                        </p:tav>
                                      </p:tavLst>
                                    </p:anim>
                                    <p:anim calcmode="lin" valueType="num">
                                      <p:cBhvr>
                                        <p:cTn id="79" dur="500" fill="hold"/>
                                        <p:tgtEl>
                                          <p:spTgt spid="60"/>
                                        </p:tgtEl>
                                        <p:attrNameLst>
                                          <p:attrName>ppt_w</p:attrName>
                                        </p:attrNameLst>
                                      </p:cBhvr>
                                      <p:tavLst>
                                        <p:tav tm="0">
                                          <p:val>
                                            <p:strVal val="#ppt_w/10"/>
                                          </p:val>
                                        </p:tav>
                                        <p:tav tm="50000">
                                          <p:val>
                                            <p:strVal val="#ppt_w+.01"/>
                                          </p:val>
                                        </p:tav>
                                        <p:tav tm="100000">
                                          <p:val>
                                            <p:strVal val="#ppt_w"/>
                                          </p:val>
                                        </p:tav>
                                      </p:tavLst>
                                    </p:anim>
                                    <p:animEffect transition="in" filter="fade">
                                      <p:cBhvr>
                                        <p:cTn id="80" dur="500" tmFilter="0,0; .5, 1; 1, 1"/>
                                        <p:tgtEl>
                                          <p:spTgt spid="60"/>
                                        </p:tgtEl>
                                      </p:cBhvr>
                                    </p:animEffect>
                                  </p:childTnLst>
                                </p:cTn>
                              </p:par>
                            </p:childTnLst>
                          </p:cTn>
                        </p:par>
                        <p:par>
                          <p:cTn id="81" fill="hold">
                            <p:stCondLst>
                              <p:cond delay="5950"/>
                            </p:stCondLst>
                            <p:childTnLst>
                              <p:par>
                                <p:cTn id="82" presetID="41" presetClass="entr" presetSubtype="0" fill="hold" grpId="0" nodeType="afterEffect">
                                  <p:stCondLst>
                                    <p:cond delay="0"/>
                                  </p:stCondLst>
                                  <p:iterate type="lt">
                                    <p:tmPct val="10000"/>
                                  </p:iterate>
                                  <p:childTnLst>
                                    <p:set>
                                      <p:cBhvr>
                                        <p:cTn id="83" dur="1" fill="hold">
                                          <p:stCondLst>
                                            <p:cond delay="0"/>
                                          </p:stCondLst>
                                        </p:cTn>
                                        <p:tgtEl>
                                          <p:spTgt spid="61"/>
                                        </p:tgtEl>
                                        <p:attrNameLst>
                                          <p:attrName>style.visibility</p:attrName>
                                        </p:attrNameLst>
                                      </p:cBhvr>
                                      <p:to>
                                        <p:strVal val="visible"/>
                                      </p:to>
                                    </p:set>
                                    <p:anim calcmode="lin" valueType="num">
                                      <p:cBhvr>
                                        <p:cTn id="84" dur="500" fill="hold"/>
                                        <p:tgtEl>
                                          <p:spTgt spid="61"/>
                                        </p:tgtEl>
                                        <p:attrNameLst>
                                          <p:attrName>ppt_x</p:attrName>
                                        </p:attrNameLst>
                                      </p:cBhvr>
                                      <p:tavLst>
                                        <p:tav tm="0">
                                          <p:val>
                                            <p:strVal val="#ppt_x"/>
                                          </p:val>
                                        </p:tav>
                                        <p:tav tm="50000">
                                          <p:val>
                                            <p:strVal val="#ppt_x+.1"/>
                                          </p:val>
                                        </p:tav>
                                        <p:tav tm="100000">
                                          <p:val>
                                            <p:strVal val="#ppt_x"/>
                                          </p:val>
                                        </p:tav>
                                      </p:tavLst>
                                    </p:anim>
                                    <p:anim calcmode="lin" valueType="num">
                                      <p:cBhvr>
                                        <p:cTn id="85" dur="500" fill="hold"/>
                                        <p:tgtEl>
                                          <p:spTgt spid="61"/>
                                        </p:tgtEl>
                                        <p:attrNameLst>
                                          <p:attrName>ppt_y</p:attrName>
                                        </p:attrNameLst>
                                      </p:cBhvr>
                                      <p:tavLst>
                                        <p:tav tm="0">
                                          <p:val>
                                            <p:strVal val="#ppt_y"/>
                                          </p:val>
                                        </p:tav>
                                        <p:tav tm="100000">
                                          <p:val>
                                            <p:strVal val="#ppt_y"/>
                                          </p:val>
                                        </p:tav>
                                      </p:tavLst>
                                    </p:anim>
                                    <p:anim calcmode="lin" valueType="num">
                                      <p:cBhvr>
                                        <p:cTn id="86" dur="500" fill="hold"/>
                                        <p:tgtEl>
                                          <p:spTgt spid="61"/>
                                        </p:tgtEl>
                                        <p:attrNameLst>
                                          <p:attrName>ppt_h</p:attrName>
                                        </p:attrNameLst>
                                      </p:cBhvr>
                                      <p:tavLst>
                                        <p:tav tm="0">
                                          <p:val>
                                            <p:strVal val="#ppt_h/10"/>
                                          </p:val>
                                        </p:tav>
                                        <p:tav tm="50000">
                                          <p:val>
                                            <p:strVal val="#ppt_h+.01"/>
                                          </p:val>
                                        </p:tav>
                                        <p:tav tm="100000">
                                          <p:val>
                                            <p:strVal val="#ppt_h"/>
                                          </p:val>
                                        </p:tav>
                                      </p:tavLst>
                                    </p:anim>
                                    <p:anim calcmode="lin" valueType="num">
                                      <p:cBhvr>
                                        <p:cTn id="87" dur="500" fill="hold"/>
                                        <p:tgtEl>
                                          <p:spTgt spid="61"/>
                                        </p:tgtEl>
                                        <p:attrNameLst>
                                          <p:attrName>ppt_w</p:attrName>
                                        </p:attrNameLst>
                                      </p:cBhvr>
                                      <p:tavLst>
                                        <p:tav tm="0">
                                          <p:val>
                                            <p:strVal val="#ppt_w/10"/>
                                          </p:val>
                                        </p:tav>
                                        <p:tav tm="50000">
                                          <p:val>
                                            <p:strVal val="#ppt_w+.01"/>
                                          </p:val>
                                        </p:tav>
                                        <p:tav tm="100000">
                                          <p:val>
                                            <p:strVal val="#ppt_w"/>
                                          </p:val>
                                        </p:tav>
                                      </p:tavLst>
                                    </p:anim>
                                    <p:animEffect transition="in" filter="fade">
                                      <p:cBhvr>
                                        <p:cTn id="88" dur="500" tmFilter="0,0; .5, 1; 1, 1"/>
                                        <p:tgtEl>
                                          <p:spTgt spid="61"/>
                                        </p:tgtEl>
                                      </p:cBhvr>
                                    </p:animEffect>
                                  </p:childTnLst>
                                </p:cTn>
                              </p:par>
                            </p:childTnLst>
                          </p:cTn>
                        </p:par>
                        <p:par>
                          <p:cTn id="89" fill="hold">
                            <p:stCondLst>
                              <p:cond delay="6700"/>
                            </p:stCondLst>
                            <p:childTnLst>
                              <p:par>
                                <p:cTn id="90" presetID="41" presetClass="entr" presetSubtype="0" fill="hold" grpId="0" nodeType="afterEffect">
                                  <p:stCondLst>
                                    <p:cond delay="0"/>
                                  </p:stCondLst>
                                  <p:iterate type="lt">
                                    <p:tmPct val="10000"/>
                                  </p:iterate>
                                  <p:childTnLst>
                                    <p:set>
                                      <p:cBhvr>
                                        <p:cTn id="91" dur="1" fill="hold">
                                          <p:stCondLst>
                                            <p:cond delay="0"/>
                                          </p:stCondLst>
                                        </p:cTn>
                                        <p:tgtEl>
                                          <p:spTgt spid="63"/>
                                        </p:tgtEl>
                                        <p:attrNameLst>
                                          <p:attrName>style.visibility</p:attrName>
                                        </p:attrNameLst>
                                      </p:cBhvr>
                                      <p:to>
                                        <p:strVal val="visible"/>
                                      </p:to>
                                    </p:set>
                                    <p:anim calcmode="lin" valueType="num">
                                      <p:cBhvr>
                                        <p:cTn id="92" dur="500" fill="hold"/>
                                        <p:tgtEl>
                                          <p:spTgt spid="63"/>
                                        </p:tgtEl>
                                        <p:attrNameLst>
                                          <p:attrName>ppt_x</p:attrName>
                                        </p:attrNameLst>
                                      </p:cBhvr>
                                      <p:tavLst>
                                        <p:tav tm="0">
                                          <p:val>
                                            <p:strVal val="#ppt_x"/>
                                          </p:val>
                                        </p:tav>
                                        <p:tav tm="50000">
                                          <p:val>
                                            <p:strVal val="#ppt_x+.1"/>
                                          </p:val>
                                        </p:tav>
                                        <p:tav tm="100000">
                                          <p:val>
                                            <p:strVal val="#ppt_x"/>
                                          </p:val>
                                        </p:tav>
                                      </p:tavLst>
                                    </p:anim>
                                    <p:anim calcmode="lin" valueType="num">
                                      <p:cBhvr>
                                        <p:cTn id="93" dur="500" fill="hold"/>
                                        <p:tgtEl>
                                          <p:spTgt spid="63"/>
                                        </p:tgtEl>
                                        <p:attrNameLst>
                                          <p:attrName>ppt_y</p:attrName>
                                        </p:attrNameLst>
                                      </p:cBhvr>
                                      <p:tavLst>
                                        <p:tav tm="0">
                                          <p:val>
                                            <p:strVal val="#ppt_y"/>
                                          </p:val>
                                        </p:tav>
                                        <p:tav tm="100000">
                                          <p:val>
                                            <p:strVal val="#ppt_y"/>
                                          </p:val>
                                        </p:tav>
                                      </p:tavLst>
                                    </p:anim>
                                    <p:anim calcmode="lin" valueType="num">
                                      <p:cBhvr>
                                        <p:cTn id="94" dur="500" fill="hold"/>
                                        <p:tgtEl>
                                          <p:spTgt spid="63"/>
                                        </p:tgtEl>
                                        <p:attrNameLst>
                                          <p:attrName>ppt_h</p:attrName>
                                        </p:attrNameLst>
                                      </p:cBhvr>
                                      <p:tavLst>
                                        <p:tav tm="0">
                                          <p:val>
                                            <p:strVal val="#ppt_h/10"/>
                                          </p:val>
                                        </p:tav>
                                        <p:tav tm="50000">
                                          <p:val>
                                            <p:strVal val="#ppt_h+.01"/>
                                          </p:val>
                                        </p:tav>
                                        <p:tav tm="100000">
                                          <p:val>
                                            <p:strVal val="#ppt_h"/>
                                          </p:val>
                                        </p:tav>
                                      </p:tavLst>
                                    </p:anim>
                                    <p:anim calcmode="lin" valueType="num">
                                      <p:cBhvr>
                                        <p:cTn id="95" dur="500" fill="hold"/>
                                        <p:tgtEl>
                                          <p:spTgt spid="63"/>
                                        </p:tgtEl>
                                        <p:attrNameLst>
                                          <p:attrName>ppt_w</p:attrName>
                                        </p:attrNameLst>
                                      </p:cBhvr>
                                      <p:tavLst>
                                        <p:tav tm="0">
                                          <p:val>
                                            <p:strVal val="#ppt_w/10"/>
                                          </p:val>
                                        </p:tav>
                                        <p:tav tm="50000">
                                          <p:val>
                                            <p:strVal val="#ppt_w+.01"/>
                                          </p:val>
                                        </p:tav>
                                        <p:tav tm="100000">
                                          <p:val>
                                            <p:strVal val="#ppt_w"/>
                                          </p:val>
                                        </p:tav>
                                      </p:tavLst>
                                    </p:anim>
                                    <p:animEffect transition="in" filter="fade">
                                      <p:cBhvr>
                                        <p:cTn id="96" dur="500" tmFilter="0,0; .5, 1; 1, 1"/>
                                        <p:tgtEl>
                                          <p:spTgt spid="63"/>
                                        </p:tgtEl>
                                      </p:cBhvr>
                                    </p:animEffect>
                                  </p:childTnLst>
                                </p:cTn>
                              </p:par>
                            </p:childTnLst>
                          </p:cTn>
                        </p:par>
                        <p:par>
                          <p:cTn id="97" fill="hold">
                            <p:stCondLst>
                              <p:cond delay="7450"/>
                            </p:stCondLst>
                            <p:childTnLst>
                              <p:par>
                                <p:cTn id="98" presetID="41" presetClass="entr" presetSubtype="0" fill="hold" grpId="0" nodeType="afterEffect">
                                  <p:stCondLst>
                                    <p:cond delay="0"/>
                                  </p:stCondLst>
                                  <p:iterate type="lt">
                                    <p:tmPct val="10000"/>
                                  </p:iterate>
                                  <p:childTnLst>
                                    <p:set>
                                      <p:cBhvr>
                                        <p:cTn id="99" dur="1" fill="hold">
                                          <p:stCondLst>
                                            <p:cond delay="0"/>
                                          </p:stCondLst>
                                        </p:cTn>
                                        <p:tgtEl>
                                          <p:spTgt spid="64"/>
                                        </p:tgtEl>
                                        <p:attrNameLst>
                                          <p:attrName>style.visibility</p:attrName>
                                        </p:attrNameLst>
                                      </p:cBhvr>
                                      <p:to>
                                        <p:strVal val="visible"/>
                                      </p:to>
                                    </p:set>
                                    <p:anim calcmode="lin" valueType="num">
                                      <p:cBhvr>
                                        <p:cTn id="100" dur="5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101" dur="500" fill="hold"/>
                                        <p:tgtEl>
                                          <p:spTgt spid="64"/>
                                        </p:tgtEl>
                                        <p:attrNameLst>
                                          <p:attrName>ppt_y</p:attrName>
                                        </p:attrNameLst>
                                      </p:cBhvr>
                                      <p:tavLst>
                                        <p:tav tm="0">
                                          <p:val>
                                            <p:strVal val="#ppt_y"/>
                                          </p:val>
                                        </p:tav>
                                        <p:tav tm="100000">
                                          <p:val>
                                            <p:strVal val="#ppt_y"/>
                                          </p:val>
                                        </p:tav>
                                      </p:tavLst>
                                    </p:anim>
                                    <p:anim calcmode="lin" valueType="num">
                                      <p:cBhvr>
                                        <p:cTn id="102" dur="5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103" dur="5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104" dur="500" tmFilter="0,0; .5, 1; 1, 1"/>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57" grpId="0"/>
      <p:bldP spid="58" grpId="0"/>
      <p:bldP spid="60" grpId="0"/>
      <p:bldP spid="61" grpId="0"/>
      <p:bldP spid="63" grpId="0"/>
      <p:bldP spid="6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42"/>
          <p:cNvSpPr>
            <a:spLocks noEditPoints="1"/>
          </p:cNvSpPr>
          <p:nvPr/>
        </p:nvSpPr>
        <p:spPr bwMode="auto">
          <a:xfrm>
            <a:off x="755576" y="627534"/>
            <a:ext cx="7830402" cy="4233006"/>
          </a:xfrm>
          <a:custGeom>
            <a:avLst/>
            <a:gdLst>
              <a:gd name="T0" fmla="*/ 1827500 w 3458"/>
              <a:gd name="T1" fmla="*/ 3284911 h 1870"/>
              <a:gd name="T2" fmla="*/ 1972782 w 3458"/>
              <a:gd name="T3" fmla="*/ 3139679 h 1870"/>
              <a:gd name="T4" fmla="*/ 3565154 w 3458"/>
              <a:gd name="T5" fmla="*/ 2994447 h 1870"/>
              <a:gd name="T6" fmla="*/ 5597196 w 3458"/>
              <a:gd name="T7" fmla="*/ 2849216 h 1870"/>
              <a:gd name="T8" fmla="*/ 3419872 w 3458"/>
              <a:gd name="T9" fmla="*/ 2849216 h 1870"/>
              <a:gd name="T10" fmla="*/ 5451914 w 3458"/>
              <a:gd name="T11" fmla="*/ 2700162 h 1870"/>
              <a:gd name="T12" fmla="*/ 2263347 w 3458"/>
              <a:gd name="T13" fmla="*/ 2700162 h 1870"/>
              <a:gd name="T14" fmla="*/ 3710436 w 3458"/>
              <a:gd name="T15" fmla="*/ 2556841 h 1870"/>
              <a:gd name="T16" fmla="*/ 1827500 w 3458"/>
              <a:gd name="T17" fmla="*/ 2556841 h 1870"/>
              <a:gd name="T18" fmla="*/ 3853807 w 3458"/>
              <a:gd name="T19" fmla="*/ 2411610 h 1870"/>
              <a:gd name="T20" fmla="*/ 1972782 w 3458"/>
              <a:gd name="T21" fmla="*/ 2411610 h 1870"/>
              <a:gd name="T22" fmla="*/ 3853807 w 3458"/>
              <a:gd name="T23" fmla="*/ 2266378 h 1870"/>
              <a:gd name="T24" fmla="*/ 2118065 w 3458"/>
              <a:gd name="T25" fmla="*/ 2266378 h 1870"/>
              <a:gd name="T26" fmla="*/ 3853807 w 3458"/>
              <a:gd name="T27" fmla="*/ 2121146 h 1870"/>
              <a:gd name="T28" fmla="*/ 2840654 w 3458"/>
              <a:gd name="T29" fmla="*/ 2121146 h 1870"/>
              <a:gd name="T30" fmla="*/ 4723590 w 3458"/>
              <a:gd name="T31" fmla="*/ 1977826 h 1870"/>
              <a:gd name="T32" fmla="*/ 3565154 w 3458"/>
              <a:gd name="T33" fmla="*/ 1977826 h 1870"/>
              <a:gd name="T34" fmla="*/ 1393564 w 3458"/>
              <a:gd name="T35" fmla="*/ 1977826 h 1870"/>
              <a:gd name="T36" fmla="*/ 4578308 w 3458"/>
              <a:gd name="T37" fmla="*/ 1832594 h 1870"/>
              <a:gd name="T38" fmla="*/ 3419872 w 3458"/>
              <a:gd name="T39" fmla="*/ 1832594 h 1870"/>
              <a:gd name="T40" fmla="*/ 1104911 w 3458"/>
              <a:gd name="T41" fmla="*/ 1832594 h 1870"/>
              <a:gd name="T42" fmla="*/ 4578308 w 3458"/>
              <a:gd name="T43" fmla="*/ 1687362 h 1870"/>
              <a:gd name="T44" fmla="*/ 3419872 w 3458"/>
              <a:gd name="T45" fmla="*/ 1687362 h 1870"/>
              <a:gd name="T46" fmla="*/ 1104911 w 3458"/>
              <a:gd name="T47" fmla="*/ 1687362 h 1870"/>
              <a:gd name="T48" fmla="*/ 4868873 w 3458"/>
              <a:gd name="T49" fmla="*/ 1542131 h 1870"/>
              <a:gd name="T50" fmla="*/ 3853807 w 3458"/>
              <a:gd name="T51" fmla="*/ 1542131 h 1870"/>
              <a:gd name="T52" fmla="*/ 1393564 w 3458"/>
              <a:gd name="T53" fmla="*/ 1542131 h 1870"/>
              <a:gd name="T54" fmla="*/ 5306631 w 3458"/>
              <a:gd name="T55" fmla="*/ 1398810 h 1870"/>
              <a:gd name="T56" fmla="*/ 4289655 w 3458"/>
              <a:gd name="T57" fmla="*/ 1398810 h 1870"/>
              <a:gd name="T58" fmla="*/ 1684129 w 3458"/>
              <a:gd name="T59" fmla="*/ 1398810 h 1870"/>
              <a:gd name="T60" fmla="*/ 5597196 w 3458"/>
              <a:gd name="T61" fmla="*/ 1253578 h 1870"/>
              <a:gd name="T62" fmla="*/ 4578308 w 3458"/>
              <a:gd name="T63" fmla="*/ 1253578 h 1870"/>
              <a:gd name="T64" fmla="*/ 3565154 w 3458"/>
              <a:gd name="T65" fmla="*/ 1253578 h 1870"/>
              <a:gd name="T66" fmla="*/ 1684129 w 3458"/>
              <a:gd name="T67" fmla="*/ 1253578 h 1870"/>
              <a:gd name="T68" fmla="*/ 6031132 w 3458"/>
              <a:gd name="T69" fmla="*/ 1104525 h 1870"/>
              <a:gd name="T70" fmla="*/ 4868873 w 3458"/>
              <a:gd name="T71" fmla="*/ 1104525 h 1870"/>
              <a:gd name="T72" fmla="*/ 3853807 w 3458"/>
              <a:gd name="T73" fmla="*/ 1104525 h 1870"/>
              <a:gd name="T74" fmla="*/ 1827500 w 3458"/>
              <a:gd name="T75" fmla="*/ 1104525 h 1870"/>
              <a:gd name="T76" fmla="*/ 814346 w 3458"/>
              <a:gd name="T77" fmla="*/ 1104525 h 1870"/>
              <a:gd name="T78" fmla="*/ 5740567 w 3458"/>
              <a:gd name="T79" fmla="*/ 959293 h 1870"/>
              <a:gd name="T80" fmla="*/ 4723590 w 3458"/>
              <a:gd name="T81" fmla="*/ 959293 h 1870"/>
              <a:gd name="T82" fmla="*/ 3710436 w 3458"/>
              <a:gd name="T83" fmla="*/ 959293 h 1870"/>
              <a:gd name="T84" fmla="*/ 1393564 w 3458"/>
              <a:gd name="T85" fmla="*/ 959293 h 1870"/>
              <a:gd name="T86" fmla="*/ 235128 w 3458"/>
              <a:gd name="T87" fmla="*/ 959293 h 1870"/>
              <a:gd name="T88" fmla="*/ 5740567 w 3458"/>
              <a:gd name="T89" fmla="*/ 814062 h 1870"/>
              <a:gd name="T90" fmla="*/ 4723590 w 3458"/>
              <a:gd name="T91" fmla="*/ 814062 h 1870"/>
              <a:gd name="T92" fmla="*/ 3710436 w 3458"/>
              <a:gd name="T93" fmla="*/ 814062 h 1870"/>
              <a:gd name="T94" fmla="*/ 1827500 w 3458"/>
              <a:gd name="T95" fmla="*/ 814062 h 1870"/>
              <a:gd name="T96" fmla="*/ 814346 w 3458"/>
              <a:gd name="T97" fmla="*/ 814062 h 1870"/>
              <a:gd name="T98" fmla="*/ 6319785 w 3458"/>
              <a:gd name="T99" fmla="*/ 670741 h 1870"/>
              <a:gd name="T100" fmla="*/ 5306631 w 3458"/>
              <a:gd name="T101" fmla="*/ 670741 h 1870"/>
              <a:gd name="T102" fmla="*/ 4289655 w 3458"/>
              <a:gd name="T103" fmla="*/ 670741 h 1870"/>
              <a:gd name="T104" fmla="*/ 2263347 w 3458"/>
              <a:gd name="T105" fmla="*/ 670741 h 1870"/>
              <a:gd name="T106" fmla="*/ 959629 w 3458"/>
              <a:gd name="T107" fmla="*/ 670741 h 1870"/>
              <a:gd name="T108" fmla="*/ 5885850 w 3458"/>
              <a:gd name="T109" fmla="*/ 525509 h 1870"/>
              <a:gd name="T110" fmla="*/ 4723590 w 3458"/>
              <a:gd name="T111" fmla="*/ 525509 h 1870"/>
              <a:gd name="T112" fmla="*/ 2263347 w 3458"/>
              <a:gd name="T113" fmla="*/ 525509 h 1870"/>
              <a:gd name="T114" fmla="*/ 814346 w 3458"/>
              <a:gd name="T115" fmla="*/ 525509 h 1870"/>
              <a:gd name="T116" fmla="*/ 3565154 w 3458"/>
              <a:gd name="T117" fmla="*/ 380278 h 1870"/>
              <a:gd name="T118" fmla="*/ 1538847 w 3458"/>
              <a:gd name="T119" fmla="*/ 380278 h 1870"/>
              <a:gd name="T120" fmla="*/ 3419872 w 3458"/>
              <a:gd name="T121" fmla="*/ 235046 h 1870"/>
              <a:gd name="T122" fmla="*/ 1684129 w 3458"/>
              <a:gd name="T123" fmla="*/ 235046 h 1870"/>
              <a:gd name="T124" fmla="*/ 2552000 w 3458"/>
              <a:gd name="T125" fmla="*/ 91725 h 18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58" h="1870">
                <a:moveTo>
                  <a:pt x="956" y="1870"/>
                </a:moveTo>
                <a:lnTo>
                  <a:pt x="909" y="1870"/>
                </a:lnTo>
                <a:lnTo>
                  <a:pt x="909" y="1823"/>
                </a:lnTo>
                <a:lnTo>
                  <a:pt x="956" y="1823"/>
                </a:lnTo>
                <a:lnTo>
                  <a:pt x="956" y="1870"/>
                </a:lnTo>
                <a:close/>
                <a:moveTo>
                  <a:pt x="3230" y="1794"/>
                </a:moveTo>
                <a:lnTo>
                  <a:pt x="3181" y="1794"/>
                </a:lnTo>
                <a:lnTo>
                  <a:pt x="3181" y="1747"/>
                </a:lnTo>
                <a:lnTo>
                  <a:pt x="3230" y="1747"/>
                </a:lnTo>
                <a:lnTo>
                  <a:pt x="3230" y="1794"/>
                </a:lnTo>
                <a:close/>
                <a:moveTo>
                  <a:pt x="956" y="1794"/>
                </a:moveTo>
                <a:lnTo>
                  <a:pt x="909" y="1794"/>
                </a:lnTo>
                <a:lnTo>
                  <a:pt x="909" y="1747"/>
                </a:lnTo>
                <a:lnTo>
                  <a:pt x="956" y="1747"/>
                </a:lnTo>
                <a:lnTo>
                  <a:pt x="956" y="1794"/>
                </a:lnTo>
                <a:close/>
                <a:moveTo>
                  <a:pt x="3306" y="1719"/>
                </a:moveTo>
                <a:lnTo>
                  <a:pt x="3257" y="1719"/>
                </a:lnTo>
                <a:lnTo>
                  <a:pt x="3257" y="1671"/>
                </a:lnTo>
                <a:lnTo>
                  <a:pt x="3306" y="1671"/>
                </a:lnTo>
                <a:lnTo>
                  <a:pt x="3306" y="1719"/>
                </a:lnTo>
                <a:close/>
                <a:moveTo>
                  <a:pt x="3003" y="1719"/>
                </a:moveTo>
                <a:lnTo>
                  <a:pt x="2954" y="1719"/>
                </a:lnTo>
                <a:lnTo>
                  <a:pt x="2954" y="1671"/>
                </a:lnTo>
                <a:lnTo>
                  <a:pt x="3003" y="1671"/>
                </a:lnTo>
                <a:lnTo>
                  <a:pt x="3003" y="1719"/>
                </a:lnTo>
                <a:close/>
                <a:moveTo>
                  <a:pt x="1032" y="1719"/>
                </a:moveTo>
                <a:lnTo>
                  <a:pt x="985" y="1719"/>
                </a:lnTo>
                <a:lnTo>
                  <a:pt x="985" y="1671"/>
                </a:lnTo>
                <a:lnTo>
                  <a:pt x="1032" y="1671"/>
                </a:lnTo>
                <a:lnTo>
                  <a:pt x="1032" y="1719"/>
                </a:lnTo>
                <a:close/>
                <a:moveTo>
                  <a:pt x="956" y="1719"/>
                </a:moveTo>
                <a:lnTo>
                  <a:pt x="909" y="1719"/>
                </a:lnTo>
                <a:lnTo>
                  <a:pt x="909" y="1671"/>
                </a:lnTo>
                <a:lnTo>
                  <a:pt x="956" y="1671"/>
                </a:lnTo>
                <a:lnTo>
                  <a:pt x="956" y="1719"/>
                </a:lnTo>
                <a:close/>
                <a:moveTo>
                  <a:pt x="3382" y="1643"/>
                </a:moveTo>
                <a:lnTo>
                  <a:pt x="3332" y="1643"/>
                </a:lnTo>
                <a:lnTo>
                  <a:pt x="3332" y="1596"/>
                </a:lnTo>
                <a:lnTo>
                  <a:pt x="3382" y="1596"/>
                </a:lnTo>
                <a:lnTo>
                  <a:pt x="3382" y="1643"/>
                </a:lnTo>
                <a:close/>
                <a:moveTo>
                  <a:pt x="3306" y="1643"/>
                </a:moveTo>
                <a:lnTo>
                  <a:pt x="3257" y="1643"/>
                </a:lnTo>
                <a:lnTo>
                  <a:pt x="3257" y="1596"/>
                </a:lnTo>
                <a:lnTo>
                  <a:pt x="3306" y="1596"/>
                </a:lnTo>
                <a:lnTo>
                  <a:pt x="3306" y="1643"/>
                </a:lnTo>
                <a:close/>
                <a:moveTo>
                  <a:pt x="3079" y="1643"/>
                </a:moveTo>
                <a:lnTo>
                  <a:pt x="3029" y="1643"/>
                </a:lnTo>
                <a:lnTo>
                  <a:pt x="3029" y="1596"/>
                </a:lnTo>
                <a:lnTo>
                  <a:pt x="3079" y="1596"/>
                </a:lnTo>
                <a:lnTo>
                  <a:pt x="3079" y="1643"/>
                </a:lnTo>
                <a:close/>
                <a:moveTo>
                  <a:pt x="3003" y="1643"/>
                </a:moveTo>
                <a:lnTo>
                  <a:pt x="2954" y="1643"/>
                </a:lnTo>
                <a:lnTo>
                  <a:pt x="2954" y="1596"/>
                </a:lnTo>
                <a:lnTo>
                  <a:pt x="3003" y="1596"/>
                </a:lnTo>
                <a:lnTo>
                  <a:pt x="3003" y="1643"/>
                </a:lnTo>
                <a:close/>
                <a:moveTo>
                  <a:pt x="2928" y="1643"/>
                </a:moveTo>
                <a:lnTo>
                  <a:pt x="2878" y="1643"/>
                </a:lnTo>
                <a:lnTo>
                  <a:pt x="2878" y="1596"/>
                </a:lnTo>
                <a:lnTo>
                  <a:pt x="2928" y="1596"/>
                </a:lnTo>
                <a:lnTo>
                  <a:pt x="2928" y="1643"/>
                </a:lnTo>
                <a:close/>
                <a:moveTo>
                  <a:pt x="2776" y="1643"/>
                </a:moveTo>
                <a:lnTo>
                  <a:pt x="2726" y="1643"/>
                </a:lnTo>
                <a:lnTo>
                  <a:pt x="2726" y="1596"/>
                </a:lnTo>
                <a:lnTo>
                  <a:pt x="2776" y="1596"/>
                </a:lnTo>
                <a:lnTo>
                  <a:pt x="2776" y="1643"/>
                </a:lnTo>
                <a:close/>
                <a:moveTo>
                  <a:pt x="1032" y="1643"/>
                </a:moveTo>
                <a:lnTo>
                  <a:pt x="985" y="1643"/>
                </a:lnTo>
                <a:lnTo>
                  <a:pt x="985" y="1596"/>
                </a:lnTo>
                <a:lnTo>
                  <a:pt x="1032" y="1596"/>
                </a:lnTo>
                <a:lnTo>
                  <a:pt x="1032" y="1643"/>
                </a:lnTo>
                <a:close/>
                <a:moveTo>
                  <a:pt x="956" y="1643"/>
                </a:moveTo>
                <a:lnTo>
                  <a:pt x="909" y="1643"/>
                </a:lnTo>
                <a:lnTo>
                  <a:pt x="909" y="1596"/>
                </a:lnTo>
                <a:lnTo>
                  <a:pt x="956" y="1596"/>
                </a:lnTo>
                <a:lnTo>
                  <a:pt x="956" y="1643"/>
                </a:lnTo>
                <a:close/>
                <a:moveTo>
                  <a:pt x="3079" y="1567"/>
                </a:moveTo>
                <a:lnTo>
                  <a:pt x="3029" y="1567"/>
                </a:lnTo>
                <a:lnTo>
                  <a:pt x="3029" y="1517"/>
                </a:lnTo>
                <a:lnTo>
                  <a:pt x="3079" y="1517"/>
                </a:lnTo>
                <a:lnTo>
                  <a:pt x="3079" y="1567"/>
                </a:lnTo>
                <a:close/>
                <a:moveTo>
                  <a:pt x="3003" y="1567"/>
                </a:moveTo>
                <a:lnTo>
                  <a:pt x="2954" y="1567"/>
                </a:lnTo>
                <a:lnTo>
                  <a:pt x="2954" y="1517"/>
                </a:lnTo>
                <a:lnTo>
                  <a:pt x="3003" y="1517"/>
                </a:lnTo>
                <a:lnTo>
                  <a:pt x="3003" y="1567"/>
                </a:lnTo>
                <a:close/>
                <a:moveTo>
                  <a:pt x="2928" y="1567"/>
                </a:moveTo>
                <a:lnTo>
                  <a:pt x="2878" y="1567"/>
                </a:lnTo>
                <a:lnTo>
                  <a:pt x="2878" y="1517"/>
                </a:lnTo>
                <a:lnTo>
                  <a:pt x="2928" y="1517"/>
                </a:lnTo>
                <a:lnTo>
                  <a:pt x="2928" y="1567"/>
                </a:lnTo>
                <a:close/>
                <a:moveTo>
                  <a:pt x="2852" y="1567"/>
                </a:moveTo>
                <a:lnTo>
                  <a:pt x="2802" y="1567"/>
                </a:lnTo>
                <a:lnTo>
                  <a:pt x="2802" y="1517"/>
                </a:lnTo>
                <a:lnTo>
                  <a:pt x="2852" y="1517"/>
                </a:lnTo>
                <a:lnTo>
                  <a:pt x="2852" y="1567"/>
                </a:lnTo>
                <a:close/>
                <a:moveTo>
                  <a:pt x="2776" y="1567"/>
                </a:moveTo>
                <a:lnTo>
                  <a:pt x="2726" y="1567"/>
                </a:lnTo>
                <a:lnTo>
                  <a:pt x="2726" y="1517"/>
                </a:lnTo>
                <a:lnTo>
                  <a:pt x="2776" y="1517"/>
                </a:lnTo>
                <a:lnTo>
                  <a:pt x="2776" y="1567"/>
                </a:lnTo>
                <a:close/>
                <a:moveTo>
                  <a:pt x="1865" y="1567"/>
                </a:moveTo>
                <a:lnTo>
                  <a:pt x="1818" y="1567"/>
                </a:lnTo>
                <a:lnTo>
                  <a:pt x="1818" y="1517"/>
                </a:lnTo>
                <a:lnTo>
                  <a:pt x="1865" y="1517"/>
                </a:lnTo>
                <a:lnTo>
                  <a:pt x="1865" y="1567"/>
                </a:lnTo>
                <a:close/>
                <a:moveTo>
                  <a:pt x="1789" y="1567"/>
                </a:moveTo>
                <a:lnTo>
                  <a:pt x="1742" y="1567"/>
                </a:lnTo>
                <a:lnTo>
                  <a:pt x="1742" y="1517"/>
                </a:lnTo>
                <a:lnTo>
                  <a:pt x="1789" y="1517"/>
                </a:lnTo>
                <a:lnTo>
                  <a:pt x="1789" y="1567"/>
                </a:lnTo>
                <a:close/>
                <a:moveTo>
                  <a:pt x="1108" y="1567"/>
                </a:moveTo>
                <a:lnTo>
                  <a:pt x="1060" y="1567"/>
                </a:lnTo>
                <a:lnTo>
                  <a:pt x="1060" y="1517"/>
                </a:lnTo>
                <a:lnTo>
                  <a:pt x="1108" y="1517"/>
                </a:lnTo>
                <a:lnTo>
                  <a:pt x="1108" y="1567"/>
                </a:lnTo>
                <a:close/>
                <a:moveTo>
                  <a:pt x="1032" y="1567"/>
                </a:moveTo>
                <a:lnTo>
                  <a:pt x="985" y="1567"/>
                </a:lnTo>
                <a:lnTo>
                  <a:pt x="985" y="1517"/>
                </a:lnTo>
                <a:lnTo>
                  <a:pt x="1032" y="1517"/>
                </a:lnTo>
                <a:lnTo>
                  <a:pt x="1032" y="1567"/>
                </a:lnTo>
                <a:close/>
                <a:moveTo>
                  <a:pt x="956" y="1567"/>
                </a:moveTo>
                <a:lnTo>
                  <a:pt x="909" y="1567"/>
                </a:lnTo>
                <a:lnTo>
                  <a:pt x="909" y="1517"/>
                </a:lnTo>
                <a:lnTo>
                  <a:pt x="956" y="1517"/>
                </a:lnTo>
                <a:lnTo>
                  <a:pt x="956" y="1567"/>
                </a:lnTo>
                <a:close/>
                <a:moveTo>
                  <a:pt x="3079" y="1491"/>
                </a:moveTo>
                <a:lnTo>
                  <a:pt x="3029" y="1491"/>
                </a:lnTo>
                <a:lnTo>
                  <a:pt x="3029" y="1442"/>
                </a:lnTo>
                <a:lnTo>
                  <a:pt x="3079" y="1442"/>
                </a:lnTo>
                <a:lnTo>
                  <a:pt x="3079" y="1491"/>
                </a:lnTo>
                <a:close/>
                <a:moveTo>
                  <a:pt x="3003" y="1491"/>
                </a:moveTo>
                <a:lnTo>
                  <a:pt x="2954" y="1491"/>
                </a:lnTo>
                <a:lnTo>
                  <a:pt x="2954" y="1442"/>
                </a:lnTo>
                <a:lnTo>
                  <a:pt x="3003" y="1442"/>
                </a:lnTo>
                <a:lnTo>
                  <a:pt x="3003" y="1491"/>
                </a:lnTo>
                <a:close/>
                <a:moveTo>
                  <a:pt x="2928" y="1491"/>
                </a:moveTo>
                <a:lnTo>
                  <a:pt x="2878" y="1491"/>
                </a:lnTo>
                <a:lnTo>
                  <a:pt x="2878" y="1442"/>
                </a:lnTo>
                <a:lnTo>
                  <a:pt x="2928" y="1442"/>
                </a:lnTo>
                <a:lnTo>
                  <a:pt x="2928" y="1491"/>
                </a:lnTo>
                <a:close/>
                <a:moveTo>
                  <a:pt x="2852" y="1491"/>
                </a:moveTo>
                <a:lnTo>
                  <a:pt x="2802" y="1491"/>
                </a:lnTo>
                <a:lnTo>
                  <a:pt x="2802" y="1442"/>
                </a:lnTo>
                <a:lnTo>
                  <a:pt x="2852" y="1442"/>
                </a:lnTo>
                <a:lnTo>
                  <a:pt x="2852" y="1491"/>
                </a:lnTo>
                <a:close/>
                <a:moveTo>
                  <a:pt x="2776" y="1491"/>
                </a:moveTo>
                <a:lnTo>
                  <a:pt x="2726" y="1491"/>
                </a:lnTo>
                <a:lnTo>
                  <a:pt x="2726" y="1442"/>
                </a:lnTo>
                <a:lnTo>
                  <a:pt x="2776" y="1442"/>
                </a:lnTo>
                <a:lnTo>
                  <a:pt x="2776" y="1491"/>
                </a:lnTo>
                <a:close/>
                <a:moveTo>
                  <a:pt x="2700" y="1491"/>
                </a:moveTo>
                <a:lnTo>
                  <a:pt x="2651" y="1491"/>
                </a:lnTo>
                <a:lnTo>
                  <a:pt x="2651" y="1442"/>
                </a:lnTo>
                <a:lnTo>
                  <a:pt x="2700" y="1442"/>
                </a:lnTo>
                <a:lnTo>
                  <a:pt x="2700" y="1491"/>
                </a:lnTo>
                <a:close/>
                <a:moveTo>
                  <a:pt x="2092" y="1491"/>
                </a:moveTo>
                <a:lnTo>
                  <a:pt x="2045" y="1491"/>
                </a:lnTo>
                <a:lnTo>
                  <a:pt x="2045" y="1442"/>
                </a:lnTo>
                <a:lnTo>
                  <a:pt x="2092" y="1442"/>
                </a:lnTo>
                <a:lnTo>
                  <a:pt x="2092" y="1491"/>
                </a:lnTo>
                <a:close/>
                <a:moveTo>
                  <a:pt x="1941" y="1491"/>
                </a:moveTo>
                <a:lnTo>
                  <a:pt x="1893" y="1491"/>
                </a:lnTo>
                <a:lnTo>
                  <a:pt x="1893" y="1442"/>
                </a:lnTo>
                <a:lnTo>
                  <a:pt x="1941" y="1442"/>
                </a:lnTo>
                <a:lnTo>
                  <a:pt x="1941" y="1491"/>
                </a:lnTo>
                <a:close/>
                <a:moveTo>
                  <a:pt x="1865" y="1491"/>
                </a:moveTo>
                <a:lnTo>
                  <a:pt x="1818" y="1491"/>
                </a:lnTo>
                <a:lnTo>
                  <a:pt x="1818" y="1442"/>
                </a:lnTo>
                <a:lnTo>
                  <a:pt x="1865" y="1442"/>
                </a:lnTo>
                <a:lnTo>
                  <a:pt x="1865" y="1491"/>
                </a:lnTo>
                <a:close/>
                <a:moveTo>
                  <a:pt x="1789" y="1491"/>
                </a:moveTo>
                <a:lnTo>
                  <a:pt x="1742" y="1491"/>
                </a:lnTo>
                <a:lnTo>
                  <a:pt x="1742" y="1442"/>
                </a:lnTo>
                <a:lnTo>
                  <a:pt x="1789" y="1442"/>
                </a:lnTo>
                <a:lnTo>
                  <a:pt x="1789" y="1491"/>
                </a:lnTo>
                <a:close/>
                <a:moveTo>
                  <a:pt x="1184" y="1491"/>
                </a:moveTo>
                <a:lnTo>
                  <a:pt x="1136" y="1491"/>
                </a:lnTo>
                <a:lnTo>
                  <a:pt x="1136" y="1442"/>
                </a:lnTo>
                <a:lnTo>
                  <a:pt x="1184" y="1442"/>
                </a:lnTo>
                <a:lnTo>
                  <a:pt x="1184" y="1491"/>
                </a:lnTo>
                <a:close/>
                <a:moveTo>
                  <a:pt x="1108" y="1491"/>
                </a:moveTo>
                <a:lnTo>
                  <a:pt x="1060" y="1491"/>
                </a:lnTo>
                <a:lnTo>
                  <a:pt x="1060" y="1442"/>
                </a:lnTo>
                <a:lnTo>
                  <a:pt x="1108" y="1442"/>
                </a:lnTo>
                <a:lnTo>
                  <a:pt x="1108" y="1491"/>
                </a:lnTo>
                <a:close/>
                <a:moveTo>
                  <a:pt x="1032" y="1491"/>
                </a:moveTo>
                <a:lnTo>
                  <a:pt x="985" y="1491"/>
                </a:lnTo>
                <a:lnTo>
                  <a:pt x="985" y="1442"/>
                </a:lnTo>
                <a:lnTo>
                  <a:pt x="1032" y="1442"/>
                </a:lnTo>
                <a:lnTo>
                  <a:pt x="1032" y="1491"/>
                </a:lnTo>
                <a:close/>
                <a:moveTo>
                  <a:pt x="956" y="1491"/>
                </a:moveTo>
                <a:lnTo>
                  <a:pt x="909" y="1491"/>
                </a:lnTo>
                <a:lnTo>
                  <a:pt x="909" y="1442"/>
                </a:lnTo>
                <a:lnTo>
                  <a:pt x="956" y="1442"/>
                </a:lnTo>
                <a:lnTo>
                  <a:pt x="956" y="1491"/>
                </a:lnTo>
                <a:close/>
                <a:moveTo>
                  <a:pt x="3003" y="1413"/>
                </a:moveTo>
                <a:lnTo>
                  <a:pt x="2954" y="1413"/>
                </a:lnTo>
                <a:lnTo>
                  <a:pt x="2954" y="1366"/>
                </a:lnTo>
                <a:lnTo>
                  <a:pt x="3003" y="1366"/>
                </a:lnTo>
                <a:lnTo>
                  <a:pt x="3003" y="1413"/>
                </a:lnTo>
                <a:close/>
                <a:moveTo>
                  <a:pt x="2928" y="1413"/>
                </a:moveTo>
                <a:lnTo>
                  <a:pt x="2878" y="1413"/>
                </a:lnTo>
                <a:lnTo>
                  <a:pt x="2878" y="1366"/>
                </a:lnTo>
                <a:lnTo>
                  <a:pt x="2928" y="1366"/>
                </a:lnTo>
                <a:lnTo>
                  <a:pt x="2928" y="1413"/>
                </a:lnTo>
                <a:close/>
                <a:moveTo>
                  <a:pt x="2852" y="1413"/>
                </a:moveTo>
                <a:lnTo>
                  <a:pt x="2802" y="1413"/>
                </a:lnTo>
                <a:lnTo>
                  <a:pt x="2802" y="1366"/>
                </a:lnTo>
                <a:lnTo>
                  <a:pt x="2852" y="1366"/>
                </a:lnTo>
                <a:lnTo>
                  <a:pt x="2852" y="1413"/>
                </a:lnTo>
                <a:close/>
                <a:moveTo>
                  <a:pt x="2092" y="1413"/>
                </a:moveTo>
                <a:lnTo>
                  <a:pt x="2045" y="1413"/>
                </a:lnTo>
                <a:lnTo>
                  <a:pt x="2045" y="1366"/>
                </a:lnTo>
                <a:lnTo>
                  <a:pt x="2092" y="1366"/>
                </a:lnTo>
                <a:lnTo>
                  <a:pt x="2092" y="1413"/>
                </a:lnTo>
                <a:close/>
                <a:moveTo>
                  <a:pt x="2016" y="1413"/>
                </a:moveTo>
                <a:lnTo>
                  <a:pt x="1969" y="1413"/>
                </a:lnTo>
                <a:lnTo>
                  <a:pt x="1969" y="1366"/>
                </a:lnTo>
                <a:lnTo>
                  <a:pt x="2016" y="1366"/>
                </a:lnTo>
                <a:lnTo>
                  <a:pt x="2016" y="1413"/>
                </a:lnTo>
                <a:close/>
                <a:moveTo>
                  <a:pt x="1941" y="1413"/>
                </a:moveTo>
                <a:lnTo>
                  <a:pt x="1893" y="1413"/>
                </a:lnTo>
                <a:lnTo>
                  <a:pt x="1893" y="1366"/>
                </a:lnTo>
                <a:lnTo>
                  <a:pt x="1941" y="1366"/>
                </a:lnTo>
                <a:lnTo>
                  <a:pt x="1941" y="1413"/>
                </a:lnTo>
                <a:close/>
                <a:moveTo>
                  <a:pt x="1865" y="1413"/>
                </a:moveTo>
                <a:lnTo>
                  <a:pt x="1818" y="1413"/>
                </a:lnTo>
                <a:lnTo>
                  <a:pt x="1818" y="1366"/>
                </a:lnTo>
                <a:lnTo>
                  <a:pt x="1865" y="1366"/>
                </a:lnTo>
                <a:lnTo>
                  <a:pt x="1865" y="1413"/>
                </a:lnTo>
                <a:close/>
                <a:moveTo>
                  <a:pt x="1789" y="1413"/>
                </a:moveTo>
                <a:lnTo>
                  <a:pt x="1742" y="1413"/>
                </a:lnTo>
                <a:lnTo>
                  <a:pt x="1742" y="1366"/>
                </a:lnTo>
                <a:lnTo>
                  <a:pt x="1789" y="1366"/>
                </a:lnTo>
                <a:lnTo>
                  <a:pt x="1789" y="1413"/>
                </a:lnTo>
                <a:close/>
                <a:moveTo>
                  <a:pt x="1259" y="1413"/>
                </a:moveTo>
                <a:lnTo>
                  <a:pt x="1212" y="1413"/>
                </a:lnTo>
                <a:lnTo>
                  <a:pt x="1212" y="1366"/>
                </a:lnTo>
                <a:lnTo>
                  <a:pt x="1259" y="1366"/>
                </a:lnTo>
                <a:lnTo>
                  <a:pt x="1259" y="1413"/>
                </a:lnTo>
                <a:close/>
                <a:moveTo>
                  <a:pt x="1184" y="1413"/>
                </a:moveTo>
                <a:lnTo>
                  <a:pt x="1136" y="1413"/>
                </a:lnTo>
                <a:lnTo>
                  <a:pt x="1136" y="1366"/>
                </a:lnTo>
                <a:lnTo>
                  <a:pt x="1184" y="1366"/>
                </a:lnTo>
                <a:lnTo>
                  <a:pt x="1184" y="1413"/>
                </a:lnTo>
                <a:close/>
                <a:moveTo>
                  <a:pt x="1108" y="1413"/>
                </a:moveTo>
                <a:lnTo>
                  <a:pt x="1060" y="1413"/>
                </a:lnTo>
                <a:lnTo>
                  <a:pt x="1060" y="1366"/>
                </a:lnTo>
                <a:lnTo>
                  <a:pt x="1108" y="1366"/>
                </a:lnTo>
                <a:lnTo>
                  <a:pt x="1108" y="1413"/>
                </a:lnTo>
                <a:close/>
                <a:moveTo>
                  <a:pt x="1032" y="1413"/>
                </a:moveTo>
                <a:lnTo>
                  <a:pt x="985" y="1413"/>
                </a:lnTo>
                <a:lnTo>
                  <a:pt x="985" y="1366"/>
                </a:lnTo>
                <a:lnTo>
                  <a:pt x="1032" y="1366"/>
                </a:lnTo>
                <a:lnTo>
                  <a:pt x="1032" y="1413"/>
                </a:lnTo>
                <a:close/>
                <a:moveTo>
                  <a:pt x="956" y="1413"/>
                </a:moveTo>
                <a:lnTo>
                  <a:pt x="909" y="1413"/>
                </a:lnTo>
                <a:lnTo>
                  <a:pt x="909" y="1366"/>
                </a:lnTo>
                <a:lnTo>
                  <a:pt x="956" y="1366"/>
                </a:lnTo>
                <a:lnTo>
                  <a:pt x="956" y="1413"/>
                </a:lnTo>
                <a:close/>
                <a:moveTo>
                  <a:pt x="3079" y="1338"/>
                </a:moveTo>
                <a:lnTo>
                  <a:pt x="3029" y="1338"/>
                </a:lnTo>
                <a:lnTo>
                  <a:pt x="3029" y="1290"/>
                </a:lnTo>
                <a:lnTo>
                  <a:pt x="3079" y="1290"/>
                </a:lnTo>
                <a:lnTo>
                  <a:pt x="3079" y="1338"/>
                </a:lnTo>
                <a:close/>
                <a:moveTo>
                  <a:pt x="3003" y="1338"/>
                </a:moveTo>
                <a:lnTo>
                  <a:pt x="2954" y="1338"/>
                </a:lnTo>
                <a:lnTo>
                  <a:pt x="2954" y="1290"/>
                </a:lnTo>
                <a:lnTo>
                  <a:pt x="3003" y="1290"/>
                </a:lnTo>
                <a:lnTo>
                  <a:pt x="3003" y="1338"/>
                </a:lnTo>
                <a:close/>
                <a:moveTo>
                  <a:pt x="2016" y="1338"/>
                </a:moveTo>
                <a:lnTo>
                  <a:pt x="1969" y="1338"/>
                </a:lnTo>
                <a:lnTo>
                  <a:pt x="1969" y="1290"/>
                </a:lnTo>
                <a:lnTo>
                  <a:pt x="2016" y="1290"/>
                </a:lnTo>
                <a:lnTo>
                  <a:pt x="2016" y="1338"/>
                </a:lnTo>
                <a:close/>
                <a:moveTo>
                  <a:pt x="1941" y="1338"/>
                </a:moveTo>
                <a:lnTo>
                  <a:pt x="1893" y="1338"/>
                </a:lnTo>
                <a:lnTo>
                  <a:pt x="1893" y="1290"/>
                </a:lnTo>
                <a:lnTo>
                  <a:pt x="1941" y="1290"/>
                </a:lnTo>
                <a:lnTo>
                  <a:pt x="1941" y="1338"/>
                </a:lnTo>
                <a:close/>
                <a:moveTo>
                  <a:pt x="1865" y="1338"/>
                </a:moveTo>
                <a:lnTo>
                  <a:pt x="1818" y="1338"/>
                </a:lnTo>
                <a:lnTo>
                  <a:pt x="1818" y="1290"/>
                </a:lnTo>
                <a:lnTo>
                  <a:pt x="1865" y="1290"/>
                </a:lnTo>
                <a:lnTo>
                  <a:pt x="1865" y="1338"/>
                </a:lnTo>
                <a:close/>
                <a:moveTo>
                  <a:pt x="1789" y="1338"/>
                </a:moveTo>
                <a:lnTo>
                  <a:pt x="1742" y="1338"/>
                </a:lnTo>
                <a:lnTo>
                  <a:pt x="1742" y="1290"/>
                </a:lnTo>
                <a:lnTo>
                  <a:pt x="1789" y="1290"/>
                </a:lnTo>
                <a:lnTo>
                  <a:pt x="1789" y="1338"/>
                </a:lnTo>
                <a:close/>
                <a:moveTo>
                  <a:pt x="1259" y="1338"/>
                </a:moveTo>
                <a:lnTo>
                  <a:pt x="1212" y="1338"/>
                </a:lnTo>
                <a:lnTo>
                  <a:pt x="1212" y="1290"/>
                </a:lnTo>
                <a:lnTo>
                  <a:pt x="1259" y="1290"/>
                </a:lnTo>
                <a:lnTo>
                  <a:pt x="1259" y="1338"/>
                </a:lnTo>
                <a:close/>
                <a:moveTo>
                  <a:pt x="1184" y="1338"/>
                </a:moveTo>
                <a:lnTo>
                  <a:pt x="1136" y="1338"/>
                </a:lnTo>
                <a:lnTo>
                  <a:pt x="1136" y="1290"/>
                </a:lnTo>
                <a:lnTo>
                  <a:pt x="1184" y="1290"/>
                </a:lnTo>
                <a:lnTo>
                  <a:pt x="1184" y="1338"/>
                </a:lnTo>
                <a:close/>
                <a:moveTo>
                  <a:pt x="1108" y="1338"/>
                </a:moveTo>
                <a:lnTo>
                  <a:pt x="1060" y="1338"/>
                </a:lnTo>
                <a:lnTo>
                  <a:pt x="1060" y="1290"/>
                </a:lnTo>
                <a:lnTo>
                  <a:pt x="1108" y="1290"/>
                </a:lnTo>
                <a:lnTo>
                  <a:pt x="1108" y="1338"/>
                </a:lnTo>
                <a:close/>
                <a:moveTo>
                  <a:pt x="1032" y="1338"/>
                </a:moveTo>
                <a:lnTo>
                  <a:pt x="985" y="1338"/>
                </a:lnTo>
                <a:lnTo>
                  <a:pt x="985" y="1290"/>
                </a:lnTo>
                <a:lnTo>
                  <a:pt x="1032" y="1290"/>
                </a:lnTo>
                <a:lnTo>
                  <a:pt x="1032" y="1338"/>
                </a:lnTo>
                <a:close/>
                <a:moveTo>
                  <a:pt x="956" y="1338"/>
                </a:moveTo>
                <a:lnTo>
                  <a:pt x="909" y="1338"/>
                </a:lnTo>
                <a:lnTo>
                  <a:pt x="909" y="1290"/>
                </a:lnTo>
                <a:lnTo>
                  <a:pt x="956" y="1290"/>
                </a:lnTo>
                <a:lnTo>
                  <a:pt x="956" y="1338"/>
                </a:lnTo>
                <a:close/>
                <a:moveTo>
                  <a:pt x="881" y="1338"/>
                </a:moveTo>
                <a:lnTo>
                  <a:pt x="833" y="1338"/>
                </a:lnTo>
                <a:lnTo>
                  <a:pt x="833" y="1290"/>
                </a:lnTo>
                <a:lnTo>
                  <a:pt x="881" y="1290"/>
                </a:lnTo>
                <a:lnTo>
                  <a:pt x="881" y="1338"/>
                </a:lnTo>
                <a:close/>
                <a:moveTo>
                  <a:pt x="3003" y="1262"/>
                </a:moveTo>
                <a:lnTo>
                  <a:pt x="2954" y="1262"/>
                </a:lnTo>
                <a:lnTo>
                  <a:pt x="2954" y="1215"/>
                </a:lnTo>
                <a:lnTo>
                  <a:pt x="3003" y="1215"/>
                </a:lnTo>
                <a:lnTo>
                  <a:pt x="3003" y="1262"/>
                </a:lnTo>
                <a:close/>
                <a:moveTo>
                  <a:pt x="2928" y="1262"/>
                </a:moveTo>
                <a:lnTo>
                  <a:pt x="2878" y="1262"/>
                </a:lnTo>
                <a:lnTo>
                  <a:pt x="2878" y="1215"/>
                </a:lnTo>
                <a:lnTo>
                  <a:pt x="2928" y="1215"/>
                </a:lnTo>
                <a:lnTo>
                  <a:pt x="2928" y="1262"/>
                </a:lnTo>
                <a:close/>
                <a:moveTo>
                  <a:pt x="2776" y="1262"/>
                </a:moveTo>
                <a:lnTo>
                  <a:pt x="2726" y="1262"/>
                </a:lnTo>
                <a:lnTo>
                  <a:pt x="2726" y="1215"/>
                </a:lnTo>
                <a:lnTo>
                  <a:pt x="2776" y="1215"/>
                </a:lnTo>
                <a:lnTo>
                  <a:pt x="2776" y="1262"/>
                </a:lnTo>
                <a:close/>
                <a:moveTo>
                  <a:pt x="2700" y="1262"/>
                </a:moveTo>
                <a:lnTo>
                  <a:pt x="2651" y="1262"/>
                </a:lnTo>
                <a:lnTo>
                  <a:pt x="2651" y="1215"/>
                </a:lnTo>
                <a:lnTo>
                  <a:pt x="2700" y="1215"/>
                </a:lnTo>
                <a:lnTo>
                  <a:pt x="2700" y="1262"/>
                </a:lnTo>
                <a:close/>
                <a:moveTo>
                  <a:pt x="2622" y="1262"/>
                </a:moveTo>
                <a:lnTo>
                  <a:pt x="2575" y="1262"/>
                </a:lnTo>
                <a:lnTo>
                  <a:pt x="2575" y="1215"/>
                </a:lnTo>
                <a:lnTo>
                  <a:pt x="2622" y="1215"/>
                </a:lnTo>
                <a:lnTo>
                  <a:pt x="2622" y="1262"/>
                </a:lnTo>
                <a:close/>
                <a:moveTo>
                  <a:pt x="2016" y="1262"/>
                </a:moveTo>
                <a:lnTo>
                  <a:pt x="1969" y="1262"/>
                </a:lnTo>
                <a:lnTo>
                  <a:pt x="1969" y="1215"/>
                </a:lnTo>
                <a:lnTo>
                  <a:pt x="2016" y="1215"/>
                </a:lnTo>
                <a:lnTo>
                  <a:pt x="2016" y="1262"/>
                </a:lnTo>
                <a:close/>
                <a:moveTo>
                  <a:pt x="1941" y="1262"/>
                </a:moveTo>
                <a:lnTo>
                  <a:pt x="1893" y="1262"/>
                </a:lnTo>
                <a:lnTo>
                  <a:pt x="1893" y="1215"/>
                </a:lnTo>
                <a:lnTo>
                  <a:pt x="1941" y="1215"/>
                </a:lnTo>
                <a:lnTo>
                  <a:pt x="1941" y="1262"/>
                </a:lnTo>
                <a:close/>
                <a:moveTo>
                  <a:pt x="1865" y="1262"/>
                </a:moveTo>
                <a:lnTo>
                  <a:pt x="1818" y="1262"/>
                </a:lnTo>
                <a:lnTo>
                  <a:pt x="1818" y="1215"/>
                </a:lnTo>
                <a:lnTo>
                  <a:pt x="1865" y="1215"/>
                </a:lnTo>
                <a:lnTo>
                  <a:pt x="1865" y="1262"/>
                </a:lnTo>
                <a:close/>
                <a:moveTo>
                  <a:pt x="1789" y="1262"/>
                </a:moveTo>
                <a:lnTo>
                  <a:pt x="1742" y="1262"/>
                </a:lnTo>
                <a:lnTo>
                  <a:pt x="1742" y="1215"/>
                </a:lnTo>
                <a:lnTo>
                  <a:pt x="1789" y="1215"/>
                </a:lnTo>
                <a:lnTo>
                  <a:pt x="1789" y="1262"/>
                </a:lnTo>
                <a:close/>
                <a:moveTo>
                  <a:pt x="1259" y="1262"/>
                </a:moveTo>
                <a:lnTo>
                  <a:pt x="1212" y="1262"/>
                </a:lnTo>
                <a:lnTo>
                  <a:pt x="1212" y="1215"/>
                </a:lnTo>
                <a:lnTo>
                  <a:pt x="1259" y="1215"/>
                </a:lnTo>
                <a:lnTo>
                  <a:pt x="1259" y="1262"/>
                </a:lnTo>
                <a:close/>
                <a:moveTo>
                  <a:pt x="1184" y="1262"/>
                </a:moveTo>
                <a:lnTo>
                  <a:pt x="1136" y="1262"/>
                </a:lnTo>
                <a:lnTo>
                  <a:pt x="1136" y="1215"/>
                </a:lnTo>
                <a:lnTo>
                  <a:pt x="1184" y="1215"/>
                </a:lnTo>
                <a:lnTo>
                  <a:pt x="1184" y="1262"/>
                </a:lnTo>
                <a:close/>
                <a:moveTo>
                  <a:pt x="1108" y="1262"/>
                </a:moveTo>
                <a:lnTo>
                  <a:pt x="1060" y="1262"/>
                </a:lnTo>
                <a:lnTo>
                  <a:pt x="1060" y="1215"/>
                </a:lnTo>
                <a:lnTo>
                  <a:pt x="1108" y="1215"/>
                </a:lnTo>
                <a:lnTo>
                  <a:pt x="1108" y="1262"/>
                </a:lnTo>
                <a:close/>
                <a:moveTo>
                  <a:pt x="1032" y="1262"/>
                </a:moveTo>
                <a:lnTo>
                  <a:pt x="985" y="1262"/>
                </a:lnTo>
                <a:lnTo>
                  <a:pt x="985" y="1215"/>
                </a:lnTo>
                <a:lnTo>
                  <a:pt x="1032" y="1215"/>
                </a:lnTo>
                <a:lnTo>
                  <a:pt x="1032" y="1262"/>
                </a:lnTo>
                <a:close/>
                <a:moveTo>
                  <a:pt x="956" y="1262"/>
                </a:moveTo>
                <a:lnTo>
                  <a:pt x="909" y="1262"/>
                </a:lnTo>
                <a:lnTo>
                  <a:pt x="909" y="1215"/>
                </a:lnTo>
                <a:lnTo>
                  <a:pt x="956" y="1215"/>
                </a:lnTo>
                <a:lnTo>
                  <a:pt x="956" y="1262"/>
                </a:lnTo>
                <a:close/>
                <a:moveTo>
                  <a:pt x="881" y="1262"/>
                </a:moveTo>
                <a:lnTo>
                  <a:pt x="833" y="1262"/>
                </a:lnTo>
                <a:lnTo>
                  <a:pt x="833" y="1215"/>
                </a:lnTo>
                <a:lnTo>
                  <a:pt x="881" y="1215"/>
                </a:lnTo>
                <a:lnTo>
                  <a:pt x="881" y="1262"/>
                </a:lnTo>
                <a:close/>
                <a:moveTo>
                  <a:pt x="2700" y="1186"/>
                </a:moveTo>
                <a:lnTo>
                  <a:pt x="2651" y="1186"/>
                </a:lnTo>
                <a:lnTo>
                  <a:pt x="2651" y="1139"/>
                </a:lnTo>
                <a:lnTo>
                  <a:pt x="2700" y="1139"/>
                </a:lnTo>
                <a:lnTo>
                  <a:pt x="2700" y="1186"/>
                </a:lnTo>
                <a:close/>
                <a:moveTo>
                  <a:pt x="2622" y="1186"/>
                </a:moveTo>
                <a:lnTo>
                  <a:pt x="2575" y="1186"/>
                </a:lnTo>
                <a:lnTo>
                  <a:pt x="2575" y="1139"/>
                </a:lnTo>
                <a:lnTo>
                  <a:pt x="2622" y="1139"/>
                </a:lnTo>
                <a:lnTo>
                  <a:pt x="2622" y="1186"/>
                </a:lnTo>
                <a:close/>
                <a:moveTo>
                  <a:pt x="2547" y="1186"/>
                </a:moveTo>
                <a:lnTo>
                  <a:pt x="2499" y="1186"/>
                </a:lnTo>
                <a:lnTo>
                  <a:pt x="2499" y="1139"/>
                </a:lnTo>
                <a:lnTo>
                  <a:pt x="2547" y="1139"/>
                </a:lnTo>
                <a:lnTo>
                  <a:pt x="2547" y="1186"/>
                </a:lnTo>
                <a:close/>
                <a:moveTo>
                  <a:pt x="2092" y="1186"/>
                </a:moveTo>
                <a:lnTo>
                  <a:pt x="2045" y="1186"/>
                </a:lnTo>
                <a:lnTo>
                  <a:pt x="2045" y="1139"/>
                </a:lnTo>
                <a:lnTo>
                  <a:pt x="2092" y="1139"/>
                </a:lnTo>
                <a:lnTo>
                  <a:pt x="2092" y="1186"/>
                </a:lnTo>
                <a:close/>
                <a:moveTo>
                  <a:pt x="2016" y="1186"/>
                </a:moveTo>
                <a:lnTo>
                  <a:pt x="1969" y="1186"/>
                </a:lnTo>
                <a:lnTo>
                  <a:pt x="1969" y="1139"/>
                </a:lnTo>
                <a:lnTo>
                  <a:pt x="2016" y="1139"/>
                </a:lnTo>
                <a:lnTo>
                  <a:pt x="2016" y="1186"/>
                </a:lnTo>
                <a:close/>
                <a:moveTo>
                  <a:pt x="1941" y="1186"/>
                </a:moveTo>
                <a:lnTo>
                  <a:pt x="1893" y="1186"/>
                </a:lnTo>
                <a:lnTo>
                  <a:pt x="1893" y="1139"/>
                </a:lnTo>
                <a:lnTo>
                  <a:pt x="1941" y="1139"/>
                </a:lnTo>
                <a:lnTo>
                  <a:pt x="1941" y="1186"/>
                </a:lnTo>
                <a:close/>
                <a:moveTo>
                  <a:pt x="1865" y="1186"/>
                </a:moveTo>
                <a:lnTo>
                  <a:pt x="1818" y="1186"/>
                </a:lnTo>
                <a:lnTo>
                  <a:pt x="1818" y="1139"/>
                </a:lnTo>
                <a:lnTo>
                  <a:pt x="1865" y="1139"/>
                </a:lnTo>
                <a:lnTo>
                  <a:pt x="1865" y="1186"/>
                </a:lnTo>
                <a:close/>
                <a:moveTo>
                  <a:pt x="1789" y="1186"/>
                </a:moveTo>
                <a:lnTo>
                  <a:pt x="1742" y="1186"/>
                </a:lnTo>
                <a:lnTo>
                  <a:pt x="1742" y="1139"/>
                </a:lnTo>
                <a:lnTo>
                  <a:pt x="1789" y="1139"/>
                </a:lnTo>
                <a:lnTo>
                  <a:pt x="1789" y="1186"/>
                </a:lnTo>
                <a:close/>
                <a:moveTo>
                  <a:pt x="1714" y="1186"/>
                </a:moveTo>
                <a:lnTo>
                  <a:pt x="1666" y="1186"/>
                </a:lnTo>
                <a:lnTo>
                  <a:pt x="1666" y="1139"/>
                </a:lnTo>
                <a:lnTo>
                  <a:pt x="1714" y="1139"/>
                </a:lnTo>
                <a:lnTo>
                  <a:pt x="1714" y="1186"/>
                </a:lnTo>
                <a:close/>
                <a:moveTo>
                  <a:pt x="1638" y="1186"/>
                </a:moveTo>
                <a:lnTo>
                  <a:pt x="1591" y="1186"/>
                </a:lnTo>
                <a:lnTo>
                  <a:pt x="1591" y="1139"/>
                </a:lnTo>
                <a:lnTo>
                  <a:pt x="1638" y="1139"/>
                </a:lnTo>
                <a:lnTo>
                  <a:pt x="1638" y="1186"/>
                </a:lnTo>
                <a:close/>
                <a:moveTo>
                  <a:pt x="1562" y="1186"/>
                </a:moveTo>
                <a:lnTo>
                  <a:pt x="1515" y="1186"/>
                </a:lnTo>
                <a:lnTo>
                  <a:pt x="1515" y="1139"/>
                </a:lnTo>
                <a:lnTo>
                  <a:pt x="1562" y="1139"/>
                </a:lnTo>
                <a:lnTo>
                  <a:pt x="1562" y="1186"/>
                </a:lnTo>
                <a:close/>
                <a:moveTo>
                  <a:pt x="1108" y="1186"/>
                </a:moveTo>
                <a:lnTo>
                  <a:pt x="1060" y="1186"/>
                </a:lnTo>
                <a:lnTo>
                  <a:pt x="1060" y="1139"/>
                </a:lnTo>
                <a:lnTo>
                  <a:pt x="1108" y="1139"/>
                </a:lnTo>
                <a:lnTo>
                  <a:pt x="1108" y="1186"/>
                </a:lnTo>
                <a:close/>
                <a:moveTo>
                  <a:pt x="1032" y="1186"/>
                </a:moveTo>
                <a:lnTo>
                  <a:pt x="985" y="1186"/>
                </a:lnTo>
                <a:lnTo>
                  <a:pt x="985" y="1139"/>
                </a:lnTo>
                <a:lnTo>
                  <a:pt x="1032" y="1139"/>
                </a:lnTo>
                <a:lnTo>
                  <a:pt x="1032" y="1186"/>
                </a:lnTo>
                <a:close/>
                <a:moveTo>
                  <a:pt x="956" y="1186"/>
                </a:moveTo>
                <a:lnTo>
                  <a:pt x="909" y="1186"/>
                </a:lnTo>
                <a:lnTo>
                  <a:pt x="909" y="1139"/>
                </a:lnTo>
                <a:lnTo>
                  <a:pt x="956" y="1139"/>
                </a:lnTo>
                <a:lnTo>
                  <a:pt x="956" y="1186"/>
                </a:lnTo>
                <a:close/>
                <a:moveTo>
                  <a:pt x="881" y="1186"/>
                </a:moveTo>
                <a:lnTo>
                  <a:pt x="833" y="1186"/>
                </a:lnTo>
                <a:lnTo>
                  <a:pt x="833" y="1139"/>
                </a:lnTo>
                <a:lnTo>
                  <a:pt x="881" y="1139"/>
                </a:lnTo>
                <a:lnTo>
                  <a:pt x="881" y="1186"/>
                </a:lnTo>
                <a:close/>
                <a:moveTo>
                  <a:pt x="2852" y="1110"/>
                </a:moveTo>
                <a:lnTo>
                  <a:pt x="2802" y="1110"/>
                </a:lnTo>
                <a:lnTo>
                  <a:pt x="2802" y="1063"/>
                </a:lnTo>
                <a:lnTo>
                  <a:pt x="2852" y="1063"/>
                </a:lnTo>
                <a:lnTo>
                  <a:pt x="2852" y="1110"/>
                </a:lnTo>
                <a:close/>
                <a:moveTo>
                  <a:pt x="2622" y="1110"/>
                </a:moveTo>
                <a:lnTo>
                  <a:pt x="2575" y="1110"/>
                </a:lnTo>
                <a:lnTo>
                  <a:pt x="2575" y="1063"/>
                </a:lnTo>
                <a:lnTo>
                  <a:pt x="2622" y="1063"/>
                </a:lnTo>
                <a:lnTo>
                  <a:pt x="2622" y="1110"/>
                </a:lnTo>
                <a:close/>
                <a:moveTo>
                  <a:pt x="2395" y="1110"/>
                </a:moveTo>
                <a:lnTo>
                  <a:pt x="2348" y="1110"/>
                </a:lnTo>
                <a:lnTo>
                  <a:pt x="2348" y="1063"/>
                </a:lnTo>
                <a:lnTo>
                  <a:pt x="2395" y="1063"/>
                </a:lnTo>
                <a:lnTo>
                  <a:pt x="2395" y="1110"/>
                </a:lnTo>
                <a:close/>
                <a:moveTo>
                  <a:pt x="2016" y="1110"/>
                </a:moveTo>
                <a:lnTo>
                  <a:pt x="1969" y="1110"/>
                </a:lnTo>
                <a:lnTo>
                  <a:pt x="1969" y="1063"/>
                </a:lnTo>
                <a:lnTo>
                  <a:pt x="2016" y="1063"/>
                </a:lnTo>
                <a:lnTo>
                  <a:pt x="2016" y="1110"/>
                </a:lnTo>
                <a:close/>
                <a:moveTo>
                  <a:pt x="1941" y="1110"/>
                </a:moveTo>
                <a:lnTo>
                  <a:pt x="1893" y="1110"/>
                </a:lnTo>
                <a:lnTo>
                  <a:pt x="1893" y="1063"/>
                </a:lnTo>
                <a:lnTo>
                  <a:pt x="1941" y="1063"/>
                </a:lnTo>
                <a:lnTo>
                  <a:pt x="1941" y="1110"/>
                </a:lnTo>
                <a:close/>
                <a:moveTo>
                  <a:pt x="1865" y="1110"/>
                </a:moveTo>
                <a:lnTo>
                  <a:pt x="1818" y="1110"/>
                </a:lnTo>
                <a:lnTo>
                  <a:pt x="1818" y="1063"/>
                </a:lnTo>
                <a:lnTo>
                  <a:pt x="1865" y="1063"/>
                </a:lnTo>
                <a:lnTo>
                  <a:pt x="1865" y="1110"/>
                </a:lnTo>
                <a:close/>
                <a:moveTo>
                  <a:pt x="1789" y="1110"/>
                </a:moveTo>
                <a:lnTo>
                  <a:pt x="1742" y="1110"/>
                </a:lnTo>
                <a:lnTo>
                  <a:pt x="1742" y="1063"/>
                </a:lnTo>
                <a:lnTo>
                  <a:pt x="1789" y="1063"/>
                </a:lnTo>
                <a:lnTo>
                  <a:pt x="1789" y="1110"/>
                </a:lnTo>
                <a:close/>
                <a:moveTo>
                  <a:pt x="1714" y="1110"/>
                </a:moveTo>
                <a:lnTo>
                  <a:pt x="1666" y="1110"/>
                </a:lnTo>
                <a:lnTo>
                  <a:pt x="1666" y="1063"/>
                </a:lnTo>
                <a:lnTo>
                  <a:pt x="1714" y="1063"/>
                </a:lnTo>
                <a:lnTo>
                  <a:pt x="1714" y="1110"/>
                </a:lnTo>
                <a:close/>
                <a:moveTo>
                  <a:pt x="1638" y="1110"/>
                </a:moveTo>
                <a:lnTo>
                  <a:pt x="1591" y="1110"/>
                </a:lnTo>
                <a:lnTo>
                  <a:pt x="1591" y="1063"/>
                </a:lnTo>
                <a:lnTo>
                  <a:pt x="1638" y="1063"/>
                </a:lnTo>
                <a:lnTo>
                  <a:pt x="1638" y="1110"/>
                </a:lnTo>
                <a:close/>
                <a:moveTo>
                  <a:pt x="1562" y="1110"/>
                </a:moveTo>
                <a:lnTo>
                  <a:pt x="1515" y="1110"/>
                </a:lnTo>
                <a:lnTo>
                  <a:pt x="1515" y="1063"/>
                </a:lnTo>
                <a:lnTo>
                  <a:pt x="1562" y="1063"/>
                </a:lnTo>
                <a:lnTo>
                  <a:pt x="1562" y="1110"/>
                </a:lnTo>
                <a:close/>
                <a:moveTo>
                  <a:pt x="1486" y="1110"/>
                </a:moveTo>
                <a:lnTo>
                  <a:pt x="1439" y="1110"/>
                </a:lnTo>
                <a:lnTo>
                  <a:pt x="1439" y="1063"/>
                </a:lnTo>
                <a:lnTo>
                  <a:pt x="1486" y="1063"/>
                </a:lnTo>
                <a:lnTo>
                  <a:pt x="1486" y="1110"/>
                </a:lnTo>
                <a:close/>
                <a:moveTo>
                  <a:pt x="1032" y="1110"/>
                </a:moveTo>
                <a:lnTo>
                  <a:pt x="985" y="1110"/>
                </a:lnTo>
                <a:lnTo>
                  <a:pt x="985" y="1063"/>
                </a:lnTo>
                <a:lnTo>
                  <a:pt x="1032" y="1063"/>
                </a:lnTo>
                <a:lnTo>
                  <a:pt x="1032" y="1110"/>
                </a:lnTo>
                <a:close/>
                <a:moveTo>
                  <a:pt x="956" y="1110"/>
                </a:moveTo>
                <a:lnTo>
                  <a:pt x="909" y="1110"/>
                </a:lnTo>
                <a:lnTo>
                  <a:pt x="909" y="1063"/>
                </a:lnTo>
                <a:lnTo>
                  <a:pt x="956" y="1063"/>
                </a:lnTo>
                <a:lnTo>
                  <a:pt x="956" y="1110"/>
                </a:lnTo>
                <a:close/>
                <a:moveTo>
                  <a:pt x="881" y="1110"/>
                </a:moveTo>
                <a:lnTo>
                  <a:pt x="833" y="1110"/>
                </a:lnTo>
                <a:lnTo>
                  <a:pt x="833" y="1063"/>
                </a:lnTo>
                <a:lnTo>
                  <a:pt x="881" y="1063"/>
                </a:lnTo>
                <a:lnTo>
                  <a:pt x="881" y="1110"/>
                </a:lnTo>
                <a:close/>
                <a:moveTo>
                  <a:pt x="805" y="1110"/>
                </a:moveTo>
                <a:lnTo>
                  <a:pt x="758" y="1110"/>
                </a:lnTo>
                <a:lnTo>
                  <a:pt x="758" y="1063"/>
                </a:lnTo>
                <a:lnTo>
                  <a:pt x="805" y="1063"/>
                </a:lnTo>
                <a:lnTo>
                  <a:pt x="805" y="1110"/>
                </a:lnTo>
                <a:close/>
                <a:moveTo>
                  <a:pt x="2622" y="1035"/>
                </a:moveTo>
                <a:lnTo>
                  <a:pt x="2575" y="1035"/>
                </a:lnTo>
                <a:lnTo>
                  <a:pt x="2575" y="987"/>
                </a:lnTo>
                <a:lnTo>
                  <a:pt x="2622" y="987"/>
                </a:lnTo>
                <a:lnTo>
                  <a:pt x="2622" y="1035"/>
                </a:lnTo>
                <a:close/>
                <a:moveTo>
                  <a:pt x="2547" y="1035"/>
                </a:moveTo>
                <a:lnTo>
                  <a:pt x="2499" y="1035"/>
                </a:lnTo>
                <a:lnTo>
                  <a:pt x="2499" y="987"/>
                </a:lnTo>
                <a:lnTo>
                  <a:pt x="2547" y="987"/>
                </a:lnTo>
                <a:lnTo>
                  <a:pt x="2547" y="1035"/>
                </a:lnTo>
                <a:close/>
                <a:moveTo>
                  <a:pt x="2471" y="1035"/>
                </a:moveTo>
                <a:lnTo>
                  <a:pt x="2424" y="1035"/>
                </a:lnTo>
                <a:lnTo>
                  <a:pt x="2424" y="987"/>
                </a:lnTo>
                <a:lnTo>
                  <a:pt x="2471" y="987"/>
                </a:lnTo>
                <a:lnTo>
                  <a:pt x="2471" y="1035"/>
                </a:lnTo>
                <a:close/>
                <a:moveTo>
                  <a:pt x="2395" y="1035"/>
                </a:moveTo>
                <a:lnTo>
                  <a:pt x="2348" y="1035"/>
                </a:lnTo>
                <a:lnTo>
                  <a:pt x="2348" y="987"/>
                </a:lnTo>
                <a:lnTo>
                  <a:pt x="2395" y="987"/>
                </a:lnTo>
                <a:lnTo>
                  <a:pt x="2395" y="1035"/>
                </a:lnTo>
                <a:close/>
                <a:moveTo>
                  <a:pt x="2319" y="1035"/>
                </a:moveTo>
                <a:lnTo>
                  <a:pt x="2272" y="1035"/>
                </a:lnTo>
                <a:lnTo>
                  <a:pt x="2272" y="987"/>
                </a:lnTo>
                <a:lnTo>
                  <a:pt x="2319" y="987"/>
                </a:lnTo>
                <a:lnTo>
                  <a:pt x="2319" y="1035"/>
                </a:lnTo>
                <a:close/>
                <a:moveTo>
                  <a:pt x="2168" y="1035"/>
                </a:moveTo>
                <a:lnTo>
                  <a:pt x="2121" y="1035"/>
                </a:lnTo>
                <a:lnTo>
                  <a:pt x="2121" y="987"/>
                </a:lnTo>
                <a:lnTo>
                  <a:pt x="2168" y="987"/>
                </a:lnTo>
                <a:lnTo>
                  <a:pt x="2168" y="1035"/>
                </a:lnTo>
                <a:close/>
                <a:moveTo>
                  <a:pt x="2092" y="1035"/>
                </a:moveTo>
                <a:lnTo>
                  <a:pt x="2045" y="1035"/>
                </a:lnTo>
                <a:lnTo>
                  <a:pt x="2045" y="987"/>
                </a:lnTo>
                <a:lnTo>
                  <a:pt x="2092" y="987"/>
                </a:lnTo>
                <a:lnTo>
                  <a:pt x="2092" y="1035"/>
                </a:lnTo>
                <a:close/>
                <a:moveTo>
                  <a:pt x="2016" y="1035"/>
                </a:moveTo>
                <a:lnTo>
                  <a:pt x="1969" y="1035"/>
                </a:lnTo>
                <a:lnTo>
                  <a:pt x="1969" y="987"/>
                </a:lnTo>
                <a:lnTo>
                  <a:pt x="2016" y="987"/>
                </a:lnTo>
                <a:lnTo>
                  <a:pt x="2016" y="1035"/>
                </a:lnTo>
                <a:close/>
                <a:moveTo>
                  <a:pt x="1941" y="1035"/>
                </a:moveTo>
                <a:lnTo>
                  <a:pt x="1893" y="1035"/>
                </a:lnTo>
                <a:lnTo>
                  <a:pt x="1893" y="987"/>
                </a:lnTo>
                <a:lnTo>
                  <a:pt x="1941" y="987"/>
                </a:lnTo>
                <a:lnTo>
                  <a:pt x="1941" y="1035"/>
                </a:lnTo>
                <a:close/>
                <a:moveTo>
                  <a:pt x="1865" y="1035"/>
                </a:moveTo>
                <a:lnTo>
                  <a:pt x="1818" y="1035"/>
                </a:lnTo>
                <a:lnTo>
                  <a:pt x="1818" y="987"/>
                </a:lnTo>
                <a:lnTo>
                  <a:pt x="1865" y="987"/>
                </a:lnTo>
                <a:lnTo>
                  <a:pt x="1865" y="1035"/>
                </a:lnTo>
                <a:close/>
                <a:moveTo>
                  <a:pt x="1789" y="1035"/>
                </a:moveTo>
                <a:lnTo>
                  <a:pt x="1742" y="1035"/>
                </a:lnTo>
                <a:lnTo>
                  <a:pt x="1742" y="987"/>
                </a:lnTo>
                <a:lnTo>
                  <a:pt x="1789" y="987"/>
                </a:lnTo>
                <a:lnTo>
                  <a:pt x="1789" y="1035"/>
                </a:lnTo>
                <a:close/>
                <a:moveTo>
                  <a:pt x="1714" y="1035"/>
                </a:moveTo>
                <a:lnTo>
                  <a:pt x="1666" y="1035"/>
                </a:lnTo>
                <a:lnTo>
                  <a:pt x="1666" y="987"/>
                </a:lnTo>
                <a:lnTo>
                  <a:pt x="1714" y="987"/>
                </a:lnTo>
                <a:lnTo>
                  <a:pt x="1714" y="1035"/>
                </a:lnTo>
                <a:close/>
                <a:moveTo>
                  <a:pt x="1638" y="1035"/>
                </a:moveTo>
                <a:lnTo>
                  <a:pt x="1591" y="1035"/>
                </a:lnTo>
                <a:lnTo>
                  <a:pt x="1591" y="987"/>
                </a:lnTo>
                <a:lnTo>
                  <a:pt x="1638" y="987"/>
                </a:lnTo>
                <a:lnTo>
                  <a:pt x="1638" y="1035"/>
                </a:lnTo>
                <a:close/>
                <a:moveTo>
                  <a:pt x="1562" y="1035"/>
                </a:moveTo>
                <a:lnTo>
                  <a:pt x="1515" y="1035"/>
                </a:lnTo>
                <a:lnTo>
                  <a:pt x="1515" y="987"/>
                </a:lnTo>
                <a:lnTo>
                  <a:pt x="1562" y="987"/>
                </a:lnTo>
                <a:lnTo>
                  <a:pt x="1562" y="1035"/>
                </a:lnTo>
                <a:close/>
                <a:moveTo>
                  <a:pt x="1486" y="1035"/>
                </a:moveTo>
                <a:lnTo>
                  <a:pt x="1439" y="1035"/>
                </a:lnTo>
                <a:lnTo>
                  <a:pt x="1439" y="987"/>
                </a:lnTo>
                <a:lnTo>
                  <a:pt x="1486" y="987"/>
                </a:lnTo>
                <a:lnTo>
                  <a:pt x="1486" y="1035"/>
                </a:lnTo>
                <a:close/>
                <a:moveTo>
                  <a:pt x="805" y="1035"/>
                </a:moveTo>
                <a:lnTo>
                  <a:pt x="758" y="1035"/>
                </a:lnTo>
                <a:lnTo>
                  <a:pt x="758" y="987"/>
                </a:lnTo>
                <a:lnTo>
                  <a:pt x="805" y="987"/>
                </a:lnTo>
                <a:lnTo>
                  <a:pt x="805" y="1035"/>
                </a:lnTo>
                <a:close/>
                <a:moveTo>
                  <a:pt x="729" y="1035"/>
                </a:moveTo>
                <a:lnTo>
                  <a:pt x="682" y="1035"/>
                </a:lnTo>
                <a:lnTo>
                  <a:pt x="682" y="987"/>
                </a:lnTo>
                <a:lnTo>
                  <a:pt x="729" y="987"/>
                </a:lnTo>
                <a:lnTo>
                  <a:pt x="729" y="1035"/>
                </a:lnTo>
                <a:close/>
                <a:moveTo>
                  <a:pt x="653" y="1035"/>
                </a:moveTo>
                <a:lnTo>
                  <a:pt x="606" y="1035"/>
                </a:lnTo>
                <a:lnTo>
                  <a:pt x="606" y="987"/>
                </a:lnTo>
                <a:lnTo>
                  <a:pt x="653" y="987"/>
                </a:lnTo>
                <a:lnTo>
                  <a:pt x="653" y="1035"/>
                </a:lnTo>
                <a:close/>
                <a:moveTo>
                  <a:pt x="2776" y="959"/>
                </a:moveTo>
                <a:lnTo>
                  <a:pt x="2726" y="959"/>
                </a:lnTo>
                <a:lnTo>
                  <a:pt x="2726" y="912"/>
                </a:lnTo>
                <a:lnTo>
                  <a:pt x="2776" y="912"/>
                </a:lnTo>
                <a:lnTo>
                  <a:pt x="2776" y="959"/>
                </a:lnTo>
                <a:close/>
                <a:moveTo>
                  <a:pt x="2700" y="959"/>
                </a:moveTo>
                <a:lnTo>
                  <a:pt x="2651" y="959"/>
                </a:lnTo>
                <a:lnTo>
                  <a:pt x="2651" y="912"/>
                </a:lnTo>
                <a:lnTo>
                  <a:pt x="2700" y="912"/>
                </a:lnTo>
                <a:lnTo>
                  <a:pt x="2700" y="959"/>
                </a:lnTo>
                <a:close/>
                <a:moveTo>
                  <a:pt x="2622" y="959"/>
                </a:moveTo>
                <a:lnTo>
                  <a:pt x="2575" y="959"/>
                </a:lnTo>
                <a:lnTo>
                  <a:pt x="2575" y="912"/>
                </a:lnTo>
                <a:lnTo>
                  <a:pt x="2622" y="912"/>
                </a:lnTo>
                <a:lnTo>
                  <a:pt x="2622" y="959"/>
                </a:lnTo>
                <a:close/>
                <a:moveTo>
                  <a:pt x="2547" y="959"/>
                </a:moveTo>
                <a:lnTo>
                  <a:pt x="2499" y="959"/>
                </a:lnTo>
                <a:lnTo>
                  <a:pt x="2499" y="912"/>
                </a:lnTo>
                <a:lnTo>
                  <a:pt x="2547" y="912"/>
                </a:lnTo>
                <a:lnTo>
                  <a:pt x="2547" y="959"/>
                </a:lnTo>
                <a:close/>
                <a:moveTo>
                  <a:pt x="2471" y="959"/>
                </a:moveTo>
                <a:lnTo>
                  <a:pt x="2424" y="959"/>
                </a:lnTo>
                <a:lnTo>
                  <a:pt x="2424" y="912"/>
                </a:lnTo>
                <a:lnTo>
                  <a:pt x="2471" y="912"/>
                </a:lnTo>
                <a:lnTo>
                  <a:pt x="2471" y="959"/>
                </a:lnTo>
                <a:close/>
                <a:moveTo>
                  <a:pt x="2395" y="959"/>
                </a:moveTo>
                <a:lnTo>
                  <a:pt x="2348" y="959"/>
                </a:lnTo>
                <a:lnTo>
                  <a:pt x="2348" y="912"/>
                </a:lnTo>
                <a:lnTo>
                  <a:pt x="2395" y="912"/>
                </a:lnTo>
                <a:lnTo>
                  <a:pt x="2395" y="959"/>
                </a:lnTo>
                <a:close/>
                <a:moveTo>
                  <a:pt x="2319" y="959"/>
                </a:moveTo>
                <a:lnTo>
                  <a:pt x="2272" y="959"/>
                </a:lnTo>
                <a:lnTo>
                  <a:pt x="2272" y="912"/>
                </a:lnTo>
                <a:lnTo>
                  <a:pt x="2319" y="912"/>
                </a:lnTo>
                <a:lnTo>
                  <a:pt x="2319" y="959"/>
                </a:lnTo>
                <a:close/>
                <a:moveTo>
                  <a:pt x="2168" y="959"/>
                </a:moveTo>
                <a:lnTo>
                  <a:pt x="2121" y="959"/>
                </a:lnTo>
                <a:lnTo>
                  <a:pt x="2121" y="912"/>
                </a:lnTo>
                <a:lnTo>
                  <a:pt x="2168" y="912"/>
                </a:lnTo>
                <a:lnTo>
                  <a:pt x="2168" y="959"/>
                </a:lnTo>
                <a:close/>
                <a:moveTo>
                  <a:pt x="2092" y="959"/>
                </a:moveTo>
                <a:lnTo>
                  <a:pt x="2045" y="959"/>
                </a:lnTo>
                <a:lnTo>
                  <a:pt x="2045" y="912"/>
                </a:lnTo>
                <a:lnTo>
                  <a:pt x="2092" y="912"/>
                </a:lnTo>
                <a:lnTo>
                  <a:pt x="2092" y="959"/>
                </a:lnTo>
                <a:close/>
                <a:moveTo>
                  <a:pt x="2016" y="959"/>
                </a:moveTo>
                <a:lnTo>
                  <a:pt x="1969" y="959"/>
                </a:lnTo>
                <a:lnTo>
                  <a:pt x="1969" y="912"/>
                </a:lnTo>
                <a:lnTo>
                  <a:pt x="2016" y="912"/>
                </a:lnTo>
                <a:lnTo>
                  <a:pt x="2016" y="959"/>
                </a:lnTo>
                <a:close/>
                <a:moveTo>
                  <a:pt x="1941" y="959"/>
                </a:moveTo>
                <a:lnTo>
                  <a:pt x="1893" y="959"/>
                </a:lnTo>
                <a:lnTo>
                  <a:pt x="1893" y="912"/>
                </a:lnTo>
                <a:lnTo>
                  <a:pt x="1941" y="912"/>
                </a:lnTo>
                <a:lnTo>
                  <a:pt x="1941" y="959"/>
                </a:lnTo>
                <a:close/>
                <a:moveTo>
                  <a:pt x="1865" y="959"/>
                </a:moveTo>
                <a:lnTo>
                  <a:pt x="1818" y="959"/>
                </a:lnTo>
                <a:lnTo>
                  <a:pt x="1818" y="912"/>
                </a:lnTo>
                <a:lnTo>
                  <a:pt x="1865" y="912"/>
                </a:lnTo>
                <a:lnTo>
                  <a:pt x="1865" y="959"/>
                </a:lnTo>
                <a:close/>
                <a:moveTo>
                  <a:pt x="1789" y="959"/>
                </a:moveTo>
                <a:lnTo>
                  <a:pt x="1742" y="959"/>
                </a:lnTo>
                <a:lnTo>
                  <a:pt x="1742" y="912"/>
                </a:lnTo>
                <a:lnTo>
                  <a:pt x="1789" y="912"/>
                </a:lnTo>
                <a:lnTo>
                  <a:pt x="1789" y="959"/>
                </a:lnTo>
                <a:close/>
                <a:moveTo>
                  <a:pt x="1714" y="959"/>
                </a:moveTo>
                <a:lnTo>
                  <a:pt x="1666" y="959"/>
                </a:lnTo>
                <a:lnTo>
                  <a:pt x="1666" y="912"/>
                </a:lnTo>
                <a:lnTo>
                  <a:pt x="1714" y="912"/>
                </a:lnTo>
                <a:lnTo>
                  <a:pt x="1714" y="959"/>
                </a:lnTo>
                <a:close/>
                <a:moveTo>
                  <a:pt x="1638" y="959"/>
                </a:moveTo>
                <a:lnTo>
                  <a:pt x="1591" y="959"/>
                </a:lnTo>
                <a:lnTo>
                  <a:pt x="1591" y="912"/>
                </a:lnTo>
                <a:lnTo>
                  <a:pt x="1638" y="912"/>
                </a:lnTo>
                <a:lnTo>
                  <a:pt x="1638" y="959"/>
                </a:lnTo>
                <a:close/>
                <a:moveTo>
                  <a:pt x="1562" y="959"/>
                </a:moveTo>
                <a:lnTo>
                  <a:pt x="1515" y="959"/>
                </a:lnTo>
                <a:lnTo>
                  <a:pt x="1515" y="912"/>
                </a:lnTo>
                <a:lnTo>
                  <a:pt x="1562" y="912"/>
                </a:lnTo>
                <a:lnTo>
                  <a:pt x="1562" y="959"/>
                </a:lnTo>
                <a:close/>
                <a:moveTo>
                  <a:pt x="1486" y="959"/>
                </a:moveTo>
                <a:lnTo>
                  <a:pt x="1439" y="959"/>
                </a:lnTo>
                <a:lnTo>
                  <a:pt x="1439" y="912"/>
                </a:lnTo>
                <a:lnTo>
                  <a:pt x="1486" y="912"/>
                </a:lnTo>
                <a:lnTo>
                  <a:pt x="1486" y="959"/>
                </a:lnTo>
                <a:close/>
                <a:moveTo>
                  <a:pt x="881" y="959"/>
                </a:moveTo>
                <a:lnTo>
                  <a:pt x="833" y="959"/>
                </a:lnTo>
                <a:lnTo>
                  <a:pt x="833" y="912"/>
                </a:lnTo>
                <a:lnTo>
                  <a:pt x="881" y="912"/>
                </a:lnTo>
                <a:lnTo>
                  <a:pt x="881" y="959"/>
                </a:lnTo>
                <a:close/>
                <a:moveTo>
                  <a:pt x="653" y="959"/>
                </a:moveTo>
                <a:lnTo>
                  <a:pt x="606" y="959"/>
                </a:lnTo>
                <a:lnTo>
                  <a:pt x="606" y="912"/>
                </a:lnTo>
                <a:lnTo>
                  <a:pt x="653" y="912"/>
                </a:lnTo>
                <a:lnTo>
                  <a:pt x="653" y="959"/>
                </a:lnTo>
                <a:close/>
                <a:moveTo>
                  <a:pt x="578" y="959"/>
                </a:moveTo>
                <a:lnTo>
                  <a:pt x="530" y="959"/>
                </a:lnTo>
                <a:lnTo>
                  <a:pt x="530" y="912"/>
                </a:lnTo>
                <a:lnTo>
                  <a:pt x="578" y="912"/>
                </a:lnTo>
                <a:lnTo>
                  <a:pt x="578" y="959"/>
                </a:lnTo>
                <a:close/>
                <a:moveTo>
                  <a:pt x="2928" y="883"/>
                </a:moveTo>
                <a:lnTo>
                  <a:pt x="2878" y="883"/>
                </a:lnTo>
                <a:lnTo>
                  <a:pt x="2878" y="836"/>
                </a:lnTo>
                <a:lnTo>
                  <a:pt x="2928" y="836"/>
                </a:lnTo>
                <a:lnTo>
                  <a:pt x="2928" y="883"/>
                </a:lnTo>
                <a:close/>
                <a:moveTo>
                  <a:pt x="2776" y="883"/>
                </a:moveTo>
                <a:lnTo>
                  <a:pt x="2726" y="883"/>
                </a:lnTo>
                <a:lnTo>
                  <a:pt x="2726" y="836"/>
                </a:lnTo>
                <a:lnTo>
                  <a:pt x="2776" y="836"/>
                </a:lnTo>
                <a:lnTo>
                  <a:pt x="2776" y="883"/>
                </a:lnTo>
                <a:close/>
                <a:moveTo>
                  <a:pt x="2700" y="883"/>
                </a:moveTo>
                <a:lnTo>
                  <a:pt x="2651" y="883"/>
                </a:lnTo>
                <a:lnTo>
                  <a:pt x="2651" y="836"/>
                </a:lnTo>
                <a:lnTo>
                  <a:pt x="2700" y="836"/>
                </a:lnTo>
                <a:lnTo>
                  <a:pt x="2700" y="883"/>
                </a:lnTo>
                <a:close/>
                <a:moveTo>
                  <a:pt x="2622" y="883"/>
                </a:moveTo>
                <a:lnTo>
                  <a:pt x="2575" y="883"/>
                </a:lnTo>
                <a:lnTo>
                  <a:pt x="2575" y="836"/>
                </a:lnTo>
                <a:lnTo>
                  <a:pt x="2622" y="836"/>
                </a:lnTo>
                <a:lnTo>
                  <a:pt x="2622" y="883"/>
                </a:lnTo>
                <a:close/>
                <a:moveTo>
                  <a:pt x="2547" y="883"/>
                </a:moveTo>
                <a:lnTo>
                  <a:pt x="2499" y="883"/>
                </a:lnTo>
                <a:lnTo>
                  <a:pt x="2499" y="836"/>
                </a:lnTo>
                <a:lnTo>
                  <a:pt x="2547" y="836"/>
                </a:lnTo>
                <a:lnTo>
                  <a:pt x="2547" y="883"/>
                </a:lnTo>
                <a:close/>
                <a:moveTo>
                  <a:pt x="2471" y="883"/>
                </a:moveTo>
                <a:lnTo>
                  <a:pt x="2424" y="883"/>
                </a:lnTo>
                <a:lnTo>
                  <a:pt x="2424" y="836"/>
                </a:lnTo>
                <a:lnTo>
                  <a:pt x="2471" y="836"/>
                </a:lnTo>
                <a:lnTo>
                  <a:pt x="2471" y="883"/>
                </a:lnTo>
                <a:close/>
                <a:moveTo>
                  <a:pt x="2395" y="883"/>
                </a:moveTo>
                <a:lnTo>
                  <a:pt x="2348" y="883"/>
                </a:lnTo>
                <a:lnTo>
                  <a:pt x="2348" y="836"/>
                </a:lnTo>
                <a:lnTo>
                  <a:pt x="2395" y="836"/>
                </a:lnTo>
                <a:lnTo>
                  <a:pt x="2395" y="883"/>
                </a:lnTo>
                <a:close/>
                <a:moveTo>
                  <a:pt x="2319" y="883"/>
                </a:moveTo>
                <a:lnTo>
                  <a:pt x="2272" y="883"/>
                </a:lnTo>
                <a:lnTo>
                  <a:pt x="2272" y="836"/>
                </a:lnTo>
                <a:lnTo>
                  <a:pt x="2319" y="836"/>
                </a:lnTo>
                <a:lnTo>
                  <a:pt x="2319" y="883"/>
                </a:lnTo>
                <a:close/>
                <a:moveTo>
                  <a:pt x="2244" y="883"/>
                </a:moveTo>
                <a:lnTo>
                  <a:pt x="2196" y="883"/>
                </a:lnTo>
                <a:lnTo>
                  <a:pt x="2196" y="836"/>
                </a:lnTo>
                <a:lnTo>
                  <a:pt x="2244" y="836"/>
                </a:lnTo>
                <a:lnTo>
                  <a:pt x="2244" y="883"/>
                </a:lnTo>
                <a:close/>
                <a:moveTo>
                  <a:pt x="2168" y="883"/>
                </a:moveTo>
                <a:lnTo>
                  <a:pt x="2121" y="883"/>
                </a:lnTo>
                <a:lnTo>
                  <a:pt x="2121" y="836"/>
                </a:lnTo>
                <a:lnTo>
                  <a:pt x="2168" y="836"/>
                </a:lnTo>
                <a:lnTo>
                  <a:pt x="2168" y="883"/>
                </a:lnTo>
                <a:close/>
                <a:moveTo>
                  <a:pt x="2092" y="883"/>
                </a:moveTo>
                <a:lnTo>
                  <a:pt x="2045" y="883"/>
                </a:lnTo>
                <a:lnTo>
                  <a:pt x="2045" y="836"/>
                </a:lnTo>
                <a:lnTo>
                  <a:pt x="2092" y="836"/>
                </a:lnTo>
                <a:lnTo>
                  <a:pt x="2092" y="883"/>
                </a:lnTo>
                <a:close/>
                <a:moveTo>
                  <a:pt x="2016" y="883"/>
                </a:moveTo>
                <a:lnTo>
                  <a:pt x="1969" y="883"/>
                </a:lnTo>
                <a:lnTo>
                  <a:pt x="1969" y="836"/>
                </a:lnTo>
                <a:lnTo>
                  <a:pt x="2016" y="836"/>
                </a:lnTo>
                <a:lnTo>
                  <a:pt x="2016" y="883"/>
                </a:lnTo>
                <a:close/>
                <a:moveTo>
                  <a:pt x="1865" y="883"/>
                </a:moveTo>
                <a:lnTo>
                  <a:pt x="1818" y="883"/>
                </a:lnTo>
                <a:lnTo>
                  <a:pt x="1818" y="836"/>
                </a:lnTo>
                <a:lnTo>
                  <a:pt x="1865" y="836"/>
                </a:lnTo>
                <a:lnTo>
                  <a:pt x="1865" y="883"/>
                </a:lnTo>
                <a:close/>
                <a:moveTo>
                  <a:pt x="1789" y="883"/>
                </a:moveTo>
                <a:lnTo>
                  <a:pt x="1742" y="883"/>
                </a:lnTo>
                <a:lnTo>
                  <a:pt x="1742" y="836"/>
                </a:lnTo>
                <a:lnTo>
                  <a:pt x="1789" y="836"/>
                </a:lnTo>
                <a:lnTo>
                  <a:pt x="1789" y="883"/>
                </a:lnTo>
                <a:close/>
                <a:moveTo>
                  <a:pt x="1714" y="883"/>
                </a:moveTo>
                <a:lnTo>
                  <a:pt x="1666" y="883"/>
                </a:lnTo>
                <a:lnTo>
                  <a:pt x="1666" y="836"/>
                </a:lnTo>
                <a:lnTo>
                  <a:pt x="1714" y="836"/>
                </a:lnTo>
                <a:lnTo>
                  <a:pt x="1714" y="883"/>
                </a:lnTo>
                <a:close/>
                <a:moveTo>
                  <a:pt x="1638" y="883"/>
                </a:moveTo>
                <a:lnTo>
                  <a:pt x="1591" y="883"/>
                </a:lnTo>
                <a:lnTo>
                  <a:pt x="1591" y="836"/>
                </a:lnTo>
                <a:lnTo>
                  <a:pt x="1638" y="836"/>
                </a:lnTo>
                <a:lnTo>
                  <a:pt x="1638" y="883"/>
                </a:lnTo>
                <a:close/>
                <a:moveTo>
                  <a:pt x="1562" y="883"/>
                </a:moveTo>
                <a:lnTo>
                  <a:pt x="1515" y="883"/>
                </a:lnTo>
                <a:lnTo>
                  <a:pt x="1515" y="836"/>
                </a:lnTo>
                <a:lnTo>
                  <a:pt x="1562" y="836"/>
                </a:lnTo>
                <a:lnTo>
                  <a:pt x="1562" y="883"/>
                </a:lnTo>
                <a:close/>
                <a:moveTo>
                  <a:pt x="805" y="883"/>
                </a:moveTo>
                <a:lnTo>
                  <a:pt x="758" y="883"/>
                </a:lnTo>
                <a:lnTo>
                  <a:pt x="758" y="836"/>
                </a:lnTo>
                <a:lnTo>
                  <a:pt x="805" y="836"/>
                </a:lnTo>
                <a:lnTo>
                  <a:pt x="805" y="883"/>
                </a:lnTo>
                <a:close/>
                <a:moveTo>
                  <a:pt x="729" y="883"/>
                </a:moveTo>
                <a:lnTo>
                  <a:pt x="682" y="883"/>
                </a:lnTo>
                <a:lnTo>
                  <a:pt x="682" y="836"/>
                </a:lnTo>
                <a:lnTo>
                  <a:pt x="729" y="836"/>
                </a:lnTo>
                <a:lnTo>
                  <a:pt x="729" y="883"/>
                </a:lnTo>
                <a:close/>
                <a:moveTo>
                  <a:pt x="653" y="883"/>
                </a:moveTo>
                <a:lnTo>
                  <a:pt x="606" y="883"/>
                </a:lnTo>
                <a:lnTo>
                  <a:pt x="606" y="836"/>
                </a:lnTo>
                <a:lnTo>
                  <a:pt x="653" y="836"/>
                </a:lnTo>
                <a:lnTo>
                  <a:pt x="653" y="883"/>
                </a:lnTo>
                <a:close/>
                <a:moveTo>
                  <a:pt x="578" y="883"/>
                </a:moveTo>
                <a:lnTo>
                  <a:pt x="530" y="883"/>
                </a:lnTo>
                <a:lnTo>
                  <a:pt x="530" y="836"/>
                </a:lnTo>
                <a:lnTo>
                  <a:pt x="578" y="836"/>
                </a:lnTo>
                <a:lnTo>
                  <a:pt x="578" y="883"/>
                </a:lnTo>
                <a:close/>
                <a:moveTo>
                  <a:pt x="502" y="883"/>
                </a:moveTo>
                <a:lnTo>
                  <a:pt x="455" y="883"/>
                </a:lnTo>
                <a:lnTo>
                  <a:pt x="455" y="836"/>
                </a:lnTo>
                <a:lnTo>
                  <a:pt x="502" y="836"/>
                </a:lnTo>
                <a:lnTo>
                  <a:pt x="502" y="883"/>
                </a:lnTo>
                <a:close/>
                <a:moveTo>
                  <a:pt x="3003" y="807"/>
                </a:moveTo>
                <a:lnTo>
                  <a:pt x="2954" y="807"/>
                </a:lnTo>
                <a:lnTo>
                  <a:pt x="2954" y="760"/>
                </a:lnTo>
                <a:lnTo>
                  <a:pt x="3003" y="760"/>
                </a:lnTo>
                <a:lnTo>
                  <a:pt x="3003" y="807"/>
                </a:lnTo>
                <a:close/>
                <a:moveTo>
                  <a:pt x="2852" y="807"/>
                </a:moveTo>
                <a:lnTo>
                  <a:pt x="2802" y="807"/>
                </a:lnTo>
                <a:lnTo>
                  <a:pt x="2802" y="760"/>
                </a:lnTo>
                <a:lnTo>
                  <a:pt x="2852" y="760"/>
                </a:lnTo>
                <a:lnTo>
                  <a:pt x="2852" y="807"/>
                </a:lnTo>
                <a:close/>
                <a:moveTo>
                  <a:pt x="2776" y="807"/>
                </a:moveTo>
                <a:lnTo>
                  <a:pt x="2726" y="807"/>
                </a:lnTo>
                <a:lnTo>
                  <a:pt x="2726" y="760"/>
                </a:lnTo>
                <a:lnTo>
                  <a:pt x="2776" y="760"/>
                </a:lnTo>
                <a:lnTo>
                  <a:pt x="2776" y="807"/>
                </a:lnTo>
                <a:close/>
                <a:moveTo>
                  <a:pt x="2700" y="807"/>
                </a:moveTo>
                <a:lnTo>
                  <a:pt x="2651" y="807"/>
                </a:lnTo>
                <a:lnTo>
                  <a:pt x="2651" y="760"/>
                </a:lnTo>
                <a:lnTo>
                  <a:pt x="2700" y="760"/>
                </a:lnTo>
                <a:lnTo>
                  <a:pt x="2700" y="807"/>
                </a:lnTo>
                <a:close/>
                <a:moveTo>
                  <a:pt x="2622" y="807"/>
                </a:moveTo>
                <a:lnTo>
                  <a:pt x="2575" y="807"/>
                </a:lnTo>
                <a:lnTo>
                  <a:pt x="2575" y="760"/>
                </a:lnTo>
                <a:lnTo>
                  <a:pt x="2622" y="760"/>
                </a:lnTo>
                <a:lnTo>
                  <a:pt x="2622" y="807"/>
                </a:lnTo>
                <a:close/>
                <a:moveTo>
                  <a:pt x="2547" y="807"/>
                </a:moveTo>
                <a:lnTo>
                  <a:pt x="2499" y="807"/>
                </a:lnTo>
                <a:lnTo>
                  <a:pt x="2499" y="760"/>
                </a:lnTo>
                <a:lnTo>
                  <a:pt x="2547" y="760"/>
                </a:lnTo>
                <a:lnTo>
                  <a:pt x="2547" y="807"/>
                </a:lnTo>
                <a:close/>
                <a:moveTo>
                  <a:pt x="2471" y="807"/>
                </a:moveTo>
                <a:lnTo>
                  <a:pt x="2424" y="807"/>
                </a:lnTo>
                <a:lnTo>
                  <a:pt x="2424" y="760"/>
                </a:lnTo>
                <a:lnTo>
                  <a:pt x="2471" y="760"/>
                </a:lnTo>
                <a:lnTo>
                  <a:pt x="2471" y="807"/>
                </a:lnTo>
                <a:close/>
                <a:moveTo>
                  <a:pt x="2395" y="807"/>
                </a:moveTo>
                <a:lnTo>
                  <a:pt x="2348" y="807"/>
                </a:lnTo>
                <a:lnTo>
                  <a:pt x="2348" y="760"/>
                </a:lnTo>
                <a:lnTo>
                  <a:pt x="2395" y="760"/>
                </a:lnTo>
                <a:lnTo>
                  <a:pt x="2395" y="807"/>
                </a:lnTo>
                <a:close/>
                <a:moveTo>
                  <a:pt x="2319" y="807"/>
                </a:moveTo>
                <a:lnTo>
                  <a:pt x="2272" y="807"/>
                </a:lnTo>
                <a:lnTo>
                  <a:pt x="2272" y="760"/>
                </a:lnTo>
                <a:lnTo>
                  <a:pt x="2319" y="760"/>
                </a:lnTo>
                <a:lnTo>
                  <a:pt x="2319" y="807"/>
                </a:lnTo>
                <a:close/>
                <a:moveTo>
                  <a:pt x="2244" y="807"/>
                </a:moveTo>
                <a:lnTo>
                  <a:pt x="2196" y="807"/>
                </a:lnTo>
                <a:lnTo>
                  <a:pt x="2196" y="760"/>
                </a:lnTo>
                <a:lnTo>
                  <a:pt x="2244" y="760"/>
                </a:lnTo>
                <a:lnTo>
                  <a:pt x="2244" y="807"/>
                </a:lnTo>
                <a:close/>
                <a:moveTo>
                  <a:pt x="2168" y="807"/>
                </a:moveTo>
                <a:lnTo>
                  <a:pt x="2121" y="807"/>
                </a:lnTo>
                <a:lnTo>
                  <a:pt x="2121" y="760"/>
                </a:lnTo>
                <a:lnTo>
                  <a:pt x="2168" y="760"/>
                </a:lnTo>
                <a:lnTo>
                  <a:pt x="2168" y="807"/>
                </a:lnTo>
                <a:close/>
                <a:moveTo>
                  <a:pt x="2092" y="807"/>
                </a:moveTo>
                <a:lnTo>
                  <a:pt x="2045" y="807"/>
                </a:lnTo>
                <a:lnTo>
                  <a:pt x="2045" y="760"/>
                </a:lnTo>
                <a:lnTo>
                  <a:pt x="2092" y="760"/>
                </a:lnTo>
                <a:lnTo>
                  <a:pt x="2092" y="807"/>
                </a:lnTo>
                <a:close/>
                <a:moveTo>
                  <a:pt x="2016" y="807"/>
                </a:moveTo>
                <a:lnTo>
                  <a:pt x="1969" y="807"/>
                </a:lnTo>
                <a:lnTo>
                  <a:pt x="1969" y="760"/>
                </a:lnTo>
                <a:lnTo>
                  <a:pt x="2016" y="760"/>
                </a:lnTo>
                <a:lnTo>
                  <a:pt x="2016" y="807"/>
                </a:lnTo>
                <a:close/>
                <a:moveTo>
                  <a:pt x="1941" y="807"/>
                </a:moveTo>
                <a:lnTo>
                  <a:pt x="1893" y="807"/>
                </a:lnTo>
                <a:lnTo>
                  <a:pt x="1893" y="760"/>
                </a:lnTo>
                <a:lnTo>
                  <a:pt x="1941" y="760"/>
                </a:lnTo>
                <a:lnTo>
                  <a:pt x="1941" y="807"/>
                </a:lnTo>
                <a:close/>
                <a:moveTo>
                  <a:pt x="1789" y="807"/>
                </a:moveTo>
                <a:lnTo>
                  <a:pt x="1742" y="807"/>
                </a:lnTo>
                <a:lnTo>
                  <a:pt x="1742" y="760"/>
                </a:lnTo>
                <a:lnTo>
                  <a:pt x="1789" y="760"/>
                </a:lnTo>
                <a:lnTo>
                  <a:pt x="1789" y="807"/>
                </a:lnTo>
                <a:close/>
                <a:moveTo>
                  <a:pt x="1638" y="807"/>
                </a:moveTo>
                <a:lnTo>
                  <a:pt x="1591" y="807"/>
                </a:lnTo>
                <a:lnTo>
                  <a:pt x="1591" y="760"/>
                </a:lnTo>
                <a:lnTo>
                  <a:pt x="1638" y="760"/>
                </a:lnTo>
                <a:lnTo>
                  <a:pt x="1638" y="807"/>
                </a:lnTo>
                <a:close/>
                <a:moveTo>
                  <a:pt x="1562" y="807"/>
                </a:moveTo>
                <a:lnTo>
                  <a:pt x="1515" y="807"/>
                </a:lnTo>
                <a:lnTo>
                  <a:pt x="1515" y="760"/>
                </a:lnTo>
                <a:lnTo>
                  <a:pt x="1562" y="760"/>
                </a:lnTo>
                <a:lnTo>
                  <a:pt x="1562" y="807"/>
                </a:lnTo>
                <a:close/>
                <a:moveTo>
                  <a:pt x="881" y="807"/>
                </a:moveTo>
                <a:lnTo>
                  <a:pt x="833" y="807"/>
                </a:lnTo>
                <a:lnTo>
                  <a:pt x="833" y="760"/>
                </a:lnTo>
                <a:lnTo>
                  <a:pt x="881" y="760"/>
                </a:lnTo>
                <a:lnTo>
                  <a:pt x="881" y="807"/>
                </a:lnTo>
                <a:close/>
                <a:moveTo>
                  <a:pt x="805" y="807"/>
                </a:moveTo>
                <a:lnTo>
                  <a:pt x="758" y="807"/>
                </a:lnTo>
                <a:lnTo>
                  <a:pt x="758" y="760"/>
                </a:lnTo>
                <a:lnTo>
                  <a:pt x="805" y="760"/>
                </a:lnTo>
                <a:lnTo>
                  <a:pt x="805" y="807"/>
                </a:lnTo>
                <a:close/>
                <a:moveTo>
                  <a:pt x="729" y="807"/>
                </a:moveTo>
                <a:lnTo>
                  <a:pt x="682" y="807"/>
                </a:lnTo>
                <a:lnTo>
                  <a:pt x="682" y="760"/>
                </a:lnTo>
                <a:lnTo>
                  <a:pt x="729" y="760"/>
                </a:lnTo>
                <a:lnTo>
                  <a:pt x="729" y="807"/>
                </a:lnTo>
                <a:close/>
                <a:moveTo>
                  <a:pt x="653" y="807"/>
                </a:moveTo>
                <a:lnTo>
                  <a:pt x="606" y="807"/>
                </a:lnTo>
                <a:lnTo>
                  <a:pt x="606" y="760"/>
                </a:lnTo>
                <a:lnTo>
                  <a:pt x="653" y="760"/>
                </a:lnTo>
                <a:lnTo>
                  <a:pt x="653" y="807"/>
                </a:lnTo>
                <a:close/>
                <a:moveTo>
                  <a:pt x="578" y="807"/>
                </a:moveTo>
                <a:lnTo>
                  <a:pt x="530" y="807"/>
                </a:lnTo>
                <a:lnTo>
                  <a:pt x="530" y="760"/>
                </a:lnTo>
                <a:lnTo>
                  <a:pt x="578" y="760"/>
                </a:lnTo>
                <a:lnTo>
                  <a:pt x="578" y="807"/>
                </a:lnTo>
                <a:close/>
                <a:moveTo>
                  <a:pt x="502" y="807"/>
                </a:moveTo>
                <a:lnTo>
                  <a:pt x="455" y="807"/>
                </a:lnTo>
                <a:lnTo>
                  <a:pt x="455" y="760"/>
                </a:lnTo>
                <a:lnTo>
                  <a:pt x="502" y="760"/>
                </a:lnTo>
                <a:lnTo>
                  <a:pt x="502" y="807"/>
                </a:lnTo>
                <a:close/>
                <a:moveTo>
                  <a:pt x="3003" y="732"/>
                </a:moveTo>
                <a:lnTo>
                  <a:pt x="2954" y="732"/>
                </a:lnTo>
                <a:lnTo>
                  <a:pt x="2954" y="682"/>
                </a:lnTo>
                <a:lnTo>
                  <a:pt x="3003" y="682"/>
                </a:lnTo>
                <a:lnTo>
                  <a:pt x="3003" y="732"/>
                </a:lnTo>
                <a:close/>
                <a:moveTo>
                  <a:pt x="2928" y="732"/>
                </a:moveTo>
                <a:lnTo>
                  <a:pt x="2878" y="732"/>
                </a:lnTo>
                <a:lnTo>
                  <a:pt x="2878" y="682"/>
                </a:lnTo>
                <a:lnTo>
                  <a:pt x="2928" y="682"/>
                </a:lnTo>
                <a:lnTo>
                  <a:pt x="2928" y="732"/>
                </a:lnTo>
                <a:close/>
                <a:moveTo>
                  <a:pt x="2852" y="732"/>
                </a:moveTo>
                <a:lnTo>
                  <a:pt x="2802" y="732"/>
                </a:lnTo>
                <a:lnTo>
                  <a:pt x="2802" y="682"/>
                </a:lnTo>
                <a:lnTo>
                  <a:pt x="2852" y="682"/>
                </a:lnTo>
                <a:lnTo>
                  <a:pt x="2852" y="732"/>
                </a:lnTo>
                <a:close/>
                <a:moveTo>
                  <a:pt x="2776" y="732"/>
                </a:moveTo>
                <a:lnTo>
                  <a:pt x="2726" y="732"/>
                </a:lnTo>
                <a:lnTo>
                  <a:pt x="2726" y="682"/>
                </a:lnTo>
                <a:lnTo>
                  <a:pt x="2776" y="682"/>
                </a:lnTo>
                <a:lnTo>
                  <a:pt x="2776" y="732"/>
                </a:lnTo>
                <a:close/>
                <a:moveTo>
                  <a:pt x="2700" y="732"/>
                </a:moveTo>
                <a:lnTo>
                  <a:pt x="2651" y="732"/>
                </a:lnTo>
                <a:lnTo>
                  <a:pt x="2651" y="682"/>
                </a:lnTo>
                <a:lnTo>
                  <a:pt x="2700" y="682"/>
                </a:lnTo>
                <a:lnTo>
                  <a:pt x="2700" y="732"/>
                </a:lnTo>
                <a:close/>
                <a:moveTo>
                  <a:pt x="2622" y="732"/>
                </a:moveTo>
                <a:lnTo>
                  <a:pt x="2575" y="732"/>
                </a:lnTo>
                <a:lnTo>
                  <a:pt x="2575" y="682"/>
                </a:lnTo>
                <a:lnTo>
                  <a:pt x="2622" y="682"/>
                </a:lnTo>
                <a:lnTo>
                  <a:pt x="2622" y="732"/>
                </a:lnTo>
                <a:close/>
                <a:moveTo>
                  <a:pt x="2547" y="732"/>
                </a:moveTo>
                <a:lnTo>
                  <a:pt x="2499" y="732"/>
                </a:lnTo>
                <a:lnTo>
                  <a:pt x="2499" y="682"/>
                </a:lnTo>
                <a:lnTo>
                  <a:pt x="2547" y="682"/>
                </a:lnTo>
                <a:lnTo>
                  <a:pt x="2547" y="732"/>
                </a:lnTo>
                <a:close/>
                <a:moveTo>
                  <a:pt x="2471" y="732"/>
                </a:moveTo>
                <a:lnTo>
                  <a:pt x="2424" y="732"/>
                </a:lnTo>
                <a:lnTo>
                  <a:pt x="2424" y="682"/>
                </a:lnTo>
                <a:lnTo>
                  <a:pt x="2471" y="682"/>
                </a:lnTo>
                <a:lnTo>
                  <a:pt x="2471" y="732"/>
                </a:lnTo>
                <a:close/>
                <a:moveTo>
                  <a:pt x="2395" y="732"/>
                </a:moveTo>
                <a:lnTo>
                  <a:pt x="2348" y="732"/>
                </a:lnTo>
                <a:lnTo>
                  <a:pt x="2348" y="682"/>
                </a:lnTo>
                <a:lnTo>
                  <a:pt x="2395" y="682"/>
                </a:lnTo>
                <a:lnTo>
                  <a:pt x="2395" y="732"/>
                </a:lnTo>
                <a:close/>
                <a:moveTo>
                  <a:pt x="2319" y="732"/>
                </a:moveTo>
                <a:lnTo>
                  <a:pt x="2272" y="732"/>
                </a:lnTo>
                <a:lnTo>
                  <a:pt x="2272" y="682"/>
                </a:lnTo>
                <a:lnTo>
                  <a:pt x="2319" y="682"/>
                </a:lnTo>
                <a:lnTo>
                  <a:pt x="2319" y="732"/>
                </a:lnTo>
                <a:close/>
                <a:moveTo>
                  <a:pt x="2244" y="732"/>
                </a:moveTo>
                <a:lnTo>
                  <a:pt x="2196" y="732"/>
                </a:lnTo>
                <a:lnTo>
                  <a:pt x="2196" y="682"/>
                </a:lnTo>
                <a:lnTo>
                  <a:pt x="2244" y="682"/>
                </a:lnTo>
                <a:lnTo>
                  <a:pt x="2244" y="732"/>
                </a:lnTo>
                <a:close/>
                <a:moveTo>
                  <a:pt x="2092" y="732"/>
                </a:moveTo>
                <a:lnTo>
                  <a:pt x="2045" y="732"/>
                </a:lnTo>
                <a:lnTo>
                  <a:pt x="2045" y="682"/>
                </a:lnTo>
                <a:lnTo>
                  <a:pt x="2092" y="682"/>
                </a:lnTo>
                <a:lnTo>
                  <a:pt x="2092" y="732"/>
                </a:lnTo>
                <a:close/>
                <a:moveTo>
                  <a:pt x="1865" y="732"/>
                </a:moveTo>
                <a:lnTo>
                  <a:pt x="1818" y="732"/>
                </a:lnTo>
                <a:lnTo>
                  <a:pt x="1818" y="682"/>
                </a:lnTo>
                <a:lnTo>
                  <a:pt x="1865" y="682"/>
                </a:lnTo>
                <a:lnTo>
                  <a:pt x="1865" y="732"/>
                </a:lnTo>
                <a:close/>
                <a:moveTo>
                  <a:pt x="1789" y="732"/>
                </a:moveTo>
                <a:lnTo>
                  <a:pt x="1742" y="732"/>
                </a:lnTo>
                <a:lnTo>
                  <a:pt x="1742" y="682"/>
                </a:lnTo>
                <a:lnTo>
                  <a:pt x="1789" y="682"/>
                </a:lnTo>
                <a:lnTo>
                  <a:pt x="1789" y="732"/>
                </a:lnTo>
                <a:close/>
                <a:moveTo>
                  <a:pt x="1714" y="732"/>
                </a:moveTo>
                <a:lnTo>
                  <a:pt x="1666" y="732"/>
                </a:lnTo>
                <a:lnTo>
                  <a:pt x="1666" y="682"/>
                </a:lnTo>
                <a:lnTo>
                  <a:pt x="1714" y="682"/>
                </a:lnTo>
                <a:lnTo>
                  <a:pt x="1714" y="732"/>
                </a:lnTo>
                <a:close/>
                <a:moveTo>
                  <a:pt x="1638" y="732"/>
                </a:moveTo>
                <a:lnTo>
                  <a:pt x="1591" y="732"/>
                </a:lnTo>
                <a:lnTo>
                  <a:pt x="1591" y="682"/>
                </a:lnTo>
                <a:lnTo>
                  <a:pt x="1638" y="682"/>
                </a:lnTo>
                <a:lnTo>
                  <a:pt x="1638" y="732"/>
                </a:lnTo>
                <a:close/>
                <a:moveTo>
                  <a:pt x="956" y="732"/>
                </a:moveTo>
                <a:lnTo>
                  <a:pt x="909" y="732"/>
                </a:lnTo>
                <a:lnTo>
                  <a:pt x="909" y="682"/>
                </a:lnTo>
                <a:lnTo>
                  <a:pt x="956" y="682"/>
                </a:lnTo>
                <a:lnTo>
                  <a:pt x="956" y="732"/>
                </a:lnTo>
                <a:close/>
                <a:moveTo>
                  <a:pt x="881" y="732"/>
                </a:moveTo>
                <a:lnTo>
                  <a:pt x="833" y="732"/>
                </a:lnTo>
                <a:lnTo>
                  <a:pt x="833" y="682"/>
                </a:lnTo>
                <a:lnTo>
                  <a:pt x="881" y="682"/>
                </a:lnTo>
                <a:lnTo>
                  <a:pt x="881" y="732"/>
                </a:lnTo>
                <a:close/>
                <a:moveTo>
                  <a:pt x="805" y="732"/>
                </a:moveTo>
                <a:lnTo>
                  <a:pt x="758" y="732"/>
                </a:lnTo>
                <a:lnTo>
                  <a:pt x="758" y="682"/>
                </a:lnTo>
                <a:lnTo>
                  <a:pt x="805" y="682"/>
                </a:lnTo>
                <a:lnTo>
                  <a:pt x="805" y="732"/>
                </a:lnTo>
                <a:close/>
                <a:moveTo>
                  <a:pt x="729" y="732"/>
                </a:moveTo>
                <a:lnTo>
                  <a:pt x="682" y="732"/>
                </a:lnTo>
                <a:lnTo>
                  <a:pt x="682" y="682"/>
                </a:lnTo>
                <a:lnTo>
                  <a:pt x="729" y="682"/>
                </a:lnTo>
                <a:lnTo>
                  <a:pt x="729" y="732"/>
                </a:lnTo>
                <a:close/>
                <a:moveTo>
                  <a:pt x="653" y="732"/>
                </a:moveTo>
                <a:lnTo>
                  <a:pt x="606" y="732"/>
                </a:lnTo>
                <a:lnTo>
                  <a:pt x="606" y="682"/>
                </a:lnTo>
                <a:lnTo>
                  <a:pt x="653" y="682"/>
                </a:lnTo>
                <a:lnTo>
                  <a:pt x="653" y="732"/>
                </a:lnTo>
                <a:close/>
                <a:moveTo>
                  <a:pt x="578" y="732"/>
                </a:moveTo>
                <a:lnTo>
                  <a:pt x="530" y="732"/>
                </a:lnTo>
                <a:lnTo>
                  <a:pt x="530" y="682"/>
                </a:lnTo>
                <a:lnTo>
                  <a:pt x="578" y="682"/>
                </a:lnTo>
                <a:lnTo>
                  <a:pt x="578" y="732"/>
                </a:lnTo>
                <a:close/>
                <a:moveTo>
                  <a:pt x="502" y="732"/>
                </a:moveTo>
                <a:lnTo>
                  <a:pt x="455" y="732"/>
                </a:lnTo>
                <a:lnTo>
                  <a:pt x="455" y="682"/>
                </a:lnTo>
                <a:lnTo>
                  <a:pt x="502" y="682"/>
                </a:lnTo>
                <a:lnTo>
                  <a:pt x="502" y="732"/>
                </a:lnTo>
                <a:close/>
                <a:moveTo>
                  <a:pt x="3003" y="656"/>
                </a:moveTo>
                <a:lnTo>
                  <a:pt x="2954" y="656"/>
                </a:lnTo>
                <a:lnTo>
                  <a:pt x="2954" y="606"/>
                </a:lnTo>
                <a:lnTo>
                  <a:pt x="3003" y="606"/>
                </a:lnTo>
                <a:lnTo>
                  <a:pt x="3003" y="656"/>
                </a:lnTo>
                <a:close/>
                <a:moveTo>
                  <a:pt x="2928" y="656"/>
                </a:moveTo>
                <a:lnTo>
                  <a:pt x="2878" y="656"/>
                </a:lnTo>
                <a:lnTo>
                  <a:pt x="2878" y="606"/>
                </a:lnTo>
                <a:lnTo>
                  <a:pt x="2928" y="606"/>
                </a:lnTo>
                <a:lnTo>
                  <a:pt x="2928" y="656"/>
                </a:lnTo>
                <a:close/>
                <a:moveTo>
                  <a:pt x="2852" y="656"/>
                </a:moveTo>
                <a:lnTo>
                  <a:pt x="2802" y="656"/>
                </a:lnTo>
                <a:lnTo>
                  <a:pt x="2802" y="606"/>
                </a:lnTo>
                <a:lnTo>
                  <a:pt x="2852" y="606"/>
                </a:lnTo>
                <a:lnTo>
                  <a:pt x="2852" y="656"/>
                </a:lnTo>
                <a:close/>
                <a:moveTo>
                  <a:pt x="2776" y="656"/>
                </a:moveTo>
                <a:lnTo>
                  <a:pt x="2726" y="656"/>
                </a:lnTo>
                <a:lnTo>
                  <a:pt x="2726" y="606"/>
                </a:lnTo>
                <a:lnTo>
                  <a:pt x="2776" y="606"/>
                </a:lnTo>
                <a:lnTo>
                  <a:pt x="2776" y="656"/>
                </a:lnTo>
                <a:close/>
                <a:moveTo>
                  <a:pt x="2700" y="656"/>
                </a:moveTo>
                <a:lnTo>
                  <a:pt x="2651" y="656"/>
                </a:lnTo>
                <a:lnTo>
                  <a:pt x="2651" y="606"/>
                </a:lnTo>
                <a:lnTo>
                  <a:pt x="2700" y="606"/>
                </a:lnTo>
                <a:lnTo>
                  <a:pt x="2700" y="656"/>
                </a:lnTo>
                <a:close/>
                <a:moveTo>
                  <a:pt x="2622" y="656"/>
                </a:moveTo>
                <a:lnTo>
                  <a:pt x="2575" y="656"/>
                </a:lnTo>
                <a:lnTo>
                  <a:pt x="2575" y="606"/>
                </a:lnTo>
                <a:lnTo>
                  <a:pt x="2622" y="606"/>
                </a:lnTo>
                <a:lnTo>
                  <a:pt x="2622" y="656"/>
                </a:lnTo>
                <a:close/>
                <a:moveTo>
                  <a:pt x="2547" y="656"/>
                </a:moveTo>
                <a:lnTo>
                  <a:pt x="2499" y="656"/>
                </a:lnTo>
                <a:lnTo>
                  <a:pt x="2499" y="606"/>
                </a:lnTo>
                <a:lnTo>
                  <a:pt x="2547" y="606"/>
                </a:lnTo>
                <a:lnTo>
                  <a:pt x="2547" y="656"/>
                </a:lnTo>
                <a:close/>
                <a:moveTo>
                  <a:pt x="2471" y="656"/>
                </a:moveTo>
                <a:lnTo>
                  <a:pt x="2424" y="656"/>
                </a:lnTo>
                <a:lnTo>
                  <a:pt x="2424" y="606"/>
                </a:lnTo>
                <a:lnTo>
                  <a:pt x="2471" y="606"/>
                </a:lnTo>
                <a:lnTo>
                  <a:pt x="2471" y="656"/>
                </a:lnTo>
                <a:close/>
                <a:moveTo>
                  <a:pt x="2395" y="656"/>
                </a:moveTo>
                <a:lnTo>
                  <a:pt x="2348" y="656"/>
                </a:lnTo>
                <a:lnTo>
                  <a:pt x="2348" y="606"/>
                </a:lnTo>
                <a:lnTo>
                  <a:pt x="2395" y="606"/>
                </a:lnTo>
                <a:lnTo>
                  <a:pt x="2395" y="656"/>
                </a:lnTo>
                <a:close/>
                <a:moveTo>
                  <a:pt x="2319" y="656"/>
                </a:moveTo>
                <a:lnTo>
                  <a:pt x="2272" y="656"/>
                </a:lnTo>
                <a:lnTo>
                  <a:pt x="2272" y="606"/>
                </a:lnTo>
                <a:lnTo>
                  <a:pt x="2319" y="606"/>
                </a:lnTo>
                <a:lnTo>
                  <a:pt x="2319" y="656"/>
                </a:lnTo>
                <a:close/>
                <a:moveTo>
                  <a:pt x="2244" y="656"/>
                </a:moveTo>
                <a:lnTo>
                  <a:pt x="2196" y="656"/>
                </a:lnTo>
                <a:lnTo>
                  <a:pt x="2196" y="606"/>
                </a:lnTo>
                <a:lnTo>
                  <a:pt x="2244" y="606"/>
                </a:lnTo>
                <a:lnTo>
                  <a:pt x="2244" y="656"/>
                </a:lnTo>
                <a:close/>
                <a:moveTo>
                  <a:pt x="2168" y="656"/>
                </a:moveTo>
                <a:lnTo>
                  <a:pt x="2121" y="656"/>
                </a:lnTo>
                <a:lnTo>
                  <a:pt x="2121" y="606"/>
                </a:lnTo>
                <a:lnTo>
                  <a:pt x="2168" y="606"/>
                </a:lnTo>
                <a:lnTo>
                  <a:pt x="2168" y="656"/>
                </a:lnTo>
                <a:close/>
                <a:moveTo>
                  <a:pt x="2092" y="656"/>
                </a:moveTo>
                <a:lnTo>
                  <a:pt x="2045" y="656"/>
                </a:lnTo>
                <a:lnTo>
                  <a:pt x="2045" y="606"/>
                </a:lnTo>
                <a:lnTo>
                  <a:pt x="2092" y="606"/>
                </a:lnTo>
                <a:lnTo>
                  <a:pt x="2092" y="656"/>
                </a:lnTo>
                <a:close/>
                <a:moveTo>
                  <a:pt x="2016" y="656"/>
                </a:moveTo>
                <a:lnTo>
                  <a:pt x="1969" y="656"/>
                </a:lnTo>
                <a:lnTo>
                  <a:pt x="1969" y="606"/>
                </a:lnTo>
                <a:lnTo>
                  <a:pt x="2016" y="606"/>
                </a:lnTo>
                <a:lnTo>
                  <a:pt x="2016" y="656"/>
                </a:lnTo>
                <a:close/>
                <a:moveTo>
                  <a:pt x="1941" y="656"/>
                </a:moveTo>
                <a:lnTo>
                  <a:pt x="1893" y="656"/>
                </a:lnTo>
                <a:lnTo>
                  <a:pt x="1893" y="606"/>
                </a:lnTo>
                <a:lnTo>
                  <a:pt x="1941" y="606"/>
                </a:lnTo>
                <a:lnTo>
                  <a:pt x="1941" y="656"/>
                </a:lnTo>
                <a:close/>
                <a:moveTo>
                  <a:pt x="1865" y="656"/>
                </a:moveTo>
                <a:lnTo>
                  <a:pt x="1818" y="656"/>
                </a:lnTo>
                <a:lnTo>
                  <a:pt x="1818" y="606"/>
                </a:lnTo>
                <a:lnTo>
                  <a:pt x="1865" y="606"/>
                </a:lnTo>
                <a:lnTo>
                  <a:pt x="1865" y="656"/>
                </a:lnTo>
                <a:close/>
                <a:moveTo>
                  <a:pt x="1789" y="656"/>
                </a:moveTo>
                <a:lnTo>
                  <a:pt x="1742" y="656"/>
                </a:lnTo>
                <a:lnTo>
                  <a:pt x="1742" y="606"/>
                </a:lnTo>
                <a:lnTo>
                  <a:pt x="1789" y="606"/>
                </a:lnTo>
                <a:lnTo>
                  <a:pt x="1789" y="656"/>
                </a:lnTo>
                <a:close/>
                <a:moveTo>
                  <a:pt x="1714" y="656"/>
                </a:moveTo>
                <a:lnTo>
                  <a:pt x="1666" y="656"/>
                </a:lnTo>
                <a:lnTo>
                  <a:pt x="1666" y="606"/>
                </a:lnTo>
                <a:lnTo>
                  <a:pt x="1714" y="606"/>
                </a:lnTo>
                <a:lnTo>
                  <a:pt x="1714" y="656"/>
                </a:lnTo>
                <a:close/>
                <a:moveTo>
                  <a:pt x="1638" y="656"/>
                </a:moveTo>
                <a:lnTo>
                  <a:pt x="1591" y="656"/>
                </a:lnTo>
                <a:lnTo>
                  <a:pt x="1591" y="606"/>
                </a:lnTo>
                <a:lnTo>
                  <a:pt x="1638" y="606"/>
                </a:lnTo>
                <a:lnTo>
                  <a:pt x="1638" y="656"/>
                </a:lnTo>
                <a:close/>
                <a:moveTo>
                  <a:pt x="1108" y="656"/>
                </a:moveTo>
                <a:lnTo>
                  <a:pt x="1060" y="656"/>
                </a:lnTo>
                <a:lnTo>
                  <a:pt x="1060" y="606"/>
                </a:lnTo>
                <a:lnTo>
                  <a:pt x="1108" y="606"/>
                </a:lnTo>
                <a:lnTo>
                  <a:pt x="1108" y="656"/>
                </a:lnTo>
                <a:close/>
                <a:moveTo>
                  <a:pt x="1032" y="656"/>
                </a:moveTo>
                <a:lnTo>
                  <a:pt x="985" y="656"/>
                </a:lnTo>
                <a:lnTo>
                  <a:pt x="985" y="606"/>
                </a:lnTo>
                <a:lnTo>
                  <a:pt x="1032" y="606"/>
                </a:lnTo>
                <a:lnTo>
                  <a:pt x="1032" y="656"/>
                </a:lnTo>
                <a:close/>
                <a:moveTo>
                  <a:pt x="956" y="656"/>
                </a:moveTo>
                <a:lnTo>
                  <a:pt x="909" y="656"/>
                </a:lnTo>
                <a:lnTo>
                  <a:pt x="909" y="606"/>
                </a:lnTo>
                <a:lnTo>
                  <a:pt x="956" y="606"/>
                </a:lnTo>
                <a:lnTo>
                  <a:pt x="956" y="656"/>
                </a:lnTo>
                <a:close/>
                <a:moveTo>
                  <a:pt x="881" y="656"/>
                </a:moveTo>
                <a:lnTo>
                  <a:pt x="833" y="656"/>
                </a:lnTo>
                <a:lnTo>
                  <a:pt x="833" y="606"/>
                </a:lnTo>
                <a:lnTo>
                  <a:pt x="881" y="606"/>
                </a:lnTo>
                <a:lnTo>
                  <a:pt x="881" y="656"/>
                </a:lnTo>
                <a:close/>
                <a:moveTo>
                  <a:pt x="805" y="656"/>
                </a:moveTo>
                <a:lnTo>
                  <a:pt x="758" y="656"/>
                </a:lnTo>
                <a:lnTo>
                  <a:pt x="758" y="606"/>
                </a:lnTo>
                <a:lnTo>
                  <a:pt x="805" y="606"/>
                </a:lnTo>
                <a:lnTo>
                  <a:pt x="805" y="656"/>
                </a:lnTo>
                <a:close/>
                <a:moveTo>
                  <a:pt x="729" y="656"/>
                </a:moveTo>
                <a:lnTo>
                  <a:pt x="682" y="656"/>
                </a:lnTo>
                <a:lnTo>
                  <a:pt x="682" y="606"/>
                </a:lnTo>
                <a:lnTo>
                  <a:pt x="729" y="606"/>
                </a:lnTo>
                <a:lnTo>
                  <a:pt x="729" y="656"/>
                </a:lnTo>
                <a:close/>
                <a:moveTo>
                  <a:pt x="653" y="656"/>
                </a:moveTo>
                <a:lnTo>
                  <a:pt x="606" y="656"/>
                </a:lnTo>
                <a:lnTo>
                  <a:pt x="606" y="606"/>
                </a:lnTo>
                <a:lnTo>
                  <a:pt x="653" y="606"/>
                </a:lnTo>
                <a:lnTo>
                  <a:pt x="653" y="656"/>
                </a:lnTo>
                <a:close/>
                <a:moveTo>
                  <a:pt x="578" y="656"/>
                </a:moveTo>
                <a:lnTo>
                  <a:pt x="530" y="656"/>
                </a:lnTo>
                <a:lnTo>
                  <a:pt x="530" y="606"/>
                </a:lnTo>
                <a:lnTo>
                  <a:pt x="578" y="606"/>
                </a:lnTo>
                <a:lnTo>
                  <a:pt x="578" y="656"/>
                </a:lnTo>
                <a:close/>
                <a:moveTo>
                  <a:pt x="502" y="656"/>
                </a:moveTo>
                <a:lnTo>
                  <a:pt x="455" y="656"/>
                </a:lnTo>
                <a:lnTo>
                  <a:pt x="455" y="606"/>
                </a:lnTo>
                <a:lnTo>
                  <a:pt x="502" y="606"/>
                </a:lnTo>
                <a:lnTo>
                  <a:pt x="502" y="656"/>
                </a:lnTo>
                <a:close/>
                <a:moveTo>
                  <a:pt x="426" y="656"/>
                </a:moveTo>
                <a:lnTo>
                  <a:pt x="379" y="656"/>
                </a:lnTo>
                <a:lnTo>
                  <a:pt x="379" y="606"/>
                </a:lnTo>
                <a:lnTo>
                  <a:pt x="426" y="606"/>
                </a:lnTo>
                <a:lnTo>
                  <a:pt x="426" y="656"/>
                </a:lnTo>
                <a:close/>
                <a:moveTo>
                  <a:pt x="3155" y="578"/>
                </a:moveTo>
                <a:lnTo>
                  <a:pt x="3105" y="578"/>
                </a:lnTo>
                <a:lnTo>
                  <a:pt x="3105" y="531"/>
                </a:lnTo>
                <a:lnTo>
                  <a:pt x="3155" y="531"/>
                </a:lnTo>
                <a:lnTo>
                  <a:pt x="3155" y="578"/>
                </a:lnTo>
                <a:close/>
                <a:moveTo>
                  <a:pt x="3003" y="578"/>
                </a:moveTo>
                <a:lnTo>
                  <a:pt x="2954" y="578"/>
                </a:lnTo>
                <a:lnTo>
                  <a:pt x="2954" y="531"/>
                </a:lnTo>
                <a:lnTo>
                  <a:pt x="3003" y="531"/>
                </a:lnTo>
                <a:lnTo>
                  <a:pt x="3003" y="578"/>
                </a:lnTo>
                <a:close/>
                <a:moveTo>
                  <a:pt x="2928" y="578"/>
                </a:moveTo>
                <a:lnTo>
                  <a:pt x="2878" y="578"/>
                </a:lnTo>
                <a:lnTo>
                  <a:pt x="2878" y="531"/>
                </a:lnTo>
                <a:lnTo>
                  <a:pt x="2928" y="531"/>
                </a:lnTo>
                <a:lnTo>
                  <a:pt x="2928" y="578"/>
                </a:lnTo>
                <a:close/>
                <a:moveTo>
                  <a:pt x="2852" y="578"/>
                </a:moveTo>
                <a:lnTo>
                  <a:pt x="2802" y="578"/>
                </a:lnTo>
                <a:lnTo>
                  <a:pt x="2802" y="531"/>
                </a:lnTo>
                <a:lnTo>
                  <a:pt x="2852" y="531"/>
                </a:lnTo>
                <a:lnTo>
                  <a:pt x="2852" y="578"/>
                </a:lnTo>
                <a:close/>
                <a:moveTo>
                  <a:pt x="2776" y="578"/>
                </a:moveTo>
                <a:lnTo>
                  <a:pt x="2726" y="578"/>
                </a:lnTo>
                <a:lnTo>
                  <a:pt x="2726" y="531"/>
                </a:lnTo>
                <a:lnTo>
                  <a:pt x="2776" y="531"/>
                </a:lnTo>
                <a:lnTo>
                  <a:pt x="2776" y="578"/>
                </a:lnTo>
                <a:close/>
                <a:moveTo>
                  <a:pt x="2700" y="578"/>
                </a:moveTo>
                <a:lnTo>
                  <a:pt x="2651" y="578"/>
                </a:lnTo>
                <a:lnTo>
                  <a:pt x="2651" y="531"/>
                </a:lnTo>
                <a:lnTo>
                  <a:pt x="2700" y="531"/>
                </a:lnTo>
                <a:lnTo>
                  <a:pt x="2700" y="578"/>
                </a:lnTo>
                <a:close/>
                <a:moveTo>
                  <a:pt x="2622" y="578"/>
                </a:moveTo>
                <a:lnTo>
                  <a:pt x="2575" y="578"/>
                </a:lnTo>
                <a:lnTo>
                  <a:pt x="2575" y="531"/>
                </a:lnTo>
                <a:lnTo>
                  <a:pt x="2622" y="531"/>
                </a:lnTo>
                <a:lnTo>
                  <a:pt x="2622" y="578"/>
                </a:lnTo>
                <a:close/>
                <a:moveTo>
                  <a:pt x="2547" y="578"/>
                </a:moveTo>
                <a:lnTo>
                  <a:pt x="2499" y="578"/>
                </a:lnTo>
                <a:lnTo>
                  <a:pt x="2499" y="531"/>
                </a:lnTo>
                <a:lnTo>
                  <a:pt x="2547" y="531"/>
                </a:lnTo>
                <a:lnTo>
                  <a:pt x="2547" y="578"/>
                </a:lnTo>
                <a:close/>
                <a:moveTo>
                  <a:pt x="2471" y="578"/>
                </a:moveTo>
                <a:lnTo>
                  <a:pt x="2424" y="578"/>
                </a:lnTo>
                <a:lnTo>
                  <a:pt x="2424" y="531"/>
                </a:lnTo>
                <a:lnTo>
                  <a:pt x="2471" y="531"/>
                </a:lnTo>
                <a:lnTo>
                  <a:pt x="2471" y="578"/>
                </a:lnTo>
                <a:close/>
                <a:moveTo>
                  <a:pt x="2395" y="578"/>
                </a:moveTo>
                <a:lnTo>
                  <a:pt x="2348" y="578"/>
                </a:lnTo>
                <a:lnTo>
                  <a:pt x="2348" y="531"/>
                </a:lnTo>
                <a:lnTo>
                  <a:pt x="2395" y="531"/>
                </a:lnTo>
                <a:lnTo>
                  <a:pt x="2395" y="578"/>
                </a:lnTo>
                <a:close/>
                <a:moveTo>
                  <a:pt x="2319" y="578"/>
                </a:moveTo>
                <a:lnTo>
                  <a:pt x="2272" y="578"/>
                </a:lnTo>
                <a:lnTo>
                  <a:pt x="2272" y="531"/>
                </a:lnTo>
                <a:lnTo>
                  <a:pt x="2319" y="531"/>
                </a:lnTo>
                <a:lnTo>
                  <a:pt x="2319" y="578"/>
                </a:lnTo>
                <a:close/>
                <a:moveTo>
                  <a:pt x="2244" y="578"/>
                </a:moveTo>
                <a:lnTo>
                  <a:pt x="2196" y="578"/>
                </a:lnTo>
                <a:lnTo>
                  <a:pt x="2196" y="531"/>
                </a:lnTo>
                <a:lnTo>
                  <a:pt x="2244" y="531"/>
                </a:lnTo>
                <a:lnTo>
                  <a:pt x="2244" y="578"/>
                </a:lnTo>
                <a:close/>
                <a:moveTo>
                  <a:pt x="2168" y="578"/>
                </a:moveTo>
                <a:lnTo>
                  <a:pt x="2121" y="578"/>
                </a:lnTo>
                <a:lnTo>
                  <a:pt x="2121" y="531"/>
                </a:lnTo>
                <a:lnTo>
                  <a:pt x="2168" y="531"/>
                </a:lnTo>
                <a:lnTo>
                  <a:pt x="2168" y="578"/>
                </a:lnTo>
                <a:close/>
                <a:moveTo>
                  <a:pt x="2092" y="578"/>
                </a:moveTo>
                <a:lnTo>
                  <a:pt x="2045" y="578"/>
                </a:lnTo>
                <a:lnTo>
                  <a:pt x="2045" y="531"/>
                </a:lnTo>
                <a:lnTo>
                  <a:pt x="2092" y="531"/>
                </a:lnTo>
                <a:lnTo>
                  <a:pt x="2092" y="578"/>
                </a:lnTo>
                <a:close/>
                <a:moveTo>
                  <a:pt x="2016" y="578"/>
                </a:moveTo>
                <a:lnTo>
                  <a:pt x="1969" y="578"/>
                </a:lnTo>
                <a:lnTo>
                  <a:pt x="1969" y="531"/>
                </a:lnTo>
                <a:lnTo>
                  <a:pt x="2016" y="531"/>
                </a:lnTo>
                <a:lnTo>
                  <a:pt x="2016" y="578"/>
                </a:lnTo>
                <a:close/>
                <a:moveTo>
                  <a:pt x="1941" y="578"/>
                </a:moveTo>
                <a:lnTo>
                  <a:pt x="1893" y="578"/>
                </a:lnTo>
                <a:lnTo>
                  <a:pt x="1893" y="531"/>
                </a:lnTo>
                <a:lnTo>
                  <a:pt x="1941" y="531"/>
                </a:lnTo>
                <a:lnTo>
                  <a:pt x="1941" y="578"/>
                </a:lnTo>
                <a:close/>
                <a:moveTo>
                  <a:pt x="1865" y="578"/>
                </a:moveTo>
                <a:lnTo>
                  <a:pt x="1818" y="578"/>
                </a:lnTo>
                <a:lnTo>
                  <a:pt x="1818" y="531"/>
                </a:lnTo>
                <a:lnTo>
                  <a:pt x="1865" y="531"/>
                </a:lnTo>
                <a:lnTo>
                  <a:pt x="1865" y="578"/>
                </a:lnTo>
                <a:close/>
                <a:moveTo>
                  <a:pt x="1789" y="578"/>
                </a:moveTo>
                <a:lnTo>
                  <a:pt x="1742" y="578"/>
                </a:lnTo>
                <a:lnTo>
                  <a:pt x="1742" y="531"/>
                </a:lnTo>
                <a:lnTo>
                  <a:pt x="1789" y="531"/>
                </a:lnTo>
                <a:lnTo>
                  <a:pt x="1789" y="578"/>
                </a:lnTo>
                <a:close/>
                <a:moveTo>
                  <a:pt x="1638" y="578"/>
                </a:moveTo>
                <a:lnTo>
                  <a:pt x="1591" y="578"/>
                </a:lnTo>
                <a:lnTo>
                  <a:pt x="1591" y="531"/>
                </a:lnTo>
                <a:lnTo>
                  <a:pt x="1638" y="531"/>
                </a:lnTo>
                <a:lnTo>
                  <a:pt x="1638" y="578"/>
                </a:lnTo>
                <a:close/>
                <a:moveTo>
                  <a:pt x="1562" y="578"/>
                </a:moveTo>
                <a:lnTo>
                  <a:pt x="1515" y="578"/>
                </a:lnTo>
                <a:lnTo>
                  <a:pt x="1515" y="531"/>
                </a:lnTo>
                <a:lnTo>
                  <a:pt x="1562" y="531"/>
                </a:lnTo>
                <a:lnTo>
                  <a:pt x="1562" y="578"/>
                </a:lnTo>
                <a:close/>
                <a:moveTo>
                  <a:pt x="1032" y="578"/>
                </a:moveTo>
                <a:lnTo>
                  <a:pt x="985" y="578"/>
                </a:lnTo>
                <a:lnTo>
                  <a:pt x="985" y="531"/>
                </a:lnTo>
                <a:lnTo>
                  <a:pt x="1032" y="531"/>
                </a:lnTo>
                <a:lnTo>
                  <a:pt x="1032" y="578"/>
                </a:lnTo>
                <a:close/>
                <a:moveTo>
                  <a:pt x="956" y="578"/>
                </a:moveTo>
                <a:lnTo>
                  <a:pt x="909" y="578"/>
                </a:lnTo>
                <a:lnTo>
                  <a:pt x="909" y="531"/>
                </a:lnTo>
                <a:lnTo>
                  <a:pt x="956" y="531"/>
                </a:lnTo>
                <a:lnTo>
                  <a:pt x="956" y="578"/>
                </a:lnTo>
                <a:close/>
                <a:moveTo>
                  <a:pt x="881" y="578"/>
                </a:moveTo>
                <a:lnTo>
                  <a:pt x="833" y="578"/>
                </a:lnTo>
                <a:lnTo>
                  <a:pt x="833" y="531"/>
                </a:lnTo>
                <a:lnTo>
                  <a:pt x="881" y="531"/>
                </a:lnTo>
                <a:lnTo>
                  <a:pt x="881" y="578"/>
                </a:lnTo>
                <a:close/>
                <a:moveTo>
                  <a:pt x="805" y="578"/>
                </a:moveTo>
                <a:lnTo>
                  <a:pt x="758" y="578"/>
                </a:lnTo>
                <a:lnTo>
                  <a:pt x="758" y="531"/>
                </a:lnTo>
                <a:lnTo>
                  <a:pt x="805" y="531"/>
                </a:lnTo>
                <a:lnTo>
                  <a:pt x="805" y="578"/>
                </a:lnTo>
                <a:close/>
                <a:moveTo>
                  <a:pt x="729" y="578"/>
                </a:moveTo>
                <a:lnTo>
                  <a:pt x="682" y="578"/>
                </a:lnTo>
                <a:lnTo>
                  <a:pt x="682" y="531"/>
                </a:lnTo>
                <a:lnTo>
                  <a:pt x="729" y="531"/>
                </a:lnTo>
                <a:lnTo>
                  <a:pt x="729" y="578"/>
                </a:lnTo>
                <a:close/>
                <a:moveTo>
                  <a:pt x="653" y="578"/>
                </a:moveTo>
                <a:lnTo>
                  <a:pt x="606" y="578"/>
                </a:lnTo>
                <a:lnTo>
                  <a:pt x="606" y="531"/>
                </a:lnTo>
                <a:lnTo>
                  <a:pt x="653" y="531"/>
                </a:lnTo>
                <a:lnTo>
                  <a:pt x="653" y="578"/>
                </a:lnTo>
                <a:close/>
                <a:moveTo>
                  <a:pt x="578" y="578"/>
                </a:moveTo>
                <a:lnTo>
                  <a:pt x="530" y="578"/>
                </a:lnTo>
                <a:lnTo>
                  <a:pt x="530" y="531"/>
                </a:lnTo>
                <a:lnTo>
                  <a:pt x="578" y="531"/>
                </a:lnTo>
                <a:lnTo>
                  <a:pt x="578" y="578"/>
                </a:lnTo>
                <a:close/>
                <a:moveTo>
                  <a:pt x="502" y="578"/>
                </a:moveTo>
                <a:lnTo>
                  <a:pt x="455" y="578"/>
                </a:lnTo>
                <a:lnTo>
                  <a:pt x="455" y="531"/>
                </a:lnTo>
                <a:lnTo>
                  <a:pt x="502" y="531"/>
                </a:lnTo>
                <a:lnTo>
                  <a:pt x="502" y="578"/>
                </a:lnTo>
                <a:close/>
                <a:moveTo>
                  <a:pt x="426" y="578"/>
                </a:moveTo>
                <a:lnTo>
                  <a:pt x="379" y="578"/>
                </a:lnTo>
                <a:lnTo>
                  <a:pt x="379" y="531"/>
                </a:lnTo>
                <a:lnTo>
                  <a:pt x="426" y="531"/>
                </a:lnTo>
                <a:lnTo>
                  <a:pt x="426" y="578"/>
                </a:lnTo>
                <a:close/>
                <a:moveTo>
                  <a:pt x="351" y="578"/>
                </a:moveTo>
                <a:lnTo>
                  <a:pt x="303" y="578"/>
                </a:lnTo>
                <a:lnTo>
                  <a:pt x="303" y="531"/>
                </a:lnTo>
                <a:lnTo>
                  <a:pt x="351" y="531"/>
                </a:lnTo>
                <a:lnTo>
                  <a:pt x="351" y="578"/>
                </a:lnTo>
                <a:close/>
                <a:moveTo>
                  <a:pt x="48" y="578"/>
                </a:moveTo>
                <a:lnTo>
                  <a:pt x="0" y="578"/>
                </a:lnTo>
                <a:lnTo>
                  <a:pt x="0" y="531"/>
                </a:lnTo>
                <a:lnTo>
                  <a:pt x="48" y="531"/>
                </a:lnTo>
                <a:lnTo>
                  <a:pt x="48" y="578"/>
                </a:lnTo>
                <a:close/>
                <a:moveTo>
                  <a:pt x="3306" y="502"/>
                </a:moveTo>
                <a:lnTo>
                  <a:pt x="3257" y="502"/>
                </a:lnTo>
                <a:lnTo>
                  <a:pt x="3257" y="455"/>
                </a:lnTo>
                <a:lnTo>
                  <a:pt x="3306" y="455"/>
                </a:lnTo>
                <a:lnTo>
                  <a:pt x="3306" y="502"/>
                </a:lnTo>
                <a:close/>
                <a:moveTo>
                  <a:pt x="3230" y="502"/>
                </a:moveTo>
                <a:lnTo>
                  <a:pt x="3181" y="502"/>
                </a:lnTo>
                <a:lnTo>
                  <a:pt x="3181" y="455"/>
                </a:lnTo>
                <a:lnTo>
                  <a:pt x="3230" y="455"/>
                </a:lnTo>
                <a:lnTo>
                  <a:pt x="3230" y="502"/>
                </a:lnTo>
                <a:close/>
                <a:moveTo>
                  <a:pt x="3155" y="502"/>
                </a:moveTo>
                <a:lnTo>
                  <a:pt x="3105" y="502"/>
                </a:lnTo>
                <a:lnTo>
                  <a:pt x="3105" y="455"/>
                </a:lnTo>
                <a:lnTo>
                  <a:pt x="3155" y="455"/>
                </a:lnTo>
                <a:lnTo>
                  <a:pt x="3155" y="502"/>
                </a:lnTo>
                <a:close/>
                <a:moveTo>
                  <a:pt x="3079" y="502"/>
                </a:moveTo>
                <a:lnTo>
                  <a:pt x="3029" y="502"/>
                </a:lnTo>
                <a:lnTo>
                  <a:pt x="3029" y="455"/>
                </a:lnTo>
                <a:lnTo>
                  <a:pt x="3079" y="455"/>
                </a:lnTo>
                <a:lnTo>
                  <a:pt x="3079" y="502"/>
                </a:lnTo>
                <a:close/>
                <a:moveTo>
                  <a:pt x="3003" y="502"/>
                </a:moveTo>
                <a:lnTo>
                  <a:pt x="2954" y="502"/>
                </a:lnTo>
                <a:lnTo>
                  <a:pt x="2954" y="455"/>
                </a:lnTo>
                <a:lnTo>
                  <a:pt x="3003" y="455"/>
                </a:lnTo>
                <a:lnTo>
                  <a:pt x="3003" y="502"/>
                </a:lnTo>
                <a:close/>
                <a:moveTo>
                  <a:pt x="2928" y="502"/>
                </a:moveTo>
                <a:lnTo>
                  <a:pt x="2878" y="502"/>
                </a:lnTo>
                <a:lnTo>
                  <a:pt x="2878" y="455"/>
                </a:lnTo>
                <a:lnTo>
                  <a:pt x="2928" y="455"/>
                </a:lnTo>
                <a:lnTo>
                  <a:pt x="2928" y="502"/>
                </a:lnTo>
                <a:close/>
                <a:moveTo>
                  <a:pt x="2852" y="502"/>
                </a:moveTo>
                <a:lnTo>
                  <a:pt x="2802" y="502"/>
                </a:lnTo>
                <a:lnTo>
                  <a:pt x="2802" y="455"/>
                </a:lnTo>
                <a:lnTo>
                  <a:pt x="2852" y="455"/>
                </a:lnTo>
                <a:lnTo>
                  <a:pt x="2852" y="502"/>
                </a:lnTo>
                <a:close/>
                <a:moveTo>
                  <a:pt x="2776" y="502"/>
                </a:moveTo>
                <a:lnTo>
                  <a:pt x="2726" y="502"/>
                </a:lnTo>
                <a:lnTo>
                  <a:pt x="2726" y="455"/>
                </a:lnTo>
                <a:lnTo>
                  <a:pt x="2776" y="455"/>
                </a:lnTo>
                <a:lnTo>
                  <a:pt x="2776" y="502"/>
                </a:lnTo>
                <a:close/>
                <a:moveTo>
                  <a:pt x="2700" y="502"/>
                </a:moveTo>
                <a:lnTo>
                  <a:pt x="2651" y="502"/>
                </a:lnTo>
                <a:lnTo>
                  <a:pt x="2651" y="455"/>
                </a:lnTo>
                <a:lnTo>
                  <a:pt x="2700" y="455"/>
                </a:lnTo>
                <a:lnTo>
                  <a:pt x="2700" y="502"/>
                </a:lnTo>
                <a:close/>
                <a:moveTo>
                  <a:pt x="2622" y="502"/>
                </a:moveTo>
                <a:lnTo>
                  <a:pt x="2575" y="502"/>
                </a:lnTo>
                <a:lnTo>
                  <a:pt x="2575" y="455"/>
                </a:lnTo>
                <a:lnTo>
                  <a:pt x="2622" y="455"/>
                </a:lnTo>
                <a:lnTo>
                  <a:pt x="2622" y="502"/>
                </a:lnTo>
                <a:close/>
                <a:moveTo>
                  <a:pt x="2547" y="502"/>
                </a:moveTo>
                <a:lnTo>
                  <a:pt x="2499" y="502"/>
                </a:lnTo>
                <a:lnTo>
                  <a:pt x="2499" y="455"/>
                </a:lnTo>
                <a:lnTo>
                  <a:pt x="2547" y="455"/>
                </a:lnTo>
                <a:lnTo>
                  <a:pt x="2547" y="502"/>
                </a:lnTo>
                <a:close/>
                <a:moveTo>
                  <a:pt x="2471" y="502"/>
                </a:moveTo>
                <a:lnTo>
                  <a:pt x="2424" y="502"/>
                </a:lnTo>
                <a:lnTo>
                  <a:pt x="2424" y="455"/>
                </a:lnTo>
                <a:lnTo>
                  <a:pt x="2471" y="455"/>
                </a:lnTo>
                <a:lnTo>
                  <a:pt x="2471" y="502"/>
                </a:lnTo>
                <a:close/>
                <a:moveTo>
                  <a:pt x="2395" y="502"/>
                </a:moveTo>
                <a:lnTo>
                  <a:pt x="2348" y="502"/>
                </a:lnTo>
                <a:lnTo>
                  <a:pt x="2348" y="455"/>
                </a:lnTo>
                <a:lnTo>
                  <a:pt x="2395" y="455"/>
                </a:lnTo>
                <a:lnTo>
                  <a:pt x="2395" y="502"/>
                </a:lnTo>
                <a:close/>
                <a:moveTo>
                  <a:pt x="2319" y="502"/>
                </a:moveTo>
                <a:lnTo>
                  <a:pt x="2272" y="502"/>
                </a:lnTo>
                <a:lnTo>
                  <a:pt x="2272" y="455"/>
                </a:lnTo>
                <a:lnTo>
                  <a:pt x="2319" y="455"/>
                </a:lnTo>
                <a:lnTo>
                  <a:pt x="2319" y="502"/>
                </a:lnTo>
                <a:close/>
                <a:moveTo>
                  <a:pt x="2244" y="502"/>
                </a:moveTo>
                <a:lnTo>
                  <a:pt x="2196" y="502"/>
                </a:lnTo>
                <a:lnTo>
                  <a:pt x="2196" y="455"/>
                </a:lnTo>
                <a:lnTo>
                  <a:pt x="2244" y="455"/>
                </a:lnTo>
                <a:lnTo>
                  <a:pt x="2244" y="502"/>
                </a:lnTo>
                <a:close/>
                <a:moveTo>
                  <a:pt x="2168" y="502"/>
                </a:moveTo>
                <a:lnTo>
                  <a:pt x="2121" y="502"/>
                </a:lnTo>
                <a:lnTo>
                  <a:pt x="2121" y="455"/>
                </a:lnTo>
                <a:lnTo>
                  <a:pt x="2168" y="455"/>
                </a:lnTo>
                <a:lnTo>
                  <a:pt x="2168" y="502"/>
                </a:lnTo>
                <a:close/>
                <a:moveTo>
                  <a:pt x="2092" y="502"/>
                </a:moveTo>
                <a:lnTo>
                  <a:pt x="2045" y="502"/>
                </a:lnTo>
                <a:lnTo>
                  <a:pt x="2045" y="455"/>
                </a:lnTo>
                <a:lnTo>
                  <a:pt x="2092" y="455"/>
                </a:lnTo>
                <a:lnTo>
                  <a:pt x="2092" y="502"/>
                </a:lnTo>
                <a:close/>
                <a:moveTo>
                  <a:pt x="2016" y="502"/>
                </a:moveTo>
                <a:lnTo>
                  <a:pt x="1969" y="502"/>
                </a:lnTo>
                <a:lnTo>
                  <a:pt x="1969" y="455"/>
                </a:lnTo>
                <a:lnTo>
                  <a:pt x="2016" y="455"/>
                </a:lnTo>
                <a:lnTo>
                  <a:pt x="2016" y="502"/>
                </a:lnTo>
                <a:close/>
                <a:moveTo>
                  <a:pt x="1941" y="502"/>
                </a:moveTo>
                <a:lnTo>
                  <a:pt x="1893" y="502"/>
                </a:lnTo>
                <a:lnTo>
                  <a:pt x="1893" y="455"/>
                </a:lnTo>
                <a:lnTo>
                  <a:pt x="1941" y="455"/>
                </a:lnTo>
                <a:lnTo>
                  <a:pt x="1941" y="502"/>
                </a:lnTo>
                <a:close/>
                <a:moveTo>
                  <a:pt x="1789" y="502"/>
                </a:moveTo>
                <a:lnTo>
                  <a:pt x="1742" y="502"/>
                </a:lnTo>
                <a:lnTo>
                  <a:pt x="1742" y="455"/>
                </a:lnTo>
                <a:lnTo>
                  <a:pt x="1789" y="455"/>
                </a:lnTo>
                <a:lnTo>
                  <a:pt x="1789" y="502"/>
                </a:lnTo>
                <a:close/>
                <a:moveTo>
                  <a:pt x="1714" y="502"/>
                </a:moveTo>
                <a:lnTo>
                  <a:pt x="1666" y="502"/>
                </a:lnTo>
                <a:lnTo>
                  <a:pt x="1666" y="455"/>
                </a:lnTo>
                <a:lnTo>
                  <a:pt x="1714" y="455"/>
                </a:lnTo>
                <a:lnTo>
                  <a:pt x="1714" y="502"/>
                </a:lnTo>
                <a:close/>
                <a:moveTo>
                  <a:pt x="1562" y="502"/>
                </a:moveTo>
                <a:lnTo>
                  <a:pt x="1515" y="502"/>
                </a:lnTo>
                <a:lnTo>
                  <a:pt x="1515" y="455"/>
                </a:lnTo>
                <a:lnTo>
                  <a:pt x="1562" y="455"/>
                </a:lnTo>
                <a:lnTo>
                  <a:pt x="1562" y="502"/>
                </a:lnTo>
                <a:close/>
                <a:moveTo>
                  <a:pt x="1184" y="502"/>
                </a:moveTo>
                <a:lnTo>
                  <a:pt x="1136" y="502"/>
                </a:lnTo>
                <a:lnTo>
                  <a:pt x="1136" y="455"/>
                </a:lnTo>
                <a:lnTo>
                  <a:pt x="1184" y="455"/>
                </a:lnTo>
                <a:lnTo>
                  <a:pt x="1184" y="502"/>
                </a:lnTo>
                <a:close/>
                <a:moveTo>
                  <a:pt x="956" y="502"/>
                </a:moveTo>
                <a:lnTo>
                  <a:pt x="909" y="502"/>
                </a:lnTo>
                <a:lnTo>
                  <a:pt x="909" y="455"/>
                </a:lnTo>
                <a:lnTo>
                  <a:pt x="956" y="455"/>
                </a:lnTo>
                <a:lnTo>
                  <a:pt x="956" y="502"/>
                </a:lnTo>
                <a:close/>
                <a:moveTo>
                  <a:pt x="881" y="502"/>
                </a:moveTo>
                <a:lnTo>
                  <a:pt x="833" y="502"/>
                </a:lnTo>
                <a:lnTo>
                  <a:pt x="833" y="455"/>
                </a:lnTo>
                <a:lnTo>
                  <a:pt x="881" y="455"/>
                </a:lnTo>
                <a:lnTo>
                  <a:pt x="881" y="502"/>
                </a:lnTo>
                <a:close/>
                <a:moveTo>
                  <a:pt x="729" y="502"/>
                </a:moveTo>
                <a:lnTo>
                  <a:pt x="682" y="502"/>
                </a:lnTo>
                <a:lnTo>
                  <a:pt x="682" y="455"/>
                </a:lnTo>
                <a:lnTo>
                  <a:pt x="729" y="455"/>
                </a:lnTo>
                <a:lnTo>
                  <a:pt x="729" y="502"/>
                </a:lnTo>
                <a:close/>
                <a:moveTo>
                  <a:pt x="653" y="502"/>
                </a:moveTo>
                <a:lnTo>
                  <a:pt x="606" y="502"/>
                </a:lnTo>
                <a:lnTo>
                  <a:pt x="606" y="455"/>
                </a:lnTo>
                <a:lnTo>
                  <a:pt x="653" y="455"/>
                </a:lnTo>
                <a:lnTo>
                  <a:pt x="653" y="502"/>
                </a:lnTo>
                <a:close/>
                <a:moveTo>
                  <a:pt x="578" y="502"/>
                </a:moveTo>
                <a:lnTo>
                  <a:pt x="530" y="502"/>
                </a:lnTo>
                <a:lnTo>
                  <a:pt x="530" y="455"/>
                </a:lnTo>
                <a:lnTo>
                  <a:pt x="578" y="455"/>
                </a:lnTo>
                <a:lnTo>
                  <a:pt x="578" y="502"/>
                </a:lnTo>
                <a:close/>
                <a:moveTo>
                  <a:pt x="502" y="502"/>
                </a:moveTo>
                <a:lnTo>
                  <a:pt x="455" y="502"/>
                </a:lnTo>
                <a:lnTo>
                  <a:pt x="455" y="455"/>
                </a:lnTo>
                <a:lnTo>
                  <a:pt x="502" y="455"/>
                </a:lnTo>
                <a:lnTo>
                  <a:pt x="502" y="502"/>
                </a:lnTo>
                <a:close/>
                <a:moveTo>
                  <a:pt x="426" y="502"/>
                </a:moveTo>
                <a:lnTo>
                  <a:pt x="379" y="502"/>
                </a:lnTo>
                <a:lnTo>
                  <a:pt x="379" y="455"/>
                </a:lnTo>
                <a:lnTo>
                  <a:pt x="426" y="455"/>
                </a:lnTo>
                <a:lnTo>
                  <a:pt x="426" y="502"/>
                </a:lnTo>
                <a:close/>
                <a:moveTo>
                  <a:pt x="351" y="502"/>
                </a:moveTo>
                <a:lnTo>
                  <a:pt x="303" y="502"/>
                </a:lnTo>
                <a:lnTo>
                  <a:pt x="303" y="455"/>
                </a:lnTo>
                <a:lnTo>
                  <a:pt x="351" y="455"/>
                </a:lnTo>
                <a:lnTo>
                  <a:pt x="351" y="502"/>
                </a:lnTo>
                <a:close/>
                <a:moveTo>
                  <a:pt x="275" y="502"/>
                </a:moveTo>
                <a:lnTo>
                  <a:pt x="227" y="502"/>
                </a:lnTo>
                <a:lnTo>
                  <a:pt x="227" y="455"/>
                </a:lnTo>
                <a:lnTo>
                  <a:pt x="275" y="455"/>
                </a:lnTo>
                <a:lnTo>
                  <a:pt x="275" y="502"/>
                </a:lnTo>
                <a:close/>
                <a:moveTo>
                  <a:pt x="123" y="502"/>
                </a:moveTo>
                <a:lnTo>
                  <a:pt x="76" y="502"/>
                </a:lnTo>
                <a:lnTo>
                  <a:pt x="76" y="455"/>
                </a:lnTo>
                <a:lnTo>
                  <a:pt x="123" y="455"/>
                </a:lnTo>
                <a:lnTo>
                  <a:pt x="123" y="502"/>
                </a:lnTo>
                <a:close/>
                <a:moveTo>
                  <a:pt x="3458" y="426"/>
                </a:moveTo>
                <a:lnTo>
                  <a:pt x="3408" y="426"/>
                </a:lnTo>
                <a:lnTo>
                  <a:pt x="3408" y="379"/>
                </a:lnTo>
                <a:lnTo>
                  <a:pt x="3458" y="379"/>
                </a:lnTo>
                <a:lnTo>
                  <a:pt x="3458" y="426"/>
                </a:lnTo>
                <a:close/>
                <a:moveTo>
                  <a:pt x="3382" y="426"/>
                </a:moveTo>
                <a:lnTo>
                  <a:pt x="3332" y="426"/>
                </a:lnTo>
                <a:lnTo>
                  <a:pt x="3332" y="379"/>
                </a:lnTo>
                <a:lnTo>
                  <a:pt x="3382" y="379"/>
                </a:lnTo>
                <a:lnTo>
                  <a:pt x="3382" y="426"/>
                </a:lnTo>
                <a:close/>
                <a:moveTo>
                  <a:pt x="3306" y="426"/>
                </a:moveTo>
                <a:lnTo>
                  <a:pt x="3257" y="426"/>
                </a:lnTo>
                <a:lnTo>
                  <a:pt x="3257" y="379"/>
                </a:lnTo>
                <a:lnTo>
                  <a:pt x="3306" y="379"/>
                </a:lnTo>
                <a:lnTo>
                  <a:pt x="3306" y="426"/>
                </a:lnTo>
                <a:close/>
                <a:moveTo>
                  <a:pt x="3230" y="426"/>
                </a:moveTo>
                <a:lnTo>
                  <a:pt x="3181" y="426"/>
                </a:lnTo>
                <a:lnTo>
                  <a:pt x="3181" y="379"/>
                </a:lnTo>
                <a:lnTo>
                  <a:pt x="3230" y="379"/>
                </a:lnTo>
                <a:lnTo>
                  <a:pt x="3230" y="426"/>
                </a:lnTo>
                <a:close/>
                <a:moveTo>
                  <a:pt x="3155" y="426"/>
                </a:moveTo>
                <a:lnTo>
                  <a:pt x="3105" y="426"/>
                </a:lnTo>
                <a:lnTo>
                  <a:pt x="3105" y="379"/>
                </a:lnTo>
                <a:lnTo>
                  <a:pt x="3155" y="379"/>
                </a:lnTo>
                <a:lnTo>
                  <a:pt x="3155" y="426"/>
                </a:lnTo>
                <a:close/>
                <a:moveTo>
                  <a:pt x="3079" y="426"/>
                </a:moveTo>
                <a:lnTo>
                  <a:pt x="3029" y="426"/>
                </a:lnTo>
                <a:lnTo>
                  <a:pt x="3029" y="379"/>
                </a:lnTo>
                <a:lnTo>
                  <a:pt x="3079" y="379"/>
                </a:lnTo>
                <a:lnTo>
                  <a:pt x="3079" y="426"/>
                </a:lnTo>
                <a:close/>
                <a:moveTo>
                  <a:pt x="3003" y="426"/>
                </a:moveTo>
                <a:lnTo>
                  <a:pt x="2954" y="426"/>
                </a:lnTo>
                <a:lnTo>
                  <a:pt x="2954" y="379"/>
                </a:lnTo>
                <a:lnTo>
                  <a:pt x="3003" y="379"/>
                </a:lnTo>
                <a:lnTo>
                  <a:pt x="3003" y="426"/>
                </a:lnTo>
                <a:close/>
                <a:moveTo>
                  <a:pt x="2928" y="426"/>
                </a:moveTo>
                <a:lnTo>
                  <a:pt x="2878" y="426"/>
                </a:lnTo>
                <a:lnTo>
                  <a:pt x="2878" y="379"/>
                </a:lnTo>
                <a:lnTo>
                  <a:pt x="2928" y="379"/>
                </a:lnTo>
                <a:lnTo>
                  <a:pt x="2928" y="426"/>
                </a:lnTo>
                <a:close/>
                <a:moveTo>
                  <a:pt x="2852" y="426"/>
                </a:moveTo>
                <a:lnTo>
                  <a:pt x="2802" y="426"/>
                </a:lnTo>
                <a:lnTo>
                  <a:pt x="2802" y="379"/>
                </a:lnTo>
                <a:lnTo>
                  <a:pt x="2852" y="379"/>
                </a:lnTo>
                <a:lnTo>
                  <a:pt x="2852" y="426"/>
                </a:lnTo>
                <a:close/>
                <a:moveTo>
                  <a:pt x="2776" y="426"/>
                </a:moveTo>
                <a:lnTo>
                  <a:pt x="2726" y="426"/>
                </a:lnTo>
                <a:lnTo>
                  <a:pt x="2726" y="379"/>
                </a:lnTo>
                <a:lnTo>
                  <a:pt x="2776" y="379"/>
                </a:lnTo>
                <a:lnTo>
                  <a:pt x="2776" y="426"/>
                </a:lnTo>
                <a:close/>
                <a:moveTo>
                  <a:pt x="2700" y="426"/>
                </a:moveTo>
                <a:lnTo>
                  <a:pt x="2651" y="426"/>
                </a:lnTo>
                <a:lnTo>
                  <a:pt x="2651" y="379"/>
                </a:lnTo>
                <a:lnTo>
                  <a:pt x="2700" y="379"/>
                </a:lnTo>
                <a:lnTo>
                  <a:pt x="2700" y="426"/>
                </a:lnTo>
                <a:close/>
                <a:moveTo>
                  <a:pt x="2622" y="426"/>
                </a:moveTo>
                <a:lnTo>
                  <a:pt x="2575" y="426"/>
                </a:lnTo>
                <a:lnTo>
                  <a:pt x="2575" y="379"/>
                </a:lnTo>
                <a:lnTo>
                  <a:pt x="2622" y="379"/>
                </a:lnTo>
                <a:lnTo>
                  <a:pt x="2622" y="426"/>
                </a:lnTo>
                <a:close/>
                <a:moveTo>
                  <a:pt x="2547" y="426"/>
                </a:moveTo>
                <a:lnTo>
                  <a:pt x="2499" y="426"/>
                </a:lnTo>
                <a:lnTo>
                  <a:pt x="2499" y="379"/>
                </a:lnTo>
                <a:lnTo>
                  <a:pt x="2547" y="379"/>
                </a:lnTo>
                <a:lnTo>
                  <a:pt x="2547" y="426"/>
                </a:lnTo>
                <a:close/>
                <a:moveTo>
                  <a:pt x="2471" y="426"/>
                </a:moveTo>
                <a:lnTo>
                  <a:pt x="2424" y="426"/>
                </a:lnTo>
                <a:lnTo>
                  <a:pt x="2424" y="379"/>
                </a:lnTo>
                <a:lnTo>
                  <a:pt x="2471" y="379"/>
                </a:lnTo>
                <a:lnTo>
                  <a:pt x="2471" y="426"/>
                </a:lnTo>
                <a:close/>
                <a:moveTo>
                  <a:pt x="2395" y="426"/>
                </a:moveTo>
                <a:lnTo>
                  <a:pt x="2348" y="426"/>
                </a:lnTo>
                <a:lnTo>
                  <a:pt x="2348" y="379"/>
                </a:lnTo>
                <a:lnTo>
                  <a:pt x="2395" y="379"/>
                </a:lnTo>
                <a:lnTo>
                  <a:pt x="2395" y="426"/>
                </a:lnTo>
                <a:close/>
                <a:moveTo>
                  <a:pt x="2319" y="426"/>
                </a:moveTo>
                <a:lnTo>
                  <a:pt x="2272" y="426"/>
                </a:lnTo>
                <a:lnTo>
                  <a:pt x="2272" y="379"/>
                </a:lnTo>
                <a:lnTo>
                  <a:pt x="2319" y="379"/>
                </a:lnTo>
                <a:lnTo>
                  <a:pt x="2319" y="426"/>
                </a:lnTo>
                <a:close/>
                <a:moveTo>
                  <a:pt x="2244" y="426"/>
                </a:moveTo>
                <a:lnTo>
                  <a:pt x="2196" y="426"/>
                </a:lnTo>
                <a:lnTo>
                  <a:pt x="2196" y="379"/>
                </a:lnTo>
                <a:lnTo>
                  <a:pt x="2244" y="379"/>
                </a:lnTo>
                <a:lnTo>
                  <a:pt x="2244" y="426"/>
                </a:lnTo>
                <a:close/>
                <a:moveTo>
                  <a:pt x="2168" y="426"/>
                </a:moveTo>
                <a:lnTo>
                  <a:pt x="2121" y="426"/>
                </a:lnTo>
                <a:lnTo>
                  <a:pt x="2121" y="379"/>
                </a:lnTo>
                <a:lnTo>
                  <a:pt x="2168" y="379"/>
                </a:lnTo>
                <a:lnTo>
                  <a:pt x="2168" y="426"/>
                </a:lnTo>
                <a:close/>
                <a:moveTo>
                  <a:pt x="2092" y="426"/>
                </a:moveTo>
                <a:lnTo>
                  <a:pt x="2045" y="426"/>
                </a:lnTo>
                <a:lnTo>
                  <a:pt x="2045" y="379"/>
                </a:lnTo>
                <a:lnTo>
                  <a:pt x="2092" y="379"/>
                </a:lnTo>
                <a:lnTo>
                  <a:pt x="2092" y="426"/>
                </a:lnTo>
                <a:close/>
                <a:moveTo>
                  <a:pt x="2016" y="426"/>
                </a:moveTo>
                <a:lnTo>
                  <a:pt x="1969" y="426"/>
                </a:lnTo>
                <a:lnTo>
                  <a:pt x="1969" y="379"/>
                </a:lnTo>
                <a:lnTo>
                  <a:pt x="2016" y="379"/>
                </a:lnTo>
                <a:lnTo>
                  <a:pt x="2016" y="426"/>
                </a:lnTo>
                <a:close/>
                <a:moveTo>
                  <a:pt x="1941" y="426"/>
                </a:moveTo>
                <a:lnTo>
                  <a:pt x="1893" y="426"/>
                </a:lnTo>
                <a:lnTo>
                  <a:pt x="1893" y="379"/>
                </a:lnTo>
                <a:lnTo>
                  <a:pt x="1941" y="379"/>
                </a:lnTo>
                <a:lnTo>
                  <a:pt x="1941" y="426"/>
                </a:lnTo>
                <a:close/>
                <a:moveTo>
                  <a:pt x="1865" y="426"/>
                </a:moveTo>
                <a:lnTo>
                  <a:pt x="1818" y="426"/>
                </a:lnTo>
                <a:lnTo>
                  <a:pt x="1818" y="379"/>
                </a:lnTo>
                <a:lnTo>
                  <a:pt x="1865" y="379"/>
                </a:lnTo>
                <a:lnTo>
                  <a:pt x="1865" y="426"/>
                </a:lnTo>
                <a:close/>
                <a:moveTo>
                  <a:pt x="1789" y="426"/>
                </a:moveTo>
                <a:lnTo>
                  <a:pt x="1742" y="426"/>
                </a:lnTo>
                <a:lnTo>
                  <a:pt x="1742" y="379"/>
                </a:lnTo>
                <a:lnTo>
                  <a:pt x="1789" y="379"/>
                </a:lnTo>
                <a:lnTo>
                  <a:pt x="1789" y="426"/>
                </a:lnTo>
                <a:close/>
                <a:moveTo>
                  <a:pt x="1486" y="426"/>
                </a:moveTo>
                <a:lnTo>
                  <a:pt x="1439" y="426"/>
                </a:lnTo>
                <a:lnTo>
                  <a:pt x="1439" y="379"/>
                </a:lnTo>
                <a:lnTo>
                  <a:pt x="1486" y="379"/>
                </a:lnTo>
                <a:lnTo>
                  <a:pt x="1486" y="426"/>
                </a:lnTo>
                <a:close/>
                <a:moveTo>
                  <a:pt x="1411" y="426"/>
                </a:moveTo>
                <a:lnTo>
                  <a:pt x="1363" y="426"/>
                </a:lnTo>
                <a:lnTo>
                  <a:pt x="1363" y="379"/>
                </a:lnTo>
                <a:lnTo>
                  <a:pt x="1411" y="379"/>
                </a:lnTo>
                <a:lnTo>
                  <a:pt x="1411" y="426"/>
                </a:lnTo>
                <a:close/>
                <a:moveTo>
                  <a:pt x="1259" y="426"/>
                </a:moveTo>
                <a:lnTo>
                  <a:pt x="1212" y="426"/>
                </a:lnTo>
                <a:lnTo>
                  <a:pt x="1212" y="379"/>
                </a:lnTo>
                <a:lnTo>
                  <a:pt x="1259" y="379"/>
                </a:lnTo>
                <a:lnTo>
                  <a:pt x="1259" y="426"/>
                </a:lnTo>
                <a:close/>
                <a:moveTo>
                  <a:pt x="1184" y="426"/>
                </a:moveTo>
                <a:lnTo>
                  <a:pt x="1136" y="426"/>
                </a:lnTo>
                <a:lnTo>
                  <a:pt x="1136" y="379"/>
                </a:lnTo>
                <a:lnTo>
                  <a:pt x="1184" y="379"/>
                </a:lnTo>
                <a:lnTo>
                  <a:pt x="1184" y="426"/>
                </a:lnTo>
                <a:close/>
                <a:moveTo>
                  <a:pt x="956" y="426"/>
                </a:moveTo>
                <a:lnTo>
                  <a:pt x="909" y="426"/>
                </a:lnTo>
                <a:lnTo>
                  <a:pt x="909" y="379"/>
                </a:lnTo>
                <a:lnTo>
                  <a:pt x="956" y="379"/>
                </a:lnTo>
                <a:lnTo>
                  <a:pt x="956" y="426"/>
                </a:lnTo>
                <a:close/>
                <a:moveTo>
                  <a:pt x="881" y="426"/>
                </a:moveTo>
                <a:lnTo>
                  <a:pt x="833" y="426"/>
                </a:lnTo>
                <a:lnTo>
                  <a:pt x="833" y="379"/>
                </a:lnTo>
                <a:lnTo>
                  <a:pt x="881" y="379"/>
                </a:lnTo>
                <a:lnTo>
                  <a:pt x="881" y="426"/>
                </a:lnTo>
                <a:close/>
                <a:moveTo>
                  <a:pt x="805" y="426"/>
                </a:moveTo>
                <a:lnTo>
                  <a:pt x="758" y="426"/>
                </a:lnTo>
                <a:lnTo>
                  <a:pt x="758" y="379"/>
                </a:lnTo>
                <a:lnTo>
                  <a:pt x="805" y="379"/>
                </a:lnTo>
                <a:lnTo>
                  <a:pt x="805" y="426"/>
                </a:lnTo>
                <a:close/>
                <a:moveTo>
                  <a:pt x="729" y="426"/>
                </a:moveTo>
                <a:lnTo>
                  <a:pt x="682" y="426"/>
                </a:lnTo>
                <a:lnTo>
                  <a:pt x="682" y="379"/>
                </a:lnTo>
                <a:lnTo>
                  <a:pt x="729" y="379"/>
                </a:lnTo>
                <a:lnTo>
                  <a:pt x="729" y="426"/>
                </a:lnTo>
                <a:close/>
                <a:moveTo>
                  <a:pt x="653" y="426"/>
                </a:moveTo>
                <a:lnTo>
                  <a:pt x="606" y="426"/>
                </a:lnTo>
                <a:lnTo>
                  <a:pt x="606" y="379"/>
                </a:lnTo>
                <a:lnTo>
                  <a:pt x="653" y="379"/>
                </a:lnTo>
                <a:lnTo>
                  <a:pt x="653" y="426"/>
                </a:lnTo>
                <a:close/>
                <a:moveTo>
                  <a:pt x="578" y="426"/>
                </a:moveTo>
                <a:lnTo>
                  <a:pt x="530" y="426"/>
                </a:lnTo>
                <a:lnTo>
                  <a:pt x="530" y="379"/>
                </a:lnTo>
                <a:lnTo>
                  <a:pt x="578" y="379"/>
                </a:lnTo>
                <a:lnTo>
                  <a:pt x="578" y="426"/>
                </a:lnTo>
                <a:close/>
                <a:moveTo>
                  <a:pt x="502" y="426"/>
                </a:moveTo>
                <a:lnTo>
                  <a:pt x="455" y="426"/>
                </a:lnTo>
                <a:lnTo>
                  <a:pt x="455" y="379"/>
                </a:lnTo>
                <a:lnTo>
                  <a:pt x="502" y="379"/>
                </a:lnTo>
                <a:lnTo>
                  <a:pt x="502" y="426"/>
                </a:lnTo>
                <a:close/>
                <a:moveTo>
                  <a:pt x="426" y="426"/>
                </a:moveTo>
                <a:lnTo>
                  <a:pt x="379" y="426"/>
                </a:lnTo>
                <a:lnTo>
                  <a:pt x="379" y="379"/>
                </a:lnTo>
                <a:lnTo>
                  <a:pt x="426" y="379"/>
                </a:lnTo>
                <a:lnTo>
                  <a:pt x="426" y="426"/>
                </a:lnTo>
                <a:close/>
                <a:moveTo>
                  <a:pt x="351" y="426"/>
                </a:moveTo>
                <a:lnTo>
                  <a:pt x="303" y="426"/>
                </a:lnTo>
                <a:lnTo>
                  <a:pt x="303" y="379"/>
                </a:lnTo>
                <a:lnTo>
                  <a:pt x="351" y="379"/>
                </a:lnTo>
                <a:lnTo>
                  <a:pt x="351" y="426"/>
                </a:lnTo>
                <a:close/>
                <a:moveTo>
                  <a:pt x="275" y="426"/>
                </a:moveTo>
                <a:lnTo>
                  <a:pt x="227" y="426"/>
                </a:lnTo>
                <a:lnTo>
                  <a:pt x="227" y="379"/>
                </a:lnTo>
                <a:lnTo>
                  <a:pt x="275" y="379"/>
                </a:lnTo>
                <a:lnTo>
                  <a:pt x="275" y="426"/>
                </a:lnTo>
                <a:close/>
                <a:moveTo>
                  <a:pt x="199" y="426"/>
                </a:moveTo>
                <a:lnTo>
                  <a:pt x="152" y="426"/>
                </a:lnTo>
                <a:lnTo>
                  <a:pt x="152" y="379"/>
                </a:lnTo>
                <a:lnTo>
                  <a:pt x="199" y="379"/>
                </a:lnTo>
                <a:lnTo>
                  <a:pt x="199" y="426"/>
                </a:lnTo>
                <a:close/>
                <a:moveTo>
                  <a:pt x="123" y="426"/>
                </a:moveTo>
                <a:lnTo>
                  <a:pt x="76" y="426"/>
                </a:lnTo>
                <a:lnTo>
                  <a:pt x="76" y="379"/>
                </a:lnTo>
                <a:lnTo>
                  <a:pt x="123" y="379"/>
                </a:lnTo>
                <a:lnTo>
                  <a:pt x="123" y="426"/>
                </a:lnTo>
                <a:close/>
                <a:moveTo>
                  <a:pt x="48" y="426"/>
                </a:moveTo>
                <a:lnTo>
                  <a:pt x="0" y="426"/>
                </a:lnTo>
                <a:lnTo>
                  <a:pt x="0" y="379"/>
                </a:lnTo>
                <a:lnTo>
                  <a:pt x="48" y="379"/>
                </a:lnTo>
                <a:lnTo>
                  <a:pt x="48" y="426"/>
                </a:lnTo>
                <a:close/>
                <a:moveTo>
                  <a:pt x="3382" y="351"/>
                </a:moveTo>
                <a:lnTo>
                  <a:pt x="3332" y="351"/>
                </a:lnTo>
                <a:lnTo>
                  <a:pt x="3332" y="303"/>
                </a:lnTo>
                <a:lnTo>
                  <a:pt x="3382" y="303"/>
                </a:lnTo>
                <a:lnTo>
                  <a:pt x="3382" y="351"/>
                </a:lnTo>
                <a:close/>
                <a:moveTo>
                  <a:pt x="3306" y="351"/>
                </a:moveTo>
                <a:lnTo>
                  <a:pt x="3257" y="351"/>
                </a:lnTo>
                <a:lnTo>
                  <a:pt x="3257" y="303"/>
                </a:lnTo>
                <a:lnTo>
                  <a:pt x="3306" y="303"/>
                </a:lnTo>
                <a:lnTo>
                  <a:pt x="3306" y="351"/>
                </a:lnTo>
                <a:close/>
                <a:moveTo>
                  <a:pt x="3230" y="351"/>
                </a:moveTo>
                <a:lnTo>
                  <a:pt x="3181" y="351"/>
                </a:lnTo>
                <a:lnTo>
                  <a:pt x="3181" y="303"/>
                </a:lnTo>
                <a:lnTo>
                  <a:pt x="3230" y="303"/>
                </a:lnTo>
                <a:lnTo>
                  <a:pt x="3230" y="351"/>
                </a:lnTo>
                <a:close/>
                <a:moveTo>
                  <a:pt x="3155" y="351"/>
                </a:moveTo>
                <a:lnTo>
                  <a:pt x="3105" y="351"/>
                </a:lnTo>
                <a:lnTo>
                  <a:pt x="3105" y="303"/>
                </a:lnTo>
                <a:lnTo>
                  <a:pt x="3155" y="303"/>
                </a:lnTo>
                <a:lnTo>
                  <a:pt x="3155" y="351"/>
                </a:lnTo>
                <a:close/>
                <a:moveTo>
                  <a:pt x="3079" y="351"/>
                </a:moveTo>
                <a:lnTo>
                  <a:pt x="3029" y="351"/>
                </a:lnTo>
                <a:lnTo>
                  <a:pt x="3029" y="303"/>
                </a:lnTo>
                <a:lnTo>
                  <a:pt x="3079" y="303"/>
                </a:lnTo>
                <a:lnTo>
                  <a:pt x="3079" y="351"/>
                </a:lnTo>
                <a:close/>
                <a:moveTo>
                  <a:pt x="3003" y="351"/>
                </a:moveTo>
                <a:lnTo>
                  <a:pt x="2954" y="351"/>
                </a:lnTo>
                <a:lnTo>
                  <a:pt x="2954" y="303"/>
                </a:lnTo>
                <a:lnTo>
                  <a:pt x="3003" y="303"/>
                </a:lnTo>
                <a:lnTo>
                  <a:pt x="3003" y="351"/>
                </a:lnTo>
                <a:close/>
                <a:moveTo>
                  <a:pt x="2928" y="351"/>
                </a:moveTo>
                <a:lnTo>
                  <a:pt x="2878" y="351"/>
                </a:lnTo>
                <a:lnTo>
                  <a:pt x="2878" y="303"/>
                </a:lnTo>
                <a:lnTo>
                  <a:pt x="2928" y="303"/>
                </a:lnTo>
                <a:lnTo>
                  <a:pt x="2928" y="351"/>
                </a:lnTo>
                <a:close/>
                <a:moveTo>
                  <a:pt x="2852" y="351"/>
                </a:moveTo>
                <a:lnTo>
                  <a:pt x="2802" y="351"/>
                </a:lnTo>
                <a:lnTo>
                  <a:pt x="2802" y="303"/>
                </a:lnTo>
                <a:lnTo>
                  <a:pt x="2852" y="303"/>
                </a:lnTo>
                <a:lnTo>
                  <a:pt x="2852" y="351"/>
                </a:lnTo>
                <a:close/>
                <a:moveTo>
                  <a:pt x="2776" y="351"/>
                </a:moveTo>
                <a:lnTo>
                  <a:pt x="2726" y="351"/>
                </a:lnTo>
                <a:lnTo>
                  <a:pt x="2726" y="303"/>
                </a:lnTo>
                <a:lnTo>
                  <a:pt x="2776" y="303"/>
                </a:lnTo>
                <a:lnTo>
                  <a:pt x="2776" y="351"/>
                </a:lnTo>
                <a:close/>
                <a:moveTo>
                  <a:pt x="2700" y="351"/>
                </a:moveTo>
                <a:lnTo>
                  <a:pt x="2651" y="351"/>
                </a:lnTo>
                <a:lnTo>
                  <a:pt x="2651" y="303"/>
                </a:lnTo>
                <a:lnTo>
                  <a:pt x="2700" y="303"/>
                </a:lnTo>
                <a:lnTo>
                  <a:pt x="2700" y="351"/>
                </a:lnTo>
                <a:close/>
                <a:moveTo>
                  <a:pt x="2622" y="351"/>
                </a:moveTo>
                <a:lnTo>
                  <a:pt x="2575" y="351"/>
                </a:lnTo>
                <a:lnTo>
                  <a:pt x="2575" y="303"/>
                </a:lnTo>
                <a:lnTo>
                  <a:pt x="2622" y="303"/>
                </a:lnTo>
                <a:lnTo>
                  <a:pt x="2622" y="351"/>
                </a:lnTo>
                <a:close/>
                <a:moveTo>
                  <a:pt x="2547" y="351"/>
                </a:moveTo>
                <a:lnTo>
                  <a:pt x="2499" y="351"/>
                </a:lnTo>
                <a:lnTo>
                  <a:pt x="2499" y="303"/>
                </a:lnTo>
                <a:lnTo>
                  <a:pt x="2547" y="303"/>
                </a:lnTo>
                <a:lnTo>
                  <a:pt x="2547" y="351"/>
                </a:lnTo>
                <a:close/>
                <a:moveTo>
                  <a:pt x="2471" y="351"/>
                </a:moveTo>
                <a:lnTo>
                  <a:pt x="2424" y="351"/>
                </a:lnTo>
                <a:lnTo>
                  <a:pt x="2424" y="303"/>
                </a:lnTo>
                <a:lnTo>
                  <a:pt x="2471" y="303"/>
                </a:lnTo>
                <a:lnTo>
                  <a:pt x="2471" y="351"/>
                </a:lnTo>
                <a:close/>
                <a:moveTo>
                  <a:pt x="2395" y="351"/>
                </a:moveTo>
                <a:lnTo>
                  <a:pt x="2348" y="351"/>
                </a:lnTo>
                <a:lnTo>
                  <a:pt x="2348" y="303"/>
                </a:lnTo>
                <a:lnTo>
                  <a:pt x="2395" y="303"/>
                </a:lnTo>
                <a:lnTo>
                  <a:pt x="2395" y="351"/>
                </a:lnTo>
                <a:close/>
                <a:moveTo>
                  <a:pt x="2319" y="351"/>
                </a:moveTo>
                <a:lnTo>
                  <a:pt x="2272" y="351"/>
                </a:lnTo>
                <a:lnTo>
                  <a:pt x="2272" y="303"/>
                </a:lnTo>
                <a:lnTo>
                  <a:pt x="2319" y="303"/>
                </a:lnTo>
                <a:lnTo>
                  <a:pt x="2319" y="351"/>
                </a:lnTo>
                <a:close/>
                <a:moveTo>
                  <a:pt x="2244" y="351"/>
                </a:moveTo>
                <a:lnTo>
                  <a:pt x="2196" y="351"/>
                </a:lnTo>
                <a:lnTo>
                  <a:pt x="2196" y="303"/>
                </a:lnTo>
                <a:lnTo>
                  <a:pt x="2244" y="303"/>
                </a:lnTo>
                <a:lnTo>
                  <a:pt x="2244" y="351"/>
                </a:lnTo>
                <a:close/>
                <a:moveTo>
                  <a:pt x="2168" y="351"/>
                </a:moveTo>
                <a:lnTo>
                  <a:pt x="2121" y="351"/>
                </a:lnTo>
                <a:lnTo>
                  <a:pt x="2121" y="303"/>
                </a:lnTo>
                <a:lnTo>
                  <a:pt x="2168" y="303"/>
                </a:lnTo>
                <a:lnTo>
                  <a:pt x="2168" y="351"/>
                </a:lnTo>
                <a:close/>
                <a:moveTo>
                  <a:pt x="2016" y="351"/>
                </a:moveTo>
                <a:lnTo>
                  <a:pt x="1969" y="351"/>
                </a:lnTo>
                <a:lnTo>
                  <a:pt x="1969" y="303"/>
                </a:lnTo>
                <a:lnTo>
                  <a:pt x="2016" y="303"/>
                </a:lnTo>
                <a:lnTo>
                  <a:pt x="2016" y="351"/>
                </a:lnTo>
                <a:close/>
                <a:moveTo>
                  <a:pt x="1941" y="351"/>
                </a:moveTo>
                <a:lnTo>
                  <a:pt x="1893" y="351"/>
                </a:lnTo>
                <a:lnTo>
                  <a:pt x="1893" y="303"/>
                </a:lnTo>
                <a:lnTo>
                  <a:pt x="1941" y="303"/>
                </a:lnTo>
                <a:lnTo>
                  <a:pt x="1941" y="351"/>
                </a:lnTo>
                <a:close/>
                <a:moveTo>
                  <a:pt x="1865" y="351"/>
                </a:moveTo>
                <a:lnTo>
                  <a:pt x="1818" y="351"/>
                </a:lnTo>
                <a:lnTo>
                  <a:pt x="1818" y="303"/>
                </a:lnTo>
                <a:lnTo>
                  <a:pt x="1865" y="303"/>
                </a:lnTo>
                <a:lnTo>
                  <a:pt x="1865" y="351"/>
                </a:lnTo>
                <a:close/>
                <a:moveTo>
                  <a:pt x="1335" y="351"/>
                </a:moveTo>
                <a:lnTo>
                  <a:pt x="1288" y="351"/>
                </a:lnTo>
                <a:lnTo>
                  <a:pt x="1288" y="303"/>
                </a:lnTo>
                <a:lnTo>
                  <a:pt x="1335" y="303"/>
                </a:lnTo>
                <a:lnTo>
                  <a:pt x="1335" y="351"/>
                </a:lnTo>
                <a:close/>
                <a:moveTo>
                  <a:pt x="1259" y="351"/>
                </a:moveTo>
                <a:lnTo>
                  <a:pt x="1212" y="351"/>
                </a:lnTo>
                <a:lnTo>
                  <a:pt x="1212" y="303"/>
                </a:lnTo>
                <a:lnTo>
                  <a:pt x="1259" y="303"/>
                </a:lnTo>
                <a:lnTo>
                  <a:pt x="1259" y="351"/>
                </a:lnTo>
                <a:close/>
                <a:moveTo>
                  <a:pt x="1184" y="351"/>
                </a:moveTo>
                <a:lnTo>
                  <a:pt x="1136" y="351"/>
                </a:lnTo>
                <a:lnTo>
                  <a:pt x="1136" y="303"/>
                </a:lnTo>
                <a:lnTo>
                  <a:pt x="1184" y="303"/>
                </a:lnTo>
                <a:lnTo>
                  <a:pt x="1184" y="351"/>
                </a:lnTo>
                <a:close/>
                <a:moveTo>
                  <a:pt x="1032" y="351"/>
                </a:moveTo>
                <a:lnTo>
                  <a:pt x="985" y="351"/>
                </a:lnTo>
                <a:lnTo>
                  <a:pt x="985" y="303"/>
                </a:lnTo>
                <a:lnTo>
                  <a:pt x="1032" y="303"/>
                </a:lnTo>
                <a:lnTo>
                  <a:pt x="1032" y="351"/>
                </a:lnTo>
                <a:close/>
                <a:moveTo>
                  <a:pt x="956" y="351"/>
                </a:moveTo>
                <a:lnTo>
                  <a:pt x="909" y="351"/>
                </a:lnTo>
                <a:lnTo>
                  <a:pt x="909" y="303"/>
                </a:lnTo>
                <a:lnTo>
                  <a:pt x="956" y="303"/>
                </a:lnTo>
                <a:lnTo>
                  <a:pt x="956" y="351"/>
                </a:lnTo>
                <a:close/>
                <a:moveTo>
                  <a:pt x="805" y="351"/>
                </a:moveTo>
                <a:lnTo>
                  <a:pt x="758" y="351"/>
                </a:lnTo>
                <a:lnTo>
                  <a:pt x="758" y="303"/>
                </a:lnTo>
                <a:lnTo>
                  <a:pt x="805" y="303"/>
                </a:lnTo>
                <a:lnTo>
                  <a:pt x="805" y="351"/>
                </a:lnTo>
                <a:close/>
                <a:moveTo>
                  <a:pt x="729" y="351"/>
                </a:moveTo>
                <a:lnTo>
                  <a:pt x="682" y="351"/>
                </a:lnTo>
                <a:lnTo>
                  <a:pt x="682" y="303"/>
                </a:lnTo>
                <a:lnTo>
                  <a:pt x="729" y="303"/>
                </a:lnTo>
                <a:lnTo>
                  <a:pt x="729" y="351"/>
                </a:lnTo>
                <a:close/>
                <a:moveTo>
                  <a:pt x="653" y="351"/>
                </a:moveTo>
                <a:lnTo>
                  <a:pt x="606" y="351"/>
                </a:lnTo>
                <a:lnTo>
                  <a:pt x="606" y="303"/>
                </a:lnTo>
                <a:lnTo>
                  <a:pt x="653" y="303"/>
                </a:lnTo>
                <a:lnTo>
                  <a:pt x="653" y="351"/>
                </a:lnTo>
                <a:close/>
                <a:moveTo>
                  <a:pt x="578" y="351"/>
                </a:moveTo>
                <a:lnTo>
                  <a:pt x="530" y="351"/>
                </a:lnTo>
                <a:lnTo>
                  <a:pt x="530" y="303"/>
                </a:lnTo>
                <a:lnTo>
                  <a:pt x="578" y="303"/>
                </a:lnTo>
                <a:lnTo>
                  <a:pt x="578" y="351"/>
                </a:lnTo>
                <a:close/>
                <a:moveTo>
                  <a:pt x="502" y="351"/>
                </a:moveTo>
                <a:lnTo>
                  <a:pt x="455" y="351"/>
                </a:lnTo>
                <a:lnTo>
                  <a:pt x="455" y="303"/>
                </a:lnTo>
                <a:lnTo>
                  <a:pt x="502" y="303"/>
                </a:lnTo>
                <a:lnTo>
                  <a:pt x="502" y="351"/>
                </a:lnTo>
                <a:close/>
                <a:moveTo>
                  <a:pt x="426" y="351"/>
                </a:moveTo>
                <a:lnTo>
                  <a:pt x="379" y="351"/>
                </a:lnTo>
                <a:lnTo>
                  <a:pt x="379" y="303"/>
                </a:lnTo>
                <a:lnTo>
                  <a:pt x="426" y="303"/>
                </a:lnTo>
                <a:lnTo>
                  <a:pt x="426" y="351"/>
                </a:lnTo>
                <a:close/>
                <a:moveTo>
                  <a:pt x="351" y="351"/>
                </a:moveTo>
                <a:lnTo>
                  <a:pt x="303" y="351"/>
                </a:lnTo>
                <a:lnTo>
                  <a:pt x="303" y="303"/>
                </a:lnTo>
                <a:lnTo>
                  <a:pt x="351" y="303"/>
                </a:lnTo>
                <a:lnTo>
                  <a:pt x="351" y="351"/>
                </a:lnTo>
                <a:close/>
                <a:moveTo>
                  <a:pt x="275" y="351"/>
                </a:moveTo>
                <a:lnTo>
                  <a:pt x="227" y="351"/>
                </a:lnTo>
                <a:lnTo>
                  <a:pt x="227" y="303"/>
                </a:lnTo>
                <a:lnTo>
                  <a:pt x="275" y="303"/>
                </a:lnTo>
                <a:lnTo>
                  <a:pt x="275" y="351"/>
                </a:lnTo>
                <a:close/>
                <a:moveTo>
                  <a:pt x="199" y="351"/>
                </a:moveTo>
                <a:lnTo>
                  <a:pt x="152" y="351"/>
                </a:lnTo>
                <a:lnTo>
                  <a:pt x="152" y="303"/>
                </a:lnTo>
                <a:lnTo>
                  <a:pt x="199" y="303"/>
                </a:lnTo>
                <a:lnTo>
                  <a:pt x="199" y="351"/>
                </a:lnTo>
                <a:close/>
                <a:moveTo>
                  <a:pt x="123" y="351"/>
                </a:moveTo>
                <a:lnTo>
                  <a:pt x="76" y="351"/>
                </a:lnTo>
                <a:lnTo>
                  <a:pt x="76" y="303"/>
                </a:lnTo>
                <a:lnTo>
                  <a:pt x="123" y="303"/>
                </a:lnTo>
                <a:lnTo>
                  <a:pt x="123" y="351"/>
                </a:lnTo>
                <a:close/>
                <a:moveTo>
                  <a:pt x="48" y="351"/>
                </a:moveTo>
                <a:lnTo>
                  <a:pt x="0" y="351"/>
                </a:lnTo>
                <a:lnTo>
                  <a:pt x="0" y="303"/>
                </a:lnTo>
                <a:lnTo>
                  <a:pt x="48" y="303"/>
                </a:lnTo>
                <a:lnTo>
                  <a:pt x="48" y="351"/>
                </a:lnTo>
                <a:close/>
                <a:moveTo>
                  <a:pt x="3079" y="275"/>
                </a:moveTo>
                <a:lnTo>
                  <a:pt x="3029" y="275"/>
                </a:lnTo>
                <a:lnTo>
                  <a:pt x="3029" y="228"/>
                </a:lnTo>
                <a:lnTo>
                  <a:pt x="3079" y="228"/>
                </a:lnTo>
                <a:lnTo>
                  <a:pt x="3079" y="275"/>
                </a:lnTo>
                <a:close/>
                <a:moveTo>
                  <a:pt x="3003" y="275"/>
                </a:moveTo>
                <a:lnTo>
                  <a:pt x="2954" y="275"/>
                </a:lnTo>
                <a:lnTo>
                  <a:pt x="2954" y="228"/>
                </a:lnTo>
                <a:lnTo>
                  <a:pt x="3003" y="228"/>
                </a:lnTo>
                <a:lnTo>
                  <a:pt x="3003" y="275"/>
                </a:lnTo>
                <a:close/>
                <a:moveTo>
                  <a:pt x="2852" y="275"/>
                </a:moveTo>
                <a:lnTo>
                  <a:pt x="2802" y="275"/>
                </a:lnTo>
                <a:lnTo>
                  <a:pt x="2802" y="228"/>
                </a:lnTo>
                <a:lnTo>
                  <a:pt x="2852" y="228"/>
                </a:lnTo>
                <a:lnTo>
                  <a:pt x="2852" y="275"/>
                </a:lnTo>
                <a:close/>
                <a:moveTo>
                  <a:pt x="2776" y="275"/>
                </a:moveTo>
                <a:lnTo>
                  <a:pt x="2726" y="275"/>
                </a:lnTo>
                <a:lnTo>
                  <a:pt x="2726" y="228"/>
                </a:lnTo>
                <a:lnTo>
                  <a:pt x="2776" y="228"/>
                </a:lnTo>
                <a:lnTo>
                  <a:pt x="2776" y="275"/>
                </a:lnTo>
                <a:close/>
                <a:moveTo>
                  <a:pt x="2700" y="275"/>
                </a:moveTo>
                <a:lnTo>
                  <a:pt x="2651" y="275"/>
                </a:lnTo>
                <a:lnTo>
                  <a:pt x="2651" y="228"/>
                </a:lnTo>
                <a:lnTo>
                  <a:pt x="2700" y="228"/>
                </a:lnTo>
                <a:lnTo>
                  <a:pt x="2700" y="275"/>
                </a:lnTo>
                <a:close/>
                <a:moveTo>
                  <a:pt x="2622" y="275"/>
                </a:moveTo>
                <a:lnTo>
                  <a:pt x="2575" y="275"/>
                </a:lnTo>
                <a:lnTo>
                  <a:pt x="2575" y="228"/>
                </a:lnTo>
                <a:lnTo>
                  <a:pt x="2622" y="228"/>
                </a:lnTo>
                <a:lnTo>
                  <a:pt x="2622" y="275"/>
                </a:lnTo>
                <a:close/>
                <a:moveTo>
                  <a:pt x="2547" y="275"/>
                </a:moveTo>
                <a:lnTo>
                  <a:pt x="2499" y="275"/>
                </a:lnTo>
                <a:lnTo>
                  <a:pt x="2499" y="228"/>
                </a:lnTo>
                <a:lnTo>
                  <a:pt x="2547" y="228"/>
                </a:lnTo>
                <a:lnTo>
                  <a:pt x="2547" y="275"/>
                </a:lnTo>
                <a:close/>
                <a:moveTo>
                  <a:pt x="2471" y="275"/>
                </a:moveTo>
                <a:lnTo>
                  <a:pt x="2424" y="275"/>
                </a:lnTo>
                <a:lnTo>
                  <a:pt x="2424" y="228"/>
                </a:lnTo>
                <a:lnTo>
                  <a:pt x="2471" y="228"/>
                </a:lnTo>
                <a:lnTo>
                  <a:pt x="2471" y="275"/>
                </a:lnTo>
                <a:close/>
                <a:moveTo>
                  <a:pt x="2395" y="275"/>
                </a:moveTo>
                <a:lnTo>
                  <a:pt x="2348" y="275"/>
                </a:lnTo>
                <a:lnTo>
                  <a:pt x="2348" y="228"/>
                </a:lnTo>
                <a:lnTo>
                  <a:pt x="2395" y="228"/>
                </a:lnTo>
                <a:lnTo>
                  <a:pt x="2395" y="275"/>
                </a:lnTo>
                <a:close/>
                <a:moveTo>
                  <a:pt x="2319" y="275"/>
                </a:moveTo>
                <a:lnTo>
                  <a:pt x="2272" y="275"/>
                </a:lnTo>
                <a:lnTo>
                  <a:pt x="2272" y="228"/>
                </a:lnTo>
                <a:lnTo>
                  <a:pt x="2319" y="228"/>
                </a:lnTo>
                <a:lnTo>
                  <a:pt x="2319" y="275"/>
                </a:lnTo>
                <a:close/>
                <a:moveTo>
                  <a:pt x="2168" y="275"/>
                </a:moveTo>
                <a:lnTo>
                  <a:pt x="2121" y="275"/>
                </a:lnTo>
                <a:lnTo>
                  <a:pt x="2121" y="228"/>
                </a:lnTo>
                <a:lnTo>
                  <a:pt x="2168" y="228"/>
                </a:lnTo>
                <a:lnTo>
                  <a:pt x="2168" y="275"/>
                </a:lnTo>
                <a:close/>
                <a:moveTo>
                  <a:pt x="1411" y="275"/>
                </a:moveTo>
                <a:lnTo>
                  <a:pt x="1363" y="275"/>
                </a:lnTo>
                <a:lnTo>
                  <a:pt x="1363" y="228"/>
                </a:lnTo>
                <a:lnTo>
                  <a:pt x="1411" y="228"/>
                </a:lnTo>
                <a:lnTo>
                  <a:pt x="1411" y="275"/>
                </a:lnTo>
                <a:close/>
                <a:moveTo>
                  <a:pt x="1335" y="275"/>
                </a:moveTo>
                <a:lnTo>
                  <a:pt x="1288" y="275"/>
                </a:lnTo>
                <a:lnTo>
                  <a:pt x="1288" y="228"/>
                </a:lnTo>
                <a:lnTo>
                  <a:pt x="1335" y="228"/>
                </a:lnTo>
                <a:lnTo>
                  <a:pt x="1335" y="275"/>
                </a:lnTo>
                <a:close/>
                <a:moveTo>
                  <a:pt x="1259" y="275"/>
                </a:moveTo>
                <a:lnTo>
                  <a:pt x="1212" y="275"/>
                </a:lnTo>
                <a:lnTo>
                  <a:pt x="1212" y="228"/>
                </a:lnTo>
                <a:lnTo>
                  <a:pt x="1259" y="228"/>
                </a:lnTo>
                <a:lnTo>
                  <a:pt x="1259" y="275"/>
                </a:lnTo>
                <a:close/>
                <a:moveTo>
                  <a:pt x="1184" y="275"/>
                </a:moveTo>
                <a:lnTo>
                  <a:pt x="1136" y="275"/>
                </a:lnTo>
                <a:lnTo>
                  <a:pt x="1136" y="228"/>
                </a:lnTo>
                <a:lnTo>
                  <a:pt x="1184" y="228"/>
                </a:lnTo>
                <a:lnTo>
                  <a:pt x="1184" y="275"/>
                </a:lnTo>
                <a:close/>
                <a:moveTo>
                  <a:pt x="1108" y="275"/>
                </a:moveTo>
                <a:lnTo>
                  <a:pt x="1060" y="275"/>
                </a:lnTo>
                <a:lnTo>
                  <a:pt x="1060" y="228"/>
                </a:lnTo>
                <a:lnTo>
                  <a:pt x="1108" y="228"/>
                </a:lnTo>
                <a:lnTo>
                  <a:pt x="1108" y="275"/>
                </a:lnTo>
                <a:close/>
                <a:moveTo>
                  <a:pt x="881" y="275"/>
                </a:moveTo>
                <a:lnTo>
                  <a:pt x="833" y="275"/>
                </a:lnTo>
                <a:lnTo>
                  <a:pt x="833" y="228"/>
                </a:lnTo>
                <a:lnTo>
                  <a:pt x="881" y="228"/>
                </a:lnTo>
                <a:lnTo>
                  <a:pt x="881" y="275"/>
                </a:lnTo>
                <a:close/>
                <a:moveTo>
                  <a:pt x="805" y="275"/>
                </a:moveTo>
                <a:lnTo>
                  <a:pt x="758" y="275"/>
                </a:lnTo>
                <a:lnTo>
                  <a:pt x="758" y="228"/>
                </a:lnTo>
                <a:lnTo>
                  <a:pt x="805" y="228"/>
                </a:lnTo>
                <a:lnTo>
                  <a:pt x="805" y="275"/>
                </a:lnTo>
                <a:close/>
                <a:moveTo>
                  <a:pt x="729" y="275"/>
                </a:moveTo>
                <a:lnTo>
                  <a:pt x="682" y="275"/>
                </a:lnTo>
                <a:lnTo>
                  <a:pt x="682" y="228"/>
                </a:lnTo>
                <a:lnTo>
                  <a:pt x="729" y="228"/>
                </a:lnTo>
                <a:lnTo>
                  <a:pt x="729" y="275"/>
                </a:lnTo>
                <a:close/>
                <a:moveTo>
                  <a:pt x="578" y="275"/>
                </a:moveTo>
                <a:lnTo>
                  <a:pt x="530" y="275"/>
                </a:lnTo>
                <a:lnTo>
                  <a:pt x="530" y="228"/>
                </a:lnTo>
                <a:lnTo>
                  <a:pt x="578" y="228"/>
                </a:lnTo>
                <a:lnTo>
                  <a:pt x="578" y="275"/>
                </a:lnTo>
                <a:close/>
                <a:moveTo>
                  <a:pt x="502" y="275"/>
                </a:moveTo>
                <a:lnTo>
                  <a:pt x="455" y="275"/>
                </a:lnTo>
                <a:lnTo>
                  <a:pt x="455" y="228"/>
                </a:lnTo>
                <a:lnTo>
                  <a:pt x="502" y="228"/>
                </a:lnTo>
                <a:lnTo>
                  <a:pt x="502" y="275"/>
                </a:lnTo>
                <a:close/>
                <a:moveTo>
                  <a:pt x="426" y="275"/>
                </a:moveTo>
                <a:lnTo>
                  <a:pt x="379" y="275"/>
                </a:lnTo>
                <a:lnTo>
                  <a:pt x="379" y="228"/>
                </a:lnTo>
                <a:lnTo>
                  <a:pt x="426" y="228"/>
                </a:lnTo>
                <a:lnTo>
                  <a:pt x="426" y="275"/>
                </a:lnTo>
                <a:close/>
                <a:moveTo>
                  <a:pt x="123" y="275"/>
                </a:moveTo>
                <a:lnTo>
                  <a:pt x="76" y="275"/>
                </a:lnTo>
                <a:lnTo>
                  <a:pt x="76" y="228"/>
                </a:lnTo>
                <a:lnTo>
                  <a:pt x="123" y="228"/>
                </a:lnTo>
                <a:lnTo>
                  <a:pt x="123" y="275"/>
                </a:lnTo>
                <a:close/>
                <a:moveTo>
                  <a:pt x="3003" y="199"/>
                </a:moveTo>
                <a:lnTo>
                  <a:pt x="2954" y="199"/>
                </a:lnTo>
                <a:lnTo>
                  <a:pt x="2954" y="152"/>
                </a:lnTo>
                <a:lnTo>
                  <a:pt x="3003" y="152"/>
                </a:lnTo>
                <a:lnTo>
                  <a:pt x="3003" y="199"/>
                </a:lnTo>
                <a:close/>
                <a:moveTo>
                  <a:pt x="2700" y="199"/>
                </a:moveTo>
                <a:lnTo>
                  <a:pt x="2651" y="199"/>
                </a:lnTo>
                <a:lnTo>
                  <a:pt x="2651" y="152"/>
                </a:lnTo>
                <a:lnTo>
                  <a:pt x="2700" y="152"/>
                </a:lnTo>
                <a:lnTo>
                  <a:pt x="2700" y="199"/>
                </a:lnTo>
                <a:close/>
                <a:moveTo>
                  <a:pt x="2622" y="199"/>
                </a:moveTo>
                <a:lnTo>
                  <a:pt x="2575" y="199"/>
                </a:lnTo>
                <a:lnTo>
                  <a:pt x="2575" y="152"/>
                </a:lnTo>
                <a:lnTo>
                  <a:pt x="2622" y="152"/>
                </a:lnTo>
                <a:lnTo>
                  <a:pt x="2622" y="199"/>
                </a:lnTo>
                <a:close/>
                <a:moveTo>
                  <a:pt x="2547" y="199"/>
                </a:moveTo>
                <a:lnTo>
                  <a:pt x="2499" y="199"/>
                </a:lnTo>
                <a:lnTo>
                  <a:pt x="2499" y="152"/>
                </a:lnTo>
                <a:lnTo>
                  <a:pt x="2547" y="152"/>
                </a:lnTo>
                <a:lnTo>
                  <a:pt x="2547" y="199"/>
                </a:lnTo>
                <a:close/>
                <a:moveTo>
                  <a:pt x="2244" y="199"/>
                </a:moveTo>
                <a:lnTo>
                  <a:pt x="2196" y="199"/>
                </a:lnTo>
                <a:lnTo>
                  <a:pt x="2196" y="152"/>
                </a:lnTo>
                <a:lnTo>
                  <a:pt x="2244" y="152"/>
                </a:lnTo>
                <a:lnTo>
                  <a:pt x="2244" y="199"/>
                </a:lnTo>
                <a:close/>
                <a:moveTo>
                  <a:pt x="1865" y="199"/>
                </a:moveTo>
                <a:lnTo>
                  <a:pt x="1818" y="199"/>
                </a:lnTo>
                <a:lnTo>
                  <a:pt x="1818" y="152"/>
                </a:lnTo>
                <a:lnTo>
                  <a:pt x="1865" y="152"/>
                </a:lnTo>
                <a:lnTo>
                  <a:pt x="1865" y="199"/>
                </a:lnTo>
                <a:close/>
                <a:moveTo>
                  <a:pt x="1411" y="199"/>
                </a:moveTo>
                <a:lnTo>
                  <a:pt x="1363" y="199"/>
                </a:lnTo>
                <a:lnTo>
                  <a:pt x="1363" y="152"/>
                </a:lnTo>
                <a:lnTo>
                  <a:pt x="1411" y="152"/>
                </a:lnTo>
                <a:lnTo>
                  <a:pt x="1411" y="199"/>
                </a:lnTo>
                <a:close/>
                <a:moveTo>
                  <a:pt x="1335" y="199"/>
                </a:moveTo>
                <a:lnTo>
                  <a:pt x="1288" y="199"/>
                </a:lnTo>
                <a:lnTo>
                  <a:pt x="1288" y="152"/>
                </a:lnTo>
                <a:lnTo>
                  <a:pt x="1335" y="152"/>
                </a:lnTo>
                <a:lnTo>
                  <a:pt x="1335" y="199"/>
                </a:lnTo>
                <a:close/>
                <a:moveTo>
                  <a:pt x="1259" y="199"/>
                </a:moveTo>
                <a:lnTo>
                  <a:pt x="1212" y="199"/>
                </a:lnTo>
                <a:lnTo>
                  <a:pt x="1212" y="152"/>
                </a:lnTo>
                <a:lnTo>
                  <a:pt x="1259" y="152"/>
                </a:lnTo>
                <a:lnTo>
                  <a:pt x="1259" y="199"/>
                </a:lnTo>
                <a:close/>
                <a:moveTo>
                  <a:pt x="1184" y="199"/>
                </a:moveTo>
                <a:lnTo>
                  <a:pt x="1136" y="199"/>
                </a:lnTo>
                <a:lnTo>
                  <a:pt x="1136" y="152"/>
                </a:lnTo>
                <a:lnTo>
                  <a:pt x="1184" y="152"/>
                </a:lnTo>
                <a:lnTo>
                  <a:pt x="1184" y="199"/>
                </a:lnTo>
                <a:close/>
                <a:moveTo>
                  <a:pt x="1108" y="199"/>
                </a:moveTo>
                <a:lnTo>
                  <a:pt x="1060" y="199"/>
                </a:lnTo>
                <a:lnTo>
                  <a:pt x="1060" y="152"/>
                </a:lnTo>
                <a:lnTo>
                  <a:pt x="1108" y="152"/>
                </a:lnTo>
                <a:lnTo>
                  <a:pt x="1108" y="199"/>
                </a:lnTo>
                <a:close/>
                <a:moveTo>
                  <a:pt x="1032" y="199"/>
                </a:moveTo>
                <a:lnTo>
                  <a:pt x="985" y="199"/>
                </a:lnTo>
                <a:lnTo>
                  <a:pt x="985" y="152"/>
                </a:lnTo>
                <a:lnTo>
                  <a:pt x="1032" y="152"/>
                </a:lnTo>
                <a:lnTo>
                  <a:pt x="1032" y="199"/>
                </a:lnTo>
                <a:close/>
                <a:moveTo>
                  <a:pt x="805" y="199"/>
                </a:moveTo>
                <a:lnTo>
                  <a:pt x="758" y="199"/>
                </a:lnTo>
                <a:lnTo>
                  <a:pt x="758" y="152"/>
                </a:lnTo>
                <a:lnTo>
                  <a:pt x="805" y="152"/>
                </a:lnTo>
                <a:lnTo>
                  <a:pt x="805" y="199"/>
                </a:lnTo>
                <a:close/>
                <a:moveTo>
                  <a:pt x="729" y="199"/>
                </a:moveTo>
                <a:lnTo>
                  <a:pt x="682" y="199"/>
                </a:lnTo>
                <a:lnTo>
                  <a:pt x="682" y="152"/>
                </a:lnTo>
                <a:lnTo>
                  <a:pt x="729" y="152"/>
                </a:lnTo>
                <a:lnTo>
                  <a:pt x="729" y="199"/>
                </a:lnTo>
                <a:close/>
                <a:moveTo>
                  <a:pt x="653" y="199"/>
                </a:moveTo>
                <a:lnTo>
                  <a:pt x="606" y="199"/>
                </a:lnTo>
                <a:lnTo>
                  <a:pt x="606" y="152"/>
                </a:lnTo>
                <a:lnTo>
                  <a:pt x="653" y="152"/>
                </a:lnTo>
                <a:lnTo>
                  <a:pt x="653" y="199"/>
                </a:lnTo>
                <a:close/>
                <a:moveTo>
                  <a:pt x="578" y="199"/>
                </a:moveTo>
                <a:lnTo>
                  <a:pt x="530" y="199"/>
                </a:lnTo>
                <a:lnTo>
                  <a:pt x="530" y="152"/>
                </a:lnTo>
                <a:lnTo>
                  <a:pt x="578" y="152"/>
                </a:lnTo>
                <a:lnTo>
                  <a:pt x="578" y="199"/>
                </a:lnTo>
                <a:close/>
                <a:moveTo>
                  <a:pt x="502" y="199"/>
                </a:moveTo>
                <a:lnTo>
                  <a:pt x="455" y="199"/>
                </a:lnTo>
                <a:lnTo>
                  <a:pt x="455" y="152"/>
                </a:lnTo>
                <a:lnTo>
                  <a:pt x="502" y="152"/>
                </a:lnTo>
                <a:lnTo>
                  <a:pt x="502" y="199"/>
                </a:lnTo>
                <a:close/>
                <a:moveTo>
                  <a:pt x="2622" y="123"/>
                </a:moveTo>
                <a:lnTo>
                  <a:pt x="2575" y="123"/>
                </a:lnTo>
                <a:lnTo>
                  <a:pt x="2575" y="76"/>
                </a:lnTo>
                <a:lnTo>
                  <a:pt x="2622" y="76"/>
                </a:lnTo>
                <a:lnTo>
                  <a:pt x="2622" y="123"/>
                </a:lnTo>
                <a:close/>
                <a:moveTo>
                  <a:pt x="1865" y="123"/>
                </a:moveTo>
                <a:lnTo>
                  <a:pt x="1818" y="123"/>
                </a:lnTo>
                <a:lnTo>
                  <a:pt x="1818" y="76"/>
                </a:lnTo>
                <a:lnTo>
                  <a:pt x="1865" y="76"/>
                </a:lnTo>
                <a:lnTo>
                  <a:pt x="1865" y="123"/>
                </a:lnTo>
                <a:close/>
                <a:moveTo>
                  <a:pt x="1789" y="123"/>
                </a:moveTo>
                <a:lnTo>
                  <a:pt x="1742" y="123"/>
                </a:lnTo>
                <a:lnTo>
                  <a:pt x="1742" y="76"/>
                </a:lnTo>
                <a:lnTo>
                  <a:pt x="1789" y="76"/>
                </a:lnTo>
                <a:lnTo>
                  <a:pt x="1789" y="123"/>
                </a:lnTo>
                <a:close/>
                <a:moveTo>
                  <a:pt x="1411" y="123"/>
                </a:moveTo>
                <a:lnTo>
                  <a:pt x="1363" y="123"/>
                </a:lnTo>
                <a:lnTo>
                  <a:pt x="1363" y="76"/>
                </a:lnTo>
                <a:lnTo>
                  <a:pt x="1411" y="76"/>
                </a:lnTo>
                <a:lnTo>
                  <a:pt x="1411" y="123"/>
                </a:lnTo>
                <a:close/>
                <a:moveTo>
                  <a:pt x="1335" y="123"/>
                </a:moveTo>
                <a:lnTo>
                  <a:pt x="1288" y="123"/>
                </a:lnTo>
                <a:lnTo>
                  <a:pt x="1288" y="76"/>
                </a:lnTo>
                <a:lnTo>
                  <a:pt x="1335" y="76"/>
                </a:lnTo>
                <a:lnTo>
                  <a:pt x="1335" y="123"/>
                </a:lnTo>
                <a:close/>
                <a:moveTo>
                  <a:pt x="1259" y="123"/>
                </a:moveTo>
                <a:lnTo>
                  <a:pt x="1212" y="123"/>
                </a:lnTo>
                <a:lnTo>
                  <a:pt x="1212" y="76"/>
                </a:lnTo>
                <a:lnTo>
                  <a:pt x="1259" y="76"/>
                </a:lnTo>
                <a:lnTo>
                  <a:pt x="1259" y="123"/>
                </a:lnTo>
                <a:close/>
                <a:moveTo>
                  <a:pt x="1184" y="123"/>
                </a:moveTo>
                <a:lnTo>
                  <a:pt x="1136" y="123"/>
                </a:lnTo>
                <a:lnTo>
                  <a:pt x="1136" y="76"/>
                </a:lnTo>
                <a:lnTo>
                  <a:pt x="1184" y="76"/>
                </a:lnTo>
                <a:lnTo>
                  <a:pt x="1184" y="123"/>
                </a:lnTo>
                <a:close/>
                <a:moveTo>
                  <a:pt x="1108" y="123"/>
                </a:moveTo>
                <a:lnTo>
                  <a:pt x="1060" y="123"/>
                </a:lnTo>
                <a:lnTo>
                  <a:pt x="1060" y="76"/>
                </a:lnTo>
                <a:lnTo>
                  <a:pt x="1108" y="76"/>
                </a:lnTo>
                <a:lnTo>
                  <a:pt x="1108" y="123"/>
                </a:lnTo>
                <a:close/>
                <a:moveTo>
                  <a:pt x="1032" y="123"/>
                </a:moveTo>
                <a:lnTo>
                  <a:pt x="985" y="123"/>
                </a:lnTo>
                <a:lnTo>
                  <a:pt x="985" y="76"/>
                </a:lnTo>
                <a:lnTo>
                  <a:pt x="1032" y="76"/>
                </a:lnTo>
                <a:lnTo>
                  <a:pt x="1032" y="123"/>
                </a:lnTo>
                <a:close/>
                <a:moveTo>
                  <a:pt x="881" y="123"/>
                </a:moveTo>
                <a:lnTo>
                  <a:pt x="833" y="123"/>
                </a:lnTo>
                <a:lnTo>
                  <a:pt x="833" y="76"/>
                </a:lnTo>
                <a:lnTo>
                  <a:pt x="881" y="76"/>
                </a:lnTo>
                <a:lnTo>
                  <a:pt x="881" y="123"/>
                </a:lnTo>
                <a:close/>
                <a:moveTo>
                  <a:pt x="805" y="123"/>
                </a:moveTo>
                <a:lnTo>
                  <a:pt x="758" y="123"/>
                </a:lnTo>
                <a:lnTo>
                  <a:pt x="758" y="76"/>
                </a:lnTo>
                <a:lnTo>
                  <a:pt x="805" y="76"/>
                </a:lnTo>
                <a:lnTo>
                  <a:pt x="805" y="123"/>
                </a:lnTo>
                <a:close/>
                <a:moveTo>
                  <a:pt x="729" y="123"/>
                </a:moveTo>
                <a:lnTo>
                  <a:pt x="682" y="123"/>
                </a:lnTo>
                <a:lnTo>
                  <a:pt x="682" y="76"/>
                </a:lnTo>
                <a:lnTo>
                  <a:pt x="729" y="76"/>
                </a:lnTo>
                <a:lnTo>
                  <a:pt x="729" y="123"/>
                </a:lnTo>
                <a:close/>
                <a:moveTo>
                  <a:pt x="578" y="123"/>
                </a:moveTo>
                <a:lnTo>
                  <a:pt x="530" y="123"/>
                </a:lnTo>
                <a:lnTo>
                  <a:pt x="530" y="76"/>
                </a:lnTo>
                <a:lnTo>
                  <a:pt x="578" y="76"/>
                </a:lnTo>
                <a:lnTo>
                  <a:pt x="578" y="123"/>
                </a:lnTo>
                <a:close/>
                <a:moveTo>
                  <a:pt x="2547" y="48"/>
                </a:moveTo>
                <a:lnTo>
                  <a:pt x="2499" y="48"/>
                </a:lnTo>
                <a:lnTo>
                  <a:pt x="2499" y="0"/>
                </a:lnTo>
                <a:lnTo>
                  <a:pt x="2547" y="0"/>
                </a:lnTo>
                <a:lnTo>
                  <a:pt x="2547" y="48"/>
                </a:lnTo>
                <a:close/>
                <a:moveTo>
                  <a:pt x="2244" y="48"/>
                </a:moveTo>
                <a:lnTo>
                  <a:pt x="2196" y="48"/>
                </a:lnTo>
                <a:lnTo>
                  <a:pt x="2196" y="0"/>
                </a:lnTo>
                <a:lnTo>
                  <a:pt x="2244" y="0"/>
                </a:lnTo>
                <a:lnTo>
                  <a:pt x="2244" y="48"/>
                </a:lnTo>
                <a:close/>
                <a:moveTo>
                  <a:pt x="2168" y="48"/>
                </a:moveTo>
                <a:lnTo>
                  <a:pt x="2121" y="48"/>
                </a:lnTo>
                <a:lnTo>
                  <a:pt x="2121" y="0"/>
                </a:lnTo>
                <a:lnTo>
                  <a:pt x="2168" y="0"/>
                </a:lnTo>
                <a:lnTo>
                  <a:pt x="2168" y="48"/>
                </a:lnTo>
                <a:close/>
                <a:moveTo>
                  <a:pt x="1335" y="48"/>
                </a:moveTo>
                <a:lnTo>
                  <a:pt x="1288" y="48"/>
                </a:lnTo>
                <a:lnTo>
                  <a:pt x="1288" y="0"/>
                </a:lnTo>
                <a:lnTo>
                  <a:pt x="1335" y="0"/>
                </a:lnTo>
                <a:lnTo>
                  <a:pt x="1335" y="48"/>
                </a:lnTo>
                <a:close/>
                <a:moveTo>
                  <a:pt x="1259" y="48"/>
                </a:moveTo>
                <a:lnTo>
                  <a:pt x="1212" y="48"/>
                </a:lnTo>
                <a:lnTo>
                  <a:pt x="1212" y="0"/>
                </a:lnTo>
                <a:lnTo>
                  <a:pt x="1259" y="0"/>
                </a:lnTo>
                <a:lnTo>
                  <a:pt x="1259" y="48"/>
                </a:lnTo>
                <a:close/>
                <a:moveTo>
                  <a:pt x="1184" y="48"/>
                </a:moveTo>
                <a:lnTo>
                  <a:pt x="1136" y="48"/>
                </a:lnTo>
                <a:lnTo>
                  <a:pt x="1136" y="0"/>
                </a:lnTo>
                <a:lnTo>
                  <a:pt x="1184" y="0"/>
                </a:lnTo>
                <a:lnTo>
                  <a:pt x="1184" y="48"/>
                </a:lnTo>
                <a:close/>
                <a:moveTo>
                  <a:pt x="1032" y="48"/>
                </a:moveTo>
                <a:lnTo>
                  <a:pt x="985" y="48"/>
                </a:lnTo>
                <a:lnTo>
                  <a:pt x="985" y="0"/>
                </a:lnTo>
                <a:lnTo>
                  <a:pt x="1032" y="0"/>
                </a:lnTo>
                <a:lnTo>
                  <a:pt x="1032" y="48"/>
                </a:lnTo>
                <a:close/>
                <a:moveTo>
                  <a:pt x="956" y="48"/>
                </a:moveTo>
                <a:lnTo>
                  <a:pt x="909" y="48"/>
                </a:lnTo>
                <a:lnTo>
                  <a:pt x="909" y="0"/>
                </a:lnTo>
                <a:lnTo>
                  <a:pt x="956" y="0"/>
                </a:lnTo>
                <a:lnTo>
                  <a:pt x="956" y="48"/>
                </a:lnTo>
                <a:close/>
                <a:moveTo>
                  <a:pt x="881" y="48"/>
                </a:moveTo>
                <a:lnTo>
                  <a:pt x="833" y="48"/>
                </a:lnTo>
                <a:lnTo>
                  <a:pt x="833" y="0"/>
                </a:lnTo>
                <a:lnTo>
                  <a:pt x="881" y="0"/>
                </a:lnTo>
                <a:lnTo>
                  <a:pt x="881" y="48"/>
                </a:lnTo>
                <a:close/>
                <a:moveTo>
                  <a:pt x="805" y="48"/>
                </a:moveTo>
                <a:lnTo>
                  <a:pt x="758" y="48"/>
                </a:lnTo>
                <a:lnTo>
                  <a:pt x="758" y="0"/>
                </a:lnTo>
                <a:lnTo>
                  <a:pt x="805" y="0"/>
                </a:lnTo>
                <a:lnTo>
                  <a:pt x="805" y="48"/>
                </a:lnTo>
                <a:close/>
              </a:path>
            </a:pathLst>
          </a:custGeom>
          <a:solidFill>
            <a:srgbClr val="FFC000">
              <a:alpha val="20000"/>
            </a:srgbClr>
          </a:solidFill>
          <a:ln>
            <a:noFill/>
          </a:ln>
        </p:spPr>
        <p:txBody>
          <a:bodyPr/>
          <a:lstStyle/>
          <a:p>
            <a:endParaRPr lang="zh-CN" altLang="en-US"/>
          </a:p>
        </p:txBody>
      </p:sp>
      <p:sp>
        <p:nvSpPr>
          <p:cNvPr id="3" name="矩形 2"/>
          <p:cNvSpPr/>
          <p:nvPr/>
        </p:nvSpPr>
        <p:spPr>
          <a:xfrm>
            <a:off x="607895" y="5884118"/>
            <a:ext cx="579729" cy="432048"/>
          </a:xfrm>
          <a:prstGeom prst="rect">
            <a:avLst/>
          </a:prstGeom>
          <a:solidFill>
            <a:srgbClr val="D43E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382318" y="5868652"/>
            <a:ext cx="579729" cy="432048"/>
          </a:xfrm>
          <a:prstGeom prst="rect">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031945" y="5860257"/>
            <a:ext cx="579729" cy="432048"/>
          </a:xfrm>
          <a:prstGeom prst="rect">
            <a:avLst/>
          </a:prstGeom>
          <a:solidFill>
            <a:srgbClr val="00A1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681572" y="5860257"/>
            <a:ext cx="579729" cy="432048"/>
          </a:xfrm>
          <a:prstGeom prst="rect">
            <a:avLst/>
          </a:prstGeom>
          <a:solidFill>
            <a:srgbClr val="F1B6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318135" y="5860257"/>
            <a:ext cx="579729" cy="432048"/>
          </a:xfrm>
          <a:prstGeom prst="rect">
            <a:avLst/>
          </a:prstGeom>
          <a:solidFill>
            <a:srgbClr val="B818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flipV="1">
            <a:off x="-16446" y="371440"/>
            <a:ext cx="3580334" cy="1"/>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580112" y="371440"/>
            <a:ext cx="3547442"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46"/>
          <p:cNvSpPr txBox="1"/>
          <p:nvPr/>
        </p:nvSpPr>
        <p:spPr>
          <a:xfrm>
            <a:off x="3598168" y="158146"/>
            <a:ext cx="1981944" cy="400110"/>
          </a:xfrm>
          <a:prstGeom prst="rect">
            <a:avLst/>
          </a:prstGeom>
          <a:noFill/>
        </p:spPr>
        <p:txBody>
          <a:bodyPr wrap="square" rtlCol="0">
            <a:spAutoFit/>
          </a:bodyPr>
          <a:lstStyle/>
          <a:p>
            <a:pPr algn="ctr"/>
            <a:r>
              <a:rPr lang="zh-CN" altLang="en-US" sz="2000" b="1" dirty="0" smtClean="0">
                <a:solidFill>
                  <a:schemeClr val="bg1">
                    <a:lumMod val="50000"/>
                  </a:schemeClr>
                </a:solidFill>
              </a:rPr>
              <a:t>已完成项目汇</a:t>
            </a:r>
            <a:r>
              <a:rPr lang="zh-CN" altLang="en-US" sz="2000" b="1" dirty="0">
                <a:solidFill>
                  <a:schemeClr val="bg1">
                    <a:lumMod val="50000"/>
                  </a:schemeClr>
                </a:solidFill>
              </a:rPr>
              <a:t>总</a:t>
            </a:r>
          </a:p>
        </p:txBody>
      </p:sp>
      <p:sp>
        <p:nvSpPr>
          <p:cNvPr id="11" name="Flowchart: Decision 64"/>
          <p:cNvSpPr/>
          <p:nvPr/>
        </p:nvSpPr>
        <p:spPr>
          <a:xfrm flipV="1">
            <a:off x="5428969" y="2392151"/>
            <a:ext cx="1375279" cy="1375279"/>
          </a:xfrm>
          <a:prstGeom prst="flowChartDecision">
            <a:avLst/>
          </a:prstGeom>
          <a:solidFill>
            <a:srgbClr val="FFC000"/>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组合 11"/>
          <p:cNvGrpSpPr/>
          <p:nvPr/>
        </p:nvGrpSpPr>
        <p:grpSpPr>
          <a:xfrm>
            <a:off x="5428969" y="2181871"/>
            <a:ext cx="1375279" cy="1375279"/>
            <a:chOff x="5428969" y="2181871"/>
            <a:chExt cx="1375279" cy="1375279"/>
          </a:xfrm>
        </p:grpSpPr>
        <p:sp>
          <p:nvSpPr>
            <p:cNvPr id="13" name="Flowchart: Decision 65"/>
            <p:cNvSpPr/>
            <p:nvPr/>
          </p:nvSpPr>
          <p:spPr>
            <a:xfrm flipV="1">
              <a:off x="5428969" y="2181871"/>
              <a:ext cx="1375279" cy="1375279"/>
            </a:xfrm>
            <a:prstGeom prst="flowChartDecision">
              <a:avLst/>
            </a:prstGeom>
            <a:solidFill>
              <a:schemeClr val="bg1">
                <a:lumMod val="95000"/>
              </a:schemeClr>
            </a:solidFill>
            <a:ln>
              <a:solidFill>
                <a:schemeClr val="bg1">
                  <a:lumMod val="65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52"/>
            <p:cNvGrpSpPr/>
            <p:nvPr/>
          </p:nvGrpSpPr>
          <p:grpSpPr>
            <a:xfrm>
              <a:off x="5933033" y="2685621"/>
              <a:ext cx="367150" cy="367778"/>
              <a:chOff x="9145588" y="4435475"/>
              <a:chExt cx="464344" cy="465138"/>
            </a:xfrm>
            <a:solidFill>
              <a:schemeClr val="accent5"/>
            </a:solidFill>
          </p:grpSpPr>
          <p:sp>
            <p:nvSpPr>
              <p:cNvPr id="15" name="AutoShape 7"/>
              <p:cNvSpPr>
                <a:spLocks/>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6" name="AutoShape 8"/>
              <p:cNvSpPr>
                <a:spLocks/>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7" name="AutoShape 9"/>
              <p:cNvSpPr>
                <a:spLocks/>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8" name="AutoShape 10"/>
              <p:cNvSpPr>
                <a:spLocks/>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9" name="AutoShape 11"/>
              <p:cNvSpPr>
                <a:spLocks/>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20" name="AutoShape 12"/>
              <p:cNvSpPr>
                <a:spLocks/>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21" name="AutoShape 13"/>
              <p:cNvSpPr>
                <a:spLocks/>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22" name="AutoShape 14"/>
              <p:cNvSpPr>
                <a:spLocks/>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23" name="AutoShape 15"/>
              <p:cNvSpPr>
                <a:spLocks/>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sp>
        <p:nvSpPr>
          <p:cNvPr id="24" name="Flowchart: Decision 71"/>
          <p:cNvSpPr/>
          <p:nvPr/>
        </p:nvSpPr>
        <p:spPr>
          <a:xfrm flipV="1">
            <a:off x="2548649" y="2388280"/>
            <a:ext cx="1375279" cy="1375279"/>
          </a:xfrm>
          <a:prstGeom prst="flowChartDecision">
            <a:avLst/>
          </a:prstGeom>
          <a:solidFill>
            <a:srgbClr val="FFC000"/>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组合 24"/>
          <p:cNvGrpSpPr/>
          <p:nvPr/>
        </p:nvGrpSpPr>
        <p:grpSpPr>
          <a:xfrm>
            <a:off x="2548649" y="2178000"/>
            <a:ext cx="1375279" cy="1375279"/>
            <a:chOff x="2548649" y="2178000"/>
            <a:chExt cx="1375279" cy="1375279"/>
          </a:xfrm>
        </p:grpSpPr>
        <p:sp>
          <p:nvSpPr>
            <p:cNvPr id="26" name="Flowchart: Decision 72"/>
            <p:cNvSpPr/>
            <p:nvPr/>
          </p:nvSpPr>
          <p:spPr>
            <a:xfrm flipV="1">
              <a:off x="2548649" y="2178000"/>
              <a:ext cx="1375279" cy="1375279"/>
            </a:xfrm>
            <a:prstGeom prst="flowChartDecision">
              <a:avLst/>
            </a:prstGeom>
            <a:solidFill>
              <a:schemeClr val="bg1">
                <a:lumMod val="95000"/>
              </a:schemeClr>
            </a:solidFill>
            <a:ln>
              <a:solidFill>
                <a:schemeClr val="bg1">
                  <a:lumMod val="65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7" name="Group 68"/>
            <p:cNvGrpSpPr/>
            <p:nvPr/>
          </p:nvGrpSpPr>
          <p:grpSpPr>
            <a:xfrm>
              <a:off x="3097524" y="2681122"/>
              <a:ext cx="277529" cy="367778"/>
              <a:chOff x="3582988" y="3510757"/>
              <a:chExt cx="319088" cy="465138"/>
            </a:xfrm>
            <a:solidFill>
              <a:schemeClr val="accent2"/>
            </a:solidFill>
          </p:grpSpPr>
          <p:sp>
            <p:nvSpPr>
              <p:cNvPr id="28" name="AutoShape 113"/>
              <p:cNvSpPr>
                <a:spLocks/>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29" name="AutoShape 114"/>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sp>
        <p:nvSpPr>
          <p:cNvPr id="30" name="Flowchart: Decision 78"/>
          <p:cNvSpPr/>
          <p:nvPr/>
        </p:nvSpPr>
        <p:spPr>
          <a:xfrm>
            <a:off x="1120674" y="1914904"/>
            <a:ext cx="1375279" cy="1375279"/>
          </a:xfrm>
          <a:prstGeom prst="flowChartDecision">
            <a:avLst/>
          </a:prstGeom>
          <a:solidFill>
            <a:srgbClr val="00CC99"/>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组合 30"/>
          <p:cNvGrpSpPr/>
          <p:nvPr/>
        </p:nvGrpSpPr>
        <p:grpSpPr>
          <a:xfrm>
            <a:off x="1120674" y="2125184"/>
            <a:ext cx="1375279" cy="1375279"/>
            <a:chOff x="1120674" y="2125184"/>
            <a:chExt cx="1375279" cy="1375279"/>
          </a:xfrm>
        </p:grpSpPr>
        <p:sp>
          <p:nvSpPr>
            <p:cNvPr id="32" name="Flowchart: Decision 79"/>
            <p:cNvSpPr/>
            <p:nvPr/>
          </p:nvSpPr>
          <p:spPr>
            <a:xfrm>
              <a:off x="1120674" y="2125184"/>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3" name="Group 75"/>
            <p:cNvGrpSpPr/>
            <p:nvPr/>
          </p:nvGrpSpPr>
          <p:grpSpPr>
            <a:xfrm>
              <a:off x="1669549" y="2628305"/>
              <a:ext cx="275519" cy="367778"/>
              <a:chOff x="2639219" y="3510757"/>
              <a:chExt cx="348456" cy="465138"/>
            </a:xfrm>
            <a:solidFill>
              <a:schemeClr val="accent1"/>
            </a:solidFill>
          </p:grpSpPr>
          <p:sp>
            <p:nvSpPr>
              <p:cNvPr id="34" name="AutoShape 115"/>
              <p:cNvSpPr>
                <a:spLocks/>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35" name="AutoShape 116"/>
              <p:cNvSpPr>
                <a:spLocks/>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sp>
        <p:nvSpPr>
          <p:cNvPr id="36" name="Flowchart: Decision 86"/>
          <p:cNvSpPr/>
          <p:nvPr/>
        </p:nvSpPr>
        <p:spPr>
          <a:xfrm>
            <a:off x="3993114" y="1912519"/>
            <a:ext cx="1375279" cy="1375279"/>
          </a:xfrm>
          <a:prstGeom prst="flowChartDecision">
            <a:avLst/>
          </a:prstGeom>
          <a:solidFill>
            <a:srgbClr val="00A1DA"/>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7" name="组合 36"/>
          <p:cNvGrpSpPr/>
          <p:nvPr/>
        </p:nvGrpSpPr>
        <p:grpSpPr>
          <a:xfrm>
            <a:off x="3993114" y="2122799"/>
            <a:ext cx="1375279" cy="1375279"/>
            <a:chOff x="3993114" y="2122799"/>
            <a:chExt cx="1375279" cy="1375279"/>
          </a:xfrm>
        </p:grpSpPr>
        <p:sp>
          <p:nvSpPr>
            <p:cNvPr id="38" name="Flowchart: Decision 87"/>
            <p:cNvSpPr/>
            <p:nvPr/>
          </p:nvSpPr>
          <p:spPr>
            <a:xfrm>
              <a:off x="3993114" y="2122799"/>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9" name="Group 82"/>
            <p:cNvGrpSpPr/>
            <p:nvPr/>
          </p:nvGrpSpPr>
          <p:grpSpPr>
            <a:xfrm>
              <a:off x="4497178" y="2626549"/>
              <a:ext cx="367150" cy="367150"/>
              <a:chOff x="4439444" y="2582069"/>
              <a:chExt cx="464344" cy="464344"/>
            </a:xfrm>
            <a:solidFill>
              <a:schemeClr val="accent4"/>
            </a:solidFill>
          </p:grpSpPr>
          <p:sp>
            <p:nvSpPr>
              <p:cNvPr id="40" name="AutoShape 123"/>
              <p:cNvSpPr>
                <a:spLocks/>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1" name="AutoShape 124"/>
              <p:cNvSpPr>
                <a:spLocks/>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2" name="AutoShape 125"/>
              <p:cNvSpPr>
                <a:spLocks/>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sp>
        <p:nvSpPr>
          <p:cNvPr id="43" name="Flowchart: Decision 106"/>
          <p:cNvSpPr/>
          <p:nvPr/>
        </p:nvSpPr>
        <p:spPr>
          <a:xfrm>
            <a:off x="6869129" y="1907806"/>
            <a:ext cx="1375279" cy="1375279"/>
          </a:xfrm>
          <a:prstGeom prst="flowChartDecision">
            <a:avLst/>
          </a:prstGeom>
          <a:solidFill>
            <a:srgbClr val="B818A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4" name="组合 43"/>
          <p:cNvGrpSpPr/>
          <p:nvPr/>
        </p:nvGrpSpPr>
        <p:grpSpPr>
          <a:xfrm>
            <a:off x="6869129" y="2118086"/>
            <a:ext cx="1375279" cy="1375279"/>
            <a:chOff x="6869129" y="2118086"/>
            <a:chExt cx="1375279" cy="1375279"/>
          </a:xfrm>
        </p:grpSpPr>
        <p:sp>
          <p:nvSpPr>
            <p:cNvPr id="45" name="Flowchart: Decision 107"/>
            <p:cNvSpPr/>
            <p:nvPr/>
          </p:nvSpPr>
          <p:spPr>
            <a:xfrm>
              <a:off x="6869129" y="2118086"/>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6" name="Group 102"/>
            <p:cNvGrpSpPr/>
            <p:nvPr/>
          </p:nvGrpSpPr>
          <p:grpSpPr>
            <a:xfrm>
              <a:off x="7402716" y="2605601"/>
              <a:ext cx="303429" cy="333772"/>
              <a:chOff x="4439444" y="1652588"/>
              <a:chExt cx="464344" cy="464344"/>
            </a:xfrm>
            <a:solidFill>
              <a:schemeClr val="accent3"/>
            </a:solidFill>
          </p:grpSpPr>
          <p:sp>
            <p:nvSpPr>
              <p:cNvPr id="47" name="AutoShape 136"/>
              <p:cNvSpPr>
                <a:spLocks/>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8" name="AutoShape 137"/>
              <p:cNvSpPr>
                <a:spLocks/>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9" name="AutoShape 138"/>
              <p:cNvSpPr>
                <a:spLocks/>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sp>
        <p:nvSpPr>
          <p:cNvPr id="50" name="TextBox 40"/>
          <p:cNvSpPr txBox="1"/>
          <p:nvPr/>
        </p:nvSpPr>
        <p:spPr>
          <a:xfrm>
            <a:off x="1221884" y="1074678"/>
            <a:ext cx="1261884" cy="307777"/>
          </a:xfrm>
          <a:prstGeom prst="rect">
            <a:avLst/>
          </a:prstGeom>
          <a:noFill/>
        </p:spPr>
        <p:txBody>
          <a:bodyPr wrap="none" rtlCol="0">
            <a:spAutoFit/>
          </a:bodyPr>
          <a:lstStyle/>
          <a:p>
            <a:r>
              <a:rPr lang="zh-CN" altLang="en-US" sz="1400" b="1" dirty="0" smtClean="0">
                <a:latin typeface="微软雅黑" pitchFamily="34" charset="-122"/>
                <a:ea typeface="微软雅黑" pitchFamily="34" charset="-122"/>
              </a:rPr>
              <a:t>点击添加文本</a:t>
            </a:r>
            <a:endParaRPr lang="zh-CN" altLang="en-US" sz="1400" b="1" dirty="0">
              <a:latin typeface="微软雅黑" pitchFamily="34" charset="-122"/>
              <a:ea typeface="微软雅黑" pitchFamily="34" charset="-122"/>
            </a:endParaRPr>
          </a:p>
        </p:txBody>
      </p:sp>
      <p:sp>
        <p:nvSpPr>
          <p:cNvPr id="51" name="TextBox 41"/>
          <p:cNvSpPr txBox="1"/>
          <p:nvPr/>
        </p:nvSpPr>
        <p:spPr>
          <a:xfrm>
            <a:off x="1187624" y="1382455"/>
            <a:ext cx="1326766" cy="515910"/>
          </a:xfrm>
          <a:prstGeom prst="rect">
            <a:avLst/>
          </a:prstGeom>
          <a:noFill/>
        </p:spPr>
        <p:txBody>
          <a:bodyPr wrap="square" rtlCol="0">
            <a:spAutoFit/>
          </a:bodyPr>
          <a:lstStyle/>
          <a:p>
            <a:pPr>
              <a:lnSpc>
                <a:spcPct val="120000"/>
              </a:lnSpc>
            </a:pPr>
            <a:r>
              <a:rPr lang="zh-CN" altLang="en-US" sz="800" dirty="0">
                <a:latin typeface="宋体" panose="02010600030101010101" pitchFamily="2" charset="-122"/>
                <a:ea typeface="宋体" panose="02010600030101010101" pitchFamily="2" charset="-122"/>
                <a:sym typeface="微软雅黑" pitchFamily="34" charset="-122"/>
              </a:rPr>
              <a:t>您的内容打在这里，或者通过复制您的文本后，在此框中选择粘贴</a:t>
            </a:r>
          </a:p>
        </p:txBody>
      </p:sp>
      <p:sp>
        <p:nvSpPr>
          <p:cNvPr id="52" name="TextBox 42"/>
          <p:cNvSpPr txBox="1"/>
          <p:nvPr/>
        </p:nvSpPr>
        <p:spPr>
          <a:xfrm>
            <a:off x="2587513" y="3767430"/>
            <a:ext cx="1261884" cy="307777"/>
          </a:xfrm>
          <a:prstGeom prst="rect">
            <a:avLst/>
          </a:prstGeom>
          <a:noFill/>
        </p:spPr>
        <p:txBody>
          <a:bodyPr wrap="none" rtlCol="0">
            <a:spAutoFit/>
          </a:bodyPr>
          <a:lstStyle/>
          <a:p>
            <a:r>
              <a:rPr lang="zh-CN" altLang="en-US" sz="1400" b="1" dirty="0" smtClean="0">
                <a:latin typeface="微软雅黑" pitchFamily="34" charset="-122"/>
                <a:ea typeface="微软雅黑" pitchFamily="34" charset="-122"/>
              </a:rPr>
              <a:t>点击添加文本</a:t>
            </a:r>
            <a:endParaRPr lang="zh-CN" altLang="en-US" sz="1400" b="1" dirty="0">
              <a:latin typeface="微软雅黑" pitchFamily="34" charset="-122"/>
              <a:ea typeface="微软雅黑" pitchFamily="34" charset="-122"/>
            </a:endParaRPr>
          </a:p>
        </p:txBody>
      </p:sp>
      <p:sp>
        <p:nvSpPr>
          <p:cNvPr id="53" name="TextBox 43"/>
          <p:cNvSpPr txBox="1"/>
          <p:nvPr/>
        </p:nvSpPr>
        <p:spPr>
          <a:xfrm>
            <a:off x="2553253" y="4075207"/>
            <a:ext cx="1326766" cy="535531"/>
          </a:xfrm>
          <a:prstGeom prst="rect">
            <a:avLst/>
          </a:prstGeom>
          <a:noFill/>
        </p:spPr>
        <p:txBody>
          <a:bodyPr wrap="square" rtlCol="0">
            <a:spAutoFit/>
          </a:bodyPr>
          <a:lstStyle/>
          <a:p>
            <a:pPr>
              <a:lnSpc>
                <a:spcPct val="120000"/>
              </a:lnSpc>
            </a:pPr>
            <a:r>
              <a:rPr lang="zh-CN" altLang="en-US" sz="800" dirty="0">
                <a:latin typeface="宋体" panose="02010600030101010101" pitchFamily="2" charset="-122"/>
                <a:ea typeface="宋体" panose="02010600030101010101" pitchFamily="2" charset="-122"/>
                <a:sym typeface="微软雅黑" pitchFamily="34" charset="-122"/>
              </a:rPr>
              <a:t>您的内容打在这里，或者通过复制您的文本后，在此框中选择粘贴</a:t>
            </a:r>
          </a:p>
        </p:txBody>
      </p:sp>
      <p:sp>
        <p:nvSpPr>
          <p:cNvPr id="54" name="TextBox 44"/>
          <p:cNvSpPr txBox="1"/>
          <p:nvPr/>
        </p:nvSpPr>
        <p:spPr>
          <a:xfrm>
            <a:off x="5531168" y="3767430"/>
            <a:ext cx="1261884" cy="307777"/>
          </a:xfrm>
          <a:prstGeom prst="rect">
            <a:avLst/>
          </a:prstGeom>
          <a:noFill/>
        </p:spPr>
        <p:txBody>
          <a:bodyPr wrap="none" rtlCol="0">
            <a:spAutoFit/>
          </a:bodyPr>
          <a:lstStyle/>
          <a:p>
            <a:r>
              <a:rPr lang="zh-CN" altLang="en-US" sz="1400" b="1" dirty="0" smtClean="0">
                <a:latin typeface="微软雅黑" pitchFamily="34" charset="-122"/>
                <a:ea typeface="微软雅黑" pitchFamily="34" charset="-122"/>
              </a:rPr>
              <a:t>点击添加文本</a:t>
            </a:r>
            <a:endParaRPr lang="zh-CN" altLang="en-US" sz="1400" b="1" dirty="0">
              <a:latin typeface="微软雅黑" pitchFamily="34" charset="-122"/>
              <a:ea typeface="微软雅黑" pitchFamily="34" charset="-122"/>
            </a:endParaRPr>
          </a:p>
        </p:txBody>
      </p:sp>
      <p:sp>
        <p:nvSpPr>
          <p:cNvPr id="55" name="TextBox 45"/>
          <p:cNvSpPr txBox="1"/>
          <p:nvPr/>
        </p:nvSpPr>
        <p:spPr>
          <a:xfrm>
            <a:off x="5496908" y="4075207"/>
            <a:ext cx="1326766" cy="515910"/>
          </a:xfrm>
          <a:prstGeom prst="rect">
            <a:avLst/>
          </a:prstGeom>
          <a:noFill/>
        </p:spPr>
        <p:txBody>
          <a:bodyPr wrap="square" rtlCol="0">
            <a:spAutoFit/>
          </a:bodyPr>
          <a:lstStyle/>
          <a:p>
            <a:pPr>
              <a:lnSpc>
                <a:spcPct val="120000"/>
              </a:lnSpc>
            </a:pPr>
            <a:r>
              <a:rPr lang="zh-CN" altLang="en-US" sz="800" dirty="0">
                <a:latin typeface="宋体" panose="02010600030101010101" pitchFamily="2" charset="-122"/>
                <a:ea typeface="宋体" panose="02010600030101010101" pitchFamily="2" charset="-122"/>
                <a:sym typeface="微软雅黑" pitchFamily="34" charset="-122"/>
              </a:rPr>
              <a:t>您的内容打在这里，或者通过复制您的文本后，在此框中选择粘贴</a:t>
            </a:r>
          </a:p>
        </p:txBody>
      </p:sp>
      <p:sp>
        <p:nvSpPr>
          <p:cNvPr id="57" name="TextBox 46"/>
          <p:cNvSpPr txBox="1"/>
          <p:nvPr/>
        </p:nvSpPr>
        <p:spPr>
          <a:xfrm>
            <a:off x="4050124" y="1074678"/>
            <a:ext cx="1261884" cy="307777"/>
          </a:xfrm>
          <a:prstGeom prst="rect">
            <a:avLst/>
          </a:prstGeom>
          <a:noFill/>
        </p:spPr>
        <p:txBody>
          <a:bodyPr wrap="none" rtlCol="0">
            <a:spAutoFit/>
          </a:bodyPr>
          <a:lstStyle/>
          <a:p>
            <a:r>
              <a:rPr lang="zh-CN" altLang="en-US" sz="1400" b="1" dirty="0" smtClean="0">
                <a:latin typeface="微软雅黑" pitchFamily="34" charset="-122"/>
                <a:ea typeface="微软雅黑" pitchFamily="34" charset="-122"/>
              </a:rPr>
              <a:t>点击添加文本</a:t>
            </a:r>
            <a:endParaRPr lang="zh-CN" altLang="en-US" sz="1400" b="1" dirty="0">
              <a:latin typeface="微软雅黑" pitchFamily="34" charset="-122"/>
              <a:ea typeface="微软雅黑" pitchFamily="34" charset="-122"/>
            </a:endParaRPr>
          </a:p>
        </p:txBody>
      </p:sp>
      <p:sp>
        <p:nvSpPr>
          <p:cNvPr id="58" name="TextBox 47"/>
          <p:cNvSpPr txBox="1"/>
          <p:nvPr/>
        </p:nvSpPr>
        <p:spPr>
          <a:xfrm>
            <a:off x="4015864" y="1382455"/>
            <a:ext cx="1326766" cy="515910"/>
          </a:xfrm>
          <a:prstGeom prst="rect">
            <a:avLst/>
          </a:prstGeom>
          <a:noFill/>
        </p:spPr>
        <p:txBody>
          <a:bodyPr wrap="square" rtlCol="0">
            <a:spAutoFit/>
          </a:bodyPr>
          <a:lstStyle/>
          <a:p>
            <a:pPr>
              <a:lnSpc>
                <a:spcPct val="120000"/>
              </a:lnSpc>
            </a:pPr>
            <a:r>
              <a:rPr lang="zh-CN" altLang="en-US" sz="800" dirty="0">
                <a:latin typeface="宋体" panose="02010600030101010101" pitchFamily="2" charset="-122"/>
                <a:ea typeface="宋体" panose="02010600030101010101" pitchFamily="2" charset="-122"/>
                <a:sym typeface="微软雅黑" pitchFamily="34" charset="-122"/>
              </a:rPr>
              <a:t>您的内容打在这里，或者通过复制您的文本后，在此框中选择粘贴</a:t>
            </a:r>
          </a:p>
        </p:txBody>
      </p:sp>
      <p:sp>
        <p:nvSpPr>
          <p:cNvPr id="59" name="TextBox 48"/>
          <p:cNvSpPr txBox="1"/>
          <p:nvPr/>
        </p:nvSpPr>
        <p:spPr>
          <a:xfrm>
            <a:off x="6953038" y="1074678"/>
            <a:ext cx="1261884" cy="307777"/>
          </a:xfrm>
          <a:prstGeom prst="rect">
            <a:avLst/>
          </a:prstGeom>
          <a:noFill/>
        </p:spPr>
        <p:txBody>
          <a:bodyPr wrap="none" rtlCol="0">
            <a:spAutoFit/>
          </a:bodyPr>
          <a:lstStyle/>
          <a:p>
            <a:r>
              <a:rPr lang="zh-CN" altLang="en-US" sz="1400" b="1" dirty="0" smtClean="0">
                <a:latin typeface="微软雅黑" pitchFamily="34" charset="-122"/>
                <a:ea typeface="微软雅黑" pitchFamily="34" charset="-122"/>
              </a:rPr>
              <a:t>点击添加文本</a:t>
            </a:r>
            <a:endParaRPr lang="zh-CN" altLang="en-US" sz="1400" b="1" dirty="0">
              <a:latin typeface="微软雅黑" pitchFamily="34" charset="-122"/>
              <a:ea typeface="微软雅黑" pitchFamily="34" charset="-122"/>
            </a:endParaRPr>
          </a:p>
        </p:txBody>
      </p:sp>
      <p:sp>
        <p:nvSpPr>
          <p:cNvPr id="60" name="TextBox 49"/>
          <p:cNvSpPr txBox="1"/>
          <p:nvPr/>
        </p:nvSpPr>
        <p:spPr>
          <a:xfrm>
            <a:off x="6920597" y="1382455"/>
            <a:ext cx="1326766" cy="515910"/>
          </a:xfrm>
          <a:prstGeom prst="rect">
            <a:avLst/>
          </a:prstGeom>
          <a:noFill/>
        </p:spPr>
        <p:txBody>
          <a:bodyPr wrap="square" rtlCol="0">
            <a:spAutoFit/>
          </a:bodyPr>
          <a:lstStyle/>
          <a:p>
            <a:pPr>
              <a:lnSpc>
                <a:spcPct val="120000"/>
              </a:lnSpc>
            </a:pPr>
            <a:r>
              <a:rPr lang="zh-CN" altLang="en-US" sz="800" dirty="0">
                <a:latin typeface="宋体" panose="02010600030101010101" pitchFamily="2" charset="-122"/>
                <a:ea typeface="宋体" panose="02010600030101010101" pitchFamily="2" charset="-122"/>
                <a:sym typeface="微软雅黑" pitchFamily="34" charset="-122"/>
              </a:rPr>
              <a:t>您的内容打在这里，或者通过复制您的文本后，在此框中选择粘贴</a:t>
            </a:r>
          </a:p>
        </p:txBody>
      </p:sp>
    </p:spTree>
    <p:extLst>
      <p:ext uri="{BB962C8B-B14F-4D97-AF65-F5344CB8AC3E}">
        <p14:creationId xmlns:p14="http://schemas.microsoft.com/office/powerpoint/2010/main" xmlns="" val="4264261520"/>
      </p:ext>
    </p:extLst>
  </p:cSld>
  <p:clrMapOvr>
    <a:masterClrMapping/>
  </p:clrMapOvr>
  <p:transition spd="slow" advClick="0" advTm="8766">
    <p:fade/>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52000">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14:bounceEnd="52000">
                                          <p:cBhvr additive="base">
                                            <p:cTn id="16" dur="500" fill="hold"/>
                                            <p:tgtEl>
                                              <p:spTgt spid="10"/>
                                            </p:tgtEl>
                                            <p:attrNameLst>
                                              <p:attrName>ppt_x</p:attrName>
                                            </p:attrNameLst>
                                          </p:cBhvr>
                                          <p:tavLst>
                                            <p:tav tm="0">
                                              <p:val>
                                                <p:strVal val="#ppt_x"/>
                                              </p:val>
                                            </p:tav>
                                            <p:tav tm="100000">
                                              <p:val>
                                                <p:strVal val="#ppt_x"/>
                                              </p:val>
                                            </p:tav>
                                          </p:tavLst>
                                        </p:anim>
                                        <p:anim calcmode="lin" valueType="num" p14:bounceEnd="52000">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1"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ppt_x"/>
                                              </p:val>
                                            </p:tav>
                                            <p:tav tm="100000">
                                              <p:val>
                                                <p:strVal val="#ppt_x"/>
                                              </p:val>
                                            </p:tav>
                                          </p:tavLst>
                                        </p:anim>
                                        <p:anim calcmode="lin" valueType="num">
                                          <p:cBhvr additive="base">
                                            <p:cTn id="22" dur="500" fill="hold"/>
                                            <p:tgtEl>
                                              <p:spTgt spid="31"/>
                                            </p:tgtEl>
                                            <p:attrNameLst>
                                              <p:attrName>ppt_y</p:attrName>
                                            </p:attrNameLst>
                                          </p:cBhvr>
                                          <p:tavLst>
                                            <p:tav tm="0">
                                              <p:val>
                                                <p:strVal val="0-#ppt_h/2"/>
                                              </p:val>
                                            </p:tav>
                                            <p:tav tm="100000">
                                              <p:val>
                                                <p:strVal val="#ppt_y"/>
                                              </p:val>
                                            </p:tav>
                                          </p:tavLst>
                                        </p:anim>
                                      </p:childTnLst>
                                    </p:cTn>
                                  </p:par>
                                  <p:par>
                                    <p:cTn id="23" presetID="2" presetClass="entr" presetSubtype="1" fill="hold" nodeType="withEffect">
                                      <p:stCondLst>
                                        <p:cond delay="25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0-#ppt_h/2"/>
                                              </p:val>
                                            </p:tav>
                                            <p:tav tm="100000">
                                              <p:val>
                                                <p:strVal val="#ppt_y"/>
                                              </p:val>
                                            </p:tav>
                                          </p:tavLst>
                                        </p:anim>
                                      </p:childTnLst>
                                    </p:cTn>
                                  </p:par>
                                  <p:par>
                                    <p:cTn id="27" presetID="2" presetClass="entr" presetSubtype="1" fill="hold" nodeType="withEffect">
                                      <p:stCondLst>
                                        <p:cond delay="50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ppt_x"/>
                                              </p:val>
                                            </p:tav>
                                            <p:tav tm="100000">
                                              <p:val>
                                                <p:strVal val="#ppt_x"/>
                                              </p:val>
                                            </p:tav>
                                          </p:tavLst>
                                        </p:anim>
                                        <p:anim calcmode="lin" valueType="num">
                                          <p:cBhvr additive="base">
                                            <p:cTn id="30" dur="500" fill="hold"/>
                                            <p:tgtEl>
                                              <p:spTgt spid="37"/>
                                            </p:tgtEl>
                                            <p:attrNameLst>
                                              <p:attrName>ppt_y</p:attrName>
                                            </p:attrNameLst>
                                          </p:cBhvr>
                                          <p:tavLst>
                                            <p:tav tm="0">
                                              <p:val>
                                                <p:strVal val="0-#ppt_h/2"/>
                                              </p:val>
                                            </p:tav>
                                            <p:tav tm="100000">
                                              <p:val>
                                                <p:strVal val="#ppt_y"/>
                                              </p:val>
                                            </p:tav>
                                          </p:tavLst>
                                        </p:anim>
                                      </p:childTnLst>
                                    </p:cTn>
                                  </p:par>
                                  <p:par>
                                    <p:cTn id="31" presetID="2" presetClass="entr" presetSubtype="1" fill="hold" nodeType="withEffect">
                                      <p:stCondLst>
                                        <p:cond delay="75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0-#ppt_h/2"/>
                                              </p:val>
                                            </p:tav>
                                            <p:tav tm="100000">
                                              <p:val>
                                                <p:strVal val="#ppt_y"/>
                                              </p:val>
                                            </p:tav>
                                          </p:tavLst>
                                        </p:anim>
                                      </p:childTnLst>
                                    </p:cTn>
                                  </p:par>
                                  <p:par>
                                    <p:cTn id="35" presetID="2" presetClass="entr" presetSubtype="1" fill="hold" nodeType="withEffect">
                                      <p:stCondLst>
                                        <p:cond delay="1000"/>
                                      </p:stCondLst>
                                      <p:childTnLst>
                                        <p:set>
                                          <p:cBhvr>
                                            <p:cTn id="36" dur="1" fill="hold">
                                              <p:stCondLst>
                                                <p:cond delay="0"/>
                                              </p:stCondLst>
                                            </p:cTn>
                                            <p:tgtEl>
                                              <p:spTgt spid="44"/>
                                            </p:tgtEl>
                                            <p:attrNameLst>
                                              <p:attrName>style.visibility</p:attrName>
                                            </p:attrNameLst>
                                          </p:cBhvr>
                                          <p:to>
                                            <p:strVal val="visible"/>
                                          </p:to>
                                        </p:set>
                                        <p:anim calcmode="lin" valueType="num">
                                          <p:cBhvr additive="base">
                                            <p:cTn id="37" dur="500" fill="hold"/>
                                            <p:tgtEl>
                                              <p:spTgt spid="44"/>
                                            </p:tgtEl>
                                            <p:attrNameLst>
                                              <p:attrName>ppt_x</p:attrName>
                                            </p:attrNameLst>
                                          </p:cBhvr>
                                          <p:tavLst>
                                            <p:tav tm="0">
                                              <p:val>
                                                <p:strVal val="#ppt_x"/>
                                              </p:val>
                                            </p:tav>
                                            <p:tav tm="100000">
                                              <p:val>
                                                <p:strVal val="#ppt_x"/>
                                              </p:val>
                                            </p:tav>
                                          </p:tavLst>
                                        </p:anim>
                                        <p:anim calcmode="lin" valueType="num">
                                          <p:cBhvr additive="base">
                                            <p:cTn id="38" dur="500" fill="hold"/>
                                            <p:tgtEl>
                                              <p:spTgt spid="44"/>
                                            </p:tgtEl>
                                            <p:attrNameLst>
                                              <p:attrName>ppt_y</p:attrName>
                                            </p:attrNameLst>
                                          </p:cBhvr>
                                          <p:tavLst>
                                            <p:tav tm="0">
                                              <p:val>
                                                <p:strVal val="0-#ppt_h/2"/>
                                              </p:val>
                                            </p:tav>
                                            <p:tav tm="100000">
                                              <p:val>
                                                <p:strVal val="#ppt_y"/>
                                              </p:val>
                                            </p:tav>
                                          </p:tavLst>
                                        </p:anim>
                                      </p:childTnLst>
                                    </p:cTn>
                                  </p:par>
                                </p:childTnLst>
                              </p:cTn>
                            </p:par>
                            <p:par>
                              <p:cTn id="39" fill="hold">
                                <p:stCondLst>
                                  <p:cond delay="2500"/>
                                </p:stCondLst>
                                <p:childTnLst>
                                  <p:par>
                                    <p:cTn id="40" presetID="10" presetClass="entr" presetSubtype="0" fill="hold" grpId="1"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par>
                                    <p:cTn id="43" presetID="64" presetClass="path" presetSubtype="0" accel="50000" decel="50000" fill="hold" grpId="0" nodeType="withEffect">
                                      <p:stCondLst>
                                        <p:cond delay="0"/>
                                      </p:stCondLst>
                                      <p:childTnLst>
                                        <p:animMotion origin="layout" path="M -3.05556E-6 0.03612 L -3.05556E-6 -4.19753E-6 " pathEditMode="relative" rAng="0" ptsTypes="AA">
                                          <p:cBhvr>
                                            <p:cTn id="44" dur="750" fill="hold"/>
                                            <p:tgtEl>
                                              <p:spTgt spid="30"/>
                                            </p:tgtEl>
                                            <p:attrNameLst>
                                              <p:attrName>ppt_x</p:attrName>
                                              <p:attrName>ppt_y</p:attrName>
                                            </p:attrNameLst>
                                          </p:cBhvr>
                                          <p:rCtr x="0" y="-1821"/>
                                        </p:animMotion>
                                      </p:childTnLst>
                                    </p:cTn>
                                  </p:par>
                                </p:childTnLst>
                              </p:cTn>
                            </p:par>
                            <p:par>
                              <p:cTn id="45" fill="hold">
                                <p:stCondLst>
                                  <p:cond delay="325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500"/>
                                            <p:tgtEl>
                                              <p:spTgt spid="51"/>
                                            </p:tgtEl>
                                          </p:cBhvr>
                                        </p:animEffect>
                                      </p:childTnLst>
                                    </p:cTn>
                                  </p:par>
                                </p:childTnLst>
                              </p:cTn>
                            </p:par>
                            <p:par>
                              <p:cTn id="52" fill="hold">
                                <p:stCondLst>
                                  <p:cond delay="3750"/>
                                </p:stCondLst>
                                <p:childTnLst>
                                  <p:par>
                                    <p:cTn id="53" presetID="10" presetClass="entr" presetSubtype="0"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par>
                                    <p:cTn id="56" presetID="64" presetClass="path" presetSubtype="0" accel="50000" decel="50000" fill="hold" grpId="1" nodeType="withEffect">
                                      <p:stCondLst>
                                        <p:cond delay="0"/>
                                      </p:stCondLst>
                                      <p:childTnLst>
                                        <p:animMotion origin="layout" path="M 5.55556E-7 -0.02778 L 5.55556E-7 0.00031 " pathEditMode="relative" rAng="0" ptsTypes="AA">
                                          <p:cBhvr>
                                            <p:cTn id="57" dur="750" fill="hold"/>
                                            <p:tgtEl>
                                              <p:spTgt spid="24"/>
                                            </p:tgtEl>
                                            <p:attrNameLst>
                                              <p:attrName>ppt_x</p:attrName>
                                              <p:attrName>ppt_y</p:attrName>
                                            </p:attrNameLst>
                                          </p:cBhvr>
                                          <p:rCtr x="0" y="1389"/>
                                        </p:animMotion>
                                      </p:childTnLst>
                                    </p:cTn>
                                  </p:par>
                                </p:childTnLst>
                              </p:cTn>
                            </p:par>
                            <p:par>
                              <p:cTn id="58" fill="hold">
                                <p:stCondLst>
                                  <p:cond delay="4500"/>
                                </p:stCondLst>
                                <p:childTnLst>
                                  <p:par>
                                    <p:cTn id="59" presetID="10" presetClass="entr" presetSubtype="0" fill="hold" grpId="0" nodeType="after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fade">
                                          <p:cBhvr>
                                            <p:cTn id="61" dur="500"/>
                                            <p:tgtEl>
                                              <p:spTgt spid="5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500"/>
                                            <p:tgtEl>
                                              <p:spTgt spid="53"/>
                                            </p:tgtEl>
                                          </p:cBhvr>
                                        </p:animEffect>
                                      </p:childTnLst>
                                    </p:cTn>
                                  </p:par>
                                </p:childTnLst>
                              </p:cTn>
                            </p:par>
                            <p:par>
                              <p:cTn id="65" fill="hold">
                                <p:stCondLst>
                                  <p:cond delay="5000"/>
                                </p:stCondLst>
                                <p:childTnLst>
                                  <p:par>
                                    <p:cTn id="66" presetID="10" presetClass="entr" presetSubtype="0"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500"/>
                                            <p:tgtEl>
                                              <p:spTgt spid="36"/>
                                            </p:tgtEl>
                                          </p:cBhvr>
                                        </p:animEffect>
                                      </p:childTnLst>
                                    </p:cTn>
                                  </p:par>
                                  <p:par>
                                    <p:cTn id="69" presetID="64" presetClass="path" presetSubtype="0" accel="50000" decel="50000" fill="hold" grpId="1" nodeType="withEffect">
                                      <p:stCondLst>
                                        <p:cond delay="0"/>
                                      </p:stCondLst>
                                      <p:childTnLst>
                                        <p:animMotion origin="layout" path="M -3.05556E-6 0.03612 L -3.05556E-6 -4.19753E-6 " pathEditMode="relative" rAng="0" ptsTypes="AA">
                                          <p:cBhvr>
                                            <p:cTn id="70" dur="750" fill="hold"/>
                                            <p:tgtEl>
                                              <p:spTgt spid="36"/>
                                            </p:tgtEl>
                                            <p:attrNameLst>
                                              <p:attrName>ppt_x</p:attrName>
                                              <p:attrName>ppt_y</p:attrName>
                                            </p:attrNameLst>
                                          </p:cBhvr>
                                          <p:rCtr x="0" y="-1821"/>
                                        </p:animMotion>
                                      </p:childTnLst>
                                    </p:cTn>
                                  </p:par>
                                </p:childTnLst>
                              </p:cTn>
                            </p:par>
                            <p:par>
                              <p:cTn id="71" fill="hold">
                                <p:stCondLst>
                                  <p:cond delay="5750"/>
                                </p:stCondLst>
                                <p:childTnLst>
                                  <p:par>
                                    <p:cTn id="72" presetID="10" presetClass="entr" presetSubtype="0"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fade">
                                          <p:cBhvr>
                                            <p:cTn id="74" dur="500"/>
                                            <p:tgtEl>
                                              <p:spTgt spid="57"/>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500"/>
                                            <p:tgtEl>
                                              <p:spTgt spid="58"/>
                                            </p:tgtEl>
                                          </p:cBhvr>
                                        </p:animEffect>
                                      </p:childTnLst>
                                    </p:cTn>
                                  </p:par>
                                </p:childTnLst>
                              </p:cTn>
                            </p:par>
                            <p:par>
                              <p:cTn id="78" fill="hold">
                                <p:stCondLst>
                                  <p:cond delay="6250"/>
                                </p:stCondLst>
                                <p:childTnLst>
                                  <p:par>
                                    <p:cTn id="79" presetID="10" presetClass="entr" presetSubtype="0" fill="hold" grpId="0" nodeType="afterEffect">
                                      <p:stCondLst>
                                        <p:cond delay="0"/>
                                      </p:stCondLst>
                                      <p:childTnLst>
                                        <p:set>
                                          <p:cBhvr>
                                            <p:cTn id="80" dur="1" fill="hold">
                                              <p:stCondLst>
                                                <p:cond delay="0"/>
                                              </p:stCondLst>
                                            </p:cTn>
                                            <p:tgtEl>
                                              <p:spTgt spid="11"/>
                                            </p:tgtEl>
                                            <p:attrNameLst>
                                              <p:attrName>style.visibility</p:attrName>
                                            </p:attrNameLst>
                                          </p:cBhvr>
                                          <p:to>
                                            <p:strVal val="visible"/>
                                          </p:to>
                                        </p:set>
                                        <p:animEffect transition="in" filter="fade">
                                          <p:cBhvr>
                                            <p:cTn id="81" dur="500"/>
                                            <p:tgtEl>
                                              <p:spTgt spid="11"/>
                                            </p:tgtEl>
                                          </p:cBhvr>
                                        </p:animEffect>
                                      </p:childTnLst>
                                    </p:cTn>
                                  </p:par>
                                  <p:par>
                                    <p:cTn id="82" presetID="64" presetClass="path" presetSubtype="0" accel="50000" decel="50000" fill="hold" grpId="1" nodeType="withEffect">
                                      <p:stCondLst>
                                        <p:cond delay="0"/>
                                      </p:stCondLst>
                                      <p:childTnLst>
                                        <p:animMotion origin="layout" path="M 5.55556E-7 -0.02778 L 5.55556E-7 0.00031 " pathEditMode="relative" rAng="0" ptsTypes="AA">
                                          <p:cBhvr>
                                            <p:cTn id="83" dur="750" fill="hold"/>
                                            <p:tgtEl>
                                              <p:spTgt spid="11"/>
                                            </p:tgtEl>
                                            <p:attrNameLst>
                                              <p:attrName>ppt_x</p:attrName>
                                              <p:attrName>ppt_y</p:attrName>
                                            </p:attrNameLst>
                                          </p:cBhvr>
                                          <p:rCtr x="0" y="1389"/>
                                        </p:animMotion>
                                      </p:childTnLst>
                                    </p:cTn>
                                  </p:par>
                                </p:childTnLst>
                              </p:cTn>
                            </p:par>
                            <p:par>
                              <p:cTn id="84" fill="hold">
                                <p:stCondLst>
                                  <p:cond delay="7000"/>
                                </p:stCondLst>
                                <p:childTnLst>
                                  <p:par>
                                    <p:cTn id="85" presetID="10" presetClass="entr" presetSubtype="0" fill="hold" grpId="0" nodeType="afterEffect">
                                      <p:stCondLst>
                                        <p:cond delay="0"/>
                                      </p:stCondLst>
                                      <p:childTnLst>
                                        <p:set>
                                          <p:cBhvr>
                                            <p:cTn id="86" dur="1" fill="hold">
                                              <p:stCondLst>
                                                <p:cond delay="0"/>
                                              </p:stCondLst>
                                            </p:cTn>
                                            <p:tgtEl>
                                              <p:spTgt spid="54"/>
                                            </p:tgtEl>
                                            <p:attrNameLst>
                                              <p:attrName>style.visibility</p:attrName>
                                            </p:attrNameLst>
                                          </p:cBhvr>
                                          <p:to>
                                            <p:strVal val="visible"/>
                                          </p:to>
                                        </p:set>
                                        <p:animEffect transition="in" filter="fade">
                                          <p:cBhvr>
                                            <p:cTn id="87" dur="500"/>
                                            <p:tgtEl>
                                              <p:spTgt spid="5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5"/>
                                            </p:tgtEl>
                                            <p:attrNameLst>
                                              <p:attrName>style.visibility</p:attrName>
                                            </p:attrNameLst>
                                          </p:cBhvr>
                                          <p:to>
                                            <p:strVal val="visible"/>
                                          </p:to>
                                        </p:set>
                                        <p:animEffect transition="in" filter="fade">
                                          <p:cBhvr>
                                            <p:cTn id="90" dur="500"/>
                                            <p:tgtEl>
                                              <p:spTgt spid="55"/>
                                            </p:tgtEl>
                                          </p:cBhvr>
                                        </p:animEffect>
                                      </p:childTnLst>
                                    </p:cTn>
                                  </p:par>
                                </p:childTnLst>
                              </p:cTn>
                            </p:par>
                            <p:par>
                              <p:cTn id="91" fill="hold">
                                <p:stCondLst>
                                  <p:cond delay="7500"/>
                                </p:stCondLst>
                                <p:childTnLst>
                                  <p:par>
                                    <p:cTn id="92" presetID="10" presetClass="entr" presetSubtype="0"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fade">
                                          <p:cBhvr>
                                            <p:cTn id="94" dur="500"/>
                                            <p:tgtEl>
                                              <p:spTgt spid="43"/>
                                            </p:tgtEl>
                                          </p:cBhvr>
                                        </p:animEffect>
                                      </p:childTnLst>
                                    </p:cTn>
                                  </p:par>
                                  <p:par>
                                    <p:cTn id="95" presetID="64" presetClass="path" presetSubtype="0" accel="50000" decel="50000" fill="hold" grpId="1" nodeType="withEffect">
                                      <p:stCondLst>
                                        <p:cond delay="0"/>
                                      </p:stCondLst>
                                      <p:childTnLst>
                                        <p:animMotion origin="layout" path="M -3.05556E-6 0.03612 L -3.05556E-6 -4.19753E-6 " pathEditMode="relative" rAng="0" ptsTypes="AA">
                                          <p:cBhvr>
                                            <p:cTn id="96" dur="750" fill="hold"/>
                                            <p:tgtEl>
                                              <p:spTgt spid="43"/>
                                            </p:tgtEl>
                                            <p:attrNameLst>
                                              <p:attrName>ppt_x</p:attrName>
                                              <p:attrName>ppt_y</p:attrName>
                                            </p:attrNameLst>
                                          </p:cBhvr>
                                          <p:rCtr x="0" y="-1821"/>
                                        </p:animMotion>
                                      </p:childTnLst>
                                    </p:cTn>
                                  </p:par>
                                </p:childTnLst>
                              </p:cTn>
                            </p:par>
                            <p:par>
                              <p:cTn id="97" fill="hold">
                                <p:stCondLst>
                                  <p:cond delay="825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60"/>
                                            </p:tgtEl>
                                            <p:attrNameLst>
                                              <p:attrName>style.visibility</p:attrName>
                                            </p:attrNameLst>
                                          </p:cBhvr>
                                          <p:to>
                                            <p:strVal val="visible"/>
                                          </p:to>
                                        </p:set>
                                        <p:animEffect transition="in" filter="fade">
                                          <p:cBhvr>
                                            <p:cTn id="10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1" grpId="1" animBg="1"/>
          <p:bldP spid="24" grpId="0" animBg="1"/>
          <p:bldP spid="24" grpId="1" animBg="1"/>
          <p:bldP spid="30" grpId="0" animBg="1"/>
          <p:bldP spid="30" grpId="1" animBg="1"/>
          <p:bldP spid="36" grpId="0" animBg="1"/>
          <p:bldP spid="36" grpId="1" animBg="1"/>
          <p:bldP spid="43" grpId="0" animBg="1"/>
          <p:bldP spid="43" grpId="1" animBg="1"/>
          <p:bldP spid="50" grpId="0"/>
          <p:bldP spid="51" grpId="0"/>
          <p:bldP spid="52" grpId="0"/>
          <p:bldP spid="53" grpId="0"/>
          <p:bldP spid="54" grpId="0"/>
          <p:bldP spid="55" grpId="0"/>
          <p:bldP spid="57" grpId="0"/>
          <p:bldP spid="58" grpId="0"/>
          <p:bldP spid="59" grpId="0"/>
          <p:bldP spid="6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1"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ppt_x"/>
                                              </p:val>
                                            </p:tav>
                                            <p:tav tm="100000">
                                              <p:val>
                                                <p:strVal val="#ppt_x"/>
                                              </p:val>
                                            </p:tav>
                                          </p:tavLst>
                                        </p:anim>
                                        <p:anim calcmode="lin" valueType="num">
                                          <p:cBhvr additive="base">
                                            <p:cTn id="22" dur="500" fill="hold"/>
                                            <p:tgtEl>
                                              <p:spTgt spid="31"/>
                                            </p:tgtEl>
                                            <p:attrNameLst>
                                              <p:attrName>ppt_y</p:attrName>
                                            </p:attrNameLst>
                                          </p:cBhvr>
                                          <p:tavLst>
                                            <p:tav tm="0">
                                              <p:val>
                                                <p:strVal val="0-#ppt_h/2"/>
                                              </p:val>
                                            </p:tav>
                                            <p:tav tm="100000">
                                              <p:val>
                                                <p:strVal val="#ppt_y"/>
                                              </p:val>
                                            </p:tav>
                                          </p:tavLst>
                                        </p:anim>
                                      </p:childTnLst>
                                    </p:cTn>
                                  </p:par>
                                  <p:par>
                                    <p:cTn id="23" presetID="2" presetClass="entr" presetSubtype="1" fill="hold" nodeType="withEffect">
                                      <p:stCondLst>
                                        <p:cond delay="25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0-#ppt_h/2"/>
                                              </p:val>
                                            </p:tav>
                                            <p:tav tm="100000">
                                              <p:val>
                                                <p:strVal val="#ppt_y"/>
                                              </p:val>
                                            </p:tav>
                                          </p:tavLst>
                                        </p:anim>
                                      </p:childTnLst>
                                    </p:cTn>
                                  </p:par>
                                  <p:par>
                                    <p:cTn id="27" presetID="2" presetClass="entr" presetSubtype="1" fill="hold" nodeType="withEffect">
                                      <p:stCondLst>
                                        <p:cond delay="50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ppt_x"/>
                                              </p:val>
                                            </p:tav>
                                            <p:tav tm="100000">
                                              <p:val>
                                                <p:strVal val="#ppt_x"/>
                                              </p:val>
                                            </p:tav>
                                          </p:tavLst>
                                        </p:anim>
                                        <p:anim calcmode="lin" valueType="num">
                                          <p:cBhvr additive="base">
                                            <p:cTn id="30" dur="500" fill="hold"/>
                                            <p:tgtEl>
                                              <p:spTgt spid="37"/>
                                            </p:tgtEl>
                                            <p:attrNameLst>
                                              <p:attrName>ppt_y</p:attrName>
                                            </p:attrNameLst>
                                          </p:cBhvr>
                                          <p:tavLst>
                                            <p:tav tm="0">
                                              <p:val>
                                                <p:strVal val="0-#ppt_h/2"/>
                                              </p:val>
                                            </p:tav>
                                            <p:tav tm="100000">
                                              <p:val>
                                                <p:strVal val="#ppt_y"/>
                                              </p:val>
                                            </p:tav>
                                          </p:tavLst>
                                        </p:anim>
                                      </p:childTnLst>
                                    </p:cTn>
                                  </p:par>
                                  <p:par>
                                    <p:cTn id="31" presetID="2" presetClass="entr" presetSubtype="1" fill="hold" nodeType="withEffect">
                                      <p:stCondLst>
                                        <p:cond delay="75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0-#ppt_h/2"/>
                                              </p:val>
                                            </p:tav>
                                            <p:tav tm="100000">
                                              <p:val>
                                                <p:strVal val="#ppt_y"/>
                                              </p:val>
                                            </p:tav>
                                          </p:tavLst>
                                        </p:anim>
                                      </p:childTnLst>
                                    </p:cTn>
                                  </p:par>
                                  <p:par>
                                    <p:cTn id="35" presetID="2" presetClass="entr" presetSubtype="1" fill="hold" nodeType="withEffect">
                                      <p:stCondLst>
                                        <p:cond delay="1000"/>
                                      </p:stCondLst>
                                      <p:childTnLst>
                                        <p:set>
                                          <p:cBhvr>
                                            <p:cTn id="36" dur="1" fill="hold">
                                              <p:stCondLst>
                                                <p:cond delay="0"/>
                                              </p:stCondLst>
                                            </p:cTn>
                                            <p:tgtEl>
                                              <p:spTgt spid="44"/>
                                            </p:tgtEl>
                                            <p:attrNameLst>
                                              <p:attrName>style.visibility</p:attrName>
                                            </p:attrNameLst>
                                          </p:cBhvr>
                                          <p:to>
                                            <p:strVal val="visible"/>
                                          </p:to>
                                        </p:set>
                                        <p:anim calcmode="lin" valueType="num">
                                          <p:cBhvr additive="base">
                                            <p:cTn id="37" dur="500" fill="hold"/>
                                            <p:tgtEl>
                                              <p:spTgt spid="44"/>
                                            </p:tgtEl>
                                            <p:attrNameLst>
                                              <p:attrName>ppt_x</p:attrName>
                                            </p:attrNameLst>
                                          </p:cBhvr>
                                          <p:tavLst>
                                            <p:tav tm="0">
                                              <p:val>
                                                <p:strVal val="#ppt_x"/>
                                              </p:val>
                                            </p:tav>
                                            <p:tav tm="100000">
                                              <p:val>
                                                <p:strVal val="#ppt_x"/>
                                              </p:val>
                                            </p:tav>
                                          </p:tavLst>
                                        </p:anim>
                                        <p:anim calcmode="lin" valueType="num">
                                          <p:cBhvr additive="base">
                                            <p:cTn id="38" dur="500" fill="hold"/>
                                            <p:tgtEl>
                                              <p:spTgt spid="44"/>
                                            </p:tgtEl>
                                            <p:attrNameLst>
                                              <p:attrName>ppt_y</p:attrName>
                                            </p:attrNameLst>
                                          </p:cBhvr>
                                          <p:tavLst>
                                            <p:tav tm="0">
                                              <p:val>
                                                <p:strVal val="0-#ppt_h/2"/>
                                              </p:val>
                                            </p:tav>
                                            <p:tav tm="100000">
                                              <p:val>
                                                <p:strVal val="#ppt_y"/>
                                              </p:val>
                                            </p:tav>
                                          </p:tavLst>
                                        </p:anim>
                                      </p:childTnLst>
                                    </p:cTn>
                                  </p:par>
                                </p:childTnLst>
                              </p:cTn>
                            </p:par>
                            <p:par>
                              <p:cTn id="39" fill="hold">
                                <p:stCondLst>
                                  <p:cond delay="2500"/>
                                </p:stCondLst>
                                <p:childTnLst>
                                  <p:par>
                                    <p:cTn id="40" presetID="10" presetClass="entr" presetSubtype="0" fill="hold" grpId="1"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par>
                                    <p:cTn id="43" presetID="64" presetClass="path" presetSubtype="0" accel="50000" decel="50000" fill="hold" grpId="0" nodeType="withEffect">
                                      <p:stCondLst>
                                        <p:cond delay="0"/>
                                      </p:stCondLst>
                                      <p:childTnLst>
                                        <p:animMotion origin="layout" path="M -3.05556E-6 0.03612 L -3.05556E-6 -4.19753E-6 " pathEditMode="relative" rAng="0" ptsTypes="AA">
                                          <p:cBhvr>
                                            <p:cTn id="44" dur="750" fill="hold"/>
                                            <p:tgtEl>
                                              <p:spTgt spid="30"/>
                                            </p:tgtEl>
                                            <p:attrNameLst>
                                              <p:attrName>ppt_x</p:attrName>
                                              <p:attrName>ppt_y</p:attrName>
                                            </p:attrNameLst>
                                          </p:cBhvr>
                                          <p:rCtr x="0" y="-1821"/>
                                        </p:animMotion>
                                      </p:childTnLst>
                                    </p:cTn>
                                  </p:par>
                                </p:childTnLst>
                              </p:cTn>
                            </p:par>
                            <p:par>
                              <p:cTn id="45" fill="hold">
                                <p:stCondLst>
                                  <p:cond delay="325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500"/>
                                            <p:tgtEl>
                                              <p:spTgt spid="51"/>
                                            </p:tgtEl>
                                          </p:cBhvr>
                                        </p:animEffect>
                                      </p:childTnLst>
                                    </p:cTn>
                                  </p:par>
                                </p:childTnLst>
                              </p:cTn>
                            </p:par>
                            <p:par>
                              <p:cTn id="52" fill="hold">
                                <p:stCondLst>
                                  <p:cond delay="3750"/>
                                </p:stCondLst>
                                <p:childTnLst>
                                  <p:par>
                                    <p:cTn id="53" presetID="10" presetClass="entr" presetSubtype="0"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par>
                                    <p:cTn id="56" presetID="64" presetClass="path" presetSubtype="0" accel="50000" decel="50000" fill="hold" grpId="1" nodeType="withEffect">
                                      <p:stCondLst>
                                        <p:cond delay="0"/>
                                      </p:stCondLst>
                                      <p:childTnLst>
                                        <p:animMotion origin="layout" path="M 5.55556E-7 -0.02778 L 5.55556E-7 0.00031 " pathEditMode="relative" rAng="0" ptsTypes="AA">
                                          <p:cBhvr>
                                            <p:cTn id="57" dur="750" fill="hold"/>
                                            <p:tgtEl>
                                              <p:spTgt spid="24"/>
                                            </p:tgtEl>
                                            <p:attrNameLst>
                                              <p:attrName>ppt_x</p:attrName>
                                              <p:attrName>ppt_y</p:attrName>
                                            </p:attrNameLst>
                                          </p:cBhvr>
                                          <p:rCtr x="0" y="1389"/>
                                        </p:animMotion>
                                      </p:childTnLst>
                                    </p:cTn>
                                  </p:par>
                                </p:childTnLst>
                              </p:cTn>
                            </p:par>
                            <p:par>
                              <p:cTn id="58" fill="hold">
                                <p:stCondLst>
                                  <p:cond delay="4500"/>
                                </p:stCondLst>
                                <p:childTnLst>
                                  <p:par>
                                    <p:cTn id="59" presetID="10" presetClass="entr" presetSubtype="0" fill="hold" grpId="0" nodeType="after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fade">
                                          <p:cBhvr>
                                            <p:cTn id="61" dur="500"/>
                                            <p:tgtEl>
                                              <p:spTgt spid="5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500"/>
                                            <p:tgtEl>
                                              <p:spTgt spid="53"/>
                                            </p:tgtEl>
                                          </p:cBhvr>
                                        </p:animEffect>
                                      </p:childTnLst>
                                    </p:cTn>
                                  </p:par>
                                </p:childTnLst>
                              </p:cTn>
                            </p:par>
                            <p:par>
                              <p:cTn id="65" fill="hold">
                                <p:stCondLst>
                                  <p:cond delay="5000"/>
                                </p:stCondLst>
                                <p:childTnLst>
                                  <p:par>
                                    <p:cTn id="66" presetID="10" presetClass="entr" presetSubtype="0"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500"/>
                                            <p:tgtEl>
                                              <p:spTgt spid="36"/>
                                            </p:tgtEl>
                                          </p:cBhvr>
                                        </p:animEffect>
                                      </p:childTnLst>
                                    </p:cTn>
                                  </p:par>
                                  <p:par>
                                    <p:cTn id="69" presetID="64" presetClass="path" presetSubtype="0" accel="50000" decel="50000" fill="hold" grpId="1" nodeType="withEffect">
                                      <p:stCondLst>
                                        <p:cond delay="0"/>
                                      </p:stCondLst>
                                      <p:childTnLst>
                                        <p:animMotion origin="layout" path="M -3.05556E-6 0.03612 L -3.05556E-6 -4.19753E-6 " pathEditMode="relative" rAng="0" ptsTypes="AA">
                                          <p:cBhvr>
                                            <p:cTn id="70" dur="750" fill="hold"/>
                                            <p:tgtEl>
                                              <p:spTgt spid="36"/>
                                            </p:tgtEl>
                                            <p:attrNameLst>
                                              <p:attrName>ppt_x</p:attrName>
                                              <p:attrName>ppt_y</p:attrName>
                                            </p:attrNameLst>
                                          </p:cBhvr>
                                          <p:rCtr x="0" y="-1821"/>
                                        </p:animMotion>
                                      </p:childTnLst>
                                    </p:cTn>
                                  </p:par>
                                </p:childTnLst>
                              </p:cTn>
                            </p:par>
                            <p:par>
                              <p:cTn id="71" fill="hold">
                                <p:stCondLst>
                                  <p:cond delay="5750"/>
                                </p:stCondLst>
                                <p:childTnLst>
                                  <p:par>
                                    <p:cTn id="72" presetID="10" presetClass="entr" presetSubtype="0"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fade">
                                          <p:cBhvr>
                                            <p:cTn id="74" dur="500"/>
                                            <p:tgtEl>
                                              <p:spTgt spid="57"/>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500"/>
                                            <p:tgtEl>
                                              <p:spTgt spid="58"/>
                                            </p:tgtEl>
                                          </p:cBhvr>
                                        </p:animEffect>
                                      </p:childTnLst>
                                    </p:cTn>
                                  </p:par>
                                </p:childTnLst>
                              </p:cTn>
                            </p:par>
                            <p:par>
                              <p:cTn id="78" fill="hold">
                                <p:stCondLst>
                                  <p:cond delay="6250"/>
                                </p:stCondLst>
                                <p:childTnLst>
                                  <p:par>
                                    <p:cTn id="79" presetID="10" presetClass="entr" presetSubtype="0" fill="hold" grpId="0" nodeType="afterEffect">
                                      <p:stCondLst>
                                        <p:cond delay="0"/>
                                      </p:stCondLst>
                                      <p:childTnLst>
                                        <p:set>
                                          <p:cBhvr>
                                            <p:cTn id="80" dur="1" fill="hold">
                                              <p:stCondLst>
                                                <p:cond delay="0"/>
                                              </p:stCondLst>
                                            </p:cTn>
                                            <p:tgtEl>
                                              <p:spTgt spid="11"/>
                                            </p:tgtEl>
                                            <p:attrNameLst>
                                              <p:attrName>style.visibility</p:attrName>
                                            </p:attrNameLst>
                                          </p:cBhvr>
                                          <p:to>
                                            <p:strVal val="visible"/>
                                          </p:to>
                                        </p:set>
                                        <p:animEffect transition="in" filter="fade">
                                          <p:cBhvr>
                                            <p:cTn id="81" dur="500"/>
                                            <p:tgtEl>
                                              <p:spTgt spid="11"/>
                                            </p:tgtEl>
                                          </p:cBhvr>
                                        </p:animEffect>
                                      </p:childTnLst>
                                    </p:cTn>
                                  </p:par>
                                  <p:par>
                                    <p:cTn id="82" presetID="64" presetClass="path" presetSubtype="0" accel="50000" decel="50000" fill="hold" grpId="1" nodeType="withEffect">
                                      <p:stCondLst>
                                        <p:cond delay="0"/>
                                      </p:stCondLst>
                                      <p:childTnLst>
                                        <p:animMotion origin="layout" path="M 5.55556E-7 -0.02778 L 5.55556E-7 0.00031 " pathEditMode="relative" rAng="0" ptsTypes="AA">
                                          <p:cBhvr>
                                            <p:cTn id="83" dur="750" fill="hold"/>
                                            <p:tgtEl>
                                              <p:spTgt spid="11"/>
                                            </p:tgtEl>
                                            <p:attrNameLst>
                                              <p:attrName>ppt_x</p:attrName>
                                              <p:attrName>ppt_y</p:attrName>
                                            </p:attrNameLst>
                                          </p:cBhvr>
                                          <p:rCtr x="0" y="1389"/>
                                        </p:animMotion>
                                      </p:childTnLst>
                                    </p:cTn>
                                  </p:par>
                                </p:childTnLst>
                              </p:cTn>
                            </p:par>
                            <p:par>
                              <p:cTn id="84" fill="hold">
                                <p:stCondLst>
                                  <p:cond delay="7000"/>
                                </p:stCondLst>
                                <p:childTnLst>
                                  <p:par>
                                    <p:cTn id="85" presetID="10" presetClass="entr" presetSubtype="0" fill="hold" grpId="0" nodeType="afterEffect">
                                      <p:stCondLst>
                                        <p:cond delay="0"/>
                                      </p:stCondLst>
                                      <p:childTnLst>
                                        <p:set>
                                          <p:cBhvr>
                                            <p:cTn id="86" dur="1" fill="hold">
                                              <p:stCondLst>
                                                <p:cond delay="0"/>
                                              </p:stCondLst>
                                            </p:cTn>
                                            <p:tgtEl>
                                              <p:spTgt spid="54"/>
                                            </p:tgtEl>
                                            <p:attrNameLst>
                                              <p:attrName>style.visibility</p:attrName>
                                            </p:attrNameLst>
                                          </p:cBhvr>
                                          <p:to>
                                            <p:strVal val="visible"/>
                                          </p:to>
                                        </p:set>
                                        <p:animEffect transition="in" filter="fade">
                                          <p:cBhvr>
                                            <p:cTn id="87" dur="500"/>
                                            <p:tgtEl>
                                              <p:spTgt spid="5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5"/>
                                            </p:tgtEl>
                                            <p:attrNameLst>
                                              <p:attrName>style.visibility</p:attrName>
                                            </p:attrNameLst>
                                          </p:cBhvr>
                                          <p:to>
                                            <p:strVal val="visible"/>
                                          </p:to>
                                        </p:set>
                                        <p:animEffect transition="in" filter="fade">
                                          <p:cBhvr>
                                            <p:cTn id="90" dur="500"/>
                                            <p:tgtEl>
                                              <p:spTgt spid="55"/>
                                            </p:tgtEl>
                                          </p:cBhvr>
                                        </p:animEffect>
                                      </p:childTnLst>
                                    </p:cTn>
                                  </p:par>
                                </p:childTnLst>
                              </p:cTn>
                            </p:par>
                            <p:par>
                              <p:cTn id="91" fill="hold">
                                <p:stCondLst>
                                  <p:cond delay="7500"/>
                                </p:stCondLst>
                                <p:childTnLst>
                                  <p:par>
                                    <p:cTn id="92" presetID="10" presetClass="entr" presetSubtype="0"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fade">
                                          <p:cBhvr>
                                            <p:cTn id="94" dur="500"/>
                                            <p:tgtEl>
                                              <p:spTgt spid="43"/>
                                            </p:tgtEl>
                                          </p:cBhvr>
                                        </p:animEffect>
                                      </p:childTnLst>
                                    </p:cTn>
                                  </p:par>
                                  <p:par>
                                    <p:cTn id="95" presetID="64" presetClass="path" presetSubtype="0" accel="50000" decel="50000" fill="hold" grpId="1" nodeType="withEffect">
                                      <p:stCondLst>
                                        <p:cond delay="0"/>
                                      </p:stCondLst>
                                      <p:childTnLst>
                                        <p:animMotion origin="layout" path="M -3.05556E-6 0.03612 L -3.05556E-6 -4.19753E-6 " pathEditMode="relative" rAng="0" ptsTypes="AA">
                                          <p:cBhvr>
                                            <p:cTn id="96" dur="750" fill="hold"/>
                                            <p:tgtEl>
                                              <p:spTgt spid="43"/>
                                            </p:tgtEl>
                                            <p:attrNameLst>
                                              <p:attrName>ppt_x</p:attrName>
                                              <p:attrName>ppt_y</p:attrName>
                                            </p:attrNameLst>
                                          </p:cBhvr>
                                          <p:rCtr x="0" y="-1821"/>
                                        </p:animMotion>
                                      </p:childTnLst>
                                    </p:cTn>
                                  </p:par>
                                </p:childTnLst>
                              </p:cTn>
                            </p:par>
                            <p:par>
                              <p:cTn id="97" fill="hold">
                                <p:stCondLst>
                                  <p:cond delay="825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60"/>
                                            </p:tgtEl>
                                            <p:attrNameLst>
                                              <p:attrName>style.visibility</p:attrName>
                                            </p:attrNameLst>
                                          </p:cBhvr>
                                          <p:to>
                                            <p:strVal val="visible"/>
                                          </p:to>
                                        </p:set>
                                        <p:animEffect transition="in" filter="fade">
                                          <p:cBhvr>
                                            <p:cTn id="10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1" grpId="1" animBg="1"/>
          <p:bldP spid="24" grpId="0" animBg="1"/>
          <p:bldP spid="24" grpId="1" animBg="1"/>
          <p:bldP spid="30" grpId="0" animBg="1"/>
          <p:bldP spid="30" grpId="1" animBg="1"/>
          <p:bldP spid="36" grpId="0" animBg="1"/>
          <p:bldP spid="36" grpId="1" animBg="1"/>
          <p:bldP spid="43" grpId="0" animBg="1"/>
          <p:bldP spid="43" grpId="1" animBg="1"/>
          <p:bldP spid="50" grpId="0"/>
          <p:bldP spid="51" grpId="0"/>
          <p:bldP spid="52" grpId="0"/>
          <p:bldP spid="53" grpId="0"/>
          <p:bldP spid="54" grpId="0"/>
          <p:bldP spid="55" grpId="0"/>
          <p:bldP spid="57" grpId="0"/>
          <p:bldP spid="58" grpId="0"/>
          <p:bldP spid="59" grpId="0"/>
          <p:bldP spid="60"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42"/>
          <p:cNvSpPr>
            <a:spLocks noEditPoints="1"/>
          </p:cNvSpPr>
          <p:nvPr/>
        </p:nvSpPr>
        <p:spPr bwMode="auto">
          <a:xfrm>
            <a:off x="755576" y="627534"/>
            <a:ext cx="7830402" cy="4233006"/>
          </a:xfrm>
          <a:custGeom>
            <a:avLst/>
            <a:gdLst>
              <a:gd name="T0" fmla="*/ 1827500 w 3458"/>
              <a:gd name="T1" fmla="*/ 3284911 h 1870"/>
              <a:gd name="T2" fmla="*/ 1972782 w 3458"/>
              <a:gd name="T3" fmla="*/ 3139679 h 1870"/>
              <a:gd name="T4" fmla="*/ 3565154 w 3458"/>
              <a:gd name="T5" fmla="*/ 2994447 h 1870"/>
              <a:gd name="T6" fmla="*/ 5597196 w 3458"/>
              <a:gd name="T7" fmla="*/ 2849216 h 1870"/>
              <a:gd name="T8" fmla="*/ 3419872 w 3458"/>
              <a:gd name="T9" fmla="*/ 2849216 h 1870"/>
              <a:gd name="T10" fmla="*/ 5451914 w 3458"/>
              <a:gd name="T11" fmla="*/ 2700162 h 1870"/>
              <a:gd name="T12" fmla="*/ 2263347 w 3458"/>
              <a:gd name="T13" fmla="*/ 2700162 h 1870"/>
              <a:gd name="T14" fmla="*/ 3710436 w 3458"/>
              <a:gd name="T15" fmla="*/ 2556841 h 1870"/>
              <a:gd name="T16" fmla="*/ 1827500 w 3458"/>
              <a:gd name="T17" fmla="*/ 2556841 h 1870"/>
              <a:gd name="T18" fmla="*/ 3853807 w 3458"/>
              <a:gd name="T19" fmla="*/ 2411610 h 1870"/>
              <a:gd name="T20" fmla="*/ 1972782 w 3458"/>
              <a:gd name="T21" fmla="*/ 2411610 h 1870"/>
              <a:gd name="T22" fmla="*/ 3853807 w 3458"/>
              <a:gd name="T23" fmla="*/ 2266378 h 1870"/>
              <a:gd name="T24" fmla="*/ 2118065 w 3458"/>
              <a:gd name="T25" fmla="*/ 2266378 h 1870"/>
              <a:gd name="T26" fmla="*/ 3853807 w 3458"/>
              <a:gd name="T27" fmla="*/ 2121146 h 1870"/>
              <a:gd name="T28" fmla="*/ 2840654 w 3458"/>
              <a:gd name="T29" fmla="*/ 2121146 h 1870"/>
              <a:gd name="T30" fmla="*/ 4723590 w 3458"/>
              <a:gd name="T31" fmla="*/ 1977826 h 1870"/>
              <a:gd name="T32" fmla="*/ 3565154 w 3458"/>
              <a:gd name="T33" fmla="*/ 1977826 h 1870"/>
              <a:gd name="T34" fmla="*/ 1393564 w 3458"/>
              <a:gd name="T35" fmla="*/ 1977826 h 1870"/>
              <a:gd name="T36" fmla="*/ 4578308 w 3458"/>
              <a:gd name="T37" fmla="*/ 1832594 h 1870"/>
              <a:gd name="T38" fmla="*/ 3419872 w 3458"/>
              <a:gd name="T39" fmla="*/ 1832594 h 1870"/>
              <a:gd name="T40" fmla="*/ 1104911 w 3458"/>
              <a:gd name="T41" fmla="*/ 1832594 h 1870"/>
              <a:gd name="T42" fmla="*/ 4578308 w 3458"/>
              <a:gd name="T43" fmla="*/ 1687362 h 1870"/>
              <a:gd name="T44" fmla="*/ 3419872 w 3458"/>
              <a:gd name="T45" fmla="*/ 1687362 h 1870"/>
              <a:gd name="T46" fmla="*/ 1104911 w 3458"/>
              <a:gd name="T47" fmla="*/ 1687362 h 1870"/>
              <a:gd name="T48" fmla="*/ 4868873 w 3458"/>
              <a:gd name="T49" fmla="*/ 1542131 h 1870"/>
              <a:gd name="T50" fmla="*/ 3853807 w 3458"/>
              <a:gd name="T51" fmla="*/ 1542131 h 1870"/>
              <a:gd name="T52" fmla="*/ 1393564 w 3458"/>
              <a:gd name="T53" fmla="*/ 1542131 h 1870"/>
              <a:gd name="T54" fmla="*/ 5306631 w 3458"/>
              <a:gd name="T55" fmla="*/ 1398810 h 1870"/>
              <a:gd name="T56" fmla="*/ 4289655 w 3458"/>
              <a:gd name="T57" fmla="*/ 1398810 h 1870"/>
              <a:gd name="T58" fmla="*/ 1684129 w 3458"/>
              <a:gd name="T59" fmla="*/ 1398810 h 1870"/>
              <a:gd name="T60" fmla="*/ 5597196 w 3458"/>
              <a:gd name="T61" fmla="*/ 1253578 h 1870"/>
              <a:gd name="T62" fmla="*/ 4578308 w 3458"/>
              <a:gd name="T63" fmla="*/ 1253578 h 1870"/>
              <a:gd name="T64" fmla="*/ 3565154 w 3458"/>
              <a:gd name="T65" fmla="*/ 1253578 h 1870"/>
              <a:gd name="T66" fmla="*/ 1684129 w 3458"/>
              <a:gd name="T67" fmla="*/ 1253578 h 1870"/>
              <a:gd name="T68" fmla="*/ 6031132 w 3458"/>
              <a:gd name="T69" fmla="*/ 1104525 h 1870"/>
              <a:gd name="T70" fmla="*/ 4868873 w 3458"/>
              <a:gd name="T71" fmla="*/ 1104525 h 1870"/>
              <a:gd name="T72" fmla="*/ 3853807 w 3458"/>
              <a:gd name="T73" fmla="*/ 1104525 h 1870"/>
              <a:gd name="T74" fmla="*/ 1827500 w 3458"/>
              <a:gd name="T75" fmla="*/ 1104525 h 1870"/>
              <a:gd name="T76" fmla="*/ 814346 w 3458"/>
              <a:gd name="T77" fmla="*/ 1104525 h 1870"/>
              <a:gd name="T78" fmla="*/ 5740567 w 3458"/>
              <a:gd name="T79" fmla="*/ 959293 h 1870"/>
              <a:gd name="T80" fmla="*/ 4723590 w 3458"/>
              <a:gd name="T81" fmla="*/ 959293 h 1870"/>
              <a:gd name="T82" fmla="*/ 3710436 w 3458"/>
              <a:gd name="T83" fmla="*/ 959293 h 1870"/>
              <a:gd name="T84" fmla="*/ 1393564 w 3458"/>
              <a:gd name="T85" fmla="*/ 959293 h 1870"/>
              <a:gd name="T86" fmla="*/ 235128 w 3458"/>
              <a:gd name="T87" fmla="*/ 959293 h 1870"/>
              <a:gd name="T88" fmla="*/ 5740567 w 3458"/>
              <a:gd name="T89" fmla="*/ 814062 h 1870"/>
              <a:gd name="T90" fmla="*/ 4723590 w 3458"/>
              <a:gd name="T91" fmla="*/ 814062 h 1870"/>
              <a:gd name="T92" fmla="*/ 3710436 w 3458"/>
              <a:gd name="T93" fmla="*/ 814062 h 1870"/>
              <a:gd name="T94" fmla="*/ 1827500 w 3458"/>
              <a:gd name="T95" fmla="*/ 814062 h 1870"/>
              <a:gd name="T96" fmla="*/ 814346 w 3458"/>
              <a:gd name="T97" fmla="*/ 814062 h 1870"/>
              <a:gd name="T98" fmla="*/ 6319785 w 3458"/>
              <a:gd name="T99" fmla="*/ 670741 h 1870"/>
              <a:gd name="T100" fmla="*/ 5306631 w 3458"/>
              <a:gd name="T101" fmla="*/ 670741 h 1870"/>
              <a:gd name="T102" fmla="*/ 4289655 w 3458"/>
              <a:gd name="T103" fmla="*/ 670741 h 1870"/>
              <a:gd name="T104" fmla="*/ 2263347 w 3458"/>
              <a:gd name="T105" fmla="*/ 670741 h 1870"/>
              <a:gd name="T106" fmla="*/ 959629 w 3458"/>
              <a:gd name="T107" fmla="*/ 670741 h 1870"/>
              <a:gd name="T108" fmla="*/ 5885850 w 3458"/>
              <a:gd name="T109" fmla="*/ 525509 h 1870"/>
              <a:gd name="T110" fmla="*/ 4723590 w 3458"/>
              <a:gd name="T111" fmla="*/ 525509 h 1870"/>
              <a:gd name="T112" fmla="*/ 2263347 w 3458"/>
              <a:gd name="T113" fmla="*/ 525509 h 1870"/>
              <a:gd name="T114" fmla="*/ 814346 w 3458"/>
              <a:gd name="T115" fmla="*/ 525509 h 1870"/>
              <a:gd name="T116" fmla="*/ 3565154 w 3458"/>
              <a:gd name="T117" fmla="*/ 380278 h 1870"/>
              <a:gd name="T118" fmla="*/ 1538847 w 3458"/>
              <a:gd name="T119" fmla="*/ 380278 h 1870"/>
              <a:gd name="T120" fmla="*/ 3419872 w 3458"/>
              <a:gd name="T121" fmla="*/ 235046 h 1870"/>
              <a:gd name="T122" fmla="*/ 1684129 w 3458"/>
              <a:gd name="T123" fmla="*/ 235046 h 1870"/>
              <a:gd name="T124" fmla="*/ 2552000 w 3458"/>
              <a:gd name="T125" fmla="*/ 91725 h 18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58" h="1870">
                <a:moveTo>
                  <a:pt x="956" y="1870"/>
                </a:moveTo>
                <a:lnTo>
                  <a:pt x="909" y="1870"/>
                </a:lnTo>
                <a:lnTo>
                  <a:pt x="909" y="1823"/>
                </a:lnTo>
                <a:lnTo>
                  <a:pt x="956" y="1823"/>
                </a:lnTo>
                <a:lnTo>
                  <a:pt x="956" y="1870"/>
                </a:lnTo>
                <a:close/>
                <a:moveTo>
                  <a:pt x="3230" y="1794"/>
                </a:moveTo>
                <a:lnTo>
                  <a:pt x="3181" y="1794"/>
                </a:lnTo>
                <a:lnTo>
                  <a:pt x="3181" y="1747"/>
                </a:lnTo>
                <a:lnTo>
                  <a:pt x="3230" y="1747"/>
                </a:lnTo>
                <a:lnTo>
                  <a:pt x="3230" y="1794"/>
                </a:lnTo>
                <a:close/>
                <a:moveTo>
                  <a:pt x="956" y="1794"/>
                </a:moveTo>
                <a:lnTo>
                  <a:pt x="909" y="1794"/>
                </a:lnTo>
                <a:lnTo>
                  <a:pt x="909" y="1747"/>
                </a:lnTo>
                <a:lnTo>
                  <a:pt x="956" y="1747"/>
                </a:lnTo>
                <a:lnTo>
                  <a:pt x="956" y="1794"/>
                </a:lnTo>
                <a:close/>
                <a:moveTo>
                  <a:pt x="3306" y="1719"/>
                </a:moveTo>
                <a:lnTo>
                  <a:pt x="3257" y="1719"/>
                </a:lnTo>
                <a:lnTo>
                  <a:pt x="3257" y="1671"/>
                </a:lnTo>
                <a:lnTo>
                  <a:pt x="3306" y="1671"/>
                </a:lnTo>
                <a:lnTo>
                  <a:pt x="3306" y="1719"/>
                </a:lnTo>
                <a:close/>
                <a:moveTo>
                  <a:pt x="3003" y="1719"/>
                </a:moveTo>
                <a:lnTo>
                  <a:pt x="2954" y="1719"/>
                </a:lnTo>
                <a:lnTo>
                  <a:pt x="2954" y="1671"/>
                </a:lnTo>
                <a:lnTo>
                  <a:pt x="3003" y="1671"/>
                </a:lnTo>
                <a:lnTo>
                  <a:pt x="3003" y="1719"/>
                </a:lnTo>
                <a:close/>
                <a:moveTo>
                  <a:pt x="1032" y="1719"/>
                </a:moveTo>
                <a:lnTo>
                  <a:pt x="985" y="1719"/>
                </a:lnTo>
                <a:lnTo>
                  <a:pt x="985" y="1671"/>
                </a:lnTo>
                <a:lnTo>
                  <a:pt x="1032" y="1671"/>
                </a:lnTo>
                <a:lnTo>
                  <a:pt x="1032" y="1719"/>
                </a:lnTo>
                <a:close/>
                <a:moveTo>
                  <a:pt x="956" y="1719"/>
                </a:moveTo>
                <a:lnTo>
                  <a:pt x="909" y="1719"/>
                </a:lnTo>
                <a:lnTo>
                  <a:pt x="909" y="1671"/>
                </a:lnTo>
                <a:lnTo>
                  <a:pt x="956" y="1671"/>
                </a:lnTo>
                <a:lnTo>
                  <a:pt x="956" y="1719"/>
                </a:lnTo>
                <a:close/>
                <a:moveTo>
                  <a:pt x="3382" y="1643"/>
                </a:moveTo>
                <a:lnTo>
                  <a:pt x="3332" y="1643"/>
                </a:lnTo>
                <a:lnTo>
                  <a:pt x="3332" y="1596"/>
                </a:lnTo>
                <a:lnTo>
                  <a:pt x="3382" y="1596"/>
                </a:lnTo>
                <a:lnTo>
                  <a:pt x="3382" y="1643"/>
                </a:lnTo>
                <a:close/>
                <a:moveTo>
                  <a:pt x="3306" y="1643"/>
                </a:moveTo>
                <a:lnTo>
                  <a:pt x="3257" y="1643"/>
                </a:lnTo>
                <a:lnTo>
                  <a:pt x="3257" y="1596"/>
                </a:lnTo>
                <a:lnTo>
                  <a:pt x="3306" y="1596"/>
                </a:lnTo>
                <a:lnTo>
                  <a:pt x="3306" y="1643"/>
                </a:lnTo>
                <a:close/>
                <a:moveTo>
                  <a:pt x="3079" y="1643"/>
                </a:moveTo>
                <a:lnTo>
                  <a:pt x="3029" y="1643"/>
                </a:lnTo>
                <a:lnTo>
                  <a:pt x="3029" y="1596"/>
                </a:lnTo>
                <a:lnTo>
                  <a:pt x="3079" y="1596"/>
                </a:lnTo>
                <a:lnTo>
                  <a:pt x="3079" y="1643"/>
                </a:lnTo>
                <a:close/>
                <a:moveTo>
                  <a:pt x="3003" y="1643"/>
                </a:moveTo>
                <a:lnTo>
                  <a:pt x="2954" y="1643"/>
                </a:lnTo>
                <a:lnTo>
                  <a:pt x="2954" y="1596"/>
                </a:lnTo>
                <a:lnTo>
                  <a:pt x="3003" y="1596"/>
                </a:lnTo>
                <a:lnTo>
                  <a:pt x="3003" y="1643"/>
                </a:lnTo>
                <a:close/>
                <a:moveTo>
                  <a:pt x="2928" y="1643"/>
                </a:moveTo>
                <a:lnTo>
                  <a:pt x="2878" y="1643"/>
                </a:lnTo>
                <a:lnTo>
                  <a:pt x="2878" y="1596"/>
                </a:lnTo>
                <a:lnTo>
                  <a:pt x="2928" y="1596"/>
                </a:lnTo>
                <a:lnTo>
                  <a:pt x="2928" y="1643"/>
                </a:lnTo>
                <a:close/>
                <a:moveTo>
                  <a:pt x="2776" y="1643"/>
                </a:moveTo>
                <a:lnTo>
                  <a:pt x="2726" y="1643"/>
                </a:lnTo>
                <a:lnTo>
                  <a:pt x="2726" y="1596"/>
                </a:lnTo>
                <a:lnTo>
                  <a:pt x="2776" y="1596"/>
                </a:lnTo>
                <a:lnTo>
                  <a:pt x="2776" y="1643"/>
                </a:lnTo>
                <a:close/>
                <a:moveTo>
                  <a:pt x="1032" y="1643"/>
                </a:moveTo>
                <a:lnTo>
                  <a:pt x="985" y="1643"/>
                </a:lnTo>
                <a:lnTo>
                  <a:pt x="985" y="1596"/>
                </a:lnTo>
                <a:lnTo>
                  <a:pt x="1032" y="1596"/>
                </a:lnTo>
                <a:lnTo>
                  <a:pt x="1032" y="1643"/>
                </a:lnTo>
                <a:close/>
                <a:moveTo>
                  <a:pt x="956" y="1643"/>
                </a:moveTo>
                <a:lnTo>
                  <a:pt x="909" y="1643"/>
                </a:lnTo>
                <a:lnTo>
                  <a:pt x="909" y="1596"/>
                </a:lnTo>
                <a:lnTo>
                  <a:pt x="956" y="1596"/>
                </a:lnTo>
                <a:lnTo>
                  <a:pt x="956" y="1643"/>
                </a:lnTo>
                <a:close/>
                <a:moveTo>
                  <a:pt x="3079" y="1567"/>
                </a:moveTo>
                <a:lnTo>
                  <a:pt x="3029" y="1567"/>
                </a:lnTo>
                <a:lnTo>
                  <a:pt x="3029" y="1517"/>
                </a:lnTo>
                <a:lnTo>
                  <a:pt x="3079" y="1517"/>
                </a:lnTo>
                <a:lnTo>
                  <a:pt x="3079" y="1567"/>
                </a:lnTo>
                <a:close/>
                <a:moveTo>
                  <a:pt x="3003" y="1567"/>
                </a:moveTo>
                <a:lnTo>
                  <a:pt x="2954" y="1567"/>
                </a:lnTo>
                <a:lnTo>
                  <a:pt x="2954" y="1517"/>
                </a:lnTo>
                <a:lnTo>
                  <a:pt x="3003" y="1517"/>
                </a:lnTo>
                <a:lnTo>
                  <a:pt x="3003" y="1567"/>
                </a:lnTo>
                <a:close/>
                <a:moveTo>
                  <a:pt x="2928" y="1567"/>
                </a:moveTo>
                <a:lnTo>
                  <a:pt x="2878" y="1567"/>
                </a:lnTo>
                <a:lnTo>
                  <a:pt x="2878" y="1517"/>
                </a:lnTo>
                <a:lnTo>
                  <a:pt x="2928" y="1517"/>
                </a:lnTo>
                <a:lnTo>
                  <a:pt x="2928" y="1567"/>
                </a:lnTo>
                <a:close/>
                <a:moveTo>
                  <a:pt x="2852" y="1567"/>
                </a:moveTo>
                <a:lnTo>
                  <a:pt x="2802" y="1567"/>
                </a:lnTo>
                <a:lnTo>
                  <a:pt x="2802" y="1517"/>
                </a:lnTo>
                <a:lnTo>
                  <a:pt x="2852" y="1517"/>
                </a:lnTo>
                <a:lnTo>
                  <a:pt x="2852" y="1567"/>
                </a:lnTo>
                <a:close/>
                <a:moveTo>
                  <a:pt x="2776" y="1567"/>
                </a:moveTo>
                <a:lnTo>
                  <a:pt x="2726" y="1567"/>
                </a:lnTo>
                <a:lnTo>
                  <a:pt x="2726" y="1517"/>
                </a:lnTo>
                <a:lnTo>
                  <a:pt x="2776" y="1517"/>
                </a:lnTo>
                <a:lnTo>
                  <a:pt x="2776" y="1567"/>
                </a:lnTo>
                <a:close/>
                <a:moveTo>
                  <a:pt x="1865" y="1567"/>
                </a:moveTo>
                <a:lnTo>
                  <a:pt x="1818" y="1567"/>
                </a:lnTo>
                <a:lnTo>
                  <a:pt x="1818" y="1517"/>
                </a:lnTo>
                <a:lnTo>
                  <a:pt x="1865" y="1517"/>
                </a:lnTo>
                <a:lnTo>
                  <a:pt x="1865" y="1567"/>
                </a:lnTo>
                <a:close/>
                <a:moveTo>
                  <a:pt x="1789" y="1567"/>
                </a:moveTo>
                <a:lnTo>
                  <a:pt x="1742" y="1567"/>
                </a:lnTo>
                <a:lnTo>
                  <a:pt x="1742" y="1517"/>
                </a:lnTo>
                <a:lnTo>
                  <a:pt x="1789" y="1517"/>
                </a:lnTo>
                <a:lnTo>
                  <a:pt x="1789" y="1567"/>
                </a:lnTo>
                <a:close/>
                <a:moveTo>
                  <a:pt x="1108" y="1567"/>
                </a:moveTo>
                <a:lnTo>
                  <a:pt x="1060" y="1567"/>
                </a:lnTo>
                <a:lnTo>
                  <a:pt x="1060" y="1517"/>
                </a:lnTo>
                <a:lnTo>
                  <a:pt x="1108" y="1517"/>
                </a:lnTo>
                <a:lnTo>
                  <a:pt x="1108" y="1567"/>
                </a:lnTo>
                <a:close/>
                <a:moveTo>
                  <a:pt x="1032" y="1567"/>
                </a:moveTo>
                <a:lnTo>
                  <a:pt x="985" y="1567"/>
                </a:lnTo>
                <a:lnTo>
                  <a:pt x="985" y="1517"/>
                </a:lnTo>
                <a:lnTo>
                  <a:pt x="1032" y="1517"/>
                </a:lnTo>
                <a:lnTo>
                  <a:pt x="1032" y="1567"/>
                </a:lnTo>
                <a:close/>
                <a:moveTo>
                  <a:pt x="956" y="1567"/>
                </a:moveTo>
                <a:lnTo>
                  <a:pt x="909" y="1567"/>
                </a:lnTo>
                <a:lnTo>
                  <a:pt x="909" y="1517"/>
                </a:lnTo>
                <a:lnTo>
                  <a:pt x="956" y="1517"/>
                </a:lnTo>
                <a:lnTo>
                  <a:pt x="956" y="1567"/>
                </a:lnTo>
                <a:close/>
                <a:moveTo>
                  <a:pt x="3079" y="1491"/>
                </a:moveTo>
                <a:lnTo>
                  <a:pt x="3029" y="1491"/>
                </a:lnTo>
                <a:lnTo>
                  <a:pt x="3029" y="1442"/>
                </a:lnTo>
                <a:lnTo>
                  <a:pt x="3079" y="1442"/>
                </a:lnTo>
                <a:lnTo>
                  <a:pt x="3079" y="1491"/>
                </a:lnTo>
                <a:close/>
                <a:moveTo>
                  <a:pt x="3003" y="1491"/>
                </a:moveTo>
                <a:lnTo>
                  <a:pt x="2954" y="1491"/>
                </a:lnTo>
                <a:lnTo>
                  <a:pt x="2954" y="1442"/>
                </a:lnTo>
                <a:lnTo>
                  <a:pt x="3003" y="1442"/>
                </a:lnTo>
                <a:lnTo>
                  <a:pt x="3003" y="1491"/>
                </a:lnTo>
                <a:close/>
                <a:moveTo>
                  <a:pt x="2928" y="1491"/>
                </a:moveTo>
                <a:lnTo>
                  <a:pt x="2878" y="1491"/>
                </a:lnTo>
                <a:lnTo>
                  <a:pt x="2878" y="1442"/>
                </a:lnTo>
                <a:lnTo>
                  <a:pt x="2928" y="1442"/>
                </a:lnTo>
                <a:lnTo>
                  <a:pt x="2928" y="1491"/>
                </a:lnTo>
                <a:close/>
                <a:moveTo>
                  <a:pt x="2852" y="1491"/>
                </a:moveTo>
                <a:lnTo>
                  <a:pt x="2802" y="1491"/>
                </a:lnTo>
                <a:lnTo>
                  <a:pt x="2802" y="1442"/>
                </a:lnTo>
                <a:lnTo>
                  <a:pt x="2852" y="1442"/>
                </a:lnTo>
                <a:lnTo>
                  <a:pt x="2852" y="1491"/>
                </a:lnTo>
                <a:close/>
                <a:moveTo>
                  <a:pt x="2776" y="1491"/>
                </a:moveTo>
                <a:lnTo>
                  <a:pt x="2726" y="1491"/>
                </a:lnTo>
                <a:lnTo>
                  <a:pt x="2726" y="1442"/>
                </a:lnTo>
                <a:lnTo>
                  <a:pt x="2776" y="1442"/>
                </a:lnTo>
                <a:lnTo>
                  <a:pt x="2776" y="1491"/>
                </a:lnTo>
                <a:close/>
                <a:moveTo>
                  <a:pt x="2700" y="1491"/>
                </a:moveTo>
                <a:lnTo>
                  <a:pt x="2651" y="1491"/>
                </a:lnTo>
                <a:lnTo>
                  <a:pt x="2651" y="1442"/>
                </a:lnTo>
                <a:lnTo>
                  <a:pt x="2700" y="1442"/>
                </a:lnTo>
                <a:lnTo>
                  <a:pt x="2700" y="1491"/>
                </a:lnTo>
                <a:close/>
                <a:moveTo>
                  <a:pt x="2092" y="1491"/>
                </a:moveTo>
                <a:lnTo>
                  <a:pt x="2045" y="1491"/>
                </a:lnTo>
                <a:lnTo>
                  <a:pt x="2045" y="1442"/>
                </a:lnTo>
                <a:lnTo>
                  <a:pt x="2092" y="1442"/>
                </a:lnTo>
                <a:lnTo>
                  <a:pt x="2092" y="1491"/>
                </a:lnTo>
                <a:close/>
                <a:moveTo>
                  <a:pt x="1941" y="1491"/>
                </a:moveTo>
                <a:lnTo>
                  <a:pt x="1893" y="1491"/>
                </a:lnTo>
                <a:lnTo>
                  <a:pt x="1893" y="1442"/>
                </a:lnTo>
                <a:lnTo>
                  <a:pt x="1941" y="1442"/>
                </a:lnTo>
                <a:lnTo>
                  <a:pt x="1941" y="1491"/>
                </a:lnTo>
                <a:close/>
                <a:moveTo>
                  <a:pt x="1865" y="1491"/>
                </a:moveTo>
                <a:lnTo>
                  <a:pt x="1818" y="1491"/>
                </a:lnTo>
                <a:lnTo>
                  <a:pt x="1818" y="1442"/>
                </a:lnTo>
                <a:lnTo>
                  <a:pt x="1865" y="1442"/>
                </a:lnTo>
                <a:lnTo>
                  <a:pt x="1865" y="1491"/>
                </a:lnTo>
                <a:close/>
                <a:moveTo>
                  <a:pt x="1789" y="1491"/>
                </a:moveTo>
                <a:lnTo>
                  <a:pt x="1742" y="1491"/>
                </a:lnTo>
                <a:lnTo>
                  <a:pt x="1742" y="1442"/>
                </a:lnTo>
                <a:lnTo>
                  <a:pt x="1789" y="1442"/>
                </a:lnTo>
                <a:lnTo>
                  <a:pt x="1789" y="1491"/>
                </a:lnTo>
                <a:close/>
                <a:moveTo>
                  <a:pt x="1184" y="1491"/>
                </a:moveTo>
                <a:lnTo>
                  <a:pt x="1136" y="1491"/>
                </a:lnTo>
                <a:lnTo>
                  <a:pt x="1136" y="1442"/>
                </a:lnTo>
                <a:lnTo>
                  <a:pt x="1184" y="1442"/>
                </a:lnTo>
                <a:lnTo>
                  <a:pt x="1184" y="1491"/>
                </a:lnTo>
                <a:close/>
                <a:moveTo>
                  <a:pt x="1108" y="1491"/>
                </a:moveTo>
                <a:lnTo>
                  <a:pt x="1060" y="1491"/>
                </a:lnTo>
                <a:lnTo>
                  <a:pt x="1060" y="1442"/>
                </a:lnTo>
                <a:lnTo>
                  <a:pt x="1108" y="1442"/>
                </a:lnTo>
                <a:lnTo>
                  <a:pt x="1108" y="1491"/>
                </a:lnTo>
                <a:close/>
                <a:moveTo>
                  <a:pt x="1032" y="1491"/>
                </a:moveTo>
                <a:lnTo>
                  <a:pt x="985" y="1491"/>
                </a:lnTo>
                <a:lnTo>
                  <a:pt x="985" y="1442"/>
                </a:lnTo>
                <a:lnTo>
                  <a:pt x="1032" y="1442"/>
                </a:lnTo>
                <a:lnTo>
                  <a:pt x="1032" y="1491"/>
                </a:lnTo>
                <a:close/>
                <a:moveTo>
                  <a:pt x="956" y="1491"/>
                </a:moveTo>
                <a:lnTo>
                  <a:pt x="909" y="1491"/>
                </a:lnTo>
                <a:lnTo>
                  <a:pt x="909" y="1442"/>
                </a:lnTo>
                <a:lnTo>
                  <a:pt x="956" y="1442"/>
                </a:lnTo>
                <a:lnTo>
                  <a:pt x="956" y="1491"/>
                </a:lnTo>
                <a:close/>
                <a:moveTo>
                  <a:pt x="3003" y="1413"/>
                </a:moveTo>
                <a:lnTo>
                  <a:pt x="2954" y="1413"/>
                </a:lnTo>
                <a:lnTo>
                  <a:pt x="2954" y="1366"/>
                </a:lnTo>
                <a:lnTo>
                  <a:pt x="3003" y="1366"/>
                </a:lnTo>
                <a:lnTo>
                  <a:pt x="3003" y="1413"/>
                </a:lnTo>
                <a:close/>
                <a:moveTo>
                  <a:pt x="2928" y="1413"/>
                </a:moveTo>
                <a:lnTo>
                  <a:pt x="2878" y="1413"/>
                </a:lnTo>
                <a:lnTo>
                  <a:pt x="2878" y="1366"/>
                </a:lnTo>
                <a:lnTo>
                  <a:pt x="2928" y="1366"/>
                </a:lnTo>
                <a:lnTo>
                  <a:pt x="2928" y="1413"/>
                </a:lnTo>
                <a:close/>
                <a:moveTo>
                  <a:pt x="2852" y="1413"/>
                </a:moveTo>
                <a:lnTo>
                  <a:pt x="2802" y="1413"/>
                </a:lnTo>
                <a:lnTo>
                  <a:pt x="2802" y="1366"/>
                </a:lnTo>
                <a:lnTo>
                  <a:pt x="2852" y="1366"/>
                </a:lnTo>
                <a:lnTo>
                  <a:pt x="2852" y="1413"/>
                </a:lnTo>
                <a:close/>
                <a:moveTo>
                  <a:pt x="2092" y="1413"/>
                </a:moveTo>
                <a:lnTo>
                  <a:pt x="2045" y="1413"/>
                </a:lnTo>
                <a:lnTo>
                  <a:pt x="2045" y="1366"/>
                </a:lnTo>
                <a:lnTo>
                  <a:pt x="2092" y="1366"/>
                </a:lnTo>
                <a:lnTo>
                  <a:pt x="2092" y="1413"/>
                </a:lnTo>
                <a:close/>
                <a:moveTo>
                  <a:pt x="2016" y="1413"/>
                </a:moveTo>
                <a:lnTo>
                  <a:pt x="1969" y="1413"/>
                </a:lnTo>
                <a:lnTo>
                  <a:pt x="1969" y="1366"/>
                </a:lnTo>
                <a:lnTo>
                  <a:pt x="2016" y="1366"/>
                </a:lnTo>
                <a:lnTo>
                  <a:pt x="2016" y="1413"/>
                </a:lnTo>
                <a:close/>
                <a:moveTo>
                  <a:pt x="1941" y="1413"/>
                </a:moveTo>
                <a:lnTo>
                  <a:pt x="1893" y="1413"/>
                </a:lnTo>
                <a:lnTo>
                  <a:pt x="1893" y="1366"/>
                </a:lnTo>
                <a:lnTo>
                  <a:pt x="1941" y="1366"/>
                </a:lnTo>
                <a:lnTo>
                  <a:pt x="1941" y="1413"/>
                </a:lnTo>
                <a:close/>
                <a:moveTo>
                  <a:pt x="1865" y="1413"/>
                </a:moveTo>
                <a:lnTo>
                  <a:pt x="1818" y="1413"/>
                </a:lnTo>
                <a:lnTo>
                  <a:pt x="1818" y="1366"/>
                </a:lnTo>
                <a:lnTo>
                  <a:pt x="1865" y="1366"/>
                </a:lnTo>
                <a:lnTo>
                  <a:pt x="1865" y="1413"/>
                </a:lnTo>
                <a:close/>
                <a:moveTo>
                  <a:pt x="1789" y="1413"/>
                </a:moveTo>
                <a:lnTo>
                  <a:pt x="1742" y="1413"/>
                </a:lnTo>
                <a:lnTo>
                  <a:pt x="1742" y="1366"/>
                </a:lnTo>
                <a:lnTo>
                  <a:pt x="1789" y="1366"/>
                </a:lnTo>
                <a:lnTo>
                  <a:pt x="1789" y="1413"/>
                </a:lnTo>
                <a:close/>
                <a:moveTo>
                  <a:pt x="1259" y="1413"/>
                </a:moveTo>
                <a:lnTo>
                  <a:pt x="1212" y="1413"/>
                </a:lnTo>
                <a:lnTo>
                  <a:pt x="1212" y="1366"/>
                </a:lnTo>
                <a:lnTo>
                  <a:pt x="1259" y="1366"/>
                </a:lnTo>
                <a:lnTo>
                  <a:pt x="1259" y="1413"/>
                </a:lnTo>
                <a:close/>
                <a:moveTo>
                  <a:pt x="1184" y="1413"/>
                </a:moveTo>
                <a:lnTo>
                  <a:pt x="1136" y="1413"/>
                </a:lnTo>
                <a:lnTo>
                  <a:pt x="1136" y="1366"/>
                </a:lnTo>
                <a:lnTo>
                  <a:pt x="1184" y="1366"/>
                </a:lnTo>
                <a:lnTo>
                  <a:pt x="1184" y="1413"/>
                </a:lnTo>
                <a:close/>
                <a:moveTo>
                  <a:pt x="1108" y="1413"/>
                </a:moveTo>
                <a:lnTo>
                  <a:pt x="1060" y="1413"/>
                </a:lnTo>
                <a:lnTo>
                  <a:pt x="1060" y="1366"/>
                </a:lnTo>
                <a:lnTo>
                  <a:pt x="1108" y="1366"/>
                </a:lnTo>
                <a:lnTo>
                  <a:pt x="1108" y="1413"/>
                </a:lnTo>
                <a:close/>
                <a:moveTo>
                  <a:pt x="1032" y="1413"/>
                </a:moveTo>
                <a:lnTo>
                  <a:pt x="985" y="1413"/>
                </a:lnTo>
                <a:lnTo>
                  <a:pt x="985" y="1366"/>
                </a:lnTo>
                <a:lnTo>
                  <a:pt x="1032" y="1366"/>
                </a:lnTo>
                <a:lnTo>
                  <a:pt x="1032" y="1413"/>
                </a:lnTo>
                <a:close/>
                <a:moveTo>
                  <a:pt x="956" y="1413"/>
                </a:moveTo>
                <a:lnTo>
                  <a:pt x="909" y="1413"/>
                </a:lnTo>
                <a:lnTo>
                  <a:pt x="909" y="1366"/>
                </a:lnTo>
                <a:lnTo>
                  <a:pt x="956" y="1366"/>
                </a:lnTo>
                <a:lnTo>
                  <a:pt x="956" y="1413"/>
                </a:lnTo>
                <a:close/>
                <a:moveTo>
                  <a:pt x="3079" y="1338"/>
                </a:moveTo>
                <a:lnTo>
                  <a:pt x="3029" y="1338"/>
                </a:lnTo>
                <a:lnTo>
                  <a:pt x="3029" y="1290"/>
                </a:lnTo>
                <a:lnTo>
                  <a:pt x="3079" y="1290"/>
                </a:lnTo>
                <a:lnTo>
                  <a:pt x="3079" y="1338"/>
                </a:lnTo>
                <a:close/>
                <a:moveTo>
                  <a:pt x="3003" y="1338"/>
                </a:moveTo>
                <a:lnTo>
                  <a:pt x="2954" y="1338"/>
                </a:lnTo>
                <a:lnTo>
                  <a:pt x="2954" y="1290"/>
                </a:lnTo>
                <a:lnTo>
                  <a:pt x="3003" y="1290"/>
                </a:lnTo>
                <a:lnTo>
                  <a:pt x="3003" y="1338"/>
                </a:lnTo>
                <a:close/>
                <a:moveTo>
                  <a:pt x="2016" y="1338"/>
                </a:moveTo>
                <a:lnTo>
                  <a:pt x="1969" y="1338"/>
                </a:lnTo>
                <a:lnTo>
                  <a:pt x="1969" y="1290"/>
                </a:lnTo>
                <a:lnTo>
                  <a:pt x="2016" y="1290"/>
                </a:lnTo>
                <a:lnTo>
                  <a:pt x="2016" y="1338"/>
                </a:lnTo>
                <a:close/>
                <a:moveTo>
                  <a:pt x="1941" y="1338"/>
                </a:moveTo>
                <a:lnTo>
                  <a:pt x="1893" y="1338"/>
                </a:lnTo>
                <a:lnTo>
                  <a:pt x="1893" y="1290"/>
                </a:lnTo>
                <a:lnTo>
                  <a:pt x="1941" y="1290"/>
                </a:lnTo>
                <a:lnTo>
                  <a:pt x="1941" y="1338"/>
                </a:lnTo>
                <a:close/>
                <a:moveTo>
                  <a:pt x="1865" y="1338"/>
                </a:moveTo>
                <a:lnTo>
                  <a:pt x="1818" y="1338"/>
                </a:lnTo>
                <a:lnTo>
                  <a:pt x="1818" y="1290"/>
                </a:lnTo>
                <a:lnTo>
                  <a:pt x="1865" y="1290"/>
                </a:lnTo>
                <a:lnTo>
                  <a:pt x="1865" y="1338"/>
                </a:lnTo>
                <a:close/>
                <a:moveTo>
                  <a:pt x="1789" y="1338"/>
                </a:moveTo>
                <a:lnTo>
                  <a:pt x="1742" y="1338"/>
                </a:lnTo>
                <a:lnTo>
                  <a:pt x="1742" y="1290"/>
                </a:lnTo>
                <a:lnTo>
                  <a:pt x="1789" y="1290"/>
                </a:lnTo>
                <a:lnTo>
                  <a:pt x="1789" y="1338"/>
                </a:lnTo>
                <a:close/>
                <a:moveTo>
                  <a:pt x="1259" y="1338"/>
                </a:moveTo>
                <a:lnTo>
                  <a:pt x="1212" y="1338"/>
                </a:lnTo>
                <a:lnTo>
                  <a:pt x="1212" y="1290"/>
                </a:lnTo>
                <a:lnTo>
                  <a:pt x="1259" y="1290"/>
                </a:lnTo>
                <a:lnTo>
                  <a:pt x="1259" y="1338"/>
                </a:lnTo>
                <a:close/>
                <a:moveTo>
                  <a:pt x="1184" y="1338"/>
                </a:moveTo>
                <a:lnTo>
                  <a:pt x="1136" y="1338"/>
                </a:lnTo>
                <a:lnTo>
                  <a:pt x="1136" y="1290"/>
                </a:lnTo>
                <a:lnTo>
                  <a:pt x="1184" y="1290"/>
                </a:lnTo>
                <a:lnTo>
                  <a:pt x="1184" y="1338"/>
                </a:lnTo>
                <a:close/>
                <a:moveTo>
                  <a:pt x="1108" y="1338"/>
                </a:moveTo>
                <a:lnTo>
                  <a:pt x="1060" y="1338"/>
                </a:lnTo>
                <a:lnTo>
                  <a:pt x="1060" y="1290"/>
                </a:lnTo>
                <a:lnTo>
                  <a:pt x="1108" y="1290"/>
                </a:lnTo>
                <a:lnTo>
                  <a:pt x="1108" y="1338"/>
                </a:lnTo>
                <a:close/>
                <a:moveTo>
                  <a:pt x="1032" y="1338"/>
                </a:moveTo>
                <a:lnTo>
                  <a:pt x="985" y="1338"/>
                </a:lnTo>
                <a:lnTo>
                  <a:pt x="985" y="1290"/>
                </a:lnTo>
                <a:lnTo>
                  <a:pt x="1032" y="1290"/>
                </a:lnTo>
                <a:lnTo>
                  <a:pt x="1032" y="1338"/>
                </a:lnTo>
                <a:close/>
                <a:moveTo>
                  <a:pt x="956" y="1338"/>
                </a:moveTo>
                <a:lnTo>
                  <a:pt x="909" y="1338"/>
                </a:lnTo>
                <a:lnTo>
                  <a:pt x="909" y="1290"/>
                </a:lnTo>
                <a:lnTo>
                  <a:pt x="956" y="1290"/>
                </a:lnTo>
                <a:lnTo>
                  <a:pt x="956" y="1338"/>
                </a:lnTo>
                <a:close/>
                <a:moveTo>
                  <a:pt x="881" y="1338"/>
                </a:moveTo>
                <a:lnTo>
                  <a:pt x="833" y="1338"/>
                </a:lnTo>
                <a:lnTo>
                  <a:pt x="833" y="1290"/>
                </a:lnTo>
                <a:lnTo>
                  <a:pt x="881" y="1290"/>
                </a:lnTo>
                <a:lnTo>
                  <a:pt x="881" y="1338"/>
                </a:lnTo>
                <a:close/>
                <a:moveTo>
                  <a:pt x="3003" y="1262"/>
                </a:moveTo>
                <a:lnTo>
                  <a:pt x="2954" y="1262"/>
                </a:lnTo>
                <a:lnTo>
                  <a:pt x="2954" y="1215"/>
                </a:lnTo>
                <a:lnTo>
                  <a:pt x="3003" y="1215"/>
                </a:lnTo>
                <a:lnTo>
                  <a:pt x="3003" y="1262"/>
                </a:lnTo>
                <a:close/>
                <a:moveTo>
                  <a:pt x="2928" y="1262"/>
                </a:moveTo>
                <a:lnTo>
                  <a:pt x="2878" y="1262"/>
                </a:lnTo>
                <a:lnTo>
                  <a:pt x="2878" y="1215"/>
                </a:lnTo>
                <a:lnTo>
                  <a:pt x="2928" y="1215"/>
                </a:lnTo>
                <a:lnTo>
                  <a:pt x="2928" y="1262"/>
                </a:lnTo>
                <a:close/>
                <a:moveTo>
                  <a:pt x="2776" y="1262"/>
                </a:moveTo>
                <a:lnTo>
                  <a:pt x="2726" y="1262"/>
                </a:lnTo>
                <a:lnTo>
                  <a:pt x="2726" y="1215"/>
                </a:lnTo>
                <a:lnTo>
                  <a:pt x="2776" y="1215"/>
                </a:lnTo>
                <a:lnTo>
                  <a:pt x="2776" y="1262"/>
                </a:lnTo>
                <a:close/>
                <a:moveTo>
                  <a:pt x="2700" y="1262"/>
                </a:moveTo>
                <a:lnTo>
                  <a:pt x="2651" y="1262"/>
                </a:lnTo>
                <a:lnTo>
                  <a:pt x="2651" y="1215"/>
                </a:lnTo>
                <a:lnTo>
                  <a:pt x="2700" y="1215"/>
                </a:lnTo>
                <a:lnTo>
                  <a:pt x="2700" y="1262"/>
                </a:lnTo>
                <a:close/>
                <a:moveTo>
                  <a:pt x="2622" y="1262"/>
                </a:moveTo>
                <a:lnTo>
                  <a:pt x="2575" y="1262"/>
                </a:lnTo>
                <a:lnTo>
                  <a:pt x="2575" y="1215"/>
                </a:lnTo>
                <a:lnTo>
                  <a:pt x="2622" y="1215"/>
                </a:lnTo>
                <a:lnTo>
                  <a:pt x="2622" y="1262"/>
                </a:lnTo>
                <a:close/>
                <a:moveTo>
                  <a:pt x="2016" y="1262"/>
                </a:moveTo>
                <a:lnTo>
                  <a:pt x="1969" y="1262"/>
                </a:lnTo>
                <a:lnTo>
                  <a:pt x="1969" y="1215"/>
                </a:lnTo>
                <a:lnTo>
                  <a:pt x="2016" y="1215"/>
                </a:lnTo>
                <a:lnTo>
                  <a:pt x="2016" y="1262"/>
                </a:lnTo>
                <a:close/>
                <a:moveTo>
                  <a:pt x="1941" y="1262"/>
                </a:moveTo>
                <a:lnTo>
                  <a:pt x="1893" y="1262"/>
                </a:lnTo>
                <a:lnTo>
                  <a:pt x="1893" y="1215"/>
                </a:lnTo>
                <a:lnTo>
                  <a:pt x="1941" y="1215"/>
                </a:lnTo>
                <a:lnTo>
                  <a:pt x="1941" y="1262"/>
                </a:lnTo>
                <a:close/>
                <a:moveTo>
                  <a:pt x="1865" y="1262"/>
                </a:moveTo>
                <a:lnTo>
                  <a:pt x="1818" y="1262"/>
                </a:lnTo>
                <a:lnTo>
                  <a:pt x="1818" y="1215"/>
                </a:lnTo>
                <a:lnTo>
                  <a:pt x="1865" y="1215"/>
                </a:lnTo>
                <a:lnTo>
                  <a:pt x="1865" y="1262"/>
                </a:lnTo>
                <a:close/>
                <a:moveTo>
                  <a:pt x="1789" y="1262"/>
                </a:moveTo>
                <a:lnTo>
                  <a:pt x="1742" y="1262"/>
                </a:lnTo>
                <a:lnTo>
                  <a:pt x="1742" y="1215"/>
                </a:lnTo>
                <a:lnTo>
                  <a:pt x="1789" y="1215"/>
                </a:lnTo>
                <a:lnTo>
                  <a:pt x="1789" y="1262"/>
                </a:lnTo>
                <a:close/>
                <a:moveTo>
                  <a:pt x="1259" y="1262"/>
                </a:moveTo>
                <a:lnTo>
                  <a:pt x="1212" y="1262"/>
                </a:lnTo>
                <a:lnTo>
                  <a:pt x="1212" y="1215"/>
                </a:lnTo>
                <a:lnTo>
                  <a:pt x="1259" y="1215"/>
                </a:lnTo>
                <a:lnTo>
                  <a:pt x="1259" y="1262"/>
                </a:lnTo>
                <a:close/>
                <a:moveTo>
                  <a:pt x="1184" y="1262"/>
                </a:moveTo>
                <a:lnTo>
                  <a:pt x="1136" y="1262"/>
                </a:lnTo>
                <a:lnTo>
                  <a:pt x="1136" y="1215"/>
                </a:lnTo>
                <a:lnTo>
                  <a:pt x="1184" y="1215"/>
                </a:lnTo>
                <a:lnTo>
                  <a:pt x="1184" y="1262"/>
                </a:lnTo>
                <a:close/>
                <a:moveTo>
                  <a:pt x="1108" y="1262"/>
                </a:moveTo>
                <a:lnTo>
                  <a:pt x="1060" y="1262"/>
                </a:lnTo>
                <a:lnTo>
                  <a:pt x="1060" y="1215"/>
                </a:lnTo>
                <a:lnTo>
                  <a:pt x="1108" y="1215"/>
                </a:lnTo>
                <a:lnTo>
                  <a:pt x="1108" y="1262"/>
                </a:lnTo>
                <a:close/>
                <a:moveTo>
                  <a:pt x="1032" y="1262"/>
                </a:moveTo>
                <a:lnTo>
                  <a:pt x="985" y="1262"/>
                </a:lnTo>
                <a:lnTo>
                  <a:pt x="985" y="1215"/>
                </a:lnTo>
                <a:lnTo>
                  <a:pt x="1032" y="1215"/>
                </a:lnTo>
                <a:lnTo>
                  <a:pt x="1032" y="1262"/>
                </a:lnTo>
                <a:close/>
                <a:moveTo>
                  <a:pt x="956" y="1262"/>
                </a:moveTo>
                <a:lnTo>
                  <a:pt x="909" y="1262"/>
                </a:lnTo>
                <a:lnTo>
                  <a:pt x="909" y="1215"/>
                </a:lnTo>
                <a:lnTo>
                  <a:pt x="956" y="1215"/>
                </a:lnTo>
                <a:lnTo>
                  <a:pt x="956" y="1262"/>
                </a:lnTo>
                <a:close/>
                <a:moveTo>
                  <a:pt x="881" y="1262"/>
                </a:moveTo>
                <a:lnTo>
                  <a:pt x="833" y="1262"/>
                </a:lnTo>
                <a:lnTo>
                  <a:pt x="833" y="1215"/>
                </a:lnTo>
                <a:lnTo>
                  <a:pt x="881" y="1215"/>
                </a:lnTo>
                <a:lnTo>
                  <a:pt x="881" y="1262"/>
                </a:lnTo>
                <a:close/>
                <a:moveTo>
                  <a:pt x="2700" y="1186"/>
                </a:moveTo>
                <a:lnTo>
                  <a:pt x="2651" y="1186"/>
                </a:lnTo>
                <a:lnTo>
                  <a:pt x="2651" y="1139"/>
                </a:lnTo>
                <a:lnTo>
                  <a:pt x="2700" y="1139"/>
                </a:lnTo>
                <a:lnTo>
                  <a:pt x="2700" y="1186"/>
                </a:lnTo>
                <a:close/>
                <a:moveTo>
                  <a:pt x="2622" y="1186"/>
                </a:moveTo>
                <a:lnTo>
                  <a:pt x="2575" y="1186"/>
                </a:lnTo>
                <a:lnTo>
                  <a:pt x="2575" y="1139"/>
                </a:lnTo>
                <a:lnTo>
                  <a:pt x="2622" y="1139"/>
                </a:lnTo>
                <a:lnTo>
                  <a:pt x="2622" y="1186"/>
                </a:lnTo>
                <a:close/>
                <a:moveTo>
                  <a:pt x="2547" y="1186"/>
                </a:moveTo>
                <a:lnTo>
                  <a:pt x="2499" y="1186"/>
                </a:lnTo>
                <a:lnTo>
                  <a:pt x="2499" y="1139"/>
                </a:lnTo>
                <a:lnTo>
                  <a:pt x="2547" y="1139"/>
                </a:lnTo>
                <a:lnTo>
                  <a:pt x="2547" y="1186"/>
                </a:lnTo>
                <a:close/>
                <a:moveTo>
                  <a:pt x="2092" y="1186"/>
                </a:moveTo>
                <a:lnTo>
                  <a:pt x="2045" y="1186"/>
                </a:lnTo>
                <a:lnTo>
                  <a:pt x="2045" y="1139"/>
                </a:lnTo>
                <a:lnTo>
                  <a:pt x="2092" y="1139"/>
                </a:lnTo>
                <a:lnTo>
                  <a:pt x="2092" y="1186"/>
                </a:lnTo>
                <a:close/>
                <a:moveTo>
                  <a:pt x="2016" y="1186"/>
                </a:moveTo>
                <a:lnTo>
                  <a:pt x="1969" y="1186"/>
                </a:lnTo>
                <a:lnTo>
                  <a:pt x="1969" y="1139"/>
                </a:lnTo>
                <a:lnTo>
                  <a:pt x="2016" y="1139"/>
                </a:lnTo>
                <a:lnTo>
                  <a:pt x="2016" y="1186"/>
                </a:lnTo>
                <a:close/>
                <a:moveTo>
                  <a:pt x="1941" y="1186"/>
                </a:moveTo>
                <a:lnTo>
                  <a:pt x="1893" y="1186"/>
                </a:lnTo>
                <a:lnTo>
                  <a:pt x="1893" y="1139"/>
                </a:lnTo>
                <a:lnTo>
                  <a:pt x="1941" y="1139"/>
                </a:lnTo>
                <a:lnTo>
                  <a:pt x="1941" y="1186"/>
                </a:lnTo>
                <a:close/>
                <a:moveTo>
                  <a:pt x="1865" y="1186"/>
                </a:moveTo>
                <a:lnTo>
                  <a:pt x="1818" y="1186"/>
                </a:lnTo>
                <a:lnTo>
                  <a:pt x="1818" y="1139"/>
                </a:lnTo>
                <a:lnTo>
                  <a:pt x="1865" y="1139"/>
                </a:lnTo>
                <a:lnTo>
                  <a:pt x="1865" y="1186"/>
                </a:lnTo>
                <a:close/>
                <a:moveTo>
                  <a:pt x="1789" y="1186"/>
                </a:moveTo>
                <a:lnTo>
                  <a:pt x="1742" y="1186"/>
                </a:lnTo>
                <a:lnTo>
                  <a:pt x="1742" y="1139"/>
                </a:lnTo>
                <a:lnTo>
                  <a:pt x="1789" y="1139"/>
                </a:lnTo>
                <a:lnTo>
                  <a:pt x="1789" y="1186"/>
                </a:lnTo>
                <a:close/>
                <a:moveTo>
                  <a:pt x="1714" y="1186"/>
                </a:moveTo>
                <a:lnTo>
                  <a:pt x="1666" y="1186"/>
                </a:lnTo>
                <a:lnTo>
                  <a:pt x="1666" y="1139"/>
                </a:lnTo>
                <a:lnTo>
                  <a:pt x="1714" y="1139"/>
                </a:lnTo>
                <a:lnTo>
                  <a:pt x="1714" y="1186"/>
                </a:lnTo>
                <a:close/>
                <a:moveTo>
                  <a:pt x="1638" y="1186"/>
                </a:moveTo>
                <a:lnTo>
                  <a:pt x="1591" y="1186"/>
                </a:lnTo>
                <a:lnTo>
                  <a:pt x="1591" y="1139"/>
                </a:lnTo>
                <a:lnTo>
                  <a:pt x="1638" y="1139"/>
                </a:lnTo>
                <a:lnTo>
                  <a:pt x="1638" y="1186"/>
                </a:lnTo>
                <a:close/>
                <a:moveTo>
                  <a:pt x="1562" y="1186"/>
                </a:moveTo>
                <a:lnTo>
                  <a:pt x="1515" y="1186"/>
                </a:lnTo>
                <a:lnTo>
                  <a:pt x="1515" y="1139"/>
                </a:lnTo>
                <a:lnTo>
                  <a:pt x="1562" y="1139"/>
                </a:lnTo>
                <a:lnTo>
                  <a:pt x="1562" y="1186"/>
                </a:lnTo>
                <a:close/>
                <a:moveTo>
                  <a:pt x="1108" y="1186"/>
                </a:moveTo>
                <a:lnTo>
                  <a:pt x="1060" y="1186"/>
                </a:lnTo>
                <a:lnTo>
                  <a:pt x="1060" y="1139"/>
                </a:lnTo>
                <a:lnTo>
                  <a:pt x="1108" y="1139"/>
                </a:lnTo>
                <a:lnTo>
                  <a:pt x="1108" y="1186"/>
                </a:lnTo>
                <a:close/>
                <a:moveTo>
                  <a:pt x="1032" y="1186"/>
                </a:moveTo>
                <a:lnTo>
                  <a:pt x="985" y="1186"/>
                </a:lnTo>
                <a:lnTo>
                  <a:pt x="985" y="1139"/>
                </a:lnTo>
                <a:lnTo>
                  <a:pt x="1032" y="1139"/>
                </a:lnTo>
                <a:lnTo>
                  <a:pt x="1032" y="1186"/>
                </a:lnTo>
                <a:close/>
                <a:moveTo>
                  <a:pt x="956" y="1186"/>
                </a:moveTo>
                <a:lnTo>
                  <a:pt x="909" y="1186"/>
                </a:lnTo>
                <a:lnTo>
                  <a:pt x="909" y="1139"/>
                </a:lnTo>
                <a:lnTo>
                  <a:pt x="956" y="1139"/>
                </a:lnTo>
                <a:lnTo>
                  <a:pt x="956" y="1186"/>
                </a:lnTo>
                <a:close/>
                <a:moveTo>
                  <a:pt x="881" y="1186"/>
                </a:moveTo>
                <a:lnTo>
                  <a:pt x="833" y="1186"/>
                </a:lnTo>
                <a:lnTo>
                  <a:pt x="833" y="1139"/>
                </a:lnTo>
                <a:lnTo>
                  <a:pt x="881" y="1139"/>
                </a:lnTo>
                <a:lnTo>
                  <a:pt x="881" y="1186"/>
                </a:lnTo>
                <a:close/>
                <a:moveTo>
                  <a:pt x="2852" y="1110"/>
                </a:moveTo>
                <a:lnTo>
                  <a:pt x="2802" y="1110"/>
                </a:lnTo>
                <a:lnTo>
                  <a:pt x="2802" y="1063"/>
                </a:lnTo>
                <a:lnTo>
                  <a:pt x="2852" y="1063"/>
                </a:lnTo>
                <a:lnTo>
                  <a:pt x="2852" y="1110"/>
                </a:lnTo>
                <a:close/>
                <a:moveTo>
                  <a:pt x="2622" y="1110"/>
                </a:moveTo>
                <a:lnTo>
                  <a:pt x="2575" y="1110"/>
                </a:lnTo>
                <a:lnTo>
                  <a:pt x="2575" y="1063"/>
                </a:lnTo>
                <a:lnTo>
                  <a:pt x="2622" y="1063"/>
                </a:lnTo>
                <a:lnTo>
                  <a:pt x="2622" y="1110"/>
                </a:lnTo>
                <a:close/>
                <a:moveTo>
                  <a:pt x="2395" y="1110"/>
                </a:moveTo>
                <a:lnTo>
                  <a:pt x="2348" y="1110"/>
                </a:lnTo>
                <a:lnTo>
                  <a:pt x="2348" y="1063"/>
                </a:lnTo>
                <a:lnTo>
                  <a:pt x="2395" y="1063"/>
                </a:lnTo>
                <a:lnTo>
                  <a:pt x="2395" y="1110"/>
                </a:lnTo>
                <a:close/>
                <a:moveTo>
                  <a:pt x="2016" y="1110"/>
                </a:moveTo>
                <a:lnTo>
                  <a:pt x="1969" y="1110"/>
                </a:lnTo>
                <a:lnTo>
                  <a:pt x="1969" y="1063"/>
                </a:lnTo>
                <a:lnTo>
                  <a:pt x="2016" y="1063"/>
                </a:lnTo>
                <a:lnTo>
                  <a:pt x="2016" y="1110"/>
                </a:lnTo>
                <a:close/>
                <a:moveTo>
                  <a:pt x="1941" y="1110"/>
                </a:moveTo>
                <a:lnTo>
                  <a:pt x="1893" y="1110"/>
                </a:lnTo>
                <a:lnTo>
                  <a:pt x="1893" y="1063"/>
                </a:lnTo>
                <a:lnTo>
                  <a:pt x="1941" y="1063"/>
                </a:lnTo>
                <a:lnTo>
                  <a:pt x="1941" y="1110"/>
                </a:lnTo>
                <a:close/>
                <a:moveTo>
                  <a:pt x="1865" y="1110"/>
                </a:moveTo>
                <a:lnTo>
                  <a:pt x="1818" y="1110"/>
                </a:lnTo>
                <a:lnTo>
                  <a:pt x="1818" y="1063"/>
                </a:lnTo>
                <a:lnTo>
                  <a:pt x="1865" y="1063"/>
                </a:lnTo>
                <a:lnTo>
                  <a:pt x="1865" y="1110"/>
                </a:lnTo>
                <a:close/>
                <a:moveTo>
                  <a:pt x="1789" y="1110"/>
                </a:moveTo>
                <a:lnTo>
                  <a:pt x="1742" y="1110"/>
                </a:lnTo>
                <a:lnTo>
                  <a:pt x="1742" y="1063"/>
                </a:lnTo>
                <a:lnTo>
                  <a:pt x="1789" y="1063"/>
                </a:lnTo>
                <a:lnTo>
                  <a:pt x="1789" y="1110"/>
                </a:lnTo>
                <a:close/>
                <a:moveTo>
                  <a:pt x="1714" y="1110"/>
                </a:moveTo>
                <a:lnTo>
                  <a:pt x="1666" y="1110"/>
                </a:lnTo>
                <a:lnTo>
                  <a:pt x="1666" y="1063"/>
                </a:lnTo>
                <a:lnTo>
                  <a:pt x="1714" y="1063"/>
                </a:lnTo>
                <a:lnTo>
                  <a:pt x="1714" y="1110"/>
                </a:lnTo>
                <a:close/>
                <a:moveTo>
                  <a:pt x="1638" y="1110"/>
                </a:moveTo>
                <a:lnTo>
                  <a:pt x="1591" y="1110"/>
                </a:lnTo>
                <a:lnTo>
                  <a:pt x="1591" y="1063"/>
                </a:lnTo>
                <a:lnTo>
                  <a:pt x="1638" y="1063"/>
                </a:lnTo>
                <a:lnTo>
                  <a:pt x="1638" y="1110"/>
                </a:lnTo>
                <a:close/>
                <a:moveTo>
                  <a:pt x="1562" y="1110"/>
                </a:moveTo>
                <a:lnTo>
                  <a:pt x="1515" y="1110"/>
                </a:lnTo>
                <a:lnTo>
                  <a:pt x="1515" y="1063"/>
                </a:lnTo>
                <a:lnTo>
                  <a:pt x="1562" y="1063"/>
                </a:lnTo>
                <a:lnTo>
                  <a:pt x="1562" y="1110"/>
                </a:lnTo>
                <a:close/>
                <a:moveTo>
                  <a:pt x="1486" y="1110"/>
                </a:moveTo>
                <a:lnTo>
                  <a:pt x="1439" y="1110"/>
                </a:lnTo>
                <a:lnTo>
                  <a:pt x="1439" y="1063"/>
                </a:lnTo>
                <a:lnTo>
                  <a:pt x="1486" y="1063"/>
                </a:lnTo>
                <a:lnTo>
                  <a:pt x="1486" y="1110"/>
                </a:lnTo>
                <a:close/>
                <a:moveTo>
                  <a:pt x="1032" y="1110"/>
                </a:moveTo>
                <a:lnTo>
                  <a:pt x="985" y="1110"/>
                </a:lnTo>
                <a:lnTo>
                  <a:pt x="985" y="1063"/>
                </a:lnTo>
                <a:lnTo>
                  <a:pt x="1032" y="1063"/>
                </a:lnTo>
                <a:lnTo>
                  <a:pt x="1032" y="1110"/>
                </a:lnTo>
                <a:close/>
                <a:moveTo>
                  <a:pt x="956" y="1110"/>
                </a:moveTo>
                <a:lnTo>
                  <a:pt x="909" y="1110"/>
                </a:lnTo>
                <a:lnTo>
                  <a:pt x="909" y="1063"/>
                </a:lnTo>
                <a:lnTo>
                  <a:pt x="956" y="1063"/>
                </a:lnTo>
                <a:lnTo>
                  <a:pt x="956" y="1110"/>
                </a:lnTo>
                <a:close/>
                <a:moveTo>
                  <a:pt x="881" y="1110"/>
                </a:moveTo>
                <a:lnTo>
                  <a:pt x="833" y="1110"/>
                </a:lnTo>
                <a:lnTo>
                  <a:pt x="833" y="1063"/>
                </a:lnTo>
                <a:lnTo>
                  <a:pt x="881" y="1063"/>
                </a:lnTo>
                <a:lnTo>
                  <a:pt x="881" y="1110"/>
                </a:lnTo>
                <a:close/>
                <a:moveTo>
                  <a:pt x="805" y="1110"/>
                </a:moveTo>
                <a:lnTo>
                  <a:pt x="758" y="1110"/>
                </a:lnTo>
                <a:lnTo>
                  <a:pt x="758" y="1063"/>
                </a:lnTo>
                <a:lnTo>
                  <a:pt x="805" y="1063"/>
                </a:lnTo>
                <a:lnTo>
                  <a:pt x="805" y="1110"/>
                </a:lnTo>
                <a:close/>
                <a:moveTo>
                  <a:pt x="2622" y="1035"/>
                </a:moveTo>
                <a:lnTo>
                  <a:pt x="2575" y="1035"/>
                </a:lnTo>
                <a:lnTo>
                  <a:pt x="2575" y="987"/>
                </a:lnTo>
                <a:lnTo>
                  <a:pt x="2622" y="987"/>
                </a:lnTo>
                <a:lnTo>
                  <a:pt x="2622" y="1035"/>
                </a:lnTo>
                <a:close/>
                <a:moveTo>
                  <a:pt x="2547" y="1035"/>
                </a:moveTo>
                <a:lnTo>
                  <a:pt x="2499" y="1035"/>
                </a:lnTo>
                <a:lnTo>
                  <a:pt x="2499" y="987"/>
                </a:lnTo>
                <a:lnTo>
                  <a:pt x="2547" y="987"/>
                </a:lnTo>
                <a:lnTo>
                  <a:pt x="2547" y="1035"/>
                </a:lnTo>
                <a:close/>
                <a:moveTo>
                  <a:pt x="2471" y="1035"/>
                </a:moveTo>
                <a:lnTo>
                  <a:pt x="2424" y="1035"/>
                </a:lnTo>
                <a:lnTo>
                  <a:pt x="2424" y="987"/>
                </a:lnTo>
                <a:lnTo>
                  <a:pt x="2471" y="987"/>
                </a:lnTo>
                <a:lnTo>
                  <a:pt x="2471" y="1035"/>
                </a:lnTo>
                <a:close/>
                <a:moveTo>
                  <a:pt x="2395" y="1035"/>
                </a:moveTo>
                <a:lnTo>
                  <a:pt x="2348" y="1035"/>
                </a:lnTo>
                <a:lnTo>
                  <a:pt x="2348" y="987"/>
                </a:lnTo>
                <a:lnTo>
                  <a:pt x="2395" y="987"/>
                </a:lnTo>
                <a:lnTo>
                  <a:pt x="2395" y="1035"/>
                </a:lnTo>
                <a:close/>
                <a:moveTo>
                  <a:pt x="2319" y="1035"/>
                </a:moveTo>
                <a:lnTo>
                  <a:pt x="2272" y="1035"/>
                </a:lnTo>
                <a:lnTo>
                  <a:pt x="2272" y="987"/>
                </a:lnTo>
                <a:lnTo>
                  <a:pt x="2319" y="987"/>
                </a:lnTo>
                <a:lnTo>
                  <a:pt x="2319" y="1035"/>
                </a:lnTo>
                <a:close/>
                <a:moveTo>
                  <a:pt x="2168" y="1035"/>
                </a:moveTo>
                <a:lnTo>
                  <a:pt x="2121" y="1035"/>
                </a:lnTo>
                <a:lnTo>
                  <a:pt x="2121" y="987"/>
                </a:lnTo>
                <a:lnTo>
                  <a:pt x="2168" y="987"/>
                </a:lnTo>
                <a:lnTo>
                  <a:pt x="2168" y="1035"/>
                </a:lnTo>
                <a:close/>
                <a:moveTo>
                  <a:pt x="2092" y="1035"/>
                </a:moveTo>
                <a:lnTo>
                  <a:pt x="2045" y="1035"/>
                </a:lnTo>
                <a:lnTo>
                  <a:pt x="2045" y="987"/>
                </a:lnTo>
                <a:lnTo>
                  <a:pt x="2092" y="987"/>
                </a:lnTo>
                <a:lnTo>
                  <a:pt x="2092" y="1035"/>
                </a:lnTo>
                <a:close/>
                <a:moveTo>
                  <a:pt x="2016" y="1035"/>
                </a:moveTo>
                <a:lnTo>
                  <a:pt x="1969" y="1035"/>
                </a:lnTo>
                <a:lnTo>
                  <a:pt x="1969" y="987"/>
                </a:lnTo>
                <a:lnTo>
                  <a:pt x="2016" y="987"/>
                </a:lnTo>
                <a:lnTo>
                  <a:pt x="2016" y="1035"/>
                </a:lnTo>
                <a:close/>
                <a:moveTo>
                  <a:pt x="1941" y="1035"/>
                </a:moveTo>
                <a:lnTo>
                  <a:pt x="1893" y="1035"/>
                </a:lnTo>
                <a:lnTo>
                  <a:pt x="1893" y="987"/>
                </a:lnTo>
                <a:lnTo>
                  <a:pt x="1941" y="987"/>
                </a:lnTo>
                <a:lnTo>
                  <a:pt x="1941" y="1035"/>
                </a:lnTo>
                <a:close/>
                <a:moveTo>
                  <a:pt x="1865" y="1035"/>
                </a:moveTo>
                <a:lnTo>
                  <a:pt x="1818" y="1035"/>
                </a:lnTo>
                <a:lnTo>
                  <a:pt x="1818" y="987"/>
                </a:lnTo>
                <a:lnTo>
                  <a:pt x="1865" y="987"/>
                </a:lnTo>
                <a:lnTo>
                  <a:pt x="1865" y="1035"/>
                </a:lnTo>
                <a:close/>
                <a:moveTo>
                  <a:pt x="1789" y="1035"/>
                </a:moveTo>
                <a:lnTo>
                  <a:pt x="1742" y="1035"/>
                </a:lnTo>
                <a:lnTo>
                  <a:pt x="1742" y="987"/>
                </a:lnTo>
                <a:lnTo>
                  <a:pt x="1789" y="987"/>
                </a:lnTo>
                <a:lnTo>
                  <a:pt x="1789" y="1035"/>
                </a:lnTo>
                <a:close/>
                <a:moveTo>
                  <a:pt x="1714" y="1035"/>
                </a:moveTo>
                <a:lnTo>
                  <a:pt x="1666" y="1035"/>
                </a:lnTo>
                <a:lnTo>
                  <a:pt x="1666" y="987"/>
                </a:lnTo>
                <a:lnTo>
                  <a:pt x="1714" y="987"/>
                </a:lnTo>
                <a:lnTo>
                  <a:pt x="1714" y="1035"/>
                </a:lnTo>
                <a:close/>
                <a:moveTo>
                  <a:pt x="1638" y="1035"/>
                </a:moveTo>
                <a:lnTo>
                  <a:pt x="1591" y="1035"/>
                </a:lnTo>
                <a:lnTo>
                  <a:pt x="1591" y="987"/>
                </a:lnTo>
                <a:lnTo>
                  <a:pt x="1638" y="987"/>
                </a:lnTo>
                <a:lnTo>
                  <a:pt x="1638" y="1035"/>
                </a:lnTo>
                <a:close/>
                <a:moveTo>
                  <a:pt x="1562" y="1035"/>
                </a:moveTo>
                <a:lnTo>
                  <a:pt x="1515" y="1035"/>
                </a:lnTo>
                <a:lnTo>
                  <a:pt x="1515" y="987"/>
                </a:lnTo>
                <a:lnTo>
                  <a:pt x="1562" y="987"/>
                </a:lnTo>
                <a:lnTo>
                  <a:pt x="1562" y="1035"/>
                </a:lnTo>
                <a:close/>
                <a:moveTo>
                  <a:pt x="1486" y="1035"/>
                </a:moveTo>
                <a:lnTo>
                  <a:pt x="1439" y="1035"/>
                </a:lnTo>
                <a:lnTo>
                  <a:pt x="1439" y="987"/>
                </a:lnTo>
                <a:lnTo>
                  <a:pt x="1486" y="987"/>
                </a:lnTo>
                <a:lnTo>
                  <a:pt x="1486" y="1035"/>
                </a:lnTo>
                <a:close/>
                <a:moveTo>
                  <a:pt x="805" y="1035"/>
                </a:moveTo>
                <a:lnTo>
                  <a:pt x="758" y="1035"/>
                </a:lnTo>
                <a:lnTo>
                  <a:pt x="758" y="987"/>
                </a:lnTo>
                <a:lnTo>
                  <a:pt x="805" y="987"/>
                </a:lnTo>
                <a:lnTo>
                  <a:pt x="805" y="1035"/>
                </a:lnTo>
                <a:close/>
                <a:moveTo>
                  <a:pt x="729" y="1035"/>
                </a:moveTo>
                <a:lnTo>
                  <a:pt x="682" y="1035"/>
                </a:lnTo>
                <a:lnTo>
                  <a:pt x="682" y="987"/>
                </a:lnTo>
                <a:lnTo>
                  <a:pt x="729" y="987"/>
                </a:lnTo>
                <a:lnTo>
                  <a:pt x="729" y="1035"/>
                </a:lnTo>
                <a:close/>
                <a:moveTo>
                  <a:pt x="653" y="1035"/>
                </a:moveTo>
                <a:lnTo>
                  <a:pt x="606" y="1035"/>
                </a:lnTo>
                <a:lnTo>
                  <a:pt x="606" y="987"/>
                </a:lnTo>
                <a:lnTo>
                  <a:pt x="653" y="987"/>
                </a:lnTo>
                <a:lnTo>
                  <a:pt x="653" y="1035"/>
                </a:lnTo>
                <a:close/>
                <a:moveTo>
                  <a:pt x="2776" y="959"/>
                </a:moveTo>
                <a:lnTo>
                  <a:pt x="2726" y="959"/>
                </a:lnTo>
                <a:lnTo>
                  <a:pt x="2726" y="912"/>
                </a:lnTo>
                <a:lnTo>
                  <a:pt x="2776" y="912"/>
                </a:lnTo>
                <a:lnTo>
                  <a:pt x="2776" y="959"/>
                </a:lnTo>
                <a:close/>
                <a:moveTo>
                  <a:pt x="2700" y="959"/>
                </a:moveTo>
                <a:lnTo>
                  <a:pt x="2651" y="959"/>
                </a:lnTo>
                <a:lnTo>
                  <a:pt x="2651" y="912"/>
                </a:lnTo>
                <a:lnTo>
                  <a:pt x="2700" y="912"/>
                </a:lnTo>
                <a:lnTo>
                  <a:pt x="2700" y="959"/>
                </a:lnTo>
                <a:close/>
                <a:moveTo>
                  <a:pt x="2622" y="959"/>
                </a:moveTo>
                <a:lnTo>
                  <a:pt x="2575" y="959"/>
                </a:lnTo>
                <a:lnTo>
                  <a:pt x="2575" y="912"/>
                </a:lnTo>
                <a:lnTo>
                  <a:pt x="2622" y="912"/>
                </a:lnTo>
                <a:lnTo>
                  <a:pt x="2622" y="959"/>
                </a:lnTo>
                <a:close/>
                <a:moveTo>
                  <a:pt x="2547" y="959"/>
                </a:moveTo>
                <a:lnTo>
                  <a:pt x="2499" y="959"/>
                </a:lnTo>
                <a:lnTo>
                  <a:pt x="2499" y="912"/>
                </a:lnTo>
                <a:lnTo>
                  <a:pt x="2547" y="912"/>
                </a:lnTo>
                <a:lnTo>
                  <a:pt x="2547" y="959"/>
                </a:lnTo>
                <a:close/>
                <a:moveTo>
                  <a:pt x="2471" y="959"/>
                </a:moveTo>
                <a:lnTo>
                  <a:pt x="2424" y="959"/>
                </a:lnTo>
                <a:lnTo>
                  <a:pt x="2424" y="912"/>
                </a:lnTo>
                <a:lnTo>
                  <a:pt x="2471" y="912"/>
                </a:lnTo>
                <a:lnTo>
                  <a:pt x="2471" y="959"/>
                </a:lnTo>
                <a:close/>
                <a:moveTo>
                  <a:pt x="2395" y="959"/>
                </a:moveTo>
                <a:lnTo>
                  <a:pt x="2348" y="959"/>
                </a:lnTo>
                <a:lnTo>
                  <a:pt x="2348" y="912"/>
                </a:lnTo>
                <a:lnTo>
                  <a:pt x="2395" y="912"/>
                </a:lnTo>
                <a:lnTo>
                  <a:pt x="2395" y="959"/>
                </a:lnTo>
                <a:close/>
                <a:moveTo>
                  <a:pt x="2319" y="959"/>
                </a:moveTo>
                <a:lnTo>
                  <a:pt x="2272" y="959"/>
                </a:lnTo>
                <a:lnTo>
                  <a:pt x="2272" y="912"/>
                </a:lnTo>
                <a:lnTo>
                  <a:pt x="2319" y="912"/>
                </a:lnTo>
                <a:lnTo>
                  <a:pt x="2319" y="959"/>
                </a:lnTo>
                <a:close/>
                <a:moveTo>
                  <a:pt x="2168" y="959"/>
                </a:moveTo>
                <a:lnTo>
                  <a:pt x="2121" y="959"/>
                </a:lnTo>
                <a:lnTo>
                  <a:pt x="2121" y="912"/>
                </a:lnTo>
                <a:lnTo>
                  <a:pt x="2168" y="912"/>
                </a:lnTo>
                <a:lnTo>
                  <a:pt x="2168" y="959"/>
                </a:lnTo>
                <a:close/>
                <a:moveTo>
                  <a:pt x="2092" y="959"/>
                </a:moveTo>
                <a:lnTo>
                  <a:pt x="2045" y="959"/>
                </a:lnTo>
                <a:lnTo>
                  <a:pt x="2045" y="912"/>
                </a:lnTo>
                <a:lnTo>
                  <a:pt x="2092" y="912"/>
                </a:lnTo>
                <a:lnTo>
                  <a:pt x="2092" y="959"/>
                </a:lnTo>
                <a:close/>
                <a:moveTo>
                  <a:pt x="2016" y="959"/>
                </a:moveTo>
                <a:lnTo>
                  <a:pt x="1969" y="959"/>
                </a:lnTo>
                <a:lnTo>
                  <a:pt x="1969" y="912"/>
                </a:lnTo>
                <a:lnTo>
                  <a:pt x="2016" y="912"/>
                </a:lnTo>
                <a:lnTo>
                  <a:pt x="2016" y="959"/>
                </a:lnTo>
                <a:close/>
                <a:moveTo>
                  <a:pt x="1941" y="959"/>
                </a:moveTo>
                <a:lnTo>
                  <a:pt x="1893" y="959"/>
                </a:lnTo>
                <a:lnTo>
                  <a:pt x="1893" y="912"/>
                </a:lnTo>
                <a:lnTo>
                  <a:pt x="1941" y="912"/>
                </a:lnTo>
                <a:lnTo>
                  <a:pt x="1941" y="959"/>
                </a:lnTo>
                <a:close/>
                <a:moveTo>
                  <a:pt x="1865" y="959"/>
                </a:moveTo>
                <a:lnTo>
                  <a:pt x="1818" y="959"/>
                </a:lnTo>
                <a:lnTo>
                  <a:pt x="1818" y="912"/>
                </a:lnTo>
                <a:lnTo>
                  <a:pt x="1865" y="912"/>
                </a:lnTo>
                <a:lnTo>
                  <a:pt x="1865" y="959"/>
                </a:lnTo>
                <a:close/>
                <a:moveTo>
                  <a:pt x="1789" y="959"/>
                </a:moveTo>
                <a:lnTo>
                  <a:pt x="1742" y="959"/>
                </a:lnTo>
                <a:lnTo>
                  <a:pt x="1742" y="912"/>
                </a:lnTo>
                <a:lnTo>
                  <a:pt x="1789" y="912"/>
                </a:lnTo>
                <a:lnTo>
                  <a:pt x="1789" y="959"/>
                </a:lnTo>
                <a:close/>
                <a:moveTo>
                  <a:pt x="1714" y="959"/>
                </a:moveTo>
                <a:lnTo>
                  <a:pt x="1666" y="959"/>
                </a:lnTo>
                <a:lnTo>
                  <a:pt x="1666" y="912"/>
                </a:lnTo>
                <a:lnTo>
                  <a:pt x="1714" y="912"/>
                </a:lnTo>
                <a:lnTo>
                  <a:pt x="1714" y="959"/>
                </a:lnTo>
                <a:close/>
                <a:moveTo>
                  <a:pt x="1638" y="959"/>
                </a:moveTo>
                <a:lnTo>
                  <a:pt x="1591" y="959"/>
                </a:lnTo>
                <a:lnTo>
                  <a:pt x="1591" y="912"/>
                </a:lnTo>
                <a:lnTo>
                  <a:pt x="1638" y="912"/>
                </a:lnTo>
                <a:lnTo>
                  <a:pt x="1638" y="959"/>
                </a:lnTo>
                <a:close/>
                <a:moveTo>
                  <a:pt x="1562" y="959"/>
                </a:moveTo>
                <a:lnTo>
                  <a:pt x="1515" y="959"/>
                </a:lnTo>
                <a:lnTo>
                  <a:pt x="1515" y="912"/>
                </a:lnTo>
                <a:lnTo>
                  <a:pt x="1562" y="912"/>
                </a:lnTo>
                <a:lnTo>
                  <a:pt x="1562" y="959"/>
                </a:lnTo>
                <a:close/>
                <a:moveTo>
                  <a:pt x="1486" y="959"/>
                </a:moveTo>
                <a:lnTo>
                  <a:pt x="1439" y="959"/>
                </a:lnTo>
                <a:lnTo>
                  <a:pt x="1439" y="912"/>
                </a:lnTo>
                <a:lnTo>
                  <a:pt x="1486" y="912"/>
                </a:lnTo>
                <a:lnTo>
                  <a:pt x="1486" y="959"/>
                </a:lnTo>
                <a:close/>
                <a:moveTo>
                  <a:pt x="881" y="959"/>
                </a:moveTo>
                <a:lnTo>
                  <a:pt x="833" y="959"/>
                </a:lnTo>
                <a:lnTo>
                  <a:pt x="833" y="912"/>
                </a:lnTo>
                <a:lnTo>
                  <a:pt x="881" y="912"/>
                </a:lnTo>
                <a:lnTo>
                  <a:pt x="881" y="959"/>
                </a:lnTo>
                <a:close/>
                <a:moveTo>
                  <a:pt x="653" y="959"/>
                </a:moveTo>
                <a:lnTo>
                  <a:pt x="606" y="959"/>
                </a:lnTo>
                <a:lnTo>
                  <a:pt x="606" y="912"/>
                </a:lnTo>
                <a:lnTo>
                  <a:pt x="653" y="912"/>
                </a:lnTo>
                <a:lnTo>
                  <a:pt x="653" y="959"/>
                </a:lnTo>
                <a:close/>
                <a:moveTo>
                  <a:pt x="578" y="959"/>
                </a:moveTo>
                <a:lnTo>
                  <a:pt x="530" y="959"/>
                </a:lnTo>
                <a:lnTo>
                  <a:pt x="530" y="912"/>
                </a:lnTo>
                <a:lnTo>
                  <a:pt x="578" y="912"/>
                </a:lnTo>
                <a:lnTo>
                  <a:pt x="578" y="959"/>
                </a:lnTo>
                <a:close/>
                <a:moveTo>
                  <a:pt x="2928" y="883"/>
                </a:moveTo>
                <a:lnTo>
                  <a:pt x="2878" y="883"/>
                </a:lnTo>
                <a:lnTo>
                  <a:pt x="2878" y="836"/>
                </a:lnTo>
                <a:lnTo>
                  <a:pt x="2928" y="836"/>
                </a:lnTo>
                <a:lnTo>
                  <a:pt x="2928" y="883"/>
                </a:lnTo>
                <a:close/>
                <a:moveTo>
                  <a:pt x="2776" y="883"/>
                </a:moveTo>
                <a:lnTo>
                  <a:pt x="2726" y="883"/>
                </a:lnTo>
                <a:lnTo>
                  <a:pt x="2726" y="836"/>
                </a:lnTo>
                <a:lnTo>
                  <a:pt x="2776" y="836"/>
                </a:lnTo>
                <a:lnTo>
                  <a:pt x="2776" y="883"/>
                </a:lnTo>
                <a:close/>
                <a:moveTo>
                  <a:pt x="2700" y="883"/>
                </a:moveTo>
                <a:lnTo>
                  <a:pt x="2651" y="883"/>
                </a:lnTo>
                <a:lnTo>
                  <a:pt x="2651" y="836"/>
                </a:lnTo>
                <a:lnTo>
                  <a:pt x="2700" y="836"/>
                </a:lnTo>
                <a:lnTo>
                  <a:pt x="2700" y="883"/>
                </a:lnTo>
                <a:close/>
                <a:moveTo>
                  <a:pt x="2622" y="883"/>
                </a:moveTo>
                <a:lnTo>
                  <a:pt x="2575" y="883"/>
                </a:lnTo>
                <a:lnTo>
                  <a:pt x="2575" y="836"/>
                </a:lnTo>
                <a:lnTo>
                  <a:pt x="2622" y="836"/>
                </a:lnTo>
                <a:lnTo>
                  <a:pt x="2622" y="883"/>
                </a:lnTo>
                <a:close/>
                <a:moveTo>
                  <a:pt x="2547" y="883"/>
                </a:moveTo>
                <a:lnTo>
                  <a:pt x="2499" y="883"/>
                </a:lnTo>
                <a:lnTo>
                  <a:pt x="2499" y="836"/>
                </a:lnTo>
                <a:lnTo>
                  <a:pt x="2547" y="836"/>
                </a:lnTo>
                <a:lnTo>
                  <a:pt x="2547" y="883"/>
                </a:lnTo>
                <a:close/>
                <a:moveTo>
                  <a:pt x="2471" y="883"/>
                </a:moveTo>
                <a:lnTo>
                  <a:pt x="2424" y="883"/>
                </a:lnTo>
                <a:lnTo>
                  <a:pt x="2424" y="836"/>
                </a:lnTo>
                <a:lnTo>
                  <a:pt x="2471" y="836"/>
                </a:lnTo>
                <a:lnTo>
                  <a:pt x="2471" y="883"/>
                </a:lnTo>
                <a:close/>
                <a:moveTo>
                  <a:pt x="2395" y="883"/>
                </a:moveTo>
                <a:lnTo>
                  <a:pt x="2348" y="883"/>
                </a:lnTo>
                <a:lnTo>
                  <a:pt x="2348" y="836"/>
                </a:lnTo>
                <a:lnTo>
                  <a:pt x="2395" y="836"/>
                </a:lnTo>
                <a:lnTo>
                  <a:pt x="2395" y="883"/>
                </a:lnTo>
                <a:close/>
                <a:moveTo>
                  <a:pt x="2319" y="883"/>
                </a:moveTo>
                <a:lnTo>
                  <a:pt x="2272" y="883"/>
                </a:lnTo>
                <a:lnTo>
                  <a:pt x="2272" y="836"/>
                </a:lnTo>
                <a:lnTo>
                  <a:pt x="2319" y="836"/>
                </a:lnTo>
                <a:lnTo>
                  <a:pt x="2319" y="883"/>
                </a:lnTo>
                <a:close/>
                <a:moveTo>
                  <a:pt x="2244" y="883"/>
                </a:moveTo>
                <a:lnTo>
                  <a:pt x="2196" y="883"/>
                </a:lnTo>
                <a:lnTo>
                  <a:pt x="2196" y="836"/>
                </a:lnTo>
                <a:lnTo>
                  <a:pt x="2244" y="836"/>
                </a:lnTo>
                <a:lnTo>
                  <a:pt x="2244" y="883"/>
                </a:lnTo>
                <a:close/>
                <a:moveTo>
                  <a:pt x="2168" y="883"/>
                </a:moveTo>
                <a:lnTo>
                  <a:pt x="2121" y="883"/>
                </a:lnTo>
                <a:lnTo>
                  <a:pt x="2121" y="836"/>
                </a:lnTo>
                <a:lnTo>
                  <a:pt x="2168" y="836"/>
                </a:lnTo>
                <a:lnTo>
                  <a:pt x="2168" y="883"/>
                </a:lnTo>
                <a:close/>
                <a:moveTo>
                  <a:pt x="2092" y="883"/>
                </a:moveTo>
                <a:lnTo>
                  <a:pt x="2045" y="883"/>
                </a:lnTo>
                <a:lnTo>
                  <a:pt x="2045" y="836"/>
                </a:lnTo>
                <a:lnTo>
                  <a:pt x="2092" y="836"/>
                </a:lnTo>
                <a:lnTo>
                  <a:pt x="2092" y="883"/>
                </a:lnTo>
                <a:close/>
                <a:moveTo>
                  <a:pt x="2016" y="883"/>
                </a:moveTo>
                <a:lnTo>
                  <a:pt x="1969" y="883"/>
                </a:lnTo>
                <a:lnTo>
                  <a:pt x="1969" y="836"/>
                </a:lnTo>
                <a:lnTo>
                  <a:pt x="2016" y="836"/>
                </a:lnTo>
                <a:lnTo>
                  <a:pt x="2016" y="883"/>
                </a:lnTo>
                <a:close/>
                <a:moveTo>
                  <a:pt x="1865" y="883"/>
                </a:moveTo>
                <a:lnTo>
                  <a:pt x="1818" y="883"/>
                </a:lnTo>
                <a:lnTo>
                  <a:pt x="1818" y="836"/>
                </a:lnTo>
                <a:lnTo>
                  <a:pt x="1865" y="836"/>
                </a:lnTo>
                <a:lnTo>
                  <a:pt x="1865" y="883"/>
                </a:lnTo>
                <a:close/>
                <a:moveTo>
                  <a:pt x="1789" y="883"/>
                </a:moveTo>
                <a:lnTo>
                  <a:pt x="1742" y="883"/>
                </a:lnTo>
                <a:lnTo>
                  <a:pt x="1742" y="836"/>
                </a:lnTo>
                <a:lnTo>
                  <a:pt x="1789" y="836"/>
                </a:lnTo>
                <a:lnTo>
                  <a:pt x="1789" y="883"/>
                </a:lnTo>
                <a:close/>
                <a:moveTo>
                  <a:pt x="1714" y="883"/>
                </a:moveTo>
                <a:lnTo>
                  <a:pt x="1666" y="883"/>
                </a:lnTo>
                <a:lnTo>
                  <a:pt x="1666" y="836"/>
                </a:lnTo>
                <a:lnTo>
                  <a:pt x="1714" y="836"/>
                </a:lnTo>
                <a:lnTo>
                  <a:pt x="1714" y="883"/>
                </a:lnTo>
                <a:close/>
                <a:moveTo>
                  <a:pt x="1638" y="883"/>
                </a:moveTo>
                <a:lnTo>
                  <a:pt x="1591" y="883"/>
                </a:lnTo>
                <a:lnTo>
                  <a:pt x="1591" y="836"/>
                </a:lnTo>
                <a:lnTo>
                  <a:pt x="1638" y="836"/>
                </a:lnTo>
                <a:lnTo>
                  <a:pt x="1638" y="883"/>
                </a:lnTo>
                <a:close/>
                <a:moveTo>
                  <a:pt x="1562" y="883"/>
                </a:moveTo>
                <a:lnTo>
                  <a:pt x="1515" y="883"/>
                </a:lnTo>
                <a:lnTo>
                  <a:pt x="1515" y="836"/>
                </a:lnTo>
                <a:lnTo>
                  <a:pt x="1562" y="836"/>
                </a:lnTo>
                <a:lnTo>
                  <a:pt x="1562" y="883"/>
                </a:lnTo>
                <a:close/>
                <a:moveTo>
                  <a:pt x="805" y="883"/>
                </a:moveTo>
                <a:lnTo>
                  <a:pt x="758" y="883"/>
                </a:lnTo>
                <a:lnTo>
                  <a:pt x="758" y="836"/>
                </a:lnTo>
                <a:lnTo>
                  <a:pt x="805" y="836"/>
                </a:lnTo>
                <a:lnTo>
                  <a:pt x="805" y="883"/>
                </a:lnTo>
                <a:close/>
                <a:moveTo>
                  <a:pt x="729" y="883"/>
                </a:moveTo>
                <a:lnTo>
                  <a:pt x="682" y="883"/>
                </a:lnTo>
                <a:lnTo>
                  <a:pt x="682" y="836"/>
                </a:lnTo>
                <a:lnTo>
                  <a:pt x="729" y="836"/>
                </a:lnTo>
                <a:lnTo>
                  <a:pt x="729" y="883"/>
                </a:lnTo>
                <a:close/>
                <a:moveTo>
                  <a:pt x="653" y="883"/>
                </a:moveTo>
                <a:lnTo>
                  <a:pt x="606" y="883"/>
                </a:lnTo>
                <a:lnTo>
                  <a:pt x="606" y="836"/>
                </a:lnTo>
                <a:lnTo>
                  <a:pt x="653" y="836"/>
                </a:lnTo>
                <a:lnTo>
                  <a:pt x="653" y="883"/>
                </a:lnTo>
                <a:close/>
                <a:moveTo>
                  <a:pt x="578" y="883"/>
                </a:moveTo>
                <a:lnTo>
                  <a:pt x="530" y="883"/>
                </a:lnTo>
                <a:lnTo>
                  <a:pt x="530" y="836"/>
                </a:lnTo>
                <a:lnTo>
                  <a:pt x="578" y="836"/>
                </a:lnTo>
                <a:lnTo>
                  <a:pt x="578" y="883"/>
                </a:lnTo>
                <a:close/>
                <a:moveTo>
                  <a:pt x="502" y="883"/>
                </a:moveTo>
                <a:lnTo>
                  <a:pt x="455" y="883"/>
                </a:lnTo>
                <a:lnTo>
                  <a:pt x="455" y="836"/>
                </a:lnTo>
                <a:lnTo>
                  <a:pt x="502" y="836"/>
                </a:lnTo>
                <a:lnTo>
                  <a:pt x="502" y="883"/>
                </a:lnTo>
                <a:close/>
                <a:moveTo>
                  <a:pt x="3003" y="807"/>
                </a:moveTo>
                <a:lnTo>
                  <a:pt x="2954" y="807"/>
                </a:lnTo>
                <a:lnTo>
                  <a:pt x="2954" y="760"/>
                </a:lnTo>
                <a:lnTo>
                  <a:pt x="3003" y="760"/>
                </a:lnTo>
                <a:lnTo>
                  <a:pt x="3003" y="807"/>
                </a:lnTo>
                <a:close/>
                <a:moveTo>
                  <a:pt x="2852" y="807"/>
                </a:moveTo>
                <a:lnTo>
                  <a:pt x="2802" y="807"/>
                </a:lnTo>
                <a:lnTo>
                  <a:pt x="2802" y="760"/>
                </a:lnTo>
                <a:lnTo>
                  <a:pt x="2852" y="760"/>
                </a:lnTo>
                <a:lnTo>
                  <a:pt x="2852" y="807"/>
                </a:lnTo>
                <a:close/>
                <a:moveTo>
                  <a:pt x="2776" y="807"/>
                </a:moveTo>
                <a:lnTo>
                  <a:pt x="2726" y="807"/>
                </a:lnTo>
                <a:lnTo>
                  <a:pt x="2726" y="760"/>
                </a:lnTo>
                <a:lnTo>
                  <a:pt x="2776" y="760"/>
                </a:lnTo>
                <a:lnTo>
                  <a:pt x="2776" y="807"/>
                </a:lnTo>
                <a:close/>
                <a:moveTo>
                  <a:pt x="2700" y="807"/>
                </a:moveTo>
                <a:lnTo>
                  <a:pt x="2651" y="807"/>
                </a:lnTo>
                <a:lnTo>
                  <a:pt x="2651" y="760"/>
                </a:lnTo>
                <a:lnTo>
                  <a:pt x="2700" y="760"/>
                </a:lnTo>
                <a:lnTo>
                  <a:pt x="2700" y="807"/>
                </a:lnTo>
                <a:close/>
                <a:moveTo>
                  <a:pt x="2622" y="807"/>
                </a:moveTo>
                <a:lnTo>
                  <a:pt x="2575" y="807"/>
                </a:lnTo>
                <a:lnTo>
                  <a:pt x="2575" y="760"/>
                </a:lnTo>
                <a:lnTo>
                  <a:pt x="2622" y="760"/>
                </a:lnTo>
                <a:lnTo>
                  <a:pt x="2622" y="807"/>
                </a:lnTo>
                <a:close/>
                <a:moveTo>
                  <a:pt x="2547" y="807"/>
                </a:moveTo>
                <a:lnTo>
                  <a:pt x="2499" y="807"/>
                </a:lnTo>
                <a:lnTo>
                  <a:pt x="2499" y="760"/>
                </a:lnTo>
                <a:lnTo>
                  <a:pt x="2547" y="760"/>
                </a:lnTo>
                <a:lnTo>
                  <a:pt x="2547" y="807"/>
                </a:lnTo>
                <a:close/>
                <a:moveTo>
                  <a:pt x="2471" y="807"/>
                </a:moveTo>
                <a:lnTo>
                  <a:pt x="2424" y="807"/>
                </a:lnTo>
                <a:lnTo>
                  <a:pt x="2424" y="760"/>
                </a:lnTo>
                <a:lnTo>
                  <a:pt x="2471" y="760"/>
                </a:lnTo>
                <a:lnTo>
                  <a:pt x="2471" y="807"/>
                </a:lnTo>
                <a:close/>
                <a:moveTo>
                  <a:pt x="2395" y="807"/>
                </a:moveTo>
                <a:lnTo>
                  <a:pt x="2348" y="807"/>
                </a:lnTo>
                <a:lnTo>
                  <a:pt x="2348" y="760"/>
                </a:lnTo>
                <a:lnTo>
                  <a:pt x="2395" y="760"/>
                </a:lnTo>
                <a:lnTo>
                  <a:pt x="2395" y="807"/>
                </a:lnTo>
                <a:close/>
                <a:moveTo>
                  <a:pt x="2319" y="807"/>
                </a:moveTo>
                <a:lnTo>
                  <a:pt x="2272" y="807"/>
                </a:lnTo>
                <a:lnTo>
                  <a:pt x="2272" y="760"/>
                </a:lnTo>
                <a:lnTo>
                  <a:pt x="2319" y="760"/>
                </a:lnTo>
                <a:lnTo>
                  <a:pt x="2319" y="807"/>
                </a:lnTo>
                <a:close/>
                <a:moveTo>
                  <a:pt x="2244" y="807"/>
                </a:moveTo>
                <a:lnTo>
                  <a:pt x="2196" y="807"/>
                </a:lnTo>
                <a:lnTo>
                  <a:pt x="2196" y="760"/>
                </a:lnTo>
                <a:lnTo>
                  <a:pt x="2244" y="760"/>
                </a:lnTo>
                <a:lnTo>
                  <a:pt x="2244" y="807"/>
                </a:lnTo>
                <a:close/>
                <a:moveTo>
                  <a:pt x="2168" y="807"/>
                </a:moveTo>
                <a:lnTo>
                  <a:pt x="2121" y="807"/>
                </a:lnTo>
                <a:lnTo>
                  <a:pt x="2121" y="760"/>
                </a:lnTo>
                <a:lnTo>
                  <a:pt x="2168" y="760"/>
                </a:lnTo>
                <a:lnTo>
                  <a:pt x="2168" y="807"/>
                </a:lnTo>
                <a:close/>
                <a:moveTo>
                  <a:pt x="2092" y="807"/>
                </a:moveTo>
                <a:lnTo>
                  <a:pt x="2045" y="807"/>
                </a:lnTo>
                <a:lnTo>
                  <a:pt x="2045" y="760"/>
                </a:lnTo>
                <a:lnTo>
                  <a:pt x="2092" y="760"/>
                </a:lnTo>
                <a:lnTo>
                  <a:pt x="2092" y="807"/>
                </a:lnTo>
                <a:close/>
                <a:moveTo>
                  <a:pt x="2016" y="807"/>
                </a:moveTo>
                <a:lnTo>
                  <a:pt x="1969" y="807"/>
                </a:lnTo>
                <a:lnTo>
                  <a:pt x="1969" y="760"/>
                </a:lnTo>
                <a:lnTo>
                  <a:pt x="2016" y="760"/>
                </a:lnTo>
                <a:lnTo>
                  <a:pt x="2016" y="807"/>
                </a:lnTo>
                <a:close/>
                <a:moveTo>
                  <a:pt x="1941" y="807"/>
                </a:moveTo>
                <a:lnTo>
                  <a:pt x="1893" y="807"/>
                </a:lnTo>
                <a:lnTo>
                  <a:pt x="1893" y="760"/>
                </a:lnTo>
                <a:lnTo>
                  <a:pt x="1941" y="760"/>
                </a:lnTo>
                <a:lnTo>
                  <a:pt x="1941" y="807"/>
                </a:lnTo>
                <a:close/>
                <a:moveTo>
                  <a:pt x="1789" y="807"/>
                </a:moveTo>
                <a:lnTo>
                  <a:pt x="1742" y="807"/>
                </a:lnTo>
                <a:lnTo>
                  <a:pt x="1742" y="760"/>
                </a:lnTo>
                <a:lnTo>
                  <a:pt x="1789" y="760"/>
                </a:lnTo>
                <a:lnTo>
                  <a:pt x="1789" y="807"/>
                </a:lnTo>
                <a:close/>
                <a:moveTo>
                  <a:pt x="1638" y="807"/>
                </a:moveTo>
                <a:lnTo>
                  <a:pt x="1591" y="807"/>
                </a:lnTo>
                <a:lnTo>
                  <a:pt x="1591" y="760"/>
                </a:lnTo>
                <a:lnTo>
                  <a:pt x="1638" y="760"/>
                </a:lnTo>
                <a:lnTo>
                  <a:pt x="1638" y="807"/>
                </a:lnTo>
                <a:close/>
                <a:moveTo>
                  <a:pt x="1562" y="807"/>
                </a:moveTo>
                <a:lnTo>
                  <a:pt x="1515" y="807"/>
                </a:lnTo>
                <a:lnTo>
                  <a:pt x="1515" y="760"/>
                </a:lnTo>
                <a:lnTo>
                  <a:pt x="1562" y="760"/>
                </a:lnTo>
                <a:lnTo>
                  <a:pt x="1562" y="807"/>
                </a:lnTo>
                <a:close/>
                <a:moveTo>
                  <a:pt x="881" y="807"/>
                </a:moveTo>
                <a:lnTo>
                  <a:pt x="833" y="807"/>
                </a:lnTo>
                <a:lnTo>
                  <a:pt x="833" y="760"/>
                </a:lnTo>
                <a:lnTo>
                  <a:pt x="881" y="760"/>
                </a:lnTo>
                <a:lnTo>
                  <a:pt x="881" y="807"/>
                </a:lnTo>
                <a:close/>
                <a:moveTo>
                  <a:pt x="805" y="807"/>
                </a:moveTo>
                <a:lnTo>
                  <a:pt x="758" y="807"/>
                </a:lnTo>
                <a:lnTo>
                  <a:pt x="758" y="760"/>
                </a:lnTo>
                <a:lnTo>
                  <a:pt x="805" y="760"/>
                </a:lnTo>
                <a:lnTo>
                  <a:pt x="805" y="807"/>
                </a:lnTo>
                <a:close/>
                <a:moveTo>
                  <a:pt x="729" y="807"/>
                </a:moveTo>
                <a:lnTo>
                  <a:pt x="682" y="807"/>
                </a:lnTo>
                <a:lnTo>
                  <a:pt x="682" y="760"/>
                </a:lnTo>
                <a:lnTo>
                  <a:pt x="729" y="760"/>
                </a:lnTo>
                <a:lnTo>
                  <a:pt x="729" y="807"/>
                </a:lnTo>
                <a:close/>
                <a:moveTo>
                  <a:pt x="653" y="807"/>
                </a:moveTo>
                <a:lnTo>
                  <a:pt x="606" y="807"/>
                </a:lnTo>
                <a:lnTo>
                  <a:pt x="606" y="760"/>
                </a:lnTo>
                <a:lnTo>
                  <a:pt x="653" y="760"/>
                </a:lnTo>
                <a:lnTo>
                  <a:pt x="653" y="807"/>
                </a:lnTo>
                <a:close/>
                <a:moveTo>
                  <a:pt x="578" y="807"/>
                </a:moveTo>
                <a:lnTo>
                  <a:pt x="530" y="807"/>
                </a:lnTo>
                <a:lnTo>
                  <a:pt x="530" y="760"/>
                </a:lnTo>
                <a:lnTo>
                  <a:pt x="578" y="760"/>
                </a:lnTo>
                <a:lnTo>
                  <a:pt x="578" y="807"/>
                </a:lnTo>
                <a:close/>
                <a:moveTo>
                  <a:pt x="502" y="807"/>
                </a:moveTo>
                <a:lnTo>
                  <a:pt x="455" y="807"/>
                </a:lnTo>
                <a:lnTo>
                  <a:pt x="455" y="760"/>
                </a:lnTo>
                <a:lnTo>
                  <a:pt x="502" y="760"/>
                </a:lnTo>
                <a:lnTo>
                  <a:pt x="502" y="807"/>
                </a:lnTo>
                <a:close/>
                <a:moveTo>
                  <a:pt x="3003" y="732"/>
                </a:moveTo>
                <a:lnTo>
                  <a:pt x="2954" y="732"/>
                </a:lnTo>
                <a:lnTo>
                  <a:pt x="2954" y="682"/>
                </a:lnTo>
                <a:lnTo>
                  <a:pt x="3003" y="682"/>
                </a:lnTo>
                <a:lnTo>
                  <a:pt x="3003" y="732"/>
                </a:lnTo>
                <a:close/>
                <a:moveTo>
                  <a:pt x="2928" y="732"/>
                </a:moveTo>
                <a:lnTo>
                  <a:pt x="2878" y="732"/>
                </a:lnTo>
                <a:lnTo>
                  <a:pt x="2878" y="682"/>
                </a:lnTo>
                <a:lnTo>
                  <a:pt x="2928" y="682"/>
                </a:lnTo>
                <a:lnTo>
                  <a:pt x="2928" y="732"/>
                </a:lnTo>
                <a:close/>
                <a:moveTo>
                  <a:pt x="2852" y="732"/>
                </a:moveTo>
                <a:lnTo>
                  <a:pt x="2802" y="732"/>
                </a:lnTo>
                <a:lnTo>
                  <a:pt x="2802" y="682"/>
                </a:lnTo>
                <a:lnTo>
                  <a:pt x="2852" y="682"/>
                </a:lnTo>
                <a:lnTo>
                  <a:pt x="2852" y="732"/>
                </a:lnTo>
                <a:close/>
                <a:moveTo>
                  <a:pt x="2776" y="732"/>
                </a:moveTo>
                <a:lnTo>
                  <a:pt x="2726" y="732"/>
                </a:lnTo>
                <a:lnTo>
                  <a:pt x="2726" y="682"/>
                </a:lnTo>
                <a:lnTo>
                  <a:pt x="2776" y="682"/>
                </a:lnTo>
                <a:lnTo>
                  <a:pt x="2776" y="732"/>
                </a:lnTo>
                <a:close/>
                <a:moveTo>
                  <a:pt x="2700" y="732"/>
                </a:moveTo>
                <a:lnTo>
                  <a:pt x="2651" y="732"/>
                </a:lnTo>
                <a:lnTo>
                  <a:pt x="2651" y="682"/>
                </a:lnTo>
                <a:lnTo>
                  <a:pt x="2700" y="682"/>
                </a:lnTo>
                <a:lnTo>
                  <a:pt x="2700" y="732"/>
                </a:lnTo>
                <a:close/>
                <a:moveTo>
                  <a:pt x="2622" y="732"/>
                </a:moveTo>
                <a:lnTo>
                  <a:pt x="2575" y="732"/>
                </a:lnTo>
                <a:lnTo>
                  <a:pt x="2575" y="682"/>
                </a:lnTo>
                <a:lnTo>
                  <a:pt x="2622" y="682"/>
                </a:lnTo>
                <a:lnTo>
                  <a:pt x="2622" y="732"/>
                </a:lnTo>
                <a:close/>
                <a:moveTo>
                  <a:pt x="2547" y="732"/>
                </a:moveTo>
                <a:lnTo>
                  <a:pt x="2499" y="732"/>
                </a:lnTo>
                <a:lnTo>
                  <a:pt x="2499" y="682"/>
                </a:lnTo>
                <a:lnTo>
                  <a:pt x="2547" y="682"/>
                </a:lnTo>
                <a:lnTo>
                  <a:pt x="2547" y="732"/>
                </a:lnTo>
                <a:close/>
                <a:moveTo>
                  <a:pt x="2471" y="732"/>
                </a:moveTo>
                <a:lnTo>
                  <a:pt x="2424" y="732"/>
                </a:lnTo>
                <a:lnTo>
                  <a:pt x="2424" y="682"/>
                </a:lnTo>
                <a:lnTo>
                  <a:pt x="2471" y="682"/>
                </a:lnTo>
                <a:lnTo>
                  <a:pt x="2471" y="732"/>
                </a:lnTo>
                <a:close/>
                <a:moveTo>
                  <a:pt x="2395" y="732"/>
                </a:moveTo>
                <a:lnTo>
                  <a:pt x="2348" y="732"/>
                </a:lnTo>
                <a:lnTo>
                  <a:pt x="2348" y="682"/>
                </a:lnTo>
                <a:lnTo>
                  <a:pt x="2395" y="682"/>
                </a:lnTo>
                <a:lnTo>
                  <a:pt x="2395" y="732"/>
                </a:lnTo>
                <a:close/>
                <a:moveTo>
                  <a:pt x="2319" y="732"/>
                </a:moveTo>
                <a:lnTo>
                  <a:pt x="2272" y="732"/>
                </a:lnTo>
                <a:lnTo>
                  <a:pt x="2272" y="682"/>
                </a:lnTo>
                <a:lnTo>
                  <a:pt x="2319" y="682"/>
                </a:lnTo>
                <a:lnTo>
                  <a:pt x="2319" y="732"/>
                </a:lnTo>
                <a:close/>
                <a:moveTo>
                  <a:pt x="2244" y="732"/>
                </a:moveTo>
                <a:lnTo>
                  <a:pt x="2196" y="732"/>
                </a:lnTo>
                <a:lnTo>
                  <a:pt x="2196" y="682"/>
                </a:lnTo>
                <a:lnTo>
                  <a:pt x="2244" y="682"/>
                </a:lnTo>
                <a:lnTo>
                  <a:pt x="2244" y="732"/>
                </a:lnTo>
                <a:close/>
                <a:moveTo>
                  <a:pt x="2092" y="732"/>
                </a:moveTo>
                <a:lnTo>
                  <a:pt x="2045" y="732"/>
                </a:lnTo>
                <a:lnTo>
                  <a:pt x="2045" y="682"/>
                </a:lnTo>
                <a:lnTo>
                  <a:pt x="2092" y="682"/>
                </a:lnTo>
                <a:lnTo>
                  <a:pt x="2092" y="732"/>
                </a:lnTo>
                <a:close/>
                <a:moveTo>
                  <a:pt x="1865" y="732"/>
                </a:moveTo>
                <a:lnTo>
                  <a:pt x="1818" y="732"/>
                </a:lnTo>
                <a:lnTo>
                  <a:pt x="1818" y="682"/>
                </a:lnTo>
                <a:lnTo>
                  <a:pt x="1865" y="682"/>
                </a:lnTo>
                <a:lnTo>
                  <a:pt x="1865" y="732"/>
                </a:lnTo>
                <a:close/>
                <a:moveTo>
                  <a:pt x="1789" y="732"/>
                </a:moveTo>
                <a:lnTo>
                  <a:pt x="1742" y="732"/>
                </a:lnTo>
                <a:lnTo>
                  <a:pt x="1742" y="682"/>
                </a:lnTo>
                <a:lnTo>
                  <a:pt x="1789" y="682"/>
                </a:lnTo>
                <a:lnTo>
                  <a:pt x="1789" y="732"/>
                </a:lnTo>
                <a:close/>
                <a:moveTo>
                  <a:pt x="1714" y="732"/>
                </a:moveTo>
                <a:lnTo>
                  <a:pt x="1666" y="732"/>
                </a:lnTo>
                <a:lnTo>
                  <a:pt x="1666" y="682"/>
                </a:lnTo>
                <a:lnTo>
                  <a:pt x="1714" y="682"/>
                </a:lnTo>
                <a:lnTo>
                  <a:pt x="1714" y="732"/>
                </a:lnTo>
                <a:close/>
                <a:moveTo>
                  <a:pt x="1638" y="732"/>
                </a:moveTo>
                <a:lnTo>
                  <a:pt x="1591" y="732"/>
                </a:lnTo>
                <a:lnTo>
                  <a:pt x="1591" y="682"/>
                </a:lnTo>
                <a:lnTo>
                  <a:pt x="1638" y="682"/>
                </a:lnTo>
                <a:lnTo>
                  <a:pt x="1638" y="732"/>
                </a:lnTo>
                <a:close/>
                <a:moveTo>
                  <a:pt x="956" y="732"/>
                </a:moveTo>
                <a:lnTo>
                  <a:pt x="909" y="732"/>
                </a:lnTo>
                <a:lnTo>
                  <a:pt x="909" y="682"/>
                </a:lnTo>
                <a:lnTo>
                  <a:pt x="956" y="682"/>
                </a:lnTo>
                <a:lnTo>
                  <a:pt x="956" y="732"/>
                </a:lnTo>
                <a:close/>
                <a:moveTo>
                  <a:pt x="881" y="732"/>
                </a:moveTo>
                <a:lnTo>
                  <a:pt x="833" y="732"/>
                </a:lnTo>
                <a:lnTo>
                  <a:pt x="833" y="682"/>
                </a:lnTo>
                <a:lnTo>
                  <a:pt x="881" y="682"/>
                </a:lnTo>
                <a:lnTo>
                  <a:pt x="881" y="732"/>
                </a:lnTo>
                <a:close/>
                <a:moveTo>
                  <a:pt x="805" y="732"/>
                </a:moveTo>
                <a:lnTo>
                  <a:pt x="758" y="732"/>
                </a:lnTo>
                <a:lnTo>
                  <a:pt x="758" y="682"/>
                </a:lnTo>
                <a:lnTo>
                  <a:pt x="805" y="682"/>
                </a:lnTo>
                <a:lnTo>
                  <a:pt x="805" y="732"/>
                </a:lnTo>
                <a:close/>
                <a:moveTo>
                  <a:pt x="729" y="732"/>
                </a:moveTo>
                <a:lnTo>
                  <a:pt x="682" y="732"/>
                </a:lnTo>
                <a:lnTo>
                  <a:pt x="682" y="682"/>
                </a:lnTo>
                <a:lnTo>
                  <a:pt x="729" y="682"/>
                </a:lnTo>
                <a:lnTo>
                  <a:pt x="729" y="732"/>
                </a:lnTo>
                <a:close/>
                <a:moveTo>
                  <a:pt x="653" y="732"/>
                </a:moveTo>
                <a:lnTo>
                  <a:pt x="606" y="732"/>
                </a:lnTo>
                <a:lnTo>
                  <a:pt x="606" y="682"/>
                </a:lnTo>
                <a:lnTo>
                  <a:pt x="653" y="682"/>
                </a:lnTo>
                <a:lnTo>
                  <a:pt x="653" y="732"/>
                </a:lnTo>
                <a:close/>
                <a:moveTo>
                  <a:pt x="578" y="732"/>
                </a:moveTo>
                <a:lnTo>
                  <a:pt x="530" y="732"/>
                </a:lnTo>
                <a:lnTo>
                  <a:pt x="530" y="682"/>
                </a:lnTo>
                <a:lnTo>
                  <a:pt x="578" y="682"/>
                </a:lnTo>
                <a:lnTo>
                  <a:pt x="578" y="732"/>
                </a:lnTo>
                <a:close/>
                <a:moveTo>
                  <a:pt x="502" y="732"/>
                </a:moveTo>
                <a:lnTo>
                  <a:pt x="455" y="732"/>
                </a:lnTo>
                <a:lnTo>
                  <a:pt x="455" y="682"/>
                </a:lnTo>
                <a:lnTo>
                  <a:pt x="502" y="682"/>
                </a:lnTo>
                <a:lnTo>
                  <a:pt x="502" y="732"/>
                </a:lnTo>
                <a:close/>
                <a:moveTo>
                  <a:pt x="3003" y="656"/>
                </a:moveTo>
                <a:lnTo>
                  <a:pt x="2954" y="656"/>
                </a:lnTo>
                <a:lnTo>
                  <a:pt x="2954" y="606"/>
                </a:lnTo>
                <a:lnTo>
                  <a:pt x="3003" y="606"/>
                </a:lnTo>
                <a:lnTo>
                  <a:pt x="3003" y="656"/>
                </a:lnTo>
                <a:close/>
                <a:moveTo>
                  <a:pt x="2928" y="656"/>
                </a:moveTo>
                <a:lnTo>
                  <a:pt x="2878" y="656"/>
                </a:lnTo>
                <a:lnTo>
                  <a:pt x="2878" y="606"/>
                </a:lnTo>
                <a:lnTo>
                  <a:pt x="2928" y="606"/>
                </a:lnTo>
                <a:lnTo>
                  <a:pt x="2928" y="656"/>
                </a:lnTo>
                <a:close/>
                <a:moveTo>
                  <a:pt x="2852" y="656"/>
                </a:moveTo>
                <a:lnTo>
                  <a:pt x="2802" y="656"/>
                </a:lnTo>
                <a:lnTo>
                  <a:pt x="2802" y="606"/>
                </a:lnTo>
                <a:lnTo>
                  <a:pt x="2852" y="606"/>
                </a:lnTo>
                <a:lnTo>
                  <a:pt x="2852" y="656"/>
                </a:lnTo>
                <a:close/>
                <a:moveTo>
                  <a:pt x="2776" y="656"/>
                </a:moveTo>
                <a:lnTo>
                  <a:pt x="2726" y="656"/>
                </a:lnTo>
                <a:lnTo>
                  <a:pt x="2726" y="606"/>
                </a:lnTo>
                <a:lnTo>
                  <a:pt x="2776" y="606"/>
                </a:lnTo>
                <a:lnTo>
                  <a:pt x="2776" y="656"/>
                </a:lnTo>
                <a:close/>
                <a:moveTo>
                  <a:pt x="2700" y="656"/>
                </a:moveTo>
                <a:lnTo>
                  <a:pt x="2651" y="656"/>
                </a:lnTo>
                <a:lnTo>
                  <a:pt x="2651" y="606"/>
                </a:lnTo>
                <a:lnTo>
                  <a:pt x="2700" y="606"/>
                </a:lnTo>
                <a:lnTo>
                  <a:pt x="2700" y="656"/>
                </a:lnTo>
                <a:close/>
                <a:moveTo>
                  <a:pt x="2622" y="656"/>
                </a:moveTo>
                <a:lnTo>
                  <a:pt x="2575" y="656"/>
                </a:lnTo>
                <a:lnTo>
                  <a:pt x="2575" y="606"/>
                </a:lnTo>
                <a:lnTo>
                  <a:pt x="2622" y="606"/>
                </a:lnTo>
                <a:lnTo>
                  <a:pt x="2622" y="656"/>
                </a:lnTo>
                <a:close/>
                <a:moveTo>
                  <a:pt x="2547" y="656"/>
                </a:moveTo>
                <a:lnTo>
                  <a:pt x="2499" y="656"/>
                </a:lnTo>
                <a:lnTo>
                  <a:pt x="2499" y="606"/>
                </a:lnTo>
                <a:lnTo>
                  <a:pt x="2547" y="606"/>
                </a:lnTo>
                <a:lnTo>
                  <a:pt x="2547" y="656"/>
                </a:lnTo>
                <a:close/>
                <a:moveTo>
                  <a:pt x="2471" y="656"/>
                </a:moveTo>
                <a:lnTo>
                  <a:pt x="2424" y="656"/>
                </a:lnTo>
                <a:lnTo>
                  <a:pt x="2424" y="606"/>
                </a:lnTo>
                <a:lnTo>
                  <a:pt x="2471" y="606"/>
                </a:lnTo>
                <a:lnTo>
                  <a:pt x="2471" y="656"/>
                </a:lnTo>
                <a:close/>
                <a:moveTo>
                  <a:pt x="2395" y="656"/>
                </a:moveTo>
                <a:lnTo>
                  <a:pt x="2348" y="656"/>
                </a:lnTo>
                <a:lnTo>
                  <a:pt x="2348" y="606"/>
                </a:lnTo>
                <a:lnTo>
                  <a:pt x="2395" y="606"/>
                </a:lnTo>
                <a:lnTo>
                  <a:pt x="2395" y="656"/>
                </a:lnTo>
                <a:close/>
                <a:moveTo>
                  <a:pt x="2319" y="656"/>
                </a:moveTo>
                <a:lnTo>
                  <a:pt x="2272" y="656"/>
                </a:lnTo>
                <a:lnTo>
                  <a:pt x="2272" y="606"/>
                </a:lnTo>
                <a:lnTo>
                  <a:pt x="2319" y="606"/>
                </a:lnTo>
                <a:lnTo>
                  <a:pt x="2319" y="656"/>
                </a:lnTo>
                <a:close/>
                <a:moveTo>
                  <a:pt x="2244" y="656"/>
                </a:moveTo>
                <a:lnTo>
                  <a:pt x="2196" y="656"/>
                </a:lnTo>
                <a:lnTo>
                  <a:pt x="2196" y="606"/>
                </a:lnTo>
                <a:lnTo>
                  <a:pt x="2244" y="606"/>
                </a:lnTo>
                <a:lnTo>
                  <a:pt x="2244" y="656"/>
                </a:lnTo>
                <a:close/>
                <a:moveTo>
                  <a:pt x="2168" y="656"/>
                </a:moveTo>
                <a:lnTo>
                  <a:pt x="2121" y="656"/>
                </a:lnTo>
                <a:lnTo>
                  <a:pt x="2121" y="606"/>
                </a:lnTo>
                <a:lnTo>
                  <a:pt x="2168" y="606"/>
                </a:lnTo>
                <a:lnTo>
                  <a:pt x="2168" y="656"/>
                </a:lnTo>
                <a:close/>
                <a:moveTo>
                  <a:pt x="2092" y="656"/>
                </a:moveTo>
                <a:lnTo>
                  <a:pt x="2045" y="656"/>
                </a:lnTo>
                <a:lnTo>
                  <a:pt x="2045" y="606"/>
                </a:lnTo>
                <a:lnTo>
                  <a:pt x="2092" y="606"/>
                </a:lnTo>
                <a:lnTo>
                  <a:pt x="2092" y="656"/>
                </a:lnTo>
                <a:close/>
                <a:moveTo>
                  <a:pt x="2016" y="656"/>
                </a:moveTo>
                <a:lnTo>
                  <a:pt x="1969" y="656"/>
                </a:lnTo>
                <a:lnTo>
                  <a:pt x="1969" y="606"/>
                </a:lnTo>
                <a:lnTo>
                  <a:pt x="2016" y="606"/>
                </a:lnTo>
                <a:lnTo>
                  <a:pt x="2016" y="656"/>
                </a:lnTo>
                <a:close/>
                <a:moveTo>
                  <a:pt x="1941" y="656"/>
                </a:moveTo>
                <a:lnTo>
                  <a:pt x="1893" y="656"/>
                </a:lnTo>
                <a:lnTo>
                  <a:pt x="1893" y="606"/>
                </a:lnTo>
                <a:lnTo>
                  <a:pt x="1941" y="606"/>
                </a:lnTo>
                <a:lnTo>
                  <a:pt x="1941" y="656"/>
                </a:lnTo>
                <a:close/>
                <a:moveTo>
                  <a:pt x="1865" y="656"/>
                </a:moveTo>
                <a:lnTo>
                  <a:pt x="1818" y="656"/>
                </a:lnTo>
                <a:lnTo>
                  <a:pt x="1818" y="606"/>
                </a:lnTo>
                <a:lnTo>
                  <a:pt x="1865" y="606"/>
                </a:lnTo>
                <a:lnTo>
                  <a:pt x="1865" y="656"/>
                </a:lnTo>
                <a:close/>
                <a:moveTo>
                  <a:pt x="1789" y="656"/>
                </a:moveTo>
                <a:lnTo>
                  <a:pt x="1742" y="656"/>
                </a:lnTo>
                <a:lnTo>
                  <a:pt x="1742" y="606"/>
                </a:lnTo>
                <a:lnTo>
                  <a:pt x="1789" y="606"/>
                </a:lnTo>
                <a:lnTo>
                  <a:pt x="1789" y="656"/>
                </a:lnTo>
                <a:close/>
                <a:moveTo>
                  <a:pt x="1714" y="656"/>
                </a:moveTo>
                <a:lnTo>
                  <a:pt x="1666" y="656"/>
                </a:lnTo>
                <a:lnTo>
                  <a:pt x="1666" y="606"/>
                </a:lnTo>
                <a:lnTo>
                  <a:pt x="1714" y="606"/>
                </a:lnTo>
                <a:lnTo>
                  <a:pt x="1714" y="656"/>
                </a:lnTo>
                <a:close/>
                <a:moveTo>
                  <a:pt x="1638" y="656"/>
                </a:moveTo>
                <a:lnTo>
                  <a:pt x="1591" y="656"/>
                </a:lnTo>
                <a:lnTo>
                  <a:pt x="1591" y="606"/>
                </a:lnTo>
                <a:lnTo>
                  <a:pt x="1638" y="606"/>
                </a:lnTo>
                <a:lnTo>
                  <a:pt x="1638" y="656"/>
                </a:lnTo>
                <a:close/>
                <a:moveTo>
                  <a:pt x="1108" y="656"/>
                </a:moveTo>
                <a:lnTo>
                  <a:pt x="1060" y="656"/>
                </a:lnTo>
                <a:lnTo>
                  <a:pt x="1060" y="606"/>
                </a:lnTo>
                <a:lnTo>
                  <a:pt x="1108" y="606"/>
                </a:lnTo>
                <a:lnTo>
                  <a:pt x="1108" y="656"/>
                </a:lnTo>
                <a:close/>
                <a:moveTo>
                  <a:pt x="1032" y="656"/>
                </a:moveTo>
                <a:lnTo>
                  <a:pt x="985" y="656"/>
                </a:lnTo>
                <a:lnTo>
                  <a:pt x="985" y="606"/>
                </a:lnTo>
                <a:lnTo>
                  <a:pt x="1032" y="606"/>
                </a:lnTo>
                <a:lnTo>
                  <a:pt x="1032" y="656"/>
                </a:lnTo>
                <a:close/>
                <a:moveTo>
                  <a:pt x="956" y="656"/>
                </a:moveTo>
                <a:lnTo>
                  <a:pt x="909" y="656"/>
                </a:lnTo>
                <a:lnTo>
                  <a:pt x="909" y="606"/>
                </a:lnTo>
                <a:lnTo>
                  <a:pt x="956" y="606"/>
                </a:lnTo>
                <a:lnTo>
                  <a:pt x="956" y="656"/>
                </a:lnTo>
                <a:close/>
                <a:moveTo>
                  <a:pt x="881" y="656"/>
                </a:moveTo>
                <a:lnTo>
                  <a:pt x="833" y="656"/>
                </a:lnTo>
                <a:lnTo>
                  <a:pt x="833" y="606"/>
                </a:lnTo>
                <a:lnTo>
                  <a:pt x="881" y="606"/>
                </a:lnTo>
                <a:lnTo>
                  <a:pt x="881" y="656"/>
                </a:lnTo>
                <a:close/>
                <a:moveTo>
                  <a:pt x="805" y="656"/>
                </a:moveTo>
                <a:lnTo>
                  <a:pt x="758" y="656"/>
                </a:lnTo>
                <a:lnTo>
                  <a:pt x="758" y="606"/>
                </a:lnTo>
                <a:lnTo>
                  <a:pt x="805" y="606"/>
                </a:lnTo>
                <a:lnTo>
                  <a:pt x="805" y="656"/>
                </a:lnTo>
                <a:close/>
                <a:moveTo>
                  <a:pt x="729" y="656"/>
                </a:moveTo>
                <a:lnTo>
                  <a:pt x="682" y="656"/>
                </a:lnTo>
                <a:lnTo>
                  <a:pt x="682" y="606"/>
                </a:lnTo>
                <a:lnTo>
                  <a:pt x="729" y="606"/>
                </a:lnTo>
                <a:lnTo>
                  <a:pt x="729" y="656"/>
                </a:lnTo>
                <a:close/>
                <a:moveTo>
                  <a:pt x="653" y="656"/>
                </a:moveTo>
                <a:lnTo>
                  <a:pt x="606" y="656"/>
                </a:lnTo>
                <a:lnTo>
                  <a:pt x="606" y="606"/>
                </a:lnTo>
                <a:lnTo>
                  <a:pt x="653" y="606"/>
                </a:lnTo>
                <a:lnTo>
                  <a:pt x="653" y="656"/>
                </a:lnTo>
                <a:close/>
                <a:moveTo>
                  <a:pt x="578" y="656"/>
                </a:moveTo>
                <a:lnTo>
                  <a:pt x="530" y="656"/>
                </a:lnTo>
                <a:lnTo>
                  <a:pt x="530" y="606"/>
                </a:lnTo>
                <a:lnTo>
                  <a:pt x="578" y="606"/>
                </a:lnTo>
                <a:lnTo>
                  <a:pt x="578" y="656"/>
                </a:lnTo>
                <a:close/>
                <a:moveTo>
                  <a:pt x="502" y="656"/>
                </a:moveTo>
                <a:lnTo>
                  <a:pt x="455" y="656"/>
                </a:lnTo>
                <a:lnTo>
                  <a:pt x="455" y="606"/>
                </a:lnTo>
                <a:lnTo>
                  <a:pt x="502" y="606"/>
                </a:lnTo>
                <a:lnTo>
                  <a:pt x="502" y="656"/>
                </a:lnTo>
                <a:close/>
                <a:moveTo>
                  <a:pt x="426" y="656"/>
                </a:moveTo>
                <a:lnTo>
                  <a:pt x="379" y="656"/>
                </a:lnTo>
                <a:lnTo>
                  <a:pt x="379" y="606"/>
                </a:lnTo>
                <a:lnTo>
                  <a:pt x="426" y="606"/>
                </a:lnTo>
                <a:lnTo>
                  <a:pt x="426" y="656"/>
                </a:lnTo>
                <a:close/>
                <a:moveTo>
                  <a:pt x="3155" y="578"/>
                </a:moveTo>
                <a:lnTo>
                  <a:pt x="3105" y="578"/>
                </a:lnTo>
                <a:lnTo>
                  <a:pt x="3105" y="531"/>
                </a:lnTo>
                <a:lnTo>
                  <a:pt x="3155" y="531"/>
                </a:lnTo>
                <a:lnTo>
                  <a:pt x="3155" y="578"/>
                </a:lnTo>
                <a:close/>
                <a:moveTo>
                  <a:pt x="3003" y="578"/>
                </a:moveTo>
                <a:lnTo>
                  <a:pt x="2954" y="578"/>
                </a:lnTo>
                <a:lnTo>
                  <a:pt x="2954" y="531"/>
                </a:lnTo>
                <a:lnTo>
                  <a:pt x="3003" y="531"/>
                </a:lnTo>
                <a:lnTo>
                  <a:pt x="3003" y="578"/>
                </a:lnTo>
                <a:close/>
                <a:moveTo>
                  <a:pt x="2928" y="578"/>
                </a:moveTo>
                <a:lnTo>
                  <a:pt x="2878" y="578"/>
                </a:lnTo>
                <a:lnTo>
                  <a:pt x="2878" y="531"/>
                </a:lnTo>
                <a:lnTo>
                  <a:pt x="2928" y="531"/>
                </a:lnTo>
                <a:lnTo>
                  <a:pt x="2928" y="578"/>
                </a:lnTo>
                <a:close/>
                <a:moveTo>
                  <a:pt x="2852" y="578"/>
                </a:moveTo>
                <a:lnTo>
                  <a:pt x="2802" y="578"/>
                </a:lnTo>
                <a:lnTo>
                  <a:pt x="2802" y="531"/>
                </a:lnTo>
                <a:lnTo>
                  <a:pt x="2852" y="531"/>
                </a:lnTo>
                <a:lnTo>
                  <a:pt x="2852" y="578"/>
                </a:lnTo>
                <a:close/>
                <a:moveTo>
                  <a:pt x="2776" y="578"/>
                </a:moveTo>
                <a:lnTo>
                  <a:pt x="2726" y="578"/>
                </a:lnTo>
                <a:lnTo>
                  <a:pt x="2726" y="531"/>
                </a:lnTo>
                <a:lnTo>
                  <a:pt x="2776" y="531"/>
                </a:lnTo>
                <a:lnTo>
                  <a:pt x="2776" y="578"/>
                </a:lnTo>
                <a:close/>
                <a:moveTo>
                  <a:pt x="2700" y="578"/>
                </a:moveTo>
                <a:lnTo>
                  <a:pt x="2651" y="578"/>
                </a:lnTo>
                <a:lnTo>
                  <a:pt x="2651" y="531"/>
                </a:lnTo>
                <a:lnTo>
                  <a:pt x="2700" y="531"/>
                </a:lnTo>
                <a:lnTo>
                  <a:pt x="2700" y="578"/>
                </a:lnTo>
                <a:close/>
                <a:moveTo>
                  <a:pt x="2622" y="578"/>
                </a:moveTo>
                <a:lnTo>
                  <a:pt x="2575" y="578"/>
                </a:lnTo>
                <a:lnTo>
                  <a:pt x="2575" y="531"/>
                </a:lnTo>
                <a:lnTo>
                  <a:pt x="2622" y="531"/>
                </a:lnTo>
                <a:lnTo>
                  <a:pt x="2622" y="578"/>
                </a:lnTo>
                <a:close/>
                <a:moveTo>
                  <a:pt x="2547" y="578"/>
                </a:moveTo>
                <a:lnTo>
                  <a:pt x="2499" y="578"/>
                </a:lnTo>
                <a:lnTo>
                  <a:pt x="2499" y="531"/>
                </a:lnTo>
                <a:lnTo>
                  <a:pt x="2547" y="531"/>
                </a:lnTo>
                <a:lnTo>
                  <a:pt x="2547" y="578"/>
                </a:lnTo>
                <a:close/>
                <a:moveTo>
                  <a:pt x="2471" y="578"/>
                </a:moveTo>
                <a:lnTo>
                  <a:pt x="2424" y="578"/>
                </a:lnTo>
                <a:lnTo>
                  <a:pt x="2424" y="531"/>
                </a:lnTo>
                <a:lnTo>
                  <a:pt x="2471" y="531"/>
                </a:lnTo>
                <a:lnTo>
                  <a:pt x="2471" y="578"/>
                </a:lnTo>
                <a:close/>
                <a:moveTo>
                  <a:pt x="2395" y="578"/>
                </a:moveTo>
                <a:lnTo>
                  <a:pt x="2348" y="578"/>
                </a:lnTo>
                <a:lnTo>
                  <a:pt x="2348" y="531"/>
                </a:lnTo>
                <a:lnTo>
                  <a:pt x="2395" y="531"/>
                </a:lnTo>
                <a:lnTo>
                  <a:pt x="2395" y="578"/>
                </a:lnTo>
                <a:close/>
                <a:moveTo>
                  <a:pt x="2319" y="578"/>
                </a:moveTo>
                <a:lnTo>
                  <a:pt x="2272" y="578"/>
                </a:lnTo>
                <a:lnTo>
                  <a:pt x="2272" y="531"/>
                </a:lnTo>
                <a:lnTo>
                  <a:pt x="2319" y="531"/>
                </a:lnTo>
                <a:lnTo>
                  <a:pt x="2319" y="578"/>
                </a:lnTo>
                <a:close/>
                <a:moveTo>
                  <a:pt x="2244" y="578"/>
                </a:moveTo>
                <a:lnTo>
                  <a:pt x="2196" y="578"/>
                </a:lnTo>
                <a:lnTo>
                  <a:pt x="2196" y="531"/>
                </a:lnTo>
                <a:lnTo>
                  <a:pt x="2244" y="531"/>
                </a:lnTo>
                <a:lnTo>
                  <a:pt x="2244" y="578"/>
                </a:lnTo>
                <a:close/>
                <a:moveTo>
                  <a:pt x="2168" y="578"/>
                </a:moveTo>
                <a:lnTo>
                  <a:pt x="2121" y="578"/>
                </a:lnTo>
                <a:lnTo>
                  <a:pt x="2121" y="531"/>
                </a:lnTo>
                <a:lnTo>
                  <a:pt x="2168" y="531"/>
                </a:lnTo>
                <a:lnTo>
                  <a:pt x="2168" y="578"/>
                </a:lnTo>
                <a:close/>
                <a:moveTo>
                  <a:pt x="2092" y="578"/>
                </a:moveTo>
                <a:lnTo>
                  <a:pt x="2045" y="578"/>
                </a:lnTo>
                <a:lnTo>
                  <a:pt x="2045" y="531"/>
                </a:lnTo>
                <a:lnTo>
                  <a:pt x="2092" y="531"/>
                </a:lnTo>
                <a:lnTo>
                  <a:pt x="2092" y="578"/>
                </a:lnTo>
                <a:close/>
                <a:moveTo>
                  <a:pt x="2016" y="578"/>
                </a:moveTo>
                <a:lnTo>
                  <a:pt x="1969" y="578"/>
                </a:lnTo>
                <a:lnTo>
                  <a:pt x="1969" y="531"/>
                </a:lnTo>
                <a:lnTo>
                  <a:pt x="2016" y="531"/>
                </a:lnTo>
                <a:lnTo>
                  <a:pt x="2016" y="578"/>
                </a:lnTo>
                <a:close/>
                <a:moveTo>
                  <a:pt x="1941" y="578"/>
                </a:moveTo>
                <a:lnTo>
                  <a:pt x="1893" y="578"/>
                </a:lnTo>
                <a:lnTo>
                  <a:pt x="1893" y="531"/>
                </a:lnTo>
                <a:lnTo>
                  <a:pt x="1941" y="531"/>
                </a:lnTo>
                <a:lnTo>
                  <a:pt x="1941" y="578"/>
                </a:lnTo>
                <a:close/>
                <a:moveTo>
                  <a:pt x="1865" y="578"/>
                </a:moveTo>
                <a:lnTo>
                  <a:pt x="1818" y="578"/>
                </a:lnTo>
                <a:lnTo>
                  <a:pt x="1818" y="531"/>
                </a:lnTo>
                <a:lnTo>
                  <a:pt x="1865" y="531"/>
                </a:lnTo>
                <a:lnTo>
                  <a:pt x="1865" y="578"/>
                </a:lnTo>
                <a:close/>
                <a:moveTo>
                  <a:pt x="1789" y="578"/>
                </a:moveTo>
                <a:lnTo>
                  <a:pt x="1742" y="578"/>
                </a:lnTo>
                <a:lnTo>
                  <a:pt x="1742" y="531"/>
                </a:lnTo>
                <a:lnTo>
                  <a:pt x="1789" y="531"/>
                </a:lnTo>
                <a:lnTo>
                  <a:pt x="1789" y="578"/>
                </a:lnTo>
                <a:close/>
                <a:moveTo>
                  <a:pt x="1638" y="578"/>
                </a:moveTo>
                <a:lnTo>
                  <a:pt x="1591" y="578"/>
                </a:lnTo>
                <a:lnTo>
                  <a:pt x="1591" y="531"/>
                </a:lnTo>
                <a:lnTo>
                  <a:pt x="1638" y="531"/>
                </a:lnTo>
                <a:lnTo>
                  <a:pt x="1638" y="578"/>
                </a:lnTo>
                <a:close/>
                <a:moveTo>
                  <a:pt x="1562" y="578"/>
                </a:moveTo>
                <a:lnTo>
                  <a:pt x="1515" y="578"/>
                </a:lnTo>
                <a:lnTo>
                  <a:pt x="1515" y="531"/>
                </a:lnTo>
                <a:lnTo>
                  <a:pt x="1562" y="531"/>
                </a:lnTo>
                <a:lnTo>
                  <a:pt x="1562" y="578"/>
                </a:lnTo>
                <a:close/>
                <a:moveTo>
                  <a:pt x="1032" y="578"/>
                </a:moveTo>
                <a:lnTo>
                  <a:pt x="985" y="578"/>
                </a:lnTo>
                <a:lnTo>
                  <a:pt x="985" y="531"/>
                </a:lnTo>
                <a:lnTo>
                  <a:pt x="1032" y="531"/>
                </a:lnTo>
                <a:lnTo>
                  <a:pt x="1032" y="578"/>
                </a:lnTo>
                <a:close/>
                <a:moveTo>
                  <a:pt x="956" y="578"/>
                </a:moveTo>
                <a:lnTo>
                  <a:pt x="909" y="578"/>
                </a:lnTo>
                <a:lnTo>
                  <a:pt x="909" y="531"/>
                </a:lnTo>
                <a:lnTo>
                  <a:pt x="956" y="531"/>
                </a:lnTo>
                <a:lnTo>
                  <a:pt x="956" y="578"/>
                </a:lnTo>
                <a:close/>
                <a:moveTo>
                  <a:pt x="881" y="578"/>
                </a:moveTo>
                <a:lnTo>
                  <a:pt x="833" y="578"/>
                </a:lnTo>
                <a:lnTo>
                  <a:pt x="833" y="531"/>
                </a:lnTo>
                <a:lnTo>
                  <a:pt x="881" y="531"/>
                </a:lnTo>
                <a:lnTo>
                  <a:pt x="881" y="578"/>
                </a:lnTo>
                <a:close/>
                <a:moveTo>
                  <a:pt x="805" y="578"/>
                </a:moveTo>
                <a:lnTo>
                  <a:pt x="758" y="578"/>
                </a:lnTo>
                <a:lnTo>
                  <a:pt x="758" y="531"/>
                </a:lnTo>
                <a:lnTo>
                  <a:pt x="805" y="531"/>
                </a:lnTo>
                <a:lnTo>
                  <a:pt x="805" y="578"/>
                </a:lnTo>
                <a:close/>
                <a:moveTo>
                  <a:pt x="729" y="578"/>
                </a:moveTo>
                <a:lnTo>
                  <a:pt x="682" y="578"/>
                </a:lnTo>
                <a:lnTo>
                  <a:pt x="682" y="531"/>
                </a:lnTo>
                <a:lnTo>
                  <a:pt x="729" y="531"/>
                </a:lnTo>
                <a:lnTo>
                  <a:pt x="729" y="578"/>
                </a:lnTo>
                <a:close/>
                <a:moveTo>
                  <a:pt x="653" y="578"/>
                </a:moveTo>
                <a:lnTo>
                  <a:pt x="606" y="578"/>
                </a:lnTo>
                <a:lnTo>
                  <a:pt x="606" y="531"/>
                </a:lnTo>
                <a:lnTo>
                  <a:pt x="653" y="531"/>
                </a:lnTo>
                <a:lnTo>
                  <a:pt x="653" y="578"/>
                </a:lnTo>
                <a:close/>
                <a:moveTo>
                  <a:pt x="578" y="578"/>
                </a:moveTo>
                <a:lnTo>
                  <a:pt x="530" y="578"/>
                </a:lnTo>
                <a:lnTo>
                  <a:pt x="530" y="531"/>
                </a:lnTo>
                <a:lnTo>
                  <a:pt x="578" y="531"/>
                </a:lnTo>
                <a:lnTo>
                  <a:pt x="578" y="578"/>
                </a:lnTo>
                <a:close/>
                <a:moveTo>
                  <a:pt x="502" y="578"/>
                </a:moveTo>
                <a:lnTo>
                  <a:pt x="455" y="578"/>
                </a:lnTo>
                <a:lnTo>
                  <a:pt x="455" y="531"/>
                </a:lnTo>
                <a:lnTo>
                  <a:pt x="502" y="531"/>
                </a:lnTo>
                <a:lnTo>
                  <a:pt x="502" y="578"/>
                </a:lnTo>
                <a:close/>
                <a:moveTo>
                  <a:pt x="426" y="578"/>
                </a:moveTo>
                <a:lnTo>
                  <a:pt x="379" y="578"/>
                </a:lnTo>
                <a:lnTo>
                  <a:pt x="379" y="531"/>
                </a:lnTo>
                <a:lnTo>
                  <a:pt x="426" y="531"/>
                </a:lnTo>
                <a:lnTo>
                  <a:pt x="426" y="578"/>
                </a:lnTo>
                <a:close/>
                <a:moveTo>
                  <a:pt x="351" y="578"/>
                </a:moveTo>
                <a:lnTo>
                  <a:pt x="303" y="578"/>
                </a:lnTo>
                <a:lnTo>
                  <a:pt x="303" y="531"/>
                </a:lnTo>
                <a:lnTo>
                  <a:pt x="351" y="531"/>
                </a:lnTo>
                <a:lnTo>
                  <a:pt x="351" y="578"/>
                </a:lnTo>
                <a:close/>
                <a:moveTo>
                  <a:pt x="48" y="578"/>
                </a:moveTo>
                <a:lnTo>
                  <a:pt x="0" y="578"/>
                </a:lnTo>
                <a:lnTo>
                  <a:pt x="0" y="531"/>
                </a:lnTo>
                <a:lnTo>
                  <a:pt x="48" y="531"/>
                </a:lnTo>
                <a:lnTo>
                  <a:pt x="48" y="578"/>
                </a:lnTo>
                <a:close/>
                <a:moveTo>
                  <a:pt x="3306" y="502"/>
                </a:moveTo>
                <a:lnTo>
                  <a:pt x="3257" y="502"/>
                </a:lnTo>
                <a:lnTo>
                  <a:pt x="3257" y="455"/>
                </a:lnTo>
                <a:lnTo>
                  <a:pt x="3306" y="455"/>
                </a:lnTo>
                <a:lnTo>
                  <a:pt x="3306" y="502"/>
                </a:lnTo>
                <a:close/>
                <a:moveTo>
                  <a:pt x="3230" y="502"/>
                </a:moveTo>
                <a:lnTo>
                  <a:pt x="3181" y="502"/>
                </a:lnTo>
                <a:lnTo>
                  <a:pt x="3181" y="455"/>
                </a:lnTo>
                <a:lnTo>
                  <a:pt x="3230" y="455"/>
                </a:lnTo>
                <a:lnTo>
                  <a:pt x="3230" y="502"/>
                </a:lnTo>
                <a:close/>
                <a:moveTo>
                  <a:pt x="3155" y="502"/>
                </a:moveTo>
                <a:lnTo>
                  <a:pt x="3105" y="502"/>
                </a:lnTo>
                <a:lnTo>
                  <a:pt x="3105" y="455"/>
                </a:lnTo>
                <a:lnTo>
                  <a:pt x="3155" y="455"/>
                </a:lnTo>
                <a:lnTo>
                  <a:pt x="3155" y="502"/>
                </a:lnTo>
                <a:close/>
                <a:moveTo>
                  <a:pt x="3079" y="502"/>
                </a:moveTo>
                <a:lnTo>
                  <a:pt x="3029" y="502"/>
                </a:lnTo>
                <a:lnTo>
                  <a:pt x="3029" y="455"/>
                </a:lnTo>
                <a:lnTo>
                  <a:pt x="3079" y="455"/>
                </a:lnTo>
                <a:lnTo>
                  <a:pt x="3079" y="502"/>
                </a:lnTo>
                <a:close/>
                <a:moveTo>
                  <a:pt x="3003" y="502"/>
                </a:moveTo>
                <a:lnTo>
                  <a:pt x="2954" y="502"/>
                </a:lnTo>
                <a:lnTo>
                  <a:pt x="2954" y="455"/>
                </a:lnTo>
                <a:lnTo>
                  <a:pt x="3003" y="455"/>
                </a:lnTo>
                <a:lnTo>
                  <a:pt x="3003" y="502"/>
                </a:lnTo>
                <a:close/>
                <a:moveTo>
                  <a:pt x="2928" y="502"/>
                </a:moveTo>
                <a:lnTo>
                  <a:pt x="2878" y="502"/>
                </a:lnTo>
                <a:lnTo>
                  <a:pt x="2878" y="455"/>
                </a:lnTo>
                <a:lnTo>
                  <a:pt x="2928" y="455"/>
                </a:lnTo>
                <a:lnTo>
                  <a:pt x="2928" y="502"/>
                </a:lnTo>
                <a:close/>
                <a:moveTo>
                  <a:pt x="2852" y="502"/>
                </a:moveTo>
                <a:lnTo>
                  <a:pt x="2802" y="502"/>
                </a:lnTo>
                <a:lnTo>
                  <a:pt x="2802" y="455"/>
                </a:lnTo>
                <a:lnTo>
                  <a:pt x="2852" y="455"/>
                </a:lnTo>
                <a:lnTo>
                  <a:pt x="2852" y="502"/>
                </a:lnTo>
                <a:close/>
                <a:moveTo>
                  <a:pt x="2776" y="502"/>
                </a:moveTo>
                <a:lnTo>
                  <a:pt x="2726" y="502"/>
                </a:lnTo>
                <a:lnTo>
                  <a:pt x="2726" y="455"/>
                </a:lnTo>
                <a:lnTo>
                  <a:pt x="2776" y="455"/>
                </a:lnTo>
                <a:lnTo>
                  <a:pt x="2776" y="502"/>
                </a:lnTo>
                <a:close/>
                <a:moveTo>
                  <a:pt x="2700" y="502"/>
                </a:moveTo>
                <a:lnTo>
                  <a:pt x="2651" y="502"/>
                </a:lnTo>
                <a:lnTo>
                  <a:pt x="2651" y="455"/>
                </a:lnTo>
                <a:lnTo>
                  <a:pt x="2700" y="455"/>
                </a:lnTo>
                <a:lnTo>
                  <a:pt x="2700" y="502"/>
                </a:lnTo>
                <a:close/>
                <a:moveTo>
                  <a:pt x="2622" y="502"/>
                </a:moveTo>
                <a:lnTo>
                  <a:pt x="2575" y="502"/>
                </a:lnTo>
                <a:lnTo>
                  <a:pt x="2575" y="455"/>
                </a:lnTo>
                <a:lnTo>
                  <a:pt x="2622" y="455"/>
                </a:lnTo>
                <a:lnTo>
                  <a:pt x="2622" y="502"/>
                </a:lnTo>
                <a:close/>
                <a:moveTo>
                  <a:pt x="2547" y="502"/>
                </a:moveTo>
                <a:lnTo>
                  <a:pt x="2499" y="502"/>
                </a:lnTo>
                <a:lnTo>
                  <a:pt x="2499" y="455"/>
                </a:lnTo>
                <a:lnTo>
                  <a:pt x="2547" y="455"/>
                </a:lnTo>
                <a:lnTo>
                  <a:pt x="2547" y="502"/>
                </a:lnTo>
                <a:close/>
                <a:moveTo>
                  <a:pt x="2471" y="502"/>
                </a:moveTo>
                <a:lnTo>
                  <a:pt x="2424" y="502"/>
                </a:lnTo>
                <a:lnTo>
                  <a:pt x="2424" y="455"/>
                </a:lnTo>
                <a:lnTo>
                  <a:pt x="2471" y="455"/>
                </a:lnTo>
                <a:lnTo>
                  <a:pt x="2471" y="502"/>
                </a:lnTo>
                <a:close/>
                <a:moveTo>
                  <a:pt x="2395" y="502"/>
                </a:moveTo>
                <a:lnTo>
                  <a:pt x="2348" y="502"/>
                </a:lnTo>
                <a:lnTo>
                  <a:pt x="2348" y="455"/>
                </a:lnTo>
                <a:lnTo>
                  <a:pt x="2395" y="455"/>
                </a:lnTo>
                <a:lnTo>
                  <a:pt x="2395" y="502"/>
                </a:lnTo>
                <a:close/>
                <a:moveTo>
                  <a:pt x="2319" y="502"/>
                </a:moveTo>
                <a:lnTo>
                  <a:pt x="2272" y="502"/>
                </a:lnTo>
                <a:lnTo>
                  <a:pt x="2272" y="455"/>
                </a:lnTo>
                <a:lnTo>
                  <a:pt x="2319" y="455"/>
                </a:lnTo>
                <a:lnTo>
                  <a:pt x="2319" y="502"/>
                </a:lnTo>
                <a:close/>
                <a:moveTo>
                  <a:pt x="2244" y="502"/>
                </a:moveTo>
                <a:lnTo>
                  <a:pt x="2196" y="502"/>
                </a:lnTo>
                <a:lnTo>
                  <a:pt x="2196" y="455"/>
                </a:lnTo>
                <a:lnTo>
                  <a:pt x="2244" y="455"/>
                </a:lnTo>
                <a:lnTo>
                  <a:pt x="2244" y="502"/>
                </a:lnTo>
                <a:close/>
                <a:moveTo>
                  <a:pt x="2168" y="502"/>
                </a:moveTo>
                <a:lnTo>
                  <a:pt x="2121" y="502"/>
                </a:lnTo>
                <a:lnTo>
                  <a:pt x="2121" y="455"/>
                </a:lnTo>
                <a:lnTo>
                  <a:pt x="2168" y="455"/>
                </a:lnTo>
                <a:lnTo>
                  <a:pt x="2168" y="502"/>
                </a:lnTo>
                <a:close/>
                <a:moveTo>
                  <a:pt x="2092" y="502"/>
                </a:moveTo>
                <a:lnTo>
                  <a:pt x="2045" y="502"/>
                </a:lnTo>
                <a:lnTo>
                  <a:pt x="2045" y="455"/>
                </a:lnTo>
                <a:lnTo>
                  <a:pt x="2092" y="455"/>
                </a:lnTo>
                <a:lnTo>
                  <a:pt x="2092" y="502"/>
                </a:lnTo>
                <a:close/>
                <a:moveTo>
                  <a:pt x="2016" y="502"/>
                </a:moveTo>
                <a:lnTo>
                  <a:pt x="1969" y="502"/>
                </a:lnTo>
                <a:lnTo>
                  <a:pt x="1969" y="455"/>
                </a:lnTo>
                <a:lnTo>
                  <a:pt x="2016" y="455"/>
                </a:lnTo>
                <a:lnTo>
                  <a:pt x="2016" y="502"/>
                </a:lnTo>
                <a:close/>
                <a:moveTo>
                  <a:pt x="1941" y="502"/>
                </a:moveTo>
                <a:lnTo>
                  <a:pt x="1893" y="502"/>
                </a:lnTo>
                <a:lnTo>
                  <a:pt x="1893" y="455"/>
                </a:lnTo>
                <a:lnTo>
                  <a:pt x="1941" y="455"/>
                </a:lnTo>
                <a:lnTo>
                  <a:pt x="1941" y="502"/>
                </a:lnTo>
                <a:close/>
                <a:moveTo>
                  <a:pt x="1789" y="502"/>
                </a:moveTo>
                <a:lnTo>
                  <a:pt x="1742" y="502"/>
                </a:lnTo>
                <a:lnTo>
                  <a:pt x="1742" y="455"/>
                </a:lnTo>
                <a:lnTo>
                  <a:pt x="1789" y="455"/>
                </a:lnTo>
                <a:lnTo>
                  <a:pt x="1789" y="502"/>
                </a:lnTo>
                <a:close/>
                <a:moveTo>
                  <a:pt x="1714" y="502"/>
                </a:moveTo>
                <a:lnTo>
                  <a:pt x="1666" y="502"/>
                </a:lnTo>
                <a:lnTo>
                  <a:pt x="1666" y="455"/>
                </a:lnTo>
                <a:lnTo>
                  <a:pt x="1714" y="455"/>
                </a:lnTo>
                <a:lnTo>
                  <a:pt x="1714" y="502"/>
                </a:lnTo>
                <a:close/>
                <a:moveTo>
                  <a:pt x="1562" y="502"/>
                </a:moveTo>
                <a:lnTo>
                  <a:pt x="1515" y="502"/>
                </a:lnTo>
                <a:lnTo>
                  <a:pt x="1515" y="455"/>
                </a:lnTo>
                <a:lnTo>
                  <a:pt x="1562" y="455"/>
                </a:lnTo>
                <a:lnTo>
                  <a:pt x="1562" y="502"/>
                </a:lnTo>
                <a:close/>
                <a:moveTo>
                  <a:pt x="1184" y="502"/>
                </a:moveTo>
                <a:lnTo>
                  <a:pt x="1136" y="502"/>
                </a:lnTo>
                <a:lnTo>
                  <a:pt x="1136" y="455"/>
                </a:lnTo>
                <a:lnTo>
                  <a:pt x="1184" y="455"/>
                </a:lnTo>
                <a:lnTo>
                  <a:pt x="1184" y="502"/>
                </a:lnTo>
                <a:close/>
                <a:moveTo>
                  <a:pt x="956" y="502"/>
                </a:moveTo>
                <a:lnTo>
                  <a:pt x="909" y="502"/>
                </a:lnTo>
                <a:lnTo>
                  <a:pt x="909" y="455"/>
                </a:lnTo>
                <a:lnTo>
                  <a:pt x="956" y="455"/>
                </a:lnTo>
                <a:lnTo>
                  <a:pt x="956" y="502"/>
                </a:lnTo>
                <a:close/>
                <a:moveTo>
                  <a:pt x="881" y="502"/>
                </a:moveTo>
                <a:lnTo>
                  <a:pt x="833" y="502"/>
                </a:lnTo>
                <a:lnTo>
                  <a:pt x="833" y="455"/>
                </a:lnTo>
                <a:lnTo>
                  <a:pt x="881" y="455"/>
                </a:lnTo>
                <a:lnTo>
                  <a:pt x="881" y="502"/>
                </a:lnTo>
                <a:close/>
                <a:moveTo>
                  <a:pt x="729" y="502"/>
                </a:moveTo>
                <a:lnTo>
                  <a:pt x="682" y="502"/>
                </a:lnTo>
                <a:lnTo>
                  <a:pt x="682" y="455"/>
                </a:lnTo>
                <a:lnTo>
                  <a:pt x="729" y="455"/>
                </a:lnTo>
                <a:lnTo>
                  <a:pt x="729" y="502"/>
                </a:lnTo>
                <a:close/>
                <a:moveTo>
                  <a:pt x="653" y="502"/>
                </a:moveTo>
                <a:lnTo>
                  <a:pt x="606" y="502"/>
                </a:lnTo>
                <a:lnTo>
                  <a:pt x="606" y="455"/>
                </a:lnTo>
                <a:lnTo>
                  <a:pt x="653" y="455"/>
                </a:lnTo>
                <a:lnTo>
                  <a:pt x="653" y="502"/>
                </a:lnTo>
                <a:close/>
                <a:moveTo>
                  <a:pt x="578" y="502"/>
                </a:moveTo>
                <a:lnTo>
                  <a:pt x="530" y="502"/>
                </a:lnTo>
                <a:lnTo>
                  <a:pt x="530" y="455"/>
                </a:lnTo>
                <a:lnTo>
                  <a:pt x="578" y="455"/>
                </a:lnTo>
                <a:lnTo>
                  <a:pt x="578" y="502"/>
                </a:lnTo>
                <a:close/>
                <a:moveTo>
                  <a:pt x="502" y="502"/>
                </a:moveTo>
                <a:lnTo>
                  <a:pt x="455" y="502"/>
                </a:lnTo>
                <a:lnTo>
                  <a:pt x="455" y="455"/>
                </a:lnTo>
                <a:lnTo>
                  <a:pt x="502" y="455"/>
                </a:lnTo>
                <a:lnTo>
                  <a:pt x="502" y="502"/>
                </a:lnTo>
                <a:close/>
                <a:moveTo>
                  <a:pt x="426" y="502"/>
                </a:moveTo>
                <a:lnTo>
                  <a:pt x="379" y="502"/>
                </a:lnTo>
                <a:lnTo>
                  <a:pt x="379" y="455"/>
                </a:lnTo>
                <a:lnTo>
                  <a:pt x="426" y="455"/>
                </a:lnTo>
                <a:lnTo>
                  <a:pt x="426" y="502"/>
                </a:lnTo>
                <a:close/>
                <a:moveTo>
                  <a:pt x="351" y="502"/>
                </a:moveTo>
                <a:lnTo>
                  <a:pt x="303" y="502"/>
                </a:lnTo>
                <a:lnTo>
                  <a:pt x="303" y="455"/>
                </a:lnTo>
                <a:lnTo>
                  <a:pt x="351" y="455"/>
                </a:lnTo>
                <a:lnTo>
                  <a:pt x="351" y="502"/>
                </a:lnTo>
                <a:close/>
                <a:moveTo>
                  <a:pt x="275" y="502"/>
                </a:moveTo>
                <a:lnTo>
                  <a:pt x="227" y="502"/>
                </a:lnTo>
                <a:lnTo>
                  <a:pt x="227" y="455"/>
                </a:lnTo>
                <a:lnTo>
                  <a:pt x="275" y="455"/>
                </a:lnTo>
                <a:lnTo>
                  <a:pt x="275" y="502"/>
                </a:lnTo>
                <a:close/>
                <a:moveTo>
                  <a:pt x="123" y="502"/>
                </a:moveTo>
                <a:lnTo>
                  <a:pt x="76" y="502"/>
                </a:lnTo>
                <a:lnTo>
                  <a:pt x="76" y="455"/>
                </a:lnTo>
                <a:lnTo>
                  <a:pt x="123" y="455"/>
                </a:lnTo>
                <a:lnTo>
                  <a:pt x="123" y="502"/>
                </a:lnTo>
                <a:close/>
                <a:moveTo>
                  <a:pt x="3458" y="426"/>
                </a:moveTo>
                <a:lnTo>
                  <a:pt x="3408" y="426"/>
                </a:lnTo>
                <a:lnTo>
                  <a:pt x="3408" y="379"/>
                </a:lnTo>
                <a:lnTo>
                  <a:pt x="3458" y="379"/>
                </a:lnTo>
                <a:lnTo>
                  <a:pt x="3458" y="426"/>
                </a:lnTo>
                <a:close/>
                <a:moveTo>
                  <a:pt x="3382" y="426"/>
                </a:moveTo>
                <a:lnTo>
                  <a:pt x="3332" y="426"/>
                </a:lnTo>
                <a:lnTo>
                  <a:pt x="3332" y="379"/>
                </a:lnTo>
                <a:lnTo>
                  <a:pt x="3382" y="379"/>
                </a:lnTo>
                <a:lnTo>
                  <a:pt x="3382" y="426"/>
                </a:lnTo>
                <a:close/>
                <a:moveTo>
                  <a:pt x="3306" y="426"/>
                </a:moveTo>
                <a:lnTo>
                  <a:pt x="3257" y="426"/>
                </a:lnTo>
                <a:lnTo>
                  <a:pt x="3257" y="379"/>
                </a:lnTo>
                <a:lnTo>
                  <a:pt x="3306" y="379"/>
                </a:lnTo>
                <a:lnTo>
                  <a:pt x="3306" y="426"/>
                </a:lnTo>
                <a:close/>
                <a:moveTo>
                  <a:pt x="3230" y="426"/>
                </a:moveTo>
                <a:lnTo>
                  <a:pt x="3181" y="426"/>
                </a:lnTo>
                <a:lnTo>
                  <a:pt x="3181" y="379"/>
                </a:lnTo>
                <a:lnTo>
                  <a:pt x="3230" y="379"/>
                </a:lnTo>
                <a:lnTo>
                  <a:pt x="3230" y="426"/>
                </a:lnTo>
                <a:close/>
                <a:moveTo>
                  <a:pt x="3155" y="426"/>
                </a:moveTo>
                <a:lnTo>
                  <a:pt x="3105" y="426"/>
                </a:lnTo>
                <a:lnTo>
                  <a:pt x="3105" y="379"/>
                </a:lnTo>
                <a:lnTo>
                  <a:pt x="3155" y="379"/>
                </a:lnTo>
                <a:lnTo>
                  <a:pt x="3155" y="426"/>
                </a:lnTo>
                <a:close/>
                <a:moveTo>
                  <a:pt x="3079" y="426"/>
                </a:moveTo>
                <a:lnTo>
                  <a:pt x="3029" y="426"/>
                </a:lnTo>
                <a:lnTo>
                  <a:pt x="3029" y="379"/>
                </a:lnTo>
                <a:lnTo>
                  <a:pt x="3079" y="379"/>
                </a:lnTo>
                <a:lnTo>
                  <a:pt x="3079" y="426"/>
                </a:lnTo>
                <a:close/>
                <a:moveTo>
                  <a:pt x="3003" y="426"/>
                </a:moveTo>
                <a:lnTo>
                  <a:pt x="2954" y="426"/>
                </a:lnTo>
                <a:lnTo>
                  <a:pt x="2954" y="379"/>
                </a:lnTo>
                <a:lnTo>
                  <a:pt x="3003" y="379"/>
                </a:lnTo>
                <a:lnTo>
                  <a:pt x="3003" y="426"/>
                </a:lnTo>
                <a:close/>
                <a:moveTo>
                  <a:pt x="2928" y="426"/>
                </a:moveTo>
                <a:lnTo>
                  <a:pt x="2878" y="426"/>
                </a:lnTo>
                <a:lnTo>
                  <a:pt x="2878" y="379"/>
                </a:lnTo>
                <a:lnTo>
                  <a:pt x="2928" y="379"/>
                </a:lnTo>
                <a:lnTo>
                  <a:pt x="2928" y="426"/>
                </a:lnTo>
                <a:close/>
                <a:moveTo>
                  <a:pt x="2852" y="426"/>
                </a:moveTo>
                <a:lnTo>
                  <a:pt x="2802" y="426"/>
                </a:lnTo>
                <a:lnTo>
                  <a:pt x="2802" y="379"/>
                </a:lnTo>
                <a:lnTo>
                  <a:pt x="2852" y="379"/>
                </a:lnTo>
                <a:lnTo>
                  <a:pt x="2852" y="426"/>
                </a:lnTo>
                <a:close/>
                <a:moveTo>
                  <a:pt x="2776" y="426"/>
                </a:moveTo>
                <a:lnTo>
                  <a:pt x="2726" y="426"/>
                </a:lnTo>
                <a:lnTo>
                  <a:pt x="2726" y="379"/>
                </a:lnTo>
                <a:lnTo>
                  <a:pt x="2776" y="379"/>
                </a:lnTo>
                <a:lnTo>
                  <a:pt x="2776" y="426"/>
                </a:lnTo>
                <a:close/>
                <a:moveTo>
                  <a:pt x="2700" y="426"/>
                </a:moveTo>
                <a:lnTo>
                  <a:pt x="2651" y="426"/>
                </a:lnTo>
                <a:lnTo>
                  <a:pt x="2651" y="379"/>
                </a:lnTo>
                <a:lnTo>
                  <a:pt x="2700" y="379"/>
                </a:lnTo>
                <a:lnTo>
                  <a:pt x="2700" y="426"/>
                </a:lnTo>
                <a:close/>
                <a:moveTo>
                  <a:pt x="2622" y="426"/>
                </a:moveTo>
                <a:lnTo>
                  <a:pt x="2575" y="426"/>
                </a:lnTo>
                <a:lnTo>
                  <a:pt x="2575" y="379"/>
                </a:lnTo>
                <a:lnTo>
                  <a:pt x="2622" y="379"/>
                </a:lnTo>
                <a:lnTo>
                  <a:pt x="2622" y="426"/>
                </a:lnTo>
                <a:close/>
                <a:moveTo>
                  <a:pt x="2547" y="426"/>
                </a:moveTo>
                <a:lnTo>
                  <a:pt x="2499" y="426"/>
                </a:lnTo>
                <a:lnTo>
                  <a:pt x="2499" y="379"/>
                </a:lnTo>
                <a:lnTo>
                  <a:pt x="2547" y="379"/>
                </a:lnTo>
                <a:lnTo>
                  <a:pt x="2547" y="426"/>
                </a:lnTo>
                <a:close/>
                <a:moveTo>
                  <a:pt x="2471" y="426"/>
                </a:moveTo>
                <a:lnTo>
                  <a:pt x="2424" y="426"/>
                </a:lnTo>
                <a:lnTo>
                  <a:pt x="2424" y="379"/>
                </a:lnTo>
                <a:lnTo>
                  <a:pt x="2471" y="379"/>
                </a:lnTo>
                <a:lnTo>
                  <a:pt x="2471" y="426"/>
                </a:lnTo>
                <a:close/>
                <a:moveTo>
                  <a:pt x="2395" y="426"/>
                </a:moveTo>
                <a:lnTo>
                  <a:pt x="2348" y="426"/>
                </a:lnTo>
                <a:lnTo>
                  <a:pt x="2348" y="379"/>
                </a:lnTo>
                <a:lnTo>
                  <a:pt x="2395" y="379"/>
                </a:lnTo>
                <a:lnTo>
                  <a:pt x="2395" y="426"/>
                </a:lnTo>
                <a:close/>
                <a:moveTo>
                  <a:pt x="2319" y="426"/>
                </a:moveTo>
                <a:lnTo>
                  <a:pt x="2272" y="426"/>
                </a:lnTo>
                <a:lnTo>
                  <a:pt x="2272" y="379"/>
                </a:lnTo>
                <a:lnTo>
                  <a:pt x="2319" y="379"/>
                </a:lnTo>
                <a:lnTo>
                  <a:pt x="2319" y="426"/>
                </a:lnTo>
                <a:close/>
                <a:moveTo>
                  <a:pt x="2244" y="426"/>
                </a:moveTo>
                <a:lnTo>
                  <a:pt x="2196" y="426"/>
                </a:lnTo>
                <a:lnTo>
                  <a:pt x="2196" y="379"/>
                </a:lnTo>
                <a:lnTo>
                  <a:pt x="2244" y="379"/>
                </a:lnTo>
                <a:lnTo>
                  <a:pt x="2244" y="426"/>
                </a:lnTo>
                <a:close/>
                <a:moveTo>
                  <a:pt x="2168" y="426"/>
                </a:moveTo>
                <a:lnTo>
                  <a:pt x="2121" y="426"/>
                </a:lnTo>
                <a:lnTo>
                  <a:pt x="2121" y="379"/>
                </a:lnTo>
                <a:lnTo>
                  <a:pt x="2168" y="379"/>
                </a:lnTo>
                <a:lnTo>
                  <a:pt x="2168" y="426"/>
                </a:lnTo>
                <a:close/>
                <a:moveTo>
                  <a:pt x="2092" y="426"/>
                </a:moveTo>
                <a:lnTo>
                  <a:pt x="2045" y="426"/>
                </a:lnTo>
                <a:lnTo>
                  <a:pt x="2045" y="379"/>
                </a:lnTo>
                <a:lnTo>
                  <a:pt x="2092" y="379"/>
                </a:lnTo>
                <a:lnTo>
                  <a:pt x="2092" y="426"/>
                </a:lnTo>
                <a:close/>
                <a:moveTo>
                  <a:pt x="2016" y="426"/>
                </a:moveTo>
                <a:lnTo>
                  <a:pt x="1969" y="426"/>
                </a:lnTo>
                <a:lnTo>
                  <a:pt x="1969" y="379"/>
                </a:lnTo>
                <a:lnTo>
                  <a:pt x="2016" y="379"/>
                </a:lnTo>
                <a:lnTo>
                  <a:pt x="2016" y="426"/>
                </a:lnTo>
                <a:close/>
                <a:moveTo>
                  <a:pt x="1941" y="426"/>
                </a:moveTo>
                <a:lnTo>
                  <a:pt x="1893" y="426"/>
                </a:lnTo>
                <a:lnTo>
                  <a:pt x="1893" y="379"/>
                </a:lnTo>
                <a:lnTo>
                  <a:pt x="1941" y="379"/>
                </a:lnTo>
                <a:lnTo>
                  <a:pt x="1941" y="426"/>
                </a:lnTo>
                <a:close/>
                <a:moveTo>
                  <a:pt x="1865" y="426"/>
                </a:moveTo>
                <a:lnTo>
                  <a:pt x="1818" y="426"/>
                </a:lnTo>
                <a:lnTo>
                  <a:pt x="1818" y="379"/>
                </a:lnTo>
                <a:lnTo>
                  <a:pt x="1865" y="379"/>
                </a:lnTo>
                <a:lnTo>
                  <a:pt x="1865" y="426"/>
                </a:lnTo>
                <a:close/>
                <a:moveTo>
                  <a:pt x="1789" y="426"/>
                </a:moveTo>
                <a:lnTo>
                  <a:pt x="1742" y="426"/>
                </a:lnTo>
                <a:lnTo>
                  <a:pt x="1742" y="379"/>
                </a:lnTo>
                <a:lnTo>
                  <a:pt x="1789" y="379"/>
                </a:lnTo>
                <a:lnTo>
                  <a:pt x="1789" y="426"/>
                </a:lnTo>
                <a:close/>
                <a:moveTo>
                  <a:pt x="1486" y="426"/>
                </a:moveTo>
                <a:lnTo>
                  <a:pt x="1439" y="426"/>
                </a:lnTo>
                <a:lnTo>
                  <a:pt x="1439" y="379"/>
                </a:lnTo>
                <a:lnTo>
                  <a:pt x="1486" y="379"/>
                </a:lnTo>
                <a:lnTo>
                  <a:pt x="1486" y="426"/>
                </a:lnTo>
                <a:close/>
                <a:moveTo>
                  <a:pt x="1411" y="426"/>
                </a:moveTo>
                <a:lnTo>
                  <a:pt x="1363" y="426"/>
                </a:lnTo>
                <a:lnTo>
                  <a:pt x="1363" y="379"/>
                </a:lnTo>
                <a:lnTo>
                  <a:pt x="1411" y="379"/>
                </a:lnTo>
                <a:lnTo>
                  <a:pt x="1411" y="426"/>
                </a:lnTo>
                <a:close/>
                <a:moveTo>
                  <a:pt x="1259" y="426"/>
                </a:moveTo>
                <a:lnTo>
                  <a:pt x="1212" y="426"/>
                </a:lnTo>
                <a:lnTo>
                  <a:pt x="1212" y="379"/>
                </a:lnTo>
                <a:lnTo>
                  <a:pt x="1259" y="379"/>
                </a:lnTo>
                <a:lnTo>
                  <a:pt x="1259" y="426"/>
                </a:lnTo>
                <a:close/>
                <a:moveTo>
                  <a:pt x="1184" y="426"/>
                </a:moveTo>
                <a:lnTo>
                  <a:pt x="1136" y="426"/>
                </a:lnTo>
                <a:lnTo>
                  <a:pt x="1136" y="379"/>
                </a:lnTo>
                <a:lnTo>
                  <a:pt x="1184" y="379"/>
                </a:lnTo>
                <a:lnTo>
                  <a:pt x="1184" y="426"/>
                </a:lnTo>
                <a:close/>
                <a:moveTo>
                  <a:pt x="956" y="426"/>
                </a:moveTo>
                <a:lnTo>
                  <a:pt x="909" y="426"/>
                </a:lnTo>
                <a:lnTo>
                  <a:pt x="909" y="379"/>
                </a:lnTo>
                <a:lnTo>
                  <a:pt x="956" y="379"/>
                </a:lnTo>
                <a:lnTo>
                  <a:pt x="956" y="426"/>
                </a:lnTo>
                <a:close/>
                <a:moveTo>
                  <a:pt x="881" y="426"/>
                </a:moveTo>
                <a:lnTo>
                  <a:pt x="833" y="426"/>
                </a:lnTo>
                <a:lnTo>
                  <a:pt x="833" y="379"/>
                </a:lnTo>
                <a:lnTo>
                  <a:pt x="881" y="379"/>
                </a:lnTo>
                <a:lnTo>
                  <a:pt x="881" y="426"/>
                </a:lnTo>
                <a:close/>
                <a:moveTo>
                  <a:pt x="805" y="426"/>
                </a:moveTo>
                <a:lnTo>
                  <a:pt x="758" y="426"/>
                </a:lnTo>
                <a:lnTo>
                  <a:pt x="758" y="379"/>
                </a:lnTo>
                <a:lnTo>
                  <a:pt x="805" y="379"/>
                </a:lnTo>
                <a:lnTo>
                  <a:pt x="805" y="426"/>
                </a:lnTo>
                <a:close/>
                <a:moveTo>
                  <a:pt x="729" y="426"/>
                </a:moveTo>
                <a:lnTo>
                  <a:pt x="682" y="426"/>
                </a:lnTo>
                <a:lnTo>
                  <a:pt x="682" y="379"/>
                </a:lnTo>
                <a:lnTo>
                  <a:pt x="729" y="379"/>
                </a:lnTo>
                <a:lnTo>
                  <a:pt x="729" y="426"/>
                </a:lnTo>
                <a:close/>
                <a:moveTo>
                  <a:pt x="653" y="426"/>
                </a:moveTo>
                <a:lnTo>
                  <a:pt x="606" y="426"/>
                </a:lnTo>
                <a:lnTo>
                  <a:pt x="606" y="379"/>
                </a:lnTo>
                <a:lnTo>
                  <a:pt x="653" y="379"/>
                </a:lnTo>
                <a:lnTo>
                  <a:pt x="653" y="426"/>
                </a:lnTo>
                <a:close/>
                <a:moveTo>
                  <a:pt x="578" y="426"/>
                </a:moveTo>
                <a:lnTo>
                  <a:pt x="530" y="426"/>
                </a:lnTo>
                <a:lnTo>
                  <a:pt x="530" y="379"/>
                </a:lnTo>
                <a:lnTo>
                  <a:pt x="578" y="379"/>
                </a:lnTo>
                <a:lnTo>
                  <a:pt x="578" y="426"/>
                </a:lnTo>
                <a:close/>
                <a:moveTo>
                  <a:pt x="502" y="426"/>
                </a:moveTo>
                <a:lnTo>
                  <a:pt x="455" y="426"/>
                </a:lnTo>
                <a:lnTo>
                  <a:pt x="455" y="379"/>
                </a:lnTo>
                <a:lnTo>
                  <a:pt x="502" y="379"/>
                </a:lnTo>
                <a:lnTo>
                  <a:pt x="502" y="426"/>
                </a:lnTo>
                <a:close/>
                <a:moveTo>
                  <a:pt x="426" y="426"/>
                </a:moveTo>
                <a:lnTo>
                  <a:pt x="379" y="426"/>
                </a:lnTo>
                <a:lnTo>
                  <a:pt x="379" y="379"/>
                </a:lnTo>
                <a:lnTo>
                  <a:pt x="426" y="379"/>
                </a:lnTo>
                <a:lnTo>
                  <a:pt x="426" y="426"/>
                </a:lnTo>
                <a:close/>
                <a:moveTo>
                  <a:pt x="351" y="426"/>
                </a:moveTo>
                <a:lnTo>
                  <a:pt x="303" y="426"/>
                </a:lnTo>
                <a:lnTo>
                  <a:pt x="303" y="379"/>
                </a:lnTo>
                <a:lnTo>
                  <a:pt x="351" y="379"/>
                </a:lnTo>
                <a:lnTo>
                  <a:pt x="351" y="426"/>
                </a:lnTo>
                <a:close/>
                <a:moveTo>
                  <a:pt x="275" y="426"/>
                </a:moveTo>
                <a:lnTo>
                  <a:pt x="227" y="426"/>
                </a:lnTo>
                <a:lnTo>
                  <a:pt x="227" y="379"/>
                </a:lnTo>
                <a:lnTo>
                  <a:pt x="275" y="379"/>
                </a:lnTo>
                <a:lnTo>
                  <a:pt x="275" y="426"/>
                </a:lnTo>
                <a:close/>
                <a:moveTo>
                  <a:pt x="199" y="426"/>
                </a:moveTo>
                <a:lnTo>
                  <a:pt x="152" y="426"/>
                </a:lnTo>
                <a:lnTo>
                  <a:pt x="152" y="379"/>
                </a:lnTo>
                <a:lnTo>
                  <a:pt x="199" y="379"/>
                </a:lnTo>
                <a:lnTo>
                  <a:pt x="199" y="426"/>
                </a:lnTo>
                <a:close/>
                <a:moveTo>
                  <a:pt x="123" y="426"/>
                </a:moveTo>
                <a:lnTo>
                  <a:pt x="76" y="426"/>
                </a:lnTo>
                <a:lnTo>
                  <a:pt x="76" y="379"/>
                </a:lnTo>
                <a:lnTo>
                  <a:pt x="123" y="379"/>
                </a:lnTo>
                <a:lnTo>
                  <a:pt x="123" y="426"/>
                </a:lnTo>
                <a:close/>
                <a:moveTo>
                  <a:pt x="48" y="426"/>
                </a:moveTo>
                <a:lnTo>
                  <a:pt x="0" y="426"/>
                </a:lnTo>
                <a:lnTo>
                  <a:pt x="0" y="379"/>
                </a:lnTo>
                <a:lnTo>
                  <a:pt x="48" y="379"/>
                </a:lnTo>
                <a:lnTo>
                  <a:pt x="48" y="426"/>
                </a:lnTo>
                <a:close/>
                <a:moveTo>
                  <a:pt x="3382" y="351"/>
                </a:moveTo>
                <a:lnTo>
                  <a:pt x="3332" y="351"/>
                </a:lnTo>
                <a:lnTo>
                  <a:pt x="3332" y="303"/>
                </a:lnTo>
                <a:lnTo>
                  <a:pt x="3382" y="303"/>
                </a:lnTo>
                <a:lnTo>
                  <a:pt x="3382" y="351"/>
                </a:lnTo>
                <a:close/>
                <a:moveTo>
                  <a:pt x="3306" y="351"/>
                </a:moveTo>
                <a:lnTo>
                  <a:pt x="3257" y="351"/>
                </a:lnTo>
                <a:lnTo>
                  <a:pt x="3257" y="303"/>
                </a:lnTo>
                <a:lnTo>
                  <a:pt x="3306" y="303"/>
                </a:lnTo>
                <a:lnTo>
                  <a:pt x="3306" y="351"/>
                </a:lnTo>
                <a:close/>
                <a:moveTo>
                  <a:pt x="3230" y="351"/>
                </a:moveTo>
                <a:lnTo>
                  <a:pt x="3181" y="351"/>
                </a:lnTo>
                <a:lnTo>
                  <a:pt x="3181" y="303"/>
                </a:lnTo>
                <a:lnTo>
                  <a:pt x="3230" y="303"/>
                </a:lnTo>
                <a:lnTo>
                  <a:pt x="3230" y="351"/>
                </a:lnTo>
                <a:close/>
                <a:moveTo>
                  <a:pt x="3155" y="351"/>
                </a:moveTo>
                <a:lnTo>
                  <a:pt x="3105" y="351"/>
                </a:lnTo>
                <a:lnTo>
                  <a:pt x="3105" y="303"/>
                </a:lnTo>
                <a:lnTo>
                  <a:pt x="3155" y="303"/>
                </a:lnTo>
                <a:lnTo>
                  <a:pt x="3155" y="351"/>
                </a:lnTo>
                <a:close/>
                <a:moveTo>
                  <a:pt x="3079" y="351"/>
                </a:moveTo>
                <a:lnTo>
                  <a:pt x="3029" y="351"/>
                </a:lnTo>
                <a:lnTo>
                  <a:pt x="3029" y="303"/>
                </a:lnTo>
                <a:lnTo>
                  <a:pt x="3079" y="303"/>
                </a:lnTo>
                <a:lnTo>
                  <a:pt x="3079" y="351"/>
                </a:lnTo>
                <a:close/>
                <a:moveTo>
                  <a:pt x="3003" y="351"/>
                </a:moveTo>
                <a:lnTo>
                  <a:pt x="2954" y="351"/>
                </a:lnTo>
                <a:lnTo>
                  <a:pt x="2954" y="303"/>
                </a:lnTo>
                <a:lnTo>
                  <a:pt x="3003" y="303"/>
                </a:lnTo>
                <a:lnTo>
                  <a:pt x="3003" y="351"/>
                </a:lnTo>
                <a:close/>
                <a:moveTo>
                  <a:pt x="2928" y="351"/>
                </a:moveTo>
                <a:lnTo>
                  <a:pt x="2878" y="351"/>
                </a:lnTo>
                <a:lnTo>
                  <a:pt x="2878" y="303"/>
                </a:lnTo>
                <a:lnTo>
                  <a:pt x="2928" y="303"/>
                </a:lnTo>
                <a:lnTo>
                  <a:pt x="2928" y="351"/>
                </a:lnTo>
                <a:close/>
                <a:moveTo>
                  <a:pt x="2852" y="351"/>
                </a:moveTo>
                <a:lnTo>
                  <a:pt x="2802" y="351"/>
                </a:lnTo>
                <a:lnTo>
                  <a:pt x="2802" y="303"/>
                </a:lnTo>
                <a:lnTo>
                  <a:pt x="2852" y="303"/>
                </a:lnTo>
                <a:lnTo>
                  <a:pt x="2852" y="351"/>
                </a:lnTo>
                <a:close/>
                <a:moveTo>
                  <a:pt x="2776" y="351"/>
                </a:moveTo>
                <a:lnTo>
                  <a:pt x="2726" y="351"/>
                </a:lnTo>
                <a:lnTo>
                  <a:pt x="2726" y="303"/>
                </a:lnTo>
                <a:lnTo>
                  <a:pt x="2776" y="303"/>
                </a:lnTo>
                <a:lnTo>
                  <a:pt x="2776" y="351"/>
                </a:lnTo>
                <a:close/>
                <a:moveTo>
                  <a:pt x="2700" y="351"/>
                </a:moveTo>
                <a:lnTo>
                  <a:pt x="2651" y="351"/>
                </a:lnTo>
                <a:lnTo>
                  <a:pt x="2651" y="303"/>
                </a:lnTo>
                <a:lnTo>
                  <a:pt x="2700" y="303"/>
                </a:lnTo>
                <a:lnTo>
                  <a:pt x="2700" y="351"/>
                </a:lnTo>
                <a:close/>
                <a:moveTo>
                  <a:pt x="2622" y="351"/>
                </a:moveTo>
                <a:lnTo>
                  <a:pt x="2575" y="351"/>
                </a:lnTo>
                <a:lnTo>
                  <a:pt x="2575" y="303"/>
                </a:lnTo>
                <a:lnTo>
                  <a:pt x="2622" y="303"/>
                </a:lnTo>
                <a:lnTo>
                  <a:pt x="2622" y="351"/>
                </a:lnTo>
                <a:close/>
                <a:moveTo>
                  <a:pt x="2547" y="351"/>
                </a:moveTo>
                <a:lnTo>
                  <a:pt x="2499" y="351"/>
                </a:lnTo>
                <a:lnTo>
                  <a:pt x="2499" y="303"/>
                </a:lnTo>
                <a:lnTo>
                  <a:pt x="2547" y="303"/>
                </a:lnTo>
                <a:lnTo>
                  <a:pt x="2547" y="351"/>
                </a:lnTo>
                <a:close/>
                <a:moveTo>
                  <a:pt x="2471" y="351"/>
                </a:moveTo>
                <a:lnTo>
                  <a:pt x="2424" y="351"/>
                </a:lnTo>
                <a:lnTo>
                  <a:pt x="2424" y="303"/>
                </a:lnTo>
                <a:lnTo>
                  <a:pt x="2471" y="303"/>
                </a:lnTo>
                <a:lnTo>
                  <a:pt x="2471" y="351"/>
                </a:lnTo>
                <a:close/>
                <a:moveTo>
                  <a:pt x="2395" y="351"/>
                </a:moveTo>
                <a:lnTo>
                  <a:pt x="2348" y="351"/>
                </a:lnTo>
                <a:lnTo>
                  <a:pt x="2348" y="303"/>
                </a:lnTo>
                <a:lnTo>
                  <a:pt x="2395" y="303"/>
                </a:lnTo>
                <a:lnTo>
                  <a:pt x="2395" y="351"/>
                </a:lnTo>
                <a:close/>
                <a:moveTo>
                  <a:pt x="2319" y="351"/>
                </a:moveTo>
                <a:lnTo>
                  <a:pt x="2272" y="351"/>
                </a:lnTo>
                <a:lnTo>
                  <a:pt x="2272" y="303"/>
                </a:lnTo>
                <a:lnTo>
                  <a:pt x="2319" y="303"/>
                </a:lnTo>
                <a:lnTo>
                  <a:pt x="2319" y="351"/>
                </a:lnTo>
                <a:close/>
                <a:moveTo>
                  <a:pt x="2244" y="351"/>
                </a:moveTo>
                <a:lnTo>
                  <a:pt x="2196" y="351"/>
                </a:lnTo>
                <a:lnTo>
                  <a:pt x="2196" y="303"/>
                </a:lnTo>
                <a:lnTo>
                  <a:pt x="2244" y="303"/>
                </a:lnTo>
                <a:lnTo>
                  <a:pt x="2244" y="351"/>
                </a:lnTo>
                <a:close/>
                <a:moveTo>
                  <a:pt x="2168" y="351"/>
                </a:moveTo>
                <a:lnTo>
                  <a:pt x="2121" y="351"/>
                </a:lnTo>
                <a:lnTo>
                  <a:pt x="2121" y="303"/>
                </a:lnTo>
                <a:lnTo>
                  <a:pt x="2168" y="303"/>
                </a:lnTo>
                <a:lnTo>
                  <a:pt x="2168" y="351"/>
                </a:lnTo>
                <a:close/>
                <a:moveTo>
                  <a:pt x="2016" y="351"/>
                </a:moveTo>
                <a:lnTo>
                  <a:pt x="1969" y="351"/>
                </a:lnTo>
                <a:lnTo>
                  <a:pt x="1969" y="303"/>
                </a:lnTo>
                <a:lnTo>
                  <a:pt x="2016" y="303"/>
                </a:lnTo>
                <a:lnTo>
                  <a:pt x="2016" y="351"/>
                </a:lnTo>
                <a:close/>
                <a:moveTo>
                  <a:pt x="1941" y="351"/>
                </a:moveTo>
                <a:lnTo>
                  <a:pt x="1893" y="351"/>
                </a:lnTo>
                <a:lnTo>
                  <a:pt x="1893" y="303"/>
                </a:lnTo>
                <a:lnTo>
                  <a:pt x="1941" y="303"/>
                </a:lnTo>
                <a:lnTo>
                  <a:pt x="1941" y="351"/>
                </a:lnTo>
                <a:close/>
                <a:moveTo>
                  <a:pt x="1865" y="351"/>
                </a:moveTo>
                <a:lnTo>
                  <a:pt x="1818" y="351"/>
                </a:lnTo>
                <a:lnTo>
                  <a:pt x="1818" y="303"/>
                </a:lnTo>
                <a:lnTo>
                  <a:pt x="1865" y="303"/>
                </a:lnTo>
                <a:lnTo>
                  <a:pt x="1865" y="351"/>
                </a:lnTo>
                <a:close/>
                <a:moveTo>
                  <a:pt x="1335" y="351"/>
                </a:moveTo>
                <a:lnTo>
                  <a:pt x="1288" y="351"/>
                </a:lnTo>
                <a:lnTo>
                  <a:pt x="1288" y="303"/>
                </a:lnTo>
                <a:lnTo>
                  <a:pt x="1335" y="303"/>
                </a:lnTo>
                <a:lnTo>
                  <a:pt x="1335" y="351"/>
                </a:lnTo>
                <a:close/>
                <a:moveTo>
                  <a:pt x="1259" y="351"/>
                </a:moveTo>
                <a:lnTo>
                  <a:pt x="1212" y="351"/>
                </a:lnTo>
                <a:lnTo>
                  <a:pt x="1212" y="303"/>
                </a:lnTo>
                <a:lnTo>
                  <a:pt x="1259" y="303"/>
                </a:lnTo>
                <a:lnTo>
                  <a:pt x="1259" y="351"/>
                </a:lnTo>
                <a:close/>
                <a:moveTo>
                  <a:pt x="1184" y="351"/>
                </a:moveTo>
                <a:lnTo>
                  <a:pt x="1136" y="351"/>
                </a:lnTo>
                <a:lnTo>
                  <a:pt x="1136" y="303"/>
                </a:lnTo>
                <a:lnTo>
                  <a:pt x="1184" y="303"/>
                </a:lnTo>
                <a:lnTo>
                  <a:pt x="1184" y="351"/>
                </a:lnTo>
                <a:close/>
                <a:moveTo>
                  <a:pt x="1032" y="351"/>
                </a:moveTo>
                <a:lnTo>
                  <a:pt x="985" y="351"/>
                </a:lnTo>
                <a:lnTo>
                  <a:pt x="985" y="303"/>
                </a:lnTo>
                <a:lnTo>
                  <a:pt x="1032" y="303"/>
                </a:lnTo>
                <a:lnTo>
                  <a:pt x="1032" y="351"/>
                </a:lnTo>
                <a:close/>
                <a:moveTo>
                  <a:pt x="956" y="351"/>
                </a:moveTo>
                <a:lnTo>
                  <a:pt x="909" y="351"/>
                </a:lnTo>
                <a:lnTo>
                  <a:pt x="909" y="303"/>
                </a:lnTo>
                <a:lnTo>
                  <a:pt x="956" y="303"/>
                </a:lnTo>
                <a:lnTo>
                  <a:pt x="956" y="351"/>
                </a:lnTo>
                <a:close/>
                <a:moveTo>
                  <a:pt x="805" y="351"/>
                </a:moveTo>
                <a:lnTo>
                  <a:pt x="758" y="351"/>
                </a:lnTo>
                <a:lnTo>
                  <a:pt x="758" y="303"/>
                </a:lnTo>
                <a:lnTo>
                  <a:pt x="805" y="303"/>
                </a:lnTo>
                <a:lnTo>
                  <a:pt x="805" y="351"/>
                </a:lnTo>
                <a:close/>
                <a:moveTo>
                  <a:pt x="729" y="351"/>
                </a:moveTo>
                <a:lnTo>
                  <a:pt x="682" y="351"/>
                </a:lnTo>
                <a:lnTo>
                  <a:pt x="682" y="303"/>
                </a:lnTo>
                <a:lnTo>
                  <a:pt x="729" y="303"/>
                </a:lnTo>
                <a:lnTo>
                  <a:pt x="729" y="351"/>
                </a:lnTo>
                <a:close/>
                <a:moveTo>
                  <a:pt x="653" y="351"/>
                </a:moveTo>
                <a:lnTo>
                  <a:pt x="606" y="351"/>
                </a:lnTo>
                <a:lnTo>
                  <a:pt x="606" y="303"/>
                </a:lnTo>
                <a:lnTo>
                  <a:pt x="653" y="303"/>
                </a:lnTo>
                <a:lnTo>
                  <a:pt x="653" y="351"/>
                </a:lnTo>
                <a:close/>
                <a:moveTo>
                  <a:pt x="578" y="351"/>
                </a:moveTo>
                <a:lnTo>
                  <a:pt x="530" y="351"/>
                </a:lnTo>
                <a:lnTo>
                  <a:pt x="530" y="303"/>
                </a:lnTo>
                <a:lnTo>
                  <a:pt x="578" y="303"/>
                </a:lnTo>
                <a:lnTo>
                  <a:pt x="578" y="351"/>
                </a:lnTo>
                <a:close/>
                <a:moveTo>
                  <a:pt x="502" y="351"/>
                </a:moveTo>
                <a:lnTo>
                  <a:pt x="455" y="351"/>
                </a:lnTo>
                <a:lnTo>
                  <a:pt x="455" y="303"/>
                </a:lnTo>
                <a:lnTo>
                  <a:pt x="502" y="303"/>
                </a:lnTo>
                <a:lnTo>
                  <a:pt x="502" y="351"/>
                </a:lnTo>
                <a:close/>
                <a:moveTo>
                  <a:pt x="426" y="351"/>
                </a:moveTo>
                <a:lnTo>
                  <a:pt x="379" y="351"/>
                </a:lnTo>
                <a:lnTo>
                  <a:pt x="379" y="303"/>
                </a:lnTo>
                <a:lnTo>
                  <a:pt x="426" y="303"/>
                </a:lnTo>
                <a:lnTo>
                  <a:pt x="426" y="351"/>
                </a:lnTo>
                <a:close/>
                <a:moveTo>
                  <a:pt x="351" y="351"/>
                </a:moveTo>
                <a:lnTo>
                  <a:pt x="303" y="351"/>
                </a:lnTo>
                <a:lnTo>
                  <a:pt x="303" y="303"/>
                </a:lnTo>
                <a:lnTo>
                  <a:pt x="351" y="303"/>
                </a:lnTo>
                <a:lnTo>
                  <a:pt x="351" y="351"/>
                </a:lnTo>
                <a:close/>
                <a:moveTo>
                  <a:pt x="275" y="351"/>
                </a:moveTo>
                <a:lnTo>
                  <a:pt x="227" y="351"/>
                </a:lnTo>
                <a:lnTo>
                  <a:pt x="227" y="303"/>
                </a:lnTo>
                <a:lnTo>
                  <a:pt x="275" y="303"/>
                </a:lnTo>
                <a:lnTo>
                  <a:pt x="275" y="351"/>
                </a:lnTo>
                <a:close/>
                <a:moveTo>
                  <a:pt x="199" y="351"/>
                </a:moveTo>
                <a:lnTo>
                  <a:pt x="152" y="351"/>
                </a:lnTo>
                <a:lnTo>
                  <a:pt x="152" y="303"/>
                </a:lnTo>
                <a:lnTo>
                  <a:pt x="199" y="303"/>
                </a:lnTo>
                <a:lnTo>
                  <a:pt x="199" y="351"/>
                </a:lnTo>
                <a:close/>
                <a:moveTo>
                  <a:pt x="123" y="351"/>
                </a:moveTo>
                <a:lnTo>
                  <a:pt x="76" y="351"/>
                </a:lnTo>
                <a:lnTo>
                  <a:pt x="76" y="303"/>
                </a:lnTo>
                <a:lnTo>
                  <a:pt x="123" y="303"/>
                </a:lnTo>
                <a:lnTo>
                  <a:pt x="123" y="351"/>
                </a:lnTo>
                <a:close/>
                <a:moveTo>
                  <a:pt x="48" y="351"/>
                </a:moveTo>
                <a:lnTo>
                  <a:pt x="0" y="351"/>
                </a:lnTo>
                <a:lnTo>
                  <a:pt x="0" y="303"/>
                </a:lnTo>
                <a:lnTo>
                  <a:pt x="48" y="303"/>
                </a:lnTo>
                <a:lnTo>
                  <a:pt x="48" y="351"/>
                </a:lnTo>
                <a:close/>
                <a:moveTo>
                  <a:pt x="3079" y="275"/>
                </a:moveTo>
                <a:lnTo>
                  <a:pt x="3029" y="275"/>
                </a:lnTo>
                <a:lnTo>
                  <a:pt x="3029" y="228"/>
                </a:lnTo>
                <a:lnTo>
                  <a:pt x="3079" y="228"/>
                </a:lnTo>
                <a:lnTo>
                  <a:pt x="3079" y="275"/>
                </a:lnTo>
                <a:close/>
                <a:moveTo>
                  <a:pt x="3003" y="275"/>
                </a:moveTo>
                <a:lnTo>
                  <a:pt x="2954" y="275"/>
                </a:lnTo>
                <a:lnTo>
                  <a:pt x="2954" y="228"/>
                </a:lnTo>
                <a:lnTo>
                  <a:pt x="3003" y="228"/>
                </a:lnTo>
                <a:lnTo>
                  <a:pt x="3003" y="275"/>
                </a:lnTo>
                <a:close/>
                <a:moveTo>
                  <a:pt x="2852" y="275"/>
                </a:moveTo>
                <a:lnTo>
                  <a:pt x="2802" y="275"/>
                </a:lnTo>
                <a:lnTo>
                  <a:pt x="2802" y="228"/>
                </a:lnTo>
                <a:lnTo>
                  <a:pt x="2852" y="228"/>
                </a:lnTo>
                <a:lnTo>
                  <a:pt x="2852" y="275"/>
                </a:lnTo>
                <a:close/>
                <a:moveTo>
                  <a:pt x="2776" y="275"/>
                </a:moveTo>
                <a:lnTo>
                  <a:pt x="2726" y="275"/>
                </a:lnTo>
                <a:lnTo>
                  <a:pt x="2726" y="228"/>
                </a:lnTo>
                <a:lnTo>
                  <a:pt x="2776" y="228"/>
                </a:lnTo>
                <a:lnTo>
                  <a:pt x="2776" y="275"/>
                </a:lnTo>
                <a:close/>
                <a:moveTo>
                  <a:pt x="2700" y="275"/>
                </a:moveTo>
                <a:lnTo>
                  <a:pt x="2651" y="275"/>
                </a:lnTo>
                <a:lnTo>
                  <a:pt x="2651" y="228"/>
                </a:lnTo>
                <a:lnTo>
                  <a:pt x="2700" y="228"/>
                </a:lnTo>
                <a:lnTo>
                  <a:pt x="2700" y="275"/>
                </a:lnTo>
                <a:close/>
                <a:moveTo>
                  <a:pt x="2622" y="275"/>
                </a:moveTo>
                <a:lnTo>
                  <a:pt x="2575" y="275"/>
                </a:lnTo>
                <a:lnTo>
                  <a:pt x="2575" y="228"/>
                </a:lnTo>
                <a:lnTo>
                  <a:pt x="2622" y="228"/>
                </a:lnTo>
                <a:lnTo>
                  <a:pt x="2622" y="275"/>
                </a:lnTo>
                <a:close/>
                <a:moveTo>
                  <a:pt x="2547" y="275"/>
                </a:moveTo>
                <a:lnTo>
                  <a:pt x="2499" y="275"/>
                </a:lnTo>
                <a:lnTo>
                  <a:pt x="2499" y="228"/>
                </a:lnTo>
                <a:lnTo>
                  <a:pt x="2547" y="228"/>
                </a:lnTo>
                <a:lnTo>
                  <a:pt x="2547" y="275"/>
                </a:lnTo>
                <a:close/>
                <a:moveTo>
                  <a:pt x="2471" y="275"/>
                </a:moveTo>
                <a:lnTo>
                  <a:pt x="2424" y="275"/>
                </a:lnTo>
                <a:lnTo>
                  <a:pt x="2424" y="228"/>
                </a:lnTo>
                <a:lnTo>
                  <a:pt x="2471" y="228"/>
                </a:lnTo>
                <a:lnTo>
                  <a:pt x="2471" y="275"/>
                </a:lnTo>
                <a:close/>
                <a:moveTo>
                  <a:pt x="2395" y="275"/>
                </a:moveTo>
                <a:lnTo>
                  <a:pt x="2348" y="275"/>
                </a:lnTo>
                <a:lnTo>
                  <a:pt x="2348" y="228"/>
                </a:lnTo>
                <a:lnTo>
                  <a:pt x="2395" y="228"/>
                </a:lnTo>
                <a:lnTo>
                  <a:pt x="2395" y="275"/>
                </a:lnTo>
                <a:close/>
                <a:moveTo>
                  <a:pt x="2319" y="275"/>
                </a:moveTo>
                <a:lnTo>
                  <a:pt x="2272" y="275"/>
                </a:lnTo>
                <a:lnTo>
                  <a:pt x="2272" y="228"/>
                </a:lnTo>
                <a:lnTo>
                  <a:pt x="2319" y="228"/>
                </a:lnTo>
                <a:lnTo>
                  <a:pt x="2319" y="275"/>
                </a:lnTo>
                <a:close/>
                <a:moveTo>
                  <a:pt x="2168" y="275"/>
                </a:moveTo>
                <a:lnTo>
                  <a:pt x="2121" y="275"/>
                </a:lnTo>
                <a:lnTo>
                  <a:pt x="2121" y="228"/>
                </a:lnTo>
                <a:lnTo>
                  <a:pt x="2168" y="228"/>
                </a:lnTo>
                <a:lnTo>
                  <a:pt x="2168" y="275"/>
                </a:lnTo>
                <a:close/>
                <a:moveTo>
                  <a:pt x="1411" y="275"/>
                </a:moveTo>
                <a:lnTo>
                  <a:pt x="1363" y="275"/>
                </a:lnTo>
                <a:lnTo>
                  <a:pt x="1363" y="228"/>
                </a:lnTo>
                <a:lnTo>
                  <a:pt x="1411" y="228"/>
                </a:lnTo>
                <a:lnTo>
                  <a:pt x="1411" y="275"/>
                </a:lnTo>
                <a:close/>
                <a:moveTo>
                  <a:pt x="1335" y="275"/>
                </a:moveTo>
                <a:lnTo>
                  <a:pt x="1288" y="275"/>
                </a:lnTo>
                <a:lnTo>
                  <a:pt x="1288" y="228"/>
                </a:lnTo>
                <a:lnTo>
                  <a:pt x="1335" y="228"/>
                </a:lnTo>
                <a:lnTo>
                  <a:pt x="1335" y="275"/>
                </a:lnTo>
                <a:close/>
                <a:moveTo>
                  <a:pt x="1259" y="275"/>
                </a:moveTo>
                <a:lnTo>
                  <a:pt x="1212" y="275"/>
                </a:lnTo>
                <a:lnTo>
                  <a:pt x="1212" y="228"/>
                </a:lnTo>
                <a:lnTo>
                  <a:pt x="1259" y="228"/>
                </a:lnTo>
                <a:lnTo>
                  <a:pt x="1259" y="275"/>
                </a:lnTo>
                <a:close/>
                <a:moveTo>
                  <a:pt x="1184" y="275"/>
                </a:moveTo>
                <a:lnTo>
                  <a:pt x="1136" y="275"/>
                </a:lnTo>
                <a:lnTo>
                  <a:pt x="1136" y="228"/>
                </a:lnTo>
                <a:lnTo>
                  <a:pt x="1184" y="228"/>
                </a:lnTo>
                <a:lnTo>
                  <a:pt x="1184" y="275"/>
                </a:lnTo>
                <a:close/>
                <a:moveTo>
                  <a:pt x="1108" y="275"/>
                </a:moveTo>
                <a:lnTo>
                  <a:pt x="1060" y="275"/>
                </a:lnTo>
                <a:lnTo>
                  <a:pt x="1060" y="228"/>
                </a:lnTo>
                <a:lnTo>
                  <a:pt x="1108" y="228"/>
                </a:lnTo>
                <a:lnTo>
                  <a:pt x="1108" y="275"/>
                </a:lnTo>
                <a:close/>
                <a:moveTo>
                  <a:pt x="881" y="275"/>
                </a:moveTo>
                <a:lnTo>
                  <a:pt x="833" y="275"/>
                </a:lnTo>
                <a:lnTo>
                  <a:pt x="833" y="228"/>
                </a:lnTo>
                <a:lnTo>
                  <a:pt x="881" y="228"/>
                </a:lnTo>
                <a:lnTo>
                  <a:pt x="881" y="275"/>
                </a:lnTo>
                <a:close/>
                <a:moveTo>
                  <a:pt x="805" y="275"/>
                </a:moveTo>
                <a:lnTo>
                  <a:pt x="758" y="275"/>
                </a:lnTo>
                <a:lnTo>
                  <a:pt x="758" y="228"/>
                </a:lnTo>
                <a:lnTo>
                  <a:pt x="805" y="228"/>
                </a:lnTo>
                <a:lnTo>
                  <a:pt x="805" y="275"/>
                </a:lnTo>
                <a:close/>
                <a:moveTo>
                  <a:pt x="729" y="275"/>
                </a:moveTo>
                <a:lnTo>
                  <a:pt x="682" y="275"/>
                </a:lnTo>
                <a:lnTo>
                  <a:pt x="682" y="228"/>
                </a:lnTo>
                <a:lnTo>
                  <a:pt x="729" y="228"/>
                </a:lnTo>
                <a:lnTo>
                  <a:pt x="729" y="275"/>
                </a:lnTo>
                <a:close/>
                <a:moveTo>
                  <a:pt x="578" y="275"/>
                </a:moveTo>
                <a:lnTo>
                  <a:pt x="530" y="275"/>
                </a:lnTo>
                <a:lnTo>
                  <a:pt x="530" y="228"/>
                </a:lnTo>
                <a:lnTo>
                  <a:pt x="578" y="228"/>
                </a:lnTo>
                <a:lnTo>
                  <a:pt x="578" y="275"/>
                </a:lnTo>
                <a:close/>
                <a:moveTo>
                  <a:pt x="502" y="275"/>
                </a:moveTo>
                <a:lnTo>
                  <a:pt x="455" y="275"/>
                </a:lnTo>
                <a:lnTo>
                  <a:pt x="455" y="228"/>
                </a:lnTo>
                <a:lnTo>
                  <a:pt x="502" y="228"/>
                </a:lnTo>
                <a:lnTo>
                  <a:pt x="502" y="275"/>
                </a:lnTo>
                <a:close/>
                <a:moveTo>
                  <a:pt x="426" y="275"/>
                </a:moveTo>
                <a:lnTo>
                  <a:pt x="379" y="275"/>
                </a:lnTo>
                <a:lnTo>
                  <a:pt x="379" y="228"/>
                </a:lnTo>
                <a:lnTo>
                  <a:pt x="426" y="228"/>
                </a:lnTo>
                <a:lnTo>
                  <a:pt x="426" y="275"/>
                </a:lnTo>
                <a:close/>
                <a:moveTo>
                  <a:pt x="123" y="275"/>
                </a:moveTo>
                <a:lnTo>
                  <a:pt x="76" y="275"/>
                </a:lnTo>
                <a:lnTo>
                  <a:pt x="76" y="228"/>
                </a:lnTo>
                <a:lnTo>
                  <a:pt x="123" y="228"/>
                </a:lnTo>
                <a:lnTo>
                  <a:pt x="123" y="275"/>
                </a:lnTo>
                <a:close/>
                <a:moveTo>
                  <a:pt x="3003" y="199"/>
                </a:moveTo>
                <a:lnTo>
                  <a:pt x="2954" y="199"/>
                </a:lnTo>
                <a:lnTo>
                  <a:pt x="2954" y="152"/>
                </a:lnTo>
                <a:lnTo>
                  <a:pt x="3003" y="152"/>
                </a:lnTo>
                <a:lnTo>
                  <a:pt x="3003" y="199"/>
                </a:lnTo>
                <a:close/>
                <a:moveTo>
                  <a:pt x="2700" y="199"/>
                </a:moveTo>
                <a:lnTo>
                  <a:pt x="2651" y="199"/>
                </a:lnTo>
                <a:lnTo>
                  <a:pt x="2651" y="152"/>
                </a:lnTo>
                <a:lnTo>
                  <a:pt x="2700" y="152"/>
                </a:lnTo>
                <a:lnTo>
                  <a:pt x="2700" y="199"/>
                </a:lnTo>
                <a:close/>
                <a:moveTo>
                  <a:pt x="2622" y="199"/>
                </a:moveTo>
                <a:lnTo>
                  <a:pt x="2575" y="199"/>
                </a:lnTo>
                <a:lnTo>
                  <a:pt x="2575" y="152"/>
                </a:lnTo>
                <a:lnTo>
                  <a:pt x="2622" y="152"/>
                </a:lnTo>
                <a:lnTo>
                  <a:pt x="2622" y="199"/>
                </a:lnTo>
                <a:close/>
                <a:moveTo>
                  <a:pt x="2547" y="199"/>
                </a:moveTo>
                <a:lnTo>
                  <a:pt x="2499" y="199"/>
                </a:lnTo>
                <a:lnTo>
                  <a:pt x="2499" y="152"/>
                </a:lnTo>
                <a:lnTo>
                  <a:pt x="2547" y="152"/>
                </a:lnTo>
                <a:lnTo>
                  <a:pt x="2547" y="199"/>
                </a:lnTo>
                <a:close/>
                <a:moveTo>
                  <a:pt x="2244" y="199"/>
                </a:moveTo>
                <a:lnTo>
                  <a:pt x="2196" y="199"/>
                </a:lnTo>
                <a:lnTo>
                  <a:pt x="2196" y="152"/>
                </a:lnTo>
                <a:lnTo>
                  <a:pt x="2244" y="152"/>
                </a:lnTo>
                <a:lnTo>
                  <a:pt x="2244" y="199"/>
                </a:lnTo>
                <a:close/>
                <a:moveTo>
                  <a:pt x="1865" y="199"/>
                </a:moveTo>
                <a:lnTo>
                  <a:pt x="1818" y="199"/>
                </a:lnTo>
                <a:lnTo>
                  <a:pt x="1818" y="152"/>
                </a:lnTo>
                <a:lnTo>
                  <a:pt x="1865" y="152"/>
                </a:lnTo>
                <a:lnTo>
                  <a:pt x="1865" y="199"/>
                </a:lnTo>
                <a:close/>
                <a:moveTo>
                  <a:pt x="1411" y="199"/>
                </a:moveTo>
                <a:lnTo>
                  <a:pt x="1363" y="199"/>
                </a:lnTo>
                <a:lnTo>
                  <a:pt x="1363" y="152"/>
                </a:lnTo>
                <a:lnTo>
                  <a:pt x="1411" y="152"/>
                </a:lnTo>
                <a:lnTo>
                  <a:pt x="1411" y="199"/>
                </a:lnTo>
                <a:close/>
                <a:moveTo>
                  <a:pt x="1335" y="199"/>
                </a:moveTo>
                <a:lnTo>
                  <a:pt x="1288" y="199"/>
                </a:lnTo>
                <a:lnTo>
                  <a:pt x="1288" y="152"/>
                </a:lnTo>
                <a:lnTo>
                  <a:pt x="1335" y="152"/>
                </a:lnTo>
                <a:lnTo>
                  <a:pt x="1335" y="199"/>
                </a:lnTo>
                <a:close/>
                <a:moveTo>
                  <a:pt x="1259" y="199"/>
                </a:moveTo>
                <a:lnTo>
                  <a:pt x="1212" y="199"/>
                </a:lnTo>
                <a:lnTo>
                  <a:pt x="1212" y="152"/>
                </a:lnTo>
                <a:lnTo>
                  <a:pt x="1259" y="152"/>
                </a:lnTo>
                <a:lnTo>
                  <a:pt x="1259" y="199"/>
                </a:lnTo>
                <a:close/>
                <a:moveTo>
                  <a:pt x="1184" y="199"/>
                </a:moveTo>
                <a:lnTo>
                  <a:pt x="1136" y="199"/>
                </a:lnTo>
                <a:lnTo>
                  <a:pt x="1136" y="152"/>
                </a:lnTo>
                <a:lnTo>
                  <a:pt x="1184" y="152"/>
                </a:lnTo>
                <a:lnTo>
                  <a:pt x="1184" y="199"/>
                </a:lnTo>
                <a:close/>
                <a:moveTo>
                  <a:pt x="1108" y="199"/>
                </a:moveTo>
                <a:lnTo>
                  <a:pt x="1060" y="199"/>
                </a:lnTo>
                <a:lnTo>
                  <a:pt x="1060" y="152"/>
                </a:lnTo>
                <a:lnTo>
                  <a:pt x="1108" y="152"/>
                </a:lnTo>
                <a:lnTo>
                  <a:pt x="1108" y="199"/>
                </a:lnTo>
                <a:close/>
                <a:moveTo>
                  <a:pt x="1032" y="199"/>
                </a:moveTo>
                <a:lnTo>
                  <a:pt x="985" y="199"/>
                </a:lnTo>
                <a:lnTo>
                  <a:pt x="985" y="152"/>
                </a:lnTo>
                <a:lnTo>
                  <a:pt x="1032" y="152"/>
                </a:lnTo>
                <a:lnTo>
                  <a:pt x="1032" y="199"/>
                </a:lnTo>
                <a:close/>
                <a:moveTo>
                  <a:pt x="805" y="199"/>
                </a:moveTo>
                <a:lnTo>
                  <a:pt x="758" y="199"/>
                </a:lnTo>
                <a:lnTo>
                  <a:pt x="758" y="152"/>
                </a:lnTo>
                <a:lnTo>
                  <a:pt x="805" y="152"/>
                </a:lnTo>
                <a:lnTo>
                  <a:pt x="805" y="199"/>
                </a:lnTo>
                <a:close/>
                <a:moveTo>
                  <a:pt x="729" y="199"/>
                </a:moveTo>
                <a:lnTo>
                  <a:pt x="682" y="199"/>
                </a:lnTo>
                <a:lnTo>
                  <a:pt x="682" y="152"/>
                </a:lnTo>
                <a:lnTo>
                  <a:pt x="729" y="152"/>
                </a:lnTo>
                <a:lnTo>
                  <a:pt x="729" y="199"/>
                </a:lnTo>
                <a:close/>
                <a:moveTo>
                  <a:pt x="653" y="199"/>
                </a:moveTo>
                <a:lnTo>
                  <a:pt x="606" y="199"/>
                </a:lnTo>
                <a:lnTo>
                  <a:pt x="606" y="152"/>
                </a:lnTo>
                <a:lnTo>
                  <a:pt x="653" y="152"/>
                </a:lnTo>
                <a:lnTo>
                  <a:pt x="653" y="199"/>
                </a:lnTo>
                <a:close/>
                <a:moveTo>
                  <a:pt x="578" y="199"/>
                </a:moveTo>
                <a:lnTo>
                  <a:pt x="530" y="199"/>
                </a:lnTo>
                <a:lnTo>
                  <a:pt x="530" y="152"/>
                </a:lnTo>
                <a:lnTo>
                  <a:pt x="578" y="152"/>
                </a:lnTo>
                <a:lnTo>
                  <a:pt x="578" y="199"/>
                </a:lnTo>
                <a:close/>
                <a:moveTo>
                  <a:pt x="502" y="199"/>
                </a:moveTo>
                <a:lnTo>
                  <a:pt x="455" y="199"/>
                </a:lnTo>
                <a:lnTo>
                  <a:pt x="455" y="152"/>
                </a:lnTo>
                <a:lnTo>
                  <a:pt x="502" y="152"/>
                </a:lnTo>
                <a:lnTo>
                  <a:pt x="502" y="199"/>
                </a:lnTo>
                <a:close/>
                <a:moveTo>
                  <a:pt x="2622" y="123"/>
                </a:moveTo>
                <a:lnTo>
                  <a:pt x="2575" y="123"/>
                </a:lnTo>
                <a:lnTo>
                  <a:pt x="2575" y="76"/>
                </a:lnTo>
                <a:lnTo>
                  <a:pt x="2622" y="76"/>
                </a:lnTo>
                <a:lnTo>
                  <a:pt x="2622" y="123"/>
                </a:lnTo>
                <a:close/>
                <a:moveTo>
                  <a:pt x="1865" y="123"/>
                </a:moveTo>
                <a:lnTo>
                  <a:pt x="1818" y="123"/>
                </a:lnTo>
                <a:lnTo>
                  <a:pt x="1818" y="76"/>
                </a:lnTo>
                <a:lnTo>
                  <a:pt x="1865" y="76"/>
                </a:lnTo>
                <a:lnTo>
                  <a:pt x="1865" y="123"/>
                </a:lnTo>
                <a:close/>
                <a:moveTo>
                  <a:pt x="1789" y="123"/>
                </a:moveTo>
                <a:lnTo>
                  <a:pt x="1742" y="123"/>
                </a:lnTo>
                <a:lnTo>
                  <a:pt x="1742" y="76"/>
                </a:lnTo>
                <a:lnTo>
                  <a:pt x="1789" y="76"/>
                </a:lnTo>
                <a:lnTo>
                  <a:pt x="1789" y="123"/>
                </a:lnTo>
                <a:close/>
                <a:moveTo>
                  <a:pt x="1411" y="123"/>
                </a:moveTo>
                <a:lnTo>
                  <a:pt x="1363" y="123"/>
                </a:lnTo>
                <a:lnTo>
                  <a:pt x="1363" y="76"/>
                </a:lnTo>
                <a:lnTo>
                  <a:pt x="1411" y="76"/>
                </a:lnTo>
                <a:lnTo>
                  <a:pt x="1411" y="123"/>
                </a:lnTo>
                <a:close/>
                <a:moveTo>
                  <a:pt x="1335" y="123"/>
                </a:moveTo>
                <a:lnTo>
                  <a:pt x="1288" y="123"/>
                </a:lnTo>
                <a:lnTo>
                  <a:pt x="1288" y="76"/>
                </a:lnTo>
                <a:lnTo>
                  <a:pt x="1335" y="76"/>
                </a:lnTo>
                <a:lnTo>
                  <a:pt x="1335" y="123"/>
                </a:lnTo>
                <a:close/>
                <a:moveTo>
                  <a:pt x="1259" y="123"/>
                </a:moveTo>
                <a:lnTo>
                  <a:pt x="1212" y="123"/>
                </a:lnTo>
                <a:lnTo>
                  <a:pt x="1212" y="76"/>
                </a:lnTo>
                <a:lnTo>
                  <a:pt x="1259" y="76"/>
                </a:lnTo>
                <a:lnTo>
                  <a:pt x="1259" y="123"/>
                </a:lnTo>
                <a:close/>
                <a:moveTo>
                  <a:pt x="1184" y="123"/>
                </a:moveTo>
                <a:lnTo>
                  <a:pt x="1136" y="123"/>
                </a:lnTo>
                <a:lnTo>
                  <a:pt x="1136" y="76"/>
                </a:lnTo>
                <a:lnTo>
                  <a:pt x="1184" y="76"/>
                </a:lnTo>
                <a:lnTo>
                  <a:pt x="1184" y="123"/>
                </a:lnTo>
                <a:close/>
                <a:moveTo>
                  <a:pt x="1108" y="123"/>
                </a:moveTo>
                <a:lnTo>
                  <a:pt x="1060" y="123"/>
                </a:lnTo>
                <a:lnTo>
                  <a:pt x="1060" y="76"/>
                </a:lnTo>
                <a:lnTo>
                  <a:pt x="1108" y="76"/>
                </a:lnTo>
                <a:lnTo>
                  <a:pt x="1108" y="123"/>
                </a:lnTo>
                <a:close/>
                <a:moveTo>
                  <a:pt x="1032" y="123"/>
                </a:moveTo>
                <a:lnTo>
                  <a:pt x="985" y="123"/>
                </a:lnTo>
                <a:lnTo>
                  <a:pt x="985" y="76"/>
                </a:lnTo>
                <a:lnTo>
                  <a:pt x="1032" y="76"/>
                </a:lnTo>
                <a:lnTo>
                  <a:pt x="1032" y="123"/>
                </a:lnTo>
                <a:close/>
                <a:moveTo>
                  <a:pt x="881" y="123"/>
                </a:moveTo>
                <a:lnTo>
                  <a:pt x="833" y="123"/>
                </a:lnTo>
                <a:lnTo>
                  <a:pt x="833" y="76"/>
                </a:lnTo>
                <a:lnTo>
                  <a:pt x="881" y="76"/>
                </a:lnTo>
                <a:lnTo>
                  <a:pt x="881" y="123"/>
                </a:lnTo>
                <a:close/>
                <a:moveTo>
                  <a:pt x="805" y="123"/>
                </a:moveTo>
                <a:lnTo>
                  <a:pt x="758" y="123"/>
                </a:lnTo>
                <a:lnTo>
                  <a:pt x="758" y="76"/>
                </a:lnTo>
                <a:lnTo>
                  <a:pt x="805" y="76"/>
                </a:lnTo>
                <a:lnTo>
                  <a:pt x="805" y="123"/>
                </a:lnTo>
                <a:close/>
                <a:moveTo>
                  <a:pt x="729" y="123"/>
                </a:moveTo>
                <a:lnTo>
                  <a:pt x="682" y="123"/>
                </a:lnTo>
                <a:lnTo>
                  <a:pt x="682" y="76"/>
                </a:lnTo>
                <a:lnTo>
                  <a:pt x="729" y="76"/>
                </a:lnTo>
                <a:lnTo>
                  <a:pt x="729" y="123"/>
                </a:lnTo>
                <a:close/>
                <a:moveTo>
                  <a:pt x="578" y="123"/>
                </a:moveTo>
                <a:lnTo>
                  <a:pt x="530" y="123"/>
                </a:lnTo>
                <a:lnTo>
                  <a:pt x="530" y="76"/>
                </a:lnTo>
                <a:lnTo>
                  <a:pt x="578" y="76"/>
                </a:lnTo>
                <a:lnTo>
                  <a:pt x="578" y="123"/>
                </a:lnTo>
                <a:close/>
                <a:moveTo>
                  <a:pt x="2547" y="48"/>
                </a:moveTo>
                <a:lnTo>
                  <a:pt x="2499" y="48"/>
                </a:lnTo>
                <a:lnTo>
                  <a:pt x="2499" y="0"/>
                </a:lnTo>
                <a:lnTo>
                  <a:pt x="2547" y="0"/>
                </a:lnTo>
                <a:lnTo>
                  <a:pt x="2547" y="48"/>
                </a:lnTo>
                <a:close/>
                <a:moveTo>
                  <a:pt x="2244" y="48"/>
                </a:moveTo>
                <a:lnTo>
                  <a:pt x="2196" y="48"/>
                </a:lnTo>
                <a:lnTo>
                  <a:pt x="2196" y="0"/>
                </a:lnTo>
                <a:lnTo>
                  <a:pt x="2244" y="0"/>
                </a:lnTo>
                <a:lnTo>
                  <a:pt x="2244" y="48"/>
                </a:lnTo>
                <a:close/>
                <a:moveTo>
                  <a:pt x="2168" y="48"/>
                </a:moveTo>
                <a:lnTo>
                  <a:pt x="2121" y="48"/>
                </a:lnTo>
                <a:lnTo>
                  <a:pt x="2121" y="0"/>
                </a:lnTo>
                <a:lnTo>
                  <a:pt x="2168" y="0"/>
                </a:lnTo>
                <a:lnTo>
                  <a:pt x="2168" y="48"/>
                </a:lnTo>
                <a:close/>
                <a:moveTo>
                  <a:pt x="1335" y="48"/>
                </a:moveTo>
                <a:lnTo>
                  <a:pt x="1288" y="48"/>
                </a:lnTo>
                <a:lnTo>
                  <a:pt x="1288" y="0"/>
                </a:lnTo>
                <a:lnTo>
                  <a:pt x="1335" y="0"/>
                </a:lnTo>
                <a:lnTo>
                  <a:pt x="1335" y="48"/>
                </a:lnTo>
                <a:close/>
                <a:moveTo>
                  <a:pt x="1259" y="48"/>
                </a:moveTo>
                <a:lnTo>
                  <a:pt x="1212" y="48"/>
                </a:lnTo>
                <a:lnTo>
                  <a:pt x="1212" y="0"/>
                </a:lnTo>
                <a:lnTo>
                  <a:pt x="1259" y="0"/>
                </a:lnTo>
                <a:lnTo>
                  <a:pt x="1259" y="48"/>
                </a:lnTo>
                <a:close/>
                <a:moveTo>
                  <a:pt x="1184" y="48"/>
                </a:moveTo>
                <a:lnTo>
                  <a:pt x="1136" y="48"/>
                </a:lnTo>
                <a:lnTo>
                  <a:pt x="1136" y="0"/>
                </a:lnTo>
                <a:lnTo>
                  <a:pt x="1184" y="0"/>
                </a:lnTo>
                <a:lnTo>
                  <a:pt x="1184" y="48"/>
                </a:lnTo>
                <a:close/>
                <a:moveTo>
                  <a:pt x="1032" y="48"/>
                </a:moveTo>
                <a:lnTo>
                  <a:pt x="985" y="48"/>
                </a:lnTo>
                <a:lnTo>
                  <a:pt x="985" y="0"/>
                </a:lnTo>
                <a:lnTo>
                  <a:pt x="1032" y="0"/>
                </a:lnTo>
                <a:lnTo>
                  <a:pt x="1032" y="48"/>
                </a:lnTo>
                <a:close/>
                <a:moveTo>
                  <a:pt x="956" y="48"/>
                </a:moveTo>
                <a:lnTo>
                  <a:pt x="909" y="48"/>
                </a:lnTo>
                <a:lnTo>
                  <a:pt x="909" y="0"/>
                </a:lnTo>
                <a:lnTo>
                  <a:pt x="956" y="0"/>
                </a:lnTo>
                <a:lnTo>
                  <a:pt x="956" y="48"/>
                </a:lnTo>
                <a:close/>
                <a:moveTo>
                  <a:pt x="881" y="48"/>
                </a:moveTo>
                <a:lnTo>
                  <a:pt x="833" y="48"/>
                </a:lnTo>
                <a:lnTo>
                  <a:pt x="833" y="0"/>
                </a:lnTo>
                <a:lnTo>
                  <a:pt x="881" y="0"/>
                </a:lnTo>
                <a:lnTo>
                  <a:pt x="881" y="48"/>
                </a:lnTo>
                <a:close/>
                <a:moveTo>
                  <a:pt x="805" y="48"/>
                </a:moveTo>
                <a:lnTo>
                  <a:pt x="758" y="48"/>
                </a:lnTo>
                <a:lnTo>
                  <a:pt x="758" y="0"/>
                </a:lnTo>
                <a:lnTo>
                  <a:pt x="805" y="0"/>
                </a:lnTo>
                <a:lnTo>
                  <a:pt x="805" y="48"/>
                </a:lnTo>
                <a:close/>
              </a:path>
            </a:pathLst>
          </a:custGeom>
          <a:solidFill>
            <a:srgbClr val="FFC000">
              <a:alpha val="20000"/>
            </a:srgbClr>
          </a:solidFill>
          <a:ln>
            <a:noFill/>
          </a:ln>
        </p:spPr>
        <p:txBody>
          <a:bodyPr/>
          <a:lstStyle/>
          <a:p>
            <a:endParaRPr lang="zh-CN" altLang="en-US"/>
          </a:p>
        </p:txBody>
      </p:sp>
      <p:sp>
        <p:nvSpPr>
          <p:cNvPr id="3" name="TextBox 2"/>
          <p:cNvSpPr txBox="1">
            <a:spLocks noChangeArrowheads="1"/>
          </p:cNvSpPr>
          <p:nvPr/>
        </p:nvSpPr>
        <p:spPr bwMode="auto">
          <a:xfrm>
            <a:off x="1443236" y="1398672"/>
            <a:ext cx="1188629" cy="6860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9769" tIns="34884" rIns="69769" bIns="34884">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buFont typeface="Arial" charset="0"/>
              <a:defRPr>
                <a:solidFill>
                  <a:schemeClr val="tx1"/>
                </a:solidFill>
                <a:latin typeface="Calibri" pitchFamily="34" charset="0"/>
                <a:ea typeface="宋体" charset="-122"/>
              </a:defRPr>
            </a:lvl6pPr>
            <a:lvl7pPr marL="2971800" indent="-228600" eaLnBrk="0" fontAlgn="base" hangingPunct="0">
              <a:spcBef>
                <a:spcPct val="0"/>
              </a:spcBef>
              <a:spcAft>
                <a:spcPct val="0"/>
              </a:spcAft>
              <a:buFont typeface="Arial" charset="0"/>
              <a:defRPr>
                <a:solidFill>
                  <a:schemeClr val="tx1"/>
                </a:solidFill>
                <a:latin typeface="Calibri" pitchFamily="34" charset="0"/>
                <a:ea typeface="宋体" charset="-122"/>
              </a:defRPr>
            </a:lvl7pPr>
            <a:lvl8pPr marL="3429000" indent="-228600" eaLnBrk="0" fontAlgn="base" hangingPunct="0">
              <a:spcBef>
                <a:spcPct val="0"/>
              </a:spcBef>
              <a:spcAft>
                <a:spcPct val="0"/>
              </a:spcAft>
              <a:buFont typeface="Arial" charset="0"/>
              <a:defRPr>
                <a:solidFill>
                  <a:schemeClr val="tx1"/>
                </a:solidFill>
                <a:latin typeface="Calibri" pitchFamily="34" charset="0"/>
                <a:ea typeface="宋体" charset="-122"/>
              </a:defRPr>
            </a:lvl8pPr>
            <a:lvl9pPr marL="3886200" indent="-228600" eaLnBrk="0" fontAlgn="base" hangingPunct="0">
              <a:spcBef>
                <a:spcPct val="0"/>
              </a:spcBef>
              <a:spcAft>
                <a:spcPct val="0"/>
              </a:spcAft>
              <a:buFont typeface="Arial" charset="0"/>
              <a:defRPr>
                <a:solidFill>
                  <a:schemeClr val="tx1"/>
                </a:solidFill>
                <a:latin typeface="Calibri" pitchFamily="34" charset="0"/>
                <a:ea typeface="宋体" charset="-122"/>
              </a:defRPr>
            </a:lvl9pPr>
          </a:lstStyle>
          <a:p>
            <a:pPr algn="ctr"/>
            <a:r>
              <a:rPr lang="zh-CN" altLang="en-US" sz="4000" b="1" dirty="0">
                <a:solidFill>
                  <a:srgbClr val="00AFEF"/>
                </a:solidFill>
                <a:latin typeface="微软雅黑" pitchFamily="34" charset="-122"/>
              </a:rPr>
              <a:t>前言</a:t>
            </a:r>
          </a:p>
        </p:txBody>
      </p:sp>
      <p:sp>
        <p:nvSpPr>
          <p:cNvPr id="4" name="TextBox 3"/>
          <p:cNvSpPr txBox="1">
            <a:spLocks noChangeArrowheads="1"/>
          </p:cNvSpPr>
          <p:nvPr/>
        </p:nvSpPr>
        <p:spPr bwMode="auto">
          <a:xfrm>
            <a:off x="2339752" y="1776349"/>
            <a:ext cx="1399443" cy="2858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9769" tIns="34884" rIns="69769" bIns="34884">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buFont typeface="Arial" charset="0"/>
              <a:defRPr>
                <a:solidFill>
                  <a:schemeClr val="tx1"/>
                </a:solidFill>
                <a:latin typeface="Calibri" pitchFamily="34" charset="0"/>
                <a:ea typeface="宋体" charset="-122"/>
              </a:defRPr>
            </a:lvl6pPr>
            <a:lvl7pPr marL="2971800" indent="-228600" eaLnBrk="0" fontAlgn="base" hangingPunct="0">
              <a:spcBef>
                <a:spcPct val="0"/>
              </a:spcBef>
              <a:spcAft>
                <a:spcPct val="0"/>
              </a:spcAft>
              <a:buFont typeface="Arial" charset="0"/>
              <a:defRPr>
                <a:solidFill>
                  <a:schemeClr val="tx1"/>
                </a:solidFill>
                <a:latin typeface="Calibri" pitchFamily="34" charset="0"/>
                <a:ea typeface="宋体" charset="-122"/>
              </a:defRPr>
            </a:lvl7pPr>
            <a:lvl8pPr marL="3429000" indent="-228600" eaLnBrk="0" fontAlgn="base" hangingPunct="0">
              <a:spcBef>
                <a:spcPct val="0"/>
              </a:spcBef>
              <a:spcAft>
                <a:spcPct val="0"/>
              </a:spcAft>
              <a:buFont typeface="Arial" charset="0"/>
              <a:defRPr>
                <a:solidFill>
                  <a:schemeClr val="tx1"/>
                </a:solidFill>
                <a:latin typeface="Calibri" pitchFamily="34" charset="0"/>
                <a:ea typeface="宋体" charset="-122"/>
              </a:defRPr>
            </a:lvl8pPr>
            <a:lvl9pPr marL="3886200" indent="-228600" eaLnBrk="0" fontAlgn="base" hangingPunct="0">
              <a:spcBef>
                <a:spcPct val="0"/>
              </a:spcBef>
              <a:spcAft>
                <a:spcPct val="0"/>
              </a:spcAft>
              <a:buFont typeface="Arial" charset="0"/>
              <a:defRPr>
                <a:solidFill>
                  <a:schemeClr val="tx1"/>
                </a:solidFill>
                <a:latin typeface="Calibri" pitchFamily="34" charset="0"/>
                <a:ea typeface="宋体" charset="-122"/>
              </a:defRPr>
            </a:lvl9pPr>
          </a:lstStyle>
          <a:p>
            <a:pPr algn="ctr"/>
            <a:r>
              <a:rPr lang="en-US" altLang="zh-CN" sz="1400" dirty="0">
                <a:solidFill>
                  <a:srgbClr val="00AFEF"/>
                </a:solidFill>
                <a:latin typeface="微软雅黑" pitchFamily="34" charset="-122"/>
              </a:rPr>
              <a:t>QIAN YAN</a:t>
            </a:r>
            <a:endParaRPr lang="zh-CN" altLang="en-US" sz="1400" dirty="0">
              <a:solidFill>
                <a:srgbClr val="00AFEF"/>
              </a:solidFill>
              <a:latin typeface="微软雅黑" pitchFamily="34" charset="-122"/>
            </a:endParaRPr>
          </a:p>
        </p:txBody>
      </p:sp>
      <p:sp>
        <p:nvSpPr>
          <p:cNvPr id="5" name="矩形 4"/>
          <p:cNvSpPr>
            <a:spLocks noChangeArrowheads="1"/>
          </p:cNvSpPr>
          <p:nvPr/>
        </p:nvSpPr>
        <p:spPr bwMode="auto">
          <a:xfrm>
            <a:off x="2693501" y="2747704"/>
            <a:ext cx="468681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zh-CN" altLang="en-US" sz="1600" dirty="0">
                <a:latin typeface="微软雅黑" pitchFamily="34" charset="-122"/>
              </a:rPr>
              <a:t>回顾</a:t>
            </a:r>
            <a:r>
              <a:rPr lang="en-US" altLang="zh-CN" sz="1600" dirty="0" smtClean="0">
                <a:latin typeface="微软雅黑" pitchFamily="34" charset="-122"/>
              </a:rPr>
              <a:t>2016</a:t>
            </a:r>
            <a:r>
              <a:rPr lang="zh-CN" altLang="en-US" sz="1600" dirty="0" smtClean="0">
                <a:latin typeface="微软雅黑" pitchFamily="34" charset="-122"/>
              </a:rPr>
              <a:t>  </a:t>
            </a:r>
            <a:r>
              <a:rPr lang="zh-CN" altLang="en-US" sz="2000" dirty="0">
                <a:latin typeface="微软雅黑" pitchFamily="34" charset="-122"/>
              </a:rPr>
              <a:t>展望</a:t>
            </a:r>
            <a:r>
              <a:rPr lang="en-US" altLang="zh-CN" sz="1600" dirty="0" smtClean="0">
                <a:latin typeface="微软雅黑" pitchFamily="34" charset="-122"/>
              </a:rPr>
              <a:t>2017   </a:t>
            </a:r>
            <a:r>
              <a:rPr lang="zh-CN" altLang="en-US" sz="1600" dirty="0">
                <a:latin typeface="微软雅黑" pitchFamily="34" charset="-122"/>
              </a:rPr>
              <a:t>携手并进   </a:t>
            </a:r>
            <a:r>
              <a:rPr lang="zh-CN" altLang="en-US" sz="2000" dirty="0" smtClean="0">
                <a:latin typeface="微软雅黑" pitchFamily="34" charset="-122"/>
              </a:rPr>
              <a:t>共创</a:t>
            </a:r>
            <a:r>
              <a:rPr lang="zh-CN" altLang="en-US" sz="1600" dirty="0" smtClean="0">
                <a:latin typeface="微软雅黑" pitchFamily="34" charset="-122"/>
              </a:rPr>
              <a:t>辉煌</a:t>
            </a:r>
            <a:endParaRPr lang="zh-CN" altLang="en-US" sz="1600" dirty="0">
              <a:latin typeface="微软雅黑" pitchFamily="34" charset="-122"/>
            </a:endParaRPr>
          </a:p>
        </p:txBody>
      </p:sp>
      <p:sp>
        <p:nvSpPr>
          <p:cNvPr id="6" name="TextBox 5"/>
          <p:cNvSpPr txBox="1">
            <a:spLocks noChangeArrowheads="1"/>
          </p:cNvSpPr>
          <p:nvPr/>
        </p:nvSpPr>
        <p:spPr bwMode="auto">
          <a:xfrm>
            <a:off x="2362424" y="3162447"/>
            <a:ext cx="533717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buFont typeface="Arial" charset="0"/>
              <a:defRPr>
                <a:solidFill>
                  <a:schemeClr val="tx1"/>
                </a:solidFill>
                <a:latin typeface="Calibri" pitchFamily="34" charset="0"/>
                <a:ea typeface="宋体" charset="-122"/>
              </a:defRPr>
            </a:lvl6pPr>
            <a:lvl7pPr marL="2971800" indent="-228600" eaLnBrk="0" fontAlgn="base" hangingPunct="0">
              <a:spcBef>
                <a:spcPct val="0"/>
              </a:spcBef>
              <a:spcAft>
                <a:spcPct val="0"/>
              </a:spcAft>
              <a:buFont typeface="Arial" charset="0"/>
              <a:defRPr>
                <a:solidFill>
                  <a:schemeClr val="tx1"/>
                </a:solidFill>
                <a:latin typeface="Calibri" pitchFamily="34" charset="0"/>
                <a:ea typeface="宋体" charset="-122"/>
              </a:defRPr>
            </a:lvl7pPr>
            <a:lvl8pPr marL="3429000" indent="-228600" eaLnBrk="0" fontAlgn="base" hangingPunct="0">
              <a:spcBef>
                <a:spcPct val="0"/>
              </a:spcBef>
              <a:spcAft>
                <a:spcPct val="0"/>
              </a:spcAft>
              <a:buFont typeface="Arial" charset="0"/>
              <a:defRPr>
                <a:solidFill>
                  <a:schemeClr val="tx1"/>
                </a:solidFill>
                <a:latin typeface="Calibri" pitchFamily="34" charset="0"/>
                <a:ea typeface="宋体" charset="-122"/>
              </a:defRPr>
            </a:lvl8pPr>
            <a:lvl9pPr marL="3886200" indent="-228600" eaLnBrk="0" fontAlgn="base" hangingPunct="0">
              <a:spcBef>
                <a:spcPct val="0"/>
              </a:spcBef>
              <a:spcAft>
                <a:spcPct val="0"/>
              </a:spcAft>
              <a:buFont typeface="Arial" charset="0"/>
              <a:defRPr>
                <a:solidFill>
                  <a:schemeClr val="tx1"/>
                </a:solidFill>
                <a:latin typeface="Calibri" pitchFamily="34" charset="0"/>
                <a:ea typeface="宋体" charset="-122"/>
              </a:defRPr>
            </a:lvl9pPr>
          </a:lstStyle>
          <a:p>
            <a:pPr>
              <a:lnSpc>
                <a:spcPct val="120000"/>
              </a:lnSpc>
            </a:pPr>
            <a:r>
              <a:rPr lang="zh-CN" altLang="en-US" sz="1200" dirty="0">
                <a:latin typeface="宋体" panose="02010600030101010101" pitchFamily="2" charset="-122"/>
                <a:ea typeface="宋体" panose="02010600030101010101" pitchFamily="2" charset="-122"/>
              </a:rPr>
              <a:t>回顾这一年的工作，在取得成绩的同时，我们也找到了工作中的不足和问题，主要反映于</a:t>
            </a:r>
            <a:r>
              <a:rPr lang="en-US" altLang="zh-CN" sz="1200" dirty="0">
                <a:latin typeface="宋体" panose="02010600030101010101" pitchFamily="2" charset="-122"/>
                <a:ea typeface="宋体" panose="02010600030101010101" pitchFamily="2" charset="-122"/>
              </a:rPr>
              <a:t>xx</a:t>
            </a:r>
            <a:r>
              <a:rPr lang="zh-CN" altLang="en-US" sz="1200" dirty="0">
                <a:latin typeface="宋体" panose="02010600030101010101" pitchFamily="2" charset="-122"/>
                <a:ea typeface="宋体" panose="02010600030101010101" pitchFamily="2" charset="-122"/>
              </a:rPr>
              <a:t>及</a:t>
            </a:r>
            <a:r>
              <a:rPr lang="en-US" altLang="zh-CN" sz="1200" dirty="0">
                <a:latin typeface="宋体" panose="02010600030101010101" pitchFamily="2" charset="-122"/>
                <a:ea typeface="宋体" panose="02010600030101010101" pitchFamily="2" charset="-122"/>
              </a:rPr>
              <a:t>xxx</a:t>
            </a:r>
            <a:r>
              <a:rPr lang="zh-CN" altLang="en-US" sz="1200" dirty="0">
                <a:latin typeface="宋体" panose="02010600030101010101" pitchFamily="2" charset="-122"/>
                <a:ea typeface="宋体" panose="02010600030101010101" pitchFamily="2" charset="-122"/>
              </a:rPr>
              <a:t>的风格、定型还有待进一步探索，尤其是网上的公司产品库充分体现我们</a:t>
            </a:r>
            <a:r>
              <a:rPr lang="en-US" altLang="zh-CN" sz="1200" dirty="0" err="1">
                <a:latin typeface="宋体" panose="02010600030101010101" pitchFamily="2" charset="-122"/>
                <a:ea typeface="宋体" panose="02010600030101010101" pitchFamily="2" charset="-122"/>
              </a:rPr>
              <a:t>xxxxx</a:t>
            </a:r>
            <a:r>
              <a:rPr lang="zh-CN" altLang="en-US" sz="1200" dirty="0">
                <a:latin typeface="宋体" panose="02010600030101010101" pitchFamily="2" charset="-122"/>
                <a:ea typeface="宋体" panose="02010600030101010101" pitchFamily="2" charset="-122"/>
              </a:rPr>
              <a:t>和我们这个平台能为客户提供良好的商机和快捷方便的信息、导航的功能发挥。展望新的一年，我们将继续努力，力争各项工作更上一个新台阶。</a:t>
            </a:r>
          </a:p>
        </p:txBody>
      </p:sp>
      <p:pic>
        <p:nvPicPr>
          <p:cNvPr id="7" name="Picture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696" y="2479244"/>
            <a:ext cx="2056264" cy="2655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6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66201" y="902143"/>
            <a:ext cx="1509621" cy="1117650"/>
          </a:xfrm>
          <a:prstGeom prst="rect">
            <a:avLst/>
          </a:prstGeom>
          <a:noFill/>
          <a:ln w="28575">
            <a:solidFill>
              <a:srgbClr val="92D050"/>
            </a:solidFill>
            <a:miter lim="800000"/>
            <a:headEnd/>
            <a:tailEnd/>
          </a:ln>
          <a:extLst>
            <a:ext uri="{909E8E84-426E-40DD-AFC4-6F175D3DCCD1}">
              <a14:hiddenFill xmlns:a14="http://schemas.microsoft.com/office/drawing/2010/main" xmlns="">
                <a:solidFill>
                  <a:srgbClr val="FFFFFF"/>
                </a:solidFill>
              </a14:hiddenFill>
            </a:ext>
          </a:extLst>
        </p:spPr>
      </p:pic>
      <p:pic>
        <p:nvPicPr>
          <p:cNvPr id="9" name="Picture 6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067944" y="902143"/>
            <a:ext cx="1510681" cy="1117650"/>
          </a:xfrm>
          <a:prstGeom prst="rect">
            <a:avLst/>
          </a:prstGeom>
          <a:noFill/>
          <a:ln w="28575">
            <a:solidFill>
              <a:srgbClr val="7030A0"/>
            </a:solidFill>
            <a:miter lim="800000"/>
            <a:headEnd/>
            <a:tailEnd/>
          </a:ln>
          <a:extLst>
            <a:ext uri="{909E8E84-426E-40DD-AFC4-6F175D3DCCD1}">
              <a14:hiddenFill xmlns:a14="http://schemas.microsoft.com/office/drawing/2010/main" xmlns="">
                <a:solidFill>
                  <a:srgbClr val="FFFFFF"/>
                </a:solidFill>
              </a14:hiddenFill>
            </a:ext>
          </a:extLst>
        </p:spPr>
      </p:pic>
      <p:sp>
        <p:nvSpPr>
          <p:cNvPr id="10" name="矩形 55"/>
          <p:cNvSpPr>
            <a:spLocks noChangeArrowheads="1"/>
          </p:cNvSpPr>
          <p:nvPr/>
        </p:nvSpPr>
        <p:spPr bwMode="auto">
          <a:xfrm>
            <a:off x="2195736" y="2643758"/>
            <a:ext cx="5540576" cy="1811546"/>
          </a:xfrm>
          <a:prstGeom prst="rect">
            <a:avLst/>
          </a:prstGeom>
          <a:noFill/>
          <a:ln w="47625">
            <a:solidFill>
              <a:srgbClr val="D43E01"/>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algn="ctr" eaLnBrk="1" hangingPunct="1"/>
            <a:endParaRPr lang="zh-CN" altLang="en-US">
              <a:solidFill>
                <a:srgbClr val="FFFFFF"/>
              </a:solidFill>
            </a:endParaRPr>
          </a:p>
        </p:txBody>
      </p:sp>
    </p:spTree>
    <p:extLst>
      <p:ext uri="{BB962C8B-B14F-4D97-AF65-F5344CB8AC3E}">
        <p14:creationId xmlns:p14="http://schemas.microsoft.com/office/powerpoint/2010/main" xmlns="" val="3145813619"/>
      </p:ext>
    </p:extLst>
  </p:cSld>
  <p:clrMapOvr>
    <a:masterClrMapping/>
  </p:clrMapOvr>
  <p:transition spd="slow" advClick="0" advTm="1030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750"/>
                                  </p:stCondLst>
                                  <p:iterate type="lt">
                                    <p:tmPct val="0"/>
                                  </p:iterate>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250"/>
                                        <p:tgtEl>
                                          <p:spTgt spid="3"/>
                                        </p:tgtEl>
                                      </p:cBhvr>
                                    </p:animEffect>
                                  </p:childTnLst>
                                </p:cTn>
                              </p:par>
                              <p:par>
                                <p:cTn id="8" presetID="26" presetClass="emph" presetSubtype="0" fill="hold" grpId="1" nodeType="withEffect">
                                  <p:stCondLst>
                                    <p:cond delay="1000"/>
                                  </p:stCondLst>
                                  <p:iterate type="lt">
                                    <p:tmPct val="0"/>
                                  </p:iterate>
                                  <p:childTnLst>
                                    <p:animEffect transition="out" filter="fade">
                                      <p:cBhvr>
                                        <p:cTn id="9" dur="250" tmFilter="0, 0; .2, .5; .8, .5; 1, 0"/>
                                        <p:tgtEl>
                                          <p:spTgt spid="3"/>
                                        </p:tgtEl>
                                      </p:cBhvr>
                                    </p:animEffect>
                                    <p:animScale>
                                      <p:cBhvr>
                                        <p:cTn id="10" dur="125" autoRev="1" fill="hold"/>
                                        <p:tgtEl>
                                          <p:spTgt spid="3"/>
                                        </p:tgtEl>
                                      </p:cBhvr>
                                      <p:by x="105000" y="105000"/>
                                    </p:animScale>
                                  </p:childTnLst>
                                </p:cTn>
                              </p:par>
                              <p:par>
                                <p:cTn id="11" presetID="16" presetClass="entr" presetSubtype="37" fill="hold" grpId="0" nodeType="withEffect">
                                  <p:stCondLst>
                                    <p:cond delay="1250"/>
                                  </p:stCondLst>
                                  <p:iterate type="lt">
                                    <p:tmPct val="0"/>
                                  </p:iterate>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250"/>
                                        <p:tgtEl>
                                          <p:spTgt spid="4"/>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1" presetClass="entr" presetSubtype="0" fill="hold" grpId="0" nodeType="withEffect">
                                  <p:stCondLst>
                                    <p:cond delay="3000"/>
                                  </p:stCondLst>
                                  <p:iterate type="lt">
                                    <p:tmPct val="10000"/>
                                  </p:iterate>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5"/>
                                        </p:tgtEl>
                                        <p:attrNameLst>
                                          <p:attrName>ppt_y</p:attrName>
                                        </p:attrNameLst>
                                      </p:cBhvr>
                                      <p:tavLst>
                                        <p:tav tm="0">
                                          <p:val>
                                            <p:strVal val="#ppt_y"/>
                                          </p:val>
                                        </p:tav>
                                        <p:tav tm="100000">
                                          <p:val>
                                            <p:strVal val="#ppt_y"/>
                                          </p:val>
                                        </p:tav>
                                      </p:tavLst>
                                    </p:anim>
                                    <p:anim calcmode="lin" valueType="num">
                                      <p:cBhvr>
                                        <p:cTn id="2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5"/>
                                        </p:tgtEl>
                                      </p:cBhvr>
                                    </p:animEffect>
                                  </p:childTnLst>
                                </p:cTn>
                              </p:par>
                              <p:par>
                                <p:cTn id="27" presetID="16" presetClass="entr" presetSubtype="21" fill="hold" grpId="0" nodeType="withEffect">
                                  <p:stCondLst>
                                    <p:cond delay="4000"/>
                                  </p:stCondLst>
                                  <p:iterate type="lt">
                                    <p:tmPct val="10000"/>
                                  </p:iterate>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250"/>
                                        <p:tgtEl>
                                          <p:spTgt spid="6"/>
                                        </p:tgtEl>
                                      </p:cBhvr>
                                    </p:animEffect>
                                  </p:childTnLst>
                                </p:cTn>
                              </p:par>
                              <p:par>
                                <p:cTn id="30" presetID="2" presetClass="entr" presetSubtype="8"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0-#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par>
                                <p:cTn id="34" presetID="10" presetClass="entr" presetSubtype="0" fill="hold" nodeType="withEffect">
                                  <p:stCondLst>
                                    <p:cond delay="60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250"/>
                                        <p:tgtEl>
                                          <p:spTgt spid="9"/>
                                        </p:tgtEl>
                                      </p:cBhvr>
                                    </p:animEffect>
                                  </p:childTnLst>
                                </p:cTn>
                              </p:par>
                              <p:par>
                                <p:cTn id="37" presetID="2" presetClass="entr" presetSubtype="1" fill="hold" nodeType="withEffect">
                                  <p:stCondLst>
                                    <p:cond delay="60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0-#ppt_h/2"/>
                                          </p:val>
                                        </p:tav>
                                        <p:tav tm="100000">
                                          <p:val>
                                            <p:strVal val="#ppt_y"/>
                                          </p:val>
                                        </p:tav>
                                      </p:tavLst>
                                    </p:anim>
                                  </p:childTnLst>
                                </p:cTn>
                              </p:par>
                              <p:par>
                                <p:cTn id="41" presetID="8" presetClass="emph" presetSubtype="0" fill="hold" nodeType="withEffect">
                                  <p:stCondLst>
                                    <p:cond delay="600"/>
                                  </p:stCondLst>
                                  <p:childTnLst>
                                    <p:animRot by="21600000">
                                      <p:cBhvr>
                                        <p:cTn id="42" dur="1000" fill="hold"/>
                                        <p:tgtEl>
                                          <p:spTgt spid="9"/>
                                        </p:tgtEl>
                                        <p:attrNameLst>
                                          <p:attrName>r</p:attrName>
                                        </p:attrNameLst>
                                      </p:cBhvr>
                                    </p:animRot>
                                  </p:childTnLst>
                                </p:cTn>
                              </p:par>
                              <p:par>
                                <p:cTn id="43" presetID="10" presetClass="entr" presetSubtype="0" fill="hold" nodeType="withEffect">
                                  <p:stCondLst>
                                    <p:cond delay="20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250"/>
                                        <p:tgtEl>
                                          <p:spTgt spid="8"/>
                                        </p:tgtEl>
                                      </p:cBhvr>
                                    </p:animEffect>
                                  </p:childTnLst>
                                </p:cTn>
                              </p:par>
                              <p:par>
                                <p:cTn id="46" presetID="2" presetClass="entr" presetSubtype="8" fill="hold" nodeType="withEffect">
                                  <p:stCondLst>
                                    <p:cond delay="20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1000" fill="hold"/>
                                        <p:tgtEl>
                                          <p:spTgt spid="8"/>
                                        </p:tgtEl>
                                        <p:attrNameLst>
                                          <p:attrName>ppt_x</p:attrName>
                                        </p:attrNameLst>
                                      </p:cBhvr>
                                      <p:tavLst>
                                        <p:tav tm="0">
                                          <p:val>
                                            <p:strVal val="0-#ppt_w/2"/>
                                          </p:val>
                                        </p:tav>
                                        <p:tav tm="100000">
                                          <p:val>
                                            <p:strVal val="#ppt_x"/>
                                          </p:val>
                                        </p:tav>
                                      </p:tavLst>
                                    </p:anim>
                                    <p:anim calcmode="lin" valueType="num">
                                      <p:cBhvr additive="base">
                                        <p:cTn id="49" dur="1000" fill="hold"/>
                                        <p:tgtEl>
                                          <p:spTgt spid="8"/>
                                        </p:tgtEl>
                                        <p:attrNameLst>
                                          <p:attrName>ppt_y</p:attrName>
                                        </p:attrNameLst>
                                      </p:cBhvr>
                                      <p:tavLst>
                                        <p:tav tm="0">
                                          <p:val>
                                            <p:strVal val="#ppt_y"/>
                                          </p:val>
                                        </p:tav>
                                        <p:tav tm="100000">
                                          <p:val>
                                            <p:strVal val="#ppt_y"/>
                                          </p:val>
                                        </p:tav>
                                      </p:tavLst>
                                    </p:anim>
                                  </p:childTnLst>
                                </p:cTn>
                              </p:par>
                              <p:par>
                                <p:cTn id="50" presetID="8" presetClass="emph" presetSubtype="0" fill="hold" nodeType="withEffect">
                                  <p:stCondLst>
                                    <p:cond delay="200"/>
                                  </p:stCondLst>
                                  <p:childTnLst>
                                    <p:animRot by="21600000">
                                      <p:cBhvr>
                                        <p:cTn id="51" dur="1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5" grpId="0"/>
      <p:bldP spid="6"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42"/>
          <p:cNvSpPr>
            <a:spLocks noEditPoints="1"/>
          </p:cNvSpPr>
          <p:nvPr/>
        </p:nvSpPr>
        <p:spPr bwMode="auto">
          <a:xfrm>
            <a:off x="755576" y="627534"/>
            <a:ext cx="7830402" cy="4233006"/>
          </a:xfrm>
          <a:custGeom>
            <a:avLst/>
            <a:gdLst>
              <a:gd name="T0" fmla="*/ 1827500 w 3458"/>
              <a:gd name="T1" fmla="*/ 3284911 h 1870"/>
              <a:gd name="T2" fmla="*/ 1972782 w 3458"/>
              <a:gd name="T3" fmla="*/ 3139679 h 1870"/>
              <a:gd name="T4" fmla="*/ 3565154 w 3458"/>
              <a:gd name="T5" fmla="*/ 2994447 h 1870"/>
              <a:gd name="T6" fmla="*/ 5597196 w 3458"/>
              <a:gd name="T7" fmla="*/ 2849216 h 1870"/>
              <a:gd name="T8" fmla="*/ 3419872 w 3458"/>
              <a:gd name="T9" fmla="*/ 2849216 h 1870"/>
              <a:gd name="T10" fmla="*/ 5451914 w 3458"/>
              <a:gd name="T11" fmla="*/ 2700162 h 1870"/>
              <a:gd name="T12" fmla="*/ 2263347 w 3458"/>
              <a:gd name="T13" fmla="*/ 2700162 h 1870"/>
              <a:gd name="T14" fmla="*/ 3710436 w 3458"/>
              <a:gd name="T15" fmla="*/ 2556841 h 1870"/>
              <a:gd name="T16" fmla="*/ 1827500 w 3458"/>
              <a:gd name="T17" fmla="*/ 2556841 h 1870"/>
              <a:gd name="T18" fmla="*/ 3853807 w 3458"/>
              <a:gd name="T19" fmla="*/ 2411610 h 1870"/>
              <a:gd name="T20" fmla="*/ 1972782 w 3458"/>
              <a:gd name="T21" fmla="*/ 2411610 h 1870"/>
              <a:gd name="T22" fmla="*/ 3853807 w 3458"/>
              <a:gd name="T23" fmla="*/ 2266378 h 1870"/>
              <a:gd name="T24" fmla="*/ 2118065 w 3458"/>
              <a:gd name="T25" fmla="*/ 2266378 h 1870"/>
              <a:gd name="T26" fmla="*/ 3853807 w 3458"/>
              <a:gd name="T27" fmla="*/ 2121146 h 1870"/>
              <a:gd name="T28" fmla="*/ 2840654 w 3458"/>
              <a:gd name="T29" fmla="*/ 2121146 h 1870"/>
              <a:gd name="T30" fmla="*/ 4723590 w 3458"/>
              <a:gd name="T31" fmla="*/ 1977826 h 1870"/>
              <a:gd name="T32" fmla="*/ 3565154 w 3458"/>
              <a:gd name="T33" fmla="*/ 1977826 h 1870"/>
              <a:gd name="T34" fmla="*/ 1393564 w 3458"/>
              <a:gd name="T35" fmla="*/ 1977826 h 1870"/>
              <a:gd name="T36" fmla="*/ 4578308 w 3458"/>
              <a:gd name="T37" fmla="*/ 1832594 h 1870"/>
              <a:gd name="T38" fmla="*/ 3419872 w 3458"/>
              <a:gd name="T39" fmla="*/ 1832594 h 1870"/>
              <a:gd name="T40" fmla="*/ 1104911 w 3458"/>
              <a:gd name="T41" fmla="*/ 1832594 h 1870"/>
              <a:gd name="T42" fmla="*/ 4578308 w 3458"/>
              <a:gd name="T43" fmla="*/ 1687362 h 1870"/>
              <a:gd name="T44" fmla="*/ 3419872 w 3458"/>
              <a:gd name="T45" fmla="*/ 1687362 h 1870"/>
              <a:gd name="T46" fmla="*/ 1104911 w 3458"/>
              <a:gd name="T47" fmla="*/ 1687362 h 1870"/>
              <a:gd name="T48" fmla="*/ 4868873 w 3458"/>
              <a:gd name="T49" fmla="*/ 1542131 h 1870"/>
              <a:gd name="T50" fmla="*/ 3853807 w 3458"/>
              <a:gd name="T51" fmla="*/ 1542131 h 1870"/>
              <a:gd name="T52" fmla="*/ 1393564 w 3458"/>
              <a:gd name="T53" fmla="*/ 1542131 h 1870"/>
              <a:gd name="T54" fmla="*/ 5306631 w 3458"/>
              <a:gd name="T55" fmla="*/ 1398810 h 1870"/>
              <a:gd name="T56" fmla="*/ 4289655 w 3458"/>
              <a:gd name="T57" fmla="*/ 1398810 h 1870"/>
              <a:gd name="T58" fmla="*/ 1684129 w 3458"/>
              <a:gd name="T59" fmla="*/ 1398810 h 1870"/>
              <a:gd name="T60" fmla="*/ 5597196 w 3458"/>
              <a:gd name="T61" fmla="*/ 1253578 h 1870"/>
              <a:gd name="T62" fmla="*/ 4578308 w 3458"/>
              <a:gd name="T63" fmla="*/ 1253578 h 1870"/>
              <a:gd name="T64" fmla="*/ 3565154 w 3458"/>
              <a:gd name="T65" fmla="*/ 1253578 h 1870"/>
              <a:gd name="T66" fmla="*/ 1684129 w 3458"/>
              <a:gd name="T67" fmla="*/ 1253578 h 1870"/>
              <a:gd name="T68" fmla="*/ 6031132 w 3458"/>
              <a:gd name="T69" fmla="*/ 1104525 h 1870"/>
              <a:gd name="T70" fmla="*/ 4868873 w 3458"/>
              <a:gd name="T71" fmla="*/ 1104525 h 1870"/>
              <a:gd name="T72" fmla="*/ 3853807 w 3458"/>
              <a:gd name="T73" fmla="*/ 1104525 h 1870"/>
              <a:gd name="T74" fmla="*/ 1827500 w 3458"/>
              <a:gd name="T75" fmla="*/ 1104525 h 1870"/>
              <a:gd name="T76" fmla="*/ 814346 w 3458"/>
              <a:gd name="T77" fmla="*/ 1104525 h 1870"/>
              <a:gd name="T78" fmla="*/ 5740567 w 3458"/>
              <a:gd name="T79" fmla="*/ 959293 h 1870"/>
              <a:gd name="T80" fmla="*/ 4723590 w 3458"/>
              <a:gd name="T81" fmla="*/ 959293 h 1870"/>
              <a:gd name="T82" fmla="*/ 3710436 w 3458"/>
              <a:gd name="T83" fmla="*/ 959293 h 1870"/>
              <a:gd name="T84" fmla="*/ 1393564 w 3458"/>
              <a:gd name="T85" fmla="*/ 959293 h 1870"/>
              <a:gd name="T86" fmla="*/ 235128 w 3458"/>
              <a:gd name="T87" fmla="*/ 959293 h 1870"/>
              <a:gd name="T88" fmla="*/ 5740567 w 3458"/>
              <a:gd name="T89" fmla="*/ 814062 h 1870"/>
              <a:gd name="T90" fmla="*/ 4723590 w 3458"/>
              <a:gd name="T91" fmla="*/ 814062 h 1870"/>
              <a:gd name="T92" fmla="*/ 3710436 w 3458"/>
              <a:gd name="T93" fmla="*/ 814062 h 1870"/>
              <a:gd name="T94" fmla="*/ 1827500 w 3458"/>
              <a:gd name="T95" fmla="*/ 814062 h 1870"/>
              <a:gd name="T96" fmla="*/ 814346 w 3458"/>
              <a:gd name="T97" fmla="*/ 814062 h 1870"/>
              <a:gd name="T98" fmla="*/ 6319785 w 3458"/>
              <a:gd name="T99" fmla="*/ 670741 h 1870"/>
              <a:gd name="T100" fmla="*/ 5306631 w 3458"/>
              <a:gd name="T101" fmla="*/ 670741 h 1870"/>
              <a:gd name="T102" fmla="*/ 4289655 w 3458"/>
              <a:gd name="T103" fmla="*/ 670741 h 1870"/>
              <a:gd name="T104" fmla="*/ 2263347 w 3458"/>
              <a:gd name="T105" fmla="*/ 670741 h 1870"/>
              <a:gd name="T106" fmla="*/ 959629 w 3458"/>
              <a:gd name="T107" fmla="*/ 670741 h 1870"/>
              <a:gd name="T108" fmla="*/ 5885850 w 3458"/>
              <a:gd name="T109" fmla="*/ 525509 h 1870"/>
              <a:gd name="T110" fmla="*/ 4723590 w 3458"/>
              <a:gd name="T111" fmla="*/ 525509 h 1870"/>
              <a:gd name="T112" fmla="*/ 2263347 w 3458"/>
              <a:gd name="T113" fmla="*/ 525509 h 1870"/>
              <a:gd name="T114" fmla="*/ 814346 w 3458"/>
              <a:gd name="T115" fmla="*/ 525509 h 1870"/>
              <a:gd name="T116" fmla="*/ 3565154 w 3458"/>
              <a:gd name="T117" fmla="*/ 380278 h 1870"/>
              <a:gd name="T118" fmla="*/ 1538847 w 3458"/>
              <a:gd name="T119" fmla="*/ 380278 h 1870"/>
              <a:gd name="T120" fmla="*/ 3419872 w 3458"/>
              <a:gd name="T121" fmla="*/ 235046 h 1870"/>
              <a:gd name="T122" fmla="*/ 1684129 w 3458"/>
              <a:gd name="T123" fmla="*/ 235046 h 1870"/>
              <a:gd name="T124" fmla="*/ 2552000 w 3458"/>
              <a:gd name="T125" fmla="*/ 91725 h 18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58" h="1870">
                <a:moveTo>
                  <a:pt x="956" y="1870"/>
                </a:moveTo>
                <a:lnTo>
                  <a:pt x="909" y="1870"/>
                </a:lnTo>
                <a:lnTo>
                  <a:pt x="909" y="1823"/>
                </a:lnTo>
                <a:lnTo>
                  <a:pt x="956" y="1823"/>
                </a:lnTo>
                <a:lnTo>
                  <a:pt x="956" y="1870"/>
                </a:lnTo>
                <a:close/>
                <a:moveTo>
                  <a:pt x="3230" y="1794"/>
                </a:moveTo>
                <a:lnTo>
                  <a:pt x="3181" y="1794"/>
                </a:lnTo>
                <a:lnTo>
                  <a:pt x="3181" y="1747"/>
                </a:lnTo>
                <a:lnTo>
                  <a:pt x="3230" y="1747"/>
                </a:lnTo>
                <a:lnTo>
                  <a:pt x="3230" y="1794"/>
                </a:lnTo>
                <a:close/>
                <a:moveTo>
                  <a:pt x="956" y="1794"/>
                </a:moveTo>
                <a:lnTo>
                  <a:pt x="909" y="1794"/>
                </a:lnTo>
                <a:lnTo>
                  <a:pt x="909" y="1747"/>
                </a:lnTo>
                <a:lnTo>
                  <a:pt x="956" y="1747"/>
                </a:lnTo>
                <a:lnTo>
                  <a:pt x="956" y="1794"/>
                </a:lnTo>
                <a:close/>
                <a:moveTo>
                  <a:pt x="3306" y="1719"/>
                </a:moveTo>
                <a:lnTo>
                  <a:pt x="3257" y="1719"/>
                </a:lnTo>
                <a:lnTo>
                  <a:pt x="3257" y="1671"/>
                </a:lnTo>
                <a:lnTo>
                  <a:pt x="3306" y="1671"/>
                </a:lnTo>
                <a:lnTo>
                  <a:pt x="3306" y="1719"/>
                </a:lnTo>
                <a:close/>
                <a:moveTo>
                  <a:pt x="3003" y="1719"/>
                </a:moveTo>
                <a:lnTo>
                  <a:pt x="2954" y="1719"/>
                </a:lnTo>
                <a:lnTo>
                  <a:pt x="2954" y="1671"/>
                </a:lnTo>
                <a:lnTo>
                  <a:pt x="3003" y="1671"/>
                </a:lnTo>
                <a:lnTo>
                  <a:pt x="3003" y="1719"/>
                </a:lnTo>
                <a:close/>
                <a:moveTo>
                  <a:pt x="1032" y="1719"/>
                </a:moveTo>
                <a:lnTo>
                  <a:pt x="985" y="1719"/>
                </a:lnTo>
                <a:lnTo>
                  <a:pt x="985" y="1671"/>
                </a:lnTo>
                <a:lnTo>
                  <a:pt x="1032" y="1671"/>
                </a:lnTo>
                <a:lnTo>
                  <a:pt x="1032" y="1719"/>
                </a:lnTo>
                <a:close/>
                <a:moveTo>
                  <a:pt x="956" y="1719"/>
                </a:moveTo>
                <a:lnTo>
                  <a:pt x="909" y="1719"/>
                </a:lnTo>
                <a:lnTo>
                  <a:pt x="909" y="1671"/>
                </a:lnTo>
                <a:lnTo>
                  <a:pt x="956" y="1671"/>
                </a:lnTo>
                <a:lnTo>
                  <a:pt x="956" y="1719"/>
                </a:lnTo>
                <a:close/>
                <a:moveTo>
                  <a:pt x="3382" y="1643"/>
                </a:moveTo>
                <a:lnTo>
                  <a:pt x="3332" y="1643"/>
                </a:lnTo>
                <a:lnTo>
                  <a:pt x="3332" y="1596"/>
                </a:lnTo>
                <a:lnTo>
                  <a:pt x="3382" y="1596"/>
                </a:lnTo>
                <a:lnTo>
                  <a:pt x="3382" y="1643"/>
                </a:lnTo>
                <a:close/>
                <a:moveTo>
                  <a:pt x="3306" y="1643"/>
                </a:moveTo>
                <a:lnTo>
                  <a:pt x="3257" y="1643"/>
                </a:lnTo>
                <a:lnTo>
                  <a:pt x="3257" y="1596"/>
                </a:lnTo>
                <a:lnTo>
                  <a:pt x="3306" y="1596"/>
                </a:lnTo>
                <a:lnTo>
                  <a:pt x="3306" y="1643"/>
                </a:lnTo>
                <a:close/>
                <a:moveTo>
                  <a:pt x="3079" y="1643"/>
                </a:moveTo>
                <a:lnTo>
                  <a:pt x="3029" y="1643"/>
                </a:lnTo>
                <a:lnTo>
                  <a:pt x="3029" y="1596"/>
                </a:lnTo>
                <a:lnTo>
                  <a:pt x="3079" y="1596"/>
                </a:lnTo>
                <a:lnTo>
                  <a:pt x="3079" y="1643"/>
                </a:lnTo>
                <a:close/>
                <a:moveTo>
                  <a:pt x="3003" y="1643"/>
                </a:moveTo>
                <a:lnTo>
                  <a:pt x="2954" y="1643"/>
                </a:lnTo>
                <a:lnTo>
                  <a:pt x="2954" y="1596"/>
                </a:lnTo>
                <a:lnTo>
                  <a:pt x="3003" y="1596"/>
                </a:lnTo>
                <a:lnTo>
                  <a:pt x="3003" y="1643"/>
                </a:lnTo>
                <a:close/>
                <a:moveTo>
                  <a:pt x="2928" y="1643"/>
                </a:moveTo>
                <a:lnTo>
                  <a:pt x="2878" y="1643"/>
                </a:lnTo>
                <a:lnTo>
                  <a:pt x="2878" y="1596"/>
                </a:lnTo>
                <a:lnTo>
                  <a:pt x="2928" y="1596"/>
                </a:lnTo>
                <a:lnTo>
                  <a:pt x="2928" y="1643"/>
                </a:lnTo>
                <a:close/>
                <a:moveTo>
                  <a:pt x="2776" y="1643"/>
                </a:moveTo>
                <a:lnTo>
                  <a:pt x="2726" y="1643"/>
                </a:lnTo>
                <a:lnTo>
                  <a:pt x="2726" y="1596"/>
                </a:lnTo>
                <a:lnTo>
                  <a:pt x="2776" y="1596"/>
                </a:lnTo>
                <a:lnTo>
                  <a:pt x="2776" y="1643"/>
                </a:lnTo>
                <a:close/>
                <a:moveTo>
                  <a:pt x="1032" y="1643"/>
                </a:moveTo>
                <a:lnTo>
                  <a:pt x="985" y="1643"/>
                </a:lnTo>
                <a:lnTo>
                  <a:pt x="985" y="1596"/>
                </a:lnTo>
                <a:lnTo>
                  <a:pt x="1032" y="1596"/>
                </a:lnTo>
                <a:lnTo>
                  <a:pt x="1032" y="1643"/>
                </a:lnTo>
                <a:close/>
                <a:moveTo>
                  <a:pt x="956" y="1643"/>
                </a:moveTo>
                <a:lnTo>
                  <a:pt x="909" y="1643"/>
                </a:lnTo>
                <a:lnTo>
                  <a:pt x="909" y="1596"/>
                </a:lnTo>
                <a:lnTo>
                  <a:pt x="956" y="1596"/>
                </a:lnTo>
                <a:lnTo>
                  <a:pt x="956" y="1643"/>
                </a:lnTo>
                <a:close/>
                <a:moveTo>
                  <a:pt x="3079" y="1567"/>
                </a:moveTo>
                <a:lnTo>
                  <a:pt x="3029" y="1567"/>
                </a:lnTo>
                <a:lnTo>
                  <a:pt x="3029" y="1517"/>
                </a:lnTo>
                <a:lnTo>
                  <a:pt x="3079" y="1517"/>
                </a:lnTo>
                <a:lnTo>
                  <a:pt x="3079" y="1567"/>
                </a:lnTo>
                <a:close/>
                <a:moveTo>
                  <a:pt x="3003" y="1567"/>
                </a:moveTo>
                <a:lnTo>
                  <a:pt x="2954" y="1567"/>
                </a:lnTo>
                <a:lnTo>
                  <a:pt x="2954" y="1517"/>
                </a:lnTo>
                <a:lnTo>
                  <a:pt x="3003" y="1517"/>
                </a:lnTo>
                <a:lnTo>
                  <a:pt x="3003" y="1567"/>
                </a:lnTo>
                <a:close/>
                <a:moveTo>
                  <a:pt x="2928" y="1567"/>
                </a:moveTo>
                <a:lnTo>
                  <a:pt x="2878" y="1567"/>
                </a:lnTo>
                <a:lnTo>
                  <a:pt x="2878" y="1517"/>
                </a:lnTo>
                <a:lnTo>
                  <a:pt x="2928" y="1517"/>
                </a:lnTo>
                <a:lnTo>
                  <a:pt x="2928" y="1567"/>
                </a:lnTo>
                <a:close/>
                <a:moveTo>
                  <a:pt x="2852" y="1567"/>
                </a:moveTo>
                <a:lnTo>
                  <a:pt x="2802" y="1567"/>
                </a:lnTo>
                <a:lnTo>
                  <a:pt x="2802" y="1517"/>
                </a:lnTo>
                <a:lnTo>
                  <a:pt x="2852" y="1517"/>
                </a:lnTo>
                <a:lnTo>
                  <a:pt x="2852" y="1567"/>
                </a:lnTo>
                <a:close/>
                <a:moveTo>
                  <a:pt x="2776" y="1567"/>
                </a:moveTo>
                <a:lnTo>
                  <a:pt x="2726" y="1567"/>
                </a:lnTo>
                <a:lnTo>
                  <a:pt x="2726" y="1517"/>
                </a:lnTo>
                <a:lnTo>
                  <a:pt x="2776" y="1517"/>
                </a:lnTo>
                <a:lnTo>
                  <a:pt x="2776" y="1567"/>
                </a:lnTo>
                <a:close/>
                <a:moveTo>
                  <a:pt x="1865" y="1567"/>
                </a:moveTo>
                <a:lnTo>
                  <a:pt x="1818" y="1567"/>
                </a:lnTo>
                <a:lnTo>
                  <a:pt x="1818" y="1517"/>
                </a:lnTo>
                <a:lnTo>
                  <a:pt x="1865" y="1517"/>
                </a:lnTo>
                <a:lnTo>
                  <a:pt x="1865" y="1567"/>
                </a:lnTo>
                <a:close/>
                <a:moveTo>
                  <a:pt x="1789" y="1567"/>
                </a:moveTo>
                <a:lnTo>
                  <a:pt x="1742" y="1567"/>
                </a:lnTo>
                <a:lnTo>
                  <a:pt x="1742" y="1517"/>
                </a:lnTo>
                <a:lnTo>
                  <a:pt x="1789" y="1517"/>
                </a:lnTo>
                <a:lnTo>
                  <a:pt x="1789" y="1567"/>
                </a:lnTo>
                <a:close/>
                <a:moveTo>
                  <a:pt x="1108" y="1567"/>
                </a:moveTo>
                <a:lnTo>
                  <a:pt x="1060" y="1567"/>
                </a:lnTo>
                <a:lnTo>
                  <a:pt x="1060" y="1517"/>
                </a:lnTo>
                <a:lnTo>
                  <a:pt x="1108" y="1517"/>
                </a:lnTo>
                <a:lnTo>
                  <a:pt x="1108" y="1567"/>
                </a:lnTo>
                <a:close/>
                <a:moveTo>
                  <a:pt x="1032" y="1567"/>
                </a:moveTo>
                <a:lnTo>
                  <a:pt x="985" y="1567"/>
                </a:lnTo>
                <a:lnTo>
                  <a:pt x="985" y="1517"/>
                </a:lnTo>
                <a:lnTo>
                  <a:pt x="1032" y="1517"/>
                </a:lnTo>
                <a:lnTo>
                  <a:pt x="1032" y="1567"/>
                </a:lnTo>
                <a:close/>
                <a:moveTo>
                  <a:pt x="956" y="1567"/>
                </a:moveTo>
                <a:lnTo>
                  <a:pt x="909" y="1567"/>
                </a:lnTo>
                <a:lnTo>
                  <a:pt x="909" y="1517"/>
                </a:lnTo>
                <a:lnTo>
                  <a:pt x="956" y="1517"/>
                </a:lnTo>
                <a:lnTo>
                  <a:pt x="956" y="1567"/>
                </a:lnTo>
                <a:close/>
                <a:moveTo>
                  <a:pt x="3079" y="1491"/>
                </a:moveTo>
                <a:lnTo>
                  <a:pt x="3029" y="1491"/>
                </a:lnTo>
                <a:lnTo>
                  <a:pt x="3029" y="1442"/>
                </a:lnTo>
                <a:lnTo>
                  <a:pt x="3079" y="1442"/>
                </a:lnTo>
                <a:lnTo>
                  <a:pt x="3079" y="1491"/>
                </a:lnTo>
                <a:close/>
                <a:moveTo>
                  <a:pt x="3003" y="1491"/>
                </a:moveTo>
                <a:lnTo>
                  <a:pt x="2954" y="1491"/>
                </a:lnTo>
                <a:lnTo>
                  <a:pt x="2954" y="1442"/>
                </a:lnTo>
                <a:lnTo>
                  <a:pt x="3003" y="1442"/>
                </a:lnTo>
                <a:lnTo>
                  <a:pt x="3003" y="1491"/>
                </a:lnTo>
                <a:close/>
                <a:moveTo>
                  <a:pt x="2928" y="1491"/>
                </a:moveTo>
                <a:lnTo>
                  <a:pt x="2878" y="1491"/>
                </a:lnTo>
                <a:lnTo>
                  <a:pt x="2878" y="1442"/>
                </a:lnTo>
                <a:lnTo>
                  <a:pt x="2928" y="1442"/>
                </a:lnTo>
                <a:lnTo>
                  <a:pt x="2928" y="1491"/>
                </a:lnTo>
                <a:close/>
                <a:moveTo>
                  <a:pt x="2852" y="1491"/>
                </a:moveTo>
                <a:lnTo>
                  <a:pt x="2802" y="1491"/>
                </a:lnTo>
                <a:lnTo>
                  <a:pt x="2802" y="1442"/>
                </a:lnTo>
                <a:lnTo>
                  <a:pt x="2852" y="1442"/>
                </a:lnTo>
                <a:lnTo>
                  <a:pt x="2852" y="1491"/>
                </a:lnTo>
                <a:close/>
                <a:moveTo>
                  <a:pt x="2776" y="1491"/>
                </a:moveTo>
                <a:lnTo>
                  <a:pt x="2726" y="1491"/>
                </a:lnTo>
                <a:lnTo>
                  <a:pt x="2726" y="1442"/>
                </a:lnTo>
                <a:lnTo>
                  <a:pt x="2776" y="1442"/>
                </a:lnTo>
                <a:lnTo>
                  <a:pt x="2776" y="1491"/>
                </a:lnTo>
                <a:close/>
                <a:moveTo>
                  <a:pt x="2700" y="1491"/>
                </a:moveTo>
                <a:lnTo>
                  <a:pt x="2651" y="1491"/>
                </a:lnTo>
                <a:lnTo>
                  <a:pt x="2651" y="1442"/>
                </a:lnTo>
                <a:lnTo>
                  <a:pt x="2700" y="1442"/>
                </a:lnTo>
                <a:lnTo>
                  <a:pt x="2700" y="1491"/>
                </a:lnTo>
                <a:close/>
                <a:moveTo>
                  <a:pt x="2092" y="1491"/>
                </a:moveTo>
                <a:lnTo>
                  <a:pt x="2045" y="1491"/>
                </a:lnTo>
                <a:lnTo>
                  <a:pt x="2045" y="1442"/>
                </a:lnTo>
                <a:lnTo>
                  <a:pt x="2092" y="1442"/>
                </a:lnTo>
                <a:lnTo>
                  <a:pt x="2092" y="1491"/>
                </a:lnTo>
                <a:close/>
                <a:moveTo>
                  <a:pt x="1941" y="1491"/>
                </a:moveTo>
                <a:lnTo>
                  <a:pt x="1893" y="1491"/>
                </a:lnTo>
                <a:lnTo>
                  <a:pt x="1893" y="1442"/>
                </a:lnTo>
                <a:lnTo>
                  <a:pt x="1941" y="1442"/>
                </a:lnTo>
                <a:lnTo>
                  <a:pt x="1941" y="1491"/>
                </a:lnTo>
                <a:close/>
                <a:moveTo>
                  <a:pt x="1865" y="1491"/>
                </a:moveTo>
                <a:lnTo>
                  <a:pt x="1818" y="1491"/>
                </a:lnTo>
                <a:lnTo>
                  <a:pt x="1818" y="1442"/>
                </a:lnTo>
                <a:lnTo>
                  <a:pt x="1865" y="1442"/>
                </a:lnTo>
                <a:lnTo>
                  <a:pt x="1865" y="1491"/>
                </a:lnTo>
                <a:close/>
                <a:moveTo>
                  <a:pt x="1789" y="1491"/>
                </a:moveTo>
                <a:lnTo>
                  <a:pt x="1742" y="1491"/>
                </a:lnTo>
                <a:lnTo>
                  <a:pt x="1742" y="1442"/>
                </a:lnTo>
                <a:lnTo>
                  <a:pt x="1789" y="1442"/>
                </a:lnTo>
                <a:lnTo>
                  <a:pt x="1789" y="1491"/>
                </a:lnTo>
                <a:close/>
                <a:moveTo>
                  <a:pt x="1184" y="1491"/>
                </a:moveTo>
                <a:lnTo>
                  <a:pt x="1136" y="1491"/>
                </a:lnTo>
                <a:lnTo>
                  <a:pt x="1136" y="1442"/>
                </a:lnTo>
                <a:lnTo>
                  <a:pt x="1184" y="1442"/>
                </a:lnTo>
                <a:lnTo>
                  <a:pt x="1184" y="1491"/>
                </a:lnTo>
                <a:close/>
                <a:moveTo>
                  <a:pt x="1108" y="1491"/>
                </a:moveTo>
                <a:lnTo>
                  <a:pt x="1060" y="1491"/>
                </a:lnTo>
                <a:lnTo>
                  <a:pt x="1060" y="1442"/>
                </a:lnTo>
                <a:lnTo>
                  <a:pt x="1108" y="1442"/>
                </a:lnTo>
                <a:lnTo>
                  <a:pt x="1108" y="1491"/>
                </a:lnTo>
                <a:close/>
                <a:moveTo>
                  <a:pt x="1032" y="1491"/>
                </a:moveTo>
                <a:lnTo>
                  <a:pt x="985" y="1491"/>
                </a:lnTo>
                <a:lnTo>
                  <a:pt x="985" y="1442"/>
                </a:lnTo>
                <a:lnTo>
                  <a:pt x="1032" y="1442"/>
                </a:lnTo>
                <a:lnTo>
                  <a:pt x="1032" y="1491"/>
                </a:lnTo>
                <a:close/>
                <a:moveTo>
                  <a:pt x="956" y="1491"/>
                </a:moveTo>
                <a:lnTo>
                  <a:pt x="909" y="1491"/>
                </a:lnTo>
                <a:lnTo>
                  <a:pt x="909" y="1442"/>
                </a:lnTo>
                <a:lnTo>
                  <a:pt x="956" y="1442"/>
                </a:lnTo>
                <a:lnTo>
                  <a:pt x="956" y="1491"/>
                </a:lnTo>
                <a:close/>
                <a:moveTo>
                  <a:pt x="3003" y="1413"/>
                </a:moveTo>
                <a:lnTo>
                  <a:pt x="2954" y="1413"/>
                </a:lnTo>
                <a:lnTo>
                  <a:pt x="2954" y="1366"/>
                </a:lnTo>
                <a:lnTo>
                  <a:pt x="3003" y="1366"/>
                </a:lnTo>
                <a:lnTo>
                  <a:pt x="3003" y="1413"/>
                </a:lnTo>
                <a:close/>
                <a:moveTo>
                  <a:pt x="2928" y="1413"/>
                </a:moveTo>
                <a:lnTo>
                  <a:pt x="2878" y="1413"/>
                </a:lnTo>
                <a:lnTo>
                  <a:pt x="2878" y="1366"/>
                </a:lnTo>
                <a:lnTo>
                  <a:pt x="2928" y="1366"/>
                </a:lnTo>
                <a:lnTo>
                  <a:pt x="2928" y="1413"/>
                </a:lnTo>
                <a:close/>
                <a:moveTo>
                  <a:pt x="2852" y="1413"/>
                </a:moveTo>
                <a:lnTo>
                  <a:pt x="2802" y="1413"/>
                </a:lnTo>
                <a:lnTo>
                  <a:pt x="2802" y="1366"/>
                </a:lnTo>
                <a:lnTo>
                  <a:pt x="2852" y="1366"/>
                </a:lnTo>
                <a:lnTo>
                  <a:pt x="2852" y="1413"/>
                </a:lnTo>
                <a:close/>
                <a:moveTo>
                  <a:pt x="2092" y="1413"/>
                </a:moveTo>
                <a:lnTo>
                  <a:pt x="2045" y="1413"/>
                </a:lnTo>
                <a:lnTo>
                  <a:pt x="2045" y="1366"/>
                </a:lnTo>
                <a:lnTo>
                  <a:pt x="2092" y="1366"/>
                </a:lnTo>
                <a:lnTo>
                  <a:pt x="2092" y="1413"/>
                </a:lnTo>
                <a:close/>
                <a:moveTo>
                  <a:pt x="2016" y="1413"/>
                </a:moveTo>
                <a:lnTo>
                  <a:pt x="1969" y="1413"/>
                </a:lnTo>
                <a:lnTo>
                  <a:pt x="1969" y="1366"/>
                </a:lnTo>
                <a:lnTo>
                  <a:pt x="2016" y="1366"/>
                </a:lnTo>
                <a:lnTo>
                  <a:pt x="2016" y="1413"/>
                </a:lnTo>
                <a:close/>
                <a:moveTo>
                  <a:pt x="1941" y="1413"/>
                </a:moveTo>
                <a:lnTo>
                  <a:pt x="1893" y="1413"/>
                </a:lnTo>
                <a:lnTo>
                  <a:pt x="1893" y="1366"/>
                </a:lnTo>
                <a:lnTo>
                  <a:pt x="1941" y="1366"/>
                </a:lnTo>
                <a:lnTo>
                  <a:pt x="1941" y="1413"/>
                </a:lnTo>
                <a:close/>
                <a:moveTo>
                  <a:pt x="1865" y="1413"/>
                </a:moveTo>
                <a:lnTo>
                  <a:pt x="1818" y="1413"/>
                </a:lnTo>
                <a:lnTo>
                  <a:pt x="1818" y="1366"/>
                </a:lnTo>
                <a:lnTo>
                  <a:pt x="1865" y="1366"/>
                </a:lnTo>
                <a:lnTo>
                  <a:pt x="1865" y="1413"/>
                </a:lnTo>
                <a:close/>
                <a:moveTo>
                  <a:pt x="1789" y="1413"/>
                </a:moveTo>
                <a:lnTo>
                  <a:pt x="1742" y="1413"/>
                </a:lnTo>
                <a:lnTo>
                  <a:pt x="1742" y="1366"/>
                </a:lnTo>
                <a:lnTo>
                  <a:pt x="1789" y="1366"/>
                </a:lnTo>
                <a:lnTo>
                  <a:pt x="1789" y="1413"/>
                </a:lnTo>
                <a:close/>
                <a:moveTo>
                  <a:pt x="1259" y="1413"/>
                </a:moveTo>
                <a:lnTo>
                  <a:pt x="1212" y="1413"/>
                </a:lnTo>
                <a:lnTo>
                  <a:pt x="1212" y="1366"/>
                </a:lnTo>
                <a:lnTo>
                  <a:pt x="1259" y="1366"/>
                </a:lnTo>
                <a:lnTo>
                  <a:pt x="1259" y="1413"/>
                </a:lnTo>
                <a:close/>
                <a:moveTo>
                  <a:pt x="1184" y="1413"/>
                </a:moveTo>
                <a:lnTo>
                  <a:pt x="1136" y="1413"/>
                </a:lnTo>
                <a:lnTo>
                  <a:pt x="1136" y="1366"/>
                </a:lnTo>
                <a:lnTo>
                  <a:pt x="1184" y="1366"/>
                </a:lnTo>
                <a:lnTo>
                  <a:pt x="1184" y="1413"/>
                </a:lnTo>
                <a:close/>
                <a:moveTo>
                  <a:pt x="1108" y="1413"/>
                </a:moveTo>
                <a:lnTo>
                  <a:pt x="1060" y="1413"/>
                </a:lnTo>
                <a:lnTo>
                  <a:pt x="1060" y="1366"/>
                </a:lnTo>
                <a:lnTo>
                  <a:pt x="1108" y="1366"/>
                </a:lnTo>
                <a:lnTo>
                  <a:pt x="1108" y="1413"/>
                </a:lnTo>
                <a:close/>
                <a:moveTo>
                  <a:pt x="1032" y="1413"/>
                </a:moveTo>
                <a:lnTo>
                  <a:pt x="985" y="1413"/>
                </a:lnTo>
                <a:lnTo>
                  <a:pt x="985" y="1366"/>
                </a:lnTo>
                <a:lnTo>
                  <a:pt x="1032" y="1366"/>
                </a:lnTo>
                <a:lnTo>
                  <a:pt x="1032" y="1413"/>
                </a:lnTo>
                <a:close/>
                <a:moveTo>
                  <a:pt x="956" y="1413"/>
                </a:moveTo>
                <a:lnTo>
                  <a:pt x="909" y="1413"/>
                </a:lnTo>
                <a:lnTo>
                  <a:pt x="909" y="1366"/>
                </a:lnTo>
                <a:lnTo>
                  <a:pt x="956" y="1366"/>
                </a:lnTo>
                <a:lnTo>
                  <a:pt x="956" y="1413"/>
                </a:lnTo>
                <a:close/>
                <a:moveTo>
                  <a:pt x="3079" y="1338"/>
                </a:moveTo>
                <a:lnTo>
                  <a:pt x="3029" y="1338"/>
                </a:lnTo>
                <a:lnTo>
                  <a:pt x="3029" y="1290"/>
                </a:lnTo>
                <a:lnTo>
                  <a:pt x="3079" y="1290"/>
                </a:lnTo>
                <a:lnTo>
                  <a:pt x="3079" y="1338"/>
                </a:lnTo>
                <a:close/>
                <a:moveTo>
                  <a:pt x="3003" y="1338"/>
                </a:moveTo>
                <a:lnTo>
                  <a:pt x="2954" y="1338"/>
                </a:lnTo>
                <a:lnTo>
                  <a:pt x="2954" y="1290"/>
                </a:lnTo>
                <a:lnTo>
                  <a:pt x="3003" y="1290"/>
                </a:lnTo>
                <a:lnTo>
                  <a:pt x="3003" y="1338"/>
                </a:lnTo>
                <a:close/>
                <a:moveTo>
                  <a:pt x="2016" y="1338"/>
                </a:moveTo>
                <a:lnTo>
                  <a:pt x="1969" y="1338"/>
                </a:lnTo>
                <a:lnTo>
                  <a:pt x="1969" y="1290"/>
                </a:lnTo>
                <a:lnTo>
                  <a:pt x="2016" y="1290"/>
                </a:lnTo>
                <a:lnTo>
                  <a:pt x="2016" y="1338"/>
                </a:lnTo>
                <a:close/>
                <a:moveTo>
                  <a:pt x="1941" y="1338"/>
                </a:moveTo>
                <a:lnTo>
                  <a:pt x="1893" y="1338"/>
                </a:lnTo>
                <a:lnTo>
                  <a:pt x="1893" y="1290"/>
                </a:lnTo>
                <a:lnTo>
                  <a:pt x="1941" y="1290"/>
                </a:lnTo>
                <a:lnTo>
                  <a:pt x="1941" y="1338"/>
                </a:lnTo>
                <a:close/>
                <a:moveTo>
                  <a:pt x="1865" y="1338"/>
                </a:moveTo>
                <a:lnTo>
                  <a:pt x="1818" y="1338"/>
                </a:lnTo>
                <a:lnTo>
                  <a:pt x="1818" y="1290"/>
                </a:lnTo>
                <a:lnTo>
                  <a:pt x="1865" y="1290"/>
                </a:lnTo>
                <a:lnTo>
                  <a:pt x="1865" y="1338"/>
                </a:lnTo>
                <a:close/>
                <a:moveTo>
                  <a:pt x="1789" y="1338"/>
                </a:moveTo>
                <a:lnTo>
                  <a:pt x="1742" y="1338"/>
                </a:lnTo>
                <a:lnTo>
                  <a:pt x="1742" y="1290"/>
                </a:lnTo>
                <a:lnTo>
                  <a:pt x="1789" y="1290"/>
                </a:lnTo>
                <a:lnTo>
                  <a:pt x="1789" y="1338"/>
                </a:lnTo>
                <a:close/>
                <a:moveTo>
                  <a:pt x="1259" y="1338"/>
                </a:moveTo>
                <a:lnTo>
                  <a:pt x="1212" y="1338"/>
                </a:lnTo>
                <a:lnTo>
                  <a:pt x="1212" y="1290"/>
                </a:lnTo>
                <a:lnTo>
                  <a:pt x="1259" y="1290"/>
                </a:lnTo>
                <a:lnTo>
                  <a:pt x="1259" y="1338"/>
                </a:lnTo>
                <a:close/>
                <a:moveTo>
                  <a:pt x="1184" y="1338"/>
                </a:moveTo>
                <a:lnTo>
                  <a:pt x="1136" y="1338"/>
                </a:lnTo>
                <a:lnTo>
                  <a:pt x="1136" y="1290"/>
                </a:lnTo>
                <a:lnTo>
                  <a:pt x="1184" y="1290"/>
                </a:lnTo>
                <a:lnTo>
                  <a:pt x="1184" y="1338"/>
                </a:lnTo>
                <a:close/>
                <a:moveTo>
                  <a:pt x="1108" y="1338"/>
                </a:moveTo>
                <a:lnTo>
                  <a:pt x="1060" y="1338"/>
                </a:lnTo>
                <a:lnTo>
                  <a:pt x="1060" y="1290"/>
                </a:lnTo>
                <a:lnTo>
                  <a:pt x="1108" y="1290"/>
                </a:lnTo>
                <a:lnTo>
                  <a:pt x="1108" y="1338"/>
                </a:lnTo>
                <a:close/>
                <a:moveTo>
                  <a:pt x="1032" y="1338"/>
                </a:moveTo>
                <a:lnTo>
                  <a:pt x="985" y="1338"/>
                </a:lnTo>
                <a:lnTo>
                  <a:pt x="985" y="1290"/>
                </a:lnTo>
                <a:lnTo>
                  <a:pt x="1032" y="1290"/>
                </a:lnTo>
                <a:lnTo>
                  <a:pt x="1032" y="1338"/>
                </a:lnTo>
                <a:close/>
                <a:moveTo>
                  <a:pt x="956" y="1338"/>
                </a:moveTo>
                <a:lnTo>
                  <a:pt x="909" y="1338"/>
                </a:lnTo>
                <a:lnTo>
                  <a:pt x="909" y="1290"/>
                </a:lnTo>
                <a:lnTo>
                  <a:pt x="956" y="1290"/>
                </a:lnTo>
                <a:lnTo>
                  <a:pt x="956" y="1338"/>
                </a:lnTo>
                <a:close/>
                <a:moveTo>
                  <a:pt x="881" y="1338"/>
                </a:moveTo>
                <a:lnTo>
                  <a:pt x="833" y="1338"/>
                </a:lnTo>
                <a:lnTo>
                  <a:pt x="833" y="1290"/>
                </a:lnTo>
                <a:lnTo>
                  <a:pt x="881" y="1290"/>
                </a:lnTo>
                <a:lnTo>
                  <a:pt x="881" y="1338"/>
                </a:lnTo>
                <a:close/>
                <a:moveTo>
                  <a:pt x="3003" y="1262"/>
                </a:moveTo>
                <a:lnTo>
                  <a:pt x="2954" y="1262"/>
                </a:lnTo>
                <a:lnTo>
                  <a:pt x="2954" y="1215"/>
                </a:lnTo>
                <a:lnTo>
                  <a:pt x="3003" y="1215"/>
                </a:lnTo>
                <a:lnTo>
                  <a:pt x="3003" y="1262"/>
                </a:lnTo>
                <a:close/>
                <a:moveTo>
                  <a:pt x="2928" y="1262"/>
                </a:moveTo>
                <a:lnTo>
                  <a:pt x="2878" y="1262"/>
                </a:lnTo>
                <a:lnTo>
                  <a:pt x="2878" y="1215"/>
                </a:lnTo>
                <a:lnTo>
                  <a:pt x="2928" y="1215"/>
                </a:lnTo>
                <a:lnTo>
                  <a:pt x="2928" y="1262"/>
                </a:lnTo>
                <a:close/>
                <a:moveTo>
                  <a:pt x="2776" y="1262"/>
                </a:moveTo>
                <a:lnTo>
                  <a:pt x="2726" y="1262"/>
                </a:lnTo>
                <a:lnTo>
                  <a:pt x="2726" y="1215"/>
                </a:lnTo>
                <a:lnTo>
                  <a:pt x="2776" y="1215"/>
                </a:lnTo>
                <a:lnTo>
                  <a:pt x="2776" y="1262"/>
                </a:lnTo>
                <a:close/>
                <a:moveTo>
                  <a:pt x="2700" y="1262"/>
                </a:moveTo>
                <a:lnTo>
                  <a:pt x="2651" y="1262"/>
                </a:lnTo>
                <a:lnTo>
                  <a:pt x="2651" y="1215"/>
                </a:lnTo>
                <a:lnTo>
                  <a:pt x="2700" y="1215"/>
                </a:lnTo>
                <a:lnTo>
                  <a:pt x="2700" y="1262"/>
                </a:lnTo>
                <a:close/>
                <a:moveTo>
                  <a:pt x="2622" y="1262"/>
                </a:moveTo>
                <a:lnTo>
                  <a:pt x="2575" y="1262"/>
                </a:lnTo>
                <a:lnTo>
                  <a:pt x="2575" y="1215"/>
                </a:lnTo>
                <a:lnTo>
                  <a:pt x="2622" y="1215"/>
                </a:lnTo>
                <a:lnTo>
                  <a:pt x="2622" y="1262"/>
                </a:lnTo>
                <a:close/>
                <a:moveTo>
                  <a:pt x="2016" y="1262"/>
                </a:moveTo>
                <a:lnTo>
                  <a:pt x="1969" y="1262"/>
                </a:lnTo>
                <a:lnTo>
                  <a:pt x="1969" y="1215"/>
                </a:lnTo>
                <a:lnTo>
                  <a:pt x="2016" y="1215"/>
                </a:lnTo>
                <a:lnTo>
                  <a:pt x="2016" y="1262"/>
                </a:lnTo>
                <a:close/>
                <a:moveTo>
                  <a:pt x="1941" y="1262"/>
                </a:moveTo>
                <a:lnTo>
                  <a:pt x="1893" y="1262"/>
                </a:lnTo>
                <a:lnTo>
                  <a:pt x="1893" y="1215"/>
                </a:lnTo>
                <a:lnTo>
                  <a:pt x="1941" y="1215"/>
                </a:lnTo>
                <a:lnTo>
                  <a:pt x="1941" y="1262"/>
                </a:lnTo>
                <a:close/>
                <a:moveTo>
                  <a:pt x="1865" y="1262"/>
                </a:moveTo>
                <a:lnTo>
                  <a:pt x="1818" y="1262"/>
                </a:lnTo>
                <a:lnTo>
                  <a:pt x="1818" y="1215"/>
                </a:lnTo>
                <a:lnTo>
                  <a:pt x="1865" y="1215"/>
                </a:lnTo>
                <a:lnTo>
                  <a:pt x="1865" y="1262"/>
                </a:lnTo>
                <a:close/>
                <a:moveTo>
                  <a:pt x="1789" y="1262"/>
                </a:moveTo>
                <a:lnTo>
                  <a:pt x="1742" y="1262"/>
                </a:lnTo>
                <a:lnTo>
                  <a:pt x="1742" y="1215"/>
                </a:lnTo>
                <a:lnTo>
                  <a:pt x="1789" y="1215"/>
                </a:lnTo>
                <a:lnTo>
                  <a:pt x="1789" y="1262"/>
                </a:lnTo>
                <a:close/>
                <a:moveTo>
                  <a:pt x="1259" y="1262"/>
                </a:moveTo>
                <a:lnTo>
                  <a:pt x="1212" y="1262"/>
                </a:lnTo>
                <a:lnTo>
                  <a:pt x="1212" y="1215"/>
                </a:lnTo>
                <a:lnTo>
                  <a:pt x="1259" y="1215"/>
                </a:lnTo>
                <a:lnTo>
                  <a:pt x="1259" y="1262"/>
                </a:lnTo>
                <a:close/>
                <a:moveTo>
                  <a:pt x="1184" y="1262"/>
                </a:moveTo>
                <a:lnTo>
                  <a:pt x="1136" y="1262"/>
                </a:lnTo>
                <a:lnTo>
                  <a:pt x="1136" y="1215"/>
                </a:lnTo>
                <a:lnTo>
                  <a:pt x="1184" y="1215"/>
                </a:lnTo>
                <a:lnTo>
                  <a:pt x="1184" y="1262"/>
                </a:lnTo>
                <a:close/>
                <a:moveTo>
                  <a:pt x="1108" y="1262"/>
                </a:moveTo>
                <a:lnTo>
                  <a:pt x="1060" y="1262"/>
                </a:lnTo>
                <a:lnTo>
                  <a:pt x="1060" y="1215"/>
                </a:lnTo>
                <a:lnTo>
                  <a:pt x="1108" y="1215"/>
                </a:lnTo>
                <a:lnTo>
                  <a:pt x="1108" y="1262"/>
                </a:lnTo>
                <a:close/>
                <a:moveTo>
                  <a:pt x="1032" y="1262"/>
                </a:moveTo>
                <a:lnTo>
                  <a:pt x="985" y="1262"/>
                </a:lnTo>
                <a:lnTo>
                  <a:pt x="985" y="1215"/>
                </a:lnTo>
                <a:lnTo>
                  <a:pt x="1032" y="1215"/>
                </a:lnTo>
                <a:lnTo>
                  <a:pt x="1032" y="1262"/>
                </a:lnTo>
                <a:close/>
                <a:moveTo>
                  <a:pt x="956" y="1262"/>
                </a:moveTo>
                <a:lnTo>
                  <a:pt x="909" y="1262"/>
                </a:lnTo>
                <a:lnTo>
                  <a:pt x="909" y="1215"/>
                </a:lnTo>
                <a:lnTo>
                  <a:pt x="956" y="1215"/>
                </a:lnTo>
                <a:lnTo>
                  <a:pt x="956" y="1262"/>
                </a:lnTo>
                <a:close/>
                <a:moveTo>
                  <a:pt x="881" y="1262"/>
                </a:moveTo>
                <a:lnTo>
                  <a:pt x="833" y="1262"/>
                </a:lnTo>
                <a:lnTo>
                  <a:pt x="833" y="1215"/>
                </a:lnTo>
                <a:lnTo>
                  <a:pt x="881" y="1215"/>
                </a:lnTo>
                <a:lnTo>
                  <a:pt x="881" y="1262"/>
                </a:lnTo>
                <a:close/>
                <a:moveTo>
                  <a:pt x="2700" y="1186"/>
                </a:moveTo>
                <a:lnTo>
                  <a:pt x="2651" y="1186"/>
                </a:lnTo>
                <a:lnTo>
                  <a:pt x="2651" y="1139"/>
                </a:lnTo>
                <a:lnTo>
                  <a:pt x="2700" y="1139"/>
                </a:lnTo>
                <a:lnTo>
                  <a:pt x="2700" y="1186"/>
                </a:lnTo>
                <a:close/>
                <a:moveTo>
                  <a:pt x="2622" y="1186"/>
                </a:moveTo>
                <a:lnTo>
                  <a:pt x="2575" y="1186"/>
                </a:lnTo>
                <a:lnTo>
                  <a:pt x="2575" y="1139"/>
                </a:lnTo>
                <a:lnTo>
                  <a:pt x="2622" y="1139"/>
                </a:lnTo>
                <a:lnTo>
                  <a:pt x="2622" y="1186"/>
                </a:lnTo>
                <a:close/>
                <a:moveTo>
                  <a:pt x="2547" y="1186"/>
                </a:moveTo>
                <a:lnTo>
                  <a:pt x="2499" y="1186"/>
                </a:lnTo>
                <a:lnTo>
                  <a:pt x="2499" y="1139"/>
                </a:lnTo>
                <a:lnTo>
                  <a:pt x="2547" y="1139"/>
                </a:lnTo>
                <a:lnTo>
                  <a:pt x="2547" y="1186"/>
                </a:lnTo>
                <a:close/>
                <a:moveTo>
                  <a:pt x="2092" y="1186"/>
                </a:moveTo>
                <a:lnTo>
                  <a:pt x="2045" y="1186"/>
                </a:lnTo>
                <a:lnTo>
                  <a:pt x="2045" y="1139"/>
                </a:lnTo>
                <a:lnTo>
                  <a:pt x="2092" y="1139"/>
                </a:lnTo>
                <a:lnTo>
                  <a:pt x="2092" y="1186"/>
                </a:lnTo>
                <a:close/>
                <a:moveTo>
                  <a:pt x="2016" y="1186"/>
                </a:moveTo>
                <a:lnTo>
                  <a:pt x="1969" y="1186"/>
                </a:lnTo>
                <a:lnTo>
                  <a:pt x="1969" y="1139"/>
                </a:lnTo>
                <a:lnTo>
                  <a:pt x="2016" y="1139"/>
                </a:lnTo>
                <a:lnTo>
                  <a:pt x="2016" y="1186"/>
                </a:lnTo>
                <a:close/>
                <a:moveTo>
                  <a:pt x="1941" y="1186"/>
                </a:moveTo>
                <a:lnTo>
                  <a:pt x="1893" y="1186"/>
                </a:lnTo>
                <a:lnTo>
                  <a:pt x="1893" y="1139"/>
                </a:lnTo>
                <a:lnTo>
                  <a:pt x="1941" y="1139"/>
                </a:lnTo>
                <a:lnTo>
                  <a:pt x="1941" y="1186"/>
                </a:lnTo>
                <a:close/>
                <a:moveTo>
                  <a:pt x="1865" y="1186"/>
                </a:moveTo>
                <a:lnTo>
                  <a:pt x="1818" y="1186"/>
                </a:lnTo>
                <a:lnTo>
                  <a:pt x="1818" y="1139"/>
                </a:lnTo>
                <a:lnTo>
                  <a:pt x="1865" y="1139"/>
                </a:lnTo>
                <a:lnTo>
                  <a:pt x="1865" y="1186"/>
                </a:lnTo>
                <a:close/>
                <a:moveTo>
                  <a:pt x="1789" y="1186"/>
                </a:moveTo>
                <a:lnTo>
                  <a:pt x="1742" y="1186"/>
                </a:lnTo>
                <a:lnTo>
                  <a:pt x="1742" y="1139"/>
                </a:lnTo>
                <a:lnTo>
                  <a:pt x="1789" y="1139"/>
                </a:lnTo>
                <a:lnTo>
                  <a:pt x="1789" y="1186"/>
                </a:lnTo>
                <a:close/>
                <a:moveTo>
                  <a:pt x="1714" y="1186"/>
                </a:moveTo>
                <a:lnTo>
                  <a:pt x="1666" y="1186"/>
                </a:lnTo>
                <a:lnTo>
                  <a:pt x="1666" y="1139"/>
                </a:lnTo>
                <a:lnTo>
                  <a:pt x="1714" y="1139"/>
                </a:lnTo>
                <a:lnTo>
                  <a:pt x="1714" y="1186"/>
                </a:lnTo>
                <a:close/>
                <a:moveTo>
                  <a:pt x="1638" y="1186"/>
                </a:moveTo>
                <a:lnTo>
                  <a:pt x="1591" y="1186"/>
                </a:lnTo>
                <a:lnTo>
                  <a:pt x="1591" y="1139"/>
                </a:lnTo>
                <a:lnTo>
                  <a:pt x="1638" y="1139"/>
                </a:lnTo>
                <a:lnTo>
                  <a:pt x="1638" y="1186"/>
                </a:lnTo>
                <a:close/>
                <a:moveTo>
                  <a:pt x="1562" y="1186"/>
                </a:moveTo>
                <a:lnTo>
                  <a:pt x="1515" y="1186"/>
                </a:lnTo>
                <a:lnTo>
                  <a:pt x="1515" y="1139"/>
                </a:lnTo>
                <a:lnTo>
                  <a:pt x="1562" y="1139"/>
                </a:lnTo>
                <a:lnTo>
                  <a:pt x="1562" y="1186"/>
                </a:lnTo>
                <a:close/>
                <a:moveTo>
                  <a:pt x="1108" y="1186"/>
                </a:moveTo>
                <a:lnTo>
                  <a:pt x="1060" y="1186"/>
                </a:lnTo>
                <a:lnTo>
                  <a:pt x="1060" y="1139"/>
                </a:lnTo>
                <a:lnTo>
                  <a:pt x="1108" y="1139"/>
                </a:lnTo>
                <a:lnTo>
                  <a:pt x="1108" y="1186"/>
                </a:lnTo>
                <a:close/>
                <a:moveTo>
                  <a:pt x="1032" y="1186"/>
                </a:moveTo>
                <a:lnTo>
                  <a:pt x="985" y="1186"/>
                </a:lnTo>
                <a:lnTo>
                  <a:pt x="985" y="1139"/>
                </a:lnTo>
                <a:lnTo>
                  <a:pt x="1032" y="1139"/>
                </a:lnTo>
                <a:lnTo>
                  <a:pt x="1032" y="1186"/>
                </a:lnTo>
                <a:close/>
                <a:moveTo>
                  <a:pt x="956" y="1186"/>
                </a:moveTo>
                <a:lnTo>
                  <a:pt x="909" y="1186"/>
                </a:lnTo>
                <a:lnTo>
                  <a:pt x="909" y="1139"/>
                </a:lnTo>
                <a:lnTo>
                  <a:pt x="956" y="1139"/>
                </a:lnTo>
                <a:lnTo>
                  <a:pt x="956" y="1186"/>
                </a:lnTo>
                <a:close/>
                <a:moveTo>
                  <a:pt x="881" y="1186"/>
                </a:moveTo>
                <a:lnTo>
                  <a:pt x="833" y="1186"/>
                </a:lnTo>
                <a:lnTo>
                  <a:pt x="833" y="1139"/>
                </a:lnTo>
                <a:lnTo>
                  <a:pt x="881" y="1139"/>
                </a:lnTo>
                <a:lnTo>
                  <a:pt x="881" y="1186"/>
                </a:lnTo>
                <a:close/>
                <a:moveTo>
                  <a:pt x="2852" y="1110"/>
                </a:moveTo>
                <a:lnTo>
                  <a:pt x="2802" y="1110"/>
                </a:lnTo>
                <a:lnTo>
                  <a:pt x="2802" y="1063"/>
                </a:lnTo>
                <a:lnTo>
                  <a:pt x="2852" y="1063"/>
                </a:lnTo>
                <a:lnTo>
                  <a:pt x="2852" y="1110"/>
                </a:lnTo>
                <a:close/>
                <a:moveTo>
                  <a:pt x="2622" y="1110"/>
                </a:moveTo>
                <a:lnTo>
                  <a:pt x="2575" y="1110"/>
                </a:lnTo>
                <a:lnTo>
                  <a:pt x="2575" y="1063"/>
                </a:lnTo>
                <a:lnTo>
                  <a:pt x="2622" y="1063"/>
                </a:lnTo>
                <a:lnTo>
                  <a:pt x="2622" y="1110"/>
                </a:lnTo>
                <a:close/>
                <a:moveTo>
                  <a:pt x="2395" y="1110"/>
                </a:moveTo>
                <a:lnTo>
                  <a:pt x="2348" y="1110"/>
                </a:lnTo>
                <a:lnTo>
                  <a:pt x="2348" y="1063"/>
                </a:lnTo>
                <a:lnTo>
                  <a:pt x="2395" y="1063"/>
                </a:lnTo>
                <a:lnTo>
                  <a:pt x="2395" y="1110"/>
                </a:lnTo>
                <a:close/>
                <a:moveTo>
                  <a:pt x="2016" y="1110"/>
                </a:moveTo>
                <a:lnTo>
                  <a:pt x="1969" y="1110"/>
                </a:lnTo>
                <a:lnTo>
                  <a:pt x="1969" y="1063"/>
                </a:lnTo>
                <a:lnTo>
                  <a:pt x="2016" y="1063"/>
                </a:lnTo>
                <a:lnTo>
                  <a:pt x="2016" y="1110"/>
                </a:lnTo>
                <a:close/>
                <a:moveTo>
                  <a:pt x="1941" y="1110"/>
                </a:moveTo>
                <a:lnTo>
                  <a:pt x="1893" y="1110"/>
                </a:lnTo>
                <a:lnTo>
                  <a:pt x="1893" y="1063"/>
                </a:lnTo>
                <a:lnTo>
                  <a:pt x="1941" y="1063"/>
                </a:lnTo>
                <a:lnTo>
                  <a:pt x="1941" y="1110"/>
                </a:lnTo>
                <a:close/>
                <a:moveTo>
                  <a:pt x="1865" y="1110"/>
                </a:moveTo>
                <a:lnTo>
                  <a:pt x="1818" y="1110"/>
                </a:lnTo>
                <a:lnTo>
                  <a:pt x="1818" y="1063"/>
                </a:lnTo>
                <a:lnTo>
                  <a:pt x="1865" y="1063"/>
                </a:lnTo>
                <a:lnTo>
                  <a:pt x="1865" y="1110"/>
                </a:lnTo>
                <a:close/>
                <a:moveTo>
                  <a:pt x="1789" y="1110"/>
                </a:moveTo>
                <a:lnTo>
                  <a:pt x="1742" y="1110"/>
                </a:lnTo>
                <a:lnTo>
                  <a:pt x="1742" y="1063"/>
                </a:lnTo>
                <a:lnTo>
                  <a:pt x="1789" y="1063"/>
                </a:lnTo>
                <a:lnTo>
                  <a:pt x="1789" y="1110"/>
                </a:lnTo>
                <a:close/>
                <a:moveTo>
                  <a:pt x="1714" y="1110"/>
                </a:moveTo>
                <a:lnTo>
                  <a:pt x="1666" y="1110"/>
                </a:lnTo>
                <a:lnTo>
                  <a:pt x="1666" y="1063"/>
                </a:lnTo>
                <a:lnTo>
                  <a:pt x="1714" y="1063"/>
                </a:lnTo>
                <a:lnTo>
                  <a:pt x="1714" y="1110"/>
                </a:lnTo>
                <a:close/>
                <a:moveTo>
                  <a:pt x="1638" y="1110"/>
                </a:moveTo>
                <a:lnTo>
                  <a:pt x="1591" y="1110"/>
                </a:lnTo>
                <a:lnTo>
                  <a:pt x="1591" y="1063"/>
                </a:lnTo>
                <a:lnTo>
                  <a:pt x="1638" y="1063"/>
                </a:lnTo>
                <a:lnTo>
                  <a:pt x="1638" y="1110"/>
                </a:lnTo>
                <a:close/>
                <a:moveTo>
                  <a:pt x="1562" y="1110"/>
                </a:moveTo>
                <a:lnTo>
                  <a:pt x="1515" y="1110"/>
                </a:lnTo>
                <a:lnTo>
                  <a:pt x="1515" y="1063"/>
                </a:lnTo>
                <a:lnTo>
                  <a:pt x="1562" y="1063"/>
                </a:lnTo>
                <a:lnTo>
                  <a:pt x="1562" y="1110"/>
                </a:lnTo>
                <a:close/>
                <a:moveTo>
                  <a:pt x="1486" y="1110"/>
                </a:moveTo>
                <a:lnTo>
                  <a:pt x="1439" y="1110"/>
                </a:lnTo>
                <a:lnTo>
                  <a:pt x="1439" y="1063"/>
                </a:lnTo>
                <a:lnTo>
                  <a:pt x="1486" y="1063"/>
                </a:lnTo>
                <a:lnTo>
                  <a:pt x="1486" y="1110"/>
                </a:lnTo>
                <a:close/>
                <a:moveTo>
                  <a:pt x="1032" y="1110"/>
                </a:moveTo>
                <a:lnTo>
                  <a:pt x="985" y="1110"/>
                </a:lnTo>
                <a:lnTo>
                  <a:pt x="985" y="1063"/>
                </a:lnTo>
                <a:lnTo>
                  <a:pt x="1032" y="1063"/>
                </a:lnTo>
                <a:lnTo>
                  <a:pt x="1032" y="1110"/>
                </a:lnTo>
                <a:close/>
                <a:moveTo>
                  <a:pt x="956" y="1110"/>
                </a:moveTo>
                <a:lnTo>
                  <a:pt x="909" y="1110"/>
                </a:lnTo>
                <a:lnTo>
                  <a:pt x="909" y="1063"/>
                </a:lnTo>
                <a:lnTo>
                  <a:pt x="956" y="1063"/>
                </a:lnTo>
                <a:lnTo>
                  <a:pt x="956" y="1110"/>
                </a:lnTo>
                <a:close/>
                <a:moveTo>
                  <a:pt x="881" y="1110"/>
                </a:moveTo>
                <a:lnTo>
                  <a:pt x="833" y="1110"/>
                </a:lnTo>
                <a:lnTo>
                  <a:pt x="833" y="1063"/>
                </a:lnTo>
                <a:lnTo>
                  <a:pt x="881" y="1063"/>
                </a:lnTo>
                <a:lnTo>
                  <a:pt x="881" y="1110"/>
                </a:lnTo>
                <a:close/>
                <a:moveTo>
                  <a:pt x="805" y="1110"/>
                </a:moveTo>
                <a:lnTo>
                  <a:pt x="758" y="1110"/>
                </a:lnTo>
                <a:lnTo>
                  <a:pt x="758" y="1063"/>
                </a:lnTo>
                <a:lnTo>
                  <a:pt x="805" y="1063"/>
                </a:lnTo>
                <a:lnTo>
                  <a:pt x="805" y="1110"/>
                </a:lnTo>
                <a:close/>
                <a:moveTo>
                  <a:pt x="2622" y="1035"/>
                </a:moveTo>
                <a:lnTo>
                  <a:pt x="2575" y="1035"/>
                </a:lnTo>
                <a:lnTo>
                  <a:pt x="2575" y="987"/>
                </a:lnTo>
                <a:lnTo>
                  <a:pt x="2622" y="987"/>
                </a:lnTo>
                <a:lnTo>
                  <a:pt x="2622" y="1035"/>
                </a:lnTo>
                <a:close/>
                <a:moveTo>
                  <a:pt x="2547" y="1035"/>
                </a:moveTo>
                <a:lnTo>
                  <a:pt x="2499" y="1035"/>
                </a:lnTo>
                <a:lnTo>
                  <a:pt x="2499" y="987"/>
                </a:lnTo>
                <a:lnTo>
                  <a:pt x="2547" y="987"/>
                </a:lnTo>
                <a:lnTo>
                  <a:pt x="2547" y="1035"/>
                </a:lnTo>
                <a:close/>
                <a:moveTo>
                  <a:pt x="2471" y="1035"/>
                </a:moveTo>
                <a:lnTo>
                  <a:pt x="2424" y="1035"/>
                </a:lnTo>
                <a:lnTo>
                  <a:pt x="2424" y="987"/>
                </a:lnTo>
                <a:lnTo>
                  <a:pt x="2471" y="987"/>
                </a:lnTo>
                <a:lnTo>
                  <a:pt x="2471" y="1035"/>
                </a:lnTo>
                <a:close/>
                <a:moveTo>
                  <a:pt x="2395" y="1035"/>
                </a:moveTo>
                <a:lnTo>
                  <a:pt x="2348" y="1035"/>
                </a:lnTo>
                <a:lnTo>
                  <a:pt x="2348" y="987"/>
                </a:lnTo>
                <a:lnTo>
                  <a:pt x="2395" y="987"/>
                </a:lnTo>
                <a:lnTo>
                  <a:pt x="2395" y="1035"/>
                </a:lnTo>
                <a:close/>
                <a:moveTo>
                  <a:pt x="2319" y="1035"/>
                </a:moveTo>
                <a:lnTo>
                  <a:pt x="2272" y="1035"/>
                </a:lnTo>
                <a:lnTo>
                  <a:pt x="2272" y="987"/>
                </a:lnTo>
                <a:lnTo>
                  <a:pt x="2319" y="987"/>
                </a:lnTo>
                <a:lnTo>
                  <a:pt x="2319" y="1035"/>
                </a:lnTo>
                <a:close/>
                <a:moveTo>
                  <a:pt x="2168" y="1035"/>
                </a:moveTo>
                <a:lnTo>
                  <a:pt x="2121" y="1035"/>
                </a:lnTo>
                <a:lnTo>
                  <a:pt x="2121" y="987"/>
                </a:lnTo>
                <a:lnTo>
                  <a:pt x="2168" y="987"/>
                </a:lnTo>
                <a:lnTo>
                  <a:pt x="2168" y="1035"/>
                </a:lnTo>
                <a:close/>
                <a:moveTo>
                  <a:pt x="2092" y="1035"/>
                </a:moveTo>
                <a:lnTo>
                  <a:pt x="2045" y="1035"/>
                </a:lnTo>
                <a:lnTo>
                  <a:pt x="2045" y="987"/>
                </a:lnTo>
                <a:lnTo>
                  <a:pt x="2092" y="987"/>
                </a:lnTo>
                <a:lnTo>
                  <a:pt x="2092" y="1035"/>
                </a:lnTo>
                <a:close/>
                <a:moveTo>
                  <a:pt x="2016" y="1035"/>
                </a:moveTo>
                <a:lnTo>
                  <a:pt x="1969" y="1035"/>
                </a:lnTo>
                <a:lnTo>
                  <a:pt x="1969" y="987"/>
                </a:lnTo>
                <a:lnTo>
                  <a:pt x="2016" y="987"/>
                </a:lnTo>
                <a:lnTo>
                  <a:pt x="2016" y="1035"/>
                </a:lnTo>
                <a:close/>
                <a:moveTo>
                  <a:pt x="1941" y="1035"/>
                </a:moveTo>
                <a:lnTo>
                  <a:pt x="1893" y="1035"/>
                </a:lnTo>
                <a:lnTo>
                  <a:pt x="1893" y="987"/>
                </a:lnTo>
                <a:lnTo>
                  <a:pt x="1941" y="987"/>
                </a:lnTo>
                <a:lnTo>
                  <a:pt x="1941" y="1035"/>
                </a:lnTo>
                <a:close/>
                <a:moveTo>
                  <a:pt x="1865" y="1035"/>
                </a:moveTo>
                <a:lnTo>
                  <a:pt x="1818" y="1035"/>
                </a:lnTo>
                <a:lnTo>
                  <a:pt x="1818" y="987"/>
                </a:lnTo>
                <a:lnTo>
                  <a:pt x="1865" y="987"/>
                </a:lnTo>
                <a:lnTo>
                  <a:pt x="1865" y="1035"/>
                </a:lnTo>
                <a:close/>
                <a:moveTo>
                  <a:pt x="1789" y="1035"/>
                </a:moveTo>
                <a:lnTo>
                  <a:pt x="1742" y="1035"/>
                </a:lnTo>
                <a:lnTo>
                  <a:pt x="1742" y="987"/>
                </a:lnTo>
                <a:lnTo>
                  <a:pt x="1789" y="987"/>
                </a:lnTo>
                <a:lnTo>
                  <a:pt x="1789" y="1035"/>
                </a:lnTo>
                <a:close/>
                <a:moveTo>
                  <a:pt x="1714" y="1035"/>
                </a:moveTo>
                <a:lnTo>
                  <a:pt x="1666" y="1035"/>
                </a:lnTo>
                <a:lnTo>
                  <a:pt x="1666" y="987"/>
                </a:lnTo>
                <a:lnTo>
                  <a:pt x="1714" y="987"/>
                </a:lnTo>
                <a:lnTo>
                  <a:pt x="1714" y="1035"/>
                </a:lnTo>
                <a:close/>
                <a:moveTo>
                  <a:pt x="1638" y="1035"/>
                </a:moveTo>
                <a:lnTo>
                  <a:pt x="1591" y="1035"/>
                </a:lnTo>
                <a:lnTo>
                  <a:pt x="1591" y="987"/>
                </a:lnTo>
                <a:lnTo>
                  <a:pt x="1638" y="987"/>
                </a:lnTo>
                <a:lnTo>
                  <a:pt x="1638" y="1035"/>
                </a:lnTo>
                <a:close/>
                <a:moveTo>
                  <a:pt x="1562" y="1035"/>
                </a:moveTo>
                <a:lnTo>
                  <a:pt x="1515" y="1035"/>
                </a:lnTo>
                <a:lnTo>
                  <a:pt x="1515" y="987"/>
                </a:lnTo>
                <a:lnTo>
                  <a:pt x="1562" y="987"/>
                </a:lnTo>
                <a:lnTo>
                  <a:pt x="1562" y="1035"/>
                </a:lnTo>
                <a:close/>
                <a:moveTo>
                  <a:pt x="1486" y="1035"/>
                </a:moveTo>
                <a:lnTo>
                  <a:pt x="1439" y="1035"/>
                </a:lnTo>
                <a:lnTo>
                  <a:pt x="1439" y="987"/>
                </a:lnTo>
                <a:lnTo>
                  <a:pt x="1486" y="987"/>
                </a:lnTo>
                <a:lnTo>
                  <a:pt x="1486" y="1035"/>
                </a:lnTo>
                <a:close/>
                <a:moveTo>
                  <a:pt x="805" y="1035"/>
                </a:moveTo>
                <a:lnTo>
                  <a:pt x="758" y="1035"/>
                </a:lnTo>
                <a:lnTo>
                  <a:pt x="758" y="987"/>
                </a:lnTo>
                <a:lnTo>
                  <a:pt x="805" y="987"/>
                </a:lnTo>
                <a:lnTo>
                  <a:pt x="805" y="1035"/>
                </a:lnTo>
                <a:close/>
                <a:moveTo>
                  <a:pt x="729" y="1035"/>
                </a:moveTo>
                <a:lnTo>
                  <a:pt x="682" y="1035"/>
                </a:lnTo>
                <a:lnTo>
                  <a:pt x="682" y="987"/>
                </a:lnTo>
                <a:lnTo>
                  <a:pt x="729" y="987"/>
                </a:lnTo>
                <a:lnTo>
                  <a:pt x="729" y="1035"/>
                </a:lnTo>
                <a:close/>
                <a:moveTo>
                  <a:pt x="653" y="1035"/>
                </a:moveTo>
                <a:lnTo>
                  <a:pt x="606" y="1035"/>
                </a:lnTo>
                <a:lnTo>
                  <a:pt x="606" y="987"/>
                </a:lnTo>
                <a:lnTo>
                  <a:pt x="653" y="987"/>
                </a:lnTo>
                <a:lnTo>
                  <a:pt x="653" y="1035"/>
                </a:lnTo>
                <a:close/>
                <a:moveTo>
                  <a:pt x="2776" y="959"/>
                </a:moveTo>
                <a:lnTo>
                  <a:pt x="2726" y="959"/>
                </a:lnTo>
                <a:lnTo>
                  <a:pt x="2726" y="912"/>
                </a:lnTo>
                <a:lnTo>
                  <a:pt x="2776" y="912"/>
                </a:lnTo>
                <a:lnTo>
                  <a:pt x="2776" y="959"/>
                </a:lnTo>
                <a:close/>
                <a:moveTo>
                  <a:pt x="2700" y="959"/>
                </a:moveTo>
                <a:lnTo>
                  <a:pt x="2651" y="959"/>
                </a:lnTo>
                <a:lnTo>
                  <a:pt x="2651" y="912"/>
                </a:lnTo>
                <a:lnTo>
                  <a:pt x="2700" y="912"/>
                </a:lnTo>
                <a:lnTo>
                  <a:pt x="2700" y="959"/>
                </a:lnTo>
                <a:close/>
                <a:moveTo>
                  <a:pt x="2622" y="959"/>
                </a:moveTo>
                <a:lnTo>
                  <a:pt x="2575" y="959"/>
                </a:lnTo>
                <a:lnTo>
                  <a:pt x="2575" y="912"/>
                </a:lnTo>
                <a:lnTo>
                  <a:pt x="2622" y="912"/>
                </a:lnTo>
                <a:lnTo>
                  <a:pt x="2622" y="959"/>
                </a:lnTo>
                <a:close/>
                <a:moveTo>
                  <a:pt x="2547" y="959"/>
                </a:moveTo>
                <a:lnTo>
                  <a:pt x="2499" y="959"/>
                </a:lnTo>
                <a:lnTo>
                  <a:pt x="2499" y="912"/>
                </a:lnTo>
                <a:lnTo>
                  <a:pt x="2547" y="912"/>
                </a:lnTo>
                <a:lnTo>
                  <a:pt x="2547" y="959"/>
                </a:lnTo>
                <a:close/>
                <a:moveTo>
                  <a:pt x="2471" y="959"/>
                </a:moveTo>
                <a:lnTo>
                  <a:pt x="2424" y="959"/>
                </a:lnTo>
                <a:lnTo>
                  <a:pt x="2424" y="912"/>
                </a:lnTo>
                <a:lnTo>
                  <a:pt x="2471" y="912"/>
                </a:lnTo>
                <a:lnTo>
                  <a:pt x="2471" y="959"/>
                </a:lnTo>
                <a:close/>
                <a:moveTo>
                  <a:pt x="2395" y="959"/>
                </a:moveTo>
                <a:lnTo>
                  <a:pt x="2348" y="959"/>
                </a:lnTo>
                <a:lnTo>
                  <a:pt x="2348" y="912"/>
                </a:lnTo>
                <a:lnTo>
                  <a:pt x="2395" y="912"/>
                </a:lnTo>
                <a:lnTo>
                  <a:pt x="2395" y="959"/>
                </a:lnTo>
                <a:close/>
                <a:moveTo>
                  <a:pt x="2319" y="959"/>
                </a:moveTo>
                <a:lnTo>
                  <a:pt x="2272" y="959"/>
                </a:lnTo>
                <a:lnTo>
                  <a:pt x="2272" y="912"/>
                </a:lnTo>
                <a:lnTo>
                  <a:pt x="2319" y="912"/>
                </a:lnTo>
                <a:lnTo>
                  <a:pt x="2319" y="959"/>
                </a:lnTo>
                <a:close/>
                <a:moveTo>
                  <a:pt x="2168" y="959"/>
                </a:moveTo>
                <a:lnTo>
                  <a:pt x="2121" y="959"/>
                </a:lnTo>
                <a:lnTo>
                  <a:pt x="2121" y="912"/>
                </a:lnTo>
                <a:lnTo>
                  <a:pt x="2168" y="912"/>
                </a:lnTo>
                <a:lnTo>
                  <a:pt x="2168" y="959"/>
                </a:lnTo>
                <a:close/>
                <a:moveTo>
                  <a:pt x="2092" y="959"/>
                </a:moveTo>
                <a:lnTo>
                  <a:pt x="2045" y="959"/>
                </a:lnTo>
                <a:lnTo>
                  <a:pt x="2045" y="912"/>
                </a:lnTo>
                <a:lnTo>
                  <a:pt x="2092" y="912"/>
                </a:lnTo>
                <a:lnTo>
                  <a:pt x="2092" y="959"/>
                </a:lnTo>
                <a:close/>
                <a:moveTo>
                  <a:pt x="2016" y="959"/>
                </a:moveTo>
                <a:lnTo>
                  <a:pt x="1969" y="959"/>
                </a:lnTo>
                <a:lnTo>
                  <a:pt x="1969" y="912"/>
                </a:lnTo>
                <a:lnTo>
                  <a:pt x="2016" y="912"/>
                </a:lnTo>
                <a:lnTo>
                  <a:pt x="2016" y="959"/>
                </a:lnTo>
                <a:close/>
                <a:moveTo>
                  <a:pt x="1941" y="959"/>
                </a:moveTo>
                <a:lnTo>
                  <a:pt x="1893" y="959"/>
                </a:lnTo>
                <a:lnTo>
                  <a:pt x="1893" y="912"/>
                </a:lnTo>
                <a:lnTo>
                  <a:pt x="1941" y="912"/>
                </a:lnTo>
                <a:lnTo>
                  <a:pt x="1941" y="959"/>
                </a:lnTo>
                <a:close/>
                <a:moveTo>
                  <a:pt x="1865" y="959"/>
                </a:moveTo>
                <a:lnTo>
                  <a:pt x="1818" y="959"/>
                </a:lnTo>
                <a:lnTo>
                  <a:pt x="1818" y="912"/>
                </a:lnTo>
                <a:lnTo>
                  <a:pt x="1865" y="912"/>
                </a:lnTo>
                <a:lnTo>
                  <a:pt x="1865" y="959"/>
                </a:lnTo>
                <a:close/>
                <a:moveTo>
                  <a:pt x="1789" y="959"/>
                </a:moveTo>
                <a:lnTo>
                  <a:pt x="1742" y="959"/>
                </a:lnTo>
                <a:lnTo>
                  <a:pt x="1742" y="912"/>
                </a:lnTo>
                <a:lnTo>
                  <a:pt x="1789" y="912"/>
                </a:lnTo>
                <a:lnTo>
                  <a:pt x="1789" y="959"/>
                </a:lnTo>
                <a:close/>
                <a:moveTo>
                  <a:pt x="1714" y="959"/>
                </a:moveTo>
                <a:lnTo>
                  <a:pt x="1666" y="959"/>
                </a:lnTo>
                <a:lnTo>
                  <a:pt x="1666" y="912"/>
                </a:lnTo>
                <a:lnTo>
                  <a:pt x="1714" y="912"/>
                </a:lnTo>
                <a:lnTo>
                  <a:pt x="1714" y="959"/>
                </a:lnTo>
                <a:close/>
                <a:moveTo>
                  <a:pt x="1638" y="959"/>
                </a:moveTo>
                <a:lnTo>
                  <a:pt x="1591" y="959"/>
                </a:lnTo>
                <a:lnTo>
                  <a:pt x="1591" y="912"/>
                </a:lnTo>
                <a:lnTo>
                  <a:pt x="1638" y="912"/>
                </a:lnTo>
                <a:lnTo>
                  <a:pt x="1638" y="959"/>
                </a:lnTo>
                <a:close/>
                <a:moveTo>
                  <a:pt x="1562" y="959"/>
                </a:moveTo>
                <a:lnTo>
                  <a:pt x="1515" y="959"/>
                </a:lnTo>
                <a:lnTo>
                  <a:pt x="1515" y="912"/>
                </a:lnTo>
                <a:lnTo>
                  <a:pt x="1562" y="912"/>
                </a:lnTo>
                <a:lnTo>
                  <a:pt x="1562" y="959"/>
                </a:lnTo>
                <a:close/>
                <a:moveTo>
                  <a:pt x="1486" y="959"/>
                </a:moveTo>
                <a:lnTo>
                  <a:pt x="1439" y="959"/>
                </a:lnTo>
                <a:lnTo>
                  <a:pt x="1439" y="912"/>
                </a:lnTo>
                <a:lnTo>
                  <a:pt x="1486" y="912"/>
                </a:lnTo>
                <a:lnTo>
                  <a:pt x="1486" y="959"/>
                </a:lnTo>
                <a:close/>
                <a:moveTo>
                  <a:pt x="881" y="959"/>
                </a:moveTo>
                <a:lnTo>
                  <a:pt x="833" y="959"/>
                </a:lnTo>
                <a:lnTo>
                  <a:pt x="833" y="912"/>
                </a:lnTo>
                <a:lnTo>
                  <a:pt x="881" y="912"/>
                </a:lnTo>
                <a:lnTo>
                  <a:pt x="881" y="959"/>
                </a:lnTo>
                <a:close/>
                <a:moveTo>
                  <a:pt x="653" y="959"/>
                </a:moveTo>
                <a:lnTo>
                  <a:pt x="606" y="959"/>
                </a:lnTo>
                <a:lnTo>
                  <a:pt x="606" y="912"/>
                </a:lnTo>
                <a:lnTo>
                  <a:pt x="653" y="912"/>
                </a:lnTo>
                <a:lnTo>
                  <a:pt x="653" y="959"/>
                </a:lnTo>
                <a:close/>
                <a:moveTo>
                  <a:pt x="578" y="959"/>
                </a:moveTo>
                <a:lnTo>
                  <a:pt x="530" y="959"/>
                </a:lnTo>
                <a:lnTo>
                  <a:pt x="530" y="912"/>
                </a:lnTo>
                <a:lnTo>
                  <a:pt x="578" y="912"/>
                </a:lnTo>
                <a:lnTo>
                  <a:pt x="578" y="959"/>
                </a:lnTo>
                <a:close/>
                <a:moveTo>
                  <a:pt x="2928" y="883"/>
                </a:moveTo>
                <a:lnTo>
                  <a:pt x="2878" y="883"/>
                </a:lnTo>
                <a:lnTo>
                  <a:pt x="2878" y="836"/>
                </a:lnTo>
                <a:lnTo>
                  <a:pt x="2928" y="836"/>
                </a:lnTo>
                <a:lnTo>
                  <a:pt x="2928" y="883"/>
                </a:lnTo>
                <a:close/>
                <a:moveTo>
                  <a:pt x="2776" y="883"/>
                </a:moveTo>
                <a:lnTo>
                  <a:pt x="2726" y="883"/>
                </a:lnTo>
                <a:lnTo>
                  <a:pt x="2726" y="836"/>
                </a:lnTo>
                <a:lnTo>
                  <a:pt x="2776" y="836"/>
                </a:lnTo>
                <a:lnTo>
                  <a:pt x="2776" y="883"/>
                </a:lnTo>
                <a:close/>
                <a:moveTo>
                  <a:pt x="2700" y="883"/>
                </a:moveTo>
                <a:lnTo>
                  <a:pt x="2651" y="883"/>
                </a:lnTo>
                <a:lnTo>
                  <a:pt x="2651" y="836"/>
                </a:lnTo>
                <a:lnTo>
                  <a:pt x="2700" y="836"/>
                </a:lnTo>
                <a:lnTo>
                  <a:pt x="2700" y="883"/>
                </a:lnTo>
                <a:close/>
                <a:moveTo>
                  <a:pt x="2622" y="883"/>
                </a:moveTo>
                <a:lnTo>
                  <a:pt x="2575" y="883"/>
                </a:lnTo>
                <a:lnTo>
                  <a:pt x="2575" y="836"/>
                </a:lnTo>
                <a:lnTo>
                  <a:pt x="2622" y="836"/>
                </a:lnTo>
                <a:lnTo>
                  <a:pt x="2622" y="883"/>
                </a:lnTo>
                <a:close/>
                <a:moveTo>
                  <a:pt x="2547" y="883"/>
                </a:moveTo>
                <a:lnTo>
                  <a:pt x="2499" y="883"/>
                </a:lnTo>
                <a:lnTo>
                  <a:pt x="2499" y="836"/>
                </a:lnTo>
                <a:lnTo>
                  <a:pt x="2547" y="836"/>
                </a:lnTo>
                <a:lnTo>
                  <a:pt x="2547" y="883"/>
                </a:lnTo>
                <a:close/>
                <a:moveTo>
                  <a:pt x="2471" y="883"/>
                </a:moveTo>
                <a:lnTo>
                  <a:pt x="2424" y="883"/>
                </a:lnTo>
                <a:lnTo>
                  <a:pt x="2424" y="836"/>
                </a:lnTo>
                <a:lnTo>
                  <a:pt x="2471" y="836"/>
                </a:lnTo>
                <a:lnTo>
                  <a:pt x="2471" y="883"/>
                </a:lnTo>
                <a:close/>
                <a:moveTo>
                  <a:pt x="2395" y="883"/>
                </a:moveTo>
                <a:lnTo>
                  <a:pt x="2348" y="883"/>
                </a:lnTo>
                <a:lnTo>
                  <a:pt x="2348" y="836"/>
                </a:lnTo>
                <a:lnTo>
                  <a:pt x="2395" y="836"/>
                </a:lnTo>
                <a:lnTo>
                  <a:pt x="2395" y="883"/>
                </a:lnTo>
                <a:close/>
                <a:moveTo>
                  <a:pt x="2319" y="883"/>
                </a:moveTo>
                <a:lnTo>
                  <a:pt x="2272" y="883"/>
                </a:lnTo>
                <a:lnTo>
                  <a:pt x="2272" y="836"/>
                </a:lnTo>
                <a:lnTo>
                  <a:pt x="2319" y="836"/>
                </a:lnTo>
                <a:lnTo>
                  <a:pt x="2319" y="883"/>
                </a:lnTo>
                <a:close/>
                <a:moveTo>
                  <a:pt x="2244" y="883"/>
                </a:moveTo>
                <a:lnTo>
                  <a:pt x="2196" y="883"/>
                </a:lnTo>
                <a:lnTo>
                  <a:pt x="2196" y="836"/>
                </a:lnTo>
                <a:lnTo>
                  <a:pt x="2244" y="836"/>
                </a:lnTo>
                <a:lnTo>
                  <a:pt x="2244" y="883"/>
                </a:lnTo>
                <a:close/>
                <a:moveTo>
                  <a:pt x="2168" y="883"/>
                </a:moveTo>
                <a:lnTo>
                  <a:pt x="2121" y="883"/>
                </a:lnTo>
                <a:lnTo>
                  <a:pt x="2121" y="836"/>
                </a:lnTo>
                <a:lnTo>
                  <a:pt x="2168" y="836"/>
                </a:lnTo>
                <a:lnTo>
                  <a:pt x="2168" y="883"/>
                </a:lnTo>
                <a:close/>
                <a:moveTo>
                  <a:pt x="2092" y="883"/>
                </a:moveTo>
                <a:lnTo>
                  <a:pt x="2045" y="883"/>
                </a:lnTo>
                <a:lnTo>
                  <a:pt x="2045" y="836"/>
                </a:lnTo>
                <a:lnTo>
                  <a:pt x="2092" y="836"/>
                </a:lnTo>
                <a:lnTo>
                  <a:pt x="2092" y="883"/>
                </a:lnTo>
                <a:close/>
                <a:moveTo>
                  <a:pt x="2016" y="883"/>
                </a:moveTo>
                <a:lnTo>
                  <a:pt x="1969" y="883"/>
                </a:lnTo>
                <a:lnTo>
                  <a:pt x="1969" y="836"/>
                </a:lnTo>
                <a:lnTo>
                  <a:pt x="2016" y="836"/>
                </a:lnTo>
                <a:lnTo>
                  <a:pt x="2016" y="883"/>
                </a:lnTo>
                <a:close/>
                <a:moveTo>
                  <a:pt x="1865" y="883"/>
                </a:moveTo>
                <a:lnTo>
                  <a:pt x="1818" y="883"/>
                </a:lnTo>
                <a:lnTo>
                  <a:pt x="1818" y="836"/>
                </a:lnTo>
                <a:lnTo>
                  <a:pt x="1865" y="836"/>
                </a:lnTo>
                <a:lnTo>
                  <a:pt x="1865" y="883"/>
                </a:lnTo>
                <a:close/>
                <a:moveTo>
                  <a:pt x="1789" y="883"/>
                </a:moveTo>
                <a:lnTo>
                  <a:pt x="1742" y="883"/>
                </a:lnTo>
                <a:lnTo>
                  <a:pt x="1742" y="836"/>
                </a:lnTo>
                <a:lnTo>
                  <a:pt x="1789" y="836"/>
                </a:lnTo>
                <a:lnTo>
                  <a:pt x="1789" y="883"/>
                </a:lnTo>
                <a:close/>
                <a:moveTo>
                  <a:pt x="1714" y="883"/>
                </a:moveTo>
                <a:lnTo>
                  <a:pt x="1666" y="883"/>
                </a:lnTo>
                <a:lnTo>
                  <a:pt x="1666" y="836"/>
                </a:lnTo>
                <a:lnTo>
                  <a:pt x="1714" y="836"/>
                </a:lnTo>
                <a:lnTo>
                  <a:pt x="1714" y="883"/>
                </a:lnTo>
                <a:close/>
                <a:moveTo>
                  <a:pt x="1638" y="883"/>
                </a:moveTo>
                <a:lnTo>
                  <a:pt x="1591" y="883"/>
                </a:lnTo>
                <a:lnTo>
                  <a:pt x="1591" y="836"/>
                </a:lnTo>
                <a:lnTo>
                  <a:pt x="1638" y="836"/>
                </a:lnTo>
                <a:lnTo>
                  <a:pt x="1638" y="883"/>
                </a:lnTo>
                <a:close/>
                <a:moveTo>
                  <a:pt x="1562" y="883"/>
                </a:moveTo>
                <a:lnTo>
                  <a:pt x="1515" y="883"/>
                </a:lnTo>
                <a:lnTo>
                  <a:pt x="1515" y="836"/>
                </a:lnTo>
                <a:lnTo>
                  <a:pt x="1562" y="836"/>
                </a:lnTo>
                <a:lnTo>
                  <a:pt x="1562" y="883"/>
                </a:lnTo>
                <a:close/>
                <a:moveTo>
                  <a:pt x="805" y="883"/>
                </a:moveTo>
                <a:lnTo>
                  <a:pt x="758" y="883"/>
                </a:lnTo>
                <a:lnTo>
                  <a:pt x="758" y="836"/>
                </a:lnTo>
                <a:lnTo>
                  <a:pt x="805" y="836"/>
                </a:lnTo>
                <a:lnTo>
                  <a:pt x="805" y="883"/>
                </a:lnTo>
                <a:close/>
                <a:moveTo>
                  <a:pt x="729" y="883"/>
                </a:moveTo>
                <a:lnTo>
                  <a:pt x="682" y="883"/>
                </a:lnTo>
                <a:lnTo>
                  <a:pt x="682" y="836"/>
                </a:lnTo>
                <a:lnTo>
                  <a:pt x="729" y="836"/>
                </a:lnTo>
                <a:lnTo>
                  <a:pt x="729" y="883"/>
                </a:lnTo>
                <a:close/>
                <a:moveTo>
                  <a:pt x="653" y="883"/>
                </a:moveTo>
                <a:lnTo>
                  <a:pt x="606" y="883"/>
                </a:lnTo>
                <a:lnTo>
                  <a:pt x="606" y="836"/>
                </a:lnTo>
                <a:lnTo>
                  <a:pt x="653" y="836"/>
                </a:lnTo>
                <a:lnTo>
                  <a:pt x="653" y="883"/>
                </a:lnTo>
                <a:close/>
                <a:moveTo>
                  <a:pt x="578" y="883"/>
                </a:moveTo>
                <a:lnTo>
                  <a:pt x="530" y="883"/>
                </a:lnTo>
                <a:lnTo>
                  <a:pt x="530" y="836"/>
                </a:lnTo>
                <a:lnTo>
                  <a:pt x="578" y="836"/>
                </a:lnTo>
                <a:lnTo>
                  <a:pt x="578" y="883"/>
                </a:lnTo>
                <a:close/>
                <a:moveTo>
                  <a:pt x="502" y="883"/>
                </a:moveTo>
                <a:lnTo>
                  <a:pt x="455" y="883"/>
                </a:lnTo>
                <a:lnTo>
                  <a:pt x="455" y="836"/>
                </a:lnTo>
                <a:lnTo>
                  <a:pt x="502" y="836"/>
                </a:lnTo>
                <a:lnTo>
                  <a:pt x="502" y="883"/>
                </a:lnTo>
                <a:close/>
                <a:moveTo>
                  <a:pt x="3003" y="807"/>
                </a:moveTo>
                <a:lnTo>
                  <a:pt x="2954" y="807"/>
                </a:lnTo>
                <a:lnTo>
                  <a:pt x="2954" y="760"/>
                </a:lnTo>
                <a:lnTo>
                  <a:pt x="3003" y="760"/>
                </a:lnTo>
                <a:lnTo>
                  <a:pt x="3003" y="807"/>
                </a:lnTo>
                <a:close/>
                <a:moveTo>
                  <a:pt x="2852" y="807"/>
                </a:moveTo>
                <a:lnTo>
                  <a:pt x="2802" y="807"/>
                </a:lnTo>
                <a:lnTo>
                  <a:pt x="2802" y="760"/>
                </a:lnTo>
                <a:lnTo>
                  <a:pt x="2852" y="760"/>
                </a:lnTo>
                <a:lnTo>
                  <a:pt x="2852" y="807"/>
                </a:lnTo>
                <a:close/>
                <a:moveTo>
                  <a:pt x="2776" y="807"/>
                </a:moveTo>
                <a:lnTo>
                  <a:pt x="2726" y="807"/>
                </a:lnTo>
                <a:lnTo>
                  <a:pt x="2726" y="760"/>
                </a:lnTo>
                <a:lnTo>
                  <a:pt x="2776" y="760"/>
                </a:lnTo>
                <a:lnTo>
                  <a:pt x="2776" y="807"/>
                </a:lnTo>
                <a:close/>
                <a:moveTo>
                  <a:pt x="2700" y="807"/>
                </a:moveTo>
                <a:lnTo>
                  <a:pt x="2651" y="807"/>
                </a:lnTo>
                <a:lnTo>
                  <a:pt x="2651" y="760"/>
                </a:lnTo>
                <a:lnTo>
                  <a:pt x="2700" y="760"/>
                </a:lnTo>
                <a:lnTo>
                  <a:pt x="2700" y="807"/>
                </a:lnTo>
                <a:close/>
                <a:moveTo>
                  <a:pt x="2622" y="807"/>
                </a:moveTo>
                <a:lnTo>
                  <a:pt x="2575" y="807"/>
                </a:lnTo>
                <a:lnTo>
                  <a:pt x="2575" y="760"/>
                </a:lnTo>
                <a:lnTo>
                  <a:pt x="2622" y="760"/>
                </a:lnTo>
                <a:lnTo>
                  <a:pt x="2622" y="807"/>
                </a:lnTo>
                <a:close/>
                <a:moveTo>
                  <a:pt x="2547" y="807"/>
                </a:moveTo>
                <a:lnTo>
                  <a:pt x="2499" y="807"/>
                </a:lnTo>
                <a:lnTo>
                  <a:pt x="2499" y="760"/>
                </a:lnTo>
                <a:lnTo>
                  <a:pt x="2547" y="760"/>
                </a:lnTo>
                <a:lnTo>
                  <a:pt x="2547" y="807"/>
                </a:lnTo>
                <a:close/>
                <a:moveTo>
                  <a:pt x="2471" y="807"/>
                </a:moveTo>
                <a:lnTo>
                  <a:pt x="2424" y="807"/>
                </a:lnTo>
                <a:lnTo>
                  <a:pt x="2424" y="760"/>
                </a:lnTo>
                <a:lnTo>
                  <a:pt x="2471" y="760"/>
                </a:lnTo>
                <a:lnTo>
                  <a:pt x="2471" y="807"/>
                </a:lnTo>
                <a:close/>
                <a:moveTo>
                  <a:pt x="2395" y="807"/>
                </a:moveTo>
                <a:lnTo>
                  <a:pt x="2348" y="807"/>
                </a:lnTo>
                <a:lnTo>
                  <a:pt x="2348" y="760"/>
                </a:lnTo>
                <a:lnTo>
                  <a:pt x="2395" y="760"/>
                </a:lnTo>
                <a:lnTo>
                  <a:pt x="2395" y="807"/>
                </a:lnTo>
                <a:close/>
                <a:moveTo>
                  <a:pt x="2319" y="807"/>
                </a:moveTo>
                <a:lnTo>
                  <a:pt x="2272" y="807"/>
                </a:lnTo>
                <a:lnTo>
                  <a:pt x="2272" y="760"/>
                </a:lnTo>
                <a:lnTo>
                  <a:pt x="2319" y="760"/>
                </a:lnTo>
                <a:lnTo>
                  <a:pt x="2319" y="807"/>
                </a:lnTo>
                <a:close/>
                <a:moveTo>
                  <a:pt x="2244" y="807"/>
                </a:moveTo>
                <a:lnTo>
                  <a:pt x="2196" y="807"/>
                </a:lnTo>
                <a:lnTo>
                  <a:pt x="2196" y="760"/>
                </a:lnTo>
                <a:lnTo>
                  <a:pt x="2244" y="760"/>
                </a:lnTo>
                <a:lnTo>
                  <a:pt x="2244" y="807"/>
                </a:lnTo>
                <a:close/>
                <a:moveTo>
                  <a:pt x="2168" y="807"/>
                </a:moveTo>
                <a:lnTo>
                  <a:pt x="2121" y="807"/>
                </a:lnTo>
                <a:lnTo>
                  <a:pt x="2121" y="760"/>
                </a:lnTo>
                <a:lnTo>
                  <a:pt x="2168" y="760"/>
                </a:lnTo>
                <a:lnTo>
                  <a:pt x="2168" y="807"/>
                </a:lnTo>
                <a:close/>
                <a:moveTo>
                  <a:pt x="2092" y="807"/>
                </a:moveTo>
                <a:lnTo>
                  <a:pt x="2045" y="807"/>
                </a:lnTo>
                <a:lnTo>
                  <a:pt x="2045" y="760"/>
                </a:lnTo>
                <a:lnTo>
                  <a:pt x="2092" y="760"/>
                </a:lnTo>
                <a:lnTo>
                  <a:pt x="2092" y="807"/>
                </a:lnTo>
                <a:close/>
                <a:moveTo>
                  <a:pt x="2016" y="807"/>
                </a:moveTo>
                <a:lnTo>
                  <a:pt x="1969" y="807"/>
                </a:lnTo>
                <a:lnTo>
                  <a:pt x="1969" y="760"/>
                </a:lnTo>
                <a:lnTo>
                  <a:pt x="2016" y="760"/>
                </a:lnTo>
                <a:lnTo>
                  <a:pt x="2016" y="807"/>
                </a:lnTo>
                <a:close/>
                <a:moveTo>
                  <a:pt x="1941" y="807"/>
                </a:moveTo>
                <a:lnTo>
                  <a:pt x="1893" y="807"/>
                </a:lnTo>
                <a:lnTo>
                  <a:pt x="1893" y="760"/>
                </a:lnTo>
                <a:lnTo>
                  <a:pt x="1941" y="760"/>
                </a:lnTo>
                <a:lnTo>
                  <a:pt x="1941" y="807"/>
                </a:lnTo>
                <a:close/>
                <a:moveTo>
                  <a:pt x="1789" y="807"/>
                </a:moveTo>
                <a:lnTo>
                  <a:pt x="1742" y="807"/>
                </a:lnTo>
                <a:lnTo>
                  <a:pt x="1742" y="760"/>
                </a:lnTo>
                <a:lnTo>
                  <a:pt x="1789" y="760"/>
                </a:lnTo>
                <a:lnTo>
                  <a:pt x="1789" y="807"/>
                </a:lnTo>
                <a:close/>
                <a:moveTo>
                  <a:pt x="1638" y="807"/>
                </a:moveTo>
                <a:lnTo>
                  <a:pt x="1591" y="807"/>
                </a:lnTo>
                <a:lnTo>
                  <a:pt x="1591" y="760"/>
                </a:lnTo>
                <a:lnTo>
                  <a:pt x="1638" y="760"/>
                </a:lnTo>
                <a:lnTo>
                  <a:pt x="1638" y="807"/>
                </a:lnTo>
                <a:close/>
                <a:moveTo>
                  <a:pt x="1562" y="807"/>
                </a:moveTo>
                <a:lnTo>
                  <a:pt x="1515" y="807"/>
                </a:lnTo>
                <a:lnTo>
                  <a:pt x="1515" y="760"/>
                </a:lnTo>
                <a:lnTo>
                  <a:pt x="1562" y="760"/>
                </a:lnTo>
                <a:lnTo>
                  <a:pt x="1562" y="807"/>
                </a:lnTo>
                <a:close/>
                <a:moveTo>
                  <a:pt x="881" y="807"/>
                </a:moveTo>
                <a:lnTo>
                  <a:pt x="833" y="807"/>
                </a:lnTo>
                <a:lnTo>
                  <a:pt x="833" y="760"/>
                </a:lnTo>
                <a:lnTo>
                  <a:pt x="881" y="760"/>
                </a:lnTo>
                <a:lnTo>
                  <a:pt x="881" y="807"/>
                </a:lnTo>
                <a:close/>
                <a:moveTo>
                  <a:pt x="805" y="807"/>
                </a:moveTo>
                <a:lnTo>
                  <a:pt x="758" y="807"/>
                </a:lnTo>
                <a:lnTo>
                  <a:pt x="758" y="760"/>
                </a:lnTo>
                <a:lnTo>
                  <a:pt x="805" y="760"/>
                </a:lnTo>
                <a:lnTo>
                  <a:pt x="805" y="807"/>
                </a:lnTo>
                <a:close/>
                <a:moveTo>
                  <a:pt x="729" y="807"/>
                </a:moveTo>
                <a:lnTo>
                  <a:pt x="682" y="807"/>
                </a:lnTo>
                <a:lnTo>
                  <a:pt x="682" y="760"/>
                </a:lnTo>
                <a:lnTo>
                  <a:pt x="729" y="760"/>
                </a:lnTo>
                <a:lnTo>
                  <a:pt x="729" y="807"/>
                </a:lnTo>
                <a:close/>
                <a:moveTo>
                  <a:pt x="653" y="807"/>
                </a:moveTo>
                <a:lnTo>
                  <a:pt x="606" y="807"/>
                </a:lnTo>
                <a:lnTo>
                  <a:pt x="606" y="760"/>
                </a:lnTo>
                <a:lnTo>
                  <a:pt x="653" y="760"/>
                </a:lnTo>
                <a:lnTo>
                  <a:pt x="653" y="807"/>
                </a:lnTo>
                <a:close/>
                <a:moveTo>
                  <a:pt x="578" y="807"/>
                </a:moveTo>
                <a:lnTo>
                  <a:pt x="530" y="807"/>
                </a:lnTo>
                <a:lnTo>
                  <a:pt x="530" y="760"/>
                </a:lnTo>
                <a:lnTo>
                  <a:pt x="578" y="760"/>
                </a:lnTo>
                <a:lnTo>
                  <a:pt x="578" y="807"/>
                </a:lnTo>
                <a:close/>
                <a:moveTo>
                  <a:pt x="502" y="807"/>
                </a:moveTo>
                <a:lnTo>
                  <a:pt x="455" y="807"/>
                </a:lnTo>
                <a:lnTo>
                  <a:pt x="455" y="760"/>
                </a:lnTo>
                <a:lnTo>
                  <a:pt x="502" y="760"/>
                </a:lnTo>
                <a:lnTo>
                  <a:pt x="502" y="807"/>
                </a:lnTo>
                <a:close/>
                <a:moveTo>
                  <a:pt x="3003" y="732"/>
                </a:moveTo>
                <a:lnTo>
                  <a:pt x="2954" y="732"/>
                </a:lnTo>
                <a:lnTo>
                  <a:pt x="2954" y="682"/>
                </a:lnTo>
                <a:lnTo>
                  <a:pt x="3003" y="682"/>
                </a:lnTo>
                <a:lnTo>
                  <a:pt x="3003" y="732"/>
                </a:lnTo>
                <a:close/>
                <a:moveTo>
                  <a:pt x="2928" y="732"/>
                </a:moveTo>
                <a:lnTo>
                  <a:pt x="2878" y="732"/>
                </a:lnTo>
                <a:lnTo>
                  <a:pt x="2878" y="682"/>
                </a:lnTo>
                <a:lnTo>
                  <a:pt x="2928" y="682"/>
                </a:lnTo>
                <a:lnTo>
                  <a:pt x="2928" y="732"/>
                </a:lnTo>
                <a:close/>
                <a:moveTo>
                  <a:pt x="2852" y="732"/>
                </a:moveTo>
                <a:lnTo>
                  <a:pt x="2802" y="732"/>
                </a:lnTo>
                <a:lnTo>
                  <a:pt x="2802" y="682"/>
                </a:lnTo>
                <a:lnTo>
                  <a:pt x="2852" y="682"/>
                </a:lnTo>
                <a:lnTo>
                  <a:pt x="2852" y="732"/>
                </a:lnTo>
                <a:close/>
                <a:moveTo>
                  <a:pt x="2776" y="732"/>
                </a:moveTo>
                <a:lnTo>
                  <a:pt x="2726" y="732"/>
                </a:lnTo>
                <a:lnTo>
                  <a:pt x="2726" y="682"/>
                </a:lnTo>
                <a:lnTo>
                  <a:pt x="2776" y="682"/>
                </a:lnTo>
                <a:lnTo>
                  <a:pt x="2776" y="732"/>
                </a:lnTo>
                <a:close/>
                <a:moveTo>
                  <a:pt x="2700" y="732"/>
                </a:moveTo>
                <a:lnTo>
                  <a:pt x="2651" y="732"/>
                </a:lnTo>
                <a:lnTo>
                  <a:pt x="2651" y="682"/>
                </a:lnTo>
                <a:lnTo>
                  <a:pt x="2700" y="682"/>
                </a:lnTo>
                <a:lnTo>
                  <a:pt x="2700" y="732"/>
                </a:lnTo>
                <a:close/>
                <a:moveTo>
                  <a:pt x="2622" y="732"/>
                </a:moveTo>
                <a:lnTo>
                  <a:pt x="2575" y="732"/>
                </a:lnTo>
                <a:lnTo>
                  <a:pt x="2575" y="682"/>
                </a:lnTo>
                <a:lnTo>
                  <a:pt x="2622" y="682"/>
                </a:lnTo>
                <a:lnTo>
                  <a:pt x="2622" y="732"/>
                </a:lnTo>
                <a:close/>
                <a:moveTo>
                  <a:pt x="2547" y="732"/>
                </a:moveTo>
                <a:lnTo>
                  <a:pt x="2499" y="732"/>
                </a:lnTo>
                <a:lnTo>
                  <a:pt x="2499" y="682"/>
                </a:lnTo>
                <a:lnTo>
                  <a:pt x="2547" y="682"/>
                </a:lnTo>
                <a:lnTo>
                  <a:pt x="2547" y="732"/>
                </a:lnTo>
                <a:close/>
                <a:moveTo>
                  <a:pt x="2471" y="732"/>
                </a:moveTo>
                <a:lnTo>
                  <a:pt x="2424" y="732"/>
                </a:lnTo>
                <a:lnTo>
                  <a:pt x="2424" y="682"/>
                </a:lnTo>
                <a:lnTo>
                  <a:pt x="2471" y="682"/>
                </a:lnTo>
                <a:lnTo>
                  <a:pt x="2471" y="732"/>
                </a:lnTo>
                <a:close/>
                <a:moveTo>
                  <a:pt x="2395" y="732"/>
                </a:moveTo>
                <a:lnTo>
                  <a:pt x="2348" y="732"/>
                </a:lnTo>
                <a:lnTo>
                  <a:pt x="2348" y="682"/>
                </a:lnTo>
                <a:lnTo>
                  <a:pt x="2395" y="682"/>
                </a:lnTo>
                <a:lnTo>
                  <a:pt x="2395" y="732"/>
                </a:lnTo>
                <a:close/>
                <a:moveTo>
                  <a:pt x="2319" y="732"/>
                </a:moveTo>
                <a:lnTo>
                  <a:pt x="2272" y="732"/>
                </a:lnTo>
                <a:lnTo>
                  <a:pt x="2272" y="682"/>
                </a:lnTo>
                <a:lnTo>
                  <a:pt x="2319" y="682"/>
                </a:lnTo>
                <a:lnTo>
                  <a:pt x="2319" y="732"/>
                </a:lnTo>
                <a:close/>
                <a:moveTo>
                  <a:pt x="2244" y="732"/>
                </a:moveTo>
                <a:lnTo>
                  <a:pt x="2196" y="732"/>
                </a:lnTo>
                <a:lnTo>
                  <a:pt x="2196" y="682"/>
                </a:lnTo>
                <a:lnTo>
                  <a:pt x="2244" y="682"/>
                </a:lnTo>
                <a:lnTo>
                  <a:pt x="2244" y="732"/>
                </a:lnTo>
                <a:close/>
                <a:moveTo>
                  <a:pt x="2092" y="732"/>
                </a:moveTo>
                <a:lnTo>
                  <a:pt x="2045" y="732"/>
                </a:lnTo>
                <a:lnTo>
                  <a:pt x="2045" y="682"/>
                </a:lnTo>
                <a:lnTo>
                  <a:pt x="2092" y="682"/>
                </a:lnTo>
                <a:lnTo>
                  <a:pt x="2092" y="732"/>
                </a:lnTo>
                <a:close/>
                <a:moveTo>
                  <a:pt x="1865" y="732"/>
                </a:moveTo>
                <a:lnTo>
                  <a:pt x="1818" y="732"/>
                </a:lnTo>
                <a:lnTo>
                  <a:pt x="1818" y="682"/>
                </a:lnTo>
                <a:lnTo>
                  <a:pt x="1865" y="682"/>
                </a:lnTo>
                <a:lnTo>
                  <a:pt x="1865" y="732"/>
                </a:lnTo>
                <a:close/>
                <a:moveTo>
                  <a:pt x="1789" y="732"/>
                </a:moveTo>
                <a:lnTo>
                  <a:pt x="1742" y="732"/>
                </a:lnTo>
                <a:lnTo>
                  <a:pt x="1742" y="682"/>
                </a:lnTo>
                <a:lnTo>
                  <a:pt x="1789" y="682"/>
                </a:lnTo>
                <a:lnTo>
                  <a:pt x="1789" y="732"/>
                </a:lnTo>
                <a:close/>
                <a:moveTo>
                  <a:pt x="1714" y="732"/>
                </a:moveTo>
                <a:lnTo>
                  <a:pt x="1666" y="732"/>
                </a:lnTo>
                <a:lnTo>
                  <a:pt x="1666" y="682"/>
                </a:lnTo>
                <a:lnTo>
                  <a:pt x="1714" y="682"/>
                </a:lnTo>
                <a:lnTo>
                  <a:pt x="1714" y="732"/>
                </a:lnTo>
                <a:close/>
                <a:moveTo>
                  <a:pt x="1638" y="732"/>
                </a:moveTo>
                <a:lnTo>
                  <a:pt x="1591" y="732"/>
                </a:lnTo>
                <a:lnTo>
                  <a:pt x="1591" y="682"/>
                </a:lnTo>
                <a:lnTo>
                  <a:pt x="1638" y="682"/>
                </a:lnTo>
                <a:lnTo>
                  <a:pt x="1638" y="732"/>
                </a:lnTo>
                <a:close/>
                <a:moveTo>
                  <a:pt x="956" y="732"/>
                </a:moveTo>
                <a:lnTo>
                  <a:pt x="909" y="732"/>
                </a:lnTo>
                <a:lnTo>
                  <a:pt x="909" y="682"/>
                </a:lnTo>
                <a:lnTo>
                  <a:pt x="956" y="682"/>
                </a:lnTo>
                <a:lnTo>
                  <a:pt x="956" y="732"/>
                </a:lnTo>
                <a:close/>
                <a:moveTo>
                  <a:pt x="881" y="732"/>
                </a:moveTo>
                <a:lnTo>
                  <a:pt x="833" y="732"/>
                </a:lnTo>
                <a:lnTo>
                  <a:pt x="833" y="682"/>
                </a:lnTo>
                <a:lnTo>
                  <a:pt x="881" y="682"/>
                </a:lnTo>
                <a:lnTo>
                  <a:pt x="881" y="732"/>
                </a:lnTo>
                <a:close/>
                <a:moveTo>
                  <a:pt x="805" y="732"/>
                </a:moveTo>
                <a:lnTo>
                  <a:pt x="758" y="732"/>
                </a:lnTo>
                <a:lnTo>
                  <a:pt x="758" y="682"/>
                </a:lnTo>
                <a:lnTo>
                  <a:pt x="805" y="682"/>
                </a:lnTo>
                <a:lnTo>
                  <a:pt x="805" y="732"/>
                </a:lnTo>
                <a:close/>
                <a:moveTo>
                  <a:pt x="729" y="732"/>
                </a:moveTo>
                <a:lnTo>
                  <a:pt x="682" y="732"/>
                </a:lnTo>
                <a:lnTo>
                  <a:pt x="682" y="682"/>
                </a:lnTo>
                <a:lnTo>
                  <a:pt x="729" y="682"/>
                </a:lnTo>
                <a:lnTo>
                  <a:pt x="729" y="732"/>
                </a:lnTo>
                <a:close/>
                <a:moveTo>
                  <a:pt x="653" y="732"/>
                </a:moveTo>
                <a:lnTo>
                  <a:pt x="606" y="732"/>
                </a:lnTo>
                <a:lnTo>
                  <a:pt x="606" y="682"/>
                </a:lnTo>
                <a:lnTo>
                  <a:pt x="653" y="682"/>
                </a:lnTo>
                <a:lnTo>
                  <a:pt x="653" y="732"/>
                </a:lnTo>
                <a:close/>
                <a:moveTo>
                  <a:pt x="578" y="732"/>
                </a:moveTo>
                <a:lnTo>
                  <a:pt x="530" y="732"/>
                </a:lnTo>
                <a:lnTo>
                  <a:pt x="530" y="682"/>
                </a:lnTo>
                <a:lnTo>
                  <a:pt x="578" y="682"/>
                </a:lnTo>
                <a:lnTo>
                  <a:pt x="578" y="732"/>
                </a:lnTo>
                <a:close/>
                <a:moveTo>
                  <a:pt x="502" y="732"/>
                </a:moveTo>
                <a:lnTo>
                  <a:pt x="455" y="732"/>
                </a:lnTo>
                <a:lnTo>
                  <a:pt x="455" y="682"/>
                </a:lnTo>
                <a:lnTo>
                  <a:pt x="502" y="682"/>
                </a:lnTo>
                <a:lnTo>
                  <a:pt x="502" y="732"/>
                </a:lnTo>
                <a:close/>
                <a:moveTo>
                  <a:pt x="3003" y="656"/>
                </a:moveTo>
                <a:lnTo>
                  <a:pt x="2954" y="656"/>
                </a:lnTo>
                <a:lnTo>
                  <a:pt x="2954" y="606"/>
                </a:lnTo>
                <a:lnTo>
                  <a:pt x="3003" y="606"/>
                </a:lnTo>
                <a:lnTo>
                  <a:pt x="3003" y="656"/>
                </a:lnTo>
                <a:close/>
                <a:moveTo>
                  <a:pt x="2928" y="656"/>
                </a:moveTo>
                <a:lnTo>
                  <a:pt x="2878" y="656"/>
                </a:lnTo>
                <a:lnTo>
                  <a:pt x="2878" y="606"/>
                </a:lnTo>
                <a:lnTo>
                  <a:pt x="2928" y="606"/>
                </a:lnTo>
                <a:lnTo>
                  <a:pt x="2928" y="656"/>
                </a:lnTo>
                <a:close/>
                <a:moveTo>
                  <a:pt x="2852" y="656"/>
                </a:moveTo>
                <a:lnTo>
                  <a:pt x="2802" y="656"/>
                </a:lnTo>
                <a:lnTo>
                  <a:pt x="2802" y="606"/>
                </a:lnTo>
                <a:lnTo>
                  <a:pt x="2852" y="606"/>
                </a:lnTo>
                <a:lnTo>
                  <a:pt x="2852" y="656"/>
                </a:lnTo>
                <a:close/>
                <a:moveTo>
                  <a:pt x="2776" y="656"/>
                </a:moveTo>
                <a:lnTo>
                  <a:pt x="2726" y="656"/>
                </a:lnTo>
                <a:lnTo>
                  <a:pt x="2726" y="606"/>
                </a:lnTo>
                <a:lnTo>
                  <a:pt x="2776" y="606"/>
                </a:lnTo>
                <a:lnTo>
                  <a:pt x="2776" y="656"/>
                </a:lnTo>
                <a:close/>
                <a:moveTo>
                  <a:pt x="2700" y="656"/>
                </a:moveTo>
                <a:lnTo>
                  <a:pt x="2651" y="656"/>
                </a:lnTo>
                <a:lnTo>
                  <a:pt x="2651" y="606"/>
                </a:lnTo>
                <a:lnTo>
                  <a:pt x="2700" y="606"/>
                </a:lnTo>
                <a:lnTo>
                  <a:pt x="2700" y="656"/>
                </a:lnTo>
                <a:close/>
                <a:moveTo>
                  <a:pt x="2622" y="656"/>
                </a:moveTo>
                <a:lnTo>
                  <a:pt x="2575" y="656"/>
                </a:lnTo>
                <a:lnTo>
                  <a:pt x="2575" y="606"/>
                </a:lnTo>
                <a:lnTo>
                  <a:pt x="2622" y="606"/>
                </a:lnTo>
                <a:lnTo>
                  <a:pt x="2622" y="656"/>
                </a:lnTo>
                <a:close/>
                <a:moveTo>
                  <a:pt x="2547" y="656"/>
                </a:moveTo>
                <a:lnTo>
                  <a:pt x="2499" y="656"/>
                </a:lnTo>
                <a:lnTo>
                  <a:pt x="2499" y="606"/>
                </a:lnTo>
                <a:lnTo>
                  <a:pt x="2547" y="606"/>
                </a:lnTo>
                <a:lnTo>
                  <a:pt x="2547" y="656"/>
                </a:lnTo>
                <a:close/>
                <a:moveTo>
                  <a:pt x="2471" y="656"/>
                </a:moveTo>
                <a:lnTo>
                  <a:pt x="2424" y="656"/>
                </a:lnTo>
                <a:lnTo>
                  <a:pt x="2424" y="606"/>
                </a:lnTo>
                <a:lnTo>
                  <a:pt x="2471" y="606"/>
                </a:lnTo>
                <a:lnTo>
                  <a:pt x="2471" y="656"/>
                </a:lnTo>
                <a:close/>
                <a:moveTo>
                  <a:pt x="2395" y="656"/>
                </a:moveTo>
                <a:lnTo>
                  <a:pt x="2348" y="656"/>
                </a:lnTo>
                <a:lnTo>
                  <a:pt x="2348" y="606"/>
                </a:lnTo>
                <a:lnTo>
                  <a:pt x="2395" y="606"/>
                </a:lnTo>
                <a:lnTo>
                  <a:pt x="2395" y="656"/>
                </a:lnTo>
                <a:close/>
                <a:moveTo>
                  <a:pt x="2319" y="656"/>
                </a:moveTo>
                <a:lnTo>
                  <a:pt x="2272" y="656"/>
                </a:lnTo>
                <a:lnTo>
                  <a:pt x="2272" y="606"/>
                </a:lnTo>
                <a:lnTo>
                  <a:pt x="2319" y="606"/>
                </a:lnTo>
                <a:lnTo>
                  <a:pt x="2319" y="656"/>
                </a:lnTo>
                <a:close/>
                <a:moveTo>
                  <a:pt x="2244" y="656"/>
                </a:moveTo>
                <a:lnTo>
                  <a:pt x="2196" y="656"/>
                </a:lnTo>
                <a:lnTo>
                  <a:pt x="2196" y="606"/>
                </a:lnTo>
                <a:lnTo>
                  <a:pt x="2244" y="606"/>
                </a:lnTo>
                <a:lnTo>
                  <a:pt x="2244" y="656"/>
                </a:lnTo>
                <a:close/>
                <a:moveTo>
                  <a:pt x="2168" y="656"/>
                </a:moveTo>
                <a:lnTo>
                  <a:pt x="2121" y="656"/>
                </a:lnTo>
                <a:lnTo>
                  <a:pt x="2121" y="606"/>
                </a:lnTo>
                <a:lnTo>
                  <a:pt x="2168" y="606"/>
                </a:lnTo>
                <a:lnTo>
                  <a:pt x="2168" y="656"/>
                </a:lnTo>
                <a:close/>
                <a:moveTo>
                  <a:pt x="2092" y="656"/>
                </a:moveTo>
                <a:lnTo>
                  <a:pt x="2045" y="656"/>
                </a:lnTo>
                <a:lnTo>
                  <a:pt x="2045" y="606"/>
                </a:lnTo>
                <a:lnTo>
                  <a:pt x="2092" y="606"/>
                </a:lnTo>
                <a:lnTo>
                  <a:pt x="2092" y="656"/>
                </a:lnTo>
                <a:close/>
                <a:moveTo>
                  <a:pt x="2016" y="656"/>
                </a:moveTo>
                <a:lnTo>
                  <a:pt x="1969" y="656"/>
                </a:lnTo>
                <a:lnTo>
                  <a:pt x="1969" y="606"/>
                </a:lnTo>
                <a:lnTo>
                  <a:pt x="2016" y="606"/>
                </a:lnTo>
                <a:lnTo>
                  <a:pt x="2016" y="656"/>
                </a:lnTo>
                <a:close/>
                <a:moveTo>
                  <a:pt x="1941" y="656"/>
                </a:moveTo>
                <a:lnTo>
                  <a:pt x="1893" y="656"/>
                </a:lnTo>
                <a:lnTo>
                  <a:pt x="1893" y="606"/>
                </a:lnTo>
                <a:lnTo>
                  <a:pt x="1941" y="606"/>
                </a:lnTo>
                <a:lnTo>
                  <a:pt x="1941" y="656"/>
                </a:lnTo>
                <a:close/>
                <a:moveTo>
                  <a:pt x="1865" y="656"/>
                </a:moveTo>
                <a:lnTo>
                  <a:pt x="1818" y="656"/>
                </a:lnTo>
                <a:lnTo>
                  <a:pt x="1818" y="606"/>
                </a:lnTo>
                <a:lnTo>
                  <a:pt x="1865" y="606"/>
                </a:lnTo>
                <a:lnTo>
                  <a:pt x="1865" y="656"/>
                </a:lnTo>
                <a:close/>
                <a:moveTo>
                  <a:pt x="1789" y="656"/>
                </a:moveTo>
                <a:lnTo>
                  <a:pt x="1742" y="656"/>
                </a:lnTo>
                <a:lnTo>
                  <a:pt x="1742" y="606"/>
                </a:lnTo>
                <a:lnTo>
                  <a:pt x="1789" y="606"/>
                </a:lnTo>
                <a:lnTo>
                  <a:pt x="1789" y="656"/>
                </a:lnTo>
                <a:close/>
                <a:moveTo>
                  <a:pt x="1714" y="656"/>
                </a:moveTo>
                <a:lnTo>
                  <a:pt x="1666" y="656"/>
                </a:lnTo>
                <a:lnTo>
                  <a:pt x="1666" y="606"/>
                </a:lnTo>
                <a:lnTo>
                  <a:pt x="1714" y="606"/>
                </a:lnTo>
                <a:lnTo>
                  <a:pt x="1714" y="656"/>
                </a:lnTo>
                <a:close/>
                <a:moveTo>
                  <a:pt x="1638" y="656"/>
                </a:moveTo>
                <a:lnTo>
                  <a:pt x="1591" y="656"/>
                </a:lnTo>
                <a:lnTo>
                  <a:pt x="1591" y="606"/>
                </a:lnTo>
                <a:lnTo>
                  <a:pt x="1638" y="606"/>
                </a:lnTo>
                <a:lnTo>
                  <a:pt x="1638" y="656"/>
                </a:lnTo>
                <a:close/>
                <a:moveTo>
                  <a:pt x="1108" y="656"/>
                </a:moveTo>
                <a:lnTo>
                  <a:pt x="1060" y="656"/>
                </a:lnTo>
                <a:lnTo>
                  <a:pt x="1060" y="606"/>
                </a:lnTo>
                <a:lnTo>
                  <a:pt x="1108" y="606"/>
                </a:lnTo>
                <a:lnTo>
                  <a:pt x="1108" y="656"/>
                </a:lnTo>
                <a:close/>
                <a:moveTo>
                  <a:pt x="1032" y="656"/>
                </a:moveTo>
                <a:lnTo>
                  <a:pt x="985" y="656"/>
                </a:lnTo>
                <a:lnTo>
                  <a:pt x="985" y="606"/>
                </a:lnTo>
                <a:lnTo>
                  <a:pt x="1032" y="606"/>
                </a:lnTo>
                <a:lnTo>
                  <a:pt x="1032" y="656"/>
                </a:lnTo>
                <a:close/>
                <a:moveTo>
                  <a:pt x="956" y="656"/>
                </a:moveTo>
                <a:lnTo>
                  <a:pt x="909" y="656"/>
                </a:lnTo>
                <a:lnTo>
                  <a:pt x="909" y="606"/>
                </a:lnTo>
                <a:lnTo>
                  <a:pt x="956" y="606"/>
                </a:lnTo>
                <a:lnTo>
                  <a:pt x="956" y="656"/>
                </a:lnTo>
                <a:close/>
                <a:moveTo>
                  <a:pt x="881" y="656"/>
                </a:moveTo>
                <a:lnTo>
                  <a:pt x="833" y="656"/>
                </a:lnTo>
                <a:lnTo>
                  <a:pt x="833" y="606"/>
                </a:lnTo>
                <a:lnTo>
                  <a:pt x="881" y="606"/>
                </a:lnTo>
                <a:lnTo>
                  <a:pt x="881" y="656"/>
                </a:lnTo>
                <a:close/>
                <a:moveTo>
                  <a:pt x="805" y="656"/>
                </a:moveTo>
                <a:lnTo>
                  <a:pt x="758" y="656"/>
                </a:lnTo>
                <a:lnTo>
                  <a:pt x="758" y="606"/>
                </a:lnTo>
                <a:lnTo>
                  <a:pt x="805" y="606"/>
                </a:lnTo>
                <a:lnTo>
                  <a:pt x="805" y="656"/>
                </a:lnTo>
                <a:close/>
                <a:moveTo>
                  <a:pt x="729" y="656"/>
                </a:moveTo>
                <a:lnTo>
                  <a:pt x="682" y="656"/>
                </a:lnTo>
                <a:lnTo>
                  <a:pt x="682" y="606"/>
                </a:lnTo>
                <a:lnTo>
                  <a:pt x="729" y="606"/>
                </a:lnTo>
                <a:lnTo>
                  <a:pt x="729" y="656"/>
                </a:lnTo>
                <a:close/>
                <a:moveTo>
                  <a:pt x="653" y="656"/>
                </a:moveTo>
                <a:lnTo>
                  <a:pt x="606" y="656"/>
                </a:lnTo>
                <a:lnTo>
                  <a:pt x="606" y="606"/>
                </a:lnTo>
                <a:lnTo>
                  <a:pt x="653" y="606"/>
                </a:lnTo>
                <a:lnTo>
                  <a:pt x="653" y="656"/>
                </a:lnTo>
                <a:close/>
                <a:moveTo>
                  <a:pt x="578" y="656"/>
                </a:moveTo>
                <a:lnTo>
                  <a:pt x="530" y="656"/>
                </a:lnTo>
                <a:lnTo>
                  <a:pt x="530" y="606"/>
                </a:lnTo>
                <a:lnTo>
                  <a:pt x="578" y="606"/>
                </a:lnTo>
                <a:lnTo>
                  <a:pt x="578" y="656"/>
                </a:lnTo>
                <a:close/>
                <a:moveTo>
                  <a:pt x="502" y="656"/>
                </a:moveTo>
                <a:lnTo>
                  <a:pt x="455" y="656"/>
                </a:lnTo>
                <a:lnTo>
                  <a:pt x="455" y="606"/>
                </a:lnTo>
                <a:lnTo>
                  <a:pt x="502" y="606"/>
                </a:lnTo>
                <a:lnTo>
                  <a:pt x="502" y="656"/>
                </a:lnTo>
                <a:close/>
                <a:moveTo>
                  <a:pt x="426" y="656"/>
                </a:moveTo>
                <a:lnTo>
                  <a:pt x="379" y="656"/>
                </a:lnTo>
                <a:lnTo>
                  <a:pt x="379" y="606"/>
                </a:lnTo>
                <a:lnTo>
                  <a:pt x="426" y="606"/>
                </a:lnTo>
                <a:lnTo>
                  <a:pt x="426" y="656"/>
                </a:lnTo>
                <a:close/>
                <a:moveTo>
                  <a:pt x="3155" y="578"/>
                </a:moveTo>
                <a:lnTo>
                  <a:pt x="3105" y="578"/>
                </a:lnTo>
                <a:lnTo>
                  <a:pt x="3105" y="531"/>
                </a:lnTo>
                <a:lnTo>
                  <a:pt x="3155" y="531"/>
                </a:lnTo>
                <a:lnTo>
                  <a:pt x="3155" y="578"/>
                </a:lnTo>
                <a:close/>
                <a:moveTo>
                  <a:pt x="3003" y="578"/>
                </a:moveTo>
                <a:lnTo>
                  <a:pt x="2954" y="578"/>
                </a:lnTo>
                <a:lnTo>
                  <a:pt x="2954" y="531"/>
                </a:lnTo>
                <a:lnTo>
                  <a:pt x="3003" y="531"/>
                </a:lnTo>
                <a:lnTo>
                  <a:pt x="3003" y="578"/>
                </a:lnTo>
                <a:close/>
                <a:moveTo>
                  <a:pt x="2928" y="578"/>
                </a:moveTo>
                <a:lnTo>
                  <a:pt x="2878" y="578"/>
                </a:lnTo>
                <a:lnTo>
                  <a:pt x="2878" y="531"/>
                </a:lnTo>
                <a:lnTo>
                  <a:pt x="2928" y="531"/>
                </a:lnTo>
                <a:lnTo>
                  <a:pt x="2928" y="578"/>
                </a:lnTo>
                <a:close/>
                <a:moveTo>
                  <a:pt x="2852" y="578"/>
                </a:moveTo>
                <a:lnTo>
                  <a:pt x="2802" y="578"/>
                </a:lnTo>
                <a:lnTo>
                  <a:pt x="2802" y="531"/>
                </a:lnTo>
                <a:lnTo>
                  <a:pt x="2852" y="531"/>
                </a:lnTo>
                <a:lnTo>
                  <a:pt x="2852" y="578"/>
                </a:lnTo>
                <a:close/>
                <a:moveTo>
                  <a:pt x="2776" y="578"/>
                </a:moveTo>
                <a:lnTo>
                  <a:pt x="2726" y="578"/>
                </a:lnTo>
                <a:lnTo>
                  <a:pt x="2726" y="531"/>
                </a:lnTo>
                <a:lnTo>
                  <a:pt x="2776" y="531"/>
                </a:lnTo>
                <a:lnTo>
                  <a:pt x="2776" y="578"/>
                </a:lnTo>
                <a:close/>
                <a:moveTo>
                  <a:pt x="2700" y="578"/>
                </a:moveTo>
                <a:lnTo>
                  <a:pt x="2651" y="578"/>
                </a:lnTo>
                <a:lnTo>
                  <a:pt x="2651" y="531"/>
                </a:lnTo>
                <a:lnTo>
                  <a:pt x="2700" y="531"/>
                </a:lnTo>
                <a:lnTo>
                  <a:pt x="2700" y="578"/>
                </a:lnTo>
                <a:close/>
                <a:moveTo>
                  <a:pt x="2622" y="578"/>
                </a:moveTo>
                <a:lnTo>
                  <a:pt x="2575" y="578"/>
                </a:lnTo>
                <a:lnTo>
                  <a:pt x="2575" y="531"/>
                </a:lnTo>
                <a:lnTo>
                  <a:pt x="2622" y="531"/>
                </a:lnTo>
                <a:lnTo>
                  <a:pt x="2622" y="578"/>
                </a:lnTo>
                <a:close/>
                <a:moveTo>
                  <a:pt x="2547" y="578"/>
                </a:moveTo>
                <a:lnTo>
                  <a:pt x="2499" y="578"/>
                </a:lnTo>
                <a:lnTo>
                  <a:pt x="2499" y="531"/>
                </a:lnTo>
                <a:lnTo>
                  <a:pt x="2547" y="531"/>
                </a:lnTo>
                <a:lnTo>
                  <a:pt x="2547" y="578"/>
                </a:lnTo>
                <a:close/>
                <a:moveTo>
                  <a:pt x="2471" y="578"/>
                </a:moveTo>
                <a:lnTo>
                  <a:pt x="2424" y="578"/>
                </a:lnTo>
                <a:lnTo>
                  <a:pt x="2424" y="531"/>
                </a:lnTo>
                <a:lnTo>
                  <a:pt x="2471" y="531"/>
                </a:lnTo>
                <a:lnTo>
                  <a:pt x="2471" y="578"/>
                </a:lnTo>
                <a:close/>
                <a:moveTo>
                  <a:pt x="2395" y="578"/>
                </a:moveTo>
                <a:lnTo>
                  <a:pt x="2348" y="578"/>
                </a:lnTo>
                <a:lnTo>
                  <a:pt x="2348" y="531"/>
                </a:lnTo>
                <a:lnTo>
                  <a:pt x="2395" y="531"/>
                </a:lnTo>
                <a:lnTo>
                  <a:pt x="2395" y="578"/>
                </a:lnTo>
                <a:close/>
                <a:moveTo>
                  <a:pt x="2319" y="578"/>
                </a:moveTo>
                <a:lnTo>
                  <a:pt x="2272" y="578"/>
                </a:lnTo>
                <a:lnTo>
                  <a:pt x="2272" y="531"/>
                </a:lnTo>
                <a:lnTo>
                  <a:pt x="2319" y="531"/>
                </a:lnTo>
                <a:lnTo>
                  <a:pt x="2319" y="578"/>
                </a:lnTo>
                <a:close/>
                <a:moveTo>
                  <a:pt x="2244" y="578"/>
                </a:moveTo>
                <a:lnTo>
                  <a:pt x="2196" y="578"/>
                </a:lnTo>
                <a:lnTo>
                  <a:pt x="2196" y="531"/>
                </a:lnTo>
                <a:lnTo>
                  <a:pt x="2244" y="531"/>
                </a:lnTo>
                <a:lnTo>
                  <a:pt x="2244" y="578"/>
                </a:lnTo>
                <a:close/>
                <a:moveTo>
                  <a:pt x="2168" y="578"/>
                </a:moveTo>
                <a:lnTo>
                  <a:pt x="2121" y="578"/>
                </a:lnTo>
                <a:lnTo>
                  <a:pt x="2121" y="531"/>
                </a:lnTo>
                <a:lnTo>
                  <a:pt x="2168" y="531"/>
                </a:lnTo>
                <a:lnTo>
                  <a:pt x="2168" y="578"/>
                </a:lnTo>
                <a:close/>
                <a:moveTo>
                  <a:pt x="2092" y="578"/>
                </a:moveTo>
                <a:lnTo>
                  <a:pt x="2045" y="578"/>
                </a:lnTo>
                <a:lnTo>
                  <a:pt x="2045" y="531"/>
                </a:lnTo>
                <a:lnTo>
                  <a:pt x="2092" y="531"/>
                </a:lnTo>
                <a:lnTo>
                  <a:pt x="2092" y="578"/>
                </a:lnTo>
                <a:close/>
                <a:moveTo>
                  <a:pt x="2016" y="578"/>
                </a:moveTo>
                <a:lnTo>
                  <a:pt x="1969" y="578"/>
                </a:lnTo>
                <a:lnTo>
                  <a:pt x="1969" y="531"/>
                </a:lnTo>
                <a:lnTo>
                  <a:pt x="2016" y="531"/>
                </a:lnTo>
                <a:lnTo>
                  <a:pt x="2016" y="578"/>
                </a:lnTo>
                <a:close/>
                <a:moveTo>
                  <a:pt x="1941" y="578"/>
                </a:moveTo>
                <a:lnTo>
                  <a:pt x="1893" y="578"/>
                </a:lnTo>
                <a:lnTo>
                  <a:pt x="1893" y="531"/>
                </a:lnTo>
                <a:lnTo>
                  <a:pt x="1941" y="531"/>
                </a:lnTo>
                <a:lnTo>
                  <a:pt x="1941" y="578"/>
                </a:lnTo>
                <a:close/>
                <a:moveTo>
                  <a:pt x="1865" y="578"/>
                </a:moveTo>
                <a:lnTo>
                  <a:pt x="1818" y="578"/>
                </a:lnTo>
                <a:lnTo>
                  <a:pt x="1818" y="531"/>
                </a:lnTo>
                <a:lnTo>
                  <a:pt x="1865" y="531"/>
                </a:lnTo>
                <a:lnTo>
                  <a:pt x="1865" y="578"/>
                </a:lnTo>
                <a:close/>
                <a:moveTo>
                  <a:pt x="1789" y="578"/>
                </a:moveTo>
                <a:lnTo>
                  <a:pt x="1742" y="578"/>
                </a:lnTo>
                <a:lnTo>
                  <a:pt x="1742" y="531"/>
                </a:lnTo>
                <a:lnTo>
                  <a:pt x="1789" y="531"/>
                </a:lnTo>
                <a:lnTo>
                  <a:pt x="1789" y="578"/>
                </a:lnTo>
                <a:close/>
                <a:moveTo>
                  <a:pt x="1638" y="578"/>
                </a:moveTo>
                <a:lnTo>
                  <a:pt x="1591" y="578"/>
                </a:lnTo>
                <a:lnTo>
                  <a:pt x="1591" y="531"/>
                </a:lnTo>
                <a:lnTo>
                  <a:pt x="1638" y="531"/>
                </a:lnTo>
                <a:lnTo>
                  <a:pt x="1638" y="578"/>
                </a:lnTo>
                <a:close/>
                <a:moveTo>
                  <a:pt x="1562" y="578"/>
                </a:moveTo>
                <a:lnTo>
                  <a:pt x="1515" y="578"/>
                </a:lnTo>
                <a:lnTo>
                  <a:pt x="1515" y="531"/>
                </a:lnTo>
                <a:lnTo>
                  <a:pt x="1562" y="531"/>
                </a:lnTo>
                <a:lnTo>
                  <a:pt x="1562" y="578"/>
                </a:lnTo>
                <a:close/>
                <a:moveTo>
                  <a:pt x="1032" y="578"/>
                </a:moveTo>
                <a:lnTo>
                  <a:pt x="985" y="578"/>
                </a:lnTo>
                <a:lnTo>
                  <a:pt x="985" y="531"/>
                </a:lnTo>
                <a:lnTo>
                  <a:pt x="1032" y="531"/>
                </a:lnTo>
                <a:lnTo>
                  <a:pt x="1032" y="578"/>
                </a:lnTo>
                <a:close/>
                <a:moveTo>
                  <a:pt x="956" y="578"/>
                </a:moveTo>
                <a:lnTo>
                  <a:pt x="909" y="578"/>
                </a:lnTo>
                <a:lnTo>
                  <a:pt x="909" y="531"/>
                </a:lnTo>
                <a:lnTo>
                  <a:pt x="956" y="531"/>
                </a:lnTo>
                <a:lnTo>
                  <a:pt x="956" y="578"/>
                </a:lnTo>
                <a:close/>
                <a:moveTo>
                  <a:pt x="881" y="578"/>
                </a:moveTo>
                <a:lnTo>
                  <a:pt x="833" y="578"/>
                </a:lnTo>
                <a:lnTo>
                  <a:pt x="833" y="531"/>
                </a:lnTo>
                <a:lnTo>
                  <a:pt x="881" y="531"/>
                </a:lnTo>
                <a:lnTo>
                  <a:pt x="881" y="578"/>
                </a:lnTo>
                <a:close/>
                <a:moveTo>
                  <a:pt x="805" y="578"/>
                </a:moveTo>
                <a:lnTo>
                  <a:pt x="758" y="578"/>
                </a:lnTo>
                <a:lnTo>
                  <a:pt x="758" y="531"/>
                </a:lnTo>
                <a:lnTo>
                  <a:pt x="805" y="531"/>
                </a:lnTo>
                <a:lnTo>
                  <a:pt x="805" y="578"/>
                </a:lnTo>
                <a:close/>
                <a:moveTo>
                  <a:pt x="729" y="578"/>
                </a:moveTo>
                <a:lnTo>
                  <a:pt x="682" y="578"/>
                </a:lnTo>
                <a:lnTo>
                  <a:pt x="682" y="531"/>
                </a:lnTo>
                <a:lnTo>
                  <a:pt x="729" y="531"/>
                </a:lnTo>
                <a:lnTo>
                  <a:pt x="729" y="578"/>
                </a:lnTo>
                <a:close/>
                <a:moveTo>
                  <a:pt x="653" y="578"/>
                </a:moveTo>
                <a:lnTo>
                  <a:pt x="606" y="578"/>
                </a:lnTo>
                <a:lnTo>
                  <a:pt x="606" y="531"/>
                </a:lnTo>
                <a:lnTo>
                  <a:pt x="653" y="531"/>
                </a:lnTo>
                <a:lnTo>
                  <a:pt x="653" y="578"/>
                </a:lnTo>
                <a:close/>
                <a:moveTo>
                  <a:pt x="578" y="578"/>
                </a:moveTo>
                <a:lnTo>
                  <a:pt x="530" y="578"/>
                </a:lnTo>
                <a:lnTo>
                  <a:pt x="530" y="531"/>
                </a:lnTo>
                <a:lnTo>
                  <a:pt x="578" y="531"/>
                </a:lnTo>
                <a:lnTo>
                  <a:pt x="578" y="578"/>
                </a:lnTo>
                <a:close/>
                <a:moveTo>
                  <a:pt x="502" y="578"/>
                </a:moveTo>
                <a:lnTo>
                  <a:pt x="455" y="578"/>
                </a:lnTo>
                <a:lnTo>
                  <a:pt x="455" y="531"/>
                </a:lnTo>
                <a:lnTo>
                  <a:pt x="502" y="531"/>
                </a:lnTo>
                <a:lnTo>
                  <a:pt x="502" y="578"/>
                </a:lnTo>
                <a:close/>
                <a:moveTo>
                  <a:pt x="426" y="578"/>
                </a:moveTo>
                <a:lnTo>
                  <a:pt x="379" y="578"/>
                </a:lnTo>
                <a:lnTo>
                  <a:pt x="379" y="531"/>
                </a:lnTo>
                <a:lnTo>
                  <a:pt x="426" y="531"/>
                </a:lnTo>
                <a:lnTo>
                  <a:pt x="426" y="578"/>
                </a:lnTo>
                <a:close/>
                <a:moveTo>
                  <a:pt x="351" y="578"/>
                </a:moveTo>
                <a:lnTo>
                  <a:pt x="303" y="578"/>
                </a:lnTo>
                <a:lnTo>
                  <a:pt x="303" y="531"/>
                </a:lnTo>
                <a:lnTo>
                  <a:pt x="351" y="531"/>
                </a:lnTo>
                <a:lnTo>
                  <a:pt x="351" y="578"/>
                </a:lnTo>
                <a:close/>
                <a:moveTo>
                  <a:pt x="48" y="578"/>
                </a:moveTo>
                <a:lnTo>
                  <a:pt x="0" y="578"/>
                </a:lnTo>
                <a:lnTo>
                  <a:pt x="0" y="531"/>
                </a:lnTo>
                <a:lnTo>
                  <a:pt x="48" y="531"/>
                </a:lnTo>
                <a:lnTo>
                  <a:pt x="48" y="578"/>
                </a:lnTo>
                <a:close/>
                <a:moveTo>
                  <a:pt x="3306" y="502"/>
                </a:moveTo>
                <a:lnTo>
                  <a:pt x="3257" y="502"/>
                </a:lnTo>
                <a:lnTo>
                  <a:pt x="3257" y="455"/>
                </a:lnTo>
                <a:lnTo>
                  <a:pt x="3306" y="455"/>
                </a:lnTo>
                <a:lnTo>
                  <a:pt x="3306" y="502"/>
                </a:lnTo>
                <a:close/>
                <a:moveTo>
                  <a:pt x="3230" y="502"/>
                </a:moveTo>
                <a:lnTo>
                  <a:pt x="3181" y="502"/>
                </a:lnTo>
                <a:lnTo>
                  <a:pt x="3181" y="455"/>
                </a:lnTo>
                <a:lnTo>
                  <a:pt x="3230" y="455"/>
                </a:lnTo>
                <a:lnTo>
                  <a:pt x="3230" y="502"/>
                </a:lnTo>
                <a:close/>
                <a:moveTo>
                  <a:pt x="3155" y="502"/>
                </a:moveTo>
                <a:lnTo>
                  <a:pt x="3105" y="502"/>
                </a:lnTo>
                <a:lnTo>
                  <a:pt x="3105" y="455"/>
                </a:lnTo>
                <a:lnTo>
                  <a:pt x="3155" y="455"/>
                </a:lnTo>
                <a:lnTo>
                  <a:pt x="3155" y="502"/>
                </a:lnTo>
                <a:close/>
                <a:moveTo>
                  <a:pt x="3079" y="502"/>
                </a:moveTo>
                <a:lnTo>
                  <a:pt x="3029" y="502"/>
                </a:lnTo>
                <a:lnTo>
                  <a:pt x="3029" y="455"/>
                </a:lnTo>
                <a:lnTo>
                  <a:pt x="3079" y="455"/>
                </a:lnTo>
                <a:lnTo>
                  <a:pt x="3079" y="502"/>
                </a:lnTo>
                <a:close/>
                <a:moveTo>
                  <a:pt x="3003" y="502"/>
                </a:moveTo>
                <a:lnTo>
                  <a:pt x="2954" y="502"/>
                </a:lnTo>
                <a:lnTo>
                  <a:pt x="2954" y="455"/>
                </a:lnTo>
                <a:lnTo>
                  <a:pt x="3003" y="455"/>
                </a:lnTo>
                <a:lnTo>
                  <a:pt x="3003" y="502"/>
                </a:lnTo>
                <a:close/>
                <a:moveTo>
                  <a:pt x="2928" y="502"/>
                </a:moveTo>
                <a:lnTo>
                  <a:pt x="2878" y="502"/>
                </a:lnTo>
                <a:lnTo>
                  <a:pt x="2878" y="455"/>
                </a:lnTo>
                <a:lnTo>
                  <a:pt x="2928" y="455"/>
                </a:lnTo>
                <a:lnTo>
                  <a:pt x="2928" y="502"/>
                </a:lnTo>
                <a:close/>
                <a:moveTo>
                  <a:pt x="2852" y="502"/>
                </a:moveTo>
                <a:lnTo>
                  <a:pt x="2802" y="502"/>
                </a:lnTo>
                <a:lnTo>
                  <a:pt x="2802" y="455"/>
                </a:lnTo>
                <a:lnTo>
                  <a:pt x="2852" y="455"/>
                </a:lnTo>
                <a:lnTo>
                  <a:pt x="2852" y="502"/>
                </a:lnTo>
                <a:close/>
                <a:moveTo>
                  <a:pt x="2776" y="502"/>
                </a:moveTo>
                <a:lnTo>
                  <a:pt x="2726" y="502"/>
                </a:lnTo>
                <a:lnTo>
                  <a:pt x="2726" y="455"/>
                </a:lnTo>
                <a:lnTo>
                  <a:pt x="2776" y="455"/>
                </a:lnTo>
                <a:lnTo>
                  <a:pt x="2776" y="502"/>
                </a:lnTo>
                <a:close/>
                <a:moveTo>
                  <a:pt x="2700" y="502"/>
                </a:moveTo>
                <a:lnTo>
                  <a:pt x="2651" y="502"/>
                </a:lnTo>
                <a:lnTo>
                  <a:pt x="2651" y="455"/>
                </a:lnTo>
                <a:lnTo>
                  <a:pt x="2700" y="455"/>
                </a:lnTo>
                <a:lnTo>
                  <a:pt x="2700" y="502"/>
                </a:lnTo>
                <a:close/>
                <a:moveTo>
                  <a:pt x="2622" y="502"/>
                </a:moveTo>
                <a:lnTo>
                  <a:pt x="2575" y="502"/>
                </a:lnTo>
                <a:lnTo>
                  <a:pt x="2575" y="455"/>
                </a:lnTo>
                <a:lnTo>
                  <a:pt x="2622" y="455"/>
                </a:lnTo>
                <a:lnTo>
                  <a:pt x="2622" y="502"/>
                </a:lnTo>
                <a:close/>
                <a:moveTo>
                  <a:pt x="2547" y="502"/>
                </a:moveTo>
                <a:lnTo>
                  <a:pt x="2499" y="502"/>
                </a:lnTo>
                <a:lnTo>
                  <a:pt x="2499" y="455"/>
                </a:lnTo>
                <a:lnTo>
                  <a:pt x="2547" y="455"/>
                </a:lnTo>
                <a:lnTo>
                  <a:pt x="2547" y="502"/>
                </a:lnTo>
                <a:close/>
                <a:moveTo>
                  <a:pt x="2471" y="502"/>
                </a:moveTo>
                <a:lnTo>
                  <a:pt x="2424" y="502"/>
                </a:lnTo>
                <a:lnTo>
                  <a:pt x="2424" y="455"/>
                </a:lnTo>
                <a:lnTo>
                  <a:pt x="2471" y="455"/>
                </a:lnTo>
                <a:lnTo>
                  <a:pt x="2471" y="502"/>
                </a:lnTo>
                <a:close/>
                <a:moveTo>
                  <a:pt x="2395" y="502"/>
                </a:moveTo>
                <a:lnTo>
                  <a:pt x="2348" y="502"/>
                </a:lnTo>
                <a:lnTo>
                  <a:pt x="2348" y="455"/>
                </a:lnTo>
                <a:lnTo>
                  <a:pt x="2395" y="455"/>
                </a:lnTo>
                <a:lnTo>
                  <a:pt x="2395" y="502"/>
                </a:lnTo>
                <a:close/>
                <a:moveTo>
                  <a:pt x="2319" y="502"/>
                </a:moveTo>
                <a:lnTo>
                  <a:pt x="2272" y="502"/>
                </a:lnTo>
                <a:lnTo>
                  <a:pt x="2272" y="455"/>
                </a:lnTo>
                <a:lnTo>
                  <a:pt x="2319" y="455"/>
                </a:lnTo>
                <a:lnTo>
                  <a:pt x="2319" y="502"/>
                </a:lnTo>
                <a:close/>
                <a:moveTo>
                  <a:pt x="2244" y="502"/>
                </a:moveTo>
                <a:lnTo>
                  <a:pt x="2196" y="502"/>
                </a:lnTo>
                <a:lnTo>
                  <a:pt x="2196" y="455"/>
                </a:lnTo>
                <a:lnTo>
                  <a:pt x="2244" y="455"/>
                </a:lnTo>
                <a:lnTo>
                  <a:pt x="2244" y="502"/>
                </a:lnTo>
                <a:close/>
                <a:moveTo>
                  <a:pt x="2168" y="502"/>
                </a:moveTo>
                <a:lnTo>
                  <a:pt x="2121" y="502"/>
                </a:lnTo>
                <a:lnTo>
                  <a:pt x="2121" y="455"/>
                </a:lnTo>
                <a:lnTo>
                  <a:pt x="2168" y="455"/>
                </a:lnTo>
                <a:lnTo>
                  <a:pt x="2168" y="502"/>
                </a:lnTo>
                <a:close/>
                <a:moveTo>
                  <a:pt x="2092" y="502"/>
                </a:moveTo>
                <a:lnTo>
                  <a:pt x="2045" y="502"/>
                </a:lnTo>
                <a:lnTo>
                  <a:pt x="2045" y="455"/>
                </a:lnTo>
                <a:lnTo>
                  <a:pt x="2092" y="455"/>
                </a:lnTo>
                <a:lnTo>
                  <a:pt x="2092" y="502"/>
                </a:lnTo>
                <a:close/>
                <a:moveTo>
                  <a:pt x="2016" y="502"/>
                </a:moveTo>
                <a:lnTo>
                  <a:pt x="1969" y="502"/>
                </a:lnTo>
                <a:lnTo>
                  <a:pt x="1969" y="455"/>
                </a:lnTo>
                <a:lnTo>
                  <a:pt x="2016" y="455"/>
                </a:lnTo>
                <a:lnTo>
                  <a:pt x="2016" y="502"/>
                </a:lnTo>
                <a:close/>
                <a:moveTo>
                  <a:pt x="1941" y="502"/>
                </a:moveTo>
                <a:lnTo>
                  <a:pt x="1893" y="502"/>
                </a:lnTo>
                <a:lnTo>
                  <a:pt x="1893" y="455"/>
                </a:lnTo>
                <a:lnTo>
                  <a:pt x="1941" y="455"/>
                </a:lnTo>
                <a:lnTo>
                  <a:pt x="1941" y="502"/>
                </a:lnTo>
                <a:close/>
                <a:moveTo>
                  <a:pt x="1789" y="502"/>
                </a:moveTo>
                <a:lnTo>
                  <a:pt x="1742" y="502"/>
                </a:lnTo>
                <a:lnTo>
                  <a:pt x="1742" y="455"/>
                </a:lnTo>
                <a:lnTo>
                  <a:pt x="1789" y="455"/>
                </a:lnTo>
                <a:lnTo>
                  <a:pt x="1789" y="502"/>
                </a:lnTo>
                <a:close/>
                <a:moveTo>
                  <a:pt x="1714" y="502"/>
                </a:moveTo>
                <a:lnTo>
                  <a:pt x="1666" y="502"/>
                </a:lnTo>
                <a:lnTo>
                  <a:pt x="1666" y="455"/>
                </a:lnTo>
                <a:lnTo>
                  <a:pt x="1714" y="455"/>
                </a:lnTo>
                <a:lnTo>
                  <a:pt x="1714" y="502"/>
                </a:lnTo>
                <a:close/>
                <a:moveTo>
                  <a:pt x="1562" y="502"/>
                </a:moveTo>
                <a:lnTo>
                  <a:pt x="1515" y="502"/>
                </a:lnTo>
                <a:lnTo>
                  <a:pt x="1515" y="455"/>
                </a:lnTo>
                <a:lnTo>
                  <a:pt x="1562" y="455"/>
                </a:lnTo>
                <a:lnTo>
                  <a:pt x="1562" y="502"/>
                </a:lnTo>
                <a:close/>
                <a:moveTo>
                  <a:pt x="1184" y="502"/>
                </a:moveTo>
                <a:lnTo>
                  <a:pt x="1136" y="502"/>
                </a:lnTo>
                <a:lnTo>
                  <a:pt x="1136" y="455"/>
                </a:lnTo>
                <a:lnTo>
                  <a:pt x="1184" y="455"/>
                </a:lnTo>
                <a:lnTo>
                  <a:pt x="1184" y="502"/>
                </a:lnTo>
                <a:close/>
                <a:moveTo>
                  <a:pt x="956" y="502"/>
                </a:moveTo>
                <a:lnTo>
                  <a:pt x="909" y="502"/>
                </a:lnTo>
                <a:lnTo>
                  <a:pt x="909" y="455"/>
                </a:lnTo>
                <a:lnTo>
                  <a:pt x="956" y="455"/>
                </a:lnTo>
                <a:lnTo>
                  <a:pt x="956" y="502"/>
                </a:lnTo>
                <a:close/>
                <a:moveTo>
                  <a:pt x="881" y="502"/>
                </a:moveTo>
                <a:lnTo>
                  <a:pt x="833" y="502"/>
                </a:lnTo>
                <a:lnTo>
                  <a:pt x="833" y="455"/>
                </a:lnTo>
                <a:lnTo>
                  <a:pt x="881" y="455"/>
                </a:lnTo>
                <a:lnTo>
                  <a:pt x="881" y="502"/>
                </a:lnTo>
                <a:close/>
                <a:moveTo>
                  <a:pt x="729" y="502"/>
                </a:moveTo>
                <a:lnTo>
                  <a:pt x="682" y="502"/>
                </a:lnTo>
                <a:lnTo>
                  <a:pt x="682" y="455"/>
                </a:lnTo>
                <a:lnTo>
                  <a:pt x="729" y="455"/>
                </a:lnTo>
                <a:lnTo>
                  <a:pt x="729" y="502"/>
                </a:lnTo>
                <a:close/>
                <a:moveTo>
                  <a:pt x="653" y="502"/>
                </a:moveTo>
                <a:lnTo>
                  <a:pt x="606" y="502"/>
                </a:lnTo>
                <a:lnTo>
                  <a:pt x="606" y="455"/>
                </a:lnTo>
                <a:lnTo>
                  <a:pt x="653" y="455"/>
                </a:lnTo>
                <a:lnTo>
                  <a:pt x="653" y="502"/>
                </a:lnTo>
                <a:close/>
                <a:moveTo>
                  <a:pt x="578" y="502"/>
                </a:moveTo>
                <a:lnTo>
                  <a:pt x="530" y="502"/>
                </a:lnTo>
                <a:lnTo>
                  <a:pt x="530" y="455"/>
                </a:lnTo>
                <a:lnTo>
                  <a:pt x="578" y="455"/>
                </a:lnTo>
                <a:lnTo>
                  <a:pt x="578" y="502"/>
                </a:lnTo>
                <a:close/>
                <a:moveTo>
                  <a:pt x="502" y="502"/>
                </a:moveTo>
                <a:lnTo>
                  <a:pt x="455" y="502"/>
                </a:lnTo>
                <a:lnTo>
                  <a:pt x="455" y="455"/>
                </a:lnTo>
                <a:lnTo>
                  <a:pt x="502" y="455"/>
                </a:lnTo>
                <a:lnTo>
                  <a:pt x="502" y="502"/>
                </a:lnTo>
                <a:close/>
                <a:moveTo>
                  <a:pt x="426" y="502"/>
                </a:moveTo>
                <a:lnTo>
                  <a:pt x="379" y="502"/>
                </a:lnTo>
                <a:lnTo>
                  <a:pt x="379" y="455"/>
                </a:lnTo>
                <a:lnTo>
                  <a:pt x="426" y="455"/>
                </a:lnTo>
                <a:lnTo>
                  <a:pt x="426" y="502"/>
                </a:lnTo>
                <a:close/>
                <a:moveTo>
                  <a:pt x="351" y="502"/>
                </a:moveTo>
                <a:lnTo>
                  <a:pt x="303" y="502"/>
                </a:lnTo>
                <a:lnTo>
                  <a:pt x="303" y="455"/>
                </a:lnTo>
                <a:lnTo>
                  <a:pt x="351" y="455"/>
                </a:lnTo>
                <a:lnTo>
                  <a:pt x="351" y="502"/>
                </a:lnTo>
                <a:close/>
                <a:moveTo>
                  <a:pt x="275" y="502"/>
                </a:moveTo>
                <a:lnTo>
                  <a:pt x="227" y="502"/>
                </a:lnTo>
                <a:lnTo>
                  <a:pt x="227" y="455"/>
                </a:lnTo>
                <a:lnTo>
                  <a:pt x="275" y="455"/>
                </a:lnTo>
                <a:lnTo>
                  <a:pt x="275" y="502"/>
                </a:lnTo>
                <a:close/>
                <a:moveTo>
                  <a:pt x="123" y="502"/>
                </a:moveTo>
                <a:lnTo>
                  <a:pt x="76" y="502"/>
                </a:lnTo>
                <a:lnTo>
                  <a:pt x="76" y="455"/>
                </a:lnTo>
                <a:lnTo>
                  <a:pt x="123" y="455"/>
                </a:lnTo>
                <a:lnTo>
                  <a:pt x="123" y="502"/>
                </a:lnTo>
                <a:close/>
                <a:moveTo>
                  <a:pt x="3458" y="426"/>
                </a:moveTo>
                <a:lnTo>
                  <a:pt x="3408" y="426"/>
                </a:lnTo>
                <a:lnTo>
                  <a:pt x="3408" y="379"/>
                </a:lnTo>
                <a:lnTo>
                  <a:pt x="3458" y="379"/>
                </a:lnTo>
                <a:lnTo>
                  <a:pt x="3458" y="426"/>
                </a:lnTo>
                <a:close/>
                <a:moveTo>
                  <a:pt x="3382" y="426"/>
                </a:moveTo>
                <a:lnTo>
                  <a:pt x="3332" y="426"/>
                </a:lnTo>
                <a:lnTo>
                  <a:pt x="3332" y="379"/>
                </a:lnTo>
                <a:lnTo>
                  <a:pt x="3382" y="379"/>
                </a:lnTo>
                <a:lnTo>
                  <a:pt x="3382" y="426"/>
                </a:lnTo>
                <a:close/>
                <a:moveTo>
                  <a:pt x="3306" y="426"/>
                </a:moveTo>
                <a:lnTo>
                  <a:pt x="3257" y="426"/>
                </a:lnTo>
                <a:lnTo>
                  <a:pt x="3257" y="379"/>
                </a:lnTo>
                <a:lnTo>
                  <a:pt x="3306" y="379"/>
                </a:lnTo>
                <a:lnTo>
                  <a:pt x="3306" y="426"/>
                </a:lnTo>
                <a:close/>
                <a:moveTo>
                  <a:pt x="3230" y="426"/>
                </a:moveTo>
                <a:lnTo>
                  <a:pt x="3181" y="426"/>
                </a:lnTo>
                <a:lnTo>
                  <a:pt x="3181" y="379"/>
                </a:lnTo>
                <a:lnTo>
                  <a:pt x="3230" y="379"/>
                </a:lnTo>
                <a:lnTo>
                  <a:pt x="3230" y="426"/>
                </a:lnTo>
                <a:close/>
                <a:moveTo>
                  <a:pt x="3155" y="426"/>
                </a:moveTo>
                <a:lnTo>
                  <a:pt x="3105" y="426"/>
                </a:lnTo>
                <a:lnTo>
                  <a:pt x="3105" y="379"/>
                </a:lnTo>
                <a:lnTo>
                  <a:pt x="3155" y="379"/>
                </a:lnTo>
                <a:lnTo>
                  <a:pt x="3155" y="426"/>
                </a:lnTo>
                <a:close/>
                <a:moveTo>
                  <a:pt x="3079" y="426"/>
                </a:moveTo>
                <a:lnTo>
                  <a:pt x="3029" y="426"/>
                </a:lnTo>
                <a:lnTo>
                  <a:pt x="3029" y="379"/>
                </a:lnTo>
                <a:lnTo>
                  <a:pt x="3079" y="379"/>
                </a:lnTo>
                <a:lnTo>
                  <a:pt x="3079" y="426"/>
                </a:lnTo>
                <a:close/>
                <a:moveTo>
                  <a:pt x="3003" y="426"/>
                </a:moveTo>
                <a:lnTo>
                  <a:pt x="2954" y="426"/>
                </a:lnTo>
                <a:lnTo>
                  <a:pt x="2954" y="379"/>
                </a:lnTo>
                <a:lnTo>
                  <a:pt x="3003" y="379"/>
                </a:lnTo>
                <a:lnTo>
                  <a:pt x="3003" y="426"/>
                </a:lnTo>
                <a:close/>
                <a:moveTo>
                  <a:pt x="2928" y="426"/>
                </a:moveTo>
                <a:lnTo>
                  <a:pt x="2878" y="426"/>
                </a:lnTo>
                <a:lnTo>
                  <a:pt x="2878" y="379"/>
                </a:lnTo>
                <a:lnTo>
                  <a:pt x="2928" y="379"/>
                </a:lnTo>
                <a:lnTo>
                  <a:pt x="2928" y="426"/>
                </a:lnTo>
                <a:close/>
                <a:moveTo>
                  <a:pt x="2852" y="426"/>
                </a:moveTo>
                <a:lnTo>
                  <a:pt x="2802" y="426"/>
                </a:lnTo>
                <a:lnTo>
                  <a:pt x="2802" y="379"/>
                </a:lnTo>
                <a:lnTo>
                  <a:pt x="2852" y="379"/>
                </a:lnTo>
                <a:lnTo>
                  <a:pt x="2852" y="426"/>
                </a:lnTo>
                <a:close/>
                <a:moveTo>
                  <a:pt x="2776" y="426"/>
                </a:moveTo>
                <a:lnTo>
                  <a:pt x="2726" y="426"/>
                </a:lnTo>
                <a:lnTo>
                  <a:pt x="2726" y="379"/>
                </a:lnTo>
                <a:lnTo>
                  <a:pt x="2776" y="379"/>
                </a:lnTo>
                <a:lnTo>
                  <a:pt x="2776" y="426"/>
                </a:lnTo>
                <a:close/>
                <a:moveTo>
                  <a:pt x="2700" y="426"/>
                </a:moveTo>
                <a:lnTo>
                  <a:pt x="2651" y="426"/>
                </a:lnTo>
                <a:lnTo>
                  <a:pt x="2651" y="379"/>
                </a:lnTo>
                <a:lnTo>
                  <a:pt x="2700" y="379"/>
                </a:lnTo>
                <a:lnTo>
                  <a:pt x="2700" y="426"/>
                </a:lnTo>
                <a:close/>
                <a:moveTo>
                  <a:pt x="2622" y="426"/>
                </a:moveTo>
                <a:lnTo>
                  <a:pt x="2575" y="426"/>
                </a:lnTo>
                <a:lnTo>
                  <a:pt x="2575" y="379"/>
                </a:lnTo>
                <a:lnTo>
                  <a:pt x="2622" y="379"/>
                </a:lnTo>
                <a:lnTo>
                  <a:pt x="2622" y="426"/>
                </a:lnTo>
                <a:close/>
                <a:moveTo>
                  <a:pt x="2547" y="426"/>
                </a:moveTo>
                <a:lnTo>
                  <a:pt x="2499" y="426"/>
                </a:lnTo>
                <a:lnTo>
                  <a:pt x="2499" y="379"/>
                </a:lnTo>
                <a:lnTo>
                  <a:pt x="2547" y="379"/>
                </a:lnTo>
                <a:lnTo>
                  <a:pt x="2547" y="426"/>
                </a:lnTo>
                <a:close/>
                <a:moveTo>
                  <a:pt x="2471" y="426"/>
                </a:moveTo>
                <a:lnTo>
                  <a:pt x="2424" y="426"/>
                </a:lnTo>
                <a:lnTo>
                  <a:pt x="2424" y="379"/>
                </a:lnTo>
                <a:lnTo>
                  <a:pt x="2471" y="379"/>
                </a:lnTo>
                <a:lnTo>
                  <a:pt x="2471" y="426"/>
                </a:lnTo>
                <a:close/>
                <a:moveTo>
                  <a:pt x="2395" y="426"/>
                </a:moveTo>
                <a:lnTo>
                  <a:pt x="2348" y="426"/>
                </a:lnTo>
                <a:lnTo>
                  <a:pt x="2348" y="379"/>
                </a:lnTo>
                <a:lnTo>
                  <a:pt x="2395" y="379"/>
                </a:lnTo>
                <a:lnTo>
                  <a:pt x="2395" y="426"/>
                </a:lnTo>
                <a:close/>
                <a:moveTo>
                  <a:pt x="2319" y="426"/>
                </a:moveTo>
                <a:lnTo>
                  <a:pt x="2272" y="426"/>
                </a:lnTo>
                <a:lnTo>
                  <a:pt x="2272" y="379"/>
                </a:lnTo>
                <a:lnTo>
                  <a:pt x="2319" y="379"/>
                </a:lnTo>
                <a:lnTo>
                  <a:pt x="2319" y="426"/>
                </a:lnTo>
                <a:close/>
                <a:moveTo>
                  <a:pt x="2244" y="426"/>
                </a:moveTo>
                <a:lnTo>
                  <a:pt x="2196" y="426"/>
                </a:lnTo>
                <a:lnTo>
                  <a:pt x="2196" y="379"/>
                </a:lnTo>
                <a:lnTo>
                  <a:pt x="2244" y="379"/>
                </a:lnTo>
                <a:lnTo>
                  <a:pt x="2244" y="426"/>
                </a:lnTo>
                <a:close/>
                <a:moveTo>
                  <a:pt x="2168" y="426"/>
                </a:moveTo>
                <a:lnTo>
                  <a:pt x="2121" y="426"/>
                </a:lnTo>
                <a:lnTo>
                  <a:pt x="2121" y="379"/>
                </a:lnTo>
                <a:lnTo>
                  <a:pt x="2168" y="379"/>
                </a:lnTo>
                <a:lnTo>
                  <a:pt x="2168" y="426"/>
                </a:lnTo>
                <a:close/>
                <a:moveTo>
                  <a:pt x="2092" y="426"/>
                </a:moveTo>
                <a:lnTo>
                  <a:pt x="2045" y="426"/>
                </a:lnTo>
                <a:lnTo>
                  <a:pt x="2045" y="379"/>
                </a:lnTo>
                <a:lnTo>
                  <a:pt x="2092" y="379"/>
                </a:lnTo>
                <a:lnTo>
                  <a:pt x="2092" y="426"/>
                </a:lnTo>
                <a:close/>
                <a:moveTo>
                  <a:pt x="2016" y="426"/>
                </a:moveTo>
                <a:lnTo>
                  <a:pt x="1969" y="426"/>
                </a:lnTo>
                <a:lnTo>
                  <a:pt x="1969" y="379"/>
                </a:lnTo>
                <a:lnTo>
                  <a:pt x="2016" y="379"/>
                </a:lnTo>
                <a:lnTo>
                  <a:pt x="2016" y="426"/>
                </a:lnTo>
                <a:close/>
                <a:moveTo>
                  <a:pt x="1941" y="426"/>
                </a:moveTo>
                <a:lnTo>
                  <a:pt x="1893" y="426"/>
                </a:lnTo>
                <a:lnTo>
                  <a:pt x="1893" y="379"/>
                </a:lnTo>
                <a:lnTo>
                  <a:pt x="1941" y="379"/>
                </a:lnTo>
                <a:lnTo>
                  <a:pt x="1941" y="426"/>
                </a:lnTo>
                <a:close/>
                <a:moveTo>
                  <a:pt x="1865" y="426"/>
                </a:moveTo>
                <a:lnTo>
                  <a:pt x="1818" y="426"/>
                </a:lnTo>
                <a:lnTo>
                  <a:pt x="1818" y="379"/>
                </a:lnTo>
                <a:lnTo>
                  <a:pt x="1865" y="379"/>
                </a:lnTo>
                <a:lnTo>
                  <a:pt x="1865" y="426"/>
                </a:lnTo>
                <a:close/>
                <a:moveTo>
                  <a:pt x="1789" y="426"/>
                </a:moveTo>
                <a:lnTo>
                  <a:pt x="1742" y="426"/>
                </a:lnTo>
                <a:lnTo>
                  <a:pt x="1742" y="379"/>
                </a:lnTo>
                <a:lnTo>
                  <a:pt x="1789" y="379"/>
                </a:lnTo>
                <a:lnTo>
                  <a:pt x="1789" y="426"/>
                </a:lnTo>
                <a:close/>
                <a:moveTo>
                  <a:pt x="1486" y="426"/>
                </a:moveTo>
                <a:lnTo>
                  <a:pt x="1439" y="426"/>
                </a:lnTo>
                <a:lnTo>
                  <a:pt x="1439" y="379"/>
                </a:lnTo>
                <a:lnTo>
                  <a:pt x="1486" y="379"/>
                </a:lnTo>
                <a:lnTo>
                  <a:pt x="1486" y="426"/>
                </a:lnTo>
                <a:close/>
                <a:moveTo>
                  <a:pt x="1411" y="426"/>
                </a:moveTo>
                <a:lnTo>
                  <a:pt x="1363" y="426"/>
                </a:lnTo>
                <a:lnTo>
                  <a:pt x="1363" y="379"/>
                </a:lnTo>
                <a:lnTo>
                  <a:pt x="1411" y="379"/>
                </a:lnTo>
                <a:lnTo>
                  <a:pt x="1411" y="426"/>
                </a:lnTo>
                <a:close/>
                <a:moveTo>
                  <a:pt x="1259" y="426"/>
                </a:moveTo>
                <a:lnTo>
                  <a:pt x="1212" y="426"/>
                </a:lnTo>
                <a:lnTo>
                  <a:pt x="1212" y="379"/>
                </a:lnTo>
                <a:lnTo>
                  <a:pt x="1259" y="379"/>
                </a:lnTo>
                <a:lnTo>
                  <a:pt x="1259" y="426"/>
                </a:lnTo>
                <a:close/>
                <a:moveTo>
                  <a:pt x="1184" y="426"/>
                </a:moveTo>
                <a:lnTo>
                  <a:pt x="1136" y="426"/>
                </a:lnTo>
                <a:lnTo>
                  <a:pt x="1136" y="379"/>
                </a:lnTo>
                <a:lnTo>
                  <a:pt x="1184" y="379"/>
                </a:lnTo>
                <a:lnTo>
                  <a:pt x="1184" y="426"/>
                </a:lnTo>
                <a:close/>
                <a:moveTo>
                  <a:pt x="956" y="426"/>
                </a:moveTo>
                <a:lnTo>
                  <a:pt x="909" y="426"/>
                </a:lnTo>
                <a:lnTo>
                  <a:pt x="909" y="379"/>
                </a:lnTo>
                <a:lnTo>
                  <a:pt x="956" y="379"/>
                </a:lnTo>
                <a:lnTo>
                  <a:pt x="956" y="426"/>
                </a:lnTo>
                <a:close/>
                <a:moveTo>
                  <a:pt x="881" y="426"/>
                </a:moveTo>
                <a:lnTo>
                  <a:pt x="833" y="426"/>
                </a:lnTo>
                <a:lnTo>
                  <a:pt x="833" y="379"/>
                </a:lnTo>
                <a:lnTo>
                  <a:pt x="881" y="379"/>
                </a:lnTo>
                <a:lnTo>
                  <a:pt x="881" y="426"/>
                </a:lnTo>
                <a:close/>
                <a:moveTo>
                  <a:pt x="805" y="426"/>
                </a:moveTo>
                <a:lnTo>
                  <a:pt x="758" y="426"/>
                </a:lnTo>
                <a:lnTo>
                  <a:pt x="758" y="379"/>
                </a:lnTo>
                <a:lnTo>
                  <a:pt x="805" y="379"/>
                </a:lnTo>
                <a:lnTo>
                  <a:pt x="805" y="426"/>
                </a:lnTo>
                <a:close/>
                <a:moveTo>
                  <a:pt x="729" y="426"/>
                </a:moveTo>
                <a:lnTo>
                  <a:pt x="682" y="426"/>
                </a:lnTo>
                <a:lnTo>
                  <a:pt x="682" y="379"/>
                </a:lnTo>
                <a:lnTo>
                  <a:pt x="729" y="379"/>
                </a:lnTo>
                <a:lnTo>
                  <a:pt x="729" y="426"/>
                </a:lnTo>
                <a:close/>
                <a:moveTo>
                  <a:pt x="653" y="426"/>
                </a:moveTo>
                <a:lnTo>
                  <a:pt x="606" y="426"/>
                </a:lnTo>
                <a:lnTo>
                  <a:pt x="606" y="379"/>
                </a:lnTo>
                <a:lnTo>
                  <a:pt x="653" y="379"/>
                </a:lnTo>
                <a:lnTo>
                  <a:pt x="653" y="426"/>
                </a:lnTo>
                <a:close/>
                <a:moveTo>
                  <a:pt x="578" y="426"/>
                </a:moveTo>
                <a:lnTo>
                  <a:pt x="530" y="426"/>
                </a:lnTo>
                <a:lnTo>
                  <a:pt x="530" y="379"/>
                </a:lnTo>
                <a:lnTo>
                  <a:pt x="578" y="379"/>
                </a:lnTo>
                <a:lnTo>
                  <a:pt x="578" y="426"/>
                </a:lnTo>
                <a:close/>
                <a:moveTo>
                  <a:pt x="502" y="426"/>
                </a:moveTo>
                <a:lnTo>
                  <a:pt x="455" y="426"/>
                </a:lnTo>
                <a:lnTo>
                  <a:pt x="455" y="379"/>
                </a:lnTo>
                <a:lnTo>
                  <a:pt x="502" y="379"/>
                </a:lnTo>
                <a:lnTo>
                  <a:pt x="502" y="426"/>
                </a:lnTo>
                <a:close/>
                <a:moveTo>
                  <a:pt x="426" y="426"/>
                </a:moveTo>
                <a:lnTo>
                  <a:pt x="379" y="426"/>
                </a:lnTo>
                <a:lnTo>
                  <a:pt x="379" y="379"/>
                </a:lnTo>
                <a:lnTo>
                  <a:pt x="426" y="379"/>
                </a:lnTo>
                <a:lnTo>
                  <a:pt x="426" y="426"/>
                </a:lnTo>
                <a:close/>
                <a:moveTo>
                  <a:pt x="351" y="426"/>
                </a:moveTo>
                <a:lnTo>
                  <a:pt x="303" y="426"/>
                </a:lnTo>
                <a:lnTo>
                  <a:pt x="303" y="379"/>
                </a:lnTo>
                <a:lnTo>
                  <a:pt x="351" y="379"/>
                </a:lnTo>
                <a:lnTo>
                  <a:pt x="351" y="426"/>
                </a:lnTo>
                <a:close/>
                <a:moveTo>
                  <a:pt x="275" y="426"/>
                </a:moveTo>
                <a:lnTo>
                  <a:pt x="227" y="426"/>
                </a:lnTo>
                <a:lnTo>
                  <a:pt x="227" y="379"/>
                </a:lnTo>
                <a:lnTo>
                  <a:pt x="275" y="379"/>
                </a:lnTo>
                <a:lnTo>
                  <a:pt x="275" y="426"/>
                </a:lnTo>
                <a:close/>
                <a:moveTo>
                  <a:pt x="199" y="426"/>
                </a:moveTo>
                <a:lnTo>
                  <a:pt x="152" y="426"/>
                </a:lnTo>
                <a:lnTo>
                  <a:pt x="152" y="379"/>
                </a:lnTo>
                <a:lnTo>
                  <a:pt x="199" y="379"/>
                </a:lnTo>
                <a:lnTo>
                  <a:pt x="199" y="426"/>
                </a:lnTo>
                <a:close/>
                <a:moveTo>
                  <a:pt x="123" y="426"/>
                </a:moveTo>
                <a:lnTo>
                  <a:pt x="76" y="426"/>
                </a:lnTo>
                <a:lnTo>
                  <a:pt x="76" y="379"/>
                </a:lnTo>
                <a:lnTo>
                  <a:pt x="123" y="379"/>
                </a:lnTo>
                <a:lnTo>
                  <a:pt x="123" y="426"/>
                </a:lnTo>
                <a:close/>
                <a:moveTo>
                  <a:pt x="48" y="426"/>
                </a:moveTo>
                <a:lnTo>
                  <a:pt x="0" y="426"/>
                </a:lnTo>
                <a:lnTo>
                  <a:pt x="0" y="379"/>
                </a:lnTo>
                <a:lnTo>
                  <a:pt x="48" y="379"/>
                </a:lnTo>
                <a:lnTo>
                  <a:pt x="48" y="426"/>
                </a:lnTo>
                <a:close/>
                <a:moveTo>
                  <a:pt x="3382" y="351"/>
                </a:moveTo>
                <a:lnTo>
                  <a:pt x="3332" y="351"/>
                </a:lnTo>
                <a:lnTo>
                  <a:pt x="3332" y="303"/>
                </a:lnTo>
                <a:lnTo>
                  <a:pt x="3382" y="303"/>
                </a:lnTo>
                <a:lnTo>
                  <a:pt x="3382" y="351"/>
                </a:lnTo>
                <a:close/>
                <a:moveTo>
                  <a:pt x="3306" y="351"/>
                </a:moveTo>
                <a:lnTo>
                  <a:pt x="3257" y="351"/>
                </a:lnTo>
                <a:lnTo>
                  <a:pt x="3257" y="303"/>
                </a:lnTo>
                <a:lnTo>
                  <a:pt x="3306" y="303"/>
                </a:lnTo>
                <a:lnTo>
                  <a:pt x="3306" y="351"/>
                </a:lnTo>
                <a:close/>
                <a:moveTo>
                  <a:pt x="3230" y="351"/>
                </a:moveTo>
                <a:lnTo>
                  <a:pt x="3181" y="351"/>
                </a:lnTo>
                <a:lnTo>
                  <a:pt x="3181" y="303"/>
                </a:lnTo>
                <a:lnTo>
                  <a:pt x="3230" y="303"/>
                </a:lnTo>
                <a:lnTo>
                  <a:pt x="3230" y="351"/>
                </a:lnTo>
                <a:close/>
                <a:moveTo>
                  <a:pt x="3155" y="351"/>
                </a:moveTo>
                <a:lnTo>
                  <a:pt x="3105" y="351"/>
                </a:lnTo>
                <a:lnTo>
                  <a:pt x="3105" y="303"/>
                </a:lnTo>
                <a:lnTo>
                  <a:pt x="3155" y="303"/>
                </a:lnTo>
                <a:lnTo>
                  <a:pt x="3155" y="351"/>
                </a:lnTo>
                <a:close/>
                <a:moveTo>
                  <a:pt x="3079" y="351"/>
                </a:moveTo>
                <a:lnTo>
                  <a:pt x="3029" y="351"/>
                </a:lnTo>
                <a:lnTo>
                  <a:pt x="3029" y="303"/>
                </a:lnTo>
                <a:lnTo>
                  <a:pt x="3079" y="303"/>
                </a:lnTo>
                <a:lnTo>
                  <a:pt x="3079" y="351"/>
                </a:lnTo>
                <a:close/>
                <a:moveTo>
                  <a:pt x="3003" y="351"/>
                </a:moveTo>
                <a:lnTo>
                  <a:pt x="2954" y="351"/>
                </a:lnTo>
                <a:lnTo>
                  <a:pt x="2954" y="303"/>
                </a:lnTo>
                <a:lnTo>
                  <a:pt x="3003" y="303"/>
                </a:lnTo>
                <a:lnTo>
                  <a:pt x="3003" y="351"/>
                </a:lnTo>
                <a:close/>
                <a:moveTo>
                  <a:pt x="2928" y="351"/>
                </a:moveTo>
                <a:lnTo>
                  <a:pt x="2878" y="351"/>
                </a:lnTo>
                <a:lnTo>
                  <a:pt x="2878" y="303"/>
                </a:lnTo>
                <a:lnTo>
                  <a:pt x="2928" y="303"/>
                </a:lnTo>
                <a:lnTo>
                  <a:pt x="2928" y="351"/>
                </a:lnTo>
                <a:close/>
                <a:moveTo>
                  <a:pt x="2852" y="351"/>
                </a:moveTo>
                <a:lnTo>
                  <a:pt x="2802" y="351"/>
                </a:lnTo>
                <a:lnTo>
                  <a:pt x="2802" y="303"/>
                </a:lnTo>
                <a:lnTo>
                  <a:pt x="2852" y="303"/>
                </a:lnTo>
                <a:lnTo>
                  <a:pt x="2852" y="351"/>
                </a:lnTo>
                <a:close/>
                <a:moveTo>
                  <a:pt x="2776" y="351"/>
                </a:moveTo>
                <a:lnTo>
                  <a:pt x="2726" y="351"/>
                </a:lnTo>
                <a:lnTo>
                  <a:pt x="2726" y="303"/>
                </a:lnTo>
                <a:lnTo>
                  <a:pt x="2776" y="303"/>
                </a:lnTo>
                <a:lnTo>
                  <a:pt x="2776" y="351"/>
                </a:lnTo>
                <a:close/>
                <a:moveTo>
                  <a:pt x="2700" y="351"/>
                </a:moveTo>
                <a:lnTo>
                  <a:pt x="2651" y="351"/>
                </a:lnTo>
                <a:lnTo>
                  <a:pt x="2651" y="303"/>
                </a:lnTo>
                <a:lnTo>
                  <a:pt x="2700" y="303"/>
                </a:lnTo>
                <a:lnTo>
                  <a:pt x="2700" y="351"/>
                </a:lnTo>
                <a:close/>
                <a:moveTo>
                  <a:pt x="2622" y="351"/>
                </a:moveTo>
                <a:lnTo>
                  <a:pt x="2575" y="351"/>
                </a:lnTo>
                <a:lnTo>
                  <a:pt x="2575" y="303"/>
                </a:lnTo>
                <a:lnTo>
                  <a:pt x="2622" y="303"/>
                </a:lnTo>
                <a:lnTo>
                  <a:pt x="2622" y="351"/>
                </a:lnTo>
                <a:close/>
                <a:moveTo>
                  <a:pt x="2547" y="351"/>
                </a:moveTo>
                <a:lnTo>
                  <a:pt x="2499" y="351"/>
                </a:lnTo>
                <a:lnTo>
                  <a:pt x="2499" y="303"/>
                </a:lnTo>
                <a:lnTo>
                  <a:pt x="2547" y="303"/>
                </a:lnTo>
                <a:lnTo>
                  <a:pt x="2547" y="351"/>
                </a:lnTo>
                <a:close/>
                <a:moveTo>
                  <a:pt x="2471" y="351"/>
                </a:moveTo>
                <a:lnTo>
                  <a:pt x="2424" y="351"/>
                </a:lnTo>
                <a:lnTo>
                  <a:pt x="2424" y="303"/>
                </a:lnTo>
                <a:lnTo>
                  <a:pt x="2471" y="303"/>
                </a:lnTo>
                <a:lnTo>
                  <a:pt x="2471" y="351"/>
                </a:lnTo>
                <a:close/>
                <a:moveTo>
                  <a:pt x="2395" y="351"/>
                </a:moveTo>
                <a:lnTo>
                  <a:pt x="2348" y="351"/>
                </a:lnTo>
                <a:lnTo>
                  <a:pt x="2348" y="303"/>
                </a:lnTo>
                <a:lnTo>
                  <a:pt x="2395" y="303"/>
                </a:lnTo>
                <a:lnTo>
                  <a:pt x="2395" y="351"/>
                </a:lnTo>
                <a:close/>
                <a:moveTo>
                  <a:pt x="2319" y="351"/>
                </a:moveTo>
                <a:lnTo>
                  <a:pt x="2272" y="351"/>
                </a:lnTo>
                <a:lnTo>
                  <a:pt x="2272" y="303"/>
                </a:lnTo>
                <a:lnTo>
                  <a:pt x="2319" y="303"/>
                </a:lnTo>
                <a:lnTo>
                  <a:pt x="2319" y="351"/>
                </a:lnTo>
                <a:close/>
                <a:moveTo>
                  <a:pt x="2244" y="351"/>
                </a:moveTo>
                <a:lnTo>
                  <a:pt x="2196" y="351"/>
                </a:lnTo>
                <a:lnTo>
                  <a:pt x="2196" y="303"/>
                </a:lnTo>
                <a:lnTo>
                  <a:pt x="2244" y="303"/>
                </a:lnTo>
                <a:lnTo>
                  <a:pt x="2244" y="351"/>
                </a:lnTo>
                <a:close/>
                <a:moveTo>
                  <a:pt x="2168" y="351"/>
                </a:moveTo>
                <a:lnTo>
                  <a:pt x="2121" y="351"/>
                </a:lnTo>
                <a:lnTo>
                  <a:pt x="2121" y="303"/>
                </a:lnTo>
                <a:lnTo>
                  <a:pt x="2168" y="303"/>
                </a:lnTo>
                <a:lnTo>
                  <a:pt x="2168" y="351"/>
                </a:lnTo>
                <a:close/>
                <a:moveTo>
                  <a:pt x="2016" y="351"/>
                </a:moveTo>
                <a:lnTo>
                  <a:pt x="1969" y="351"/>
                </a:lnTo>
                <a:lnTo>
                  <a:pt x="1969" y="303"/>
                </a:lnTo>
                <a:lnTo>
                  <a:pt x="2016" y="303"/>
                </a:lnTo>
                <a:lnTo>
                  <a:pt x="2016" y="351"/>
                </a:lnTo>
                <a:close/>
                <a:moveTo>
                  <a:pt x="1941" y="351"/>
                </a:moveTo>
                <a:lnTo>
                  <a:pt x="1893" y="351"/>
                </a:lnTo>
                <a:lnTo>
                  <a:pt x="1893" y="303"/>
                </a:lnTo>
                <a:lnTo>
                  <a:pt x="1941" y="303"/>
                </a:lnTo>
                <a:lnTo>
                  <a:pt x="1941" y="351"/>
                </a:lnTo>
                <a:close/>
                <a:moveTo>
                  <a:pt x="1865" y="351"/>
                </a:moveTo>
                <a:lnTo>
                  <a:pt x="1818" y="351"/>
                </a:lnTo>
                <a:lnTo>
                  <a:pt x="1818" y="303"/>
                </a:lnTo>
                <a:lnTo>
                  <a:pt x="1865" y="303"/>
                </a:lnTo>
                <a:lnTo>
                  <a:pt x="1865" y="351"/>
                </a:lnTo>
                <a:close/>
                <a:moveTo>
                  <a:pt x="1335" y="351"/>
                </a:moveTo>
                <a:lnTo>
                  <a:pt x="1288" y="351"/>
                </a:lnTo>
                <a:lnTo>
                  <a:pt x="1288" y="303"/>
                </a:lnTo>
                <a:lnTo>
                  <a:pt x="1335" y="303"/>
                </a:lnTo>
                <a:lnTo>
                  <a:pt x="1335" y="351"/>
                </a:lnTo>
                <a:close/>
                <a:moveTo>
                  <a:pt x="1259" y="351"/>
                </a:moveTo>
                <a:lnTo>
                  <a:pt x="1212" y="351"/>
                </a:lnTo>
                <a:lnTo>
                  <a:pt x="1212" y="303"/>
                </a:lnTo>
                <a:lnTo>
                  <a:pt x="1259" y="303"/>
                </a:lnTo>
                <a:lnTo>
                  <a:pt x="1259" y="351"/>
                </a:lnTo>
                <a:close/>
                <a:moveTo>
                  <a:pt x="1184" y="351"/>
                </a:moveTo>
                <a:lnTo>
                  <a:pt x="1136" y="351"/>
                </a:lnTo>
                <a:lnTo>
                  <a:pt x="1136" y="303"/>
                </a:lnTo>
                <a:lnTo>
                  <a:pt x="1184" y="303"/>
                </a:lnTo>
                <a:lnTo>
                  <a:pt x="1184" y="351"/>
                </a:lnTo>
                <a:close/>
                <a:moveTo>
                  <a:pt x="1032" y="351"/>
                </a:moveTo>
                <a:lnTo>
                  <a:pt x="985" y="351"/>
                </a:lnTo>
                <a:lnTo>
                  <a:pt x="985" y="303"/>
                </a:lnTo>
                <a:lnTo>
                  <a:pt x="1032" y="303"/>
                </a:lnTo>
                <a:lnTo>
                  <a:pt x="1032" y="351"/>
                </a:lnTo>
                <a:close/>
                <a:moveTo>
                  <a:pt x="956" y="351"/>
                </a:moveTo>
                <a:lnTo>
                  <a:pt x="909" y="351"/>
                </a:lnTo>
                <a:lnTo>
                  <a:pt x="909" y="303"/>
                </a:lnTo>
                <a:lnTo>
                  <a:pt x="956" y="303"/>
                </a:lnTo>
                <a:lnTo>
                  <a:pt x="956" y="351"/>
                </a:lnTo>
                <a:close/>
                <a:moveTo>
                  <a:pt x="805" y="351"/>
                </a:moveTo>
                <a:lnTo>
                  <a:pt x="758" y="351"/>
                </a:lnTo>
                <a:lnTo>
                  <a:pt x="758" y="303"/>
                </a:lnTo>
                <a:lnTo>
                  <a:pt x="805" y="303"/>
                </a:lnTo>
                <a:lnTo>
                  <a:pt x="805" y="351"/>
                </a:lnTo>
                <a:close/>
                <a:moveTo>
                  <a:pt x="729" y="351"/>
                </a:moveTo>
                <a:lnTo>
                  <a:pt x="682" y="351"/>
                </a:lnTo>
                <a:lnTo>
                  <a:pt x="682" y="303"/>
                </a:lnTo>
                <a:lnTo>
                  <a:pt x="729" y="303"/>
                </a:lnTo>
                <a:lnTo>
                  <a:pt x="729" y="351"/>
                </a:lnTo>
                <a:close/>
                <a:moveTo>
                  <a:pt x="653" y="351"/>
                </a:moveTo>
                <a:lnTo>
                  <a:pt x="606" y="351"/>
                </a:lnTo>
                <a:lnTo>
                  <a:pt x="606" y="303"/>
                </a:lnTo>
                <a:lnTo>
                  <a:pt x="653" y="303"/>
                </a:lnTo>
                <a:lnTo>
                  <a:pt x="653" y="351"/>
                </a:lnTo>
                <a:close/>
                <a:moveTo>
                  <a:pt x="578" y="351"/>
                </a:moveTo>
                <a:lnTo>
                  <a:pt x="530" y="351"/>
                </a:lnTo>
                <a:lnTo>
                  <a:pt x="530" y="303"/>
                </a:lnTo>
                <a:lnTo>
                  <a:pt x="578" y="303"/>
                </a:lnTo>
                <a:lnTo>
                  <a:pt x="578" y="351"/>
                </a:lnTo>
                <a:close/>
                <a:moveTo>
                  <a:pt x="502" y="351"/>
                </a:moveTo>
                <a:lnTo>
                  <a:pt x="455" y="351"/>
                </a:lnTo>
                <a:lnTo>
                  <a:pt x="455" y="303"/>
                </a:lnTo>
                <a:lnTo>
                  <a:pt x="502" y="303"/>
                </a:lnTo>
                <a:lnTo>
                  <a:pt x="502" y="351"/>
                </a:lnTo>
                <a:close/>
                <a:moveTo>
                  <a:pt x="426" y="351"/>
                </a:moveTo>
                <a:lnTo>
                  <a:pt x="379" y="351"/>
                </a:lnTo>
                <a:lnTo>
                  <a:pt x="379" y="303"/>
                </a:lnTo>
                <a:lnTo>
                  <a:pt x="426" y="303"/>
                </a:lnTo>
                <a:lnTo>
                  <a:pt x="426" y="351"/>
                </a:lnTo>
                <a:close/>
                <a:moveTo>
                  <a:pt x="351" y="351"/>
                </a:moveTo>
                <a:lnTo>
                  <a:pt x="303" y="351"/>
                </a:lnTo>
                <a:lnTo>
                  <a:pt x="303" y="303"/>
                </a:lnTo>
                <a:lnTo>
                  <a:pt x="351" y="303"/>
                </a:lnTo>
                <a:lnTo>
                  <a:pt x="351" y="351"/>
                </a:lnTo>
                <a:close/>
                <a:moveTo>
                  <a:pt x="275" y="351"/>
                </a:moveTo>
                <a:lnTo>
                  <a:pt x="227" y="351"/>
                </a:lnTo>
                <a:lnTo>
                  <a:pt x="227" y="303"/>
                </a:lnTo>
                <a:lnTo>
                  <a:pt x="275" y="303"/>
                </a:lnTo>
                <a:lnTo>
                  <a:pt x="275" y="351"/>
                </a:lnTo>
                <a:close/>
                <a:moveTo>
                  <a:pt x="199" y="351"/>
                </a:moveTo>
                <a:lnTo>
                  <a:pt x="152" y="351"/>
                </a:lnTo>
                <a:lnTo>
                  <a:pt x="152" y="303"/>
                </a:lnTo>
                <a:lnTo>
                  <a:pt x="199" y="303"/>
                </a:lnTo>
                <a:lnTo>
                  <a:pt x="199" y="351"/>
                </a:lnTo>
                <a:close/>
                <a:moveTo>
                  <a:pt x="123" y="351"/>
                </a:moveTo>
                <a:lnTo>
                  <a:pt x="76" y="351"/>
                </a:lnTo>
                <a:lnTo>
                  <a:pt x="76" y="303"/>
                </a:lnTo>
                <a:lnTo>
                  <a:pt x="123" y="303"/>
                </a:lnTo>
                <a:lnTo>
                  <a:pt x="123" y="351"/>
                </a:lnTo>
                <a:close/>
                <a:moveTo>
                  <a:pt x="48" y="351"/>
                </a:moveTo>
                <a:lnTo>
                  <a:pt x="0" y="351"/>
                </a:lnTo>
                <a:lnTo>
                  <a:pt x="0" y="303"/>
                </a:lnTo>
                <a:lnTo>
                  <a:pt x="48" y="303"/>
                </a:lnTo>
                <a:lnTo>
                  <a:pt x="48" y="351"/>
                </a:lnTo>
                <a:close/>
                <a:moveTo>
                  <a:pt x="3079" y="275"/>
                </a:moveTo>
                <a:lnTo>
                  <a:pt x="3029" y="275"/>
                </a:lnTo>
                <a:lnTo>
                  <a:pt x="3029" y="228"/>
                </a:lnTo>
                <a:lnTo>
                  <a:pt x="3079" y="228"/>
                </a:lnTo>
                <a:lnTo>
                  <a:pt x="3079" y="275"/>
                </a:lnTo>
                <a:close/>
                <a:moveTo>
                  <a:pt x="3003" y="275"/>
                </a:moveTo>
                <a:lnTo>
                  <a:pt x="2954" y="275"/>
                </a:lnTo>
                <a:lnTo>
                  <a:pt x="2954" y="228"/>
                </a:lnTo>
                <a:lnTo>
                  <a:pt x="3003" y="228"/>
                </a:lnTo>
                <a:lnTo>
                  <a:pt x="3003" y="275"/>
                </a:lnTo>
                <a:close/>
                <a:moveTo>
                  <a:pt x="2852" y="275"/>
                </a:moveTo>
                <a:lnTo>
                  <a:pt x="2802" y="275"/>
                </a:lnTo>
                <a:lnTo>
                  <a:pt x="2802" y="228"/>
                </a:lnTo>
                <a:lnTo>
                  <a:pt x="2852" y="228"/>
                </a:lnTo>
                <a:lnTo>
                  <a:pt x="2852" y="275"/>
                </a:lnTo>
                <a:close/>
                <a:moveTo>
                  <a:pt x="2776" y="275"/>
                </a:moveTo>
                <a:lnTo>
                  <a:pt x="2726" y="275"/>
                </a:lnTo>
                <a:lnTo>
                  <a:pt x="2726" y="228"/>
                </a:lnTo>
                <a:lnTo>
                  <a:pt x="2776" y="228"/>
                </a:lnTo>
                <a:lnTo>
                  <a:pt x="2776" y="275"/>
                </a:lnTo>
                <a:close/>
                <a:moveTo>
                  <a:pt x="2700" y="275"/>
                </a:moveTo>
                <a:lnTo>
                  <a:pt x="2651" y="275"/>
                </a:lnTo>
                <a:lnTo>
                  <a:pt x="2651" y="228"/>
                </a:lnTo>
                <a:lnTo>
                  <a:pt x="2700" y="228"/>
                </a:lnTo>
                <a:lnTo>
                  <a:pt x="2700" y="275"/>
                </a:lnTo>
                <a:close/>
                <a:moveTo>
                  <a:pt x="2622" y="275"/>
                </a:moveTo>
                <a:lnTo>
                  <a:pt x="2575" y="275"/>
                </a:lnTo>
                <a:lnTo>
                  <a:pt x="2575" y="228"/>
                </a:lnTo>
                <a:lnTo>
                  <a:pt x="2622" y="228"/>
                </a:lnTo>
                <a:lnTo>
                  <a:pt x="2622" y="275"/>
                </a:lnTo>
                <a:close/>
                <a:moveTo>
                  <a:pt x="2547" y="275"/>
                </a:moveTo>
                <a:lnTo>
                  <a:pt x="2499" y="275"/>
                </a:lnTo>
                <a:lnTo>
                  <a:pt x="2499" y="228"/>
                </a:lnTo>
                <a:lnTo>
                  <a:pt x="2547" y="228"/>
                </a:lnTo>
                <a:lnTo>
                  <a:pt x="2547" y="275"/>
                </a:lnTo>
                <a:close/>
                <a:moveTo>
                  <a:pt x="2471" y="275"/>
                </a:moveTo>
                <a:lnTo>
                  <a:pt x="2424" y="275"/>
                </a:lnTo>
                <a:lnTo>
                  <a:pt x="2424" y="228"/>
                </a:lnTo>
                <a:lnTo>
                  <a:pt x="2471" y="228"/>
                </a:lnTo>
                <a:lnTo>
                  <a:pt x="2471" y="275"/>
                </a:lnTo>
                <a:close/>
                <a:moveTo>
                  <a:pt x="2395" y="275"/>
                </a:moveTo>
                <a:lnTo>
                  <a:pt x="2348" y="275"/>
                </a:lnTo>
                <a:lnTo>
                  <a:pt x="2348" y="228"/>
                </a:lnTo>
                <a:lnTo>
                  <a:pt x="2395" y="228"/>
                </a:lnTo>
                <a:lnTo>
                  <a:pt x="2395" y="275"/>
                </a:lnTo>
                <a:close/>
                <a:moveTo>
                  <a:pt x="2319" y="275"/>
                </a:moveTo>
                <a:lnTo>
                  <a:pt x="2272" y="275"/>
                </a:lnTo>
                <a:lnTo>
                  <a:pt x="2272" y="228"/>
                </a:lnTo>
                <a:lnTo>
                  <a:pt x="2319" y="228"/>
                </a:lnTo>
                <a:lnTo>
                  <a:pt x="2319" y="275"/>
                </a:lnTo>
                <a:close/>
                <a:moveTo>
                  <a:pt x="2168" y="275"/>
                </a:moveTo>
                <a:lnTo>
                  <a:pt x="2121" y="275"/>
                </a:lnTo>
                <a:lnTo>
                  <a:pt x="2121" y="228"/>
                </a:lnTo>
                <a:lnTo>
                  <a:pt x="2168" y="228"/>
                </a:lnTo>
                <a:lnTo>
                  <a:pt x="2168" y="275"/>
                </a:lnTo>
                <a:close/>
                <a:moveTo>
                  <a:pt x="1411" y="275"/>
                </a:moveTo>
                <a:lnTo>
                  <a:pt x="1363" y="275"/>
                </a:lnTo>
                <a:lnTo>
                  <a:pt x="1363" y="228"/>
                </a:lnTo>
                <a:lnTo>
                  <a:pt x="1411" y="228"/>
                </a:lnTo>
                <a:lnTo>
                  <a:pt x="1411" y="275"/>
                </a:lnTo>
                <a:close/>
                <a:moveTo>
                  <a:pt x="1335" y="275"/>
                </a:moveTo>
                <a:lnTo>
                  <a:pt x="1288" y="275"/>
                </a:lnTo>
                <a:lnTo>
                  <a:pt x="1288" y="228"/>
                </a:lnTo>
                <a:lnTo>
                  <a:pt x="1335" y="228"/>
                </a:lnTo>
                <a:lnTo>
                  <a:pt x="1335" y="275"/>
                </a:lnTo>
                <a:close/>
                <a:moveTo>
                  <a:pt x="1259" y="275"/>
                </a:moveTo>
                <a:lnTo>
                  <a:pt x="1212" y="275"/>
                </a:lnTo>
                <a:lnTo>
                  <a:pt x="1212" y="228"/>
                </a:lnTo>
                <a:lnTo>
                  <a:pt x="1259" y="228"/>
                </a:lnTo>
                <a:lnTo>
                  <a:pt x="1259" y="275"/>
                </a:lnTo>
                <a:close/>
                <a:moveTo>
                  <a:pt x="1184" y="275"/>
                </a:moveTo>
                <a:lnTo>
                  <a:pt x="1136" y="275"/>
                </a:lnTo>
                <a:lnTo>
                  <a:pt x="1136" y="228"/>
                </a:lnTo>
                <a:lnTo>
                  <a:pt x="1184" y="228"/>
                </a:lnTo>
                <a:lnTo>
                  <a:pt x="1184" y="275"/>
                </a:lnTo>
                <a:close/>
                <a:moveTo>
                  <a:pt x="1108" y="275"/>
                </a:moveTo>
                <a:lnTo>
                  <a:pt x="1060" y="275"/>
                </a:lnTo>
                <a:lnTo>
                  <a:pt x="1060" y="228"/>
                </a:lnTo>
                <a:lnTo>
                  <a:pt x="1108" y="228"/>
                </a:lnTo>
                <a:lnTo>
                  <a:pt x="1108" y="275"/>
                </a:lnTo>
                <a:close/>
                <a:moveTo>
                  <a:pt x="881" y="275"/>
                </a:moveTo>
                <a:lnTo>
                  <a:pt x="833" y="275"/>
                </a:lnTo>
                <a:lnTo>
                  <a:pt x="833" y="228"/>
                </a:lnTo>
                <a:lnTo>
                  <a:pt x="881" y="228"/>
                </a:lnTo>
                <a:lnTo>
                  <a:pt x="881" y="275"/>
                </a:lnTo>
                <a:close/>
                <a:moveTo>
                  <a:pt x="805" y="275"/>
                </a:moveTo>
                <a:lnTo>
                  <a:pt x="758" y="275"/>
                </a:lnTo>
                <a:lnTo>
                  <a:pt x="758" y="228"/>
                </a:lnTo>
                <a:lnTo>
                  <a:pt x="805" y="228"/>
                </a:lnTo>
                <a:lnTo>
                  <a:pt x="805" y="275"/>
                </a:lnTo>
                <a:close/>
                <a:moveTo>
                  <a:pt x="729" y="275"/>
                </a:moveTo>
                <a:lnTo>
                  <a:pt x="682" y="275"/>
                </a:lnTo>
                <a:lnTo>
                  <a:pt x="682" y="228"/>
                </a:lnTo>
                <a:lnTo>
                  <a:pt x="729" y="228"/>
                </a:lnTo>
                <a:lnTo>
                  <a:pt x="729" y="275"/>
                </a:lnTo>
                <a:close/>
                <a:moveTo>
                  <a:pt x="578" y="275"/>
                </a:moveTo>
                <a:lnTo>
                  <a:pt x="530" y="275"/>
                </a:lnTo>
                <a:lnTo>
                  <a:pt x="530" y="228"/>
                </a:lnTo>
                <a:lnTo>
                  <a:pt x="578" y="228"/>
                </a:lnTo>
                <a:lnTo>
                  <a:pt x="578" y="275"/>
                </a:lnTo>
                <a:close/>
                <a:moveTo>
                  <a:pt x="502" y="275"/>
                </a:moveTo>
                <a:lnTo>
                  <a:pt x="455" y="275"/>
                </a:lnTo>
                <a:lnTo>
                  <a:pt x="455" y="228"/>
                </a:lnTo>
                <a:lnTo>
                  <a:pt x="502" y="228"/>
                </a:lnTo>
                <a:lnTo>
                  <a:pt x="502" y="275"/>
                </a:lnTo>
                <a:close/>
                <a:moveTo>
                  <a:pt x="426" y="275"/>
                </a:moveTo>
                <a:lnTo>
                  <a:pt x="379" y="275"/>
                </a:lnTo>
                <a:lnTo>
                  <a:pt x="379" y="228"/>
                </a:lnTo>
                <a:lnTo>
                  <a:pt x="426" y="228"/>
                </a:lnTo>
                <a:lnTo>
                  <a:pt x="426" y="275"/>
                </a:lnTo>
                <a:close/>
                <a:moveTo>
                  <a:pt x="123" y="275"/>
                </a:moveTo>
                <a:lnTo>
                  <a:pt x="76" y="275"/>
                </a:lnTo>
                <a:lnTo>
                  <a:pt x="76" y="228"/>
                </a:lnTo>
                <a:lnTo>
                  <a:pt x="123" y="228"/>
                </a:lnTo>
                <a:lnTo>
                  <a:pt x="123" y="275"/>
                </a:lnTo>
                <a:close/>
                <a:moveTo>
                  <a:pt x="3003" y="199"/>
                </a:moveTo>
                <a:lnTo>
                  <a:pt x="2954" y="199"/>
                </a:lnTo>
                <a:lnTo>
                  <a:pt x="2954" y="152"/>
                </a:lnTo>
                <a:lnTo>
                  <a:pt x="3003" y="152"/>
                </a:lnTo>
                <a:lnTo>
                  <a:pt x="3003" y="199"/>
                </a:lnTo>
                <a:close/>
                <a:moveTo>
                  <a:pt x="2700" y="199"/>
                </a:moveTo>
                <a:lnTo>
                  <a:pt x="2651" y="199"/>
                </a:lnTo>
                <a:lnTo>
                  <a:pt x="2651" y="152"/>
                </a:lnTo>
                <a:lnTo>
                  <a:pt x="2700" y="152"/>
                </a:lnTo>
                <a:lnTo>
                  <a:pt x="2700" y="199"/>
                </a:lnTo>
                <a:close/>
                <a:moveTo>
                  <a:pt x="2622" y="199"/>
                </a:moveTo>
                <a:lnTo>
                  <a:pt x="2575" y="199"/>
                </a:lnTo>
                <a:lnTo>
                  <a:pt x="2575" y="152"/>
                </a:lnTo>
                <a:lnTo>
                  <a:pt x="2622" y="152"/>
                </a:lnTo>
                <a:lnTo>
                  <a:pt x="2622" y="199"/>
                </a:lnTo>
                <a:close/>
                <a:moveTo>
                  <a:pt x="2547" y="199"/>
                </a:moveTo>
                <a:lnTo>
                  <a:pt x="2499" y="199"/>
                </a:lnTo>
                <a:lnTo>
                  <a:pt x="2499" y="152"/>
                </a:lnTo>
                <a:lnTo>
                  <a:pt x="2547" y="152"/>
                </a:lnTo>
                <a:lnTo>
                  <a:pt x="2547" y="199"/>
                </a:lnTo>
                <a:close/>
                <a:moveTo>
                  <a:pt x="2244" y="199"/>
                </a:moveTo>
                <a:lnTo>
                  <a:pt x="2196" y="199"/>
                </a:lnTo>
                <a:lnTo>
                  <a:pt x="2196" y="152"/>
                </a:lnTo>
                <a:lnTo>
                  <a:pt x="2244" y="152"/>
                </a:lnTo>
                <a:lnTo>
                  <a:pt x="2244" y="199"/>
                </a:lnTo>
                <a:close/>
                <a:moveTo>
                  <a:pt x="1865" y="199"/>
                </a:moveTo>
                <a:lnTo>
                  <a:pt x="1818" y="199"/>
                </a:lnTo>
                <a:lnTo>
                  <a:pt x="1818" y="152"/>
                </a:lnTo>
                <a:lnTo>
                  <a:pt x="1865" y="152"/>
                </a:lnTo>
                <a:lnTo>
                  <a:pt x="1865" y="199"/>
                </a:lnTo>
                <a:close/>
                <a:moveTo>
                  <a:pt x="1411" y="199"/>
                </a:moveTo>
                <a:lnTo>
                  <a:pt x="1363" y="199"/>
                </a:lnTo>
                <a:lnTo>
                  <a:pt x="1363" y="152"/>
                </a:lnTo>
                <a:lnTo>
                  <a:pt x="1411" y="152"/>
                </a:lnTo>
                <a:lnTo>
                  <a:pt x="1411" y="199"/>
                </a:lnTo>
                <a:close/>
                <a:moveTo>
                  <a:pt x="1335" y="199"/>
                </a:moveTo>
                <a:lnTo>
                  <a:pt x="1288" y="199"/>
                </a:lnTo>
                <a:lnTo>
                  <a:pt x="1288" y="152"/>
                </a:lnTo>
                <a:lnTo>
                  <a:pt x="1335" y="152"/>
                </a:lnTo>
                <a:lnTo>
                  <a:pt x="1335" y="199"/>
                </a:lnTo>
                <a:close/>
                <a:moveTo>
                  <a:pt x="1259" y="199"/>
                </a:moveTo>
                <a:lnTo>
                  <a:pt x="1212" y="199"/>
                </a:lnTo>
                <a:lnTo>
                  <a:pt x="1212" y="152"/>
                </a:lnTo>
                <a:lnTo>
                  <a:pt x="1259" y="152"/>
                </a:lnTo>
                <a:lnTo>
                  <a:pt x="1259" y="199"/>
                </a:lnTo>
                <a:close/>
                <a:moveTo>
                  <a:pt x="1184" y="199"/>
                </a:moveTo>
                <a:lnTo>
                  <a:pt x="1136" y="199"/>
                </a:lnTo>
                <a:lnTo>
                  <a:pt x="1136" y="152"/>
                </a:lnTo>
                <a:lnTo>
                  <a:pt x="1184" y="152"/>
                </a:lnTo>
                <a:lnTo>
                  <a:pt x="1184" y="199"/>
                </a:lnTo>
                <a:close/>
                <a:moveTo>
                  <a:pt x="1108" y="199"/>
                </a:moveTo>
                <a:lnTo>
                  <a:pt x="1060" y="199"/>
                </a:lnTo>
                <a:lnTo>
                  <a:pt x="1060" y="152"/>
                </a:lnTo>
                <a:lnTo>
                  <a:pt x="1108" y="152"/>
                </a:lnTo>
                <a:lnTo>
                  <a:pt x="1108" y="199"/>
                </a:lnTo>
                <a:close/>
                <a:moveTo>
                  <a:pt x="1032" y="199"/>
                </a:moveTo>
                <a:lnTo>
                  <a:pt x="985" y="199"/>
                </a:lnTo>
                <a:lnTo>
                  <a:pt x="985" y="152"/>
                </a:lnTo>
                <a:lnTo>
                  <a:pt x="1032" y="152"/>
                </a:lnTo>
                <a:lnTo>
                  <a:pt x="1032" y="199"/>
                </a:lnTo>
                <a:close/>
                <a:moveTo>
                  <a:pt x="805" y="199"/>
                </a:moveTo>
                <a:lnTo>
                  <a:pt x="758" y="199"/>
                </a:lnTo>
                <a:lnTo>
                  <a:pt x="758" y="152"/>
                </a:lnTo>
                <a:lnTo>
                  <a:pt x="805" y="152"/>
                </a:lnTo>
                <a:lnTo>
                  <a:pt x="805" y="199"/>
                </a:lnTo>
                <a:close/>
                <a:moveTo>
                  <a:pt x="729" y="199"/>
                </a:moveTo>
                <a:lnTo>
                  <a:pt x="682" y="199"/>
                </a:lnTo>
                <a:lnTo>
                  <a:pt x="682" y="152"/>
                </a:lnTo>
                <a:lnTo>
                  <a:pt x="729" y="152"/>
                </a:lnTo>
                <a:lnTo>
                  <a:pt x="729" y="199"/>
                </a:lnTo>
                <a:close/>
                <a:moveTo>
                  <a:pt x="653" y="199"/>
                </a:moveTo>
                <a:lnTo>
                  <a:pt x="606" y="199"/>
                </a:lnTo>
                <a:lnTo>
                  <a:pt x="606" y="152"/>
                </a:lnTo>
                <a:lnTo>
                  <a:pt x="653" y="152"/>
                </a:lnTo>
                <a:lnTo>
                  <a:pt x="653" y="199"/>
                </a:lnTo>
                <a:close/>
                <a:moveTo>
                  <a:pt x="578" y="199"/>
                </a:moveTo>
                <a:lnTo>
                  <a:pt x="530" y="199"/>
                </a:lnTo>
                <a:lnTo>
                  <a:pt x="530" y="152"/>
                </a:lnTo>
                <a:lnTo>
                  <a:pt x="578" y="152"/>
                </a:lnTo>
                <a:lnTo>
                  <a:pt x="578" y="199"/>
                </a:lnTo>
                <a:close/>
                <a:moveTo>
                  <a:pt x="502" y="199"/>
                </a:moveTo>
                <a:lnTo>
                  <a:pt x="455" y="199"/>
                </a:lnTo>
                <a:lnTo>
                  <a:pt x="455" y="152"/>
                </a:lnTo>
                <a:lnTo>
                  <a:pt x="502" y="152"/>
                </a:lnTo>
                <a:lnTo>
                  <a:pt x="502" y="199"/>
                </a:lnTo>
                <a:close/>
                <a:moveTo>
                  <a:pt x="2622" y="123"/>
                </a:moveTo>
                <a:lnTo>
                  <a:pt x="2575" y="123"/>
                </a:lnTo>
                <a:lnTo>
                  <a:pt x="2575" y="76"/>
                </a:lnTo>
                <a:lnTo>
                  <a:pt x="2622" y="76"/>
                </a:lnTo>
                <a:lnTo>
                  <a:pt x="2622" y="123"/>
                </a:lnTo>
                <a:close/>
                <a:moveTo>
                  <a:pt x="1865" y="123"/>
                </a:moveTo>
                <a:lnTo>
                  <a:pt x="1818" y="123"/>
                </a:lnTo>
                <a:lnTo>
                  <a:pt x="1818" y="76"/>
                </a:lnTo>
                <a:lnTo>
                  <a:pt x="1865" y="76"/>
                </a:lnTo>
                <a:lnTo>
                  <a:pt x="1865" y="123"/>
                </a:lnTo>
                <a:close/>
                <a:moveTo>
                  <a:pt x="1789" y="123"/>
                </a:moveTo>
                <a:lnTo>
                  <a:pt x="1742" y="123"/>
                </a:lnTo>
                <a:lnTo>
                  <a:pt x="1742" y="76"/>
                </a:lnTo>
                <a:lnTo>
                  <a:pt x="1789" y="76"/>
                </a:lnTo>
                <a:lnTo>
                  <a:pt x="1789" y="123"/>
                </a:lnTo>
                <a:close/>
                <a:moveTo>
                  <a:pt x="1411" y="123"/>
                </a:moveTo>
                <a:lnTo>
                  <a:pt x="1363" y="123"/>
                </a:lnTo>
                <a:lnTo>
                  <a:pt x="1363" y="76"/>
                </a:lnTo>
                <a:lnTo>
                  <a:pt x="1411" y="76"/>
                </a:lnTo>
                <a:lnTo>
                  <a:pt x="1411" y="123"/>
                </a:lnTo>
                <a:close/>
                <a:moveTo>
                  <a:pt x="1335" y="123"/>
                </a:moveTo>
                <a:lnTo>
                  <a:pt x="1288" y="123"/>
                </a:lnTo>
                <a:lnTo>
                  <a:pt x="1288" y="76"/>
                </a:lnTo>
                <a:lnTo>
                  <a:pt x="1335" y="76"/>
                </a:lnTo>
                <a:lnTo>
                  <a:pt x="1335" y="123"/>
                </a:lnTo>
                <a:close/>
                <a:moveTo>
                  <a:pt x="1259" y="123"/>
                </a:moveTo>
                <a:lnTo>
                  <a:pt x="1212" y="123"/>
                </a:lnTo>
                <a:lnTo>
                  <a:pt x="1212" y="76"/>
                </a:lnTo>
                <a:lnTo>
                  <a:pt x="1259" y="76"/>
                </a:lnTo>
                <a:lnTo>
                  <a:pt x="1259" y="123"/>
                </a:lnTo>
                <a:close/>
                <a:moveTo>
                  <a:pt x="1184" y="123"/>
                </a:moveTo>
                <a:lnTo>
                  <a:pt x="1136" y="123"/>
                </a:lnTo>
                <a:lnTo>
                  <a:pt x="1136" y="76"/>
                </a:lnTo>
                <a:lnTo>
                  <a:pt x="1184" y="76"/>
                </a:lnTo>
                <a:lnTo>
                  <a:pt x="1184" y="123"/>
                </a:lnTo>
                <a:close/>
                <a:moveTo>
                  <a:pt x="1108" y="123"/>
                </a:moveTo>
                <a:lnTo>
                  <a:pt x="1060" y="123"/>
                </a:lnTo>
                <a:lnTo>
                  <a:pt x="1060" y="76"/>
                </a:lnTo>
                <a:lnTo>
                  <a:pt x="1108" y="76"/>
                </a:lnTo>
                <a:lnTo>
                  <a:pt x="1108" y="123"/>
                </a:lnTo>
                <a:close/>
                <a:moveTo>
                  <a:pt x="1032" y="123"/>
                </a:moveTo>
                <a:lnTo>
                  <a:pt x="985" y="123"/>
                </a:lnTo>
                <a:lnTo>
                  <a:pt x="985" y="76"/>
                </a:lnTo>
                <a:lnTo>
                  <a:pt x="1032" y="76"/>
                </a:lnTo>
                <a:lnTo>
                  <a:pt x="1032" y="123"/>
                </a:lnTo>
                <a:close/>
                <a:moveTo>
                  <a:pt x="881" y="123"/>
                </a:moveTo>
                <a:lnTo>
                  <a:pt x="833" y="123"/>
                </a:lnTo>
                <a:lnTo>
                  <a:pt x="833" y="76"/>
                </a:lnTo>
                <a:lnTo>
                  <a:pt x="881" y="76"/>
                </a:lnTo>
                <a:lnTo>
                  <a:pt x="881" y="123"/>
                </a:lnTo>
                <a:close/>
                <a:moveTo>
                  <a:pt x="805" y="123"/>
                </a:moveTo>
                <a:lnTo>
                  <a:pt x="758" y="123"/>
                </a:lnTo>
                <a:lnTo>
                  <a:pt x="758" y="76"/>
                </a:lnTo>
                <a:lnTo>
                  <a:pt x="805" y="76"/>
                </a:lnTo>
                <a:lnTo>
                  <a:pt x="805" y="123"/>
                </a:lnTo>
                <a:close/>
                <a:moveTo>
                  <a:pt x="729" y="123"/>
                </a:moveTo>
                <a:lnTo>
                  <a:pt x="682" y="123"/>
                </a:lnTo>
                <a:lnTo>
                  <a:pt x="682" y="76"/>
                </a:lnTo>
                <a:lnTo>
                  <a:pt x="729" y="76"/>
                </a:lnTo>
                <a:lnTo>
                  <a:pt x="729" y="123"/>
                </a:lnTo>
                <a:close/>
                <a:moveTo>
                  <a:pt x="578" y="123"/>
                </a:moveTo>
                <a:lnTo>
                  <a:pt x="530" y="123"/>
                </a:lnTo>
                <a:lnTo>
                  <a:pt x="530" y="76"/>
                </a:lnTo>
                <a:lnTo>
                  <a:pt x="578" y="76"/>
                </a:lnTo>
                <a:lnTo>
                  <a:pt x="578" y="123"/>
                </a:lnTo>
                <a:close/>
                <a:moveTo>
                  <a:pt x="2547" y="48"/>
                </a:moveTo>
                <a:lnTo>
                  <a:pt x="2499" y="48"/>
                </a:lnTo>
                <a:lnTo>
                  <a:pt x="2499" y="0"/>
                </a:lnTo>
                <a:lnTo>
                  <a:pt x="2547" y="0"/>
                </a:lnTo>
                <a:lnTo>
                  <a:pt x="2547" y="48"/>
                </a:lnTo>
                <a:close/>
                <a:moveTo>
                  <a:pt x="2244" y="48"/>
                </a:moveTo>
                <a:lnTo>
                  <a:pt x="2196" y="48"/>
                </a:lnTo>
                <a:lnTo>
                  <a:pt x="2196" y="0"/>
                </a:lnTo>
                <a:lnTo>
                  <a:pt x="2244" y="0"/>
                </a:lnTo>
                <a:lnTo>
                  <a:pt x="2244" y="48"/>
                </a:lnTo>
                <a:close/>
                <a:moveTo>
                  <a:pt x="2168" y="48"/>
                </a:moveTo>
                <a:lnTo>
                  <a:pt x="2121" y="48"/>
                </a:lnTo>
                <a:lnTo>
                  <a:pt x="2121" y="0"/>
                </a:lnTo>
                <a:lnTo>
                  <a:pt x="2168" y="0"/>
                </a:lnTo>
                <a:lnTo>
                  <a:pt x="2168" y="48"/>
                </a:lnTo>
                <a:close/>
                <a:moveTo>
                  <a:pt x="1335" y="48"/>
                </a:moveTo>
                <a:lnTo>
                  <a:pt x="1288" y="48"/>
                </a:lnTo>
                <a:lnTo>
                  <a:pt x="1288" y="0"/>
                </a:lnTo>
                <a:lnTo>
                  <a:pt x="1335" y="0"/>
                </a:lnTo>
                <a:lnTo>
                  <a:pt x="1335" y="48"/>
                </a:lnTo>
                <a:close/>
                <a:moveTo>
                  <a:pt x="1259" y="48"/>
                </a:moveTo>
                <a:lnTo>
                  <a:pt x="1212" y="48"/>
                </a:lnTo>
                <a:lnTo>
                  <a:pt x="1212" y="0"/>
                </a:lnTo>
                <a:lnTo>
                  <a:pt x="1259" y="0"/>
                </a:lnTo>
                <a:lnTo>
                  <a:pt x="1259" y="48"/>
                </a:lnTo>
                <a:close/>
                <a:moveTo>
                  <a:pt x="1184" y="48"/>
                </a:moveTo>
                <a:lnTo>
                  <a:pt x="1136" y="48"/>
                </a:lnTo>
                <a:lnTo>
                  <a:pt x="1136" y="0"/>
                </a:lnTo>
                <a:lnTo>
                  <a:pt x="1184" y="0"/>
                </a:lnTo>
                <a:lnTo>
                  <a:pt x="1184" y="48"/>
                </a:lnTo>
                <a:close/>
                <a:moveTo>
                  <a:pt x="1032" y="48"/>
                </a:moveTo>
                <a:lnTo>
                  <a:pt x="985" y="48"/>
                </a:lnTo>
                <a:lnTo>
                  <a:pt x="985" y="0"/>
                </a:lnTo>
                <a:lnTo>
                  <a:pt x="1032" y="0"/>
                </a:lnTo>
                <a:lnTo>
                  <a:pt x="1032" y="48"/>
                </a:lnTo>
                <a:close/>
                <a:moveTo>
                  <a:pt x="956" y="48"/>
                </a:moveTo>
                <a:lnTo>
                  <a:pt x="909" y="48"/>
                </a:lnTo>
                <a:lnTo>
                  <a:pt x="909" y="0"/>
                </a:lnTo>
                <a:lnTo>
                  <a:pt x="956" y="0"/>
                </a:lnTo>
                <a:lnTo>
                  <a:pt x="956" y="48"/>
                </a:lnTo>
                <a:close/>
                <a:moveTo>
                  <a:pt x="881" y="48"/>
                </a:moveTo>
                <a:lnTo>
                  <a:pt x="833" y="48"/>
                </a:lnTo>
                <a:lnTo>
                  <a:pt x="833" y="0"/>
                </a:lnTo>
                <a:lnTo>
                  <a:pt x="881" y="0"/>
                </a:lnTo>
                <a:lnTo>
                  <a:pt x="881" y="48"/>
                </a:lnTo>
                <a:close/>
                <a:moveTo>
                  <a:pt x="805" y="48"/>
                </a:moveTo>
                <a:lnTo>
                  <a:pt x="758" y="48"/>
                </a:lnTo>
                <a:lnTo>
                  <a:pt x="758" y="0"/>
                </a:lnTo>
                <a:lnTo>
                  <a:pt x="805" y="0"/>
                </a:lnTo>
                <a:lnTo>
                  <a:pt x="805" y="48"/>
                </a:lnTo>
                <a:close/>
              </a:path>
            </a:pathLst>
          </a:custGeom>
          <a:solidFill>
            <a:srgbClr val="FFC000">
              <a:alpha val="20000"/>
            </a:srgbClr>
          </a:solidFill>
          <a:ln>
            <a:noFill/>
          </a:ln>
        </p:spPr>
        <p:txBody>
          <a:bodyPr/>
          <a:lstStyle/>
          <a:p>
            <a:endParaRPr lang="zh-CN" altLang="en-US"/>
          </a:p>
        </p:txBody>
      </p:sp>
      <p:sp>
        <p:nvSpPr>
          <p:cNvPr id="3" name="矩形 2"/>
          <p:cNvSpPr/>
          <p:nvPr/>
        </p:nvSpPr>
        <p:spPr>
          <a:xfrm>
            <a:off x="607895" y="5884118"/>
            <a:ext cx="579729" cy="432048"/>
          </a:xfrm>
          <a:prstGeom prst="rect">
            <a:avLst/>
          </a:prstGeom>
          <a:solidFill>
            <a:srgbClr val="D43E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382318" y="5868652"/>
            <a:ext cx="579729" cy="432048"/>
          </a:xfrm>
          <a:prstGeom prst="rect">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031945" y="5860257"/>
            <a:ext cx="579729" cy="432048"/>
          </a:xfrm>
          <a:prstGeom prst="rect">
            <a:avLst/>
          </a:prstGeom>
          <a:solidFill>
            <a:srgbClr val="00A1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681572" y="5860257"/>
            <a:ext cx="579729" cy="432048"/>
          </a:xfrm>
          <a:prstGeom prst="rect">
            <a:avLst/>
          </a:prstGeom>
          <a:solidFill>
            <a:srgbClr val="F1B6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318135" y="5860257"/>
            <a:ext cx="579729" cy="432048"/>
          </a:xfrm>
          <a:prstGeom prst="rect">
            <a:avLst/>
          </a:prstGeom>
          <a:solidFill>
            <a:srgbClr val="B818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flipV="1">
            <a:off x="-16446" y="371440"/>
            <a:ext cx="3580334" cy="1"/>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580112" y="371440"/>
            <a:ext cx="3547442"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46"/>
          <p:cNvSpPr txBox="1"/>
          <p:nvPr/>
        </p:nvSpPr>
        <p:spPr>
          <a:xfrm>
            <a:off x="3598168" y="158146"/>
            <a:ext cx="1981944" cy="400110"/>
          </a:xfrm>
          <a:prstGeom prst="rect">
            <a:avLst/>
          </a:prstGeom>
          <a:noFill/>
        </p:spPr>
        <p:txBody>
          <a:bodyPr wrap="square" rtlCol="0">
            <a:spAutoFit/>
          </a:bodyPr>
          <a:lstStyle/>
          <a:p>
            <a:pPr algn="ctr"/>
            <a:r>
              <a:rPr lang="zh-CN" altLang="en-US" sz="2000" b="1" dirty="0" smtClean="0">
                <a:solidFill>
                  <a:schemeClr val="bg1">
                    <a:lumMod val="50000"/>
                  </a:schemeClr>
                </a:solidFill>
              </a:rPr>
              <a:t>完成项目之一</a:t>
            </a:r>
            <a:endParaRPr lang="zh-CN" altLang="en-US" sz="2000" b="1" dirty="0">
              <a:solidFill>
                <a:schemeClr val="bg1">
                  <a:lumMod val="50000"/>
                </a:schemeClr>
              </a:solidFill>
            </a:endParaRPr>
          </a:p>
        </p:txBody>
      </p:sp>
      <p:sp>
        <p:nvSpPr>
          <p:cNvPr id="12" name="Rectangle 11"/>
          <p:cNvSpPr>
            <a:spLocks noChangeArrowheads="1"/>
          </p:cNvSpPr>
          <p:nvPr/>
        </p:nvSpPr>
        <p:spPr bwMode="auto">
          <a:xfrm>
            <a:off x="1412846" y="936466"/>
            <a:ext cx="6460522" cy="3713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20" tIns="60960" rIns="121920" bIns="60960"/>
          <a:lstStyle/>
          <a:p>
            <a:endParaRPr lang="zh-CN" altLang="en-US">
              <a:solidFill>
                <a:srgbClr val="000000"/>
              </a:solidFill>
              <a:latin typeface="微软雅黑" pitchFamily="34" charset="-122"/>
              <a:ea typeface="微软雅黑" pitchFamily="34" charset="-122"/>
            </a:endParaRPr>
          </a:p>
        </p:txBody>
      </p:sp>
      <p:sp>
        <p:nvSpPr>
          <p:cNvPr id="16" name="Oval 344"/>
          <p:cNvSpPr>
            <a:spLocks noChangeArrowheads="1"/>
          </p:cNvSpPr>
          <p:nvPr/>
        </p:nvSpPr>
        <p:spPr bwMode="auto">
          <a:xfrm>
            <a:off x="3163863" y="1452043"/>
            <a:ext cx="2812570" cy="2810139"/>
          </a:xfrm>
          <a:prstGeom prst="ellipse">
            <a:avLst/>
          </a:prstGeom>
          <a:solidFill>
            <a:schemeClr val="tx1">
              <a:lumMod val="75000"/>
              <a:lumOff val="25000"/>
            </a:schemeClr>
          </a:solidFill>
          <a:ln>
            <a:noFill/>
          </a:ln>
          <a:extLst/>
        </p:spPr>
        <p:txBody>
          <a:bodyPr lIns="121920" tIns="60960" rIns="121920" bIns="60960"/>
          <a:lstStyle/>
          <a:p>
            <a:pPr>
              <a:defRPr/>
            </a:pPr>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 name="Oval 345"/>
          <p:cNvSpPr>
            <a:spLocks noChangeArrowheads="1"/>
          </p:cNvSpPr>
          <p:nvPr/>
        </p:nvSpPr>
        <p:spPr bwMode="auto">
          <a:xfrm>
            <a:off x="3651472" y="1937220"/>
            <a:ext cx="1837352" cy="1839784"/>
          </a:xfrm>
          <a:prstGeom prst="ellipse">
            <a:avLst/>
          </a:prstGeom>
          <a:solidFill>
            <a:srgbClr val="E3D7C7"/>
          </a:solidFill>
          <a:ln>
            <a:noFill/>
          </a:ln>
          <a:extLst>
            <a:ext uri="{91240B29-F687-4F45-9708-019B960494DF}">
              <a14:hiddenLine xmlns:a14="http://schemas.microsoft.com/office/drawing/2010/main" xmlns="" w="9525">
                <a:solidFill>
                  <a:srgbClr val="000000"/>
                </a:solidFill>
                <a:round/>
                <a:headEnd/>
                <a:tailEnd/>
              </a14:hiddenLine>
            </a:ext>
          </a:extLst>
        </p:spPr>
        <p:txBody>
          <a:bodyPr lIns="121920" tIns="60960" rIns="121920" bIns="60960"/>
          <a:lstStyle/>
          <a:p>
            <a:endParaRPr lang="zh-CN" altLang="en-US">
              <a:solidFill>
                <a:srgbClr val="000000"/>
              </a:solidFill>
              <a:latin typeface="微软雅黑" pitchFamily="34" charset="-122"/>
              <a:ea typeface="微软雅黑" pitchFamily="34" charset="-122"/>
            </a:endParaRPr>
          </a:p>
        </p:txBody>
      </p:sp>
      <p:sp>
        <p:nvSpPr>
          <p:cNvPr id="18" name="Freeform 346"/>
          <p:cNvSpPr>
            <a:spLocks/>
          </p:cNvSpPr>
          <p:nvPr/>
        </p:nvSpPr>
        <p:spPr bwMode="auto">
          <a:xfrm>
            <a:off x="3295189" y="3007286"/>
            <a:ext cx="881588" cy="842677"/>
          </a:xfrm>
          <a:custGeom>
            <a:avLst/>
            <a:gdLst>
              <a:gd name="T0" fmla="*/ 249 w 277"/>
              <a:gd name="T1" fmla="*/ 161 h 265"/>
              <a:gd name="T2" fmla="*/ 103 w 277"/>
              <a:gd name="T3" fmla="*/ 249 h 265"/>
              <a:gd name="T4" fmla="*/ 15 w 277"/>
              <a:gd name="T5" fmla="*/ 104 h 265"/>
              <a:gd name="T6" fmla="*/ 161 w 277"/>
              <a:gd name="T7" fmla="*/ 16 h 265"/>
              <a:gd name="T8" fmla="*/ 277 w 277"/>
              <a:gd name="T9" fmla="*/ 45 h 265"/>
              <a:gd name="T10" fmla="*/ 249 w 277"/>
              <a:gd name="T11" fmla="*/ 161 h 265"/>
            </a:gdLst>
            <a:ahLst/>
            <a:cxnLst>
              <a:cxn ang="0">
                <a:pos x="T0" y="T1"/>
              </a:cxn>
              <a:cxn ang="0">
                <a:pos x="T2" y="T3"/>
              </a:cxn>
              <a:cxn ang="0">
                <a:pos x="T4" y="T5"/>
              </a:cxn>
              <a:cxn ang="0">
                <a:pos x="T6" y="T7"/>
              </a:cxn>
              <a:cxn ang="0">
                <a:pos x="T8" y="T9"/>
              </a:cxn>
              <a:cxn ang="0">
                <a:pos x="T10" y="T11"/>
              </a:cxn>
            </a:cxnLst>
            <a:rect l="0" t="0" r="r" b="b"/>
            <a:pathLst>
              <a:path w="277" h="265">
                <a:moveTo>
                  <a:pt x="249" y="161"/>
                </a:moveTo>
                <a:cubicBezTo>
                  <a:pt x="233" y="226"/>
                  <a:pt x="168" y="265"/>
                  <a:pt x="103" y="249"/>
                </a:cubicBezTo>
                <a:cubicBezTo>
                  <a:pt x="39" y="233"/>
                  <a:pt x="0" y="168"/>
                  <a:pt x="15" y="104"/>
                </a:cubicBezTo>
                <a:cubicBezTo>
                  <a:pt x="31" y="39"/>
                  <a:pt x="96" y="0"/>
                  <a:pt x="161" y="16"/>
                </a:cubicBezTo>
                <a:cubicBezTo>
                  <a:pt x="193" y="24"/>
                  <a:pt x="277" y="45"/>
                  <a:pt x="277" y="45"/>
                </a:cubicBezTo>
                <a:cubicBezTo>
                  <a:pt x="277" y="45"/>
                  <a:pt x="257" y="129"/>
                  <a:pt x="249" y="161"/>
                </a:cubicBezTo>
                <a:close/>
              </a:path>
            </a:pathLst>
          </a:custGeom>
          <a:solidFill>
            <a:schemeClr val="accent6"/>
          </a:solidFill>
          <a:ln>
            <a:noFill/>
          </a:ln>
          <a:extLst/>
        </p:spPr>
        <p:txBody>
          <a:bodyPr lIns="121920" tIns="60960" rIns="121920" bIns="60960"/>
          <a:lstStyle/>
          <a:p>
            <a:pPr>
              <a:defRPr/>
            </a:pPr>
            <a:endParaRPr lang="zh-CN" altLang="en-US">
              <a:solidFill>
                <a:prstClr val="black"/>
              </a:solidFill>
              <a:latin typeface="微软雅黑" panose="020B0503020204020204" pitchFamily="34" charset="-122"/>
              <a:ea typeface="微软雅黑" panose="020B0503020204020204" pitchFamily="34" charset="-122"/>
            </a:endParaRPr>
          </a:p>
        </p:txBody>
      </p:sp>
      <p:grpSp>
        <p:nvGrpSpPr>
          <p:cNvPr id="59" name="组合 58"/>
          <p:cNvGrpSpPr/>
          <p:nvPr/>
        </p:nvGrpSpPr>
        <p:grpSpPr>
          <a:xfrm>
            <a:off x="2696925" y="1717128"/>
            <a:ext cx="1444589" cy="1330286"/>
            <a:chOff x="2696925" y="1717128"/>
            <a:chExt cx="1444589" cy="1330286"/>
          </a:xfrm>
        </p:grpSpPr>
        <p:sp>
          <p:nvSpPr>
            <p:cNvPr id="14" name="Freeform 342"/>
            <p:cNvSpPr>
              <a:spLocks/>
            </p:cNvSpPr>
            <p:nvPr/>
          </p:nvSpPr>
          <p:spPr bwMode="auto">
            <a:xfrm>
              <a:off x="2696925" y="1717128"/>
              <a:ext cx="1444589" cy="1330286"/>
            </a:xfrm>
            <a:custGeom>
              <a:avLst/>
              <a:gdLst>
                <a:gd name="T0" fmla="*/ 289 w 454"/>
                <a:gd name="T1" fmla="*/ 374 h 418"/>
                <a:gd name="T2" fmla="*/ 44 w 454"/>
                <a:gd name="T3" fmla="*/ 288 h 418"/>
                <a:gd name="T4" fmla="*/ 130 w 454"/>
                <a:gd name="T5" fmla="*/ 43 h 418"/>
                <a:gd name="T6" fmla="*/ 374 w 454"/>
                <a:gd name="T7" fmla="*/ 130 h 418"/>
                <a:gd name="T8" fmla="*/ 454 w 454"/>
                <a:gd name="T9" fmla="*/ 295 h 418"/>
                <a:gd name="T10" fmla="*/ 289 w 454"/>
                <a:gd name="T11" fmla="*/ 374 h 418"/>
              </a:gdLst>
              <a:ahLst/>
              <a:cxnLst>
                <a:cxn ang="0">
                  <a:pos x="T0" y="T1"/>
                </a:cxn>
                <a:cxn ang="0">
                  <a:pos x="T2" y="T3"/>
                </a:cxn>
                <a:cxn ang="0">
                  <a:pos x="T4" y="T5"/>
                </a:cxn>
                <a:cxn ang="0">
                  <a:pos x="T6" y="T7"/>
                </a:cxn>
                <a:cxn ang="0">
                  <a:pos x="T8" y="T9"/>
                </a:cxn>
                <a:cxn ang="0">
                  <a:pos x="T10" y="T11"/>
                </a:cxn>
              </a:cxnLst>
              <a:rect l="0" t="0" r="r" b="b"/>
              <a:pathLst>
                <a:path w="454" h="418">
                  <a:moveTo>
                    <a:pt x="289" y="374"/>
                  </a:moveTo>
                  <a:cubicBezTo>
                    <a:pt x="197" y="418"/>
                    <a:pt x="88" y="380"/>
                    <a:pt x="44" y="288"/>
                  </a:cubicBezTo>
                  <a:cubicBezTo>
                    <a:pt x="0" y="197"/>
                    <a:pt x="39" y="87"/>
                    <a:pt x="130" y="43"/>
                  </a:cubicBezTo>
                  <a:cubicBezTo>
                    <a:pt x="221" y="0"/>
                    <a:pt x="331" y="38"/>
                    <a:pt x="374" y="130"/>
                  </a:cubicBezTo>
                  <a:cubicBezTo>
                    <a:pt x="397" y="176"/>
                    <a:pt x="454" y="295"/>
                    <a:pt x="454" y="295"/>
                  </a:cubicBezTo>
                  <a:cubicBezTo>
                    <a:pt x="454" y="295"/>
                    <a:pt x="334" y="353"/>
                    <a:pt x="289" y="374"/>
                  </a:cubicBezTo>
                  <a:close/>
                </a:path>
              </a:pathLst>
            </a:custGeom>
            <a:solidFill>
              <a:schemeClr val="tx1">
                <a:lumMod val="75000"/>
                <a:lumOff val="25000"/>
              </a:schemeClr>
            </a:solidFill>
            <a:ln>
              <a:noFill/>
            </a:ln>
            <a:extLst/>
          </p:spPr>
          <p:txBody>
            <a:bodyPr lIns="121920" tIns="60960" rIns="121920" bIns="60960"/>
            <a:lstStyle/>
            <a:p>
              <a:pPr>
                <a:defRPr/>
              </a:pPr>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 name="Freeform 347"/>
            <p:cNvSpPr>
              <a:spLocks/>
            </p:cNvSpPr>
            <p:nvPr/>
          </p:nvSpPr>
          <p:spPr bwMode="auto">
            <a:xfrm>
              <a:off x="2800283" y="1792519"/>
              <a:ext cx="1316911" cy="1214768"/>
            </a:xfrm>
            <a:custGeom>
              <a:avLst/>
              <a:gdLst>
                <a:gd name="T0" fmla="*/ 1098658 w 413"/>
                <a:gd name="T1" fmla="*/ 1414778 h 381"/>
                <a:gd name="T2" fmla="*/ 170625 w 413"/>
                <a:gd name="T3" fmla="*/ 1098534 h 381"/>
                <a:gd name="T4" fmla="*/ 486905 w 413"/>
                <a:gd name="T5" fmla="*/ 170606 h 381"/>
                <a:gd name="T6" fmla="*/ 1414938 w 413"/>
                <a:gd name="T7" fmla="*/ 486850 h 381"/>
                <a:gd name="T8" fmla="*/ 1718733 w 413"/>
                <a:gd name="T9" fmla="*/ 1111017 h 381"/>
                <a:gd name="T10" fmla="*/ 1098658 w 413"/>
                <a:gd name="T11" fmla="*/ 1414778 h 381"/>
                <a:gd name="T12" fmla="*/ 0 60000 65536"/>
                <a:gd name="T13" fmla="*/ 0 60000 65536"/>
                <a:gd name="T14" fmla="*/ 0 60000 65536"/>
                <a:gd name="T15" fmla="*/ 0 60000 65536"/>
                <a:gd name="T16" fmla="*/ 0 60000 65536"/>
                <a:gd name="T17" fmla="*/ 0 60000 65536"/>
                <a:gd name="T18" fmla="*/ 0 w 413"/>
                <a:gd name="T19" fmla="*/ 0 h 381"/>
                <a:gd name="T20" fmla="*/ 413 w 413"/>
                <a:gd name="T21" fmla="*/ 381 h 381"/>
              </a:gdLst>
              <a:ahLst/>
              <a:cxnLst>
                <a:cxn ang="T12">
                  <a:pos x="T0" y="T1"/>
                </a:cxn>
                <a:cxn ang="T13">
                  <a:pos x="T2" y="T3"/>
                </a:cxn>
                <a:cxn ang="T14">
                  <a:pos x="T4" y="T5"/>
                </a:cxn>
                <a:cxn ang="T15">
                  <a:pos x="T6" y="T7"/>
                </a:cxn>
                <a:cxn ang="T16">
                  <a:pos x="T8" y="T9"/>
                </a:cxn>
                <a:cxn ang="T17">
                  <a:pos x="T10" y="T11"/>
                </a:cxn>
              </a:cxnLst>
              <a:rect l="T18" t="T19" r="T20" b="T21"/>
              <a:pathLst>
                <a:path w="413" h="381">
                  <a:moveTo>
                    <a:pt x="264" y="340"/>
                  </a:moveTo>
                  <a:cubicBezTo>
                    <a:pt x="181" y="381"/>
                    <a:pt x="81" y="347"/>
                    <a:pt x="41" y="264"/>
                  </a:cubicBezTo>
                  <a:cubicBezTo>
                    <a:pt x="0" y="181"/>
                    <a:pt x="34" y="81"/>
                    <a:pt x="117" y="41"/>
                  </a:cubicBezTo>
                  <a:cubicBezTo>
                    <a:pt x="200" y="0"/>
                    <a:pt x="299" y="34"/>
                    <a:pt x="340" y="117"/>
                  </a:cubicBezTo>
                  <a:cubicBezTo>
                    <a:pt x="360" y="159"/>
                    <a:pt x="413" y="267"/>
                    <a:pt x="413" y="267"/>
                  </a:cubicBezTo>
                  <a:cubicBezTo>
                    <a:pt x="413" y="267"/>
                    <a:pt x="305" y="320"/>
                    <a:pt x="264" y="340"/>
                  </a:cubicBezTo>
                  <a:close/>
                </a:path>
              </a:pathLst>
            </a:custGeom>
            <a:solidFill>
              <a:srgbClr val="DEA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21920" tIns="60960" rIns="121920" bIns="60960"/>
            <a:lstStyle/>
            <a:p>
              <a:endParaRPr lang="zh-CN" altLang="en-US">
                <a:solidFill>
                  <a:srgbClr val="000000"/>
                </a:solidFill>
                <a:latin typeface="微软雅黑" pitchFamily="34" charset="-122"/>
                <a:ea typeface="微软雅黑" pitchFamily="34" charset="-122"/>
              </a:endParaRPr>
            </a:p>
          </p:txBody>
        </p:sp>
      </p:grpSp>
      <p:grpSp>
        <p:nvGrpSpPr>
          <p:cNvPr id="2" name="组合 1"/>
          <p:cNvGrpSpPr/>
          <p:nvPr/>
        </p:nvGrpSpPr>
        <p:grpSpPr>
          <a:xfrm>
            <a:off x="4892992" y="1145615"/>
            <a:ext cx="1350958" cy="1364334"/>
            <a:chOff x="4892992" y="1145615"/>
            <a:chExt cx="1350958" cy="1364334"/>
          </a:xfrm>
        </p:grpSpPr>
        <p:sp>
          <p:nvSpPr>
            <p:cNvPr id="13" name="Freeform 341"/>
            <p:cNvSpPr>
              <a:spLocks/>
            </p:cNvSpPr>
            <p:nvPr/>
          </p:nvSpPr>
          <p:spPr bwMode="auto">
            <a:xfrm>
              <a:off x="4892992" y="1145615"/>
              <a:ext cx="1350958" cy="1364334"/>
            </a:xfrm>
            <a:custGeom>
              <a:avLst/>
              <a:gdLst>
                <a:gd name="T0" fmla="*/ 4 w 424"/>
                <a:gd name="T1" fmla="*/ 221 h 428"/>
                <a:gd name="T2" fmla="*/ 203 w 424"/>
                <a:gd name="T3" fmla="*/ 5 h 428"/>
                <a:gd name="T4" fmla="*/ 419 w 424"/>
                <a:gd name="T5" fmla="*/ 204 h 428"/>
                <a:gd name="T6" fmla="*/ 220 w 424"/>
                <a:gd name="T7" fmla="*/ 419 h 428"/>
                <a:gd name="T8" fmla="*/ 13 w 424"/>
                <a:gd name="T9" fmla="*/ 428 h 428"/>
                <a:gd name="T10" fmla="*/ 4 w 424"/>
                <a:gd name="T11" fmla="*/ 221 h 428"/>
              </a:gdLst>
              <a:ahLst/>
              <a:cxnLst>
                <a:cxn ang="0">
                  <a:pos x="T0" y="T1"/>
                </a:cxn>
                <a:cxn ang="0">
                  <a:pos x="T2" y="T3"/>
                </a:cxn>
                <a:cxn ang="0">
                  <a:pos x="T4" y="T5"/>
                </a:cxn>
                <a:cxn ang="0">
                  <a:pos x="T6" y="T7"/>
                </a:cxn>
                <a:cxn ang="0">
                  <a:pos x="T8" y="T9"/>
                </a:cxn>
                <a:cxn ang="0">
                  <a:pos x="T10" y="T11"/>
                </a:cxn>
              </a:cxnLst>
              <a:rect l="0" t="0" r="r" b="b"/>
              <a:pathLst>
                <a:path w="424" h="428">
                  <a:moveTo>
                    <a:pt x="4" y="221"/>
                  </a:moveTo>
                  <a:cubicBezTo>
                    <a:pt x="0" y="106"/>
                    <a:pt x="89" y="10"/>
                    <a:pt x="203" y="5"/>
                  </a:cubicBezTo>
                  <a:cubicBezTo>
                    <a:pt x="318" y="0"/>
                    <a:pt x="415" y="89"/>
                    <a:pt x="419" y="204"/>
                  </a:cubicBezTo>
                  <a:cubicBezTo>
                    <a:pt x="424" y="318"/>
                    <a:pt x="335" y="415"/>
                    <a:pt x="220" y="419"/>
                  </a:cubicBezTo>
                  <a:cubicBezTo>
                    <a:pt x="163" y="422"/>
                    <a:pt x="13" y="428"/>
                    <a:pt x="13" y="428"/>
                  </a:cubicBezTo>
                  <a:cubicBezTo>
                    <a:pt x="13" y="428"/>
                    <a:pt x="7" y="278"/>
                    <a:pt x="4" y="221"/>
                  </a:cubicBezTo>
                  <a:close/>
                </a:path>
              </a:pathLst>
            </a:custGeom>
            <a:solidFill>
              <a:schemeClr val="tx1">
                <a:lumMod val="75000"/>
                <a:lumOff val="25000"/>
              </a:schemeClr>
            </a:solidFill>
            <a:ln>
              <a:noFill/>
            </a:ln>
            <a:extLst/>
          </p:spPr>
          <p:txBody>
            <a:bodyPr lIns="121920" tIns="60960" rIns="121920" bIns="60960"/>
            <a:lstStyle/>
            <a:p>
              <a:pPr>
                <a:defRPr/>
              </a:pPr>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 name="Freeform 348"/>
            <p:cNvSpPr>
              <a:spLocks/>
            </p:cNvSpPr>
            <p:nvPr/>
          </p:nvSpPr>
          <p:spPr bwMode="auto">
            <a:xfrm>
              <a:off x="4892992" y="1235598"/>
              <a:ext cx="1258543" cy="1270703"/>
            </a:xfrm>
            <a:custGeom>
              <a:avLst/>
              <a:gdLst>
                <a:gd name="T0" fmla="*/ 5 w 395"/>
                <a:gd name="T1" fmla="*/ 206 h 399"/>
                <a:gd name="T2" fmla="*/ 190 w 395"/>
                <a:gd name="T3" fmla="*/ 5 h 399"/>
                <a:gd name="T4" fmla="*/ 391 w 395"/>
                <a:gd name="T5" fmla="*/ 190 h 399"/>
                <a:gd name="T6" fmla="*/ 206 w 395"/>
                <a:gd name="T7" fmla="*/ 391 h 399"/>
                <a:gd name="T8" fmla="*/ 13 w 395"/>
                <a:gd name="T9" fmla="*/ 399 h 399"/>
                <a:gd name="T10" fmla="*/ 5 w 395"/>
                <a:gd name="T11" fmla="*/ 206 h 399"/>
              </a:gdLst>
              <a:ahLst/>
              <a:cxnLst>
                <a:cxn ang="0">
                  <a:pos x="T0" y="T1"/>
                </a:cxn>
                <a:cxn ang="0">
                  <a:pos x="T2" y="T3"/>
                </a:cxn>
                <a:cxn ang="0">
                  <a:pos x="T4" y="T5"/>
                </a:cxn>
                <a:cxn ang="0">
                  <a:pos x="T6" y="T7"/>
                </a:cxn>
                <a:cxn ang="0">
                  <a:pos x="T8" y="T9"/>
                </a:cxn>
                <a:cxn ang="0">
                  <a:pos x="T10" y="T11"/>
                </a:cxn>
              </a:cxnLst>
              <a:rect l="0" t="0" r="r" b="b"/>
              <a:pathLst>
                <a:path w="395" h="399">
                  <a:moveTo>
                    <a:pt x="5" y="206"/>
                  </a:moveTo>
                  <a:cubicBezTo>
                    <a:pt x="0" y="99"/>
                    <a:pt x="83" y="9"/>
                    <a:pt x="190" y="5"/>
                  </a:cubicBezTo>
                  <a:cubicBezTo>
                    <a:pt x="297" y="0"/>
                    <a:pt x="387" y="83"/>
                    <a:pt x="391" y="190"/>
                  </a:cubicBezTo>
                  <a:cubicBezTo>
                    <a:pt x="395" y="297"/>
                    <a:pt x="313" y="386"/>
                    <a:pt x="206" y="391"/>
                  </a:cubicBezTo>
                  <a:cubicBezTo>
                    <a:pt x="152" y="393"/>
                    <a:pt x="13" y="399"/>
                    <a:pt x="13" y="399"/>
                  </a:cubicBezTo>
                  <a:cubicBezTo>
                    <a:pt x="13" y="399"/>
                    <a:pt x="7" y="259"/>
                    <a:pt x="5" y="206"/>
                  </a:cubicBezTo>
                  <a:close/>
                </a:path>
              </a:pathLst>
            </a:custGeom>
            <a:solidFill>
              <a:srgbClr val="00CC99"/>
            </a:solidFill>
            <a:ln>
              <a:noFill/>
            </a:ln>
            <a:extLst/>
          </p:spPr>
          <p:txBody>
            <a:bodyPr lIns="121920" tIns="60960" rIns="121920" bIns="60960"/>
            <a:lstStyle/>
            <a:p>
              <a:pPr>
                <a:defRPr/>
              </a:pPr>
              <a:endParaRPr lang="zh-CN" altLang="en-US">
                <a:solidFill>
                  <a:prstClr val="black"/>
                </a:solidFill>
                <a:latin typeface="微软雅黑" panose="020B0503020204020204" pitchFamily="34" charset="-122"/>
                <a:ea typeface="微软雅黑" panose="020B0503020204020204" pitchFamily="34" charset="-122"/>
              </a:endParaRPr>
            </a:p>
          </p:txBody>
        </p:sp>
      </p:grpSp>
      <p:sp>
        <p:nvSpPr>
          <p:cNvPr id="21" name="Freeform 349"/>
          <p:cNvSpPr>
            <a:spLocks/>
          </p:cNvSpPr>
          <p:nvPr/>
        </p:nvSpPr>
        <p:spPr bwMode="auto">
          <a:xfrm>
            <a:off x="4934335" y="3172660"/>
            <a:ext cx="593400" cy="582457"/>
          </a:xfrm>
          <a:custGeom>
            <a:avLst/>
            <a:gdLst>
              <a:gd name="T0" fmla="*/ 90 w 186"/>
              <a:gd name="T1" fmla="*/ 2 h 183"/>
              <a:gd name="T2" fmla="*/ 184 w 186"/>
              <a:gd name="T3" fmla="*/ 88 h 183"/>
              <a:gd name="T4" fmla="*/ 97 w 186"/>
              <a:gd name="T5" fmla="*/ 181 h 183"/>
              <a:gd name="T6" fmla="*/ 4 w 186"/>
              <a:gd name="T7" fmla="*/ 95 h 183"/>
              <a:gd name="T8" fmla="*/ 0 w 186"/>
              <a:gd name="T9" fmla="*/ 5 h 183"/>
              <a:gd name="T10" fmla="*/ 90 w 186"/>
              <a:gd name="T11" fmla="*/ 2 h 183"/>
            </a:gdLst>
            <a:ahLst/>
            <a:cxnLst>
              <a:cxn ang="0">
                <a:pos x="T0" y="T1"/>
              </a:cxn>
              <a:cxn ang="0">
                <a:pos x="T2" y="T3"/>
              </a:cxn>
              <a:cxn ang="0">
                <a:pos x="T4" y="T5"/>
              </a:cxn>
              <a:cxn ang="0">
                <a:pos x="T6" y="T7"/>
              </a:cxn>
              <a:cxn ang="0">
                <a:pos x="T8" y="T9"/>
              </a:cxn>
              <a:cxn ang="0">
                <a:pos x="T10" y="T11"/>
              </a:cxn>
            </a:cxnLst>
            <a:rect l="0" t="0" r="r" b="b"/>
            <a:pathLst>
              <a:path w="186" h="183">
                <a:moveTo>
                  <a:pt x="90" y="2"/>
                </a:moveTo>
                <a:cubicBezTo>
                  <a:pt x="140" y="0"/>
                  <a:pt x="182" y="38"/>
                  <a:pt x="184" y="88"/>
                </a:cubicBezTo>
                <a:cubicBezTo>
                  <a:pt x="186" y="137"/>
                  <a:pt x="147" y="179"/>
                  <a:pt x="97" y="181"/>
                </a:cubicBezTo>
                <a:cubicBezTo>
                  <a:pt x="48" y="183"/>
                  <a:pt x="6" y="145"/>
                  <a:pt x="4" y="95"/>
                </a:cubicBezTo>
                <a:cubicBezTo>
                  <a:pt x="3" y="70"/>
                  <a:pt x="0" y="5"/>
                  <a:pt x="0" y="5"/>
                </a:cubicBezTo>
                <a:cubicBezTo>
                  <a:pt x="0" y="5"/>
                  <a:pt x="65" y="3"/>
                  <a:pt x="90" y="2"/>
                </a:cubicBezTo>
                <a:close/>
              </a:path>
            </a:pathLst>
          </a:custGeom>
          <a:solidFill>
            <a:srgbClr val="00A1DA"/>
          </a:solidFill>
          <a:ln>
            <a:noFill/>
          </a:ln>
          <a:extLst/>
        </p:spPr>
        <p:txBody>
          <a:bodyPr lIns="121920" tIns="60960" rIns="121920" bIns="60960"/>
          <a:lstStyle/>
          <a:p>
            <a:pPr>
              <a:defRPr/>
            </a:pPr>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 name="Freeform 350"/>
          <p:cNvSpPr>
            <a:spLocks/>
          </p:cNvSpPr>
          <p:nvPr/>
        </p:nvSpPr>
        <p:spPr bwMode="auto">
          <a:xfrm>
            <a:off x="4395654" y="3599471"/>
            <a:ext cx="369659" cy="415867"/>
          </a:xfrm>
          <a:custGeom>
            <a:avLst/>
            <a:gdLst>
              <a:gd name="T0" fmla="*/ 93 w 116"/>
              <a:gd name="T1" fmla="*/ 35 h 131"/>
              <a:gd name="T2" fmla="*/ 96 w 116"/>
              <a:gd name="T3" fmla="*/ 109 h 131"/>
              <a:gd name="T4" fmla="*/ 23 w 116"/>
              <a:gd name="T5" fmla="*/ 112 h 131"/>
              <a:gd name="T6" fmla="*/ 20 w 116"/>
              <a:gd name="T7" fmla="*/ 38 h 131"/>
              <a:gd name="T8" fmla="*/ 55 w 116"/>
              <a:gd name="T9" fmla="*/ 0 h 131"/>
              <a:gd name="T10" fmla="*/ 93 w 116"/>
              <a:gd name="T11" fmla="*/ 35 h 131"/>
            </a:gdLst>
            <a:ahLst/>
            <a:cxnLst>
              <a:cxn ang="0">
                <a:pos x="T0" y="T1"/>
              </a:cxn>
              <a:cxn ang="0">
                <a:pos x="T2" y="T3"/>
              </a:cxn>
              <a:cxn ang="0">
                <a:pos x="T4" y="T5"/>
              </a:cxn>
              <a:cxn ang="0">
                <a:pos x="T6" y="T7"/>
              </a:cxn>
              <a:cxn ang="0">
                <a:pos x="T8" y="T9"/>
              </a:cxn>
              <a:cxn ang="0">
                <a:pos x="T10" y="T11"/>
              </a:cxn>
            </a:cxnLst>
            <a:rect l="0" t="0" r="r" b="b"/>
            <a:pathLst>
              <a:path w="116" h="131">
                <a:moveTo>
                  <a:pt x="93" y="35"/>
                </a:moveTo>
                <a:cubicBezTo>
                  <a:pt x="115" y="54"/>
                  <a:pt x="116" y="87"/>
                  <a:pt x="96" y="109"/>
                </a:cubicBezTo>
                <a:cubicBezTo>
                  <a:pt x="77" y="130"/>
                  <a:pt x="44" y="131"/>
                  <a:pt x="23" y="112"/>
                </a:cubicBezTo>
                <a:cubicBezTo>
                  <a:pt x="2" y="92"/>
                  <a:pt x="0" y="59"/>
                  <a:pt x="20" y="38"/>
                </a:cubicBezTo>
                <a:cubicBezTo>
                  <a:pt x="30" y="27"/>
                  <a:pt x="55" y="0"/>
                  <a:pt x="55" y="0"/>
                </a:cubicBezTo>
                <a:cubicBezTo>
                  <a:pt x="55" y="0"/>
                  <a:pt x="83" y="25"/>
                  <a:pt x="93" y="35"/>
                </a:cubicBezTo>
                <a:close/>
              </a:path>
            </a:pathLst>
          </a:custGeom>
          <a:solidFill>
            <a:schemeClr val="accent5"/>
          </a:solidFill>
          <a:ln>
            <a:noFill/>
          </a:ln>
          <a:extLst/>
        </p:spPr>
        <p:txBody>
          <a:bodyPr lIns="121920" tIns="60960" rIns="121920" bIns="60960"/>
          <a:lstStyle/>
          <a:p>
            <a:pPr>
              <a:defRPr/>
            </a:pPr>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 name="Freeform 351"/>
          <p:cNvSpPr>
            <a:spLocks/>
          </p:cNvSpPr>
          <p:nvPr/>
        </p:nvSpPr>
        <p:spPr bwMode="auto">
          <a:xfrm>
            <a:off x="4377415" y="1697672"/>
            <a:ext cx="369659" cy="418298"/>
          </a:xfrm>
          <a:custGeom>
            <a:avLst/>
            <a:gdLst>
              <a:gd name="T0" fmla="*/ 95688 w 116"/>
              <a:gd name="T1" fmla="*/ 400195 h 131"/>
              <a:gd name="T2" fmla="*/ 83207 w 116"/>
              <a:gd name="T3" fmla="*/ 91711 h 131"/>
              <a:gd name="T4" fmla="*/ 391072 w 116"/>
              <a:gd name="T5" fmla="*/ 79205 h 131"/>
              <a:gd name="T6" fmla="*/ 403553 w 116"/>
              <a:gd name="T7" fmla="*/ 387689 h 131"/>
              <a:gd name="T8" fmla="*/ 253781 w 116"/>
              <a:gd name="T9" fmla="*/ 546100 h 131"/>
              <a:gd name="T10" fmla="*/ 95688 w 116"/>
              <a:gd name="T11" fmla="*/ 400195 h 131"/>
              <a:gd name="T12" fmla="*/ 0 60000 65536"/>
              <a:gd name="T13" fmla="*/ 0 60000 65536"/>
              <a:gd name="T14" fmla="*/ 0 60000 65536"/>
              <a:gd name="T15" fmla="*/ 0 60000 65536"/>
              <a:gd name="T16" fmla="*/ 0 60000 65536"/>
              <a:gd name="T17" fmla="*/ 0 60000 65536"/>
              <a:gd name="T18" fmla="*/ 0 w 116"/>
              <a:gd name="T19" fmla="*/ 0 h 131"/>
              <a:gd name="T20" fmla="*/ 116 w 116"/>
              <a:gd name="T21" fmla="*/ 131 h 131"/>
            </a:gdLst>
            <a:ahLst/>
            <a:cxnLst>
              <a:cxn ang="T12">
                <a:pos x="T0" y="T1"/>
              </a:cxn>
              <a:cxn ang="T13">
                <a:pos x="T2" y="T3"/>
              </a:cxn>
              <a:cxn ang="T14">
                <a:pos x="T4" y="T5"/>
              </a:cxn>
              <a:cxn ang="T15">
                <a:pos x="T6" y="T7"/>
              </a:cxn>
              <a:cxn ang="T16">
                <a:pos x="T8" y="T9"/>
              </a:cxn>
              <a:cxn ang="T17">
                <a:pos x="T10" y="T11"/>
              </a:cxn>
            </a:cxnLst>
            <a:rect l="T18" t="T19" r="T20" b="T21"/>
            <a:pathLst>
              <a:path w="116" h="131">
                <a:moveTo>
                  <a:pt x="23" y="96"/>
                </a:moveTo>
                <a:cubicBezTo>
                  <a:pt x="2" y="76"/>
                  <a:pt x="0" y="43"/>
                  <a:pt x="20" y="22"/>
                </a:cubicBezTo>
                <a:cubicBezTo>
                  <a:pt x="39" y="1"/>
                  <a:pt x="72" y="0"/>
                  <a:pt x="94" y="19"/>
                </a:cubicBezTo>
                <a:cubicBezTo>
                  <a:pt x="115" y="39"/>
                  <a:pt x="116" y="72"/>
                  <a:pt x="97" y="93"/>
                </a:cubicBezTo>
                <a:cubicBezTo>
                  <a:pt x="87" y="103"/>
                  <a:pt x="61" y="131"/>
                  <a:pt x="61" y="131"/>
                </a:cubicBezTo>
                <a:cubicBezTo>
                  <a:pt x="61" y="131"/>
                  <a:pt x="33" y="106"/>
                  <a:pt x="23" y="96"/>
                </a:cubicBezTo>
                <a:close/>
              </a:path>
            </a:pathLst>
          </a:custGeom>
          <a:solidFill>
            <a:srgbClr val="C04E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21920" tIns="60960" rIns="121920" bIns="60960"/>
          <a:lstStyle/>
          <a:p>
            <a:endParaRPr lang="zh-CN" altLang="en-US">
              <a:solidFill>
                <a:srgbClr val="000000"/>
              </a:solidFill>
              <a:latin typeface="微软雅黑" pitchFamily="34" charset="-122"/>
              <a:ea typeface="微软雅黑" pitchFamily="34" charset="-122"/>
            </a:endParaRPr>
          </a:p>
        </p:txBody>
      </p:sp>
      <p:sp>
        <p:nvSpPr>
          <p:cNvPr id="24" name="Oval 352"/>
          <p:cNvSpPr>
            <a:spLocks noChangeArrowheads="1"/>
          </p:cNvSpPr>
          <p:nvPr/>
        </p:nvSpPr>
        <p:spPr bwMode="auto">
          <a:xfrm>
            <a:off x="3826574" y="2112322"/>
            <a:ext cx="1487149" cy="1487149"/>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lIns="121920" tIns="60960" rIns="121920" bIns="60960"/>
          <a:lstStyle/>
          <a:p>
            <a:endParaRPr lang="zh-CN" altLang="en-US">
              <a:solidFill>
                <a:srgbClr val="000000"/>
              </a:solidFill>
              <a:latin typeface="微软雅黑" pitchFamily="34" charset="-122"/>
              <a:ea typeface="微软雅黑" pitchFamily="34" charset="-122"/>
            </a:endParaRPr>
          </a:p>
        </p:txBody>
      </p:sp>
      <p:sp>
        <p:nvSpPr>
          <p:cNvPr id="25" name="Freeform 353"/>
          <p:cNvSpPr>
            <a:spLocks/>
          </p:cNvSpPr>
          <p:nvPr/>
        </p:nvSpPr>
        <p:spPr bwMode="auto">
          <a:xfrm>
            <a:off x="3949388" y="3162932"/>
            <a:ext cx="148350" cy="132543"/>
          </a:xfrm>
          <a:custGeom>
            <a:avLst/>
            <a:gdLst>
              <a:gd name="T0" fmla="*/ 0 w 91"/>
              <a:gd name="T1" fmla="*/ 21167 h 82"/>
              <a:gd name="T2" fmla="*/ 192617 w 91"/>
              <a:gd name="T3" fmla="*/ 0 h 82"/>
              <a:gd name="T4" fmla="*/ 114300 w 91"/>
              <a:gd name="T5" fmla="*/ 173567 h 82"/>
              <a:gd name="T6" fmla="*/ 105834 w 91"/>
              <a:gd name="T7" fmla="*/ 61383 h 82"/>
              <a:gd name="T8" fmla="*/ 0 w 91"/>
              <a:gd name="T9" fmla="*/ 21167 h 82"/>
              <a:gd name="T10" fmla="*/ 0 60000 65536"/>
              <a:gd name="T11" fmla="*/ 0 60000 65536"/>
              <a:gd name="T12" fmla="*/ 0 60000 65536"/>
              <a:gd name="T13" fmla="*/ 0 60000 65536"/>
              <a:gd name="T14" fmla="*/ 0 60000 65536"/>
              <a:gd name="T15" fmla="*/ 0 w 91"/>
              <a:gd name="T16" fmla="*/ 0 h 82"/>
              <a:gd name="T17" fmla="*/ 91 w 91"/>
              <a:gd name="T18" fmla="*/ 82 h 82"/>
            </a:gdLst>
            <a:ahLst/>
            <a:cxnLst>
              <a:cxn ang="T10">
                <a:pos x="T0" y="T1"/>
              </a:cxn>
              <a:cxn ang="T11">
                <a:pos x="T2" y="T3"/>
              </a:cxn>
              <a:cxn ang="T12">
                <a:pos x="T4" y="T5"/>
              </a:cxn>
              <a:cxn ang="T13">
                <a:pos x="T6" y="T7"/>
              </a:cxn>
              <a:cxn ang="T14">
                <a:pos x="T8" y="T9"/>
              </a:cxn>
            </a:cxnLst>
            <a:rect l="T15" t="T16" r="T17" b="T18"/>
            <a:pathLst>
              <a:path w="91" h="82">
                <a:moveTo>
                  <a:pt x="0" y="10"/>
                </a:moveTo>
                <a:lnTo>
                  <a:pt x="91" y="0"/>
                </a:lnTo>
                <a:lnTo>
                  <a:pt x="54" y="82"/>
                </a:lnTo>
                <a:lnTo>
                  <a:pt x="50" y="29"/>
                </a:lnTo>
                <a:lnTo>
                  <a:pt x="0" y="10"/>
                </a:lnTo>
                <a:close/>
              </a:path>
            </a:pathLst>
          </a:cu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21920" tIns="60960" rIns="121920" bIns="60960"/>
          <a:lstStyle/>
          <a:p>
            <a:endParaRPr lang="zh-CN" altLang="en-US">
              <a:solidFill>
                <a:srgbClr val="000000"/>
              </a:solidFill>
              <a:latin typeface="微软雅黑" pitchFamily="34" charset="-122"/>
              <a:ea typeface="微软雅黑" pitchFamily="34" charset="-122"/>
            </a:endParaRPr>
          </a:p>
        </p:txBody>
      </p:sp>
      <p:sp>
        <p:nvSpPr>
          <p:cNvPr id="26" name="Freeform 354"/>
          <p:cNvSpPr>
            <a:spLocks/>
          </p:cNvSpPr>
          <p:nvPr/>
        </p:nvSpPr>
        <p:spPr bwMode="auto">
          <a:xfrm>
            <a:off x="3922637" y="2522109"/>
            <a:ext cx="142270" cy="131326"/>
          </a:xfrm>
          <a:custGeom>
            <a:avLst/>
            <a:gdLst>
              <a:gd name="T0" fmla="*/ 74083 w 88"/>
              <a:gd name="T1" fmla="*/ 0 h 81"/>
              <a:gd name="T2" fmla="*/ 186267 w 88"/>
              <a:gd name="T3" fmla="*/ 150284 h 81"/>
              <a:gd name="T4" fmla="*/ 0 w 88"/>
              <a:gd name="T5" fmla="*/ 171451 h 81"/>
              <a:gd name="T6" fmla="*/ 91017 w 88"/>
              <a:gd name="T7" fmla="*/ 107951 h 81"/>
              <a:gd name="T8" fmla="*/ 74083 w 88"/>
              <a:gd name="T9" fmla="*/ 0 h 81"/>
              <a:gd name="T10" fmla="*/ 0 60000 65536"/>
              <a:gd name="T11" fmla="*/ 0 60000 65536"/>
              <a:gd name="T12" fmla="*/ 0 60000 65536"/>
              <a:gd name="T13" fmla="*/ 0 60000 65536"/>
              <a:gd name="T14" fmla="*/ 0 60000 65536"/>
              <a:gd name="T15" fmla="*/ 0 w 88"/>
              <a:gd name="T16" fmla="*/ 0 h 81"/>
              <a:gd name="T17" fmla="*/ 88 w 88"/>
              <a:gd name="T18" fmla="*/ 81 h 81"/>
            </a:gdLst>
            <a:ahLst/>
            <a:cxnLst>
              <a:cxn ang="T10">
                <a:pos x="T0" y="T1"/>
              </a:cxn>
              <a:cxn ang="T11">
                <a:pos x="T2" y="T3"/>
              </a:cxn>
              <a:cxn ang="T12">
                <a:pos x="T4" y="T5"/>
              </a:cxn>
              <a:cxn ang="T13">
                <a:pos x="T6" y="T7"/>
              </a:cxn>
              <a:cxn ang="T14">
                <a:pos x="T8" y="T9"/>
              </a:cxn>
            </a:cxnLst>
            <a:rect l="T15" t="T16" r="T17" b="T18"/>
            <a:pathLst>
              <a:path w="88" h="81">
                <a:moveTo>
                  <a:pt x="35" y="0"/>
                </a:moveTo>
                <a:lnTo>
                  <a:pt x="88" y="71"/>
                </a:lnTo>
                <a:lnTo>
                  <a:pt x="0" y="81"/>
                </a:lnTo>
                <a:lnTo>
                  <a:pt x="43" y="51"/>
                </a:lnTo>
                <a:lnTo>
                  <a:pt x="35" y="0"/>
                </a:lnTo>
                <a:close/>
              </a:path>
            </a:pathLst>
          </a:cu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21920" tIns="60960" rIns="121920" bIns="60960"/>
          <a:lstStyle/>
          <a:p>
            <a:endParaRPr lang="zh-CN" altLang="en-US">
              <a:solidFill>
                <a:srgbClr val="000000"/>
              </a:solidFill>
              <a:latin typeface="微软雅黑" pitchFamily="34" charset="-122"/>
              <a:ea typeface="微软雅黑" pitchFamily="34" charset="-122"/>
            </a:endParaRPr>
          </a:p>
        </p:txBody>
      </p:sp>
      <p:sp>
        <p:nvSpPr>
          <p:cNvPr id="27" name="Freeform 355"/>
          <p:cNvSpPr>
            <a:spLocks/>
          </p:cNvSpPr>
          <p:nvPr/>
        </p:nvSpPr>
        <p:spPr bwMode="auto">
          <a:xfrm>
            <a:off x="4503877" y="2162178"/>
            <a:ext cx="148350" cy="125246"/>
          </a:xfrm>
          <a:custGeom>
            <a:avLst/>
            <a:gdLst>
              <a:gd name="T0" fmla="*/ 192617 w 91"/>
              <a:gd name="T1" fmla="*/ 0 h 77"/>
              <a:gd name="T2" fmla="*/ 95250 w 91"/>
              <a:gd name="T3" fmla="*/ 162984 h 77"/>
              <a:gd name="T4" fmla="*/ 0 w 91"/>
              <a:gd name="T5" fmla="*/ 0 h 77"/>
              <a:gd name="T6" fmla="*/ 95250 w 91"/>
              <a:gd name="T7" fmla="*/ 59267 h 77"/>
              <a:gd name="T8" fmla="*/ 192617 w 91"/>
              <a:gd name="T9" fmla="*/ 0 h 77"/>
              <a:gd name="T10" fmla="*/ 0 60000 65536"/>
              <a:gd name="T11" fmla="*/ 0 60000 65536"/>
              <a:gd name="T12" fmla="*/ 0 60000 65536"/>
              <a:gd name="T13" fmla="*/ 0 60000 65536"/>
              <a:gd name="T14" fmla="*/ 0 60000 65536"/>
              <a:gd name="T15" fmla="*/ 0 w 91"/>
              <a:gd name="T16" fmla="*/ 0 h 77"/>
              <a:gd name="T17" fmla="*/ 91 w 91"/>
              <a:gd name="T18" fmla="*/ 77 h 77"/>
            </a:gdLst>
            <a:ahLst/>
            <a:cxnLst>
              <a:cxn ang="T10">
                <a:pos x="T0" y="T1"/>
              </a:cxn>
              <a:cxn ang="T11">
                <a:pos x="T2" y="T3"/>
              </a:cxn>
              <a:cxn ang="T12">
                <a:pos x="T4" y="T5"/>
              </a:cxn>
              <a:cxn ang="T13">
                <a:pos x="T6" y="T7"/>
              </a:cxn>
              <a:cxn ang="T14">
                <a:pos x="T8" y="T9"/>
              </a:cxn>
            </a:cxnLst>
            <a:rect l="T15" t="T16" r="T17" b="T18"/>
            <a:pathLst>
              <a:path w="91" h="77">
                <a:moveTo>
                  <a:pt x="91" y="0"/>
                </a:moveTo>
                <a:lnTo>
                  <a:pt x="45" y="77"/>
                </a:lnTo>
                <a:lnTo>
                  <a:pt x="0" y="0"/>
                </a:lnTo>
                <a:lnTo>
                  <a:pt x="45" y="28"/>
                </a:lnTo>
                <a:lnTo>
                  <a:pt x="91" y="0"/>
                </a:lnTo>
                <a:close/>
              </a:path>
            </a:pathLst>
          </a:cu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21920" tIns="60960" rIns="121920" bIns="60960"/>
          <a:lstStyle/>
          <a:p>
            <a:endParaRPr lang="zh-CN" altLang="en-US">
              <a:solidFill>
                <a:srgbClr val="000000"/>
              </a:solidFill>
              <a:latin typeface="微软雅黑" pitchFamily="34" charset="-122"/>
              <a:ea typeface="微软雅黑" pitchFamily="34" charset="-122"/>
            </a:endParaRPr>
          </a:p>
        </p:txBody>
      </p:sp>
      <p:sp>
        <p:nvSpPr>
          <p:cNvPr id="28" name="Freeform 356"/>
          <p:cNvSpPr>
            <a:spLocks/>
          </p:cNvSpPr>
          <p:nvPr/>
        </p:nvSpPr>
        <p:spPr bwMode="auto">
          <a:xfrm>
            <a:off x="4963519" y="2327552"/>
            <a:ext cx="137406" cy="144702"/>
          </a:xfrm>
          <a:custGeom>
            <a:avLst/>
            <a:gdLst>
              <a:gd name="T0" fmla="*/ 179917 w 85"/>
              <a:gd name="T1" fmla="*/ 124884 h 89"/>
              <a:gd name="T2" fmla="*/ 0 w 85"/>
              <a:gd name="T3" fmla="*/ 188384 h 89"/>
              <a:gd name="T4" fmla="*/ 38100 w 85"/>
              <a:gd name="T5" fmla="*/ 0 h 89"/>
              <a:gd name="T6" fmla="*/ 69850 w 85"/>
              <a:gd name="T7" fmla="*/ 103717 h 89"/>
              <a:gd name="T8" fmla="*/ 179917 w 85"/>
              <a:gd name="T9" fmla="*/ 124884 h 89"/>
              <a:gd name="T10" fmla="*/ 0 60000 65536"/>
              <a:gd name="T11" fmla="*/ 0 60000 65536"/>
              <a:gd name="T12" fmla="*/ 0 60000 65536"/>
              <a:gd name="T13" fmla="*/ 0 60000 65536"/>
              <a:gd name="T14" fmla="*/ 0 60000 65536"/>
              <a:gd name="T15" fmla="*/ 0 w 85"/>
              <a:gd name="T16" fmla="*/ 0 h 89"/>
              <a:gd name="T17" fmla="*/ 85 w 85"/>
              <a:gd name="T18" fmla="*/ 89 h 89"/>
            </a:gdLst>
            <a:ahLst/>
            <a:cxnLst>
              <a:cxn ang="T10">
                <a:pos x="T0" y="T1"/>
              </a:cxn>
              <a:cxn ang="T11">
                <a:pos x="T2" y="T3"/>
              </a:cxn>
              <a:cxn ang="T12">
                <a:pos x="T4" y="T5"/>
              </a:cxn>
              <a:cxn ang="T13">
                <a:pos x="T6" y="T7"/>
              </a:cxn>
              <a:cxn ang="T14">
                <a:pos x="T8" y="T9"/>
              </a:cxn>
            </a:cxnLst>
            <a:rect l="T15" t="T16" r="T17" b="T18"/>
            <a:pathLst>
              <a:path w="85" h="89">
                <a:moveTo>
                  <a:pt x="85" y="59"/>
                </a:moveTo>
                <a:lnTo>
                  <a:pt x="0" y="89"/>
                </a:lnTo>
                <a:lnTo>
                  <a:pt x="18" y="0"/>
                </a:lnTo>
                <a:lnTo>
                  <a:pt x="33" y="49"/>
                </a:lnTo>
                <a:lnTo>
                  <a:pt x="85" y="59"/>
                </a:lnTo>
                <a:close/>
              </a:path>
            </a:pathLst>
          </a:cu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21920" tIns="60960" rIns="121920" bIns="60960"/>
          <a:lstStyle/>
          <a:p>
            <a:endParaRPr lang="zh-CN" altLang="en-US">
              <a:solidFill>
                <a:srgbClr val="000000"/>
              </a:solidFill>
              <a:latin typeface="微软雅黑" pitchFamily="34" charset="-122"/>
              <a:ea typeface="微软雅黑" pitchFamily="34" charset="-122"/>
            </a:endParaRPr>
          </a:p>
        </p:txBody>
      </p:sp>
      <p:sp>
        <p:nvSpPr>
          <p:cNvPr id="29" name="Freeform 357"/>
          <p:cNvSpPr>
            <a:spLocks/>
          </p:cNvSpPr>
          <p:nvPr/>
        </p:nvSpPr>
        <p:spPr bwMode="auto">
          <a:xfrm>
            <a:off x="4992703" y="3239540"/>
            <a:ext cx="138622" cy="137406"/>
          </a:xfrm>
          <a:custGeom>
            <a:avLst/>
            <a:gdLst>
              <a:gd name="T0" fmla="*/ 48683 w 86"/>
              <a:gd name="T1" fmla="*/ 179917 h 85"/>
              <a:gd name="T2" fmla="*/ 0 w 86"/>
              <a:gd name="T3" fmla="*/ 0 h 85"/>
              <a:gd name="T4" fmla="*/ 182033 w 86"/>
              <a:gd name="T5" fmla="*/ 46567 h 85"/>
              <a:gd name="T6" fmla="*/ 74083 w 86"/>
              <a:gd name="T7" fmla="*/ 74083 h 85"/>
              <a:gd name="T8" fmla="*/ 48683 w 86"/>
              <a:gd name="T9" fmla="*/ 179917 h 85"/>
              <a:gd name="T10" fmla="*/ 0 60000 65536"/>
              <a:gd name="T11" fmla="*/ 0 60000 65536"/>
              <a:gd name="T12" fmla="*/ 0 60000 65536"/>
              <a:gd name="T13" fmla="*/ 0 60000 65536"/>
              <a:gd name="T14" fmla="*/ 0 60000 65536"/>
              <a:gd name="T15" fmla="*/ 0 w 86"/>
              <a:gd name="T16" fmla="*/ 0 h 85"/>
              <a:gd name="T17" fmla="*/ 86 w 86"/>
              <a:gd name="T18" fmla="*/ 85 h 85"/>
            </a:gdLst>
            <a:ahLst/>
            <a:cxnLst>
              <a:cxn ang="T10">
                <a:pos x="T0" y="T1"/>
              </a:cxn>
              <a:cxn ang="T11">
                <a:pos x="T2" y="T3"/>
              </a:cxn>
              <a:cxn ang="T12">
                <a:pos x="T4" y="T5"/>
              </a:cxn>
              <a:cxn ang="T13">
                <a:pos x="T6" y="T7"/>
              </a:cxn>
              <a:cxn ang="T14">
                <a:pos x="T8" y="T9"/>
              </a:cxn>
            </a:cxnLst>
            <a:rect l="T15" t="T16" r="T17" b="T18"/>
            <a:pathLst>
              <a:path w="86" h="85">
                <a:moveTo>
                  <a:pt x="23" y="85"/>
                </a:moveTo>
                <a:lnTo>
                  <a:pt x="0" y="0"/>
                </a:lnTo>
                <a:lnTo>
                  <a:pt x="86" y="22"/>
                </a:lnTo>
                <a:lnTo>
                  <a:pt x="35" y="35"/>
                </a:lnTo>
                <a:lnTo>
                  <a:pt x="23" y="85"/>
                </a:lnTo>
                <a:close/>
              </a:path>
            </a:pathLst>
          </a:cu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21920" tIns="60960" rIns="121920" bIns="60960"/>
          <a:lstStyle/>
          <a:p>
            <a:endParaRPr lang="zh-CN" altLang="en-US">
              <a:solidFill>
                <a:srgbClr val="000000"/>
              </a:solidFill>
              <a:latin typeface="微软雅黑" pitchFamily="34" charset="-122"/>
              <a:ea typeface="微软雅黑" pitchFamily="34" charset="-122"/>
            </a:endParaRPr>
          </a:p>
        </p:txBody>
      </p:sp>
      <p:sp>
        <p:nvSpPr>
          <p:cNvPr id="30" name="Freeform 358"/>
          <p:cNvSpPr>
            <a:spLocks/>
          </p:cNvSpPr>
          <p:nvPr/>
        </p:nvSpPr>
        <p:spPr bwMode="auto">
          <a:xfrm>
            <a:off x="4503877" y="3417073"/>
            <a:ext cx="144702" cy="128894"/>
          </a:xfrm>
          <a:custGeom>
            <a:avLst/>
            <a:gdLst>
              <a:gd name="T0" fmla="*/ 0 w 89"/>
              <a:gd name="T1" fmla="*/ 167217 h 79"/>
              <a:gd name="T2" fmla="*/ 86784 w 89"/>
              <a:gd name="T3" fmla="*/ 0 h 79"/>
              <a:gd name="T4" fmla="*/ 188384 w 89"/>
              <a:gd name="T5" fmla="*/ 162984 h 79"/>
              <a:gd name="T6" fmla="*/ 91017 w 89"/>
              <a:gd name="T7" fmla="*/ 107950 h 79"/>
              <a:gd name="T8" fmla="*/ 0 w 89"/>
              <a:gd name="T9" fmla="*/ 167217 h 79"/>
              <a:gd name="T10" fmla="*/ 0 60000 65536"/>
              <a:gd name="T11" fmla="*/ 0 60000 65536"/>
              <a:gd name="T12" fmla="*/ 0 60000 65536"/>
              <a:gd name="T13" fmla="*/ 0 60000 65536"/>
              <a:gd name="T14" fmla="*/ 0 60000 65536"/>
              <a:gd name="T15" fmla="*/ 0 w 89"/>
              <a:gd name="T16" fmla="*/ 0 h 79"/>
              <a:gd name="T17" fmla="*/ 89 w 89"/>
              <a:gd name="T18" fmla="*/ 79 h 79"/>
            </a:gdLst>
            <a:ahLst/>
            <a:cxnLst>
              <a:cxn ang="T10">
                <a:pos x="T0" y="T1"/>
              </a:cxn>
              <a:cxn ang="T11">
                <a:pos x="T2" y="T3"/>
              </a:cxn>
              <a:cxn ang="T12">
                <a:pos x="T4" y="T5"/>
              </a:cxn>
              <a:cxn ang="T13">
                <a:pos x="T6" y="T7"/>
              </a:cxn>
              <a:cxn ang="T14">
                <a:pos x="T8" y="T9"/>
              </a:cxn>
            </a:cxnLst>
            <a:rect l="T15" t="T16" r="T17" b="T18"/>
            <a:pathLst>
              <a:path w="89" h="79">
                <a:moveTo>
                  <a:pt x="0" y="79"/>
                </a:moveTo>
                <a:lnTo>
                  <a:pt x="41" y="0"/>
                </a:lnTo>
                <a:lnTo>
                  <a:pt x="89" y="77"/>
                </a:lnTo>
                <a:lnTo>
                  <a:pt x="43" y="51"/>
                </a:lnTo>
                <a:lnTo>
                  <a:pt x="0" y="79"/>
                </a:lnTo>
                <a:close/>
              </a:path>
            </a:pathLst>
          </a:cu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21920" tIns="60960" rIns="121920" bIns="60960"/>
          <a:lstStyle/>
          <a:p>
            <a:endParaRPr lang="zh-CN" altLang="en-US">
              <a:solidFill>
                <a:srgbClr val="000000"/>
              </a:solidFill>
              <a:latin typeface="微软雅黑" pitchFamily="34" charset="-122"/>
              <a:ea typeface="微软雅黑" pitchFamily="34" charset="-122"/>
            </a:endParaRPr>
          </a:p>
        </p:txBody>
      </p:sp>
      <p:sp>
        <p:nvSpPr>
          <p:cNvPr id="31" name="Freeform 402"/>
          <p:cNvSpPr>
            <a:spLocks/>
          </p:cNvSpPr>
          <p:nvPr/>
        </p:nvSpPr>
        <p:spPr bwMode="auto">
          <a:xfrm>
            <a:off x="4497797" y="1850886"/>
            <a:ext cx="54720" cy="66879"/>
          </a:xfrm>
          <a:custGeom>
            <a:avLst/>
            <a:gdLst>
              <a:gd name="T0" fmla="*/ 71967 w 17"/>
              <a:gd name="T1" fmla="*/ 53723 h 21"/>
              <a:gd name="T2" fmla="*/ 67734 w 17"/>
              <a:gd name="T3" fmla="*/ 70254 h 21"/>
              <a:gd name="T4" fmla="*/ 59267 w 17"/>
              <a:gd name="T5" fmla="*/ 78519 h 21"/>
              <a:gd name="T6" fmla="*/ 50800 w 17"/>
              <a:gd name="T7" fmla="*/ 82651 h 21"/>
              <a:gd name="T8" fmla="*/ 33867 w 17"/>
              <a:gd name="T9" fmla="*/ 86784 h 21"/>
              <a:gd name="T10" fmla="*/ 16933 w 17"/>
              <a:gd name="T11" fmla="*/ 86784 h 21"/>
              <a:gd name="T12" fmla="*/ 0 w 17"/>
              <a:gd name="T13" fmla="*/ 78519 h 21"/>
              <a:gd name="T14" fmla="*/ 0 w 17"/>
              <a:gd name="T15" fmla="*/ 74386 h 21"/>
              <a:gd name="T16" fmla="*/ 0 w 17"/>
              <a:gd name="T17" fmla="*/ 70254 h 21"/>
              <a:gd name="T18" fmla="*/ 4233 w 17"/>
              <a:gd name="T19" fmla="*/ 70254 h 21"/>
              <a:gd name="T20" fmla="*/ 4233 w 17"/>
              <a:gd name="T21" fmla="*/ 66121 h 21"/>
              <a:gd name="T22" fmla="*/ 8467 w 17"/>
              <a:gd name="T23" fmla="*/ 61989 h 21"/>
              <a:gd name="T24" fmla="*/ 8467 w 17"/>
              <a:gd name="T25" fmla="*/ 61989 h 21"/>
              <a:gd name="T26" fmla="*/ 12700 w 17"/>
              <a:gd name="T27" fmla="*/ 61989 h 21"/>
              <a:gd name="T28" fmla="*/ 21167 w 17"/>
              <a:gd name="T29" fmla="*/ 70254 h 21"/>
              <a:gd name="T30" fmla="*/ 33867 w 17"/>
              <a:gd name="T31" fmla="*/ 70254 h 21"/>
              <a:gd name="T32" fmla="*/ 46567 w 17"/>
              <a:gd name="T33" fmla="*/ 66121 h 21"/>
              <a:gd name="T34" fmla="*/ 50800 w 17"/>
              <a:gd name="T35" fmla="*/ 57856 h 21"/>
              <a:gd name="T36" fmla="*/ 46567 w 17"/>
              <a:gd name="T37" fmla="*/ 45458 h 21"/>
              <a:gd name="T38" fmla="*/ 38100 w 17"/>
              <a:gd name="T39" fmla="*/ 45458 h 21"/>
              <a:gd name="T40" fmla="*/ 33867 w 17"/>
              <a:gd name="T41" fmla="*/ 45458 h 21"/>
              <a:gd name="T42" fmla="*/ 29633 w 17"/>
              <a:gd name="T43" fmla="*/ 45458 h 21"/>
              <a:gd name="T44" fmla="*/ 25400 w 17"/>
              <a:gd name="T45" fmla="*/ 45458 h 21"/>
              <a:gd name="T46" fmla="*/ 21167 w 17"/>
              <a:gd name="T47" fmla="*/ 49591 h 21"/>
              <a:gd name="T48" fmla="*/ 16933 w 17"/>
              <a:gd name="T49" fmla="*/ 49591 h 21"/>
              <a:gd name="T50" fmla="*/ 12700 w 17"/>
              <a:gd name="T51" fmla="*/ 49591 h 21"/>
              <a:gd name="T52" fmla="*/ 8467 w 17"/>
              <a:gd name="T53" fmla="*/ 49591 h 21"/>
              <a:gd name="T54" fmla="*/ 4233 w 17"/>
              <a:gd name="T55" fmla="*/ 45458 h 21"/>
              <a:gd name="T56" fmla="*/ 4233 w 17"/>
              <a:gd name="T57" fmla="*/ 41326 h 21"/>
              <a:gd name="T58" fmla="*/ 4233 w 17"/>
              <a:gd name="T59" fmla="*/ 8265 h 21"/>
              <a:gd name="T60" fmla="*/ 8467 w 17"/>
              <a:gd name="T61" fmla="*/ 0 h 21"/>
              <a:gd name="T62" fmla="*/ 16933 w 17"/>
              <a:gd name="T63" fmla="*/ 0 h 21"/>
              <a:gd name="T64" fmla="*/ 63500 w 17"/>
              <a:gd name="T65" fmla="*/ 0 h 21"/>
              <a:gd name="T66" fmla="*/ 63500 w 17"/>
              <a:gd name="T67" fmla="*/ 0 h 21"/>
              <a:gd name="T68" fmla="*/ 63500 w 17"/>
              <a:gd name="T69" fmla="*/ 0 h 21"/>
              <a:gd name="T70" fmla="*/ 63500 w 17"/>
              <a:gd name="T71" fmla="*/ 12398 h 21"/>
              <a:gd name="T72" fmla="*/ 63500 w 17"/>
              <a:gd name="T73" fmla="*/ 12398 h 21"/>
              <a:gd name="T74" fmla="*/ 63500 w 17"/>
              <a:gd name="T75" fmla="*/ 12398 h 21"/>
              <a:gd name="T76" fmla="*/ 25400 w 17"/>
              <a:gd name="T77" fmla="*/ 12398 h 21"/>
              <a:gd name="T78" fmla="*/ 21167 w 17"/>
              <a:gd name="T79" fmla="*/ 28928 h 21"/>
              <a:gd name="T80" fmla="*/ 29633 w 17"/>
              <a:gd name="T81" fmla="*/ 28928 h 21"/>
              <a:gd name="T82" fmla="*/ 38100 w 17"/>
              <a:gd name="T83" fmla="*/ 28928 h 21"/>
              <a:gd name="T84" fmla="*/ 50800 w 17"/>
              <a:gd name="T85" fmla="*/ 28928 h 21"/>
              <a:gd name="T86" fmla="*/ 63500 w 17"/>
              <a:gd name="T87" fmla="*/ 37193 h 21"/>
              <a:gd name="T88" fmla="*/ 67734 w 17"/>
              <a:gd name="T89" fmla="*/ 45458 h 21"/>
              <a:gd name="T90" fmla="*/ 71967 w 17"/>
              <a:gd name="T91" fmla="*/ 53723 h 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
              <a:gd name="T139" fmla="*/ 0 h 21"/>
              <a:gd name="T140" fmla="*/ 17 w 17"/>
              <a:gd name="T141" fmla="*/ 21 h 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 h="21">
                <a:moveTo>
                  <a:pt x="17" y="13"/>
                </a:moveTo>
                <a:cubicBezTo>
                  <a:pt x="17" y="15"/>
                  <a:pt x="17" y="16"/>
                  <a:pt x="16" y="17"/>
                </a:cubicBezTo>
                <a:cubicBezTo>
                  <a:pt x="16" y="18"/>
                  <a:pt x="15" y="18"/>
                  <a:pt x="14" y="19"/>
                </a:cubicBezTo>
                <a:cubicBezTo>
                  <a:pt x="14" y="20"/>
                  <a:pt x="13" y="20"/>
                  <a:pt x="12" y="20"/>
                </a:cubicBezTo>
                <a:cubicBezTo>
                  <a:pt x="10" y="21"/>
                  <a:pt x="9" y="21"/>
                  <a:pt x="8" y="21"/>
                </a:cubicBezTo>
                <a:cubicBezTo>
                  <a:pt x="7" y="21"/>
                  <a:pt x="5" y="21"/>
                  <a:pt x="4" y="21"/>
                </a:cubicBezTo>
                <a:cubicBezTo>
                  <a:pt x="3" y="20"/>
                  <a:pt x="1" y="20"/>
                  <a:pt x="0" y="19"/>
                </a:cubicBezTo>
                <a:cubicBezTo>
                  <a:pt x="0" y="18"/>
                  <a:pt x="0" y="18"/>
                  <a:pt x="0" y="18"/>
                </a:cubicBezTo>
                <a:cubicBezTo>
                  <a:pt x="0" y="18"/>
                  <a:pt x="0" y="18"/>
                  <a:pt x="0" y="17"/>
                </a:cubicBezTo>
                <a:cubicBezTo>
                  <a:pt x="1" y="17"/>
                  <a:pt x="1" y="17"/>
                  <a:pt x="1" y="17"/>
                </a:cubicBezTo>
                <a:cubicBezTo>
                  <a:pt x="1" y="16"/>
                  <a:pt x="1" y="16"/>
                  <a:pt x="1" y="16"/>
                </a:cubicBezTo>
                <a:cubicBezTo>
                  <a:pt x="1" y="16"/>
                  <a:pt x="2" y="16"/>
                  <a:pt x="2" y="15"/>
                </a:cubicBezTo>
                <a:cubicBezTo>
                  <a:pt x="2" y="15"/>
                  <a:pt x="2" y="15"/>
                  <a:pt x="2" y="15"/>
                </a:cubicBezTo>
                <a:cubicBezTo>
                  <a:pt x="2" y="15"/>
                  <a:pt x="2" y="15"/>
                  <a:pt x="3" y="15"/>
                </a:cubicBezTo>
                <a:cubicBezTo>
                  <a:pt x="4" y="16"/>
                  <a:pt x="4" y="16"/>
                  <a:pt x="5" y="17"/>
                </a:cubicBezTo>
                <a:cubicBezTo>
                  <a:pt x="6" y="17"/>
                  <a:pt x="7" y="17"/>
                  <a:pt x="8" y="17"/>
                </a:cubicBezTo>
                <a:cubicBezTo>
                  <a:pt x="9" y="17"/>
                  <a:pt x="10" y="17"/>
                  <a:pt x="11" y="16"/>
                </a:cubicBezTo>
                <a:cubicBezTo>
                  <a:pt x="12" y="15"/>
                  <a:pt x="12" y="15"/>
                  <a:pt x="12" y="14"/>
                </a:cubicBezTo>
                <a:cubicBezTo>
                  <a:pt x="12" y="13"/>
                  <a:pt x="12" y="12"/>
                  <a:pt x="11" y="11"/>
                </a:cubicBezTo>
                <a:cubicBezTo>
                  <a:pt x="11" y="11"/>
                  <a:pt x="10" y="11"/>
                  <a:pt x="9" y="11"/>
                </a:cubicBezTo>
                <a:cubicBezTo>
                  <a:pt x="8" y="11"/>
                  <a:pt x="8" y="11"/>
                  <a:pt x="8" y="11"/>
                </a:cubicBezTo>
                <a:cubicBezTo>
                  <a:pt x="7" y="11"/>
                  <a:pt x="7" y="11"/>
                  <a:pt x="7" y="11"/>
                </a:cubicBezTo>
                <a:cubicBezTo>
                  <a:pt x="6" y="11"/>
                  <a:pt x="6" y="11"/>
                  <a:pt x="6" y="11"/>
                </a:cubicBezTo>
                <a:cubicBezTo>
                  <a:pt x="5" y="11"/>
                  <a:pt x="5" y="12"/>
                  <a:pt x="5" y="12"/>
                </a:cubicBezTo>
                <a:cubicBezTo>
                  <a:pt x="4" y="12"/>
                  <a:pt x="4" y="12"/>
                  <a:pt x="4" y="12"/>
                </a:cubicBezTo>
                <a:cubicBezTo>
                  <a:pt x="3" y="12"/>
                  <a:pt x="3" y="12"/>
                  <a:pt x="3" y="12"/>
                </a:cubicBezTo>
                <a:cubicBezTo>
                  <a:pt x="2" y="12"/>
                  <a:pt x="2" y="12"/>
                  <a:pt x="2" y="12"/>
                </a:cubicBezTo>
                <a:cubicBezTo>
                  <a:pt x="1" y="11"/>
                  <a:pt x="1" y="11"/>
                  <a:pt x="1" y="11"/>
                </a:cubicBezTo>
                <a:cubicBezTo>
                  <a:pt x="1" y="11"/>
                  <a:pt x="1" y="10"/>
                  <a:pt x="1" y="10"/>
                </a:cubicBezTo>
                <a:cubicBezTo>
                  <a:pt x="1" y="2"/>
                  <a:pt x="1" y="2"/>
                  <a:pt x="1" y="2"/>
                </a:cubicBezTo>
                <a:cubicBezTo>
                  <a:pt x="2" y="1"/>
                  <a:pt x="2" y="0"/>
                  <a:pt x="2" y="0"/>
                </a:cubicBezTo>
                <a:cubicBezTo>
                  <a:pt x="3" y="0"/>
                  <a:pt x="3" y="0"/>
                  <a:pt x="4" y="0"/>
                </a:cubicBezTo>
                <a:cubicBezTo>
                  <a:pt x="15" y="0"/>
                  <a:pt x="15" y="0"/>
                  <a:pt x="15" y="0"/>
                </a:cubicBezTo>
                <a:cubicBezTo>
                  <a:pt x="15" y="0"/>
                  <a:pt x="15" y="0"/>
                  <a:pt x="15" y="0"/>
                </a:cubicBezTo>
                <a:cubicBezTo>
                  <a:pt x="15" y="0"/>
                  <a:pt x="15" y="0"/>
                  <a:pt x="15" y="0"/>
                </a:cubicBezTo>
                <a:cubicBezTo>
                  <a:pt x="15" y="3"/>
                  <a:pt x="15" y="3"/>
                  <a:pt x="15" y="3"/>
                </a:cubicBezTo>
                <a:cubicBezTo>
                  <a:pt x="15" y="3"/>
                  <a:pt x="15" y="3"/>
                  <a:pt x="15" y="3"/>
                </a:cubicBezTo>
                <a:cubicBezTo>
                  <a:pt x="15" y="3"/>
                  <a:pt x="15" y="3"/>
                  <a:pt x="15" y="3"/>
                </a:cubicBezTo>
                <a:cubicBezTo>
                  <a:pt x="6" y="3"/>
                  <a:pt x="6" y="3"/>
                  <a:pt x="6" y="3"/>
                </a:cubicBezTo>
                <a:cubicBezTo>
                  <a:pt x="5" y="7"/>
                  <a:pt x="5" y="7"/>
                  <a:pt x="5" y="7"/>
                </a:cubicBezTo>
                <a:cubicBezTo>
                  <a:pt x="6" y="7"/>
                  <a:pt x="6" y="7"/>
                  <a:pt x="7" y="7"/>
                </a:cubicBezTo>
                <a:cubicBezTo>
                  <a:pt x="8" y="7"/>
                  <a:pt x="9" y="7"/>
                  <a:pt x="9" y="7"/>
                </a:cubicBezTo>
                <a:cubicBezTo>
                  <a:pt x="10" y="7"/>
                  <a:pt x="11" y="7"/>
                  <a:pt x="12" y="7"/>
                </a:cubicBezTo>
                <a:cubicBezTo>
                  <a:pt x="13" y="8"/>
                  <a:pt x="14" y="8"/>
                  <a:pt x="15" y="9"/>
                </a:cubicBezTo>
                <a:cubicBezTo>
                  <a:pt x="15" y="9"/>
                  <a:pt x="16" y="10"/>
                  <a:pt x="16" y="11"/>
                </a:cubicBezTo>
                <a:cubicBezTo>
                  <a:pt x="17" y="12"/>
                  <a:pt x="17" y="12"/>
                  <a:pt x="17" y="13"/>
                </a:cubicBezTo>
                <a:close/>
              </a:path>
            </a:pathLst>
          </a:custGeom>
          <a:solidFill>
            <a:srgbClr val="E3D7C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21920" tIns="60960" rIns="121920" bIns="60960"/>
          <a:lstStyle/>
          <a:p>
            <a:endParaRPr lang="zh-CN" altLang="en-US">
              <a:solidFill>
                <a:srgbClr val="000000"/>
              </a:solidFill>
              <a:latin typeface="微软雅黑" pitchFamily="34" charset="-122"/>
              <a:ea typeface="微软雅黑" pitchFamily="34" charset="-122"/>
            </a:endParaRPr>
          </a:p>
        </p:txBody>
      </p:sp>
      <p:sp>
        <p:nvSpPr>
          <p:cNvPr id="32" name="Freeform 403"/>
          <p:cNvSpPr>
            <a:spLocks noEditPoints="1"/>
          </p:cNvSpPr>
          <p:nvPr/>
        </p:nvSpPr>
        <p:spPr bwMode="auto">
          <a:xfrm>
            <a:off x="4562244" y="1848454"/>
            <a:ext cx="89983" cy="72959"/>
          </a:xfrm>
          <a:custGeom>
            <a:avLst/>
            <a:gdLst>
              <a:gd name="T0" fmla="*/ 49893 w 28"/>
              <a:gd name="T1" fmla="*/ 28989 h 23"/>
              <a:gd name="T2" fmla="*/ 45735 w 28"/>
              <a:gd name="T3" fmla="*/ 41413 h 23"/>
              <a:gd name="T4" fmla="*/ 41578 w 28"/>
              <a:gd name="T5" fmla="*/ 49696 h 23"/>
              <a:gd name="T6" fmla="*/ 33262 w 28"/>
              <a:gd name="T7" fmla="*/ 53838 h 23"/>
              <a:gd name="T8" fmla="*/ 24947 w 28"/>
              <a:gd name="T9" fmla="*/ 53838 h 23"/>
              <a:gd name="T10" fmla="*/ 4158 w 28"/>
              <a:gd name="T11" fmla="*/ 49696 h 23"/>
              <a:gd name="T12" fmla="*/ 0 w 28"/>
              <a:gd name="T13" fmla="*/ 28989 h 23"/>
              <a:gd name="T14" fmla="*/ 0 w 28"/>
              <a:gd name="T15" fmla="*/ 16565 h 23"/>
              <a:gd name="T16" fmla="*/ 4158 w 28"/>
              <a:gd name="T17" fmla="*/ 8283 h 23"/>
              <a:gd name="T18" fmla="*/ 12473 w 28"/>
              <a:gd name="T19" fmla="*/ 4141 h 23"/>
              <a:gd name="T20" fmla="*/ 24947 w 28"/>
              <a:gd name="T21" fmla="*/ 0 h 23"/>
              <a:gd name="T22" fmla="*/ 41578 w 28"/>
              <a:gd name="T23" fmla="*/ 8283 h 23"/>
              <a:gd name="T24" fmla="*/ 49893 w 28"/>
              <a:gd name="T25" fmla="*/ 28989 h 23"/>
              <a:gd name="T26" fmla="*/ 33262 w 28"/>
              <a:gd name="T27" fmla="*/ 28989 h 23"/>
              <a:gd name="T28" fmla="*/ 33262 w 28"/>
              <a:gd name="T29" fmla="*/ 16565 h 23"/>
              <a:gd name="T30" fmla="*/ 24947 w 28"/>
              <a:gd name="T31" fmla="*/ 12424 h 23"/>
              <a:gd name="T32" fmla="*/ 16631 w 28"/>
              <a:gd name="T33" fmla="*/ 16565 h 23"/>
              <a:gd name="T34" fmla="*/ 12473 w 28"/>
              <a:gd name="T35" fmla="*/ 28989 h 23"/>
              <a:gd name="T36" fmla="*/ 16631 w 28"/>
              <a:gd name="T37" fmla="*/ 33131 h 23"/>
              <a:gd name="T38" fmla="*/ 16631 w 28"/>
              <a:gd name="T39" fmla="*/ 41413 h 23"/>
              <a:gd name="T40" fmla="*/ 20789 w 28"/>
              <a:gd name="T41" fmla="*/ 41413 h 23"/>
              <a:gd name="T42" fmla="*/ 24947 w 28"/>
              <a:gd name="T43" fmla="*/ 45555 h 23"/>
              <a:gd name="T44" fmla="*/ 33262 w 28"/>
              <a:gd name="T45" fmla="*/ 41413 h 23"/>
              <a:gd name="T46" fmla="*/ 33262 w 28"/>
              <a:gd name="T47" fmla="*/ 28989 h 23"/>
              <a:gd name="T48" fmla="*/ 37420 w 28"/>
              <a:gd name="T49" fmla="*/ 91110 h 23"/>
              <a:gd name="T50" fmla="*/ 37420 w 28"/>
              <a:gd name="T51" fmla="*/ 91110 h 23"/>
              <a:gd name="T52" fmla="*/ 33262 w 28"/>
              <a:gd name="T53" fmla="*/ 95251 h 23"/>
              <a:gd name="T54" fmla="*/ 24947 w 28"/>
              <a:gd name="T55" fmla="*/ 95251 h 23"/>
              <a:gd name="T56" fmla="*/ 24947 w 28"/>
              <a:gd name="T57" fmla="*/ 91110 h 23"/>
              <a:gd name="T58" fmla="*/ 24947 w 28"/>
              <a:gd name="T59" fmla="*/ 91110 h 23"/>
              <a:gd name="T60" fmla="*/ 78997 w 28"/>
              <a:gd name="T61" fmla="*/ 0 h 23"/>
              <a:gd name="T62" fmla="*/ 78997 w 28"/>
              <a:gd name="T63" fmla="*/ 0 h 23"/>
              <a:gd name="T64" fmla="*/ 83155 w 28"/>
              <a:gd name="T65" fmla="*/ 0 h 23"/>
              <a:gd name="T66" fmla="*/ 91471 w 28"/>
              <a:gd name="T67" fmla="*/ 0 h 23"/>
              <a:gd name="T68" fmla="*/ 91471 w 28"/>
              <a:gd name="T69" fmla="*/ 0 h 23"/>
              <a:gd name="T70" fmla="*/ 91471 w 28"/>
              <a:gd name="T71" fmla="*/ 0 h 23"/>
              <a:gd name="T72" fmla="*/ 37420 w 28"/>
              <a:gd name="T73" fmla="*/ 91110 h 23"/>
              <a:gd name="T74" fmla="*/ 116417 w 28"/>
              <a:gd name="T75" fmla="*/ 62120 h 23"/>
              <a:gd name="T76" fmla="*/ 116417 w 28"/>
              <a:gd name="T77" fmla="*/ 74544 h 23"/>
              <a:gd name="T78" fmla="*/ 108102 w 28"/>
              <a:gd name="T79" fmla="*/ 82827 h 23"/>
              <a:gd name="T80" fmla="*/ 103944 w 28"/>
              <a:gd name="T81" fmla="*/ 86968 h 23"/>
              <a:gd name="T82" fmla="*/ 91471 w 28"/>
              <a:gd name="T83" fmla="*/ 91110 h 23"/>
              <a:gd name="T84" fmla="*/ 70682 w 28"/>
              <a:gd name="T85" fmla="*/ 82827 h 23"/>
              <a:gd name="T86" fmla="*/ 66524 w 28"/>
              <a:gd name="T87" fmla="*/ 62120 h 23"/>
              <a:gd name="T88" fmla="*/ 66524 w 28"/>
              <a:gd name="T89" fmla="*/ 53838 h 23"/>
              <a:gd name="T90" fmla="*/ 70682 w 28"/>
              <a:gd name="T91" fmla="*/ 45555 h 23"/>
              <a:gd name="T92" fmla="*/ 78997 w 28"/>
              <a:gd name="T93" fmla="*/ 37272 h 23"/>
              <a:gd name="T94" fmla="*/ 91471 w 28"/>
              <a:gd name="T95" fmla="*/ 37272 h 23"/>
              <a:gd name="T96" fmla="*/ 108102 w 28"/>
              <a:gd name="T97" fmla="*/ 41413 h 23"/>
              <a:gd name="T98" fmla="*/ 116417 w 28"/>
              <a:gd name="T99" fmla="*/ 62120 h 23"/>
              <a:gd name="T100" fmla="*/ 99786 w 28"/>
              <a:gd name="T101" fmla="*/ 62120 h 23"/>
              <a:gd name="T102" fmla="*/ 99786 w 28"/>
              <a:gd name="T103" fmla="*/ 53838 h 23"/>
              <a:gd name="T104" fmla="*/ 91471 w 28"/>
              <a:gd name="T105" fmla="*/ 49696 h 23"/>
              <a:gd name="T106" fmla="*/ 83155 w 28"/>
              <a:gd name="T107" fmla="*/ 53838 h 23"/>
              <a:gd name="T108" fmla="*/ 83155 w 28"/>
              <a:gd name="T109" fmla="*/ 62120 h 23"/>
              <a:gd name="T110" fmla="*/ 83155 w 28"/>
              <a:gd name="T111" fmla="*/ 70403 h 23"/>
              <a:gd name="T112" fmla="*/ 83155 w 28"/>
              <a:gd name="T113" fmla="*/ 74544 h 23"/>
              <a:gd name="T114" fmla="*/ 87313 w 28"/>
              <a:gd name="T115" fmla="*/ 78686 h 23"/>
              <a:gd name="T116" fmla="*/ 91471 w 28"/>
              <a:gd name="T117" fmla="*/ 78686 h 23"/>
              <a:gd name="T118" fmla="*/ 99786 w 28"/>
              <a:gd name="T119" fmla="*/ 74544 h 23"/>
              <a:gd name="T120" fmla="*/ 99786 w 28"/>
              <a:gd name="T121" fmla="*/ 62120 h 2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
              <a:gd name="T184" fmla="*/ 0 h 23"/>
              <a:gd name="T185" fmla="*/ 28 w 28"/>
              <a:gd name="T186" fmla="*/ 23 h 2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 h="23">
                <a:moveTo>
                  <a:pt x="12" y="7"/>
                </a:moveTo>
                <a:cubicBezTo>
                  <a:pt x="12" y="8"/>
                  <a:pt x="12" y="9"/>
                  <a:pt x="11" y="10"/>
                </a:cubicBezTo>
                <a:cubicBezTo>
                  <a:pt x="11" y="10"/>
                  <a:pt x="11" y="11"/>
                  <a:pt x="10" y="12"/>
                </a:cubicBezTo>
                <a:cubicBezTo>
                  <a:pt x="10" y="12"/>
                  <a:pt x="9" y="13"/>
                  <a:pt x="8" y="13"/>
                </a:cubicBezTo>
                <a:cubicBezTo>
                  <a:pt x="8" y="13"/>
                  <a:pt x="7" y="13"/>
                  <a:pt x="6" y="13"/>
                </a:cubicBezTo>
                <a:cubicBezTo>
                  <a:pt x="4" y="13"/>
                  <a:pt x="2" y="13"/>
                  <a:pt x="1" y="12"/>
                </a:cubicBezTo>
                <a:cubicBezTo>
                  <a:pt x="0" y="11"/>
                  <a:pt x="0" y="9"/>
                  <a:pt x="0" y="7"/>
                </a:cubicBezTo>
                <a:cubicBezTo>
                  <a:pt x="0" y="6"/>
                  <a:pt x="0" y="5"/>
                  <a:pt x="0" y="4"/>
                </a:cubicBezTo>
                <a:cubicBezTo>
                  <a:pt x="0" y="3"/>
                  <a:pt x="1" y="3"/>
                  <a:pt x="1" y="2"/>
                </a:cubicBezTo>
                <a:cubicBezTo>
                  <a:pt x="2" y="2"/>
                  <a:pt x="2" y="1"/>
                  <a:pt x="3" y="1"/>
                </a:cubicBezTo>
                <a:cubicBezTo>
                  <a:pt x="4" y="1"/>
                  <a:pt x="5" y="0"/>
                  <a:pt x="6" y="0"/>
                </a:cubicBezTo>
                <a:cubicBezTo>
                  <a:pt x="8" y="0"/>
                  <a:pt x="9" y="1"/>
                  <a:pt x="10" y="2"/>
                </a:cubicBezTo>
                <a:cubicBezTo>
                  <a:pt x="11" y="3"/>
                  <a:pt x="12" y="5"/>
                  <a:pt x="12" y="7"/>
                </a:cubicBezTo>
                <a:close/>
                <a:moveTo>
                  <a:pt x="8" y="7"/>
                </a:moveTo>
                <a:cubicBezTo>
                  <a:pt x="8" y="6"/>
                  <a:pt x="8" y="5"/>
                  <a:pt x="8" y="4"/>
                </a:cubicBezTo>
                <a:cubicBezTo>
                  <a:pt x="7" y="4"/>
                  <a:pt x="7" y="3"/>
                  <a:pt x="6" y="3"/>
                </a:cubicBezTo>
                <a:cubicBezTo>
                  <a:pt x="5" y="3"/>
                  <a:pt x="4" y="4"/>
                  <a:pt x="4" y="4"/>
                </a:cubicBezTo>
                <a:cubicBezTo>
                  <a:pt x="4" y="5"/>
                  <a:pt x="3" y="6"/>
                  <a:pt x="3" y="7"/>
                </a:cubicBezTo>
                <a:cubicBezTo>
                  <a:pt x="3" y="7"/>
                  <a:pt x="4" y="8"/>
                  <a:pt x="4" y="8"/>
                </a:cubicBezTo>
                <a:cubicBezTo>
                  <a:pt x="4" y="9"/>
                  <a:pt x="4" y="9"/>
                  <a:pt x="4" y="10"/>
                </a:cubicBezTo>
                <a:cubicBezTo>
                  <a:pt x="4" y="10"/>
                  <a:pt x="4" y="10"/>
                  <a:pt x="5" y="10"/>
                </a:cubicBezTo>
                <a:cubicBezTo>
                  <a:pt x="5" y="11"/>
                  <a:pt x="5" y="11"/>
                  <a:pt x="6" y="11"/>
                </a:cubicBezTo>
                <a:cubicBezTo>
                  <a:pt x="7" y="11"/>
                  <a:pt x="7" y="10"/>
                  <a:pt x="8" y="10"/>
                </a:cubicBezTo>
                <a:cubicBezTo>
                  <a:pt x="8" y="9"/>
                  <a:pt x="8" y="8"/>
                  <a:pt x="8" y="7"/>
                </a:cubicBezTo>
                <a:close/>
                <a:moveTo>
                  <a:pt x="9" y="22"/>
                </a:moveTo>
                <a:cubicBezTo>
                  <a:pt x="9" y="22"/>
                  <a:pt x="9" y="22"/>
                  <a:pt x="9" y="22"/>
                </a:cubicBezTo>
                <a:cubicBezTo>
                  <a:pt x="8" y="23"/>
                  <a:pt x="8" y="23"/>
                  <a:pt x="8" y="23"/>
                </a:cubicBezTo>
                <a:cubicBezTo>
                  <a:pt x="6" y="23"/>
                  <a:pt x="6" y="23"/>
                  <a:pt x="6" y="23"/>
                </a:cubicBezTo>
                <a:cubicBezTo>
                  <a:pt x="6" y="23"/>
                  <a:pt x="6" y="23"/>
                  <a:pt x="6" y="22"/>
                </a:cubicBezTo>
                <a:cubicBezTo>
                  <a:pt x="6" y="22"/>
                  <a:pt x="6" y="22"/>
                  <a:pt x="6" y="22"/>
                </a:cubicBezTo>
                <a:cubicBezTo>
                  <a:pt x="19" y="0"/>
                  <a:pt x="19" y="0"/>
                  <a:pt x="19" y="0"/>
                </a:cubicBezTo>
                <a:cubicBezTo>
                  <a:pt x="19" y="0"/>
                  <a:pt x="19" y="0"/>
                  <a:pt x="19" y="0"/>
                </a:cubicBezTo>
                <a:cubicBezTo>
                  <a:pt x="19" y="0"/>
                  <a:pt x="19" y="0"/>
                  <a:pt x="20" y="0"/>
                </a:cubicBezTo>
                <a:cubicBezTo>
                  <a:pt x="22" y="0"/>
                  <a:pt x="22" y="0"/>
                  <a:pt x="22" y="0"/>
                </a:cubicBezTo>
                <a:cubicBezTo>
                  <a:pt x="22" y="0"/>
                  <a:pt x="22" y="0"/>
                  <a:pt x="22" y="0"/>
                </a:cubicBezTo>
                <a:cubicBezTo>
                  <a:pt x="22" y="0"/>
                  <a:pt x="22" y="0"/>
                  <a:pt x="22" y="0"/>
                </a:cubicBezTo>
                <a:lnTo>
                  <a:pt x="9" y="22"/>
                </a:lnTo>
                <a:close/>
                <a:moveTo>
                  <a:pt x="28" y="15"/>
                </a:moveTo>
                <a:cubicBezTo>
                  <a:pt x="28" y="16"/>
                  <a:pt x="28" y="17"/>
                  <a:pt x="28" y="18"/>
                </a:cubicBezTo>
                <a:cubicBezTo>
                  <a:pt x="27" y="19"/>
                  <a:pt x="27" y="19"/>
                  <a:pt x="26" y="20"/>
                </a:cubicBezTo>
                <a:cubicBezTo>
                  <a:pt x="26" y="21"/>
                  <a:pt x="25" y="21"/>
                  <a:pt x="25" y="21"/>
                </a:cubicBezTo>
                <a:cubicBezTo>
                  <a:pt x="24" y="22"/>
                  <a:pt x="23" y="22"/>
                  <a:pt x="22" y="22"/>
                </a:cubicBezTo>
                <a:cubicBezTo>
                  <a:pt x="20" y="22"/>
                  <a:pt x="18" y="21"/>
                  <a:pt x="17" y="20"/>
                </a:cubicBezTo>
                <a:cubicBezTo>
                  <a:pt x="16" y="19"/>
                  <a:pt x="16" y="17"/>
                  <a:pt x="16" y="15"/>
                </a:cubicBezTo>
                <a:cubicBezTo>
                  <a:pt x="16" y="14"/>
                  <a:pt x="16" y="13"/>
                  <a:pt x="16" y="13"/>
                </a:cubicBezTo>
                <a:cubicBezTo>
                  <a:pt x="17" y="12"/>
                  <a:pt x="17" y="11"/>
                  <a:pt x="17" y="11"/>
                </a:cubicBezTo>
                <a:cubicBezTo>
                  <a:pt x="18" y="10"/>
                  <a:pt x="19" y="9"/>
                  <a:pt x="19" y="9"/>
                </a:cubicBezTo>
                <a:cubicBezTo>
                  <a:pt x="20" y="9"/>
                  <a:pt x="21" y="9"/>
                  <a:pt x="22" y="9"/>
                </a:cubicBezTo>
                <a:cubicBezTo>
                  <a:pt x="24" y="9"/>
                  <a:pt x="25" y="9"/>
                  <a:pt x="26" y="10"/>
                </a:cubicBezTo>
                <a:cubicBezTo>
                  <a:pt x="27" y="12"/>
                  <a:pt x="28" y="13"/>
                  <a:pt x="28" y="15"/>
                </a:cubicBezTo>
                <a:close/>
                <a:moveTo>
                  <a:pt x="24" y="15"/>
                </a:moveTo>
                <a:cubicBezTo>
                  <a:pt x="24" y="14"/>
                  <a:pt x="24" y="13"/>
                  <a:pt x="24" y="13"/>
                </a:cubicBezTo>
                <a:cubicBezTo>
                  <a:pt x="23" y="12"/>
                  <a:pt x="23" y="12"/>
                  <a:pt x="22" y="12"/>
                </a:cubicBezTo>
                <a:cubicBezTo>
                  <a:pt x="21" y="12"/>
                  <a:pt x="20" y="12"/>
                  <a:pt x="20" y="13"/>
                </a:cubicBezTo>
                <a:cubicBezTo>
                  <a:pt x="20" y="13"/>
                  <a:pt x="20" y="14"/>
                  <a:pt x="20" y="15"/>
                </a:cubicBezTo>
                <a:cubicBezTo>
                  <a:pt x="20" y="16"/>
                  <a:pt x="20" y="16"/>
                  <a:pt x="20" y="17"/>
                </a:cubicBezTo>
                <a:cubicBezTo>
                  <a:pt x="20" y="17"/>
                  <a:pt x="20" y="18"/>
                  <a:pt x="20" y="18"/>
                </a:cubicBezTo>
                <a:cubicBezTo>
                  <a:pt x="20" y="18"/>
                  <a:pt x="21" y="18"/>
                  <a:pt x="21" y="19"/>
                </a:cubicBezTo>
                <a:cubicBezTo>
                  <a:pt x="21" y="19"/>
                  <a:pt x="22" y="19"/>
                  <a:pt x="22" y="19"/>
                </a:cubicBezTo>
                <a:cubicBezTo>
                  <a:pt x="23" y="19"/>
                  <a:pt x="23" y="19"/>
                  <a:pt x="24" y="18"/>
                </a:cubicBezTo>
                <a:cubicBezTo>
                  <a:pt x="24" y="17"/>
                  <a:pt x="24" y="16"/>
                  <a:pt x="24" y="15"/>
                </a:cubicBezTo>
                <a:close/>
              </a:path>
            </a:pathLst>
          </a:custGeom>
          <a:solidFill>
            <a:srgbClr val="E3D7C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21920" tIns="60960" rIns="121920" bIns="60960"/>
          <a:lstStyle/>
          <a:p>
            <a:endParaRPr lang="zh-CN" altLang="en-US">
              <a:solidFill>
                <a:srgbClr val="000000"/>
              </a:solidFill>
              <a:latin typeface="微软雅黑" pitchFamily="34" charset="-122"/>
              <a:ea typeface="微软雅黑" pitchFamily="34" charset="-122"/>
            </a:endParaRPr>
          </a:p>
        </p:txBody>
      </p:sp>
      <p:sp>
        <p:nvSpPr>
          <p:cNvPr id="33" name="Oval 404"/>
          <p:cNvSpPr>
            <a:spLocks noChangeArrowheads="1"/>
          </p:cNvSpPr>
          <p:nvPr/>
        </p:nvSpPr>
        <p:spPr bwMode="auto">
          <a:xfrm>
            <a:off x="4097738" y="2383487"/>
            <a:ext cx="948467" cy="948467"/>
          </a:xfrm>
          <a:prstGeom prst="ellipse">
            <a:avLst/>
          </a:prstGeom>
          <a:noFill/>
          <a:ln w="7">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lIns="121920" tIns="60960" rIns="121920" bIns="60960"/>
          <a:lstStyle/>
          <a:p>
            <a:endParaRPr lang="zh-CN" altLang="en-US">
              <a:solidFill>
                <a:srgbClr val="000000"/>
              </a:solidFill>
              <a:latin typeface="微软雅黑" pitchFamily="34" charset="-122"/>
              <a:ea typeface="微软雅黑" pitchFamily="34" charset="-122"/>
            </a:endParaRPr>
          </a:p>
        </p:txBody>
      </p:sp>
      <p:sp>
        <p:nvSpPr>
          <p:cNvPr id="46" name="TextBox 127083"/>
          <p:cNvSpPr txBox="1"/>
          <p:nvPr/>
        </p:nvSpPr>
        <p:spPr>
          <a:xfrm>
            <a:off x="5221308" y="1552969"/>
            <a:ext cx="960519" cy="646331"/>
          </a:xfrm>
          <a:prstGeom prst="rect">
            <a:avLst/>
          </a:prstGeom>
          <a:noFill/>
        </p:spPr>
        <p:txBody>
          <a:bodyPr wrap="none">
            <a:spAutoFit/>
          </a:bodyPr>
          <a:lstStyle/>
          <a:p>
            <a:pPr>
              <a:defRPr/>
            </a:pPr>
            <a:r>
              <a:rPr lang="en-US" altLang="zh-CN" sz="3600" b="1" dirty="0">
                <a:solidFill>
                  <a:srgbClr val="E3D7C7"/>
                </a:solidFill>
                <a:latin typeface="微软雅黑" panose="020B0503020204020204" pitchFamily="34" charset="-122"/>
                <a:ea typeface="微软雅黑" panose="020B0503020204020204" pitchFamily="34" charset="-122"/>
              </a:rPr>
              <a:t>35</a:t>
            </a:r>
            <a:r>
              <a:rPr lang="en-US" altLang="zh-CN" sz="1600" dirty="0">
                <a:solidFill>
                  <a:srgbClr val="E3D7C7"/>
                </a:solidFill>
                <a:latin typeface="微软雅黑" panose="020B0503020204020204" pitchFamily="34" charset="-122"/>
                <a:ea typeface="微软雅黑" panose="020B0503020204020204" pitchFamily="34" charset="-122"/>
              </a:rPr>
              <a:t>%</a:t>
            </a:r>
            <a:endParaRPr lang="zh-CN" altLang="en-US" dirty="0">
              <a:solidFill>
                <a:srgbClr val="E3D7C7"/>
              </a:solidFill>
              <a:latin typeface="微软雅黑" panose="020B0503020204020204" pitchFamily="34" charset="-122"/>
              <a:ea typeface="微软雅黑" panose="020B0503020204020204" pitchFamily="34" charset="-122"/>
            </a:endParaRPr>
          </a:p>
        </p:txBody>
      </p:sp>
      <p:sp>
        <p:nvSpPr>
          <p:cNvPr id="47" name="TextBox 556"/>
          <p:cNvSpPr txBox="1"/>
          <p:nvPr/>
        </p:nvSpPr>
        <p:spPr>
          <a:xfrm>
            <a:off x="3140759" y="2175553"/>
            <a:ext cx="723275" cy="461665"/>
          </a:xfrm>
          <a:prstGeom prst="rect">
            <a:avLst/>
          </a:prstGeom>
          <a:noFill/>
        </p:spPr>
        <p:txBody>
          <a:bodyPr wrap="none">
            <a:spAutoFit/>
          </a:bodyPr>
          <a:lstStyle/>
          <a:p>
            <a:pPr>
              <a:defRPr/>
            </a:pPr>
            <a:r>
              <a:rPr lang="en-US" altLang="zh-CN" sz="2400" b="1" dirty="0">
                <a:solidFill>
                  <a:srgbClr val="E3D7C7"/>
                </a:solidFill>
                <a:latin typeface="微软雅黑" panose="020B0503020204020204" pitchFamily="34" charset="-122"/>
                <a:ea typeface="微软雅黑" panose="020B0503020204020204" pitchFamily="34" charset="-122"/>
              </a:rPr>
              <a:t>25</a:t>
            </a:r>
            <a:r>
              <a:rPr lang="en-US" altLang="zh-CN" sz="1200" dirty="0">
                <a:solidFill>
                  <a:srgbClr val="E3D7C7"/>
                </a:solidFill>
                <a:latin typeface="微软雅黑" panose="020B0503020204020204" pitchFamily="34" charset="-122"/>
                <a:ea typeface="微软雅黑" panose="020B0503020204020204" pitchFamily="34" charset="-122"/>
              </a:rPr>
              <a:t>%</a:t>
            </a:r>
            <a:endParaRPr lang="zh-CN" altLang="en-US" sz="1600" dirty="0">
              <a:solidFill>
                <a:srgbClr val="E3D7C7"/>
              </a:solidFill>
              <a:latin typeface="微软雅黑" panose="020B0503020204020204" pitchFamily="34" charset="-122"/>
              <a:ea typeface="微软雅黑" panose="020B0503020204020204" pitchFamily="34" charset="-122"/>
            </a:endParaRPr>
          </a:p>
        </p:txBody>
      </p:sp>
      <p:sp>
        <p:nvSpPr>
          <p:cNvPr id="48" name="TextBox 557"/>
          <p:cNvSpPr txBox="1"/>
          <p:nvPr/>
        </p:nvSpPr>
        <p:spPr>
          <a:xfrm>
            <a:off x="3454483" y="3226163"/>
            <a:ext cx="606256" cy="369332"/>
          </a:xfrm>
          <a:prstGeom prst="rect">
            <a:avLst/>
          </a:prstGeom>
          <a:noFill/>
        </p:spPr>
        <p:txBody>
          <a:bodyPr wrap="none">
            <a:spAutoFit/>
          </a:bodyPr>
          <a:lstStyle/>
          <a:p>
            <a:pPr>
              <a:defRPr/>
            </a:pPr>
            <a:r>
              <a:rPr lang="en-US" altLang="zh-CN" b="1" dirty="0">
                <a:solidFill>
                  <a:srgbClr val="E3D7C7"/>
                </a:solidFill>
                <a:latin typeface="微软雅黑" panose="020B0503020204020204" pitchFamily="34" charset="-122"/>
                <a:ea typeface="微软雅黑" panose="020B0503020204020204" pitchFamily="34" charset="-122"/>
              </a:rPr>
              <a:t>15</a:t>
            </a:r>
            <a:r>
              <a:rPr lang="en-US" altLang="zh-CN" sz="1100" dirty="0">
                <a:solidFill>
                  <a:srgbClr val="E3D7C7"/>
                </a:solidFill>
                <a:latin typeface="微软雅黑" panose="020B0503020204020204" pitchFamily="34" charset="-122"/>
                <a:ea typeface="微软雅黑" panose="020B0503020204020204" pitchFamily="34" charset="-122"/>
              </a:rPr>
              <a:t>%</a:t>
            </a:r>
            <a:endParaRPr lang="zh-CN" altLang="en-US" sz="1200" dirty="0">
              <a:solidFill>
                <a:srgbClr val="E3D7C7"/>
              </a:solidFill>
              <a:latin typeface="微软雅黑" panose="020B0503020204020204" pitchFamily="34" charset="-122"/>
              <a:ea typeface="微软雅黑" panose="020B0503020204020204" pitchFamily="34" charset="-122"/>
            </a:endParaRPr>
          </a:p>
        </p:txBody>
      </p:sp>
      <p:sp>
        <p:nvSpPr>
          <p:cNvPr id="49" name="TextBox 558"/>
          <p:cNvSpPr txBox="1"/>
          <p:nvPr/>
        </p:nvSpPr>
        <p:spPr>
          <a:xfrm>
            <a:off x="4998782" y="3300339"/>
            <a:ext cx="606256" cy="369332"/>
          </a:xfrm>
          <a:prstGeom prst="rect">
            <a:avLst/>
          </a:prstGeom>
          <a:noFill/>
        </p:spPr>
        <p:txBody>
          <a:bodyPr wrap="none">
            <a:spAutoFit/>
          </a:bodyPr>
          <a:lstStyle/>
          <a:p>
            <a:pPr>
              <a:defRPr/>
            </a:pPr>
            <a:r>
              <a:rPr lang="en-US" altLang="zh-CN" b="1" dirty="0">
                <a:solidFill>
                  <a:srgbClr val="E3D7C7"/>
                </a:solidFill>
                <a:latin typeface="微软雅黑" panose="020B0503020204020204" pitchFamily="34" charset="-122"/>
                <a:ea typeface="微软雅黑" panose="020B0503020204020204" pitchFamily="34" charset="-122"/>
              </a:rPr>
              <a:t>15</a:t>
            </a:r>
            <a:r>
              <a:rPr lang="en-US" altLang="zh-CN" sz="1100" dirty="0">
                <a:solidFill>
                  <a:srgbClr val="E3D7C7"/>
                </a:solidFill>
                <a:latin typeface="微软雅黑" panose="020B0503020204020204" pitchFamily="34" charset="-122"/>
                <a:ea typeface="微软雅黑" panose="020B0503020204020204" pitchFamily="34" charset="-122"/>
              </a:rPr>
              <a:t>%</a:t>
            </a:r>
            <a:endParaRPr lang="zh-CN" altLang="en-US" sz="1200" dirty="0">
              <a:solidFill>
                <a:srgbClr val="E3D7C7"/>
              </a:solidFill>
              <a:latin typeface="微软雅黑" panose="020B0503020204020204" pitchFamily="34" charset="-122"/>
              <a:ea typeface="微软雅黑" panose="020B0503020204020204" pitchFamily="34" charset="-122"/>
            </a:endParaRPr>
          </a:p>
        </p:txBody>
      </p:sp>
      <p:sp>
        <p:nvSpPr>
          <p:cNvPr id="50" name="TextBox 559"/>
          <p:cNvSpPr txBox="1"/>
          <p:nvPr/>
        </p:nvSpPr>
        <p:spPr>
          <a:xfrm>
            <a:off x="4423622" y="3656623"/>
            <a:ext cx="431528" cy="338554"/>
          </a:xfrm>
          <a:prstGeom prst="rect">
            <a:avLst/>
          </a:prstGeom>
          <a:noFill/>
        </p:spPr>
        <p:txBody>
          <a:bodyPr wrap="none">
            <a:spAutoFit/>
          </a:bodyPr>
          <a:lstStyle/>
          <a:p>
            <a:pPr>
              <a:defRPr/>
            </a:pPr>
            <a:r>
              <a:rPr lang="en-US" altLang="zh-CN" sz="1600" b="1" dirty="0">
                <a:solidFill>
                  <a:srgbClr val="E3D7C7"/>
                </a:solidFill>
                <a:latin typeface="微软雅黑" panose="020B0503020204020204" pitchFamily="34" charset="-122"/>
                <a:ea typeface="微软雅黑" panose="020B0503020204020204" pitchFamily="34" charset="-122"/>
              </a:rPr>
              <a:t>5</a:t>
            </a:r>
            <a:r>
              <a:rPr lang="en-US" altLang="zh-CN" sz="1000" dirty="0">
                <a:solidFill>
                  <a:srgbClr val="E3D7C7"/>
                </a:solidFill>
                <a:latin typeface="微软雅黑" panose="020B0503020204020204" pitchFamily="34" charset="-122"/>
                <a:ea typeface="微软雅黑" panose="020B0503020204020204" pitchFamily="34" charset="-122"/>
              </a:rPr>
              <a:t>%</a:t>
            </a:r>
            <a:endParaRPr lang="zh-CN" altLang="en-US" sz="1100" dirty="0">
              <a:solidFill>
                <a:srgbClr val="E3D7C7"/>
              </a:solidFill>
              <a:latin typeface="微软雅黑" panose="020B0503020204020204" pitchFamily="34" charset="-122"/>
              <a:ea typeface="微软雅黑" panose="020B0503020204020204" pitchFamily="34" charset="-122"/>
            </a:endParaRPr>
          </a:p>
        </p:txBody>
      </p:sp>
      <p:grpSp>
        <p:nvGrpSpPr>
          <p:cNvPr id="61" name="组合 60"/>
          <p:cNvGrpSpPr/>
          <p:nvPr/>
        </p:nvGrpSpPr>
        <p:grpSpPr>
          <a:xfrm>
            <a:off x="1259632" y="2205953"/>
            <a:ext cx="1457964" cy="261610"/>
            <a:chOff x="1259632" y="2205953"/>
            <a:chExt cx="1457964" cy="261610"/>
          </a:xfrm>
        </p:grpSpPr>
        <p:sp>
          <p:nvSpPr>
            <p:cNvPr id="37" name="Rectangle 408"/>
            <p:cNvSpPr>
              <a:spLocks noChangeArrowheads="1"/>
            </p:cNvSpPr>
            <p:nvPr/>
          </p:nvSpPr>
          <p:spPr bwMode="auto">
            <a:xfrm>
              <a:off x="2178916" y="2344575"/>
              <a:ext cx="538680" cy="12160"/>
            </a:xfrm>
            <a:prstGeom prst="rect">
              <a:avLst/>
            </a:prstGeom>
            <a:solidFill>
              <a:schemeClr val="bg1">
                <a:lumMod val="50000"/>
              </a:schemeClr>
            </a:solidFill>
            <a:ln>
              <a:noFill/>
            </a:ln>
            <a:extLst/>
          </p:spPr>
          <p:txBody>
            <a:bodyPr lIns="121920" tIns="60960" rIns="121920" bIns="60960"/>
            <a:lstStyle/>
            <a:p>
              <a:pPr>
                <a:defRPr/>
              </a:pPr>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 name="Oval 414"/>
            <p:cNvSpPr>
              <a:spLocks noChangeArrowheads="1"/>
            </p:cNvSpPr>
            <p:nvPr/>
          </p:nvSpPr>
          <p:spPr bwMode="auto">
            <a:xfrm>
              <a:off x="2158244" y="2325120"/>
              <a:ext cx="53503" cy="51071"/>
            </a:xfrm>
            <a:prstGeom prst="ellipse">
              <a:avLst/>
            </a:prstGeom>
            <a:solidFill>
              <a:schemeClr val="bg1">
                <a:lumMod val="50000"/>
              </a:schemeClr>
            </a:solidFill>
            <a:ln>
              <a:noFill/>
            </a:ln>
            <a:extLst/>
          </p:spPr>
          <p:txBody>
            <a:bodyPr lIns="121920" tIns="60960" rIns="121920" bIns="60960"/>
            <a:lstStyle/>
            <a:p>
              <a:pPr>
                <a:defRPr/>
              </a:pPr>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1" name="TextBox 127084"/>
            <p:cNvSpPr txBox="1"/>
            <p:nvPr/>
          </p:nvSpPr>
          <p:spPr>
            <a:xfrm>
              <a:off x="1259632" y="2205953"/>
              <a:ext cx="889987" cy="261610"/>
            </a:xfrm>
            <a:prstGeom prst="rect">
              <a:avLst/>
            </a:prstGeom>
            <a:noFill/>
          </p:spPr>
          <p:txBody>
            <a:bodyPr wrap="none">
              <a:spAutoFit/>
            </a:bodyPr>
            <a:lstStyle/>
            <a:p>
              <a:pPr>
                <a:defRPr/>
              </a:pPr>
              <a:r>
                <a:rPr lang="zh-CN" altLang="en-US" sz="1100" dirty="0">
                  <a:solidFill>
                    <a:prstClr val="black"/>
                  </a:solidFill>
                  <a:latin typeface="微软雅黑" panose="020B0503020204020204" pitchFamily="34" charset="-122"/>
                  <a:ea typeface="微软雅黑" panose="020B0503020204020204" pitchFamily="34" charset="-122"/>
                </a:rPr>
                <a:t>说明性文字</a:t>
              </a:r>
            </a:p>
          </p:txBody>
        </p:sp>
      </p:grpSp>
      <p:grpSp>
        <p:nvGrpSpPr>
          <p:cNvPr id="62" name="组合 61"/>
          <p:cNvGrpSpPr/>
          <p:nvPr/>
        </p:nvGrpSpPr>
        <p:grpSpPr>
          <a:xfrm>
            <a:off x="1853032" y="3120373"/>
            <a:ext cx="1313262" cy="428027"/>
            <a:chOff x="1853032" y="3120373"/>
            <a:chExt cx="1313262" cy="428027"/>
          </a:xfrm>
        </p:grpSpPr>
        <p:sp>
          <p:nvSpPr>
            <p:cNvPr id="38" name="Freeform 409"/>
            <p:cNvSpPr>
              <a:spLocks/>
            </p:cNvSpPr>
            <p:nvPr/>
          </p:nvSpPr>
          <p:spPr bwMode="auto">
            <a:xfrm>
              <a:off x="2717596" y="3143477"/>
              <a:ext cx="448698" cy="404923"/>
            </a:xfrm>
            <a:custGeom>
              <a:avLst/>
              <a:gdLst>
                <a:gd name="T0" fmla="*/ 277 w 277"/>
                <a:gd name="T1" fmla="*/ 250 h 250"/>
                <a:gd name="T2" fmla="*/ 0 w 277"/>
                <a:gd name="T3" fmla="*/ 250 h 250"/>
                <a:gd name="T4" fmla="*/ 0 w 277"/>
                <a:gd name="T5" fmla="*/ 0 h 250"/>
                <a:gd name="T6" fmla="*/ 8 w 277"/>
                <a:gd name="T7" fmla="*/ 0 h 250"/>
                <a:gd name="T8" fmla="*/ 8 w 277"/>
                <a:gd name="T9" fmla="*/ 242 h 250"/>
                <a:gd name="T10" fmla="*/ 277 w 277"/>
                <a:gd name="T11" fmla="*/ 242 h 250"/>
                <a:gd name="T12" fmla="*/ 277 w 277"/>
                <a:gd name="T13" fmla="*/ 250 h 250"/>
              </a:gdLst>
              <a:ahLst/>
              <a:cxnLst>
                <a:cxn ang="0">
                  <a:pos x="T0" y="T1"/>
                </a:cxn>
                <a:cxn ang="0">
                  <a:pos x="T2" y="T3"/>
                </a:cxn>
                <a:cxn ang="0">
                  <a:pos x="T4" y="T5"/>
                </a:cxn>
                <a:cxn ang="0">
                  <a:pos x="T6" y="T7"/>
                </a:cxn>
                <a:cxn ang="0">
                  <a:pos x="T8" y="T9"/>
                </a:cxn>
                <a:cxn ang="0">
                  <a:pos x="T10" y="T11"/>
                </a:cxn>
                <a:cxn ang="0">
                  <a:pos x="T12" y="T13"/>
                </a:cxn>
              </a:cxnLst>
              <a:rect l="0" t="0" r="r" b="b"/>
              <a:pathLst>
                <a:path w="277" h="250">
                  <a:moveTo>
                    <a:pt x="277" y="250"/>
                  </a:moveTo>
                  <a:lnTo>
                    <a:pt x="0" y="250"/>
                  </a:lnTo>
                  <a:lnTo>
                    <a:pt x="0" y="0"/>
                  </a:lnTo>
                  <a:lnTo>
                    <a:pt x="8" y="0"/>
                  </a:lnTo>
                  <a:lnTo>
                    <a:pt x="8" y="242"/>
                  </a:lnTo>
                  <a:lnTo>
                    <a:pt x="277" y="242"/>
                  </a:lnTo>
                  <a:lnTo>
                    <a:pt x="277" y="250"/>
                  </a:lnTo>
                  <a:close/>
                </a:path>
              </a:pathLst>
            </a:custGeom>
            <a:solidFill>
              <a:schemeClr val="bg1">
                <a:lumMod val="50000"/>
              </a:schemeClr>
            </a:solidFill>
            <a:ln>
              <a:noFill/>
            </a:ln>
            <a:extLst/>
          </p:spPr>
          <p:txBody>
            <a:bodyPr lIns="121920" tIns="60960" rIns="121920" bIns="60960"/>
            <a:lstStyle/>
            <a:p>
              <a:pPr>
                <a:defRPr/>
              </a:pPr>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 name="Oval 415"/>
            <p:cNvSpPr>
              <a:spLocks noChangeArrowheads="1"/>
            </p:cNvSpPr>
            <p:nvPr/>
          </p:nvSpPr>
          <p:spPr bwMode="auto">
            <a:xfrm>
              <a:off x="2699357" y="3120373"/>
              <a:ext cx="53503" cy="55935"/>
            </a:xfrm>
            <a:prstGeom prst="ellipse">
              <a:avLst/>
            </a:prstGeom>
            <a:solidFill>
              <a:schemeClr val="bg1">
                <a:lumMod val="50000"/>
              </a:schemeClr>
            </a:solidFill>
            <a:ln>
              <a:noFill/>
            </a:ln>
            <a:extLst/>
          </p:spPr>
          <p:txBody>
            <a:bodyPr lIns="121920" tIns="60960" rIns="121920" bIns="60960"/>
            <a:lstStyle/>
            <a:p>
              <a:pPr>
                <a:defRPr/>
              </a:pPr>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2" name="TextBox 561"/>
            <p:cNvSpPr txBox="1"/>
            <p:nvPr/>
          </p:nvSpPr>
          <p:spPr>
            <a:xfrm>
              <a:off x="1853032" y="3179956"/>
              <a:ext cx="889987" cy="261610"/>
            </a:xfrm>
            <a:prstGeom prst="rect">
              <a:avLst/>
            </a:prstGeom>
            <a:noFill/>
          </p:spPr>
          <p:txBody>
            <a:bodyPr wrap="none">
              <a:spAutoFit/>
            </a:bodyPr>
            <a:lstStyle/>
            <a:p>
              <a:pPr>
                <a:defRPr/>
              </a:pPr>
              <a:r>
                <a:rPr lang="zh-CN" altLang="en-US" sz="1100" dirty="0">
                  <a:solidFill>
                    <a:prstClr val="black"/>
                  </a:solidFill>
                  <a:latin typeface="微软雅黑" panose="020B0503020204020204" pitchFamily="34" charset="-122"/>
                  <a:ea typeface="微软雅黑" panose="020B0503020204020204" pitchFamily="34" charset="-122"/>
                </a:rPr>
                <a:t>说明性文字</a:t>
              </a:r>
            </a:p>
          </p:txBody>
        </p:sp>
      </p:grpSp>
      <p:grpSp>
        <p:nvGrpSpPr>
          <p:cNvPr id="60" name="组合 59"/>
          <p:cNvGrpSpPr/>
          <p:nvPr/>
        </p:nvGrpSpPr>
        <p:grpSpPr>
          <a:xfrm>
            <a:off x="3199126" y="1095760"/>
            <a:ext cx="1385005" cy="477882"/>
            <a:chOff x="3199126" y="1095760"/>
            <a:chExt cx="1385005" cy="477882"/>
          </a:xfrm>
        </p:grpSpPr>
        <p:sp>
          <p:nvSpPr>
            <p:cNvPr id="36" name="Freeform 407"/>
            <p:cNvSpPr>
              <a:spLocks/>
            </p:cNvSpPr>
            <p:nvPr/>
          </p:nvSpPr>
          <p:spPr bwMode="auto">
            <a:xfrm>
              <a:off x="4090442" y="1217358"/>
              <a:ext cx="493689" cy="356284"/>
            </a:xfrm>
            <a:custGeom>
              <a:avLst/>
              <a:gdLst>
                <a:gd name="T0" fmla="*/ 304 w 304"/>
                <a:gd name="T1" fmla="*/ 220 h 220"/>
                <a:gd name="T2" fmla="*/ 296 w 304"/>
                <a:gd name="T3" fmla="*/ 220 h 220"/>
                <a:gd name="T4" fmla="*/ 296 w 304"/>
                <a:gd name="T5" fmla="*/ 8 h 220"/>
                <a:gd name="T6" fmla="*/ 0 w 304"/>
                <a:gd name="T7" fmla="*/ 8 h 220"/>
                <a:gd name="T8" fmla="*/ 0 w 304"/>
                <a:gd name="T9" fmla="*/ 0 h 220"/>
                <a:gd name="T10" fmla="*/ 304 w 304"/>
                <a:gd name="T11" fmla="*/ 0 h 220"/>
                <a:gd name="T12" fmla="*/ 304 w 304"/>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304" h="220">
                  <a:moveTo>
                    <a:pt x="304" y="220"/>
                  </a:moveTo>
                  <a:lnTo>
                    <a:pt x="296" y="220"/>
                  </a:lnTo>
                  <a:lnTo>
                    <a:pt x="296" y="8"/>
                  </a:lnTo>
                  <a:lnTo>
                    <a:pt x="0" y="8"/>
                  </a:lnTo>
                  <a:lnTo>
                    <a:pt x="0" y="0"/>
                  </a:lnTo>
                  <a:lnTo>
                    <a:pt x="304" y="0"/>
                  </a:lnTo>
                  <a:lnTo>
                    <a:pt x="304" y="220"/>
                  </a:lnTo>
                  <a:close/>
                </a:path>
              </a:pathLst>
            </a:custGeom>
            <a:solidFill>
              <a:schemeClr val="bg1">
                <a:lumMod val="50000"/>
              </a:schemeClr>
            </a:solidFill>
            <a:ln>
              <a:noFill/>
            </a:ln>
            <a:extLst/>
          </p:spPr>
          <p:txBody>
            <a:bodyPr lIns="121920" tIns="60960" rIns="121920" bIns="60960"/>
            <a:lstStyle/>
            <a:p>
              <a:pPr>
                <a:defRPr/>
              </a:pPr>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 name="Oval 411"/>
            <p:cNvSpPr>
              <a:spLocks noChangeArrowheads="1"/>
            </p:cNvSpPr>
            <p:nvPr/>
          </p:nvSpPr>
          <p:spPr bwMode="auto">
            <a:xfrm>
              <a:off x="4061259" y="1194255"/>
              <a:ext cx="55935" cy="53503"/>
            </a:xfrm>
            <a:prstGeom prst="ellipse">
              <a:avLst/>
            </a:prstGeom>
            <a:solidFill>
              <a:schemeClr val="bg1">
                <a:lumMod val="50000"/>
              </a:schemeClr>
            </a:solidFill>
            <a:ln>
              <a:noFill/>
            </a:ln>
            <a:extLst/>
          </p:spPr>
          <p:txBody>
            <a:bodyPr lIns="121920" tIns="60960" rIns="121920" bIns="60960"/>
            <a:lstStyle/>
            <a:p>
              <a:pPr>
                <a:defRPr/>
              </a:pPr>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3" name="TextBox 562"/>
            <p:cNvSpPr txBox="1"/>
            <p:nvPr/>
          </p:nvSpPr>
          <p:spPr>
            <a:xfrm>
              <a:off x="3199126" y="1095760"/>
              <a:ext cx="889987" cy="261610"/>
            </a:xfrm>
            <a:prstGeom prst="rect">
              <a:avLst/>
            </a:prstGeom>
            <a:noFill/>
          </p:spPr>
          <p:txBody>
            <a:bodyPr wrap="none">
              <a:spAutoFit/>
            </a:bodyPr>
            <a:lstStyle/>
            <a:p>
              <a:pPr>
                <a:defRPr/>
              </a:pPr>
              <a:r>
                <a:rPr lang="zh-CN" altLang="en-US" sz="1100" dirty="0">
                  <a:solidFill>
                    <a:prstClr val="black"/>
                  </a:solidFill>
                  <a:latin typeface="微软雅黑" panose="020B0503020204020204" pitchFamily="34" charset="-122"/>
                  <a:ea typeface="微软雅黑" panose="020B0503020204020204" pitchFamily="34" charset="-122"/>
                </a:rPr>
                <a:t>说明性文字</a:t>
              </a:r>
            </a:p>
          </p:txBody>
        </p:sp>
      </p:grpSp>
      <p:grpSp>
        <p:nvGrpSpPr>
          <p:cNvPr id="65" name="组合 64"/>
          <p:cNvGrpSpPr/>
          <p:nvPr/>
        </p:nvGrpSpPr>
        <p:grpSpPr>
          <a:xfrm>
            <a:off x="6322989" y="963218"/>
            <a:ext cx="1477307" cy="789173"/>
            <a:chOff x="6322989" y="963218"/>
            <a:chExt cx="1477307" cy="789173"/>
          </a:xfrm>
        </p:grpSpPr>
        <p:sp>
          <p:nvSpPr>
            <p:cNvPr id="34" name="Freeform 405"/>
            <p:cNvSpPr>
              <a:spLocks/>
            </p:cNvSpPr>
            <p:nvPr/>
          </p:nvSpPr>
          <p:spPr bwMode="auto">
            <a:xfrm>
              <a:off x="6322989" y="1086032"/>
              <a:ext cx="522873" cy="666359"/>
            </a:xfrm>
            <a:custGeom>
              <a:avLst/>
              <a:gdLst>
                <a:gd name="T0" fmla="*/ 322 w 322"/>
                <a:gd name="T1" fmla="*/ 411 h 411"/>
                <a:gd name="T2" fmla="*/ 0 w 322"/>
                <a:gd name="T3" fmla="*/ 411 h 411"/>
                <a:gd name="T4" fmla="*/ 0 w 322"/>
                <a:gd name="T5" fmla="*/ 403 h 411"/>
                <a:gd name="T6" fmla="*/ 314 w 322"/>
                <a:gd name="T7" fmla="*/ 403 h 411"/>
                <a:gd name="T8" fmla="*/ 314 w 322"/>
                <a:gd name="T9" fmla="*/ 0 h 411"/>
                <a:gd name="T10" fmla="*/ 322 w 322"/>
                <a:gd name="T11" fmla="*/ 0 h 411"/>
                <a:gd name="T12" fmla="*/ 322 w 322"/>
                <a:gd name="T13" fmla="*/ 411 h 411"/>
              </a:gdLst>
              <a:ahLst/>
              <a:cxnLst>
                <a:cxn ang="0">
                  <a:pos x="T0" y="T1"/>
                </a:cxn>
                <a:cxn ang="0">
                  <a:pos x="T2" y="T3"/>
                </a:cxn>
                <a:cxn ang="0">
                  <a:pos x="T4" y="T5"/>
                </a:cxn>
                <a:cxn ang="0">
                  <a:pos x="T6" y="T7"/>
                </a:cxn>
                <a:cxn ang="0">
                  <a:pos x="T8" y="T9"/>
                </a:cxn>
                <a:cxn ang="0">
                  <a:pos x="T10" y="T11"/>
                </a:cxn>
                <a:cxn ang="0">
                  <a:pos x="T12" y="T13"/>
                </a:cxn>
              </a:cxnLst>
              <a:rect l="0" t="0" r="r" b="b"/>
              <a:pathLst>
                <a:path w="322" h="411">
                  <a:moveTo>
                    <a:pt x="322" y="411"/>
                  </a:moveTo>
                  <a:lnTo>
                    <a:pt x="0" y="411"/>
                  </a:lnTo>
                  <a:lnTo>
                    <a:pt x="0" y="403"/>
                  </a:lnTo>
                  <a:lnTo>
                    <a:pt x="314" y="403"/>
                  </a:lnTo>
                  <a:lnTo>
                    <a:pt x="314" y="0"/>
                  </a:lnTo>
                  <a:lnTo>
                    <a:pt x="322" y="0"/>
                  </a:lnTo>
                  <a:lnTo>
                    <a:pt x="322" y="411"/>
                  </a:lnTo>
                  <a:close/>
                </a:path>
              </a:pathLst>
            </a:custGeom>
            <a:solidFill>
              <a:schemeClr val="bg1">
                <a:lumMod val="50000"/>
              </a:schemeClr>
            </a:solidFill>
            <a:ln>
              <a:noFill/>
            </a:ln>
            <a:extLst/>
          </p:spPr>
          <p:txBody>
            <a:bodyPr lIns="121920" tIns="60960" rIns="121920" bIns="60960"/>
            <a:lstStyle/>
            <a:p>
              <a:pPr>
                <a:defRPr/>
              </a:pPr>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 name="Oval 412"/>
            <p:cNvSpPr>
              <a:spLocks noChangeArrowheads="1"/>
            </p:cNvSpPr>
            <p:nvPr/>
          </p:nvSpPr>
          <p:spPr bwMode="auto">
            <a:xfrm>
              <a:off x="6813030" y="1062928"/>
              <a:ext cx="52288" cy="52287"/>
            </a:xfrm>
            <a:prstGeom prst="ellipse">
              <a:avLst/>
            </a:prstGeom>
            <a:solidFill>
              <a:schemeClr val="bg1">
                <a:lumMod val="50000"/>
              </a:schemeClr>
            </a:solidFill>
            <a:ln>
              <a:noFill/>
            </a:ln>
            <a:extLst/>
          </p:spPr>
          <p:txBody>
            <a:bodyPr lIns="121920" tIns="60960" rIns="121920" bIns="60960"/>
            <a:lstStyle/>
            <a:p>
              <a:pPr>
                <a:defRPr/>
              </a:pPr>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4" name="TextBox 563"/>
            <p:cNvSpPr txBox="1"/>
            <p:nvPr/>
          </p:nvSpPr>
          <p:spPr>
            <a:xfrm>
              <a:off x="6910309" y="963218"/>
              <a:ext cx="889987" cy="261610"/>
            </a:xfrm>
            <a:prstGeom prst="rect">
              <a:avLst/>
            </a:prstGeom>
            <a:noFill/>
          </p:spPr>
          <p:txBody>
            <a:bodyPr wrap="none">
              <a:spAutoFit/>
            </a:bodyPr>
            <a:lstStyle/>
            <a:p>
              <a:pPr>
                <a:defRPr/>
              </a:pPr>
              <a:r>
                <a:rPr lang="zh-CN" altLang="en-US" sz="1100" dirty="0">
                  <a:solidFill>
                    <a:prstClr val="black"/>
                  </a:solidFill>
                  <a:latin typeface="微软雅黑" panose="020B0503020204020204" pitchFamily="34" charset="-122"/>
                  <a:ea typeface="微软雅黑" panose="020B0503020204020204" pitchFamily="34" charset="-122"/>
                </a:rPr>
                <a:t>说明性文字</a:t>
              </a:r>
            </a:p>
          </p:txBody>
        </p:sp>
      </p:grpSp>
      <p:grpSp>
        <p:nvGrpSpPr>
          <p:cNvPr id="64" name="组合 63"/>
          <p:cNvGrpSpPr/>
          <p:nvPr/>
        </p:nvGrpSpPr>
        <p:grpSpPr>
          <a:xfrm>
            <a:off x="5632310" y="2809081"/>
            <a:ext cx="1863990" cy="704055"/>
            <a:chOff x="5632310" y="2809081"/>
            <a:chExt cx="1863990" cy="704055"/>
          </a:xfrm>
        </p:grpSpPr>
        <p:sp>
          <p:nvSpPr>
            <p:cNvPr id="35" name="Freeform 406"/>
            <p:cNvSpPr>
              <a:spLocks/>
            </p:cNvSpPr>
            <p:nvPr/>
          </p:nvSpPr>
          <p:spPr bwMode="auto">
            <a:xfrm>
              <a:off x="5632310" y="2905144"/>
              <a:ext cx="916852" cy="607992"/>
            </a:xfrm>
            <a:custGeom>
              <a:avLst/>
              <a:gdLst>
                <a:gd name="T0" fmla="*/ 565 w 565"/>
                <a:gd name="T1" fmla="*/ 375 h 375"/>
                <a:gd name="T2" fmla="*/ 0 w 565"/>
                <a:gd name="T3" fmla="*/ 375 h 375"/>
                <a:gd name="T4" fmla="*/ 0 w 565"/>
                <a:gd name="T5" fmla="*/ 367 h 375"/>
                <a:gd name="T6" fmla="*/ 557 w 565"/>
                <a:gd name="T7" fmla="*/ 367 h 375"/>
                <a:gd name="T8" fmla="*/ 557 w 565"/>
                <a:gd name="T9" fmla="*/ 0 h 375"/>
                <a:gd name="T10" fmla="*/ 565 w 565"/>
                <a:gd name="T11" fmla="*/ 0 h 375"/>
                <a:gd name="T12" fmla="*/ 565 w 565"/>
                <a:gd name="T13" fmla="*/ 375 h 375"/>
              </a:gdLst>
              <a:ahLst/>
              <a:cxnLst>
                <a:cxn ang="0">
                  <a:pos x="T0" y="T1"/>
                </a:cxn>
                <a:cxn ang="0">
                  <a:pos x="T2" y="T3"/>
                </a:cxn>
                <a:cxn ang="0">
                  <a:pos x="T4" y="T5"/>
                </a:cxn>
                <a:cxn ang="0">
                  <a:pos x="T6" y="T7"/>
                </a:cxn>
                <a:cxn ang="0">
                  <a:pos x="T8" y="T9"/>
                </a:cxn>
                <a:cxn ang="0">
                  <a:pos x="T10" y="T11"/>
                </a:cxn>
                <a:cxn ang="0">
                  <a:pos x="T12" y="T13"/>
                </a:cxn>
              </a:cxnLst>
              <a:rect l="0" t="0" r="r" b="b"/>
              <a:pathLst>
                <a:path w="565" h="375">
                  <a:moveTo>
                    <a:pt x="565" y="375"/>
                  </a:moveTo>
                  <a:lnTo>
                    <a:pt x="0" y="375"/>
                  </a:lnTo>
                  <a:lnTo>
                    <a:pt x="0" y="367"/>
                  </a:lnTo>
                  <a:lnTo>
                    <a:pt x="557" y="367"/>
                  </a:lnTo>
                  <a:lnTo>
                    <a:pt x="557" y="0"/>
                  </a:lnTo>
                  <a:lnTo>
                    <a:pt x="565" y="0"/>
                  </a:lnTo>
                  <a:lnTo>
                    <a:pt x="565" y="375"/>
                  </a:lnTo>
                  <a:close/>
                </a:path>
              </a:pathLst>
            </a:custGeom>
            <a:solidFill>
              <a:schemeClr val="bg1">
                <a:lumMod val="50000"/>
              </a:schemeClr>
            </a:solidFill>
            <a:ln>
              <a:noFill/>
            </a:ln>
            <a:extLst/>
          </p:spPr>
          <p:txBody>
            <a:bodyPr lIns="121920" tIns="60960" rIns="121920" bIns="60960"/>
            <a:lstStyle/>
            <a:p>
              <a:pPr>
                <a:defRPr/>
              </a:pPr>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 name="Oval 413"/>
            <p:cNvSpPr>
              <a:spLocks noChangeArrowheads="1"/>
            </p:cNvSpPr>
            <p:nvPr/>
          </p:nvSpPr>
          <p:spPr bwMode="auto">
            <a:xfrm>
              <a:off x="6517546" y="2882040"/>
              <a:ext cx="51071" cy="52287"/>
            </a:xfrm>
            <a:prstGeom prst="ellipse">
              <a:avLst/>
            </a:prstGeom>
            <a:solidFill>
              <a:schemeClr val="bg1">
                <a:lumMod val="50000"/>
              </a:schemeClr>
            </a:solidFill>
            <a:ln>
              <a:noFill/>
            </a:ln>
            <a:extLst/>
          </p:spPr>
          <p:txBody>
            <a:bodyPr lIns="121920" tIns="60960" rIns="121920" bIns="60960"/>
            <a:lstStyle/>
            <a:p>
              <a:pPr>
                <a:defRPr/>
              </a:pPr>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5" name="TextBox 564"/>
            <p:cNvSpPr txBox="1"/>
            <p:nvPr/>
          </p:nvSpPr>
          <p:spPr>
            <a:xfrm>
              <a:off x="6606313" y="2809081"/>
              <a:ext cx="889987" cy="261610"/>
            </a:xfrm>
            <a:prstGeom prst="rect">
              <a:avLst/>
            </a:prstGeom>
            <a:noFill/>
          </p:spPr>
          <p:txBody>
            <a:bodyPr wrap="none">
              <a:spAutoFit/>
            </a:bodyPr>
            <a:lstStyle/>
            <a:p>
              <a:pPr>
                <a:defRPr/>
              </a:pPr>
              <a:r>
                <a:rPr lang="zh-CN" altLang="en-US" sz="1100" dirty="0">
                  <a:solidFill>
                    <a:prstClr val="black"/>
                  </a:solidFill>
                  <a:latin typeface="微软雅黑" panose="020B0503020204020204" pitchFamily="34" charset="-122"/>
                  <a:ea typeface="微软雅黑" panose="020B0503020204020204" pitchFamily="34" charset="-122"/>
                </a:rPr>
                <a:t>说明性文字</a:t>
              </a:r>
            </a:p>
          </p:txBody>
        </p:sp>
      </p:grpSp>
      <p:grpSp>
        <p:nvGrpSpPr>
          <p:cNvPr id="63" name="组合 62"/>
          <p:cNvGrpSpPr/>
          <p:nvPr/>
        </p:nvGrpSpPr>
        <p:grpSpPr>
          <a:xfrm>
            <a:off x="3233173" y="4081001"/>
            <a:ext cx="1350959" cy="578981"/>
            <a:chOff x="3233173" y="4081001"/>
            <a:chExt cx="1350959" cy="578981"/>
          </a:xfrm>
        </p:grpSpPr>
        <p:sp>
          <p:nvSpPr>
            <p:cNvPr id="39" name="Freeform 410"/>
            <p:cNvSpPr>
              <a:spLocks/>
            </p:cNvSpPr>
            <p:nvPr/>
          </p:nvSpPr>
          <p:spPr bwMode="auto">
            <a:xfrm>
              <a:off x="4119626" y="4081001"/>
              <a:ext cx="464506" cy="445050"/>
            </a:xfrm>
            <a:custGeom>
              <a:avLst/>
              <a:gdLst>
                <a:gd name="T0" fmla="*/ 286 w 286"/>
                <a:gd name="T1" fmla="*/ 275 h 275"/>
                <a:gd name="T2" fmla="*/ 0 w 286"/>
                <a:gd name="T3" fmla="*/ 275 h 275"/>
                <a:gd name="T4" fmla="*/ 0 w 286"/>
                <a:gd name="T5" fmla="*/ 267 h 275"/>
                <a:gd name="T6" fmla="*/ 278 w 286"/>
                <a:gd name="T7" fmla="*/ 267 h 275"/>
                <a:gd name="T8" fmla="*/ 278 w 286"/>
                <a:gd name="T9" fmla="*/ 0 h 275"/>
                <a:gd name="T10" fmla="*/ 286 w 286"/>
                <a:gd name="T11" fmla="*/ 0 h 275"/>
                <a:gd name="T12" fmla="*/ 286 w 286"/>
                <a:gd name="T13" fmla="*/ 275 h 275"/>
              </a:gdLst>
              <a:ahLst/>
              <a:cxnLst>
                <a:cxn ang="0">
                  <a:pos x="T0" y="T1"/>
                </a:cxn>
                <a:cxn ang="0">
                  <a:pos x="T2" y="T3"/>
                </a:cxn>
                <a:cxn ang="0">
                  <a:pos x="T4" y="T5"/>
                </a:cxn>
                <a:cxn ang="0">
                  <a:pos x="T6" y="T7"/>
                </a:cxn>
                <a:cxn ang="0">
                  <a:pos x="T8" y="T9"/>
                </a:cxn>
                <a:cxn ang="0">
                  <a:pos x="T10" y="T11"/>
                </a:cxn>
                <a:cxn ang="0">
                  <a:pos x="T12" y="T13"/>
                </a:cxn>
              </a:cxnLst>
              <a:rect l="0" t="0" r="r" b="b"/>
              <a:pathLst>
                <a:path w="286" h="275">
                  <a:moveTo>
                    <a:pt x="286" y="275"/>
                  </a:moveTo>
                  <a:lnTo>
                    <a:pt x="0" y="275"/>
                  </a:lnTo>
                  <a:lnTo>
                    <a:pt x="0" y="267"/>
                  </a:lnTo>
                  <a:lnTo>
                    <a:pt x="278" y="267"/>
                  </a:lnTo>
                  <a:lnTo>
                    <a:pt x="278" y="0"/>
                  </a:lnTo>
                  <a:lnTo>
                    <a:pt x="286" y="0"/>
                  </a:lnTo>
                  <a:lnTo>
                    <a:pt x="286" y="275"/>
                  </a:lnTo>
                  <a:close/>
                </a:path>
              </a:pathLst>
            </a:custGeom>
            <a:solidFill>
              <a:schemeClr val="bg1">
                <a:lumMod val="50000"/>
              </a:schemeClr>
            </a:solidFill>
            <a:ln>
              <a:noFill/>
            </a:ln>
            <a:extLst/>
          </p:spPr>
          <p:txBody>
            <a:bodyPr lIns="121920" tIns="60960" rIns="121920" bIns="60960"/>
            <a:lstStyle/>
            <a:p>
              <a:pPr>
                <a:defRPr/>
              </a:pPr>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 name="Oval 416"/>
            <p:cNvSpPr>
              <a:spLocks noChangeArrowheads="1"/>
            </p:cNvSpPr>
            <p:nvPr/>
          </p:nvSpPr>
          <p:spPr bwMode="auto">
            <a:xfrm>
              <a:off x="4088011" y="4494435"/>
              <a:ext cx="49855" cy="51071"/>
            </a:xfrm>
            <a:prstGeom prst="ellipse">
              <a:avLst/>
            </a:prstGeom>
            <a:solidFill>
              <a:schemeClr val="bg1">
                <a:lumMod val="50000"/>
              </a:schemeClr>
            </a:solidFill>
            <a:ln>
              <a:noFill/>
            </a:ln>
            <a:extLst/>
          </p:spPr>
          <p:txBody>
            <a:bodyPr lIns="121920" tIns="60960" rIns="121920" bIns="60960"/>
            <a:lstStyle/>
            <a:p>
              <a:pPr>
                <a:defRPr/>
              </a:pPr>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7" name="TextBox 565"/>
            <p:cNvSpPr txBox="1"/>
            <p:nvPr/>
          </p:nvSpPr>
          <p:spPr>
            <a:xfrm>
              <a:off x="3233173" y="4398372"/>
              <a:ext cx="889987" cy="261610"/>
            </a:xfrm>
            <a:prstGeom prst="rect">
              <a:avLst/>
            </a:prstGeom>
            <a:noFill/>
          </p:spPr>
          <p:txBody>
            <a:bodyPr wrap="none">
              <a:spAutoFit/>
            </a:bodyPr>
            <a:lstStyle/>
            <a:p>
              <a:pPr>
                <a:defRPr/>
              </a:pPr>
              <a:r>
                <a:rPr lang="zh-CN" altLang="en-US" sz="1100" dirty="0">
                  <a:solidFill>
                    <a:prstClr val="black"/>
                  </a:solidFill>
                  <a:latin typeface="微软雅黑" panose="020B0503020204020204" pitchFamily="34" charset="-122"/>
                  <a:ea typeface="微软雅黑" panose="020B0503020204020204" pitchFamily="34" charset="-122"/>
                </a:rPr>
                <a:t>说明性文字</a:t>
              </a:r>
            </a:p>
          </p:txBody>
        </p:sp>
      </p:grpSp>
      <p:sp>
        <p:nvSpPr>
          <p:cNvPr id="58" name="TextBox 566"/>
          <p:cNvSpPr txBox="1">
            <a:spLocks noChangeArrowheads="1"/>
          </p:cNvSpPr>
          <p:nvPr/>
        </p:nvSpPr>
        <p:spPr bwMode="auto">
          <a:xfrm>
            <a:off x="4236361" y="2500221"/>
            <a:ext cx="70040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zh-CN" altLang="en-US" b="1">
                <a:solidFill>
                  <a:schemeClr val="bg1"/>
                </a:solidFill>
                <a:latin typeface="微软雅黑" pitchFamily="34" charset="-122"/>
                <a:ea typeface="微软雅黑" pitchFamily="34" charset="-122"/>
              </a:rPr>
              <a:t>标题文字</a:t>
            </a:r>
          </a:p>
        </p:txBody>
      </p:sp>
    </p:spTree>
    <p:extLst>
      <p:ext uri="{BB962C8B-B14F-4D97-AF65-F5344CB8AC3E}">
        <p14:creationId xmlns:p14="http://schemas.microsoft.com/office/powerpoint/2010/main" xmlns="" val="3572497116"/>
      </p:ext>
    </p:extLst>
  </p:cSld>
  <p:clrMapOvr>
    <a:masterClrMapping/>
  </p:clrMapOvr>
  <p:transition spd="slow" advClick="0" advTm="19013">
    <p:fade/>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52000">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14:bounceEnd="52000">
                                          <p:cBhvr additive="base">
                                            <p:cTn id="16" dur="500" fill="hold"/>
                                            <p:tgtEl>
                                              <p:spTgt spid="10"/>
                                            </p:tgtEl>
                                            <p:attrNameLst>
                                              <p:attrName>ppt_x</p:attrName>
                                            </p:attrNameLst>
                                          </p:cBhvr>
                                          <p:tavLst>
                                            <p:tav tm="0">
                                              <p:val>
                                                <p:strVal val="#ppt_x"/>
                                              </p:val>
                                            </p:tav>
                                            <p:tav tm="100000">
                                              <p:val>
                                                <p:strVal val="#ppt_x"/>
                                              </p:val>
                                            </p:tav>
                                          </p:tavLst>
                                        </p:anim>
                                        <p:anim calcmode="lin" valueType="num" p14:bounceEnd="52000">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animEffect transition="in" filter="fade">
                                          <p:cBhvr>
                                            <p:cTn id="35" dur="500"/>
                                            <p:tgtEl>
                                              <p:spTgt spid="24"/>
                                            </p:tgtEl>
                                          </p:cBhvr>
                                        </p:animEffect>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 calcmode="lin" valueType="num">
                                          <p:cBhvr>
                                            <p:cTn id="39" dur="500" fill="hold"/>
                                            <p:tgtEl>
                                              <p:spTgt spid="58"/>
                                            </p:tgtEl>
                                            <p:attrNameLst>
                                              <p:attrName>ppt_w</p:attrName>
                                            </p:attrNameLst>
                                          </p:cBhvr>
                                          <p:tavLst>
                                            <p:tav tm="0">
                                              <p:val>
                                                <p:fltVal val="0"/>
                                              </p:val>
                                            </p:tav>
                                            <p:tav tm="100000">
                                              <p:val>
                                                <p:strVal val="#ppt_w"/>
                                              </p:val>
                                            </p:tav>
                                          </p:tavLst>
                                        </p:anim>
                                        <p:anim calcmode="lin" valueType="num">
                                          <p:cBhvr>
                                            <p:cTn id="40" dur="500" fill="hold"/>
                                            <p:tgtEl>
                                              <p:spTgt spid="58"/>
                                            </p:tgtEl>
                                            <p:attrNameLst>
                                              <p:attrName>ppt_h</p:attrName>
                                            </p:attrNameLst>
                                          </p:cBhvr>
                                          <p:tavLst>
                                            <p:tav tm="0">
                                              <p:val>
                                                <p:fltVal val="0"/>
                                              </p:val>
                                            </p:tav>
                                            <p:tav tm="100000">
                                              <p:val>
                                                <p:strVal val="#ppt_h"/>
                                              </p:val>
                                            </p:tav>
                                          </p:tavLst>
                                        </p:anim>
                                        <p:animEffect transition="in" filter="fade">
                                          <p:cBhvr>
                                            <p:cTn id="41" dur="500"/>
                                            <p:tgtEl>
                                              <p:spTgt spid="58"/>
                                            </p:tgtEl>
                                          </p:cBhvr>
                                        </p:animEffect>
                                      </p:childTnLst>
                                    </p:cTn>
                                  </p:par>
                                </p:childTnLst>
                              </p:cTn>
                            </p:par>
                            <p:par>
                              <p:cTn id="42" fill="hold">
                                <p:stCondLst>
                                  <p:cond delay="3000"/>
                                </p:stCondLst>
                                <p:childTnLst>
                                  <p:par>
                                    <p:cTn id="43" presetID="53" presetClass="entr" presetSubtype="16"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anim calcmode="lin" valueType="num">
                                          <p:cBhvr>
                                            <p:cTn id="54" dur="500" fill="hold"/>
                                            <p:tgtEl>
                                              <p:spTgt spid="29"/>
                                            </p:tgtEl>
                                            <p:attrNameLst>
                                              <p:attrName>ppt_x</p:attrName>
                                            </p:attrNameLst>
                                          </p:cBhvr>
                                          <p:tavLst>
                                            <p:tav tm="0">
                                              <p:val>
                                                <p:fltVal val="0.5"/>
                                              </p:val>
                                            </p:tav>
                                            <p:tav tm="100000">
                                              <p:val>
                                                <p:strVal val="#ppt_x"/>
                                              </p:val>
                                            </p:tav>
                                          </p:tavLst>
                                        </p:anim>
                                        <p:anim calcmode="lin" valueType="num">
                                          <p:cBhvr>
                                            <p:cTn id="55" dur="500" fill="hold"/>
                                            <p:tgtEl>
                                              <p:spTgt spid="29"/>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anim calcmode="lin" valueType="num">
                                          <p:cBhvr>
                                            <p:cTn id="62" dur="500" fill="hold"/>
                                            <p:tgtEl>
                                              <p:spTgt spid="28"/>
                                            </p:tgtEl>
                                            <p:attrNameLst>
                                              <p:attrName>ppt_x</p:attrName>
                                            </p:attrNameLst>
                                          </p:cBhvr>
                                          <p:tavLst>
                                            <p:tav tm="0">
                                              <p:val>
                                                <p:fltVal val="0.5"/>
                                              </p:val>
                                            </p:tav>
                                            <p:tav tm="100000">
                                              <p:val>
                                                <p:strVal val="#ppt_x"/>
                                              </p:val>
                                            </p:tav>
                                          </p:tavLst>
                                        </p:anim>
                                        <p:anim calcmode="lin" valueType="num">
                                          <p:cBhvr>
                                            <p:cTn id="63" dur="500" fill="hold"/>
                                            <p:tgtEl>
                                              <p:spTgt spid="28"/>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53" presetClass="entr" presetSubtype="52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p:cTn id="67" dur="500" fill="hold"/>
                                            <p:tgtEl>
                                              <p:spTgt spid="27"/>
                                            </p:tgtEl>
                                            <p:attrNameLst>
                                              <p:attrName>ppt_w</p:attrName>
                                            </p:attrNameLst>
                                          </p:cBhvr>
                                          <p:tavLst>
                                            <p:tav tm="0">
                                              <p:val>
                                                <p:fltVal val="0"/>
                                              </p:val>
                                            </p:tav>
                                            <p:tav tm="100000">
                                              <p:val>
                                                <p:strVal val="#ppt_w"/>
                                              </p:val>
                                            </p:tav>
                                          </p:tavLst>
                                        </p:anim>
                                        <p:anim calcmode="lin" valueType="num">
                                          <p:cBhvr>
                                            <p:cTn id="68" dur="500" fill="hold"/>
                                            <p:tgtEl>
                                              <p:spTgt spid="27"/>
                                            </p:tgtEl>
                                            <p:attrNameLst>
                                              <p:attrName>ppt_h</p:attrName>
                                            </p:attrNameLst>
                                          </p:cBhvr>
                                          <p:tavLst>
                                            <p:tav tm="0">
                                              <p:val>
                                                <p:fltVal val="0"/>
                                              </p:val>
                                            </p:tav>
                                            <p:tav tm="100000">
                                              <p:val>
                                                <p:strVal val="#ppt_h"/>
                                              </p:val>
                                            </p:tav>
                                          </p:tavLst>
                                        </p:anim>
                                        <p:animEffect transition="in" filter="fade">
                                          <p:cBhvr>
                                            <p:cTn id="69" dur="500"/>
                                            <p:tgtEl>
                                              <p:spTgt spid="27"/>
                                            </p:tgtEl>
                                          </p:cBhvr>
                                        </p:animEffect>
                                        <p:anim calcmode="lin" valueType="num">
                                          <p:cBhvr>
                                            <p:cTn id="70" dur="500" fill="hold"/>
                                            <p:tgtEl>
                                              <p:spTgt spid="27"/>
                                            </p:tgtEl>
                                            <p:attrNameLst>
                                              <p:attrName>ppt_x</p:attrName>
                                            </p:attrNameLst>
                                          </p:cBhvr>
                                          <p:tavLst>
                                            <p:tav tm="0">
                                              <p:val>
                                                <p:fltVal val="0.5"/>
                                              </p:val>
                                            </p:tav>
                                            <p:tav tm="100000">
                                              <p:val>
                                                <p:strVal val="#ppt_x"/>
                                              </p:val>
                                            </p:tav>
                                          </p:tavLst>
                                        </p:anim>
                                        <p:anim calcmode="lin" valueType="num">
                                          <p:cBhvr>
                                            <p:cTn id="71" dur="500" fill="hold"/>
                                            <p:tgtEl>
                                              <p:spTgt spid="27"/>
                                            </p:tgtEl>
                                            <p:attrNameLst>
                                              <p:attrName>ppt_y</p:attrName>
                                            </p:attrNameLst>
                                          </p:cBhvr>
                                          <p:tavLst>
                                            <p:tav tm="0">
                                              <p:val>
                                                <p:fltVal val="0.5"/>
                                              </p:val>
                                            </p:tav>
                                            <p:tav tm="100000">
                                              <p:val>
                                                <p:strVal val="#ppt_y"/>
                                              </p:val>
                                            </p:tav>
                                          </p:tavLst>
                                        </p:anim>
                                      </p:childTnLst>
                                    </p:cTn>
                                  </p:par>
                                </p:childTnLst>
                              </p:cTn>
                            </p:par>
                            <p:par>
                              <p:cTn id="72" fill="hold">
                                <p:stCondLst>
                                  <p:cond delay="5000"/>
                                </p:stCondLst>
                                <p:childTnLst>
                                  <p:par>
                                    <p:cTn id="73" presetID="53" presetClass="entr" presetSubtype="528"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anim calcmode="lin" valueType="num">
                                          <p:cBhvr>
                                            <p:cTn id="78" dur="500" fill="hold"/>
                                            <p:tgtEl>
                                              <p:spTgt spid="26"/>
                                            </p:tgtEl>
                                            <p:attrNameLst>
                                              <p:attrName>ppt_x</p:attrName>
                                            </p:attrNameLst>
                                          </p:cBhvr>
                                          <p:tavLst>
                                            <p:tav tm="0">
                                              <p:val>
                                                <p:fltVal val="0.5"/>
                                              </p:val>
                                            </p:tav>
                                            <p:tav tm="100000">
                                              <p:val>
                                                <p:strVal val="#ppt_x"/>
                                              </p:val>
                                            </p:tav>
                                          </p:tavLst>
                                        </p:anim>
                                        <p:anim calcmode="lin" valueType="num">
                                          <p:cBhvr>
                                            <p:cTn id="79" dur="500" fill="hold"/>
                                            <p:tgtEl>
                                              <p:spTgt spid="26"/>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53" presetClass="entr" presetSubtype="52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p:cTn id="83" dur="500" fill="hold"/>
                                            <p:tgtEl>
                                              <p:spTgt spid="30"/>
                                            </p:tgtEl>
                                            <p:attrNameLst>
                                              <p:attrName>ppt_w</p:attrName>
                                            </p:attrNameLst>
                                          </p:cBhvr>
                                          <p:tavLst>
                                            <p:tav tm="0">
                                              <p:val>
                                                <p:fltVal val="0"/>
                                              </p:val>
                                            </p:tav>
                                            <p:tav tm="100000">
                                              <p:val>
                                                <p:strVal val="#ppt_w"/>
                                              </p:val>
                                            </p:tav>
                                          </p:tavLst>
                                        </p:anim>
                                        <p:anim calcmode="lin" valueType="num">
                                          <p:cBhvr>
                                            <p:cTn id="84" dur="500" fill="hold"/>
                                            <p:tgtEl>
                                              <p:spTgt spid="30"/>
                                            </p:tgtEl>
                                            <p:attrNameLst>
                                              <p:attrName>ppt_h</p:attrName>
                                            </p:attrNameLst>
                                          </p:cBhvr>
                                          <p:tavLst>
                                            <p:tav tm="0">
                                              <p:val>
                                                <p:fltVal val="0"/>
                                              </p:val>
                                            </p:tav>
                                            <p:tav tm="100000">
                                              <p:val>
                                                <p:strVal val="#ppt_h"/>
                                              </p:val>
                                            </p:tav>
                                          </p:tavLst>
                                        </p:anim>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fltVal val="0.5"/>
                                              </p:val>
                                            </p:tav>
                                            <p:tav tm="100000">
                                              <p:val>
                                                <p:strVal val="#ppt_x"/>
                                              </p:val>
                                            </p:tav>
                                          </p:tavLst>
                                        </p:anim>
                                        <p:anim calcmode="lin" valueType="num">
                                          <p:cBhvr>
                                            <p:cTn id="87" dur="500" fill="hold"/>
                                            <p:tgtEl>
                                              <p:spTgt spid="30"/>
                                            </p:tgtEl>
                                            <p:attrNameLst>
                                              <p:attrName>ppt_y</p:attrName>
                                            </p:attrNameLst>
                                          </p:cBhvr>
                                          <p:tavLst>
                                            <p:tav tm="0">
                                              <p:val>
                                                <p:fltVal val="0.5"/>
                                              </p:val>
                                            </p:tav>
                                            <p:tav tm="100000">
                                              <p:val>
                                                <p:strVal val="#ppt_y"/>
                                              </p:val>
                                            </p:tav>
                                          </p:tavLst>
                                        </p:anim>
                                      </p:childTnLst>
                                    </p:cTn>
                                  </p:par>
                                </p:childTnLst>
                              </p:cTn>
                            </p:par>
                            <p:par>
                              <p:cTn id="88" fill="hold">
                                <p:stCondLst>
                                  <p:cond delay="6000"/>
                                </p:stCondLst>
                                <p:childTnLst>
                                  <p:par>
                                    <p:cTn id="89" presetID="53" presetClass="entr" presetSubtype="528" fill="hold" grpId="0" nodeType="after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p:cTn id="91" dur="500" fill="hold"/>
                                            <p:tgtEl>
                                              <p:spTgt spid="25"/>
                                            </p:tgtEl>
                                            <p:attrNameLst>
                                              <p:attrName>ppt_w</p:attrName>
                                            </p:attrNameLst>
                                          </p:cBhvr>
                                          <p:tavLst>
                                            <p:tav tm="0">
                                              <p:val>
                                                <p:fltVal val="0"/>
                                              </p:val>
                                            </p:tav>
                                            <p:tav tm="100000">
                                              <p:val>
                                                <p:strVal val="#ppt_w"/>
                                              </p:val>
                                            </p:tav>
                                          </p:tavLst>
                                        </p:anim>
                                        <p:anim calcmode="lin" valueType="num">
                                          <p:cBhvr>
                                            <p:cTn id="92" dur="500" fill="hold"/>
                                            <p:tgtEl>
                                              <p:spTgt spid="25"/>
                                            </p:tgtEl>
                                            <p:attrNameLst>
                                              <p:attrName>ppt_h</p:attrName>
                                            </p:attrNameLst>
                                          </p:cBhvr>
                                          <p:tavLst>
                                            <p:tav tm="0">
                                              <p:val>
                                                <p:fltVal val="0"/>
                                              </p:val>
                                            </p:tav>
                                            <p:tav tm="100000">
                                              <p:val>
                                                <p:strVal val="#ppt_h"/>
                                              </p:val>
                                            </p:tav>
                                          </p:tavLst>
                                        </p:anim>
                                        <p:animEffect transition="in" filter="fade">
                                          <p:cBhvr>
                                            <p:cTn id="93" dur="500"/>
                                            <p:tgtEl>
                                              <p:spTgt spid="25"/>
                                            </p:tgtEl>
                                          </p:cBhvr>
                                        </p:animEffect>
                                        <p:anim calcmode="lin" valueType="num">
                                          <p:cBhvr>
                                            <p:cTn id="94" dur="500" fill="hold"/>
                                            <p:tgtEl>
                                              <p:spTgt spid="25"/>
                                            </p:tgtEl>
                                            <p:attrNameLst>
                                              <p:attrName>ppt_x</p:attrName>
                                            </p:attrNameLst>
                                          </p:cBhvr>
                                          <p:tavLst>
                                            <p:tav tm="0">
                                              <p:val>
                                                <p:fltVal val="0.5"/>
                                              </p:val>
                                            </p:tav>
                                            <p:tav tm="100000">
                                              <p:val>
                                                <p:strVal val="#ppt_x"/>
                                              </p:val>
                                            </p:tav>
                                          </p:tavLst>
                                        </p:anim>
                                        <p:anim calcmode="lin" valueType="num">
                                          <p:cBhvr>
                                            <p:cTn id="95" dur="500" fill="hold"/>
                                            <p:tgtEl>
                                              <p:spTgt spid="2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anim calcmode="lin" valueType="num">
                                          <p:cBhvr>
                                            <p:cTn id="102" dur="500" fill="hold"/>
                                            <p:tgtEl>
                                              <p:spTgt spid="2"/>
                                            </p:tgtEl>
                                            <p:attrNameLst>
                                              <p:attrName>ppt_x</p:attrName>
                                            </p:attrNameLst>
                                          </p:cBhvr>
                                          <p:tavLst>
                                            <p:tav tm="0">
                                              <p:val>
                                                <p:fltVal val="0.5"/>
                                              </p:val>
                                            </p:tav>
                                            <p:tav tm="100000">
                                              <p:val>
                                                <p:strVal val="#ppt_x"/>
                                              </p:val>
                                            </p:tav>
                                          </p:tavLst>
                                        </p:anim>
                                        <p:anim calcmode="lin" valueType="num">
                                          <p:cBhvr>
                                            <p:cTn id="103" dur="500" fill="hold"/>
                                            <p:tgtEl>
                                              <p:spTgt spid="2"/>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53" presetClass="entr" presetSubtype="528" fill="hold" nodeType="afterEffect">
                                      <p:stCondLst>
                                        <p:cond delay="0"/>
                                      </p:stCondLst>
                                      <p:childTnLst>
                                        <p:set>
                                          <p:cBhvr>
                                            <p:cTn id="106" dur="1" fill="hold">
                                              <p:stCondLst>
                                                <p:cond delay="0"/>
                                              </p:stCondLst>
                                            </p:cTn>
                                            <p:tgtEl>
                                              <p:spTgt spid="59"/>
                                            </p:tgtEl>
                                            <p:attrNameLst>
                                              <p:attrName>style.visibility</p:attrName>
                                            </p:attrNameLst>
                                          </p:cBhvr>
                                          <p:to>
                                            <p:strVal val="visible"/>
                                          </p:to>
                                        </p:set>
                                        <p:anim calcmode="lin" valueType="num">
                                          <p:cBhvr>
                                            <p:cTn id="107" dur="500" fill="hold"/>
                                            <p:tgtEl>
                                              <p:spTgt spid="59"/>
                                            </p:tgtEl>
                                            <p:attrNameLst>
                                              <p:attrName>ppt_w</p:attrName>
                                            </p:attrNameLst>
                                          </p:cBhvr>
                                          <p:tavLst>
                                            <p:tav tm="0">
                                              <p:val>
                                                <p:fltVal val="0"/>
                                              </p:val>
                                            </p:tav>
                                            <p:tav tm="100000">
                                              <p:val>
                                                <p:strVal val="#ppt_w"/>
                                              </p:val>
                                            </p:tav>
                                          </p:tavLst>
                                        </p:anim>
                                        <p:anim calcmode="lin" valueType="num">
                                          <p:cBhvr>
                                            <p:cTn id="108" dur="500" fill="hold"/>
                                            <p:tgtEl>
                                              <p:spTgt spid="59"/>
                                            </p:tgtEl>
                                            <p:attrNameLst>
                                              <p:attrName>ppt_h</p:attrName>
                                            </p:attrNameLst>
                                          </p:cBhvr>
                                          <p:tavLst>
                                            <p:tav tm="0">
                                              <p:val>
                                                <p:fltVal val="0"/>
                                              </p:val>
                                            </p:tav>
                                            <p:tav tm="100000">
                                              <p:val>
                                                <p:strVal val="#ppt_h"/>
                                              </p:val>
                                            </p:tav>
                                          </p:tavLst>
                                        </p:anim>
                                        <p:animEffect transition="in" filter="fade">
                                          <p:cBhvr>
                                            <p:cTn id="109" dur="500"/>
                                            <p:tgtEl>
                                              <p:spTgt spid="59"/>
                                            </p:tgtEl>
                                          </p:cBhvr>
                                        </p:animEffect>
                                        <p:anim calcmode="lin" valueType="num">
                                          <p:cBhvr>
                                            <p:cTn id="110" dur="500" fill="hold"/>
                                            <p:tgtEl>
                                              <p:spTgt spid="59"/>
                                            </p:tgtEl>
                                            <p:attrNameLst>
                                              <p:attrName>ppt_x</p:attrName>
                                            </p:attrNameLst>
                                          </p:cBhvr>
                                          <p:tavLst>
                                            <p:tav tm="0">
                                              <p:val>
                                                <p:fltVal val="0.5"/>
                                              </p:val>
                                            </p:tav>
                                            <p:tav tm="100000">
                                              <p:val>
                                                <p:strVal val="#ppt_x"/>
                                              </p:val>
                                            </p:tav>
                                          </p:tavLst>
                                        </p:anim>
                                        <p:anim calcmode="lin" valueType="num">
                                          <p:cBhvr>
                                            <p:cTn id="111" dur="500" fill="hold"/>
                                            <p:tgtEl>
                                              <p:spTgt spid="59"/>
                                            </p:tgtEl>
                                            <p:attrNameLst>
                                              <p:attrName>ppt_y</p:attrName>
                                            </p:attrNameLst>
                                          </p:cBhvr>
                                          <p:tavLst>
                                            <p:tav tm="0">
                                              <p:val>
                                                <p:fltVal val="0.5"/>
                                              </p:val>
                                            </p:tav>
                                            <p:tav tm="100000">
                                              <p:val>
                                                <p:strVal val="#ppt_y"/>
                                              </p:val>
                                            </p:tav>
                                          </p:tavLst>
                                        </p:anim>
                                      </p:childTnLst>
                                    </p:cTn>
                                  </p:par>
                                </p:childTnLst>
                              </p:cTn>
                            </p:par>
                            <p:par>
                              <p:cTn id="112" fill="hold">
                                <p:stCondLst>
                                  <p:cond delay="7500"/>
                                </p:stCondLst>
                                <p:childTnLst>
                                  <p:par>
                                    <p:cTn id="113" presetID="53" presetClass="entr" presetSubtype="528" fill="hold" grpId="0" nodeType="afterEffect">
                                      <p:stCondLst>
                                        <p:cond delay="0"/>
                                      </p:stCondLst>
                                      <p:childTnLst>
                                        <p:set>
                                          <p:cBhvr>
                                            <p:cTn id="114" dur="1" fill="hold">
                                              <p:stCondLst>
                                                <p:cond delay="0"/>
                                              </p:stCondLst>
                                            </p:cTn>
                                            <p:tgtEl>
                                              <p:spTgt spid="23"/>
                                            </p:tgtEl>
                                            <p:attrNameLst>
                                              <p:attrName>style.visibility</p:attrName>
                                            </p:attrNameLst>
                                          </p:cBhvr>
                                          <p:to>
                                            <p:strVal val="visible"/>
                                          </p:to>
                                        </p:set>
                                        <p:anim calcmode="lin" valueType="num">
                                          <p:cBhvr>
                                            <p:cTn id="115" dur="500" fill="hold"/>
                                            <p:tgtEl>
                                              <p:spTgt spid="23"/>
                                            </p:tgtEl>
                                            <p:attrNameLst>
                                              <p:attrName>ppt_w</p:attrName>
                                            </p:attrNameLst>
                                          </p:cBhvr>
                                          <p:tavLst>
                                            <p:tav tm="0">
                                              <p:val>
                                                <p:fltVal val="0"/>
                                              </p:val>
                                            </p:tav>
                                            <p:tav tm="100000">
                                              <p:val>
                                                <p:strVal val="#ppt_w"/>
                                              </p:val>
                                            </p:tav>
                                          </p:tavLst>
                                        </p:anim>
                                        <p:anim calcmode="lin" valueType="num">
                                          <p:cBhvr>
                                            <p:cTn id="116" dur="500" fill="hold"/>
                                            <p:tgtEl>
                                              <p:spTgt spid="23"/>
                                            </p:tgtEl>
                                            <p:attrNameLst>
                                              <p:attrName>ppt_h</p:attrName>
                                            </p:attrNameLst>
                                          </p:cBhvr>
                                          <p:tavLst>
                                            <p:tav tm="0">
                                              <p:val>
                                                <p:fltVal val="0"/>
                                              </p:val>
                                            </p:tav>
                                            <p:tav tm="100000">
                                              <p:val>
                                                <p:strVal val="#ppt_h"/>
                                              </p:val>
                                            </p:tav>
                                          </p:tavLst>
                                        </p:anim>
                                        <p:animEffect transition="in" filter="fade">
                                          <p:cBhvr>
                                            <p:cTn id="117" dur="500"/>
                                            <p:tgtEl>
                                              <p:spTgt spid="23"/>
                                            </p:tgtEl>
                                          </p:cBhvr>
                                        </p:animEffect>
                                        <p:anim calcmode="lin" valueType="num">
                                          <p:cBhvr>
                                            <p:cTn id="118" dur="500" fill="hold"/>
                                            <p:tgtEl>
                                              <p:spTgt spid="23"/>
                                            </p:tgtEl>
                                            <p:attrNameLst>
                                              <p:attrName>ppt_x</p:attrName>
                                            </p:attrNameLst>
                                          </p:cBhvr>
                                          <p:tavLst>
                                            <p:tav tm="0">
                                              <p:val>
                                                <p:fltVal val="0.5"/>
                                              </p:val>
                                            </p:tav>
                                            <p:tav tm="100000">
                                              <p:val>
                                                <p:strVal val="#ppt_x"/>
                                              </p:val>
                                            </p:tav>
                                          </p:tavLst>
                                        </p:anim>
                                        <p:anim calcmode="lin" valueType="num">
                                          <p:cBhvr>
                                            <p:cTn id="119" dur="500" fill="hold"/>
                                            <p:tgtEl>
                                              <p:spTgt spid="23"/>
                                            </p:tgtEl>
                                            <p:attrNameLst>
                                              <p:attrName>ppt_y</p:attrName>
                                            </p:attrNameLst>
                                          </p:cBhvr>
                                          <p:tavLst>
                                            <p:tav tm="0">
                                              <p:val>
                                                <p:fltVal val="0.5"/>
                                              </p:val>
                                            </p:tav>
                                            <p:tav tm="100000">
                                              <p:val>
                                                <p:strVal val="#ppt_y"/>
                                              </p:val>
                                            </p:tav>
                                          </p:tavLst>
                                        </p:anim>
                                      </p:childTnLst>
                                    </p:cTn>
                                  </p:par>
                                </p:childTnLst>
                              </p:cTn>
                            </p:par>
                            <p:par>
                              <p:cTn id="120" fill="hold">
                                <p:stCondLst>
                                  <p:cond delay="8000"/>
                                </p:stCondLst>
                                <p:childTnLst>
                                  <p:par>
                                    <p:cTn id="121" presetID="53" presetClass="entr" presetSubtype="528" fill="hold" grpId="0" nodeType="afterEffect">
                                      <p:stCondLst>
                                        <p:cond delay="0"/>
                                      </p:stCondLst>
                                      <p:childTnLst>
                                        <p:set>
                                          <p:cBhvr>
                                            <p:cTn id="122" dur="1" fill="hold">
                                              <p:stCondLst>
                                                <p:cond delay="0"/>
                                              </p:stCondLst>
                                            </p:cTn>
                                            <p:tgtEl>
                                              <p:spTgt spid="21"/>
                                            </p:tgtEl>
                                            <p:attrNameLst>
                                              <p:attrName>style.visibility</p:attrName>
                                            </p:attrNameLst>
                                          </p:cBhvr>
                                          <p:to>
                                            <p:strVal val="visible"/>
                                          </p:to>
                                        </p:set>
                                        <p:anim calcmode="lin" valueType="num">
                                          <p:cBhvr>
                                            <p:cTn id="123" dur="500" fill="hold"/>
                                            <p:tgtEl>
                                              <p:spTgt spid="21"/>
                                            </p:tgtEl>
                                            <p:attrNameLst>
                                              <p:attrName>ppt_w</p:attrName>
                                            </p:attrNameLst>
                                          </p:cBhvr>
                                          <p:tavLst>
                                            <p:tav tm="0">
                                              <p:val>
                                                <p:fltVal val="0"/>
                                              </p:val>
                                            </p:tav>
                                            <p:tav tm="100000">
                                              <p:val>
                                                <p:strVal val="#ppt_w"/>
                                              </p:val>
                                            </p:tav>
                                          </p:tavLst>
                                        </p:anim>
                                        <p:anim calcmode="lin" valueType="num">
                                          <p:cBhvr>
                                            <p:cTn id="124" dur="500" fill="hold"/>
                                            <p:tgtEl>
                                              <p:spTgt spid="21"/>
                                            </p:tgtEl>
                                            <p:attrNameLst>
                                              <p:attrName>ppt_h</p:attrName>
                                            </p:attrNameLst>
                                          </p:cBhvr>
                                          <p:tavLst>
                                            <p:tav tm="0">
                                              <p:val>
                                                <p:fltVal val="0"/>
                                              </p:val>
                                            </p:tav>
                                            <p:tav tm="100000">
                                              <p:val>
                                                <p:strVal val="#ppt_h"/>
                                              </p:val>
                                            </p:tav>
                                          </p:tavLst>
                                        </p:anim>
                                        <p:animEffect transition="in" filter="fade">
                                          <p:cBhvr>
                                            <p:cTn id="125" dur="500"/>
                                            <p:tgtEl>
                                              <p:spTgt spid="21"/>
                                            </p:tgtEl>
                                          </p:cBhvr>
                                        </p:animEffect>
                                        <p:anim calcmode="lin" valueType="num">
                                          <p:cBhvr>
                                            <p:cTn id="126" dur="500" fill="hold"/>
                                            <p:tgtEl>
                                              <p:spTgt spid="21"/>
                                            </p:tgtEl>
                                            <p:attrNameLst>
                                              <p:attrName>ppt_x</p:attrName>
                                            </p:attrNameLst>
                                          </p:cBhvr>
                                          <p:tavLst>
                                            <p:tav tm="0">
                                              <p:val>
                                                <p:fltVal val="0.5"/>
                                              </p:val>
                                            </p:tav>
                                            <p:tav tm="100000">
                                              <p:val>
                                                <p:strVal val="#ppt_x"/>
                                              </p:val>
                                            </p:tav>
                                          </p:tavLst>
                                        </p:anim>
                                        <p:anim calcmode="lin" valueType="num">
                                          <p:cBhvr>
                                            <p:cTn id="127" dur="500" fill="hold"/>
                                            <p:tgtEl>
                                              <p:spTgt spid="21"/>
                                            </p:tgtEl>
                                            <p:attrNameLst>
                                              <p:attrName>ppt_y</p:attrName>
                                            </p:attrNameLst>
                                          </p:cBhvr>
                                          <p:tavLst>
                                            <p:tav tm="0">
                                              <p:val>
                                                <p:fltVal val="0.5"/>
                                              </p:val>
                                            </p:tav>
                                            <p:tav tm="100000">
                                              <p:val>
                                                <p:strVal val="#ppt_y"/>
                                              </p:val>
                                            </p:tav>
                                          </p:tavLst>
                                        </p:anim>
                                      </p:childTnLst>
                                    </p:cTn>
                                  </p:par>
                                </p:childTnLst>
                              </p:cTn>
                            </p:par>
                            <p:par>
                              <p:cTn id="128" fill="hold">
                                <p:stCondLst>
                                  <p:cond delay="8500"/>
                                </p:stCondLst>
                                <p:childTnLst>
                                  <p:par>
                                    <p:cTn id="129" presetID="53" presetClass="entr" presetSubtype="528" fill="hold" grpId="0" nodeType="afterEffect">
                                      <p:stCondLst>
                                        <p:cond delay="0"/>
                                      </p:stCondLst>
                                      <p:childTnLst>
                                        <p:set>
                                          <p:cBhvr>
                                            <p:cTn id="130" dur="1" fill="hold">
                                              <p:stCondLst>
                                                <p:cond delay="0"/>
                                              </p:stCondLst>
                                            </p:cTn>
                                            <p:tgtEl>
                                              <p:spTgt spid="22"/>
                                            </p:tgtEl>
                                            <p:attrNameLst>
                                              <p:attrName>style.visibility</p:attrName>
                                            </p:attrNameLst>
                                          </p:cBhvr>
                                          <p:to>
                                            <p:strVal val="visible"/>
                                          </p:to>
                                        </p:set>
                                        <p:anim calcmode="lin" valueType="num">
                                          <p:cBhvr>
                                            <p:cTn id="131" dur="500" fill="hold"/>
                                            <p:tgtEl>
                                              <p:spTgt spid="22"/>
                                            </p:tgtEl>
                                            <p:attrNameLst>
                                              <p:attrName>ppt_w</p:attrName>
                                            </p:attrNameLst>
                                          </p:cBhvr>
                                          <p:tavLst>
                                            <p:tav tm="0">
                                              <p:val>
                                                <p:fltVal val="0"/>
                                              </p:val>
                                            </p:tav>
                                            <p:tav tm="100000">
                                              <p:val>
                                                <p:strVal val="#ppt_w"/>
                                              </p:val>
                                            </p:tav>
                                          </p:tavLst>
                                        </p:anim>
                                        <p:anim calcmode="lin" valueType="num">
                                          <p:cBhvr>
                                            <p:cTn id="132" dur="500" fill="hold"/>
                                            <p:tgtEl>
                                              <p:spTgt spid="22"/>
                                            </p:tgtEl>
                                            <p:attrNameLst>
                                              <p:attrName>ppt_h</p:attrName>
                                            </p:attrNameLst>
                                          </p:cBhvr>
                                          <p:tavLst>
                                            <p:tav tm="0">
                                              <p:val>
                                                <p:fltVal val="0"/>
                                              </p:val>
                                            </p:tav>
                                            <p:tav tm="100000">
                                              <p:val>
                                                <p:strVal val="#ppt_h"/>
                                              </p:val>
                                            </p:tav>
                                          </p:tavLst>
                                        </p:anim>
                                        <p:animEffect transition="in" filter="fade">
                                          <p:cBhvr>
                                            <p:cTn id="133" dur="500"/>
                                            <p:tgtEl>
                                              <p:spTgt spid="22"/>
                                            </p:tgtEl>
                                          </p:cBhvr>
                                        </p:animEffect>
                                        <p:anim calcmode="lin" valueType="num">
                                          <p:cBhvr>
                                            <p:cTn id="134" dur="500" fill="hold"/>
                                            <p:tgtEl>
                                              <p:spTgt spid="22"/>
                                            </p:tgtEl>
                                            <p:attrNameLst>
                                              <p:attrName>ppt_x</p:attrName>
                                            </p:attrNameLst>
                                          </p:cBhvr>
                                          <p:tavLst>
                                            <p:tav tm="0">
                                              <p:val>
                                                <p:fltVal val="0.5"/>
                                              </p:val>
                                            </p:tav>
                                            <p:tav tm="100000">
                                              <p:val>
                                                <p:strVal val="#ppt_x"/>
                                              </p:val>
                                            </p:tav>
                                          </p:tavLst>
                                        </p:anim>
                                        <p:anim calcmode="lin" valueType="num">
                                          <p:cBhvr>
                                            <p:cTn id="135" dur="500" fill="hold"/>
                                            <p:tgtEl>
                                              <p:spTgt spid="22"/>
                                            </p:tgtEl>
                                            <p:attrNameLst>
                                              <p:attrName>ppt_y</p:attrName>
                                            </p:attrNameLst>
                                          </p:cBhvr>
                                          <p:tavLst>
                                            <p:tav tm="0">
                                              <p:val>
                                                <p:fltVal val="0.5"/>
                                              </p:val>
                                            </p:tav>
                                            <p:tav tm="100000">
                                              <p:val>
                                                <p:strVal val="#ppt_y"/>
                                              </p:val>
                                            </p:tav>
                                          </p:tavLst>
                                        </p:anim>
                                      </p:childTnLst>
                                    </p:cTn>
                                  </p:par>
                                </p:childTnLst>
                              </p:cTn>
                            </p:par>
                            <p:par>
                              <p:cTn id="136" fill="hold">
                                <p:stCondLst>
                                  <p:cond delay="9000"/>
                                </p:stCondLst>
                                <p:childTnLst>
                                  <p:par>
                                    <p:cTn id="137" presetID="53" presetClass="entr" presetSubtype="528" fill="hold" grpId="0" nodeType="afterEffect">
                                      <p:stCondLst>
                                        <p:cond delay="0"/>
                                      </p:stCondLst>
                                      <p:childTnLst>
                                        <p:set>
                                          <p:cBhvr>
                                            <p:cTn id="138" dur="1" fill="hold">
                                              <p:stCondLst>
                                                <p:cond delay="0"/>
                                              </p:stCondLst>
                                            </p:cTn>
                                            <p:tgtEl>
                                              <p:spTgt spid="18"/>
                                            </p:tgtEl>
                                            <p:attrNameLst>
                                              <p:attrName>style.visibility</p:attrName>
                                            </p:attrNameLst>
                                          </p:cBhvr>
                                          <p:to>
                                            <p:strVal val="visible"/>
                                          </p:to>
                                        </p:set>
                                        <p:anim calcmode="lin" valueType="num">
                                          <p:cBhvr>
                                            <p:cTn id="139" dur="500" fill="hold"/>
                                            <p:tgtEl>
                                              <p:spTgt spid="18"/>
                                            </p:tgtEl>
                                            <p:attrNameLst>
                                              <p:attrName>ppt_w</p:attrName>
                                            </p:attrNameLst>
                                          </p:cBhvr>
                                          <p:tavLst>
                                            <p:tav tm="0">
                                              <p:val>
                                                <p:fltVal val="0"/>
                                              </p:val>
                                            </p:tav>
                                            <p:tav tm="100000">
                                              <p:val>
                                                <p:strVal val="#ppt_w"/>
                                              </p:val>
                                            </p:tav>
                                          </p:tavLst>
                                        </p:anim>
                                        <p:anim calcmode="lin" valueType="num">
                                          <p:cBhvr>
                                            <p:cTn id="140" dur="500" fill="hold"/>
                                            <p:tgtEl>
                                              <p:spTgt spid="18"/>
                                            </p:tgtEl>
                                            <p:attrNameLst>
                                              <p:attrName>ppt_h</p:attrName>
                                            </p:attrNameLst>
                                          </p:cBhvr>
                                          <p:tavLst>
                                            <p:tav tm="0">
                                              <p:val>
                                                <p:fltVal val="0"/>
                                              </p:val>
                                            </p:tav>
                                            <p:tav tm="100000">
                                              <p:val>
                                                <p:strVal val="#ppt_h"/>
                                              </p:val>
                                            </p:tav>
                                          </p:tavLst>
                                        </p:anim>
                                        <p:animEffect transition="in" filter="fade">
                                          <p:cBhvr>
                                            <p:cTn id="141" dur="500"/>
                                            <p:tgtEl>
                                              <p:spTgt spid="18"/>
                                            </p:tgtEl>
                                          </p:cBhvr>
                                        </p:animEffect>
                                        <p:anim calcmode="lin" valueType="num">
                                          <p:cBhvr>
                                            <p:cTn id="142" dur="500" fill="hold"/>
                                            <p:tgtEl>
                                              <p:spTgt spid="18"/>
                                            </p:tgtEl>
                                            <p:attrNameLst>
                                              <p:attrName>ppt_x</p:attrName>
                                            </p:attrNameLst>
                                          </p:cBhvr>
                                          <p:tavLst>
                                            <p:tav tm="0">
                                              <p:val>
                                                <p:fltVal val="0.5"/>
                                              </p:val>
                                            </p:tav>
                                            <p:tav tm="100000">
                                              <p:val>
                                                <p:strVal val="#ppt_x"/>
                                              </p:val>
                                            </p:tav>
                                          </p:tavLst>
                                        </p:anim>
                                        <p:anim calcmode="lin" valueType="num">
                                          <p:cBhvr>
                                            <p:cTn id="143" dur="500" fill="hold"/>
                                            <p:tgtEl>
                                              <p:spTgt spid="18"/>
                                            </p:tgtEl>
                                            <p:attrNameLst>
                                              <p:attrName>ppt_y</p:attrName>
                                            </p:attrNameLst>
                                          </p:cBhvr>
                                          <p:tavLst>
                                            <p:tav tm="0">
                                              <p:val>
                                                <p:fltVal val="0.5"/>
                                              </p:val>
                                            </p:tav>
                                            <p:tav tm="100000">
                                              <p:val>
                                                <p:strVal val="#ppt_y"/>
                                              </p:val>
                                            </p:tav>
                                          </p:tavLst>
                                        </p:anim>
                                      </p:childTnLst>
                                    </p:cTn>
                                  </p:par>
                                </p:childTnLst>
                              </p:cTn>
                            </p:par>
                            <p:par>
                              <p:cTn id="144" fill="hold">
                                <p:stCondLst>
                                  <p:cond delay="9500"/>
                                </p:stCondLst>
                                <p:childTnLst>
                                  <p:par>
                                    <p:cTn id="145" presetID="53" presetClass="entr" presetSubtype="16" fill="hold" grpId="0" nodeType="after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childTnLst>
                                    </p:cTn>
                                  </p:par>
                                </p:childTnLst>
                              </p:cTn>
                            </p:par>
                            <p:par>
                              <p:cTn id="150" fill="hold">
                                <p:stCondLst>
                                  <p:cond delay="10000"/>
                                </p:stCondLst>
                                <p:childTnLst>
                                  <p:par>
                                    <p:cTn id="151" presetID="53" presetClass="entr" presetSubtype="16" fill="hold" grpId="0" nodeType="afterEffect">
                                      <p:stCondLst>
                                        <p:cond delay="0"/>
                                      </p:stCondLst>
                                      <p:childTnLst>
                                        <p:set>
                                          <p:cBhvr>
                                            <p:cTn id="152" dur="1" fill="hold">
                                              <p:stCondLst>
                                                <p:cond delay="0"/>
                                              </p:stCondLst>
                                            </p:cTn>
                                            <p:tgtEl>
                                              <p:spTgt spid="46"/>
                                            </p:tgtEl>
                                            <p:attrNameLst>
                                              <p:attrName>style.visibility</p:attrName>
                                            </p:attrNameLst>
                                          </p:cBhvr>
                                          <p:to>
                                            <p:strVal val="visible"/>
                                          </p:to>
                                        </p:set>
                                        <p:anim calcmode="lin" valueType="num">
                                          <p:cBhvr>
                                            <p:cTn id="153" dur="500" fill="hold"/>
                                            <p:tgtEl>
                                              <p:spTgt spid="46"/>
                                            </p:tgtEl>
                                            <p:attrNameLst>
                                              <p:attrName>ppt_w</p:attrName>
                                            </p:attrNameLst>
                                          </p:cBhvr>
                                          <p:tavLst>
                                            <p:tav tm="0">
                                              <p:val>
                                                <p:fltVal val="0"/>
                                              </p:val>
                                            </p:tav>
                                            <p:tav tm="100000">
                                              <p:val>
                                                <p:strVal val="#ppt_w"/>
                                              </p:val>
                                            </p:tav>
                                          </p:tavLst>
                                        </p:anim>
                                        <p:anim calcmode="lin" valueType="num">
                                          <p:cBhvr>
                                            <p:cTn id="154" dur="500" fill="hold"/>
                                            <p:tgtEl>
                                              <p:spTgt spid="46"/>
                                            </p:tgtEl>
                                            <p:attrNameLst>
                                              <p:attrName>ppt_h</p:attrName>
                                            </p:attrNameLst>
                                          </p:cBhvr>
                                          <p:tavLst>
                                            <p:tav tm="0">
                                              <p:val>
                                                <p:fltVal val="0"/>
                                              </p:val>
                                            </p:tav>
                                            <p:tav tm="100000">
                                              <p:val>
                                                <p:strVal val="#ppt_h"/>
                                              </p:val>
                                            </p:tav>
                                          </p:tavLst>
                                        </p:anim>
                                        <p:animEffect transition="in" filter="fade">
                                          <p:cBhvr>
                                            <p:cTn id="155" dur="500"/>
                                            <p:tgtEl>
                                              <p:spTgt spid="46"/>
                                            </p:tgtEl>
                                          </p:cBhvr>
                                        </p:animEffect>
                                      </p:childTnLst>
                                    </p:cTn>
                                  </p:par>
                                </p:childTnLst>
                              </p:cTn>
                            </p:par>
                            <p:par>
                              <p:cTn id="156" fill="hold">
                                <p:stCondLst>
                                  <p:cond delay="10500"/>
                                </p:stCondLst>
                                <p:childTnLst>
                                  <p:par>
                                    <p:cTn id="157" presetID="53" presetClass="entr" presetSubtype="16" fill="hold" grpId="0" nodeType="afterEffect">
                                      <p:stCondLst>
                                        <p:cond delay="0"/>
                                      </p:stCondLst>
                                      <p:childTnLst>
                                        <p:set>
                                          <p:cBhvr>
                                            <p:cTn id="158" dur="1" fill="hold">
                                              <p:stCondLst>
                                                <p:cond delay="0"/>
                                              </p:stCondLst>
                                            </p:cTn>
                                            <p:tgtEl>
                                              <p:spTgt spid="32"/>
                                            </p:tgtEl>
                                            <p:attrNameLst>
                                              <p:attrName>style.visibility</p:attrName>
                                            </p:attrNameLst>
                                          </p:cBhvr>
                                          <p:to>
                                            <p:strVal val="visible"/>
                                          </p:to>
                                        </p:set>
                                        <p:anim calcmode="lin" valueType="num">
                                          <p:cBhvr>
                                            <p:cTn id="159" dur="500" fill="hold"/>
                                            <p:tgtEl>
                                              <p:spTgt spid="32"/>
                                            </p:tgtEl>
                                            <p:attrNameLst>
                                              <p:attrName>ppt_w</p:attrName>
                                            </p:attrNameLst>
                                          </p:cBhvr>
                                          <p:tavLst>
                                            <p:tav tm="0">
                                              <p:val>
                                                <p:fltVal val="0"/>
                                              </p:val>
                                            </p:tav>
                                            <p:tav tm="100000">
                                              <p:val>
                                                <p:strVal val="#ppt_w"/>
                                              </p:val>
                                            </p:tav>
                                          </p:tavLst>
                                        </p:anim>
                                        <p:anim calcmode="lin" valueType="num">
                                          <p:cBhvr>
                                            <p:cTn id="160" dur="500" fill="hold"/>
                                            <p:tgtEl>
                                              <p:spTgt spid="32"/>
                                            </p:tgtEl>
                                            <p:attrNameLst>
                                              <p:attrName>ppt_h</p:attrName>
                                            </p:attrNameLst>
                                          </p:cBhvr>
                                          <p:tavLst>
                                            <p:tav tm="0">
                                              <p:val>
                                                <p:fltVal val="0"/>
                                              </p:val>
                                            </p:tav>
                                            <p:tav tm="100000">
                                              <p:val>
                                                <p:strVal val="#ppt_h"/>
                                              </p:val>
                                            </p:tav>
                                          </p:tavLst>
                                        </p:anim>
                                        <p:animEffect transition="in" filter="fade">
                                          <p:cBhvr>
                                            <p:cTn id="161" dur="500"/>
                                            <p:tgtEl>
                                              <p:spTgt spid="32"/>
                                            </p:tgtEl>
                                          </p:cBhvr>
                                        </p:animEffect>
                                      </p:childTnLst>
                                    </p:cTn>
                                  </p:par>
                                </p:childTnLst>
                              </p:cTn>
                            </p:par>
                            <p:par>
                              <p:cTn id="162" fill="hold">
                                <p:stCondLst>
                                  <p:cond delay="11000"/>
                                </p:stCondLst>
                                <p:childTnLst>
                                  <p:par>
                                    <p:cTn id="163" presetID="53" presetClass="entr" presetSubtype="16" fill="hold" grpId="0" nodeType="afterEffect">
                                      <p:stCondLst>
                                        <p:cond delay="0"/>
                                      </p:stCondLst>
                                      <p:childTnLst>
                                        <p:set>
                                          <p:cBhvr>
                                            <p:cTn id="164" dur="1" fill="hold">
                                              <p:stCondLst>
                                                <p:cond delay="0"/>
                                              </p:stCondLst>
                                            </p:cTn>
                                            <p:tgtEl>
                                              <p:spTgt spid="31"/>
                                            </p:tgtEl>
                                            <p:attrNameLst>
                                              <p:attrName>style.visibility</p:attrName>
                                            </p:attrNameLst>
                                          </p:cBhvr>
                                          <p:to>
                                            <p:strVal val="visible"/>
                                          </p:to>
                                        </p:set>
                                        <p:anim calcmode="lin" valueType="num">
                                          <p:cBhvr>
                                            <p:cTn id="165" dur="500" fill="hold"/>
                                            <p:tgtEl>
                                              <p:spTgt spid="31"/>
                                            </p:tgtEl>
                                            <p:attrNameLst>
                                              <p:attrName>ppt_w</p:attrName>
                                            </p:attrNameLst>
                                          </p:cBhvr>
                                          <p:tavLst>
                                            <p:tav tm="0">
                                              <p:val>
                                                <p:fltVal val="0"/>
                                              </p:val>
                                            </p:tav>
                                            <p:tav tm="100000">
                                              <p:val>
                                                <p:strVal val="#ppt_w"/>
                                              </p:val>
                                            </p:tav>
                                          </p:tavLst>
                                        </p:anim>
                                        <p:anim calcmode="lin" valueType="num">
                                          <p:cBhvr>
                                            <p:cTn id="166" dur="500" fill="hold"/>
                                            <p:tgtEl>
                                              <p:spTgt spid="31"/>
                                            </p:tgtEl>
                                            <p:attrNameLst>
                                              <p:attrName>ppt_h</p:attrName>
                                            </p:attrNameLst>
                                          </p:cBhvr>
                                          <p:tavLst>
                                            <p:tav tm="0">
                                              <p:val>
                                                <p:fltVal val="0"/>
                                              </p:val>
                                            </p:tav>
                                            <p:tav tm="100000">
                                              <p:val>
                                                <p:strVal val="#ppt_h"/>
                                              </p:val>
                                            </p:tav>
                                          </p:tavLst>
                                        </p:anim>
                                        <p:animEffect transition="in" filter="fade">
                                          <p:cBhvr>
                                            <p:cTn id="167" dur="500"/>
                                            <p:tgtEl>
                                              <p:spTgt spid="31"/>
                                            </p:tgtEl>
                                          </p:cBhvr>
                                        </p:animEffect>
                                      </p:childTnLst>
                                    </p:cTn>
                                  </p:par>
                                </p:childTnLst>
                              </p:cTn>
                            </p:par>
                            <p:par>
                              <p:cTn id="168" fill="hold">
                                <p:stCondLst>
                                  <p:cond delay="11500"/>
                                </p:stCondLst>
                                <p:childTnLst>
                                  <p:par>
                                    <p:cTn id="169" presetID="53" presetClass="entr" presetSubtype="16" fill="hold" grpId="0" nodeType="afterEffect">
                                      <p:stCondLst>
                                        <p:cond delay="0"/>
                                      </p:stCondLst>
                                      <p:childTnLst>
                                        <p:set>
                                          <p:cBhvr>
                                            <p:cTn id="170" dur="1" fill="hold">
                                              <p:stCondLst>
                                                <p:cond delay="0"/>
                                              </p:stCondLst>
                                            </p:cTn>
                                            <p:tgtEl>
                                              <p:spTgt spid="50"/>
                                            </p:tgtEl>
                                            <p:attrNameLst>
                                              <p:attrName>style.visibility</p:attrName>
                                            </p:attrNameLst>
                                          </p:cBhvr>
                                          <p:to>
                                            <p:strVal val="visible"/>
                                          </p:to>
                                        </p:set>
                                        <p:anim calcmode="lin" valueType="num">
                                          <p:cBhvr>
                                            <p:cTn id="171" dur="500" fill="hold"/>
                                            <p:tgtEl>
                                              <p:spTgt spid="50"/>
                                            </p:tgtEl>
                                            <p:attrNameLst>
                                              <p:attrName>ppt_w</p:attrName>
                                            </p:attrNameLst>
                                          </p:cBhvr>
                                          <p:tavLst>
                                            <p:tav tm="0">
                                              <p:val>
                                                <p:fltVal val="0"/>
                                              </p:val>
                                            </p:tav>
                                            <p:tav tm="100000">
                                              <p:val>
                                                <p:strVal val="#ppt_w"/>
                                              </p:val>
                                            </p:tav>
                                          </p:tavLst>
                                        </p:anim>
                                        <p:anim calcmode="lin" valueType="num">
                                          <p:cBhvr>
                                            <p:cTn id="172" dur="500" fill="hold"/>
                                            <p:tgtEl>
                                              <p:spTgt spid="50"/>
                                            </p:tgtEl>
                                            <p:attrNameLst>
                                              <p:attrName>ppt_h</p:attrName>
                                            </p:attrNameLst>
                                          </p:cBhvr>
                                          <p:tavLst>
                                            <p:tav tm="0">
                                              <p:val>
                                                <p:fltVal val="0"/>
                                              </p:val>
                                            </p:tav>
                                            <p:tav tm="100000">
                                              <p:val>
                                                <p:strVal val="#ppt_h"/>
                                              </p:val>
                                            </p:tav>
                                          </p:tavLst>
                                        </p:anim>
                                        <p:animEffect transition="in" filter="fade">
                                          <p:cBhvr>
                                            <p:cTn id="173" dur="500"/>
                                            <p:tgtEl>
                                              <p:spTgt spid="50"/>
                                            </p:tgtEl>
                                          </p:cBhvr>
                                        </p:animEffect>
                                      </p:childTnLst>
                                    </p:cTn>
                                  </p:par>
                                </p:childTnLst>
                              </p:cTn>
                            </p:par>
                            <p:par>
                              <p:cTn id="174" fill="hold">
                                <p:stCondLst>
                                  <p:cond delay="12000"/>
                                </p:stCondLst>
                                <p:childTnLst>
                                  <p:par>
                                    <p:cTn id="175" presetID="53" presetClass="entr" presetSubtype="16" fill="hold" grpId="0" nodeType="afterEffect">
                                      <p:stCondLst>
                                        <p:cond delay="0"/>
                                      </p:stCondLst>
                                      <p:childTnLst>
                                        <p:set>
                                          <p:cBhvr>
                                            <p:cTn id="176" dur="1" fill="hold">
                                              <p:stCondLst>
                                                <p:cond delay="0"/>
                                              </p:stCondLst>
                                            </p:cTn>
                                            <p:tgtEl>
                                              <p:spTgt spid="48"/>
                                            </p:tgtEl>
                                            <p:attrNameLst>
                                              <p:attrName>style.visibility</p:attrName>
                                            </p:attrNameLst>
                                          </p:cBhvr>
                                          <p:to>
                                            <p:strVal val="visible"/>
                                          </p:to>
                                        </p:set>
                                        <p:anim calcmode="lin" valueType="num">
                                          <p:cBhvr>
                                            <p:cTn id="177" dur="500" fill="hold"/>
                                            <p:tgtEl>
                                              <p:spTgt spid="48"/>
                                            </p:tgtEl>
                                            <p:attrNameLst>
                                              <p:attrName>ppt_w</p:attrName>
                                            </p:attrNameLst>
                                          </p:cBhvr>
                                          <p:tavLst>
                                            <p:tav tm="0">
                                              <p:val>
                                                <p:fltVal val="0"/>
                                              </p:val>
                                            </p:tav>
                                            <p:tav tm="100000">
                                              <p:val>
                                                <p:strVal val="#ppt_w"/>
                                              </p:val>
                                            </p:tav>
                                          </p:tavLst>
                                        </p:anim>
                                        <p:anim calcmode="lin" valueType="num">
                                          <p:cBhvr>
                                            <p:cTn id="178" dur="500" fill="hold"/>
                                            <p:tgtEl>
                                              <p:spTgt spid="48"/>
                                            </p:tgtEl>
                                            <p:attrNameLst>
                                              <p:attrName>ppt_h</p:attrName>
                                            </p:attrNameLst>
                                          </p:cBhvr>
                                          <p:tavLst>
                                            <p:tav tm="0">
                                              <p:val>
                                                <p:fltVal val="0"/>
                                              </p:val>
                                            </p:tav>
                                            <p:tav tm="100000">
                                              <p:val>
                                                <p:strVal val="#ppt_h"/>
                                              </p:val>
                                            </p:tav>
                                          </p:tavLst>
                                        </p:anim>
                                        <p:animEffect transition="in" filter="fade">
                                          <p:cBhvr>
                                            <p:cTn id="179" dur="500"/>
                                            <p:tgtEl>
                                              <p:spTgt spid="48"/>
                                            </p:tgtEl>
                                          </p:cBhvr>
                                        </p:animEffect>
                                      </p:childTnLst>
                                    </p:cTn>
                                  </p:par>
                                </p:childTnLst>
                              </p:cTn>
                            </p:par>
                            <p:par>
                              <p:cTn id="180" fill="hold">
                                <p:stCondLst>
                                  <p:cond delay="12500"/>
                                </p:stCondLst>
                                <p:childTnLst>
                                  <p:par>
                                    <p:cTn id="181" presetID="53" presetClass="entr" presetSubtype="16" fill="hold" grpId="0" nodeType="afterEffect">
                                      <p:stCondLst>
                                        <p:cond delay="0"/>
                                      </p:stCondLst>
                                      <p:childTnLst>
                                        <p:set>
                                          <p:cBhvr>
                                            <p:cTn id="182" dur="1" fill="hold">
                                              <p:stCondLst>
                                                <p:cond delay="0"/>
                                              </p:stCondLst>
                                            </p:cTn>
                                            <p:tgtEl>
                                              <p:spTgt spid="47"/>
                                            </p:tgtEl>
                                            <p:attrNameLst>
                                              <p:attrName>style.visibility</p:attrName>
                                            </p:attrNameLst>
                                          </p:cBhvr>
                                          <p:to>
                                            <p:strVal val="visible"/>
                                          </p:to>
                                        </p:set>
                                        <p:anim calcmode="lin" valueType="num">
                                          <p:cBhvr>
                                            <p:cTn id="183" dur="500" fill="hold"/>
                                            <p:tgtEl>
                                              <p:spTgt spid="47"/>
                                            </p:tgtEl>
                                            <p:attrNameLst>
                                              <p:attrName>ppt_w</p:attrName>
                                            </p:attrNameLst>
                                          </p:cBhvr>
                                          <p:tavLst>
                                            <p:tav tm="0">
                                              <p:val>
                                                <p:fltVal val="0"/>
                                              </p:val>
                                            </p:tav>
                                            <p:tav tm="100000">
                                              <p:val>
                                                <p:strVal val="#ppt_w"/>
                                              </p:val>
                                            </p:tav>
                                          </p:tavLst>
                                        </p:anim>
                                        <p:anim calcmode="lin" valueType="num">
                                          <p:cBhvr>
                                            <p:cTn id="184" dur="500" fill="hold"/>
                                            <p:tgtEl>
                                              <p:spTgt spid="47"/>
                                            </p:tgtEl>
                                            <p:attrNameLst>
                                              <p:attrName>ppt_h</p:attrName>
                                            </p:attrNameLst>
                                          </p:cBhvr>
                                          <p:tavLst>
                                            <p:tav tm="0">
                                              <p:val>
                                                <p:fltVal val="0"/>
                                              </p:val>
                                            </p:tav>
                                            <p:tav tm="100000">
                                              <p:val>
                                                <p:strVal val="#ppt_h"/>
                                              </p:val>
                                            </p:tav>
                                          </p:tavLst>
                                        </p:anim>
                                        <p:animEffect transition="in" filter="fade">
                                          <p:cBhvr>
                                            <p:cTn id="185" dur="500"/>
                                            <p:tgtEl>
                                              <p:spTgt spid="47"/>
                                            </p:tgtEl>
                                          </p:cBhvr>
                                        </p:animEffect>
                                      </p:childTnLst>
                                    </p:cTn>
                                  </p:par>
                                </p:childTnLst>
                              </p:cTn>
                            </p:par>
                            <p:par>
                              <p:cTn id="186" fill="hold">
                                <p:stCondLst>
                                  <p:cond delay="13000"/>
                                </p:stCondLst>
                                <p:childTnLst>
                                  <p:par>
                                    <p:cTn id="187" presetID="25" presetClass="entr" presetSubtype="0" fill="hold" nodeType="afterEffect">
                                      <p:stCondLst>
                                        <p:cond delay="0"/>
                                      </p:stCondLst>
                                      <p:childTnLst>
                                        <p:set>
                                          <p:cBhvr>
                                            <p:cTn id="188" dur="1" fill="hold">
                                              <p:stCondLst>
                                                <p:cond delay="0"/>
                                              </p:stCondLst>
                                            </p:cTn>
                                            <p:tgtEl>
                                              <p:spTgt spid="60"/>
                                            </p:tgtEl>
                                            <p:attrNameLst>
                                              <p:attrName>style.visibility</p:attrName>
                                            </p:attrNameLst>
                                          </p:cBhvr>
                                          <p:to>
                                            <p:strVal val="visible"/>
                                          </p:to>
                                        </p:set>
                                        <p:anim calcmode="lin" valueType="num">
                                          <p:cBhvr>
                                            <p:cTn id="189" dur="500" decel="50000" fill="hold">
                                              <p:stCondLst>
                                                <p:cond delay="0"/>
                                              </p:stCondLst>
                                            </p:cTn>
                                            <p:tgtEl>
                                              <p:spTgt spid="60"/>
                                            </p:tgtEl>
                                            <p:attrNameLst>
                                              <p:attrName>style.rotation</p:attrName>
                                            </p:attrNameLst>
                                          </p:cBhvr>
                                          <p:tavLst>
                                            <p:tav tm="0">
                                              <p:val>
                                                <p:fltVal val="-90"/>
                                              </p:val>
                                            </p:tav>
                                            <p:tav tm="100000">
                                              <p:val>
                                                <p:fltVal val="0"/>
                                              </p:val>
                                            </p:tav>
                                          </p:tavLst>
                                        </p:anim>
                                        <p:anim calcmode="lin" valueType="num">
                                          <p:cBhvr>
                                            <p:cTn id="190" dur="500" decel="50000" fill="hold">
                                              <p:stCondLst>
                                                <p:cond delay="0"/>
                                              </p:stCondLst>
                                            </p:cTn>
                                            <p:tgtEl>
                                              <p:spTgt spid="60"/>
                                            </p:tgtEl>
                                            <p:attrNameLst>
                                              <p:attrName>ppt_w</p:attrName>
                                            </p:attrNameLst>
                                          </p:cBhvr>
                                          <p:tavLst>
                                            <p:tav tm="0">
                                              <p:val>
                                                <p:strVal val="#ppt_w"/>
                                              </p:val>
                                            </p:tav>
                                            <p:tav tm="100000">
                                              <p:val>
                                                <p:strVal val="#ppt_w*.05"/>
                                              </p:val>
                                            </p:tav>
                                          </p:tavLst>
                                        </p:anim>
                                        <p:anim calcmode="lin" valueType="num">
                                          <p:cBhvr>
                                            <p:cTn id="191" dur="500" accel="50000" fill="hold">
                                              <p:stCondLst>
                                                <p:cond delay="500"/>
                                              </p:stCondLst>
                                            </p:cTn>
                                            <p:tgtEl>
                                              <p:spTgt spid="60"/>
                                            </p:tgtEl>
                                            <p:attrNameLst>
                                              <p:attrName>ppt_w</p:attrName>
                                            </p:attrNameLst>
                                          </p:cBhvr>
                                          <p:tavLst>
                                            <p:tav tm="0">
                                              <p:val>
                                                <p:strVal val="#ppt_w*.05"/>
                                              </p:val>
                                            </p:tav>
                                            <p:tav tm="100000">
                                              <p:val>
                                                <p:strVal val="#ppt_w"/>
                                              </p:val>
                                            </p:tav>
                                          </p:tavLst>
                                        </p:anim>
                                        <p:anim calcmode="lin" valueType="num">
                                          <p:cBhvr>
                                            <p:cTn id="192" dur="1000" fill="hold"/>
                                            <p:tgtEl>
                                              <p:spTgt spid="60"/>
                                            </p:tgtEl>
                                            <p:attrNameLst>
                                              <p:attrName>ppt_h</p:attrName>
                                            </p:attrNameLst>
                                          </p:cBhvr>
                                          <p:tavLst>
                                            <p:tav tm="0">
                                              <p:val>
                                                <p:strVal val="#ppt_h"/>
                                              </p:val>
                                            </p:tav>
                                            <p:tav tm="100000">
                                              <p:val>
                                                <p:strVal val="#ppt_h"/>
                                              </p:val>
                                            </p:tav>
                                          </p:tavLst>
                                        </p:anim>
                                        <p:anim calcmode="lin" valueType="num">
                                          <p:cBhvr>
                                            <p:cTn id="193" dur="500" decel="50000" fill="hold">
                                              <p:stCondLst>
                                                <p:cond delay="0"/>
                                              </p:stCondLst>
                                            </p:cTn>
                                            <p:tgtEl>
                                              <p:spTgt spid="60"/>
                                            </p:tgtEl>
                                            <p:attrNameLst>
                                              <p:attrName>ppt_x</p:attrName>
                                            </p:attrNameLst>
                                          </p:cBhvr>
                                          <p:tavLst>
                                            <p:tav tm="0">
                                              <p:val>
                                                <p:strVal val="#ppt_x+.4"/>
                                              </p:val>
                                            </p:tav>
                                            <p:tav tm="100000">
                                              <p:val>
                                                <p:strVal val="#ppt_x"/>
                                              </p:val>
                                            </p:tav>
                                          </p:tavLst>
                                        </p:anim>
                                        <p:anim calcmode="lin" valueType="num">
                                          <p:cBhvr>
                                            <p:cTn id="194" dur="500" decel="50000" fill="hold">
                                              <p:stCondLst>
                                                <p:cond delay="0"/>
                                              </p:stCondLst>
                                            </p:cTn>
                                            <p:tgtEl>
                                              <p:spTgt spid="60"/>
                                            </p:tgtEl>
                                            <p:attrNameLst>
                                              <p:attrName>ppt_y</p:attrName>
                                            </p:attrNameLst>
                                          </p:cBhvr>
                                          <p:tavLst>
                                            <p:tav tm="0">
                                              <p:val>
                                                <p:strVal val="#ppt_y-.2"/>
                                              </p:val>
                                            </p:tav>
                                            <p:tav tm="100000">
                                              <p:val>
                                                <p:strVal val="#ppt_y+.1"/>
                                              </p:val>
                                            </p:tav>
                                          </p:tavLst>
                                        </p:anim>
                                        <p:anim calcmode="lin" valueType="num">
                                          <p:cBhvr>
                                            <p:cTn id="195" dur="500" accel="50000" fill="hold">
                                              <p:stCondLst>
                                                <p:cond delay="500"/>
                                              </p:stCondLst>
                                            </p:cTn>
                                            <p:tgtEl>
                                              <p:spTgt spid="60"/>
                                            </p:tgtEl>
                                            <p:attrNameLst>
                                              <p:attrName>ppt_y</p:attrName>
                                            </p:attrNameLst>
                                          </p:cBhvr>
                                          <p:tavLst>
                                            <p:tav tm="0">
                                              <p:val>
                                                <p:strVal val="#ppt_y+.1"/>
                                              </p:val>
                                            </p:tav>
                                            <p:tav tm="100000">
                                              <p:val>
                                                <p:strVal val="#ppt_y"/>
                                              </p:val>
                                            </p:tav>
                                          </p:tavLst>
                                        </p:anim>
                                        <p:animEffect transition="in" filter="fade">
                                          <p:cBhvr>
                                            <p:cTn id="196" dur="1000" decel="50000">
                                              <p:stCondLst>
                                                <p:cond delay="0"/>
                                              </p:stCondLst>
                                            </p:cTn>
                                            <p:tgtEl>
                                              <p:spTgt spid="60"/>
                                            </p:tgtEl>
                                          </p:cBhvr>
                                        </p:animEffect>
                                      </p:childTnLst>
                                    </p:cTn>
                                  </p:par>
                                </p:childTnLst>
                              </p:cTn>
                            </p:par>
                            <p:par>
                              <p:cTn id="197" fill="hold">
                                <p:stCondLst>
                                  <p:cond delay="14000"/>
                                </p:stCondLst>
                                <p:childTnLst>
                                  <p:par>
                                    <p:cTn id="198" presetID="25" presetClass="entr" presetSubtype="0" fill="hold" nodeType="afterEffect">
                                      <p:stCondLst>
                                        <p:cond delay="0"/>
                                      </p:stCondLst>
                                      <p:childTnLst>
                                        <p:set>
                                          <p:cBhvr>
                                            <p:cTn id="199" dur="1" fill="hold">
                                              <p:stCondLst>
                                                <p:cond delay="0"/>
                                              </p:stCondLst>
                                            </p:cTn>
                                            <p:tgtEl>
                                              <p:spTgt spid="65"/>
                                            </p:tgtEl>
                                            <p:attrNameLst>
                                              <p:attrName>style.visibility</p:attrName>
                                            </p:attrNameLst>
                                          </p:cBhvr>
                                          <p:to>
                                            <p:strVal val="visible"/>
                                          </p:to>
                                        </p:set>
                                        <p:anim calcmode="lin" valueType="num">
                                          <p:cBhvr>
                                            <p:cTn id="200" dur="500" decel="50000" fill="hold">
                                              <p:stCondLst>
                                                <p:cond delay="0"/>
                                              </p:stCondLst>
                                            </p:cTn>
                                            <p:tgtEl>
                                              <p:spTgt spid="65"/>
                                            </p:tgtEl>
                                            <p:attrNameLst>
                                              <p:attrName>style.rotation</p:attrName>
                                            </p:attrNameLst>
                                          </p:cBhvr>
                                          <p:tavLst>
                                            <p:tav tm="0">
                                              <p:val>
                                                <p:fltVal val="-90"/>
                                              </p:val>
                                            </p:tav>
                                            <p:tav tm="100000">
                                              <p:val>
                                                <p:fltVal val="0"/>
                                              </p:val>
                                            </p:tav>
                                          </p:tavLst>
                                        </p:anim>
                                        <p:anim calcmode="lin" valueType="num">
                                          <p:cBhvr>
                                            <p:cTn id="201" dur="500" decel="50000" fill="hold">
                                              <p:stCondLst>
                                                <p:cond delay="0"/>
                                              </p:stCondLst>
                                            </p:cTn>
                                            <p:tgtEl>
                                              <p:spTgt spid="65"/>
                                            </p:tgtEl>
                                            <p:attrNameLst>
                                              <p:attrName>ppt_w</p:attrName>
                                            </p:attrNameLst>
                                          </p:cBhvr>
                                          <p:tavLst>
                                            <p:tav tm="0">
                                              <p:val>
                                                <p:strVal val="#ppt_w"/>
                                              </p:val>
                                            </p:tav>
                                            <p:tav tm="100000">
                                              <p:val>
                                                <p:strVal val="#ppt_w*.05"/>
                                              </p:val>
                                            </p:tav>
                                          </p:tavLst>
                                        </p:anim>
                                        <p:anim calcmode="lin" valueType="num">
                                          <p:cBhvr>
                                            <p:cTn id="202" dur="500" accel="50000" fill="hold">
                                              <p:stCondLst>
                                                <p:cond delay="500"/>
                                              </p:stCondLst>
                                            </p:cTn>
                                            <p:tgtEl>
                                              <p:spTgt spid="65"/>
                                            </p:tgtEl>
                                            <p:attrNameLst>
                                              <p:attrName>ppt_w</p:attrName>
                                            </p:attrNameLst>
                                          </p:cBhvr>
                                          <p:tavLst>
                                            <p:tav tm="0">
                                              <p:val>
                                                <p:strVal val="#ppt_w*.05"/>
                                              </p:val>
                                            </p:tav>
                                            <p:tav tm="100000">
                                              <p:val>
                                                <p:strVal val="#ppt_w"/>
                                              </p:val>
                                            </p:tav>
                                          </p:tavLst>
                                        </p:anim>
                                        <p:anim calcmode="lin" valueType="num">
                                          <p:cBhvr>
                                            <p:cTn id="203" dur="1000" fill="hold"/>
                                            <p:tgtEl>
                                              <p:spTgt spid="65"/>
                                            </p:tgtEl>
                                            <p:attrNameLst>
                                              <p:attrName>ppt_h</p:attrName>
                                            </p:attrNameLst>
                                          </p:cBhvr>
                                          <p:tavLst>
                                            <p:tav tm="0">
                                              <p:val>
                                                <p:strVal val="#ppt_h"/>
                                              </p:val>
                                            </p:tav>
                                            <p:tav tm="100000">
                                              <p:val>
                                                <p:strVal val="#ppt_h"/>
                                              </p:val>
                                            </p:tav>
                                          </p:tavLst>
                                        </p:anim>
                                        <p:anim calcmode="lin" valueType="num">
                                          <p:cBhvr>
                                            <p:cTn id="204" dur="500" decel="50000" fill="hold">
                                              <p:stCondLst>
                                                <p:cond delay="0"/>
                                              </p:stCondLst>
                                            </p:cTn>
                                            <p:tgtEl>
                                              <p:spTgt spid="65"/>
                                            </p:tgtEl>
                                            <p:attrNameLst>
                                              <p:attrName>ppt_x</p:attrName>
                                            </p:attrNameLst>
                                          </p:cBhvr>
                                          <p:tavLst>
                                            <p:tav tm="0">
                                              <p:val>
                                                <p:strVal val="#ppt_x+.4"/>
                                              </p:val>
                                            </p:tav>
                                            <p:tav tm="100000">
                                              <p:val>
                                                <p:strVal val="#ppt_x"/>
                                              </p:val>
                                            </p:tav>
                                          </p:tavLst>
                                        </p:anim>
                                        <p:anim calcmode="lin" valueType="num">
                                          <p:cBhvr>
                                            <p:cTn id="205" dur="500" decel="50000" fill="hold">
                                              <p:stCondLst>
                                                <p:cond delay="0"/>
                                              </p:stCondLst>
                                            </p:cTn>
                                            <p:tgtEl>
                                              <p:spTgt spid="65"/>
                                            </p:tgtEl>
                                            <p:attrNameLst>
                                              <p:attrName>ppt_y</p:attrName>
                                            </p:attrNameLst>
                                          </p:cBhvr>
                                          <p:tavLst>
                                            <p:tav tm="0">
                                              <p:val>
                                                <p:strVal val="#ppt_y-.2"/>
                                              </p:val>
                                            </p:tav>
                                            <p:tav tm="100000">
                                              <p:val>
                                                <p:strVal val="#ppt_y+.1"/>
                                              </p:val>
                                            </p:tav>
                                          </p:tavLst>
                                        </p:anim>
                                        <p:anim calcmode="lin" valueType="num">
                                          <p:cBhvr>
                                            <p:cTn id="206" dur="500" accel="50000" fill="hold">
                                              <p:stCondLst>
                                                <p:cond delay="500"/>
                                              </p:stCondLst>
                                            </p:cTn>
                                            <p:tgtEl>
                                              <p:spTgt spid="65"/>
                                            </p:tgtEl>
                                            <p:attrNameLst>
                                              <p:attrName>ppt_y</p:attrName>
                                            </p:attrNameLst>
                                          </p:cBhvr>
                                          <p:tavLst>
                                            <p:tav tm="0">
                                              <p:val>
                                                <p:strVal val="#ppt_y+.1"/>
                                              </p:val>
                                            </p:tav>
                                            <p:tav tm="100000">
                                              <p:val>
                                                <p:strVal val="#ppt_y"/>
                                              </p:val>
                                            </p:tav>
                                          </p:tavLst>
                                        </p:anim>
                                        <p:animEffect transition="in" filter="fade">
                                          <p:cBhvr>
                                            <p:cTn id="207" dur="1000" decel="50000">
                                              <p:stCondLst>
                                                <p:cond delay="0"/>
                                              </p:stCondLst>
                                            </p:cTn>
                                            <p:tgtEl>
                                              <p:spTgt spid="65"/>
                                            </p:tgtEl>
                                          </p:cBhvr>
                                        </p:animEffect>
                                      </p:childTnLst>
                                    </p:cTn>
                                  </p:par>
                                </p:childTnLst>
                              </p:cTn>
                            </p:par>
                            <p:par>
                              <p:cTn id="208" fill="hold">
                                <p:stCondLst>
                                  <p:cond delay="15000"/>
                                </p:stCondLst>
                                <p:childTnLst>
                                  <p:par>
                                    <p:cTn id="209" presetID="25" presetClass="entr" presetSubtype="0" fill="hold" nodeType="afterEffect">
                                      <p:stCondLst>
                                        <p:cond delay="0"/>
                                      </p:stCondLst>
                                      <p:childTnLst>
                                        <p:set>
                                          <p:cBhvr>
                                            <p:cTn id="210" dur="1" fill="hold">
                                              <p:stCondLst>
                                                <p:cond delay="0"/>
                                              </p:stCondLst>
                                            </p:cTn>
                                            <p:tgtEl>
                                              <p:spTgt spid="64"/>
                                            </p:tgtEl>
                                            <p:attrNameLst>
                                              <p:attrName>style.visibility</p:attrName>
                                            </p:attrNameLst>
                                          </p:cBhvr>
                                          <p:to>
                                            <p:strVal val="visible"/>
                                          </p:to>
                                        </p:set>
                                        <p:anim calcmode="lin" valueType="num">
                                          <p:cBhvr>
                                            <p:cTn id="211" dur="500" decel="50000" fill="hold">
                                              <p:stCondLst>
                                                <p:cond delay="0"/>
                                              </p:stCondLst>
                                            </p:cTn>
                                            <p:tgtEl>
                                              <p:spTgt spid="64"/>
                                            </p:tgtEl>
                                            <p:attrNameLst>
                                              <p:attrName>style.rotation</p:attrName>
                                            </p:attrNameLst>
                                          </p:cBhvr>
                                          <p:tavLst>
                                            <p:tav tm="0">
                                              <p:val>
                                                <p:fltVal val="-90"/>
                                              </p:val>
                                            </p:tav>
                                            <p:tav tm="100000">
                                              <p:val>
                                                <p:fltVal val="0"/>
                                              </p:val>
                                            </p:tav>
                                          </p:tavLst>
                                        </p:anim>
                                        <p:anim calcmode="lin" valueType="num">
                                          <p:cBhvr>
                                            <p:cTn id="212" dur="500" decel="50000" fill="hold">
                                              <p:stCondLst>
                                                <p:cond delay="0"/>
                                              </p:stCondLst>
                                            </p:cTn>
                                            <p:tgtEl>
                                              <p:spTgt spid="64"/>
                                            </p:tgtEl>
                                            <p:attrNameLst>
                                              <p:attrName>ppt_w</p:attrName>
                                            </p:attrNameLst>
                                          </p:cBhvr>
                                          <p:tavLst>
                                            <p:tav tm="0">
                                              <p:val>
                                                <p:strVal val="#ppt_w"/>
                                              </p:val>
                                            </p:tav>
                                            <p:tav tm="100000">
                                              <p:val>
                                                <p:strVal val="#ppt_w*.05"/>
                                              </p:val>
                                            </p:tav>
                                          </p:tavLst>
                                        </p:anim>
                                        <p:anim calcmode="lin" valueType="num">
                                          <p:cBhvr>
                                            <p:cTn id="213" dur="500" accel="50000" fill="hold">
                                              <p:stCondLst>
                                                <p:cond delay="500"/>
                                              </p:stCondLst>
                                            </p:cTn>
                                            <p:tgtEl>
                                              <p:spTgt spid="64"/>
                                            </p:tgtEl>
                                            <p:attrNameLst>
                                              <p:attrName>ppt_w</p:attrName>
                                            </p:attrNameLst>
                                          </p:cBhvr>
                                          <p:tavLst>
                                            <p:tav tm="0">
                                              <p:val>
                                                <p:strVal val="#ppt_w*.05"/>
                                              </p:val>
                                            </p:tav>
                                            <p:tav tm="100000">
                                              <p:val>
                                                <p:strVal val="#ppt_w"/>
                                              </p:val>
                                            </p:tav>
                                          </p:tavLst>
                                        </p:anim>
                                        <p:anim calcmode="lin" valueType="num">
                                          <p:cBhvr>
                                            <p:cTn id="214" dur="1000" fill="hold"/>
                                            <p:tgtEl>
                                              <p:spTgt spid="64"/>
                                            </p:tgtEl>
                                            <p:attrNameLst>
                                              <p:attrName>ppt_h</p:attrName>
                                            </p:attrNameLst>
                                          </p:cBhvr>
                                          <p:tavLst>
                                            <p:tav tm="0">
                                              <p:val>
                                                <p:strVal val="#ppt_h"/>
                                              </p:val>
                                            </p:tav>
                                            <p:tav tm="100000">
                                              <p:val>
                                                <p:strVal val="#ppt_h"/>
                                              </p:val>
                                            </p:tav>
                                          </p:tavLst>
                                        </p:anim>
                                        <p:anim calcmode="lin" valueType="num">
                                          <p:cBhvr>
                                            <p:cTn id="215" dur="500" decel="50000" fill="hold">
                                              <p:stCondLst>
                                                <p:cond delay="0"/>
                                              </p:stCondLst>
                                            </p:cTn>
                                            <p:tgtEl>
                                              <p:spTgt spid="64"/>
                                            </p:tgtEl>
                                            <p:attrNameLst>
                                              <p:attrName>ppt_x</p:attrName>
                                            </p:attrNameLst>
                                          </p:cBhvr>
                                          <p:tavLst>
                                            <p:tav tm="0">
                                              <p:val>
                                                <p:strVal val="#ppt_x+.4"/>
                                              </p:val>
                                            </p:tav>
                                            <p:tav tm="100000">
                                              <p:val>
                                                <p:strVal val="#ppt_x"/>
                                              </p:val>
                                            </p:tav>
                                          </p:tavLst>
                                        </p:anim>
                                        <p:anim calcmode="lin" valueType="num">
                                          <p:cBhvr>
                                            <p:cTn id="216" dur="500" decel="50000" fill="hold">
                                              <p:stCondLst>
                                                <p:cond delay="0"/>
                                              </p:stCondLst>
                                            </p:cTn>
                                            <p:tgtEl>
                                              <p:spTgt spid="64"/>
                                            </p:tgtEl>
                                            <p:attrNameLst>
                                              <p:attrName>ppt_y</p:attrName>
                                            </p:attrNameLst>
                                          </p:cBhvr>
                                          <p:tavLst>
                                            <p:tav tm="0">
                                              <p:val>
                                                <p:strVal val="#ppt_y-.2"/>
                                              </p:val>
                                            </p:tav>
                                            <p:tav tm="100000">
                                              <p:val>
                                                <p:strVal val="#ppt_y+.1"/>
                                              </p:val>
                                            </p:tav>
                                          </p:tavLst>
                                        </p:anim>
                                        <p:anim calcmode="lin" valueType="num">
                                          <p:cBhvr>
                                            <p:cTn id="217" dur="500" accel="50000" fill="hold">
                                              <p:stCondLst>
                                                <p:cond delay="500"/>
                                              </p:stCondLst>
                                            </p:cTn>
                                            <p:tgtEl>
                                              <p:spTgt spid="64"/>
                                            </p:tgtEl>
                                            <p:attrNameLst>
                                              <p:attrName>ppt_y</p:attrName>
                                            </p:attrNameLst>
                                          </p:cBhvr>
                                          <p:tavLst>
                                            <p:tav tm="0">
                                              <p:val>
                                                <p:strVal val="#ppt_y+.1"/>
                                              </p:val>
                                            </p:tav>
                                            <p:tav tm="100000">
                                              <p:val>
                                                <p:strVal val="#ppt_y"/>
                                              </p:val>
                                            </p:tav>
                                          </p:tavLst>
                                        </p:anim>
                                        <p:animEffect transition="in" filter="fade">
                                          <p:cBhvr>
                                            <p:cTn id="218" dur="1000" decel="50000">
                                              <p:stCondLst>
                                                <p:cond delay="0"/>
                                              </p:stCondLst>
                                            </p:cTn>
                                            <p:tgtEl>
                                              <p:spTgt spid="64"/>
                                            </p:tgtEl>
                                          </p:cBhvr>
                                        </p:animEffect>
                                      </p:childTnLst>
                                    </p:cTn>
                                  </p:par>
                                </p:childTnLst>
                              </p:cTn>
                            </p:par>
                            <p:par>
                              <p:cTn id="219" fill="hold">
                                <p:stCondLst>
                                  <p:cond delay="16000"/>
                                </p:stCondLst>
                                <p:childTnLst>
                                  <p:par>
                                    <p:cTn id="220" presetID="25" presetClass="entr" presetSubtype="0" fill="hold" nodeType="afterEffect">
                                      <p:stCondLst>
                                        <p:cond delay="0"/>
                                      </p:stCondLst>
                                      <p:childTnLst>
                                        <p:set>
                                          <p:cBhvr>
                                            <p:cTn id="221" dur="1" fill="hold">
                                              <p:stCondLst>
                                                <p:cond delay="0"/>
                                              </p:stCondLst>
                                            </p:cTn>
                                            <p:tgtEl>
                                              <p:spTgt spid="63"/>
                                            </p:tgtEl>
                                            <p:attrNameLst>
                                              <p:attrName>style.visibility</p:attrName>
                                            </p:attrNameLst>
                                          </p:cBhvr>
                                          <p:to>
                                            <p:strVal val="visible"/>
                                          </p:to>
                                        </p:set>
                                        <p:anim calcmode="lin" valueType="num">
                                          <p:cBhvr>
                                            <p:cTn id="222" dur="500" decel="50000" fill="hold">
                                              <p:stCondLst>
                                                <p:cond delay="0"/>
                                              </p:stCondLst>
                                            </p:cTn>
                                            <p:tgtEl>
                                              <p:spTgt spid="63"/>
                                            </p:tgtEl>
                                            <p:attrNameLst>
                                              <p:attrName>style.rotation</p:attrName>
                                            </p:attrNameLst>
                                          </p:cBhvr>
                                          <p:tavLst>
                                            <p:tav tm="0">
                                              <p:val>
                                                <p:fltVal val="-90"/>
                                              </p:val>
                                            </p:tav>
                                            <p:tav tm="100000">
                                              <p:val>
                                                <p:fltVal val="0"/>
                                              </p:val>
                                            </p:tav>
                                          </p:tavLst>
                                        </p:anim>
                                        <p:anim calcmode="lin" valueType="num">
                                          <p:cBhvr>
                                            <p:cTn id="223" dur="500" decel="50000" fill="hold">
                                              <p:stCondLst>
                                                <p:cond delay="0"/>
                                              </p:stCondLst>
                                            </p:cTn>
                                            <p:tgtEl>
                                              <p:spTgt spid="63"/>
                                            </p:tgtEl>
                                            <p:attrNameLst>
                                              <p:attrName>ppt_w</p:attrName>
                                            </p:attrNameLst>
                                          </p:cBhvr>
                                          <p:tavLst>
                                            <p:tav tm="0">
                                              <p:val>
                                                <p:strVal val="#ppt_w"/>
                                              </p:val>
                                            </p:tav>
                                            <p:tav tm="100000">
                                              <p:val>
                                                <p:strVal val="#ppt_w*.05"/>
                                              </p:val>
                                            </p:tav>
                                          </p:tavLst>
                                        </p:anim>
                                        <p:anim calcmode="lin" valueType="num">
                                          <p:cBhvr>
                                            <p:cTn id="224" dur="500" accel="50000" fill="hold">
                                              <p:stCondLst>
                                                <p:cond delay="500"/>
                                              </p:stCondLst>
                                            </p:cTn>
                                            <p:tgtEl>
                                              <p:spTgt spid="63"/>
                                            </p:tgtEl>
                                            <p:attrNameLst>
                                              <p:attrName>ppt_w</p:attrName>
                                            </p:attrNameLst>
                                          </p:cBhvr>
                                          <p:tavLst>
                                            <p:tav tm="0">
                                              <p:val>
                                                <p:strVal val="#ppt_w*.05"/>
                                              </p:val>
                                            </p:tav>
                                            <p:tav tm="100000">
                                              <p:val>
                                                <p:strVal val="#ppt_w"/>
                                              </p:val>
                                            </p:tav>
                                          </p:tavLst>
                                        </p:anim>
                                        <p:anim calcmode="lin" valueType="num">
                                          <p:cBhvr>
                                            <p:cTn id="225" dur="1000" fill="hold"/>
                                            <p:tgtEl>
                                              <p:spTgt spid="63"/>
                                            </p:tgtEl>
                                            <p:attrNameLst>
                                              <p:attrName>ppt_h</p:attrName>
                                            </p:attrNameLst>
                                          </p:cBhvr>
                                          <p:tavLst>
                                            <p:tav tm="0">
                                              <p:val>
                                                <p:strVal val="#ppt_h"/>
                                              </p:val>
                                            </p:tav>
                                            <p:tav tm="100000">
                                              <p:val>
                                                <p:strVal val="#ppt_h"/>
                                              </p:val>
                                            </p:tav>
                                          </p:tavLst>
                                        </p:anim>
                                        <p:anim calcmode="lin" valueType="num">
                                          <p:cBhvr>
                                            <p:cTn id="226" dur="500" decel="50000" fill="hold">
                                              <p:stCondLst>
                                                <p:cond delay="0"/>
                                              </p:stCondLst>
                                            </p:cTn>
                                            <p:tgtEl>
                                              <p:spTgt spid="63"/>
                                            </p:tgtEl>
                                            <p:attrNameLst>
                                              <p:attrName>ppt_x</p:attrName>
                                            </p:attrNameLst>
                                          </p:cBhvr>
                                          <p:tavLst>
                                            <p:tav tm="0">
                                              <p:val>
                                                <p:strVal val="#ppt_x+.4"/>
                                              </p:val>
                                            </p:tav>
                                            <p:tav tm="100000">
                                              <p:val>
                                                <p:strVal val="#ppt_x"/>
                                              </p:val>
                                            </p:tav>
                                          </p:tavLst>
                                        </p:anim>
                                        <p:anim calcmode="lin" valueType="num">
                                          <p:cBhvr>
                                            <p:cTn id="227" dur="500" decel="50000" fill="hold">
                                              <p:stCondLst>
                                                <p:cond delay="0"/>
                                              </p:stCondLst>
                                            </p:cTn>
                                            <p:tgtEl>
                                              <p:spTgt spid="63"/>
                                            </p:tgtEl>
                                            <p:attrNameLst>
                                              <p:attrName>ppt_y</p:attrName>
                                            </p:attrNameLst>
                                          </p:cBhvr>
                                          <p:tavLst>
                                            <p:tav tm="0">
                                              <p:val>
                                                <p:strVal val="#ppt_y-.2"/>
                                              </p:val>
                                            </p:tav>
                                            <p:tav tm="100000">
                                              <p:val>
                                                <p:strVal val="#ppt_y+.1"/>
                                              </p:val>
                                            </p:tav>
                                          </p:tavLst>
                                        </p:anim>
                                        <p:anim calcmode="lin" valueType="num">
                                          <p:cBhvr>
                                            <p:cTn id="228" dur="500" accel="50000" fill="hold">
                                              <p:stCondLst>
                                                <p:cond delay="500"/>
                                              </p:stCondLst>
                                            </p:cTn>
                                            <p:tgtEl>
                                              <p:spTgt spid="63"/>
                                            </p:tgtEl>
                                            <p:attrNameLst>
                                              <p:attrName>ppt_y</p:attrName>
                                            </p:attrNameLst>
                                          </p:cBhvr>
                                          <p:tavLst>
                                            <p:tav tm="0">
                                              <p:val>
                                                <p:strVal val="#ppt_y+.1"/>
                                              </p:val>
                                            </p:tav>
                                            <p:tav tm="100000">
                                              <p:val>
                                                <p:strVal val="#ppt_y"/>
                                              </p:val>
                                            </p:tav>
                                          </p:tavLst>
                                        </p:anim>
                                        <p:animEffect transition="in" filter="fade">
                                          <p:cBhvr>
                                            <p:cTn id="229" dur="1000" decel="50000">
                                              <p:stCondLst>
                                                <p:cond delay="0"/>
                                              </p:stCondLst>
                                            </p:cTn>
                                            <p:tgtEl>
                                              <p:spTgt spid="63"/>
                                            </p:tgtEl>
                                          </p:cBhvr>
                                        </p:animEffect>
                                      </p:childTnLst>
                                    </p:cTn>
                                  </p:par>
                                </p:childTnLst>
                              </p:cTn>
                            </p:par>
                            <p:par>
                              <p:cTn id="230" fill="hold">
                                <p:stCondLst>
                                  <p:cond delay="17000"/>
                                </p:stCondLst>
                                <p:childTnLst>
                                  <p:par>
                                    <p:cTn id="231" presetID="25" presetClass="entr" presetSubtype="0" fill="hold" nodeType="afterEffect">
                                      <p:stCondLst>
                                        <p:cond delay="0"/>
                                      </p:stCondLst>
                                      <p:childTnLst>
                                        <p:set>
                                          <p:cBhvr>
                                            <p:cTn id="232" dur="1" fill="hold">
                                              <p:stCondLst>
                                                <p:cond delay="0"/>
                                              </p:stCondLst>
                                            </p:cTn>
                                            <p:tgtEl>
                                              <p:spTgt spid="62"/>
                                            </p:tgtEl>
                                            <p:attrNameLst>
                                              <p:attrName>style.visibility</p:attrName>
                                            </p:attrNameLst>
                                          </p:cBhvr>
                                          <p:to>
                                            <p:strVal val="visible"/>
                                          </p:to>
                                        </p:set>
                                        <p:anim calcmode="lin" valueType="num">
                                          <p:cBhvr>
                                            <p:cTn id="233" dur="500" decel="50000" fill="hold">
                                              <p:stCondLst>
                                                <p:cond delay="0"/>
                                              </p:stCondLst>
                                            </p:cTn>
                                            <p:tgtEl>
                                              <p:spTgt spid="62"/>
                                            </p:tgtEl>
                                            <p:attrNameLst>
                                              <p:attrName>style.rotation</p:attrName>
                                            </p:attrNameLst>
                                          </p:cBhvr>
                                          <p:tavLst>
                                            <p:tav tm="0">
                                              <p:val>
                                                <p:fltVal val="-90"/>
                                              </p:val>
                                            </p:tav>
                                            <p:tav tm="100000">
                                              <p:val>
                                                <p:fltVal val="0"/>
                                              </p:val>
                                            </p:tav>
                                          </p:tavLst>
                                        </p:anim>
                                        <p:anim calcmode="lin" valueType="num">
                                          <p:cBhvr>
                                            <p:cTn id="234" dur="500" decel="50000" fill="hold">
                                              <p:stCondLst>
                                                <p:cond delay="0"/>
                                              </p:stCondLst>
                                            </p:cTn>
                                            <p:tgtEl>
                                              <p:spTgt spid="62"/>
                                            </p:tgtEl>
                                            <p:attrNameLst>
                                              <p:attrName>ppt_w</p:attrName>
                                            </p:attrNameLst>
                                          </p:cBhvr>
                                          <p:tavLst>
                                            <p:tav tm="0">
                                              <p:val>
                                                <p:strVal val="#ppt_w"/>
                                              </p:val>
                                            </p:tav>
                                            <p:tav tm="100000">
                                              <p:val>
                                                <p:strVal val="#ppt_w*.05"/>
                                              </p:val>
                                            </p:tav>
                                          </p:tavLst>
                                        </p:anim>
                                        <p:anim calcmode="lin" valueType="num">
                                          <p:cBhvr>
                                            <p:cTn id="235" dur="500" accel="50000" fill="hold">
                                              <p:stCondLst>
                                                <p:cond delay="500"/>
                                              </p:stCondLst>
                                            </p:cTn>
                                            <p:tgtEl>
                                              <p:spTgt spid="62"/>
                                            </p:tgtEl>
                                            <p:attrNameLst>
                                              <p:attrName>ppt_w</p:attrName>
                                            </p:attrNameLst>
                                          </p:cBhvr>
                                          <p:tavLst>
                                            <p:tav tm="0">
                                              <p:val>
                                                <p:strVal val="#ppt_w*.05"/>
                                              </p:val>
                                            </p:tav>
                                            <p:tav tm="100000">
                                              <p:val>
                                                <p:strVal val="#ppt_w"/>
                                              </p:val>
                                            </p:tav>
                                          </p:tavLst>
                                        </p:anim>
                                        <p:anim calcmode="lin" valueType="num">
                                          <p:cBhvr>
                                            <p:cTn id="236" dur="1000" fill="hold"/>
                                            <p:tgtEl>
                                              <p:spTgt spid="62"/>
                                            </p:tgtEl>
                                            <p:attrNameLst>
                                              <p:attrName>ppt_h</p:attrName>
                                            </p:attrNameLst>
                                          </p:cBhvr>
                                          <p:tavLst>
                                            <p:tav tm="0">
                                              <p:val>
                                                <p:strVal val="#ppt_h"/>
                                              </p:val>
                                            </p:tav>
                                            <p:tav tm="100000">
                                              <p:val>
                                                <p:strVal val="#ppt_h"/>
                                              </p:val>
                                            </p:tav>
                                          </p:tavLst>
                                        </p:anim>
                                        <p:anim calcmode="lin" valueType="num">
                                          <p:cBhvr>
                                            <p:cTn id="237" dur="500" decel="50000" fill="hold">
                                              <p:stCondLst>
                                                <p:cond delay="0"/>
                                              </p:stCondLst>
                                            </p:cTn>
                                            <p:tgtEl>
                                              <p:spTgt spid="62"/>
                                            </p:tgtEl>
                                            <p:attrNameLst>
                                              <p:attrName>ppt_x</p:attrName>
                                            </p:attrNameLst>
                                          </p:cBhvr>
                                          <p:tavLst>
                                            <p:tav tm="0">
                                              <p:val>
                                                <p:strVal val="#ppt_x+.4"/>
                                              </p:val>
                                            </p:tav>
                                            <p:tav tm="100000">
                                              <p:val>
                                                <p:strVal val="#ppt_x"/>
                                              </p:val>
                                            </p:tav>
                                          </p:tavLst>
                                        </p:anim>
                                        <p:anim calcmode="lin" valueType="num">
                                          <p:cBhvr>
                                            <p:cTn id="238" dur="500" decel="50000" fill="hold">
                                              <p:stCondLst>
                                                <p:cond delay="0"/>
                                              </p:stCondLst>
                                            </p:cTn>
                                            <p:tgtEl>
                                              <p:spTgt spid="62"/>
                                            </p:tgtEl>
                                            <p:attrNameLst>
                                              <p:attrName>ppt_y</p:attrName>
                                            </p:attrNameLst>
                                          </p:cBhvr>
                                          <p:tavLst>
                                            <p:tav tm="0">
                                              <p:val>
                                                <p:strVal val="#ppt_y-.2"/>
                                              </p:val>
                                            </p:tav>
                                            <p:tav tm="100000">
                                              <p:val>
                                                <p:strVal val="#ppt_y+.1"/>
                                              </p:val>
                                            </p:tav>
                                          </p:tavLst>
                                        </p:anim>
                                        <p:anim calcmode="lin" valueType="num">
                                          <p:cBhvr>
                                            <p:cTn id="239" dur="500" accel="50000" fill="hold">
                                              <p:stCondLst>
                                                <p:cond delay="500"/>
                                              </p:stCondLst>
                                            </p:cTn>
                                            <p:tgtEl>
                                              <p:spTgt spid="62"/>
                                            </p:tgtEl>
                                            <p:attrNameLst>
                                              <p:attrName>ppt_y</p:attrName>
                                            </p:attrNameLst>
                                          </p:cBhvr>
                                          <p:tavLst>
                                            <p:tav tm="0">
                                              <p:val>
                                                <p:strVal val="#ppt_y+.1"/>
                                              </p:val>
                                            </p:tav>
                                            <p:tav tm="100000">
                                              <p:val>
                                                <p:strVal val="#ppt_y"/>
                                              </p:val>
                                            </p:tav>
                                          </p:tavLst>
                                        </p:anim>
                                        <p:animEffect transition="in" filter="fade">
                                          <p:cBhvr>
                                            <p:cTn id="240" dur="1000" decel="50000">
                                              <p:stCondLst>
                                                <p:cond delay="0"/>
                                              </p:stCondLst>
                                            </p:cTn>
                                            <p:tgtEl>
                                              <p:spTgt spid="62"/>
                                            </p:tgtEl>
                                          </p:cBhvr>
                                        </p:animEffect>
                                      </p:childTnLst>
                                    </p:cTn>
                                  </p:par>
                                </p:childTnLst>
                              </p:cTn>
                            </p:par>
                            <p:par>
                              <p:cTn id="241" fill="hold">
                                <p:stCondLst>
                                  <p:cond delay="18000"/>
                                </p:stCondLst>
                                <p:childTnLst>
                                  <p:par>
                                    <p:cTn id="242" presetID="25" presetClass="entr" presetSubtype="0" fill="hold" nodeType="afterEffect">
                                      <p:stCondLst>
                                        <p:cond delay="0"/>
                                      </p:stCondLst>
                                      <p:childTnLst>
                                        <p:set>
                                          <p:cBhvr>
                                            <p:cTn id="243" dur="1" fill="hold">
                                              <p:stCondLst>
                                                <p:cond delay="0"/>
                                              </p:stCondLst>
                                            </p:cTn>
                                            <p:tgtEl>
                                              <p:spTgt spid="61"/>
                                            </p:tgtEl>
                                            <p:attrNameLst>
                                              <p:attrName>style.visibility</p:attrName>
                                            </p:attrNameLst>
                                          </p:cBhvr>
                                          <p:to>
                                            <p:strVal val="visible"/>
                                          </p:to>
                                        </p:set>
                                        <p:anim calcmode="lin" valueType="num">
                                          <p:cBhvr>
                                            <p:cTn id="244" dur="500" decel="50000" fill="hold">
                                              <p:stCondLst>
                                                <p:cond delay="0"/>
                                              </p:stCondLst>
                                            </p:cTn>
                                            <p:tgtEl>
                                              <p:spTgt spid="61"/>
                                            </p:tgtEl>
                                            <p:attrNameLst>
                                              <p:attrName>style.rotation</p:attrName>
                                            </p:attrNameLst>
                                          </p:cBhvr>
                                          <p:tavLst>
                                            <p:tav tm="0">
                                              <p:val>
                                                <p:fltVal val="-90"/>
                                              </p:val>
                                            </p:tav>
                                            <p:tav tm="100000">
                                              <p:val>
                                                <p:fltVal val="0"/>
                                              </p:val>
                                            </p:tav>
                                          </p:tavLst>
                                        </p:anim>
                                        <p:anim calcmode="lin" valueType="num">
                                          <p:cBhvr>
                                            <p:cTn id="245" dur="500" decel="50000" fill="hold">
                                              <p:stCondLst>
                                                <p:cond delay="0"/>
                                              </p:stCondLst>
                                            </p:cTn>
                                            <p:tgtEl>
                                              <p:spTgt spid="61"/>
                                            </p:tgtEl>
                                            <p:attrNameLst>
                                              <p:attrName>ppt_w</p:attrName>
                                            </p:attrNameLst>
                                          </p:cBhvr>
                                          <p:tavLst>
                                            <p:tav tm="0">
                                              <p:val>
                                                <p:strVal val="#ppt_w"/>
                                              </p:val>
                                            </p:tav>
                                            <p:tav tm="100000">
                                              <p:val>
                                                <p:strVal val="#ppt_w*.05"/>
                                              </p:val>
                                            </p:tav>
                                          </p:tavLst>
                                        </p:anim>
                                        <p:anim calcmode="lin" valueType="num">
                                          <p:cBhvr>
                                            <p:cTn id="246" dur="500" accel="50000" fill="hold">
                                              <p:stCondLst>
                                                <p:cond delay="500"/>
                                              </p:stCondLst>
                                            </p:cTn>
                                            <p:tgtEl>
                                              <p:spTgt spid="61"/>
                                            </p:tgtEl>
                                            <p:attrNameLst>
                                              <p:attrName>ppt_w</p:attrName>
                                            </p:attrNameLst>
                                          </p:cBhvr>
                                          <p:tavLst>
                                            <p:tav tm="0">
                                              <p:val>
                                                <p:strVal val="#ppt_w*.05"/>
                                              </p:val>
                                            </p:tav>
                                            <p:tav tm="100000">
                                              <p:val>
                                                <p:strVal val="#ppt_w"/>
                                              </p:val>
                                            </p:tav>
                                          </p:tavLst>
                                        </p:anim>
                                        <p:anim calcmode="lin" valueType="num">
                                          <p:cBhvr>
                                            <p:cTn id="247" dur="1000" fill="hold"/>
                                            <p:tgtEl>
                                              <p:spTgt spid="61"/>
                                            </p:tgtEl>
                                            <p:attrNameLst>
                                              <p:attrName>ppt_h</p:attrName>
                                            </p:attrNameLst>
                                          </p:cBhvr>
                                          <p:tavLst>
                                            <p:tav tm="0">
                                              <p:val>
                                                <p:strVal val="#ppt_h"/>
                                              </p:val>
                                            </p:tav>
                                            <p:tav tm="100000">
                                              <p:val>
                                                <p:strVal val="#ppt_h"/>
                                              </p:val>
                                            </p:tav>
                                          </p:tavLst>
                                        </p:anim>
                                        <p:anim calcmode="lin" valueType="num">
                                          <p:cBhvr>
                                            <p:cTn id="248" dur="500" decel="50000" fill="hold">
                                              <p:stCondLst>
                                                <p:cond delay="0"/>
                                              </p:stCondLst>
                                            </p:cTn>
                                            <p:tgtEl>
                                              <p:spTgt spid="61"/>
                                            </p:tgtEl>
                                            <p:attrNameLst>
                                              <p:attrName>ppt_x</p:attrName>
                                            </p:attrNameLst>
                                          </p:cBhvr>
                                          <p:tavLst>
                                            <p:tav tm="0">
                                              <p:val>
                                                <p:strVal val="#ppt_x+.4"/>
                                              </p:val>
                                            </p:tav>
                                            <p:tav tm="100000">
                                              <p:val>
                                                <p:strVal val="#ppt_x"/>
                                              </p:val>
                                            </p:tav>
                                          </p:tavLst>
                                        </p:anim>
                                        <p:anim calcmode="lin" valueType="num">
                                          <p:cBhvr>
                                            <p:cTn id="249" dur="500" decel="50000" fill="hold">
                                              <p:stCondLst>
                                                <p:cond delay="0"/>
                                              </p:stCondLst>
                                            </p:cTn>
                                            <p:tgtEl>
                                              <p:spTgt spid="61"/>
                                            </p:tgtEl>
                                            <p:attrNameLst>
                                              <p:attrName>ppt_y</p:attrName>
                                            </p:attrNameLst>
                                          </p:cBhvr>
                                          <p:tavLst>
                                            <p:tav tm="0">
                                              <p:val>
                                                <p:strVal val="#ppt_y-.2"/>
                                              </p:val>
                                            </p:tav>
                                            <p:tav tm="100000">
                                              <p:val>
                                                <p:strVal val="#ppt_y+.1"/>
                                              </p:val>
                                            </p:tav>
                                          </p:tavLst>
                                        </p:anim>
                                        <p:anim calcmode="lin" valueType="num">
                                          <p:cBhvr>
                                            <p:cTn id="250" dur="500" accel="50000" fill="hold">
                                              <p:stCondLst>
                                                <p:cond delay="500"/>
                                              </p:stCondLst>
                                            </p:cTn>
                                            <p:tgtEl>
                                              <p:spTgt spid="61"/>
                                            </p:tgtEl>
                                            <p:attrNameLst>
                                              <p:attrName>ppt_y</p:attrName>
                                            </p:attrNameLst>
                                          </p:cBhvr>
                                          <p:tavLst>
                                            <p:tav tm="0">
                                              <p:val>
                                                <p:strVal val="#ppt_y+.1"/>
                                              </p:val>
                                            </p:tav>
                                            <p:tav tm="100000">
                                              <p:val>
                                                <p:strVal val="#ppt_y"/>
                                              </p:val>
                                            </p:tav>
                                          </p:tavLst>
                                        </p:anim>
                                        <p:animEffect transition="in" filter="fade">
                                          <p:cBhvr>
                                            <p:cTn id="251" dur="1000" decel="50000">
                                              <p:stCondLst>
                                                <p:cond delay="0"/>
                                              </p:stCondLst>
                                            </p:cTn>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animBg="1"/>
          <p:bldP spid="17" grpId="0" animBg="1"/>
          <p:bldP spid="18"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46" grpId="0"/>
          <p:bldP spid="47" grpId="0"/>
          <p:bldP spid="48" grpId="0"/>
          <p:bldP spid="49" grpId="0"/>
          <p:bldP spid="50" grpId="0"/>
          <p:bldP spid="5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animEffect transition="in" filter="fade">
                                          <p:cBhvr>
                                            <p:cTn id="35" dur="500"/>
                                            <p:tgtEl>
                                              <p:spTgt spid="24"/>
                                            </p:tgtEl>
                                          </p:cBhvr>
                                        </p:animEffect>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 calcmode="lin" valueType="num">
                                          <p:cBhvr>
                                            <p:cTn id="39" dur="500" fill="hold"/>
                                            <p:tgtEl>
                                              <p:spTgt spid="58"/>
                                            </p:tgtEl>
                                            <p:attrNameLst>
                                              <p:attrName>ppt_w</p:attrName>
                                            </p:attrNameLst>
                                          </p:cBhvr>
                                          <p:tavLst>
                                            <p:tav tm="0">
                                              <p:val>
                                                <p:fltVal val="0"/>
                                              </p:val>
                                            </p:tav>
                                            <p:tav tm="100000">
                                              <p:val>
                                                <p:strVal val="#ppt_w"/>
                                              </p:val>
                                            </p:tav>
                                          </p:tavLst>
                                        </p:anim>
                                        <p:anim calcmode="lin" valueType="num">
                                          <p:cBhvr>
                                            <p:cTn id="40" dur="500" fill="hold"/>
                                            <p:tgtEl>
                                              <p:spTgt spid="58"/>
                                            </p:tgtEl>
                                            <p:attrNameLst>
                                              <p:attrName>ppt_h</p:attrName>
                                            </p:attrNameLst>
                                          </p:cBhvr>
                                          <p:tavLst>
                                            <p:tav tm="0">
                                              <p:val>
                                                <p:fltVal val="0"/>
                                              </p:val>
                                            </p:tav>
                                            <p:tav tm="100000">
                                              <p:val>
                                                <p:strVal val="#ppt_h"/>
                                              </p:val>
                                            </p:tav>
                                          </p:tavLst>
                                        </p:anim>
                                        <p:animEffect transition="in" filter="fade">
                                          <p:cBhvr>
                                            <p:cTn id="41" dur="500"/>
                                            <p:tgtEl>
                                              <p:spTgt spid="58"/>
                                            </p:tgtEl>
                                          </p:cBhvr>
                                        </p:animEffect>
                                      </p:childTnLst>
                                    </p:cTn>
                                  </p:par>
                                </p:childTnLst>
                              </p:cTn>
                            </p:par>
                            <p:par>
                              <p:cTn id="42" fill="hold">
                                <p:stCondLst>
                                  <p:cond delay="3000"/>
                                </p:stCondLst>
                                <p:childTnLst>
                                  <p:par>
                                    <p:cTn id="43" presetID="53" presetClass="entr" presetSubtype="16"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anim calcmode="lin" valueType="num">
                                          <p:cBhvr>
                                            <p:cTn id="54" dur="500" fill="hold"/>
                                            <p:tgtEl>
                                              <p:spTgt spid="29"/>
                                            </p:tgtEl>
                                            <p:attrNameLst>
                                              <p:attrName>ppt_x</p:attrName>
                                            </p:attrNameLst>
                                          </p:cBhvr>
                                          <p:tavLst>
                                            <p:tav tm="0">
                                              <p:val>
                                                <p:fltVal val="0.5"/>
                                              </p:val>
                                            </p:tav>
                                            <p:tav tm="100000">
                                              <p:val>
                                                <p:strVal val="#ppt_x"/>
                                              </p:val>
                                            </p:tav>
                                          </p:tavLst>
                                        </p:anim>
                                        <p:anim calcmode="lin" valueType="num">
                                          <p:cBhvr>
                                            <p:cTn id="55" dur="500" fill="hold"/>
                                            <p:tgtEl>
                                              <p:spTgt spid="29"/>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anim calcmode="lin" valueType="num">
                                          <p:cBhvr>
                                            <p:cTn id="62" dur="500" fill="hold"/>
                                            <p:tgtEl>
                                              <p:spTgt spid="28"/>
                                            </p:tgtEl>
                                            <p:attrNameLst>
                                              <p:attrName>ppt_x</p:attrName>
                                            </p:attrNameLst>
                                          </p:cBhvr>
                                          <p:tavLst>
                                            <p:tav tm="0">
                                              <p:val>
                                                <p:fltVal val="0.5"/>
                                              </p:val>
                                            </p:tav>
                                            <p:tav tm="100000">
                                              <p:val>
                                                <p:strVal val="#ppt_x"/>
                                              </p:val>
                                            </p:tav>
                                          </p:tavLst>
                                        </p:anim>
                                        <p:anim calcmode="lin" valueType="num">
                                          <p:cBhvr>
                                            <p:cTn id="63" dur="500" fill="hold"/>
                                            <p:tgtEl>
                                              <p:spTgt spid="28"/>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53" presetClass="entr" presetSubtype="52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p:cTn id="67" dur="500" fill="hold"/>
                                            <p:tgtEl>
                                              <p:spTgt spid="27"/>
                                            </p:tgtEl>
                                            <p:attrNameLst>
                                              <p:attrName>ppt_w</p:attrName>
                                            </p:attrNameLst>
                                          </p:cBhvr>
                                          <p:tavLst>
                                            <p:tav tm="0">
                                              <p:val>
                                                <p:fltVal val="0"/>
                                              </p:val>
                                            </p:tav>
                                            <p:tav tm="100000">
                                              <p:val>
                                                <p:strVal val="#ppt_w"/>
                                              </p:val>
                                            </p:tav>
                                          </p:tavLst>
                                        </p:anim>
                                        <p:anim calcmode="lin" valueType="num">
                                          <p:cBhvr>
                                            <p:cTn id="68" dur="500" fill="hold"/>
                                            <p:tgtEl>
                                              <p:spTgt spid="27"/>
                                            </p:tgtEl>
                                            <p:attrNameLst>
                                              <p:attrName>ppt_h</p:attrName>
                                            </p:attrNameLst>
                                          </p:cBhvr>
                                          <p:tavLst>
                                            <p:tav tm="0">
                                              <p:val>
                                                <p:fltVal val="0"/>
                                              </p:val>
                                            </p:tav>
                                            <p:tav tm="100000">
                                              <p:val>
                                                <p:strVal val="#ppt_h"/>
                                              </p:val>
                                            </p:tav>
                                          </p:tavLst>
                                        </p:anim>
                                        <p:animEffect transition="in" filter="fade">
                                          <p:cBhvr>
                                            <p:cTn id="69" dur="500"/>
                                            <p:tgtEl>
                                              <p:spTgt spid="27"/>
                                            </p:tgtEl>
                                          </p:cBhvr>
                                        </p:animEffect>
                                        <p:anim calcmode="lin" valueType="num">
                                          <p:cBhvr>
                                            <p:cTn id="70" dur="500" fill="hold"/>
                                            <p:tgtEl>
                                              <p:spTgt spid="27"/>
                                            </p:tgtEl>
                                            <p:attrNameLst>
                                              <p:attrName>ppt_x</p:attrName>
                                            </p:attrNameLst>
                                          </p:cBhvr>
                                          <p:tavLst>
                                            <p:tav tm="0">
                                              <p:val>
                                                <p:fltVal val="0.5"/>
                                              </p:val>
                                            </p:tav>
                                            <p:tav tm="100000">
                                              <p:val>
                                                <p:strVal val="#ppt_x"/>
                                              </p:val>
                                            </p:tav>
                                          </p:tavLst>
                                        </p:anim>
                                        <p:anim calcmode="lin" valueType="num">
                                          <p:cBhvr>
                                            <p:cTn id="71" dur="500" fill="hold"/>
                                            <p:tgtEl>
                                              <p:spTgt spid="27"/>
                                            </p:tgtEl>
                                            <p:attrNameLst>
                                              <p:attrName>ppt_y</p:attrName>
                                            </p:attrNameLst>
                                          </p:cBhvr>
                                          <p:tavLst>
                                            <p:tav tm="0">
                                              <p:val>
                                                <p:fltVal val="0.5"/>
                                              </p:val>
                                            </p:tav>
                                            <p:tav tm="100000">
                                              <p:val>
                                                <p:strVal val="#ppt_y"/>
                                              </p:val>
                                            </p:tav>
                                          </p:tavLst>
                                        </p:anim>
                                      </p:childTnLst>
                                    </p:cTn>
                                  </p:par>
                                </p:childTnLst>
                              </p:cTn>
                            </p:par>
                            <p:par>
                              <p:cTn id="72" fill="hold">
                                <p:stCondLst>
                                  <p:cond delay="5000"/>
                                </p:stCondLst>
                                <p:childTnLst>
                                  <p:par>
                                    <p:cTn id="73" presetID="53" presetClass="entr" presetSubtype="528"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anim calcmode="lin" valueType="num">
                                          <p:cBhvr>
                                            <p:cTn id="78" dur="500" fill="hold"/>
                                            <p:tgtEl>
                                              <p:spTgt spid="26"/>
                                            </p:tgtEl>
                                            <p:attrNameLst>
                                              <p:attrName>ppt_x</p:attrName>
                                            </p:attrNameLst>
                                          </p:cBhvr>
                                          <p:tavLst>
                                            <p:tav tm="0">
                                              <p:val>
                                                <p:fltVal val="0.5"/>
                                              </p:val>
                                            </p:tav>
                                            <p:tav tm="100000">
                                              <p:val>
                                                <p:strVal val="#ppt_x"/>
                                              </p:val>
                                            </p:tav>
                                          </p:tavLst>
                                        </p:anim>
                                        <p:anim calcmode="lin" valueType="num">
                                          <p:cBhvr>
                                            <p:cTn id="79" dur="500" fill="hold"/>
                                            <p:tgtEl>
                                              <p:spTgt spid="26"/>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53" presetClass="entr" presetSubtype="52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p:cTn id="83" dur="500" fill="hold"/>
                                            <p:tgtEl>
                                              <p:spTgt spid="30"/>
                                            </p:tgtEl>
                                            <p:attrNameLst>
                                              <p:attrName>ppt_w</p:attrName>
                                            </p:attrNameLst>
                                          </p:cBhvr>
                                          <p:tavLst>
                                            <p:tav tm="0">
                                              <p:val>
                                                <p:fltVal val="0"/>
                                              </p:val>
                                            </p:tav>
                                            <p:tav tm="100000">
                                              <p:val>
                                                <p:strVal val="#ppt_w"/>
                                              </p:val>
                                            </p:tav>
                                          </p:tavLst>
                                        </p:anim>
                                        <p:anim calcmode="lin" valueType="num">
                                          <p:cBhvr>
                                            <p:cTn id="84" dur="500" fill="hold"/>
                                            <p:tgtEl>
                                              <p:spTgt spid="30"/>
                                            </p:tgtEl>
                                            <p:attrNameLst>
                                              <p:attrName>ppt_h</p:attrName>
                                            </p:attrNameLst>
                                          </p:cBhvr>
                                          <p:tavLst>
                                            <p:tav tm="0">
                                              <p:val>
                                                <p:fltVal val="0"/>
                                              </p:val>
                                            </p:tav>
                                            <p:tav tm="100000">
                                              <p:val>
                                                <p:strVal val="#ppt_h"/>
                                              </p:val>
                                            </p:tav>
                                          </p:tavLst>
                                        </p:anim>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fltVal val="0.5"/>
                                              </p:val>
                                            </p:tav>
                                            <p:tav tm="100000">
                                              <p:val>
                                                <p:strVal val="#ppt_x"/>
                                              </p:val>
                                            </p:tav>
                                          </p:tavLst>
                                        </p:anim>
                                        <p:anim calcmode="lin" valueType="num">
                                          <p:cBhvr>
                                            <p:cTn id="87" dur="500" fill="hold"/>
                                            <p:tgtEl>
                                              <p:spTgt spid="30"/>
                                            </p:tgtEl>
                                            <p:attrNameLst>
                                              <p:attrName>ppt_y</p:attrName>
                                            </p:attrNameLst>
                                          </p:cBhvr>
                                          <p:tavLst>
                                            <p:tav tm="0">
                                              <p:val>
                                                <p:fltVal val="0.5"/>
                                              </p:val>
                                            </p:tav>
                                            <p:tav tm="100000">
                                              <p:val>
                                                <p:strVal val="#ppt_y"/>
                                              </p:val>
                                            </p:tav>
                                          </p:tavLst>
                                        </p:anim>
                                      </p:childTnLst>
                                    </p:cTn>
                                  </p:par>
                                </p:childTnLst>
                              </p:cTn>
                            </p:par>
                            <p:par>
                              <p:cTn id="88" fill="hold">
                                <p:stCondLst>
                                  <p:cond delay="6000"/>
                                </p:stCondLst>
                                <p:childTnLst>
                                  <p:par>
                                    <p:cTn id="89" presetID="53" presetClass="entr" presetSubtype="528" fill="hold" grpId="0" nodeType="after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p:cTn id="91" dur="500" fill="hold"/>
                                            <p:tgtEl>
                                              <p:spTgt spid="25"/>
                                            </p:tgtEl>
                                            <p:attrNameLst>
                                              <p:attrName>ppt_w</p:attrName>
                                            </p:attrNameLst>
                                          </p:cBhvr>
                                          <p:tavLst>
                                            <p:tav tm="0">
                                              <p:val>
                                                <p:fltVal val="0"/>
                                              </p:val>
                                            </p:tav>
                                            <p:tav tm="100000">
                                              <p:val>
                                                <p:strVal val="#ppt_w"/>
                                              </p:val>
                                            </p:tav>
                                          </p:tavLst>
                                        </p:anim>
                                        <p:anim calcmode="lin" valueType="num">
                                          <p:cBhvr>
                                            <p:cTn id="92" dur="500" fill="hold"/>
                                            <p:tgtEl>
                                              <p:spTgt spid="25"/>
                                            </p:tgtEl>
                                            <p:attrNameLst>
                                              <p:attrName>ppt_h</p:attrName>
                                            </p:attrNameLst>
                                          </p:cBhvr>
                                          <p:tavLst>
                                            <p:tav tm="0">
                                              <p:val>
                                                <p:fltVal val="0"/>
                                              </p:val>
                                            </p:tav>
                                            <p:tav tm="100000">
                                              <p:val>
                                                <p:strVal val="#ppt_h"/>
                                              </p:val>
                                            </p:tav>
                                          </p:tavLst>
                                        </p:anim>
                                        <p:animEffect transition="in" filter="fade">
                                          <p:cBhvr>
                                            <p:cTn id="93" dur="500"/>
                                            <p:tgtEl>
                                              <p:spTgt spid="25"/>
                                            </p:tgtEl>
                                          </p:cBhvr>
                                        </p:animEffect>
                                        <p:anim calcmode="lin" valueType="num">
                                          <p:cBhvr>
                                            <p:cTn id="94" dur="500" fill="hold"/>
                                            <p:tgtEl>
                                              <p:spTgt spid="25"/>
                                            </p:tgtEl>
                                            <p:attrNameLst>
                                              <p:attrName>ppt_x</p:attrName>
                                            </p:attrNameLst>
                                          </p:cBhvr>
                                          <p:tavLst>
                                            <p:tav tm="0">
                                              <p:val>
                                                <p:fltVal val="0.5"/>
                                              </p:val>
                                            </p:tav>
                                            <p:tav tm="100000">
                                              <p:val>
                                                <p:strVal val="#ppt_x"/>
                                              </p:val>
                                            </p:tav>
                                          </p:tavLst>
                                        </p:anim>
                                        <p:anim calcmode="lin" valueType="num">
                                          <p:cBhvr>
                                            <p:cTn id="95" dur="500" fill="hold"/>
                                            <p:tgtEl>
                                              <p:spTgt spid="2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anim calcmode="lin" valueType="num">
                                          <p:cBhvr>
                                            <p:cTn id="102" dur="500" fill="hold"/>
                                            <p:tgtEl>
                                              <p:spTgt spid="2"/>
                                            </p:tgtEl>
                                            <p:attrNameLst>
                                              <p:attrName>ppt_x</p:attrName>
                                            </p:attrNameLst>
                                          </p:cBhvr>
                                          <p:tavLst>
                                            <p:tav tm="0">
                                              <p:val>
                                                <p:fltVal val="0.5"/>
                                              </p:val>
                                            </p:tav>
                                            <p:tav tm="100000">
                                              <p:val>
                                                <p:strVal val="#ppt_x"/>
                                              </p:val>
                                            </p:tav>
                                          </p:tavLst>
                                        </p:anim>
                                        <p:anim calcmode="lin" valueType="num">
                                          <p:cBhvr>
                                            <p:cTn id="103" dur="500" fill="hold"/>
                                            <p:tgtEl>
                                              <p:spTgt spid="2"/>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53" presetClass="entr" presetSubtype="528" fill="hold" nodeType="afterEffect">
                                      <p:stCondLst>
                                        <p:cond delay="0"/>
                                      </p:stCondLst>
                                      <p:childTnLst>
                                        <p:set>
                                          <p:cBhvr>
                                            <p:cTn id="106" dur="1" fill="hold">
                                              <p:stCondLst>
                                                <p:cond delay="0"/>
                                              </p:stCondLst>
                                            </p:cTn>
                                            <p:tgtEl>
                                              <p:spTgt spid="59"/>
                                            </p:tgtEl>
                                            <p:attrNameLst>
                                              <p:attrName>style.visibility</p:attrName>
                                            </p:attrNameLst>
                                          </p:cBhvr>
                                          <p:to>
                                            <p:strVal val="visible"/>
                                          </p:to>
                                        </p:set>
                                        <p:anim calcmode="lin" valueType="num">
                                          <p:cBhvr>
                                            <p:cTn id="107" dur="500" fill="hold"/>
                                            <p:tgtEl>
                                              <p:spTgt spid="59"/>
                                            </p:tgtEl>
                                            <p:attrNameLst>
                                              <p:attrName>ppt_w</p:attrName>
                                            </p:attrNameLst>
                                          </p:cBhvr>
                                          <p:tavLst>
                                            <p:tav tm="0">
                                              <p:val>
                                                <p:fltVal val="0"/>
                                              </p:val>
                                            </p:tav>
                                            <p:tav tm="100000">
                                              <p:val>
                                                <p:strVal val="#ppt_w"/>
                                              </p:val>
                                            </p:tav>
                                          </p:tavLst>
                                        </p:anim>
                                        <p:anim calcmode="lin" valueType="num">
                                          <p:cBhvr>
                                            <p:cTn id="108" dur="500" fill="hold"/>
                                            <p:tgtEl>
                                              <p:spTgt spid="59"/>
                                            </p:tgtEl>
                                            <p:attrNameLst>
                                              <p:attrName>ppt_h</p:attrName>
                                            </p:attrNameLst>
                                          </p:cBhvr>
                                          <p:tavLst>
                                            <p:tav tm="0">
                                              <p:val>
                                                <p:fltVal val="0"/>
                                              </p:val>
                                            </p:tav>
                                            <p:tav tm="100000">
                                              <p:val>
                                                <p:strVal val="#ppt_h"/>
                                              </p:val>
                                            </p:tav>
                                          </p:tavLst>
                                        </p:anim>
                                        <p:animEffect transition="in" filter="fade">
                                          <p:cBhvr>
                                            <p:cTn id="109" dur="500"/>
                                            <p:tgtEl>
                                              <p:spTgt spid="59"/>
                                            </p:tgtEl>
                                          </p:cBhvr>
                                        </p:animEffect>
                                        <p:anim calcmode="lin" valueType="num">
                                          <p:cBhvr>
                                            <p:cTn id="110" dur="500" fill="hold"/>
                                            <p:tgtEl>
                                              <p:spTgt spid="59"/>
                                            </p:tgtEl>
                                            <p:attrNameLst>
                                              <p:attrName>ppt_x</p:attrName>
                                            </p:attrNameLst>
                                          </p:cBhvr>
                                          <p:tavLst>
                                            <p:tav tm="0">
                                              <p:val>
                                                <p:fltVal val="0.5"/>
                                              </p:val>
                                            </p:tav>
                                            <p:tav tm="100000">
                                              <p:val>
                                                <p:strVal val="#ppt_x"/>
                                              </p:val>
                                            </p:tav>
                                          </p:tavLst>
                                        </p:anim>
                                        <p:anim calcmode="lin" valueType="num">
                                          <p:cBhvr>
                                            <p:cTn id="111" dur="500" fill="hold"/>
                                            <p:tgtEl>
                                              <p:spTgt spid="59"/>
                                            </p:tgtEl>
                                            <p:attrNameLst>
                                              <p:attrName>ppt_y</p:attrName>
                                            </p:attrNameLst>
                                          </p:cBhvr>
                                          <p:tavLst>
                                            <p:tav tm="0">
                                              <p:val>
                                                <p:fltVal val="0.5"/>
                                              </p:val>
                                            </p:tav>
                                            <p:tav tm="100000">
                                              <p:val>
                                                <p:strVal val="#ppt_y"/>
                                              </p:val>
                                            </p:tav>
                                          </p:tavLst>
                                        </p:anim>
                                      </p:childTnLst>
                                    </p:cTn>
                                  </p:par>
                                </p:childTnLst>
                              </p:cTn>
                            </p:par>
                            <p:par>
                              <p:cTn id="112" fill="hold">
                                <p:stCondLst>
                                  <p:cond delay="7500"/>
                                </p:stCondLst>
                                <p:childTnLst>
                                  <p:par>
                                    <p:cTn id="113" presetID="53" presetClass="entr" presetSubtype="528" fill="hold" grpId="0" nodeType="afterEffect">
                                      <p:stCondLst>
                                        <p:cond delay="0"/>
                                      </p:stCondLst>
                                      <p:childTnLst>
                                        <p:set>
                                          <p:cBhvr>
                                            <p:cTn id="114" dur="1" fill="hold">
                                              <p:stCondLst>
                                                <p:cond delay="0"/>
                                              </p:stCondLst>
                                            </p:cTn>
                                            <p:tgtEl>
                                              <p:spTgt spid="23"/>
                                            </p:tgtEl>
                                            <p:attrNameLst>
                                              <p:attrName>style.visibility</p:attrName>
                                            </p:attrNameLst>
                                          </p:cBhvr>
                                          <p:to>
                                            <p:strVal val="visible"/>
                                          </p:to>
                                        </p:set>
                                        <p:anim calcmode="lin" valueType="num">
                                          <p:cBhvr>
                                            <p:cTn id="115" dur="500" fill="hold"/>
                                            <p:tgtEl>
                                              <p:spTgt spid="23"/>
                                            </p:tgtEl>
                                            <p:attrNameLst>
                                              <p:attrName>ppt_w</p:attrName>
                                            </p:attrNameLst>
                                          </p:cBhvr>
                                          <p:tavLst>
                                            <p:tav tm="0">
                                              <p:val>
                                                <p:fltVal val="0"/>
                                              </p:val>
                                            </p:tav>
                                            <p:tav tm="100000">
                                              <p:val>
                                                <p:strVal val="#ppt_w"/>
                                              </p:val>
                                            </p:tav>
                                          </p:tavLst>
                                        </p:anim>
                                        <p:anim calcmode="lin" valueType="num">
                                          <p:cBhvr>
                                            <p:cTn id="116" dur="500" fill="hold"/>
                                            <p:tgtEl>
                                              <p:spTgt spid="23"/>
                                            </p:tgtEl>
                                            <p:attrNameLst>
                                              <p:attrName>ppt_h</p:attrName>
                                            </p:attrNameLst>
                                          </p:cBhvr>
                                          <p:tavLst>
                                            <p:tav tm="0">
                                              <p:val>
                                                <p:fltVal val="0"/>
                                              </p:val>
                                            </p:tav>
                                            <p:tav tm="100000">
                                              <p:val>
                                                <p:strVal val="#ppt_h"/>
                                              </p:val>
                                            </p:tav>
                                          </p:tavLst>
                                        </p:anim>
                                        <p:animEffect transition="in" filter="fade">
                                          <p:cBhvr>
                                            <p:cTn id="117" dur="500"/>
                                            <p:tgtEl>
                                              <p:spTgt spid="23"/>
                                            </p:tgtEl>
                                          </p:cBhvr>
                                        </p:animEffect>
                                        <p:anim calcmode="lin" valueType="num">
                                          <p:cBhvr>
                                            <p:cTn id="118" dur="500" fill="hold"/>
                                            <p:tgtEl>
                                              <p:spTgt spid="23"/>
                                            </p:tgtEl>
                                            <p:attrNameLst>
                                              <p:attrName>ppt_x</p:attrName>
                                            </p:attrNameLst>
                                          </p:cBhvr>
                                          <p:tavLst>
                                            <p:tav tm="0">
                                              <p:val>
                                                <p:fltVal val="0.5"/>
                                              </p:val>
                                            </p:tav>
                                            <p:tav tm="100000">
                                              <p:val>
                                                <p:strVal val="#ppt_x"/>
                                              </p:val>
                                            </p:tav>
                                          </p:tavLst>
                                        </p:anim>
                                        <p:anim calcmode="lin" valueType="num">
                                          <p:cBhvr>
                                            <p:cTn id="119" dur="500" fill="hold"/>
                                            <p:tgtEl>
                                              <p:spTgt spid="23"/>
                                            </p:tgtEl>
                                            <p:attrNameLst>
                                              <p:attrName>ppt_y</p:attrName>
                                            </p:attrNameLst>
                                          </p:cBhvr>
                                          <p:tavLst>
                                            <p:tav tm="0">
                                              <p:val>
                                                <p:fltVal val="0.5"/>
                                              </p:val>
                                            </p:tav>
                                            <p:tav tm="100000">
                                              <p:val>
                                                <p:strVal val="#ppt_y"/>
                                              </p:val>
                                            </p:tav>
                                          </p:tavLst>
                                        </p:anim>
                                      </p:childTnLst>
                                    </p:cTn>
                                  </p:par>
                                </p:childTnLst>
                              </p:cTn>
                            </p:par>
                            <p:par>
                              <p:cTn id="120" fill="hold">
                                <p:stCondLst>
                                  <p:cond delay="8000"/>
                                </p:stCondLst>
                                <p:childTnLst>
                                  <p:par>
                                    <p:cTn id="121" presetID="53" presetClass="entr" presetSubtype="528" fill="hold" grpId="0" nodeType="afterEffect">
                                      <p:stCondLst>
                                        <p:cond delay="0"/>
                                      </p:stCondLst>
                                      <p:childTnLst>
                                        <p:set>
                                          <p:cBhvr>
                                            <p:cTn id="122" dur="1" fill="hold">
                                              <p:stCondLst>
                                                <p:cond delay="0"/>
                                              </p:stCondLst>
                                            </p:cTn>
                                            <p:tgtEl>
                                              <p:spTgt spid="21"/>
                                            </p:tgtEl>
                                            <p:attrNameLst>
                                              <p:attrName>style.visibility</p:attrName>
                                            </p:attrNameLst>
                                          </p:cBhvr>
                                          <p:to>
                                            <p:strVal val="visible"/>
                                          </p:to>
                                        </p:set>
                                        <p:anim calcmode="lin" valueType="num">
                                          <p:cBhvr>
                                            <p:cTn id="123" dur="500" fill="hold"/>
                                            <p:tgtEl>
                                              <p:spTgt spid="21"/>
                                            </p:tgtEl>
                                            <p:attrNameLst>
                                              <p:attrName>ppt_w</p:attrName>
                                            </p:attrNameLst>
                                          </p:cBhvr>
                                          <p:tavLst>
                                            <p:tav tm="0">
                                              <p:val>
                                                <p:fltVal val="0"/>
                                              </p:val>
                                            </p:tav>
                                            <p:tav tm="100000">
                                              <p:val>
                                                <p:strVal val="#ppt_w"/>
                                              </p:val>
                                            </p:tav>
                                          </p:tavLst>
                                        </p:anim>
                                        <p:anim calcmode="lin" valueType="num">
                                          <p:cBhvr>
                                            <p:cTn id="124" dur="500" fill="hold"/>
                                            <p:tgtEl>
                                              <p:spTgt spid="21"/>
                                            </p:tgtEl>
                                            <p:attrNameLst>
                                              <p:attrName>ppt_h</p:attrName>
                                            </p:attrNameLst>
                                          </p:cBhvr>
                                          <p:tavLst>
                                            <p:tav tm="0">
                                              <p:val>
                                                <p:fltVal val="0"/>
                                              </p:val>
                                            </p:tav>
                                            <p:tav tm="100000">
                                              <p:val>
                                                <p:strVal val="#ppt_h"/>
                                              </p:val>
                                            </p:tav>
                                          </p:tavLst>
                                        </p:anim>
                                        <p:animEffect transition="in" filter="fade">
                                          <p:cBhvr>
                                            <p:cTn id="125" dur="500"/>
                                            <p:tgtEl>
                                              <p:spTgt spid="21"/>
                                            </p:tgtEl>
                                          </p:cBhvr>
                                        </p:animEffect>
                                        <p:anim calcmode="lin" valueType="num">
                                          <p:cBhvr>
                                            <p:cTn id="126" dur="500" fill="hold"/>
                                            <p:tgtEl>
                                              <p:spTgt spid="21"/>
                                            </p:tgtEl>
                                            <p:attrNameLst>
                                              <p:attrName>ppt_x</p:attrName>
                                            </p:attrNameLst>
                                          </p:cBhvr>
                                          <p:tavLst>
                                            <p:tav tm="0">
                                              <p:val>
                                                <p:fltVal val="0.5"/>
                                              </p:val>
                                            </p:tav>
                                            <p:tav tm="100000">
                                              <p:val>
                                                <p:strVal val="#ppt_x"/>
                                              </p:val>
                                            </p:tav>
                                          </p:tavLst>
                                        </p:anim>
                                        <p:anim calcmode="lin" valueType="num">
                                          <p:cBhvr>
                                            <p:cTn id="127" dur="500" fill="hold"/>
                                            <p:tgtEl>
                                              <p:spTgt spid="21"/>
                                            </p:tgtEl>
                                            <p:attrNameLst>
                                              <p:attrName>ppt_y</p:attrName>
                                            </p:attrNameLst>
                                          </p:cBhvr>
                                          <p:tavLst>
                                            <p:tav tm="0">
                                              <p:val>
                                                <p:fltVal val="0.5"/>
                                              </p:val>
                                            </p:tav>
                                            <p:tav tm="100000">
                                              <p:val>
                                                <p:strVal val="#ppt_y"/>
                                              </p:val>
                                            </p:tav>
                                          </p:tavLst>
                                        </p:anim>
                                      </p:childTnLst>
                                    </p:cTn>
                                  </p:par>
                                </p:childTnLst>
                              </p:cTn>
                            </p:par>
                            <p:par>
                              <p:cTn id="128" fill="hold">
                                <p:stCondLst>
                                  <p:cond delay="8500"/>
                                </p:stCondLst>
                                <p:childTnLst>
                                  <p:par>
                                    <p:cTn id="129" presetID="53" presetClass="entr" presetSubtype="528" fill="hold" grpId="0" nodeType="afterEffect">
                                      <p:stCondLst>
                                        <p:cond delay="0"/>
                                      </p:stCondLst>
                                      <p:childTnLst>
                                        <p:set>
                                          <p:cBhvr>
                                            <p:cTn id="130" dur="1" fill="hold">
                                              <p:stCondLst>
                                                <p:cond delay="0"/>
                                              </p:stCondLst>
                                            </p:cTn>
                                            <p:tgtEl>
                                              <p:spTgt spid="22"/>
                                            </p:tgtEl>
                                            <p:attrNameLst>
                                              <p:attrName>style.visibility</p:attrName>
                                            </p:attrNameLst>
                                          </p:cBhvr>
                                          <p:to>
                                            <p:strVal val="visible"/>
                                          </p:to>
                                        </p:set>
                                        <p:anim calcmode="lin" valueType="num">
                                          <p:cBhvr>
                                            <p:cTn id="131" dur="500" fill="hold"/>
                                            <p:tgtEl>
                                              <p:spTgt spid="22"/>
                                            </p:tgtEl>
                                            <p:attrNameLst>
                                              <p:attrName>ppt_w</p:attrName>
                                            </p:attrNameLst>
                                          </p:cBhvr>
                                          <p:tavLst>
                                            <p:tav tm="0">
                                              <p:val>
                                                <p:fltVal val="0"/>
                                              </p:val>
                                            </p:tav>
                                            <p:tav tm="100000">
                                              <p:val>
                                                <p:strVal val="#ppt_w"/>
                                              </p:val>
                                            </p:tav>
                                          </p:tavLst>
                                        </p:anim>
                                        <p:anim calcmode="lin" valueType="num">
                                          <p:cBhvr>
                                            <p:cTn id="132" dur="500" fill="hold"/>
                                            <p:tgtEl>
                                              <p:spTgt spid="22"/>
                                            </p:tgtEl>
                                            <p:attrNameLst>
                                              <p:attrName>ppt_h</p:attrName>
                                            </p:attrNameLst>
                                          </p:cBhvr>
                                          <p:tavLst>
                                            <p:tav tm="0">
                                              <p:val>
                                                <p:fltVal val="0"/>
                                              </p:val>
                                            </p:tav>
                                            <p:tav tm="100000">
                                              <p:val>
                                                <p:strVal val="#ppt_h"/>
                                              </p:val>
                                            </p:tav>
                                          </p:tavLst>
                                        </p:anim>
                                        <p:animEffect transition="in" filter="fade">
                                          <p:cBhvr>
                                            <p:cTn id="133" dur="500"/>
                                            <p:tgtEl>
                                              <p:spTgt spid="22"/>
                                            </p:tgtEl>
                                          </p:cBhvr>
                                        </p:animEffect>
                                        <p:anim calcmode="lin" valueType="num">
                                          <p:cBhvr>
                                            <p:cTn id="134" dur="500" fill="hold"/>
                                            <p:tgtEl>
                                              <p:spTgt spid="22"/>
                                            </p:tgtEl>
                                            <p:attrNameLst>
                                              <p:attrName>ppt_x</p:attrName>
                                            </p:attrNameLst>
                                          </p:cBhvr>
                                          <p:tavLst>
                                            <p:tav tm="0">
                                              <p:val>
                                                <p:fltVal val="0.5"/>
                                              </p:val>
                                            </p:tav>
                                            <p:tav tm="100000">
                                              <p:val>
                                                <p:strVal val="#ppt_x"/>
                                              </p:val>
                                            </p:tav>
                                          </p:tavLst>
                                        </p:anim>
                                        <p:anim calcmode="lin" valueType="num">
                                          <p:cBhvr>
                                            <p:cTn id="135" dur="500" fill="hold"/>
                                            <p:tgtEl>
                                              <p:spTgt spid="22"/>
                                            </p:tgtEl>
                                            <p:attrNameLst>
                                              <p:attrName>ppt_y</p:attrName>
                                            </p:attrNameLst>
                                          </p:cBhvr>
                                          <p:tavLst>
                                            <p:tav tm="0">
                                              <p:val>
                                                <p:fltVal val="0.5"/>
                                              </p:val>
                                            </p:tav>
                                            <p:tav tm="100000">
                                              <p:val>
                                                <p:strVal val="#ppt_y"/>
                                              </p:val>
                                            </p:tav>
                                          </p:tavLst>
                                        </p:anim>
                                      </p:childTnLst>
                                    </p:cTn>
                                  </p:par>
                                </p:childTnLst>
                              </p:cTn>
                            </p:par>
                            <p:par>
                              <p:cTn id="136" fill="hold">
                                <p:stCondLst>
                                  <p:cond delay="9000"/>
                                </p:stCondLst>
                                <p:childTnLst>
                                  <p:par>
                                    <p:cTn id="137" presetID="53" presetClass="entr" presetSubtype="528" fill="hold" grpId="0" nodeType="afterEffect">
                                      <p:stCondLst>
                                        <p:cond delay="0"/>
                                      </p:stCondLst>
                                      <p:childTnLst>
                                        <p:set>
                                          <p:cBhvr>
                                            <p:cTn id="138" dur="1" fill="hold">
                                              <p:stCondLst>
                                                <p:cond delay="0"/>
                                              </p:stCondLst>
                                            </p:cTn>
                                            <p:tgtEl>
                                              <p:spTgt spid="18"/>
                                            </p:tgtEl>
                                            <p:attrNameLst>
                                              <p:attrName>style.visibility</p:attrName>
                                            </p:attrNameLst>
                                          </p:cBhvr>
                                          <p:to>
                                            <p:strVal val="visible"/>
                                          </p:to>
                                        </p:set>
                                        <p:anim calcmode="lin" valueType="num">
                                          <p:cBhvr>
                                            <p:cTn id="139" dur="500" fill="hold"/>
                                            <p:tgtEl>
                                              <p:spTgt spid="18"/>
                                            </p:tgtEl>
                                            <p:attrNameLst>
                                              <p:attrName>ppt_w</p:attrName>
                                            </p:attrNameLst>
                                          </p:cBhvr>
                                          <p:tavLst>
                                            <p:tav tm="0">
                                              <p:val>
                                                <p:fltVal val="0"/>
                                              </p:val>
                                            </p:tav>
                                            <p:tav tm="100000">
                                              <p:val>
                                                <p:strVal val="#ppt_w"/>
                                              </p:val>
                                            </p:tav>
                                          </p:tavLst>
                                        </p:anim>
                                        <p:anim calcmode="lin" valueType="num">
                                          <p:cBhvr>
                                            <p:cTn id="140" dur="500" fill="hold"/>
                                            <p:tgtEl>
                                              <p:spTgt spid="18"/>
                                            </p:tgtEl>
                                            <p:attrNameLst>
                                              <p:attrName>ppt_h</p:attrName>
                                            </p:attrNameLst>
                                          </p:cBhvr>
                                          <p:tavLst>
                                            <p:tav tm="0">
                                              <p:val>
                                                <p:fltVal val="0"/>
                                              </p:val>
                                            </p:tav>
                                            <p:tav tm="100000">
                                              <p:val>
                                                <p:strVal val="#ppt_h"/>
                                              </p:val>
                                            </p:tav>
                                          </p:tavLst>
                                        </p:anim>
                                        <p:animEffect transition="in" filter="fade">
                                          <p:cBhvr>
                                            <p:cTn id="141" dur="500"/>
                                            <p:tgtEl>
                                              <p:spTgt spid="18"/>
                                            </p:tgtEl>
                                          </p:cBhvr>
                                        </p:animEffect>
                                        <p:anim calcmode="lin" valueType="num">
                                          <p:cBhvr>
                                            <p:cTn id="142" dur="500" fill="hold"/>
                                            <p:tgtEl>
                                              <p:spTgt spid="18"/>
                                            </p:tgtEl>
                                            <p:attrNameLst>
                                              <p:attrName>ppt_x</p:attrName>
                                            </p:attrNameLst>
                                          </p:cBhvr>
                                          <p:tavLst>
                                            <p:tav tm="0">
                                              <p:val>
                                                <p:fltVal val="0.5"/>
                                              </p:val>
                                            </p:tav>
                                            <p:tav tm="100000">
                                              <p:val>
                                                <p:strVal val="#ppt_x"/>
                                              </p:val>
                                            </p:tav>
                                          </p:tavLst>
                                        </p:anim>
                                        <p:anim calcmode="lin" valueType="num">
                                          <p:cBhvr>
                                            <p:cTn id="143" dur="500" fill="hold"/>
                                            <p:tgtEl>
                                              <p:spTgt spid="18"/>
                                            </p:tgtEl>
                                            <p:attrNameLst>
                                              <p:attrName>ppt_y</p:attrName>
                                            </p:attrNameLst>
                                          </p:cBhvr>
                                          <p:tavLst>
                                            <p:tav tm="0">
                                              <p:val>
                                                <p:fltVal val="0.5"/>
                                              </p:val>
                                            </p:tav>
                                            <p:tav tm="100000">
                                              <p:val>
                                                <p:strVal val="#ppt_y"/>
                                              </p:val>
                                            </p:tav>
                                          </p:tavLst>
                                        </p:anim>
                                      </p:childTnLst>
                                    </p:cTn>
                                  </p:par>
                                </p:childTnLst>
                              </p:cTn>
                            </p:par>
                            <p:par>
                              <p:cTn id="144" fill="hold">
                                <p:stCondLst>
                                  <p:cond delay="9500"/>
                                </p:stCondLst>
                                <p:childTnLst>
                                  <p:par>
                                    <p:cTn id="145" presetID="53" presetClass="entr" presetSubtype="16" fill="hold" grpId="0" nodeType="after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childTnLst>
                                    </p:cTn>
                                  </p:par>
                                </p:childTnLst>
                              </p:cTn>
                            </p:par>
                            <p:par>
                              <p:cTn id="150" fill="hold">
                                <p:stCondLst>
                                  <p:cond delay="10000"/>
                                </p:stCondLst>
                                <p:childTnLst>
                                  <p:par>
                                    <p:cTn id="151" presetID="53" presetClass="entr" presetSubtype="16" fill="hold" grpId="0" nodeType="afterEffect">
                                      <p:stCondLst>
                                        <p:cond delay="0"/>
                                      </p:stCondLst>
                                      <p:childTnLst>
                                        <p:set>
                                          <p:cBhvr>
                                            <p:cTn id="152" dur="1" fill="hold">
                                              <p:stCondLst>
                                                <p:cond delay="0"/>
                                              </p:stCondLst>
                                            </p:cTn>
                                            <p:tgtEl>
                                              <p:spTgt spid="46"/>
                                            </p:tgtEl>
                                            <p:attrNameLst>
                                              <p:attrName>style.visibility</p:attrName>
                                            </p:attrNameLst>
                                          </p:cBhvr>
                                          <p:to>
                                            <p:strVal val="visible"/>
                                          </p:to>
                                        </p:set>
                                        <p:anim calcmode="lin" valueType="num">
                                          <p:cBhvr>
                                            <p:cTn id="153" dur="500" fill="hold"/>
                                            <p:tgtEl>
                                              <p:spTgt spid="46"/>
                                            </p:tgtEl>
                                            <p:attrNameLst>
                                              <p:attrName>ppt_w</p:attrName>
                                            </p:attrNameLst>
                                          </p:cBhvr>
                                          <p:tavLst>
                                            <p:tav tm="0">
                                              <p:val>
                                                <p:fltVal val="0"/>
                                              </p:val>
                                            </p:tav>
                                            <p:tav tm="100000">
                                              <p:val>
                                                <p:strVal val="#ppt_w"/>
                                              </p:val>
                                            </p:tav>
                                          </p:tavLst>
                                        </p:anim>
                                        <p:anim calcmode="lin" valueType="num">
                                          <p:cBhvr>
                                            <p:cTn id="154" dur="500" fill="hold"/>
                                            <p:tgtEl>
                                              <p:spTgt spid="46"/>
                                            </p:tgtEl>
                                            <p:attrNameLst>
                                              <p:attrName>ppt_h</p:attrName>
                                            </p:attrNameLst>
                                          </p:cBhvr>
                                          <p:tavLst>
                                            <p:tav tm="0">
                                              <p:val>
                                                <p:fltVal val="0"/>
                                              </p:val>
                                            </p:tav>
                                            <p:tav tm="100000">
                                              <p:val>
                                                <p:strVal val="#ppt_h"/>
                                              </p:val>
                                            </p:tav>
                                          </p:tavLst>
                                        </p:anim>
                                        <p:animEffect transition="in" filter="fade">
                                          <p:cBhvr>
                                            <p:cTn id="155" dur="500"/>
                                            <p:tgtEl>
                                              <p:spTgt spid="46"/>
                                            </p:tgtEl>
                                          </p:cBhvr>
                                        </p:animEffect>
                                      </p:childTnLst>
                                    </p:cTn>
                                  </p:par>
                                </p:childTnLst>
                              </p:cTn>
                            </p:par>
                            <p:par>
                              <p:cTn id="156" fill="hold">
                                <p:stCondLst>
                                  <p:cond delay="10500"/>
                                </p:stCondLst>
                                <p:childTnLst>
                                  <p:par>
                                    <p:cTn id="157" presetID="53" presetClass="entr" presetSubtype="16" fill="hold" grpId="0" nodeType="afterEffect">
                                      <p:stCondLst>
                                        <p:cond delay="0"/>
                                      </p:stCondLst>
                                      <p:childTnLst>
                                        <p:set>
                                          <p:cBhvr>
                                            <p:cTn id="158" dur="1" fill="hold">
                                              <p:stCondLst>
                                                <p:cond delay="0"/>
                                              </p:stCondLst>
                                            </p:cTn>
                                            <p:tgtEl>
                                              <p:spTgt spid="32"/>
                                            </p:tgtEl>
                                            <p:attrNameLst>
                                              <p:attrName>style.visibility</p:attrName>
                                            </p:attrNameLst>
                                          </p:cBhvr>
                                          <p:to>
                                            <p:strVal val="visible"/>
                                          </p:to>
                                        </p:set>
                                        <p:anim calcmode="lin" valueType="num">
                                          <p:cBhvr>
                                            <p:cTn id="159" dur="500" fill="hold"/>
                                            <p:tgtEl>
                                              <p:spTgt spid="32"/>
                                            </p:tgtEl>
                                            <p:attrNameLst>
                                              <p:attrName>ppt_w</p:attrName>
                                            </p:attrNameLst>
                                          </p:cBhvr>
                                          <p:tavLst>
                                            <p:tav tm="0">
                                              <p:val>
                                                <p:fltVal val="0"/>
                                              </p:val>
                                            </p:tav>
                                            <p:tav tm="100000">
                                              <p:val>
                                                <p:strVal val="#ppt_w"/>
                                              </p:val>
                                            </p:tav>
                                          </p:tavLst>
                                        </p:anim>
                                        <p:anim calcmode="lin" valueType="num">
                                          <p:cBhvr>
                                            <p:cTn id="160" dur="500" fill="hold"/>
                                            <p:tgtEl>
                                              <p:spTgt spid="32"/>
                                            </p:tgtEl>
                                            <p:attrNameLst>
                                              <p:attrName>ppt_h</p:attrName>
                                            </p:attrNameLst>
                                          </p:cBhvr>
                                          <p:tavLst>
                                            <p:tav tm="0">
                                              <p:val>
                                                <p:fltVal val="0"/>
                                              </p:val>
                                            </p:tav>
                                            <p:tav tm="100000">
                                              <p:val>
                                                <p:strVal val="#ppt_h"/>
                                              </p:val>
                                            </p:tav>
                                          </p:tavLst>
                                        </p:anim>
                                        <p:animEffect transition="in" filter="fade">
                                          <p:cBhvr>
                                            <p:cTn id="161" dur="500"/>
                                            <p:tgtEl>
                                              <p:spTgt spid="32"/>
                                            </p:tgtEl>
                                          </p:cBhvr>
                                        </p:animEffect>
                                      </p:childTnLst>
                                    </p:cTn>
                                  </p:par>
                                </p:childTnLst>
                              </p:cTn>
                            </p:par>
                            <p:par>
                              <p:cTn id="162" fill="hold">
                                <p:stCondLst>
                                  <p:cond delay="11000"/>
                                </p:stCondLst>
                                <p:childTnLst>
                                  <p:par>
                                    <p:cTn id="163" presetID="53" presetClass="entr" presetSubtype="16" fill="hold" grpId="0" nodeType="afterEffect">
                                      <p:stCondLst>
                                        <p:cond delay="0"/>
                                      </p:stCondLst>
                                      <p:childTnLst>
                                        <p:set>
                                          <p:cBhvr>
                                            <p:cTn id="164" dur="1" fill="hold">
                                              <p:stCondLst>
                                                <p:cond delay="0"/>
                                              </p:stCondLst>
                                            </p:cTn>
                                            <p:tgtEl>
                                              <p:spTgt spid="31"/>
                                            </p:tgtEl>
                                            <p:attrNameLst>
                                              <p:attrName>style.visibility</p:attrName>
                                            </p:attrNameLst>
                                          </p:cBhvr>
                                          <p:to>
                                            <p:strVal val="visible"/>
                                          </p:to>
                                        </p:set>
                                        <p:anim calcmode="lin" valueType="num">
                                          <p:cBhvr>
                                            <p:cTn id="165" dur="500" fill="hold"/>
                                            <p:tgtEl>
                                              <p:spTgt spid="31"/>
                                            </p:tgtEl>
                                            <p:attrNameLst>
                                              <p:attrName>ppt_w</p:attrName>
                                            </p:attrNameLst>
                                          </p:cBhvr>
                                          <p:tavLst>
                                            <p:tav tm="0">
                                              <p:val>
                                                <p:fltVal val="0"/>
                                              </p:val>
                                            </p:tav>
                                            <p:tav tm="100000">
                                              <p:val>
                                                <p:strVal val="#ppt_w"/>
                                              </p:val>
                                            </p:tav>
                                          </p:tavLst>
                                        </p:anim>
                                        <p:anim calcmode="lin" valueType="num">
                                          <p:cBhvr>
                                            <p:cTn id="166" dur="500" fill="hold"/>
                                            <p:tgtEl>
                                              <p:spTgt spid="31"/>
                                            </p:tgtEl>
                                            <p:attrNameLst>
                                              <p:attrName>ppt_h</p:attrName>
                                            </p:attrNameLst>
                                          </p:cBhvr>
                                          <p:tavLst>
                                            <p:tav tm="0">
                                              <p:val>
                                                <p:fltVal val="0"/>
                                              </p:val>
                                            </p:tav>
                                            <p:tav tm="100000">
                                              <p:val>
                                                <p:strVal val="#ppt_h"/>
                                              </p:val>
                                            </p:tav>
                                          </p:tavLst>
                                        </p:anim>
                                        <p:animEffect transition="in" filter="fade">
                                          <p:cBhvr>
                                            <p:cTn id="167" dur="500"/>
                                            <p:tgtEl>
                                              <p:spTgt spid="31"/>
                                            </p:tgtEl>
                                          </p:cBhvr>
                                        </p:animEffect>
                                      </p:childTnLst>
                                    </p:cTn>
                                  </p:par>
                                </p:childTnLst>
                              </p:cTn>
                            </p:par>
                            <p:par>
                              <p:cTn id="168" fill="hold">
                                <p:stCondLst>
                                  <p:cond delay="11500"/>
                                </p:stCondLst>
                                <p:childTnLst>
                                  <p:par>
                                    <p:cTn id="169" presetID="53" presetClass="entr" presetSubtype="16" fill="hold" grpId="0" nodeType="afterEffect">
                                      <p:stCondLst>
                                        <p:cond delay="0"/>
                                      </p:stCondLst>
                                      <p:childTnLst>
                                        <p:set>
                                          <p:cBhvr>
                                            <p:cTn id="170" dur="1" fill="hold">
                                              <p:stCondLst>
                                                <p:cond delay="0"/>
                                              </p:stCondLst>
                                            </p:cTn>
                                            <p:tgtEl>
                                              <p:spTgt spid="50"/>
                                            </p:tgtEl>
                                            <p:attrNameLst>
                                              <p:attrName>style.visibility</p:attrName>
                                            </p:attrNameLst>
                                          </p:cBhvr>
                                          <p:to>
                                            <p:strVal val="visible"/>
                                          </p:to>
                                        </p:set>
                                        <p:anim calcmode="lin" valueType="num">
                                          <p:cBhvr>
                                            <p:cTn id="171" dur="500" fill="hold"/>
                                            <p:tgtEl>
                                              <p:spTgt spid="50"/>
                                            </p:tgtEl>
                                            <p:attrNameLst>
                                              <p:attrName>ppt_w</p:attrName>
                                            </p:attrNameLst>
                                          </p:cBhvr>
                                          <p:tavLst>
                                            <p:tav tm="0">
                                              <p:val>
                                                <p:fltVal val="0"/>
                                              </p:val>
                                            </p:tav>
                                            <p:tav tm="100000">
                                              <p:val>
                                                <p:strVal val="#ppt_w"/>
                                              </p:val>
                                            </p:tav>
                                          </p:tavLst>
                                        </p:anim>
                                        <p:anim calcmode="lin" valueType="num">
                                          <p:cBhvr>
                                            <p:cTn id="172" dur="500" fill="hold"/>
                                            <p:tgtEl>
                                              <p:spTgt spid="50"/>
                                            </p:tgtEl>
                                            <p:attrNameLst>
                                              <p:attrName>ppt_h</p:attrName>
                                            </p:attrNameLst>
                                          </p:cBhvr>
                                          <p:tavLst>
                                            <p:tav tm="0">
                                              <p:val>
                                                <p:fltVal val="0"/>
                                              </p:val>
                                            </p:tav>
                                            <p:tav tm="100000">
                                              <p:val>
                                                <p:strVal val="#ppt_h"/>
                                              </p:val>
                                            </p:tav>
                                          </p:tavLst>
                                        </p:anim>
                                        <p:animEffect transition="in" filter="fade">
                                          <p:cBhvr>
                                            <p:cTn id="173" dur="500"/>
                                            <p:tgtEl>
                                              <p:spTgt spid="50"/>
                                            </p:tgtEl>
                                          </p:cBhvr>
                                        </p:animEffect>
                                      </p:childTnLst>
                                    </p:cTn>
                                  </p:par>
                                </p:childTnLst>
                              </p:cTn>
                            </p:par>
                            <p:par>
                              <p:cTn id="174" fill="hold">
                                <p:stCondLst>
                                  <p:cond delay="12000"/>
                                </p:stCondLst>
                                <p:childTnLst>
                                  <p:par>
                                    <p:cTn id="175" presetID="53" presetClass="entr" presetSubtype="16" fill="hold" grpId="0" nodeType="afterEffect">
                                      <p:stCondLst>
                                        <p:cond delay="0"/>
                                      </p:stCondLst>
                                      <p:childTnLst>
                                        <p:set>
                                          <p:cBhvr>
                                            <p:cTn id="176" dur="1" fill="hold">
                                              <p:stCondLst>
                                                <p:cond delay="0"/>
                                              </p:stCondLst>
                                            </p:cTn>
                                            <p:tgtEl>
                                              <p:spTgt spid="48"/>
                                            </p:tgtEl>
                                            <p:attrNameLst>
                                              <p:attrName>style.visibility</p:attrName>
                                            </p:attrNameLst>
                                          </p:cBhvr>
                                          <p:to>
                                            <p:strVal val="visible"/>
                                          </p:to>
                                        </p:set>
                                        <p:anim calcmode="lin" valueType="num">
                                          <p:cBhvr>
                                            <p:cTn id="177" dur="500" fill="hold"/>
                                            <p:tgtEl>
                                              <p:spTgt spid="48"/>
                                            </p:tgtEl>
                                            <p:attrNameLst>
                                              <p:attrName>ppt_w</p:attrName>
                                            </p:attrNameLst>
                                          </p:cBhvr>
                                          <p:tavLst>
                                            <p:tav tm="0">
                                              <p:val>
                                                <p:fltVal val="0"/>
                                              </p:val>
                                            </p:tav>
                                            <p:tav tm="100000">
                                              <p:val>
                                                <p:strVal val="#ppt_w"/>
                                              </p:val>
                                            </p:tav>
                                          </p:tavLst>
                                        </p:anim>
                                        <p:anim calcmode="lin" valueType="num">
                                          <p:cBhvr>
                                            <p:cTn id="178" dur="500" fill="hold"/>
                                            <p:tgtEl>
                                              <p:spTgt spid="48"/>
                                            </p:tgtEl>
                                            <p:attrNameLst>
                                              <p:attrName>ppt_h</p:attrName>
                                            </p:attrNameLst>
                                          </p:cBhvr>
                                          <p:tavLst>
                                            <p:tav tm="0">
                                              <p:val>
                                                <p:fltVal val="0"/>
                                              </p:val>
                                            </p:tav>
                                            <p:tav tm="100000">
                                              <p:val>
                                                <p:strVal val="#ppt_h"/>
                                              </p:val>
                                            </p:tav>
                                          </p:tavLst>
                                        </p:anim>
                                        <p:animEffect transition="in" filter="fade">
                                          <p:cBhvr>
                                            <p:cTn id="179" dur="500"/>
                                            <p:tgtEl>
                                              <p:spTgt spid="48"/>
                                            </p:tgtEl>
                                          </p:cBhvr>
                                        </p:animEffect>
                                      </p:childTnLst>
                                    </p:cTn>
                                  </p:par>
                                </p:childTnLst>
                              </p:cTn>
                            </p:par>
                            <p:par>
                              <p:cTn id="180" fill="hold">
                                <p:stCondLst>
                                  <p:cond delay="12500"/>
                                </p:stCondLst>
                                <p:childTnLst>
                                  <p:par>
                                    <p:cTn id="181" presetID="53" presetClass="entr" presetSubtype="16" fill="hold" grpId="0" nodeType="afterEffect">
                                      <p:stCondLst>
                                        <p:cond delay="0"/>
                                      </p:stCondLst>
                                      <p:childTnLst>
                                        <p:set>
                                          <p:cBhvr>
                                            <p:cTn id="182" dur="1" fill="hold">
                                              <p:stCondLst>
                                                <p:cond delay="0"/>
                                              </p:stCondLst>
                                            </p:cTn>
                                            <p:tgtEl>
                                              <p:spTgt spid="47"/>
                                            </p:tgtEl>
                                            <p:attrNameLst>
                                              <p:attrName>style.visibility</p:attrName>
                                            </p:attrNameLst>
                                          </p:cBhvr>
                                          <p:to>
                                            <p:strVal val="visible"/>
                                          </p:to>
                                        </p:set>
                                        <p:anim calcmode="lin" valueType="num">
                                          <p:cBhvr>
                                            <p:cTn id="183" dur="500" fill="hold"/>
                                            <p:tgtEl>
                                              <p:spTgt spid="47"/>
                                            </p:tgtEl>
                                            <p:attrNameLst>
                                              <p:attrName>ppt_w</p:attrName>
                                            </p:attrNameLst>
                                          </p:cBhvr>
                                          <p:tavLst>
                                            <p:tav tm="0">
                                              <p:val>
                                                <p:fltVal val="0"/>
                                              </p:val>
                                            </p:tav>
                                            <p:tav tm="100000">
                                              <p:val>
                                                <p:strVal val="#ppt_w"/>
                                              </p:val>
                                            </p:tav>
                                          </p:tavLst>
                                        </p:anim>
                                        <p:anim calcmode="lin" valueType="num">
                                          <p:cBhvr>
                                            <p:cTn id="184" dur="500" fill="hold"/>
                                            <p:tgtEl>
                                              <p:spTgt spid="47"/>
                                            </p:tgtEl>
                                            <p:attrNameLst>
                                              <p:attrName>ppt_h</p:attrName>
                                            </p:attrNameLst>
                                          </p:cBhvr>
                                          <p:tavLst>
                                            <p:tav tm="0">
                                              <p:val>
                                                <p:fltVal val="0"/>
                                              </p:val>
                                            </p:tav>
                                            <p:tav tm="100000">
                                              <p:val>
                                                <p:strVal val="#ppt_h"/>
                                              </p:val>
                                            </p:tav>
                                          </p:tavLst>
                                        </p:anim>
                                        <p:animEffect transition="in" filter="fade">
                                          <p:cBhvr>
                                            <p:cTn id="185" dur="500"/>
                                            <p:tgtEl>
                                              <p:spTgt spid="47"/>
                                            </p:tgtEl>
                                          </p:cBhvr>
                                        </p:animEffect>
                                      </p:childTnLst>
                                    </p:cTn>
                                  </p:par>
                                </p:childTnLst>
                              </p:cTn>
                            </p:par>
                            <p:par>
                              <p:cTn id="186" fill="hold">
                                <p:stCondLst>
                                  <p:cond delay="13000"/>
                                </p:stCondLst>
                                <p:childTnLst>
                                  <p:par>
                                    <p:cTn id="187" presetID="25" presetClass="entr" presetSubtype="0" fill="hold" nodeType="afterEffect">
                                      <p:stCondLst>
                                        <p:cond delay="0"/>
                                      </p:stCondLst>
                                      <p:childTnLst>
                                        <p:set>
                                          <p:cBhvr>
                                            <p:cTn id="188" dur="1" fill="hold">
                                              <p:stCondLst>
                                                <p:cond delay="0"/>
                                              </p:stCondLst>
                                            </p:cTn>
                                            <p:tgtEl>
                                              <p:spTgt spid="60"/>
                                            </p:tgtEl>
                                            <p:attrNameLst>
                                              <p:attrName>style.visibility</p:attrName>
                                            </p:attrNameLst>
                                          </p:cBhvr>
                                          <p:to>
                                            <p:strVal val="visible"/>
                                          </p:to>
                                        </p:set>
                                        <p:anim calcmode="lin" valueType="num">
                                          <p:cBhvr>
                                            <p:cTn id="189" dur="500" decel="50000" fill="hold">
                                              <p:stCondLst>
                                                <p:cond delay="0"/>
                                              </p:stCondLst>
                                            </p:cTn>
                                            <p:tgtEl>
                                              <p:spTgt spid="60"/>
                                            </p:tgtEl>
                                            <p:attrNameLst>
                                              <p:attrName>style.rotation</p:attrName>
                                            </p:attrNameLst>
                                          </p:cBhvr>
                                          <p:tavLst>
                                            <p:tav tm="0">
                                              <p:val>
                                                <p:fltVal val="-90"/>
                                              </p:val>
                                            </p:tav>
                                            <p:tav tm="100000">
                                              <p:val>
                                                <p:fltVal val="0"/>
                                              </p:val>
                                            </p:tav>
                                          </p:tavLst>
                                        </p:anim>
                                        <p:anim calcmode="lin" valueType="num">
                                          <p:cBhvr>
                                            <p:cTn id="190" dur="500" decel="50000" fill="hold">
                                              <p:stCondLst>
                                                <p:cond delay="0"/>
                                              </p:stCondLst>
                                            </p:cTn>
                                            <p:tgtEl>
                                              <p:spTgt spid="60"/>
                                            </p:tgtEl>
                                            <p:attrNameLst>
                                              <p:attrName>ppt_w</p:attrName>
                                            </p:attrNameLst>
                                          </p:cBhvr>
                                          <p:tavLst>
                                            <p:tav tm="0">
                                              <p:val>
                                                <p:strVal val="#ppt_w"/>
                                              </p:val>
                                            </p:tav>
                                            <p:tav tm="100000">
                                              <p:val>
                                                <p:strVal val="#ppt_w*.05"/>
                                              </p:val>
                                            </p:tav>
                                          </p:tavLst>
                                        </p:anim>
                                        <p:anim calcmode="lin" valueType="num">
                                          <p:cBhvr>
                                            <p:cTn id="191" dur="500" accel="50000" fill="hold">
                                              <p:stCondLst>
                                                <p:cond delay="500"/>
                                              </p:stCondLst>
                                            </p:cTn>
                                            <p:tgtEl>
                                              <p:spTgt spid="60"/>
                                            </p:tgtEl>
                                            <p:attrNameLst>
                                              <p:attrName>ppt_w</p:attrName>
                                            </p:attrNameLst>
                                          </p:cBhvr>
                                          <p:tavLst>
                                            <p:tav tm="0">
                                              <p:val>
                                                <p:strVal val="#ppt_w*.05"/>
                                              </p:val>
                                            </p:tav>
                                            <p:tav tm="100000">
                                              <p:val>
                                                <p:strVal val="#ppt_w"/>
                                              </p:val>
                                            </p:tav>
                                          </p:tavLst>
                                        </p:anim>
                                        <p:anim calcmode="lin" valueType="num">
                                          <p:cBhvr>
                                            <p:cTn id="192" dur="1000" fill="hold"/>
                                            <p:tgtEl>
                                              <p:spTgt spid="60"/>
                                            </p:tgtEl>
                                            <p:attrNameLst>
                                              <p:attrName>ppt_h</p:attrName>
                                            </p:attrNameLst>
                                          </p:cBhvr>
                                          <p:tavLst>
                                            <p:tav tm="0">
                                              <p:val>
                                                <p:strVal val="#ppt_h"/>
                                              </p:val>
                                            </p:tav>
                                            <p:tav tm="100000">
                                              <p:val>
                                                <p:strVal val="#ppt_h"/>
                                              </p:val>
                                            </p:tav>
                                          </p:tavLst>
                                        </p:anim>
                                        <p:anim calcmode="lin" valueType="num">
                                          <p:cBhvr>
                                            <p:cTn id="193" dur="500" decel="50000" fill="hold">
                                              <p:stCondLst>
                                                <p:cond delay="0"/>
                                              </p:stCondLst>
                                            </p:cTn>
                                            <p:tgtEl>
                                              <p:spTgt spid="60"/>
                                            </p:tgtEl>
                                            <p:attrNameLst>
                                              <p:attrName>ppt_x</p:attrName>
                                            </p:attrNameLst>
                                          </p:cBhvr>
                                          <p:tavLst>
                                            <p:tav tm="0">
                                              <p:val>
                                                <p:strVal val="#ppt_x+.4"/>
                                              </p:val>
                                            </p:tav>
                                            <p:tav tm="100000">
                                              <p:val>
                                                <p:strVal val="#ppt_x"/>
                                              </p:val>
                                            </p:tav>
                                          </p:tavLst>
                                        </p:anim>
                                        <p:anim calcmode="lin" valueType="num">
                                          <p:cBhvr>
                                            <p:cTn id="194" dur="500" decel="50000" fill="hold">
                                              <p:stCondLst>
                                                <p:cond delay="0"/>
                                              </p:stCondLst>
                                            </p:cTn>
                                            <p:tgtEl>
                                              <p:spTgt spid="60"/>
                                            </p:tgtEl>
                                            <p:attrNameLst>
                                              <p:attrName>ppt_y</p:attrName>
                                            </p:attrNameLst>
                                          </p:cBhvr>
                                          <p:tavLst>
                                            <p:tav tm="0">
                                              <p:val>
                                                <p:strVal val="#ppt_y-.2"/>
                                              </p:val>
                                            </p:tav>
                                            <p:tav tm="100000">
                                              <p:val>
                                                <p:strVal val="#ppt_y+.1"/>
                                              </p:val>
                                            </p:tav>
                                          </p:tavLst>
                                        </p:anim>
                                        <p:anim calcmode="lin" valueType="num">
                                          <p:cBhvr>
                                            <p:cTn id="195" dur="500" accel="50000" fill="hold">
                                              <p:stCondLst>
                                                <p:cond delay="500"/>
                                              </p:stCondLst>
                                            </p:cTn>
                                            <p:tgtEl>
                                              <p:spTgt spid="60"/>
                                            </p:tgtEl>
                                            <p:attrNameLst>
                                              <p:attrName>ppt_y</p:attrName>
                                            </p:attrNameLst>
                                          </p:cBhvr>
                                          <p:tavLst>
                                            <p:tav tm="0">
                                              <p:val>
                                                <p:strVal val="#ppt_y+.1"/>
                                              </p:val>
                                            </p:tav>
                                            <p:tav tm="100000">
                                              <p:val>
                                                <p:strVal val="#ppt_y"/>
                                              </p:val>
                                            </p:tav>
                                          </p:tavLst>
                                        </p:anim>
                                        <p:animEffect transition="in" filter="fade">
                                          <p:cBhvr>
                                            <p:cTn id="196" dur="1000" decel="50000">
                                              <p:stCondLst>
                                                <p:cond delay="0"/>
                                              </p:stCondLst>
                                            </p:cTn>
                                            <p:tgtEl>
                                              <p:spTgt spid="60"/>
                                            </p:tgtEl>
                                          </p:cBhvr>
                                        </p:animEffect>
                                      </p:childTnLst>
                                    </p:cTn>
                                  </p:par>
                                </p:childTnLst>
                              </p:cTn>
                            </p:par>
                            <p:par>
                              <p:cTn id="197" fill="hold">
                                <p:stCondLst>
                                  <p:cond delay="14000"/>
                                </p:stCondLst>
                                <p:childTnLst>
                                  <p:par>
                                    <p:cTn id="198" presetID="25" presetClass="entr" presetSubtype="0" fill="hold" nodeType="afterEffect">
                                      <p:stCondLst>
                                        <p:cond delay="0"/>
                                      </p:stCondLst>
                                      <p:childTnLst>
                                        <p:set>
                                          <p:cBhvr>
                                            <p:cTn id="199" dur="1" fill="hold">
                                              <p:stCondLst>
                                                <p:cond delay="0"/>
                                              </p:stCondLst>
                                            </p:cTn>
                                            <p:tgtEl>
                                              <p:spTgt spid="65"/>
                                            </p:tgtEl>
                                            <p:attrNameLst>
                                              <p:attrName>style.visibility</p:attrName>
                                            </p:attrNameLst>
                                          </p:cBhvr>
                                          <p:to>
                                            <p:strVal val="visible"/>
                                          </p:to>
                                        </p:set>
                                        <p:anim calcmode="lin" valueType="num">
                                          <p:cBhvr>
                                            <p:cTn id="200" dur="500" decel="50000" fill="hold">
                                              <p:stCondLst>
                                                <p:cond delay="0"/>
                                              </p:stCondLst>
                                            </p:cTn>
                                            <p:tgtEl>
                                              <p:spTgt spid="65"/>
                                            </p:tgtEl>
                                            <p:attrNameLst>
                                              <p:attrName>style.rotation</p:attrName>
                                            </p:attrNameLst>
                                          </p:cBhvr>
                                          <p:tavLst>
                                            <p:tav tm="0">
                                              <p:val>
                                                <p:fltVal val="-90"/>
                                              </p:val>
                                            </p:tav>
                                            <p:tav tm="100000">
                                              <p:val>
                                                <p:fltVal val="0"/>
                                              </p:val>
                                            </p:tav>
                                          </p:tavLst>
                                        </p:anim>
                                        <p:anim calcmode="lin" valueType="num">
                                          <p:cBhvr>
                                            <p:cTn id="201" dur="500" decel="50000" fill="hold">
                                              <p:stCondLst>
                                                <p:cond delay="0"/>
                                              </p:stCondLst>
                                            </p:cTn>
                                            <p:tgtEl>
                                              <p:spTgt spid="65"/>
                                            </p:tgtEl>
                                            <p:attrNameLst>
                                              <p:attrName>ppt_w</p:attrName>
                                            </p:attrNameLst>
                                          </p:cBhvr>
                                          <p:tavLst>
                                            <p:tav tm="0">
                                              <p:val>
                                                <p:strVal val="#ppt_w"/>
                                              </p:val>
                                            </p:tav>
                                            <p:tav tm="100000">
                                              <p:val>
                                                <p:strVal val="#ppt_w*.05"/>
                                              </p:val>
                                            </p:tav>
                                          </p:tavLst>
                                        </p:anim>
                                        <p:anim calcmode="lin" valueType="num">
                                          <p:cBhvr>
                                            <p:cTn id="202" dur="500" accel="50000" fill="hold">
                                              <p:stCondLst>
                                                <p:cond delay="500"/>
                                              </p:stCondLst>
                                            </p:cTn>
                                            <p:tgtEl>
                                              <p:spTgt spid="65"/>
                                            </p:tgtEl>
                                            <p:attrNameLst>
                                              <p:attrName>ppt_w</p:attrName>
                                            </p:attrNameLst>
                                          </p:cBhvr>
                                          <p:tavLst>
                                            <p:tav tm="0">
                                              <p:val>
                                                <p:strVal val="#ppt_w*.05"/>
                                              </p:val>
                                            </p:tav>
                                            <p:tav tm="100000">
                                              <p:val>
                                                <p:strVal val="#ppt_w"/>
                                              </p:val>
                                            </p:tav>
                                          </p:tavLst>
                                        </p:anim>
                                        <p:anim calcmode="lin" valueType="num">
                                          <p:cBhvr>
                                            <p:cTn id="203" dur="1000" fill="hold"/>
                                            <p:tgtEl>
                                              <p:spTgt spid="65"/>
                                            </p:tgtEl>
                                            <p:attrNameLst>
                                              <p:attrName>ppt_h</p:attrName>
                                            </p:attrNameLst>
                                          </p:cBhvr>
                                          <p:tavLst>
                                            <p:tav tm="0">
                                              <p:val>
                                                <p:strVal val="#ppt_h"/>
                                              </p:val>
                                            </p:tav>
                                            <p:tav tm="100000">
                                              <p:val>
                                                <p:strVal val="#ppt_h"/>
                                              </p:val>
                                            </p:tav>
                                          </p:tavLst>
                                        </p:anim>
                                        <p:anim calcmode="lin" valueType="num">
                                          <p:cBhvr>
                                            <p:cTn id="204" dur="500" decel="50000" fill="hold">
                                              <p:stCondLst>
                                                <p:cond delay="0"/>
                                              </p:stCondLst>
                                            </p:cTn>
                                            <p:tgtEl>
                                              <p:spTgt spid="65"/>
                                            </p:tgtEl>
                                            <p:attrNameLst>
                                              <p:attrName>ppt_x</p:attrName>
                                            </p:attrNameLst>
                                          </p:cBhvr>
                                          <p:tavLst>
                                            <p:tav tm="0">
                                              <p:val>
                                                <p:strVal val="#ppt_x+.4"/>
                                              </p:val>
                                            </p:tav>
                                            <p:tav tm="100000">
                                              <p:val>
                                                <p:strVal val="#ppt_x"/>
                                              </p:val>
                                            </p:tav>
                                          </p:tavLst>
                                        </p:anim>
                                        <p:anim calcmode="lin" valueType="num">
                                          <p:cBhvr>
                                            <p:cTn id="205" dur="500" decel="50000" fill="hold">
                                              <p:stCondLst>
                                                <p:cond delay="0"/>
                                              </p:stCondLst>
                                            </p:cTn>
                                            <p:tgtEl>
                                              <p:spTgt spid="65"/>
                                            </p:tgtEl>
                                            <p:attrNameLst>
                                              <p:attrName>ppt_y</p:attrName>
                                            </p:attrNameLst>
                                          </p:cBhvr>
                                          <p:tavLst>
                                            <p:tav tm="0">
                                              <p:val>
                                                <p:strVal val="#ppt_y-.2"/>
                                              </p:val>
                                            </p:tav>
                                            <p:tav tm="100000">
                                              <p:val>
                                                <p:strVal val="#ppt_y+.1"/>
                                              </p:val>
                                            </p:tav>
                                          </p:tavLst>
                                        </p:anim>
                                        <p:anim calcmode="lin" valueType="num">
                                          <p:cBhvr>
                                            <p:cTn id="206" dur="500" accel="50000" fill="hold">
                                              <p:stCondLst>
                                                <p:cond delay="500"/>
                                              </p:stCondLst>
                                            </p:cTn>
                                            <p:tgtEl>
                                              <p:spTgt spid="65"/>
                                            </p:tgtEl>
                                            <p:attrNameLst>
                                              <p:attrName>ppt_y</p:attrName>
                                            </p:attrNameLst>
                                          </p:cBhvr>
                                          <p:tavLst>
                                            <p:tav tm="0">
                                              <p:val>
                                                <p:strVal val="#ppt_y+.1"/>
                                              </p:val>
                                            </p:tav>
                                            <p:tav tm="100000">
                                              <p:val>
                                                <p:strVal val="#ppt_y"/>
                                              </p:val>
                                            </p:tav>
                                          </p:tavLst>
                                        </p:anim>
                                        <p:animEffect transition="in" filter="fade">
                                          <p:cBhvr>
                                            <p:cTn id="207" dur="1000" decel="50000">
                                              <p:stCondLst>
                                                <p:cond delay="0"/>
                                              </p:stCondLst>
                                            </p:cTn>
                                            <p:tgtEl>
                                              <p:spTgt spid="65"/>
                                            </p:tgtEl>
                                          </p:cBhvr>
                                        </p:animEffect>
                                      </p:childTnLst>
                                    </p:cTn>
                                  </p:par>
                                </p:childTnLst>
                              </p:cTn>
                            </p:par>
                            <p:par>
                              <p:cTn id="208" fill="hold">
                                <p:stCondLst>
                                  <p:cond delay="15000"/>
                                </p:stCondLst>
                                <p:childTnLst>
                                  <p:par>
                                    <p:cTn id="209" presetID="25" presetClass="entr" presetSubtype="0" fill="hold" nodeType="afterEffect">
                                      <p:stCondLst>
                                        <p:cond delay="0"/>
                                      </p:stCondLst>
                                      <p:childTnLst>
                                        <p:set>
                                          <p:cBhvr>
                                            <p:cTn id="210" dur="1" fill="hold">
                                              <p:stCondLst>
                                                <p:cond delay="0"/>
                                              </p:stCondLst>
                                            </p:cTn>
                                            <p:tgtEl>
                                              <p:spTgt spid="64"/>
                                            </p:tgtEl>
                                            <p:attrNameLst>
                                              <p:attrName>style.visibility</p:attrName>
                                            </p:attrNameLst>
                                          </p:cBhvr>
                                          <p:to>
                                            <p:strVal val="visible"/>
                                          </p:to>
                                        </p:set>
                                        <p:anim calcmode="lin" valueType="num">
                                          <p:cBhvr>
                                            <p:cTn id="211" dur="500" decel="50000" fill="hold">
                                              <p:stCondLst>
                                                <p:cond delay="0"/>
                                              </p:stCondLst>
                                            </p:cTn>
                                            <p:tgtEl>
                                              <p:spTgt spid="64"/>
                                            </p:tgtEl>
                                            <p:attrNameLst>
                                              <p:attrName>style.rotation</p:attrName>
                                            </p:attrNameLst>
                                          </p:cBhvr>
                                          <p:tavLst>
                                            <p:tav tm="0">
                                              <p:val>
                                                <p:fltVal val="-90"/>
                                              </p:val>
                                            </p:tav>
                                            <p:tav tm="100000">
                                              <p:val>
                                                <p:fltVal val="0"/>
                                              </p:val>
                                            </p:tav>
                                          </p:tavLst>
                                        </p:anim>
                                        <p:anim calcmode="lin" valueType="num">
                                          <p:cBhvr>
                                            <p:cTn id="212" dur="500" decel="50000" fill="hold">
                                              <p:stCondLst>
                                                <p:cond delay="0"/>
                                              </p:stCondLst>
                                            </p:cTn>
                                            <p:tgtEl>
                                              <p:spTgt spid="64"/>
                                            </p:tgtEl>
                                            <p:attrNameLst>
                                              <p:attrName>ppt_w</p:attrName>
                                            </p:attrNameLst>
                                          </p:cBhvr>
                                          <p:tavLst>
                                            <p:tav tm="0">
                                              <p:val>
                                                <p:strVal val="#ppt_w"/>
                                              </p:val>
                                            </p:tav>
                                            <p:tav tm="100000">
                                              <p:val>
                                                <p:strVal val="#ppt_w*.05"/>
                                              </p:val>
                                            </p:tav>
                                          </p:tavLst>
                                        </p:anim>
                                        <p:anim calcmode="lin" valueType="num">
                                          <p:cBhvr>
                                            <p:cTn id="213" dur="500" accel="50000" fill="hold">
                                              <p:stCondLst>
                                                <p:cond delay="500"/>
                                              </p:stCondLst>
                                            </p:cTn>
                                            <p:tgtEl>
                                              <p:spTgt spid="64"/>
                                            </p:tgtEl>
                                            <p:attrNameLst>
                                              <p:attrName>ppt_w</p:attrName>
                                            </p:attrNameLst>
                                          </p:cBhvr>
                                          <p:tavLst>
                                            <p:tav tm="0">
                                              <p:val>
                                                <p:strVal val="#ppt_w*.05"/>
                                              </p:val>
                                            </p:tav>
                                            <p:tav tm="100000">
                                              <p:val>
                                                <p:strVal val="#ppt_w"/>
                                              </p:val>
                                            </p:tav>
                                          </p:tavLst>
                                        </p:anim>
                                        <p:anim calcmode="lin" valueType="num">
                                          <p:cBhvr>
                                            <p:cTn id="214" dur="1000" fill="hold"/>
                                            <p:tgtEl>
                                              <p:spTgt spid="64"/>
                                            </p:tgtEl>
                                            <p:attrNameLst>
                                              <p:attrName>ppt_h</p:attrName>
                                            </p:attrNameLst>
                                          </p:cBhvr>
                                          <p:tavLst>
                                            <p:tav tm="0">
                                              <p:val>
                                                <p:strVal val="#ppt_h"/>
                                              </p:val>
                                            </p:tav>
                                            <p:tav tm="100000">
                                              <p:val>
                                                <p:strVal val="#ppt_h"/>
                                              </p:val>
                                            </p:tav>
                                          </p:tavLst>
                                        </p:anim>
                                        <p:anim calcmode="lin" valueType="num">
                                          <p:cBhvr>
                                            <p:cTn id="215" dur="500" decel="50000" fill="hold">
                                              <p:stCondLst>
                                                <p:cond delay="0"/>
                                              </p:stCondLst>
                                            </p:cTn>
                                            <p:tgtEl>
                                              <p:spTgt spid="64"/>
                                            </p:tgtEl>
                                            <p:attrNameLst>
                                              <p:attrName>ppt_x</p:attrName>
                                            </p:attrNameLst>
                                          </p:cBhvr>
                                          <p:tavLst>
                                            <p:tav tm="0">
                                              <p:val>
                                                <p:strVal val="#ppt_x+.4"/>
                                              </p:val>
                                            </p:tav>
                                            <p:tav tm="100000">
                                              <p:val>
                                                <p:strVal val="#ppt_x"/>
                                              </p:val>
                                            </p:tav>
                                          </p:tavLst>
                                        </p:anim>
                                        <p:anim calcmode="lin" valueType="num">
                                          <p:cBhvr>
                                            <p:cTn id="216" dur="500" decel="50000" fill="hold">
                                              <p:stCondLst>
                                                <p:cond delay="0"/>
                                              </p:stCondLst>
                                            </p:cTn>
                                            <p:tgtEl>
                                              <p:spTgt spid="64"/>
                                            </p:tgtEl>
                                            <p:attrNameLst>
                                              <p:attrName>ppt_y</p:attrName>
                                            </p:attrNameLst>
                                          </p:cBhvr>
                                          <p:tavLst>
                                            <p:tav tm="0">
                                              <p:val>
                                                <p:strVal val="#ppt_y-.2"/>
                                              </p:val>
                                            </p:tav>
                                            <p:tav tm="100000">
                                              <p:val>
                                                <p:strVal val="#ppt_y+.1"/>
                                              </p:val>
                                            </p:tav>
                                          </p:tavLst>
                                        </p:anim>
                                        <p:anim calcmode="lin" valueType="num">
                                          <p:cBhvr>
                                            <p:cTn id="217" dur="500" accel="50000" fill="hold">
                                              <p:stCondLst>
                                                <p:cond delay="500"/>
                                              </p:stCondLst>
                                            </p:cTn>
                                            <p:tgtEl>
                                              <p:spTgt spid="64"/>
                                            </p:tgtEl>
                                            <p:attrNameLst>
                                              <p:attrName>ppt_y</p:attrName>
                                            </p:attrNameLst>
                                          </p:cBhvr>
                                          <p:tavLst>
                                            <p:tav tm="0">
                                              <p:val>
                                                <p:strVal val="#ppt_y+.1"/>
                                              </p:val>
                                            </p:tav>
                                            <p:tav tm="100000">
                                              <p:val>
                                                <p:strVal val="#ppt_y"/>
                                              </p:val>
                                            </p:tav>
                                          </p:tavLst>
                                        </p:anim>
                                        <p:animEffect transition="in" filter="fade">
                                          <p:cBhvr>
                                            <p:cTn id="218" dur="1000" decel="50000">
                                              <p:stCondLst>
                                                <p:cond delay="0"/>
                                              </p:stCondLst>
                                            </p:cTn>
                                            <p:tgtEl>
                                              <p:spTgt spid="64"/>
                                            </p:tgtEl>
                                          </p:cBhvr>
                                        </p:animEffect>
                                      </p:childTnLst>
                                    </p:cTn>
                                  </p:par>
                                </p:childTnLst>
                              </p:cTn>
                            </p:par>
                            <p:par>
                              <p:cTn id="219" fill="hold">
                                <p:stCondLst>
                                  <p:cond delay="16000"/>
                                </p:stCondLst>
                                <p:childTnLst>
                                  <p:par>
                                    <p:cTn id="220" presetID="25" presetClass="entr" presetSubtype="0" fill="hold" nodeType="afterEffect">
                                      <p:stCondLst>
                                        <p:cond delay="0"/>
                                      </p:stCondLst>
                                      <p:childTnLst>
                                        <p:set>
                                          <p:cBhvr>
                                            <p:cTn id="221" dur="1" fill="hold">
                                              <p:stCondLst>
                                                <p:cond delay="0"/>
                                              </p:stCondLst>
                                            </p:cTn>
                                            <p:tgtEl>
                                              <p:spTgt spid="63"/>
                                            </p:tgtEl>
                                            <p:attrNameLst>
                                              <p:attrName>style.visibility</p:attrName>
                                            </p:attrNameLst>
                                          </p:cBhvr>
                                          <p:to>
                                            <p:strVal val="visible"/>
                                          </p:to>
                                        </p:set>
                                        <p:anim calcmode="lin" valueType="num">
                                          <p:cBhvr>
                                            <p:cTn id="222" dur="500" decel="50000" fill="hold">
                                              <p:stCondLst>
                                                <p:cond delay="0"/>
                                              </p:stCondLst>
                                            </p:cTn>
                                            <p:tgtEl>
                                              <p:spTgt spid="63"/>
                                            </p:tgtEl>
                                            <p:attrNameLst>
                                              <p:attrName>style.rotation</p:attrName>
                                            </p:attrNameLst>
                                          </p:cBhvr>
                                          <p:tavLst>
                                            <p:tav tm="0">
                                              <p:val>
                                                <p:fltVal val="-90"/>
                                              </p:val>
                                            </p:tav>
                                            <p:tav tm="100000">
                                              <p:val>
                                                <p:fltVal val="0"/>
                                              </p:val>
                                            </p:tav>
                                          </p:tavLst>
                                        </p:anim>
                                        <p:anim calcmode="lin" valueType="num">
                                          <p:cBhvr>
                                            <p:cTn id="223" dur="500" decel="50000" fill="hold">
                                              <p:stCondLst>
                                                <p:cond delay="0"/>
                                              </p:stCondLst>
                                            </p:cTn>
                                            <p:tgtEl>
                                              <p:spTgt spid="63"/>
                                            </p:tgtEl>
                                            <p:attrNameLst>
                                              <p:attrName>ppt_w</p:attrName>
                                            </p:attrNameLst>
                                          </p:cBhvr>
                                          <p:tavLst>
                                            <p:tav tm="0">
                                              <p:val>
                                                <p:strVal val="#ppt_w"/>
                                              </p:val>
                                            </p:tav>
                                            <p:tav tm="100000">
                                              <p:val>
                                                <p:strVal val="#ppt_w*.05"/>
                                              </p:val>
                                            </p:tav>
                                          </p:tavLst>
                                        </p:anim>
                                        <p:anim calcmode="lin" valueType="num">
                                          <p:cBhvr>
                                            <p:cTn id="224" dur="500" accel="50000" fill="hold">
                                              <p:stCondLst>
                                                <p:cond delay="500"/>
                                              </p:stCondLst>
                                            </p:cTn>
                                            <p:tgtEl>
                                              <p:spTgt spid="63"/>
                                            </p:tgtEl>
                                            <p:attrNameLst>
                                              <p:attrName>ppt_w</p:attrName>
                                            </p:attrNameLst>
                                          </p:cBhvr>
                                          <p:tavLst>
                                            <p:tav tm="0">
                                              <p:val>
                                                <p:strVal val="#ppt_w*.05"/>
                                              </p:val>
                                            </p:tav>
                                            <p:tav tm="100000">
                                              <p:val>
                                                <p:strVal val="#ppt_w"/>
                                              </p:val>
                                            </p:tav>
                                          </p:tavLst>
                                        </p:anim>
                                        <p:anim calcmode="lin" valueType="num">
                                          <p:cBhvr>
                                            <p:cTn id="225" dur="1000" fill="hold"/>
                                            <p:tgtEl>
                                              <p:spTgt spid="63"/>
                                            </p:tgtEl>
                                            <p:attrNameLst>
                                              <p:attrName>ppt_h</p:attrName>
                                            </p:attrNameLst>
                                          </p:cBhvr>
                                          <p:tavLst>
                                            <p:tav tm="0">
                                              <p:val>
                                                <p:strVal val="#ppt_h"/>
                                              </p:val>
                                            </p:tav>
                                            <p:tav tm="100000">
                                              <p:val>
                                                <p:strVal val="#ppt_h"/>
                                              </p:val>
                                            </p:tav>
                                          </p:tavLst>
                                        </p:anim>
                                        <p:anim calcmode="lin" valueType="num">
                                          <p:cBhvr>
                                            <p:cTn id="226" dur="500" decel="50000" fill="hold">
                                              <p:stCondLst>
                                                <p:cond delay="0"/>
                                              </p:stCondLst>
                                            </p:cTn>
                                            <p:tgtEl>
                                              <p:spTgt spid="63"/>
                                            </p:tgtEl>
                                            <p:attrNameLst>
                                              <p:attrName>ppt_x</p:attrName>
                                            </p:attrNameLst>
                                          </p:cBhvr>
                                          <p:tavLst>
                                            <p:tav tm="0">
                                              <p:val>
                                                <p:strVal val="#ppt_x+.4"/>
                                              </p:val>
                                            </p:tav>
                                            <p:tav tm="100000">
                                              <p:val>
                                                <p:strVal val="#ppt_x"/>
                                              </p:val>
                                            </p:tav>
                                          </p:tavLst>
                                        </p:anim>
                                        <p:anim calcmode="lin" valueType="num">
                                          <p:cBhvr>
                                            <p:cTn id="227" dur="500" decel="50000" fill="hold">
                                              <p:stCondLst>
                                                <p:cond delay="0"/>
                                              </p:stCondLst>
                                            </p:cTn>
                                            <p:tgtEl>
                                              <p:spTgt spid="63"/>
                                            </p:tgtEl>
                                            <p:attrNameLst>
                                              <p:attrName>ppt_y</p:attrName>
                                            </p:attrNameLst>
                                          </p:cBhvr>
                                          <p:tavLst>
                                            <p:tav tm="0">
                                              <p:val>
                                                <p:strVal val="#ppt_y-.2"/>
                                              </p:val>
                                            </p:tav>
                                            <p:tav tm="100000">
                                              <p:val>
                                                <p:strVal val="#ppt_y+.1"/>
                                              </p:val>
                                            </p:tav>
                                          </p:tavLst>
                                        </p:anim>
                                        <p:anim calcmode="lin" valueType="num">
                                          <p:cBhvr>
                                            <p:cTn id="228" dur="500" accel="50000" fill="hold">
                                              <p:stCondLst>
                                                <p:cond delay="500"/>
                                              </p:stCondLst>
                                            </p:cTn>
                                            <p:tgtEl>
                                              <p:spTgt spid="63"/>
                                            </p:tgtEl>
                                            <p:attrNameLst>
                                              <p:attrName>ppt_y</p:attrName>
                                            </p:attrNameLst>
                                          </p:cBhvr>
                                          <p:tavLst>
                                            <p:tav tm="0">
                                              <p:val>
                                                <p:strVal val="#ppt_y+.1"/>
                                              </p:val>
                                            </p:tav>
                                            <p:tav tm="100000">
                                              <p:val>
                                                <p:strVal val="#ppt_y"/>
                                              </p:val>
                                            </p:tav>
                                          </p:tavLst>
                                        </p:anim>
                                        <p:animEffect transition="in" filter="fade">
                                          <p:cBhvr>
                                            <p:cTn id="229" dur="1000" decel="50000">
                                              <p:stCondLst>
                                                <p:cond delay="0"/>
                                              </p:stCondLst>
                                            </p:cTn>
                                            <p:tgtEl>
                                              <p:spTgt spid="63"/>
                                            </p:tgtEl>
                                          </p:cBhvr>
                                        </p:animEffect>
                                      </p:childTnLst>
                                    </p:cTn>
                                  </p:par>
                                </p:childTnLst>
                              </p:cTn>
                            </p:par>
                            <p:par>
                              <p:cTn id="230" fill="hold">
                                <p:stCondLst>
                                  <p:cond delay="17000"/>
                                </p:stCondLst>
                                <p:childTnLst>
                                  <p:par>
                                    <p:cTn id="231" presetID="25" presetClass="entr" presetSubtype="0" fill="hold" nodeType="afterEffect">
                                      <p:stCondLst>
                                        <p:cond delay="0"/>
                                      </p:stCondLst>
                                      <p:childTnLst>
                                        <p:set>
                                          <p:cBhvr>
                                            <p:cTn id="232" dur="1" fill="hold">
                                              <p:stCondLst>
                                                <p:cond delay="0"/>
                                              </p:stCondLst>
                                            </p:cTn>
                                            <p:tgtEl>
                                              <p:spTgt spid="62"/>
                                            </p:tgtEl>
                                            <p:attrNameLst>
                                              <p:attrName>style.visibility</p:attrName>
                                            </p:attrNameLst>
                                          </p:cBhvr>
                                          <p:to>
                                            <p:strVal val="visible"/>
                                          </p:to>
                                        </p:set>
                                        <p:anim calcmode="lin" valueType="num">
                                          <p:cBhvr>
                                            <p:cTn id="233" dur="500" decel="50000" fill="hold">
                                              <p:stCondLst>
                                                <p:cond delay="0"/>
                                              </p:stCondLst>
                                            </p:cTn>
                                            <p:tgtEl>
                                              <p:spTgt spid="62"/>
                                            </p:tgtEl>
                                            <p:attrNameLst>
                                              <p:attrName>style.rotation</p:attrName>
                                            </p:attrNameLst>
                                          </p:cBhvr>
                                          <p:tavLst>
                                            <p:tav tm="0">
                                              <p:val>
                                                <p:fltVal val="-90"/>
                                              </p:val>
                                            </p:tav>
                                            <p:tav tm="100000">
                                              <p:val>
                                                <p:fltVal val="0"/>
                                              </p:val>
                                            </p:tav>
                                          </p:tavLst>
                                        </p:anim>
                                        <p:anim calcmode="lin" valueType="num">
                                          <p:cBhvr>
                                            <p:cTn id="234" dur="500" decel="50000" fill="hold">
                                              <p:stCondLst>
                                                <p:cond delay="0"/>
                                              </p:stCondLst>
                                            </p:cTn>
                                            <p:tgtEl>
                                              <p:spTgt spid="62"/>
                                            </p:tgtEl>
                                            <p:attrNameLst>
                                              <p:attrName>ppt_w</p:attrName>
                                            </p:attrNameLst>
                                          </p:cBhvr>
                                          <p:tavLst>
                                            <p:tav tm="0">
                                              <p:val>
                                                <p:strVal val="#ppt_w"/>
                                              </p:val>
                                            </p:tav>
                                            <p:tav tm="100000">
                                              <p:val>
                                                <p:strVal val="#ppt_w*.05"/>
                                              </p:val>
                                            </p:tav>
                                          </p:tavLst>
                                        </p:anim>
                                        <p:anim calcmode="lin" valueType="num">
                                          <p:cBhvr>
                                            <p:cTn id="235" dur="500" accel="50000" fill="hold">
                                              <p:stCondLst>
                                                <p:cond delay="500"/>
                                              </p:stCondLst>
                                            </p:cTn>
                                            <p:tgtEl>
                                              <p:spTgt spid="62"/>
                                            </p:tgtEl>
                                            <p:attrNameLst>
                                              <p:attrName>ppt_w</p:attrName>
                                            </p:attrNameLst>
                                          </p:cBhvr>
                                          <p:tavLst>
                                            <p:tav tm="0">
                                              <p:val>
                                                <p:strVal val="#ppt_w*.05"/>
                                              </p:val>
                                            </p:tav>
                                            <p:tav tm="100000">
                                              <p:val>
                                                <p:strVal val="#ppt_w"/>
                                              </p:val>
                                            </p:tav>
                                          </p:tavLst>
                                        </p:anim>
                                        <p:anim calcmode="lin" valueType="num">
                                          <p:cBhvr>
                                            <p:cTn id="236" dur="1000" fill="hold"/>
                                            <p:tgtEl>
                                              <p:spTgt spid="62"/>
                                            </p:tgtEl>
                                            <p:attrNameLst>
                                              <p:attrName>ppt_h</p:attrName>
                                            </p:attrNameLst>
                                          </p:cBhvr>
                                          <p:tavLst>
                                            <p:tav tm="0">
                                              <p:val>
                                                <p:strVal val="#ppt_h"/>
                                              </p:val>
                                            </p:tav>
                                            <p:tav tm="100000">
                                              <p:val>
                                                <p:strVal val="#ppt_h"/>
                                              </p:val>
                                            </p:tav>
                                          </p:tavLst>
                                        </p:anim>
                                        <p:anim calcmode="lin" valueType="num">
                                          <p:cBhvr>
                                            <p:cTn id="237" dur="500" decel="50000" fill="hold">
                                              <p:stCondLst>
                                                <p:cond delay="0"/>
                                              </p:stCondLst>
                                            </p:cTn>
                                            <p:tgtEl>
                                              <p:spTgt spid="62"/>
                                            </p:tgtEl>
                                            <p:attrNameLst>
                                              <p:attrName>ppt_x</p:attrName>
                                            </p:attrNameLst>
                                          </p:cBhvr>
                                          <p:tavLst>
                                            <p:tav tm="0">
                                              <p:val>
                                                <p:strVal val="#ppt_x+.4"/>
                                              </p:val>
                                            </p:tav>
                                            <p:tav tm="100000">
                                              <p:val>
                                                <p:strVal val="#ppt_x"/>
                                              </p:val>
                                            </p:tav>
                                          </p:tavLst>
                                        </p:anim>
                                        <p:anim calcmode="lin" valueType="num">
                                          <p:cBhvr>
                                            <p:cTn id="238" dur="500" decel="50000" fill="hold">
                                              <p:stCondLst>
                                                <p:cond delay="0"/>
                                              </p:stCondLst>
                                            </p:cTn>
                                            <p:tgtEl>
                                              <p:spTgt spid="62"/>
                                            </p:tgtEl>
                                            <p:attrNameLst>
                                              <p:attrName>ppt_y</p:attrName>
                                            </p:attrNameLst>
                                          </p:cBhvr>
                                          <p:tavLst>
                                            <p:tav tm="0">
                                              <p:val>
                                                <p:strVal val="#ppt_y-.2"/>
                                              </p:val>
                                            </p:tav>
                                            <p:tav tm="100000">
                                              <p:val>
                                                <p:strVal val="#ppt_y+.1"/>
                                              </p:val>
                                            </p:tav>
                                          </p:tavLst>
                                        </p:anim>
                                        <p:anim calcmode="lin" valueType="num">
                                          <p:cBhvr>
                                            <p:cTn id="239" dur="500" accel="50000" fill="hold">
                                              <p:stCondLst>
                                                <p:cond delay="500"/>
                                              </p:stCondLst>
                                            </p:cTn>
                                            <p:tgtEl>
                                              <p:spTgt spid="62"/>
                                            </p:tgtEl>
                                            <p:attrNameLst>
                                              <p:attrName>ppt_y</p:attrName>
                                            </p:attrNameLst>
                                          </p:cBhvr>
                                          <p:tavLst>
                                            <p:tav tm="0">
                                              <p:val>
                                                <p:strVal val="#ppt_y+.1"/>
                                              </p:val>
                                            </p:tav>
                                            <p:tav tm="100000">
                                              <p:val>
                                                <p:strVal val="#ppt_y"/>
                                              </p:val>
                                            </p:tav>
                                          </p:tavLst>
                                        </p:anim>
                                        <p:animEffect transition="in" filter="fade">
                                          <p:cBhvr>
                                            <p:cTn id="240" dur="1000" decel="50000">
                                              <p:stCondLst>
                                                <p:cond delay="0"/>
                                              </p:stCondLst>
                                            </p:cTn>
                                            <p:tgtEl>
                                              <p:spTgt spid="62"/>
                                            </p:tgtEl>
                                          </p:cBhvr>
                                        </p:animEffect>
                                      </p:childTnLst>
                                    </p:cTn>
                                  </p:par>
                                </p:childTnLst>
                              </p:cTn>
                            </p:par>
                            <p:par>
                              <p:cTn id="241" fill="hold">
                                <p:stCondLst>
                                  <p:cond delay="18000"/>
                                </p:stCondLst>
                                <p:childTnLst>
                                  <p:par>
                                    <p:cTn id="242" presetID="25" presetClass="entr" presetSubtype="0" fill="hold" nodeType="afterEffect">
                                      <p:stCondLst>
                                        <p:cond delay="0"/>
                                      </p:stCondLst>
                                      <p:childTnLst>
                                        <p:set>
                                          <p:cBhvr>
                                            <p:cTn id="243" dur="1" fill="hold">
                                              <p:stCondLst>
                                                <p:cond delay="0"/>
                                              </p:stCondLst>
                                            </p:cTn>
                                            <p:tgtEl>
                                              <p:spTgt spid="61"/>
                                            </p:tgtEl>
                                            <p:attrNameLst>
                                              <p:attrName>style.visibility</p:attrName>
                                            </p:attrNameLst>
                                          </p:cBhvr>
                                          <p:to>
                                            <p:strVal val="visible"/>
                                          </p:to>
                                        </p:set>
                                        <p:anim calcmode="lin" valueType="num">
                                          <p:cBhvr>
                                            <p:cTn id="244" dur="500" decel="50000" fill="hold">
                                              <p:stCondLst>
                                                <p:cond delay="0"/>
                                              </p:stCondLst>
                                            </p:cTn>
                                            <p:tgtEl>
                                              <p:spTgt spid="61"/>
                                            </p:tgtEl>
                                            <p:attrNameLst>
                                              <p:attrName>style.rotation</p:attrName>
                                            </p:attrNameLst>
                                          </p:cBhvr>
                                          <p:tavLst>
                                            <p:tav tm="0">
                                              <p:val>
                                                <p:fltVal val="-90"/>
                                              </p:val>
                                            </p:tav>
                                            <p:tav tm="100000">
                                              <p:val>
                                                <p:fltVal val="0"/>
                                              </p:val>
                                            </p:tav>
                                          </p:tavLst>
                                        </p:anim>
                                        <p:anim calcmode="lin" valueType="num">
                                          <p:cBhvr>
                                            <p:cTn id="245" dur="500" decel="50000" fill="hold">
                                              <p:stCondLst>
                                                <p:cond delay="0"/>
                                              </p:stCondLst>
                                            </p:cTn>
                                            <p:tgtEl>
                                              <p:spTgt spid="61"/>
                                            </p:tgtEl>
                                            <p:attrNameLst>
                                              <p:attrName>ppt_w</p:attrName>
                                            </p:attrNameLst>
                                          </p:cBhvr>
                                          <p:tavLst>
                                            <p:tav tm="0">
                                              <p:val>
                                                <p:strVal val="#ppt_w"/>
                                              </p:val>
                                            </p:tav>
                                            <p:tav tm="100000">
                                              <p:val>
                                                <p:strVal val="#ppt_w*.05"/>
                                              </p:val>
                                            </p:tav>
                                          </p:tavLst>
                                        </p:anim>
                                        <p:anim calcmode="lin" valueType="num">
                                          <p:cBhvr>
                                            <p:cTn id="246" dur="500" accel="50000" fill="hold">
                                              <p:stCondLst>
                                                <p:cond delay="500"/>
                                              </p:stCondLst>
                                            </p:cTn>
                                            <p:tgtEl>
                                              <p:spTgt spid="61"/>
                                            </p:tgtEl>
                                            <p:attrNameLst>
                                              <p:attrName>ppt_w</p:attrName>
                                            </p:attrNameLst>
                                          </p:cBhvr>
                                          <p:tavLst>
                                            <p:tav tm="0">
                                              <p:val>
                                                <p:strVal val="#ppt_w*.05"/>
                                              </p:val>
                                            </p:tav>
                                            <p:tav tm="100000">
                                              <p:val>
                                                <p:strVal val="#ppt_w"/>
                                              </p:val>
                                            </p:tav>
                                          </p:tavLst>
                                        </p:anim>
                                        <p:anim calcmode="lin" valueType="num">
                                          <p:cBhvr>
                                            <p:cTn id="247" dur="1000" fill="hold"/>
                                            <p:tgtEl>
                                              <p:spTgt spid="61"/>
                                            </p:tgtEl>
                                            <p:attrNameLst>
                                              <p:attrName>ppt_h</p:attrName>
                                            </p:attrNameLst>
                                          </p:cBhvr>
                                          <p:tavLst>
                                            <p:tav tm="0">
                                              <p:val>
                                                <p:strVal val="#ppt_h"/>
                                              </p:val>
                                            </p:tav>
                                            <p:tav tm="100000">
                                              <p:val>
                                                <p:strVal val="#ppt_h"/>
                                              </p:val>
                                            </p:tav>
                                          </p:tavLst>
                                        </p:anim>
                                        <p:anim calcmode="lin" valueType="num">
                                          <p:cBhvr>
                                            <p:cTn id="248" dur="500" decel="50000" fill="hold">
                                              <p:stCondLst>
                                                <p:cond delay="0"/>
                                              </p:stCondLst>
                                            </p:cTn>
                                            <p:tgtEl>
                                              <p:spTgt spid="61"/>
                                            </p:tgtEl>
                                            <p:attrNameLst>
                                              <p:attrName>ppt_x</p:attrName>
                                            </p:attrNameLst>
                                          </p:cBhvr>
                                          <p:tavLst>
                                            <p:tav tm="0">
                                              <p:val>
                                                <p:strVal val="#ppt_x+.4"/>
                                              </p:val>
                                            </p:tav>
                                            <p:tav tm="100000">
                                              <p:val>
                                                <p:strVal val="#ppt_x"/>
                                              </p:val>
                                            </p:tav>
                                          </p:tavLst>
                                        </p:anim>
                                        <p:anim calcmode="lin" valueType="num">
                                          <p:cBhvr>
                                            <p:cTn id="249" dur="500" decel="50000" fill="hold">
                                              <p:stCondLst>
                                                <p:cond delay="0"/>
                                              </p:stCondLst>
                                            </p:cTn>
                                            <p:tgtEl>
                                              <p:spTgt spid="61"/>
                                            </p:tgtEl>
                                            <p:attrNameLst>
                                              <p:attrName>ppt_y</p:attrName>
                                            </p:attrNameLst>
                                          </p:cBhvr>
                                          <p:tavLst>
                                            <p:tav tm="0">
                                              <p:val>
                                                <p:strVal val="#ppt_y-.2"/>
                                              </p:val>
                                            </p:tav>
                                            <p:tav tm="100000">
                                              <p:val>
                                                <p:strVal val="#ppt_y+.1"/>
                                              </p:val>
                                            </p:tav>
                                          </p:tavLst>
                                        </p:anim>
                                        <p:anim calcmode="lin" valueType="num">
                                          <p:cBhvr>
                                            <p:cTn id="250" dur="500" accel="50000" fill="hold">
                                              <p:stCondLst>
                                                <p:cond delay="500"/>
                                              </p:stCondLst>
                                            </p:cTn>
                                            <p:tgtEl>
                                              <p:spTgt spid="61"/>
                                            </p:tgtEl>
                                            <p:attrNameLst>
                                              <p:attrName>ppt_y</p:attrName>
                                            </p:attrNameLst>
                                          </p:cBhvr>
                                          <p:tavLst>
                                            <p:tav tm="0">
                                              <p:val>
                                                <p:strVal val="#ppt_y+.1"/>
                                              </p:val>
                                            </p:tav>
                                            <p:tav tm="100000">
                                              <p:val>
                                                <p:strVal val="#ppt_y"/>
                                              </p:val>
                                            </p:tav>
                                          </p:tavLst>
                                        </p:anim>
                                        <p:animEffect transition="in" filter="fade">
                                          <p:cBhvr>
                                            <p:cTn id="251" dur="1000" decel="50000">
                                              <p:stCondLst>
                                                <p:cond delay="0"/>
                                              </p:stCondLst>
                                            </p:cTn>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animBg="1"/>
          <p:bldP spid="17" grpId="0" animBg="1"/>
          <p:bldP spid="18"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46" grpId="0"/>
          <p:bldP spid="47" grpId="0"/>
          <p:bldP spid="48" grpId="0"/>
          <p:bldP spid="49" grpId="0"/>
          <p:bldP spid="50" grpId="0"/>
          <p:bldP spid="58"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42"/>
          <p:cNvSpPr>
            <a:spLocks noEditPoints="1"/>
          </p:cNvSpPr>
          <p:nvPr/>
        </p:nvSpPr>
        <p:spPr bwMode="auto">
          <a:xfrm>
            <a:off x="755576" y="627534"/>
            <a:ext cx="7830402" cy="4233006"/>
          </a:xfrm>
          <a:custGeom>
            <a:avLst/>
            <a:gdLst>
              <a:gd name="T0" fmla="*/ 1827500 w 3458"/>
              <a:gd name="T1" fmla="*/ 3284911 h 1870"/>
              <a:gd name="T2" fmla="*/ 1972782 w 3458"/>
              <a:gd name="T3" fmla="*/ 3139679 h 1870"/>
              <a:gd name="T4" fmla="*/ 3565154 w 3458"/>
              <a:gd name="T5" fmla="*/ 2994447 h 1870"/>
              <a:gd name="T6" fmla="*/ 5597196 w 3458"/>
              <a:gd name="T7" fmla="*/ 2849216 h 1870"/>
              <a:gd name="T8" fmla="*/ 3419872 w 3458"/>
              <a:gd name="T9" fmla="*/ 2849216 h 1870"/>
              <a:gd name="T10" fmla="*/ 5451914 w 3458"/>
              <a:gd name="T11" fmla="*/ 2700162 h 1870"/>
              <a:gd name="T12" fmla="*/ 2263347 w 3458"/>
              <a:gd name="T13" fmla="*/ 2700162 h 1870"/>
              <a:gd name="T14" fmla="*/ 3710436 w 3458"/>
              <a:gd name="T15" fmla="*/ 2556841 h 1870"/>
              <a:gd name="T16" fmla="*/ 1827500 w 3458"/>
              <a:gd name="T17" fmla="*/ 2556841 h 1870"/>
              <a:gd name="T18" fmla="*/ 3853807 w 3458"/>
              <a:gd name="T19" fmla="*/ 2411610 h 1870"/>
              <a:gd name="T20" fmla="*/ 1972782 w 3458"/>
              <a:gd name="T21" fmla="*/ 2411610 h 1870"/>
              <a:gd name="T22" fmla="*/ 3853807 w 3458"/>
              <a:gd name="T23" fmla="*/ 2266378 h 1870"/>
              <a:gd name="T24" fmla="*/ 2118065 w 3458"/>
              <a:gd name="T25" fmla="*/ 2266378 h 1870"/>
              <a:gd name="T26" fmla="*/ 3853807 w 3458"/>
              <a:gd name="T27" fmla="*/ 2121146 h 1870"/>
              <a:gd name="T28" fmla="*/ 2840654 w 3458"/>
              <a:gd name="T29" fmla="*/ 2121146 h 1870"/>
              <a:gd name="T30" fmla="*/ 4723590 w 3458"/>
              <a:gd name="T31" fmla="*/ 1977826 h 1870"/>
              <a:gd name="T32" fmla="*/ 3565154 w 3458"/>
              <a:gd name="T33" fmla="*/ 1977826 h 1870"/>
              <a:gd name="T34" fmla="*/ 1393564 w 3458"/>
              <a:gd name="T35" fmla="*/ 1977826 h 1870"/>
              <a:gd name="T36" fmla="*/ 4578308 w 3458"/>
              <a:gd name="T37" fmla="*/ 1832594 h 1870"/>
              <a:gd name="T38" fmla="*/ 3419872 w 3458"/>
              <a:gd name="T39" fmla="*/ 1832594 h 1870"/>
              <a:gd name="T40" fmla="*/ 1104911 w 3458"/>
              <a:gd name="T41" fmla="*/ 1832594 h 1870"/>
              <a:gd name="T42" fmla="*/ 4578308 w 3458"/>
              <a:gd name="T43" fmla="*/ 1687362 h 1870"/>
              <a:gd name="T44" fmla="*/ 3419872 w 3458"/>
              <a:gd name="T45" fmla="*/ 1687362 h 1870"/>
              <a:gd name="T46" fmla="*/ 1104911 w 3458"/>
              <a:gd name="T47" fmla="*/ 1687362 h 1870"/>
              <a:gd name="T48" fmla="*/ 4868873 w 3458"/>
              <a:gd name="T49" fmla="*/ 1542131 h 1870"/>
              <a:gd name="T50" fmla="*/ 3853807 w 3458"/>
              <a:gd name="T51" fmla="*/ 1542131 h 1870"/>
              <a:gd name="T52" fmla="*/ 1393564 w 3458"/>
              <a:gd name="T53" fmla="*/ 1542131 h 1870"/>
              <a:gd name="T54" fmla="*/ 5306631 w 3458"/>
              <a:gd name="T55" fmla="*/ 1398810 h 1870"/>
              <a:gd name="T56" fmla="*/ 4289655 w 3458"/>
              <a:gd name="T57" fmla="*/ 1398810 h 1870"/>
              <a:gd name="T58" fmla="*/ 1684129 w 3458"/>
              <a:gd name="T59" fmla="*/ 1398810 h 1870"/>
              <a:gd name="T60" fmla="*/ 5597196 w 3458"/>
              <a:gd name="T61" fmla="*/ 1253578 h 1870"/>
              <a:gd name="T62" fmla="*/ 4578308 w 3458"/>
              <a:gd name="T63" fmla="*/ 1253578 h 1870"/>
              <a:gd name="T64" fmla="*/ 3565154 w 3458"/>
              <a:gd name="T65" fmla="*/ 1253578 h 1870"/>
              <a:gd name="T66" fmla="*/ 1684129 w 3458"/>
              <a:gd name="T67" fmla="*/ 1253578 h 1870"/>
              <a:gd name="T68" fmla="*/ 6031132 w 3458"/>
              <a:gd name="T69" fmla="*/ 1104525 h 1870"/>
              <a:gd name="T70" fmla="*/ 4868873 w 3458"/>
              <a:gd name="T71" fmla="*/ 1104525 h 1870"/>
              <a:gd name="T72" fmla="*/ 3853807 w 3458"/>
              <a:gd name="T73" fmla="*/ 1104525 h 1870"/>
              <a:gd name="T74" fmla="*/ 1827500 w 3458"/>
              <a:gd name="T75" fmla="*/ 1104525 h 1870"/>
              <a:gd name="T76" fmla="*/ 814346 w 3458"/>
              <a:gd name="T77" fmla="*/ 1104525 h 1870"/>
              <a:gd name="T78" fmla="*/ 5740567 w 3458"/>
              <a:gd name="T79" fmla="*/ 959293 h 1870"/>
              <a:gd name="T80" fmla="*/ 4723590 w 3458"/>
              <a:gd name="T81" fmla="*/ 959293 h 1870"/>
              <a:gd name="T82" fmla="*/ 3710436 w 3458"/>
              <a:gd name="T83" fmla="*/ 959293 h 1870"/>
              <a:gd name="T84" fmla="*/ 1393564 w 3458"/>
              <a:gd name="T85" fmla="*/ 959293 h 1870"/>
              <a:gd name="T86" fmla="*/ 235128 w 3458"/>
              <a:gd name="T87" fmla="*/ 959293 h 1870"/>
              <a:gd name="T88" fmla="*/ 5740567 w 3458"/>
              <a:gd name="T89" fmla="*/ 814062 h 1870"/>
              <a:gd name="T90" fmla="*/ 4723590 w 3458"/>
              <a:gd name="T91" fmla="*/ 814062 h 1870"/>
              <a:gd name="T92" fmla="*/ 3710436 w 3458"/>
              <a:gd name="T93" fmla="*/ 814062 h 1870"/>
              <a:gd name="T94" fmla="*/ 1827500 w 3458"/>
              <a:gd name="T95" fmla="*/ 814062 h 1870"/>
              <a:gd name="T96" fmla="*/ 814346 w 3458"/>
              <a:gd name="T97" fmla="*/ 814062 h 1870"/>
              <a:gd name="T98" fmla="*/ 6319785 w 3458"/>
              <a:gd name="T99" fmla="*/ 670741 h 1870"/>
              <a:gd name="T100" fmla="*/ 5306631 w 3458"/>
              <a:gd name="T101" fmla="*/ 670741 h 1870"/>
              <a:gd name="T102" fmla="*/ 4289655 w 3458"/>
              <a:gd name="T103" fmla="*/ 670741 h 1870"/>
              <a:gd name="T104" fmla="*/ 2263347 w 3458"/>
              <a:gd name="T105" fmla="*/ 670741 h 1870"/>
              <a:gd name="T106" fmla="*/ 959629 w 3458"/>
              <a:gd name="T107" fmla="*/ 670741 h 1870"/>
              <a:gd name="T108" fmla="*/ 5885850 w 3458"/>
              <a:gd name="T109" fmla="*/ 525509 h 1870"/>
              <a:gd name="T110" fmla="*/ 4723590 w 3458"/>
              <a:gd name="T111" fmla="*/ 525509 h 1870"/>
              <a:gd name="T112" fmla="*/ 2263347 w 3458"/>
              <a:gd name="T113" fmla="*/ 525509 h 1870"/>
              <a:gd name="T114" fmla="*/ 814346 w 3458"/>
              <a:gd name="T115" fmla="*/ 525509 h 1870"/>
              <a:gd name="T116" fmla="*/ 3565154 w 3458"/>
              <a:gd name="T117" fmla="*/ 380278 h 1870"/>
              <a:gd name="T118" fmla="*/ 1538847 w 3458"/>
              <a:gd name="T119" fmla="*/ 380278 h 1870"/>
              <a:gd name="T120" fmla="*/ 3419872 w 3458"/>
              <a:gd name="T121" fmla="*/ 235046 h 1870"/>
              <a:gd name="T122" fmla="*/ 1684129 w 3458"/>
              <a:gd name="T123" fmla="*/ 235046 h 1870"/>
              <a:gd name="T124" fmla="*/ 2552000 w 3458"/>
              <a:gd name="T125" fmla="*/ 91725 h 18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58" h="1870">
                <a:moveTo>
                  <a:pt x="956" y="1870"/>
                </a:moveTo>
                <a:lnTo>
                  <a:pt x="909" y="1870"/>
                </a:lnTo>
                <a:lnTo>
                  <a:pt x="909" y="1823"/>
                </a:lnTo>
                <a:lnTo>
                  <a:pt x="956" y="1823"/>
                </a:lnTo>
                <a:lnTo>
                  <a:pt x="956" y="1870"/>
                </a:lnTo>
                <a:close/>
                <a:moveTo>
                  <a:pt x="3230" y="1794"/>
                </a:moveTo>
                <a:lnTo>
                  <a:pt x="3181" y="1794"/>
                </a:lnTo>
                <a:lnTo>
                  <a:pt x="3181" y="1747"/>
                </a:lnTo>
                <a:lnTo>
                  <a:pt x="3230" y="1747"/>
                </a:lnTo>
                <a:lnTo>
                  <a:pt x="3230" y="1794"/>
                </a:lnTo>
                <a:close/>
                <a:moveTo>
                  <a:pt x="956" y="1794"/>
                </a:moveTo>
                <a:lnTo>
                  <a:pt x="909" y="1794"/>
                </a:lnTo>
                <a:lnTo>
                  <a:pt x="909" y="1747"/>
                </a:lnTo>
                <a:lnTo>
                  <a:pt x="956" y="1747"/>
                </a:lnTo>
                <a:lnTo>
                  <a:pt x="956" y="1794"/>
                </a:lnTo>
                <a:close/>
                <a:moveTo>
                  <a:pt x="3306" y="1719"/>
                </a:moveTo>
                <a:lnTo>
                  <a:pt x="3257" y="1719"/>
                </a:lnTo>
                <a:lnTo>
                  <a:pt x="3257" y="1671"/>
                </a:lnTo>
                <a:lnTo>
                  <a:pt x="3306" y="1671"/>
                </a:lnTo>
                <a:lnTo>
                  <a:pt x="3306" y="1719"/>
                </a:lnTo>
                <a:close/>
                <a:moveTo>
                  <a:pt x="3003" y="1719"/>
                </a:moveTo>
                <a:lnTo>
                  <a:pt x="2954" y="1719"/>
                </a:lnTo>
                <a:lnTo>
                  <a:pt x="2954" y="1671"/>
                </a:lnTo>
                <a:lnTo>
                  <a:pt x="3003" y="1671"/>
                </a:lnTo>
                <a:lnTo>
                  <a:pt x="3003" y="1719"/>
                </a:lnTo>
                <a:close/>
                <a:moveTo>
                  <a:pt x="1032" y="1719"/>
                </a:moveTo>
                <a:lnTo>
                  <a:pt x="985" y="1719"/>
                </a:lnTo>
                <a:lnTo>
                  <a:pt x="985" y="1671"/>
                </a:lnTo>
                <a:lnTo>
                  <a:pt x="1032" y="1671"/>
                </a:lnTo>
                <a:lnTo>
                  <a:pt x="1032" y="1719"/>
                </a:lnTo>
                <a:close/>
                <a:moveTo>
                  <a:pt x="956" y="1719"/>
                </a:moveTo>
                <a:lnTo>
                  <a:pt x="909" y="1719"/>
                </a:lnTo>
                <a:lnTo>
                  <a:pt x="909" y="1671"/>
                </a:lnTo>
                <a:lnTo>
                  <a:pt x="956" y="1671"/>
                </a:lnTo>
                <a:lnTo>
                  <a:pt x="956" y="1719"/>
                </a:lnTo>
                <a:close/>
                <a:moveTo>
                  <a:pt x="3382" y="1643"/>
                </a:moveTo>
                <a:lnTo>
                  <a:pt x="3332" y="1643"/>
                </a:lnTo>
                <a:lnTo>
                  <a:pt x="3332" y="1596"/>
                </a:lnTo>
                <a:lnTo>
                  <a:pt x="3382" y="1596"/>
                </a:lnTo>
                <a:lnTo>
                  <a:pt x="3382" y="1643"/>
                </a:lnTo>
                <a:close/>
                <a:moveTo>
                  <a:pt x="3306" y="1643"/>
                </a:moveTo>
                <a:lnTo>
                  <a:pt x="3257" y="1643"/>
                </a:lnTo>
                <a:lnTo>
                  <a:pt x="3257" y="1596"/>
                </a:lnTo>
                <a:lnTo>
                  <a:pt x="3306" y="1596"/>
                </a:lnTo>
                <a:lnTo>
                  <a:pt x="3306" y="1643"/>
                </a:lnTo>
                <a:close/>
                <a:moveTo>
                  <a:pt x="3079" y="1643"/>
                </a:moveTo>
                <a:lnTo>
                  <a:pt x="3029" y="1643"/>
                </a:lnTo>
                <a:lnTo>
                  <a:pt x="3029" y="1596"/>
                </a:lnTo>
                <a:lnTo>
                  <a:pt x="3079" y="1596"/>
                </a:lnTo>
                <a:lnTo>
                  <a:pt x="3079" y="1643"/>
                </a:lnTo>
                <a:close/>
                <a:moveTo>
                  <a:pt x="3003" y="1643"/>
                </a:moveTo>
                <a:lnTo>
                  <a:pt x="2954" y="1643"/>
                </a:lnTo>
                <a:lnTo>
                  <a:pt x="2954" y="1596"/>
                </a:lnTo>
                <a:lnTo>
                  <a:pt x="3003" y="1596"/>
                </a:lnTo>
                <a:lnTo>
                  <a:pt x="3003" y="1643"/>
                </a:lnTo>
                <a:close/>
                <a:moveTo>
                  <a:pt x="2928" y="1643"/>
                </a:moveTo>
                <a:lnTo>
                  <a:pt x="2878" y="1643"/>
                </a:lnTo>
                <a:lnTo>
                  <a:pt x="2878" y="1596"/>
                </a:lnTo>
                <a:lnTo>
                  <a:pt x="2928" y="1596"/>
                </a:lnTo>
                <a:lnTo>
                  <a:pt x="2928" y="1643"/>
                </a:lnTo>
                <a:close/>
                <a:moveTo>
                  <a:pt x="2776" y="1643"/>
                </a:moveTo>
                <a:lnTo>
                  <a:pt x="2726" y="1643"/>
                </a:lnTo>
                <a:lnTo>
                  <a:pt x="2726" y="1596"/>
                </a:lnTo>
                <a:lnTo>
                  <a:pt x="2776" y="1596"/>
                </a:lnTo>
                <a:lnTo>
                  <a:pt x="2776" y="1643"/>
                </a:lnTo>
                <a:close/>
                <a:moveTo>
                  <a:pt x="1032" y="1643"/>
                </a:moveTo>
                <a:lnTo>
                  <a:pt x="985" y="1643"/>
                </a:lnTo>
                <a:lnTo>
                  <a:pt x="985" y="1596"/>
                </a:lnTo>
                <a:lnTo>
                  <a:pt x="1032" y="1596"/>
                </a:lnTo>
                <a:lnTo>
                  <a:pt x="1032" y="1643"/>
                </a:lnTo>
                <a:close/>
                <a:moveTo>
                  <a:pt x="956" y="1643"/>
                </a:moveTo>
                <a:lnTo>
                  <a:pt x="909" y="1643"/>
                </a:lnTo>
                <a:lnTo>
                  <a:pt x="909" y="1596"/>
                </a:lnTo>
                <a:lnTo>
                  <a:pt x="956" y="1596"/>
                </a:lnTo>
                <a:lnTo>
                  <a:pt x="956" y="1643"/>
                </a:lnTo>
                <a:close/>
                <a:moveTo>
                  <a:pt x="3079" y="1567"/>
                </a:moveTo>
                <a:lnTo>
                  <a:pt x="3029" y="1567"/>
                </a:lnTo>
                <a:lnTo>
                  <a:pt x="3029" y="1517"/>
                </a:lnTo>
                <a:lnTo>
                  <a:pt x="3079" y="1517"/>
                </a:lnTo>
                <a:lnTo>
                  <a:pt x="3079" y="1567"/>
                </a:lnTo>
                <a:close/>
                <a:moveTo>
                  <a:pt x="3003" y="1567"/>
                </a:moveTo>
                <a:lnTo>
                  <a:pt x="2954" y="1567"/>
                </a:lnTo>
                <a:lnTo>
                  <a:pt x="2954" y="1517"/>
                </a:lnTo>
                <a:lnTo>
                  <a:pt x="3003" y="1517"/>
                </a:lnTo>
                <a:lnTo>
                  <a:pt x="3003" y="1567"/>
                </a:lnTo>
                <a:close/>
                <a:moveTo>
                  <a:pt x="2928" y="1567"/>
                </a:moveTo>
                <a:lnTo>
                  <a:pt x="2878" y="1567"/>
                </a:lnTo>
                <a:lnTo>
                  <a:pt x="2878" y="1517"/>
                </a:lnTo>
                <a:lnTo>
                  <a:pt x="2928" y="1517"/>
                </a:lnTo>
                <a:lnTo>
                  <a:pt x="2928" y="1567"/>
                </a:lnTo>
                <a:close/>
                <a:moveTo>
                  <a:pt x="2852" y="1567"/>
                </a:moveTo>
                <a:lnTo>
                  <a:pt x="2802" y="1567"/>
                </a:lnTo>
                <a:lnTo>
                  <a:pt x="2802" y="1517"/>
                </a:lnTo>
                <a:lnTo>
                  <a:pt x="2852" y="1517"/>
                </a:lnTo>
                <a:lnTo>
                  <a:pt x="2852" y="1567"/>
                </a:lnTo>
                <a:close/>
                <a:moveTo>
                  <a:pt x="2776" y="1567"/>
                </a:moveTo>
                <a:lnTo>
                  <a:pt x="2726" y="1567"/>
                </a:lnTo>
                <a:lnTo>
                  <a:pt x="2726" y="1517"/>
                </a:lnTo>
                <a:lnTo>
                  <a:pt x="2776" y="1517"/>
                </a:lnTo>
                <a:lnTo>
                  <a:pt x="2776" y="1567"/>
                </a:lnTo>
                <a:close/>
                <a:moveTo>
                  <a:pt x="1865" y="1567"/>
                </a:moveTo>
                <a:lnTo>
                  <a:pt x="1818" y="1567"/>
                </a:lnTo>
                <a:lnTo>
                  <a:pt x="1818" y="1517"/>
                </a:lnTo>
                <a:lnTo>
                  <a:pt x="1865" y="1517"/>
                </a:lnTo>
                <a:lnTo>
                  <a:pt x="1865" y="1567"/>
                </a:lnTo>
                <a:close/>
                <a:moveTo>
                  <a:pt x="1789" y="1567"/>
                </a:moveTo>
                <a:lnTo>
                  <a:pt x="1742" y="1567"/>
                </a:lnTo>
                <a:lnTo>
                  <a:pt x="1742" y="1517"/>
                </a:lnTo>
                <a:lnTo>
                  <a:pt x="1789" y="1517"/>
                </a:lnTo>
                <a:lnTo>
                  <a:pt x="1789" y="1567"/>
                </a:lnTo>
                <a:close/>
                <a:moveTo>
                  <a:pt x="1108" y="1567"/>
                </a:moveTo>
                <a:lnTo>
                  <a:pt x="1060" y="1567"/>
                </a:lnTo>
                <a:lnTo>
                  <a:pt x="1060" y="1517"/>
                </a:lnTo>
                <a:lnTo>
                  <a:pt x="1108" y="1517"/>
                </a:lnTo>
                <a:lnTo>
                  <a:pt x="1108" y="1567"/>
                </a:lnTo>
                <a:close/>
                <a:moveTo>
                  <a:pt x="1032" y="1567"/>
                </a:moveTo>
                <a:lnTo>
                  <a:pt x="985" y="1567"/>
                </a:lnTo>
                <a:lnTo>
                  <a:pt x="985" y="1517"/>
                </a:lnTo>
                <a:lnTo>
                  <a:pt x="1032" y="1517"/>
                </a:lnTo>
                <a:lnTo>
                  <a:pt x="1032" y="1567"/>
                </a:lnTo>
                <a:close/>
                <a:moveTo>
                  <a:pt x="956" y="1567"/>
                </a:moveTo>
                <a:lnTo>
                  <a:pt x="909" y="1567"/>
                </a:lnTo>
                <a:lnTo>
                  <a:pt x="909" y="1517"/>
                </a:lnTo>
                <a:lnTo>
                  <a:pt x="956" y="1517"/>
                </a:lnTo>
                <a:lnTo>
                  <a:pt x="956" y="1567"/>
                </a:lnTo>
                <a:close/>
                <a:moveTo>
                  <a:pt x="3079" y="1491"/>
                </a:moveTo>
                <a:lnTo>
                  <a:pt x="3029" y="1491"/>
                </a:lnTo>
                <a:lnTo>
                  <a:pt x="3029" y="1442"/>
                </a:lnTo>
                <a:lnTo>
                  <a:pt x="3079" y="1442"/>
                </a:lnTo>
                <a:lnTo>
                  <a:pt x="3079" y="1491"/>
                </a:lnTo>
                <a:close/>
                <a:moveTo>
                  <a:pt x="3003" y="1491"/>
                </a:moveTo>
                <a:lnTo>
                  <a:pt x="2954" y="1491"/>
                </a:lnTo>
                <a:lnTo>
                  <a:pt x="2954" y="1442"/>
                </a:lnTo>
                <a:lnTo>
                  <a:pt x="3003" y="1442"/>
                </a:lnTo>
                <a:lnTo>
                  <a:pt x="3003" y="1491"/>
                </a:lnTo>
                <a:close/>
                <a:moveTo>
                  <a:pt x="2928" y="1491"/>
                </a:moveTo>
                <a:lnTo>
                  <a:pt x="2878" y="1491"/>
                </a:lnTo>
                <a:lnTo>
                  <a:pt x="2878" y="1442"/>
                </a:lnTo>
                <a:lnTo>
                  <a:pt x="2928" y="1442"/>
                </a:lnTo>
                <a:lnTo>
                  <a:pt x="2928" y="1491"/>
                </a:lnTo>
                <a:close/>
                <a:moveTo>
                  <a:pt x="2852" y="1491"/>
                </a:moveTo>
                <a:lnTo>
                  <a:pt x="2802" y="1491"/>
                </a:lnTo>
                <a:lnTo>
                  <a:pt x="2802" y="1442"/>
                </a:lnTo>
                <a:lnTo>
                  <a:pt x="2852" y="1442"/>
                </a:lnTo>
                <a:lnTo>
                  <a:pt x="2852" y="1491"/>
                </a:lnTo>
                <a:close/>
                <a:moveTo>
                  <a:pt x="2776" y="1491"/>
                </a:moveTo>
                <a:lnTo>
                  <a:pt x="2726" y="1491"/>
                </a:lnTo>
                <a:lnTo>
                  <a:pt x="2726" y="1442"/>
                </a:lnTo>
                <a:lnTo>
                  <a:pt x="2776" y="1442"/>
                </a:lnTo>
                <a:lnTo>
                  <a:pt x="2776" y="1491"/>
                </a:lnTo>
                <a:close/>
                <a:moveTo>
                  <a:pt x="2700" y="1491"/>
                </a:moveTo>
                <a:lnTo>
                  <a:pt x="2651" y="1491"/>
                </a:lnTo>
                <a:lnTo>
                  <a:pt x="2651" y="1442"/>
                </a:lnTo>
                <a:lnTo>
                  <a:pt x="2700" y="1442"/>
                </a:lnTo>
                <a:lnTo>
                  <a:pt x="2700" y="1491"/>
                </a:lnTo>
                <a:close/>
                <a:moveTo>
                  <a:pt x="2092" y="1491"/>
                </a:moveTo>
                <a:lnTo>
                  <a:pt x="2045" y="1491"/>
                </a:lnTo>
                <a:lnTo>
                  <a:pt x="2045" y="1442"/>
                </a:lnTo>
                <a:lnTo>
                  <a:pt x="2092" y="1442"/>
                </a:lnTo>
                <a:lnTo>
                  <a:pt x="2092" y="1491"/>
                </a:lnTo>
                <a:close/>
                <a:moveTo>
                  <a:pt x="1941" y="1491"/>
                </a:moveTo>
                <a:lnTo>
                  <a:pt x="1893" y="1491"/>
                </a:lnTo>
                <a:lnTo>
                  <a:pt x="1893" y="1442"/>
                </a:lnTo>
                <a:lnTo>
                  <a:pt x="1941" y="1442"/>
                </a:lnTo>
                <a:lnTo>
                  <a:pt x="1941" y="1491"/>
                </a:lnTo>
                <a:close/>
                <a:moveTo>
                  <a:pt x="1865" y="1491"/>
                </a:moveTo>
                <a:lnTo>
                  <a:pt x="1818" y="1491"/>
                </a:lnTo>
                <a:lnTo>
                  <a:pt x="1818" y="1442"/>
                </a:lnTo>
                <a:lnTo>
                  <a:pt x="1865" y="1442"/>
                </a:lnTo>
                <a:lnTo>
                  <a:pt x="1865" y="1491"/>
                </a:lnTo>
                <a:close/>
                <a:moveTo>
                  <a:pt x="1789" y="1491"/>
                </a:moveTo>
                <a:lnTo>
                  <a:pt x="1742" y="1491"/>
                </a:lnTo>
                <a:lnTo>
                  <a:pt x="1742" y="1442"/>
                </a:lnTo>
                <a:lnTo>
                  <a:pt x="1789" y="1442"/>
                </a:lnTo>
                <a:lnTo>
                  <a:pt x="1789" y="1491"/>
                </a:lnTo>
                <a:close/>
                <a:moveTo>
                  <a:pt x="1184" y="1491"/>
                </a:moveTo>
                <a:lnTo>
                  <a:pt x="1136" y="1491"/>
                </a:lnTo>
                <a:lnTo>
                  <a:pt x="1136" y="1442"/>
                </a:lnTo>
                <a:lnTo>
                  <a:pt x="1184" y="1442"/>
                </a:lnTo>
                <a:lnTo>
                  <a:pt x="1184" y="1491"/>
                </a:lnTo>
                <a:close/>
                <a:moveTo>
                  <a:pt x="1108" y="1491"/>
                </a:moveTo>
                <a:lnTo>
                  <a:pt x="1060" y="1491"/>
                </a:lnTo>
                <a:lnTo>
                  <a:pt x="1060" y="1442"/>
                </a:lnTo>
                <a:lnTo>
                  <a:pt x="1108" y="1442"/>
                </a:lnTo>
                <a:lnTo>
                  <a:pt x="1108" y="1491"/>
                </a:lnTo>
                <a:close/>
                <a:moveTo>
                  <a:pt x="1032" y="1491"/>
                </a:moveTo>
                <a:lnTo>
                  <a:pt x="985" y="1491"/>
                </a:lnTo>
                <a:lnTo>
                  <a:pt x="985" y="1442"/>
                </a:lnTo>
                <a:lnTo>
                  <a:pt x="1032" y="1442"/>
                </a:lnTo>
                <a:lnTo>
                  <a:pt x="1032" y="1491"/>
                </a:lnTo>
                <a:close/>
                <a:moveTo>
                  <a:pt x="956" y="1491"/>
                </a:moveTo>
                <a:lnTo>
                  <a:pt x="909" y="1491"/>
                </a:lnTo>
                <a:lnTo>
                  <a:pt x="909" y="1442"/>
                </a:lnTo>
                <a:lnTo>
                  <a:pt x="956" y="1442"/>
                </a:lnTo>
                <a:lnTo>
                  <a:pt x="956" y="1491"/>
                </a:lnTo>
                <a:close/>
                <a:moveTo>
                  <a:pt x="3003" y="1413"/>
                </a:moveTo>
                <a:lnTo>
                  <a:pt x="2954" y="1413"/>
                </a:lnTo>
                <a:lnTo>
                  <a:pt x="2954" y="1366"/>
                </a:lnTo>
                <a:lnTo>
                  <a:pt x="3003" y="1366"/>
                </a:lnTo>
                <a:lnTo>
                  <a:pt x="3003" y="1413"/>
                </a:lnTo>
                <a:close/>
                <a:moveTo>
                  <a:pt x="2928" y="1413"/>
                </a:moveTo>
                <a:lnTo>
                  <a:pt x="2878" y="1413"/>
                </a:lnTo>
                <a:lnTo>
                  <a:pt x="2878" y="1366"/>
                </a:lnTo>
                <a:lnTo>
                  <a:pt x="2928" y="1366"/>
                </a:lnTo>
                <a:lnTo>
                  <a:pt x="2928" y="1413"/>
                </a:lnTo>
                <a:close/>
                <a:moveTo>
                  <a:pt x="2852" y="1413"/>
                </a:moveTo>
                <a:lnTo>
                  <a:pt x="2802" y="1413"/>
                </a:lnTo>
                <a:lnTo>
                  <a:pt x="2802" y="1366"/>
                </a:lnTo>
                <a:lnTo>
                  <a:pt x="2852" y="1366"/>
                </a:lnTo>
                <a:lnTo>
                  <a:pt x="2852" y="1413"/>
                </a:lnTo>
                <a:close/>
                <a:moveTo>
                  <a:pt x="2092" y="1413"/>
                </a:moveTo>
                <a:lnTo>
                  <a:pt x="2045" y="1413"/>
                </a:lnTo>
                <a:lnTo>
                  <a:pt x="2045" y="1366"/>
                </a:lnTo>
                <a:lnTo>
                  <a:pt x="2092" y="1366"/>
                </a:lnTo>
                <a:lnTo>
                  <a:pt x="2092" y="1413"/>
                </a:lnTo>
                <a:close/>
                <a:moveTo>
                  <a:pt x="2016" y="1413"/>
                </a:moveTo>
                <a:lnTo>
                  <a:pt x="1969" y="1413"/>
                </a:lnTo>
                <a:lnTo>
                  <a:pt x="1969" y="1366"/>
                </a:lnTo>
                <a:lnTo>
                  <a:pt x="2016" y="1366"/>
                </a:lnTo>
                <a:lnTo>
                  <a:pt x="2016" y="1413"/>
                </a:lnTo>
                <a:close/>
                <a:moveTo>
                  <a:pt x="1941" y="1413"/>
                </a:moveTo>
                <a:lnTo>
                  <a:pt x="1893" y="1413"/>
                </a:lnTo>
                <a:lnTo>
                  <a:pt x="1893" y="1366"/>
                </a:lnTo>
                <a:lnTo>
                  <a:pt x="1941" y="1366"/>
                </a:lnTo>
                <a:lnTo>
                  <a:pt x="1941" y="1413"/>
                </a:lnTo>
                <a:close/>
                <a:moveTo>
                  <a:pt x="1865" y="1413"/>
                </a:moveTo>
                <a:lnTo>
                  <a:pt x="1818" y="1413"/>
                </a:lnTo>
                <a:lnTo>
                  <a:pt x="1818" y="1366"/>
                </a:lnTo>
                <a:lnTo>
                  <a:pt x="1865" y="1366"/>
                </a:lnTo>
                <a:lnTo>
                  <a:pt x="1865" y="1413"/>
                </a:lnTo>
                <a:close/>
                <a:moveTo>
                  <a:pt x="1789" y="1413"/>
                </a:moveTo>
                <a:lnTo>
                  <a:pt x="1742" y="1413"/>
                </a:lnTo>
                <a:lnTo>
                  <a:pt x="1742" y="1366"/>
                </a:lnTo>
                <a:lnTo>
                  <a:pt x="1789" y="1366"/>
                </a:lnTo>
                <a:lnTo>
                  <a:pt x="1789" y="1413"/>
                </a:lnTo>
                <a:close/>
                <a:moveTo>
                  <a:pt x="1259" y="1413"/>
                </a:moveTo>
                <a:lnTo>
                  <a:pt x="1212" y="1413"/>
                </a:lnTo>
                <a:lnTo>
                  <a:pt x="1212" y="1366"/>
                </a:lnTo>
                <a:lnTo>
                  <a:pt x="1259" y="1366"/>
                </a:lnTo>
                <a:lnTo>
                  <a:pt x="1259" y="1413"/>
                </a:lnTo>
                <a:close/>
                <a:moveTo>
                  <a:pt x="1184" y="1413"/>
                </a:moveTo>
                <a:lnTo>
                  <a:pt x="1136" y="1413"/>
                </a:lnTo>
                <a:lnTo>
                  <a:pt x="1136" y="1366"/>
                </a:lnTo>
                <a:lnTo>
                  <a:pt x="1184" y="1366"/>
                </a:lnTo>
                <a:lnTo>
                  <a:pt x="1184" y="1413"/>
                </a:lnTo>
                <a:close/>
                <a:moveTo>
                  <a:pt x="1108" y="1413"/>
                </a:moveTo>
                <a:lnTo>
                  <a:pt x="1060" y="1413"/>
                </a:lnTo>
                <a:lnTo>
                  <a:pt x="1060" y="1366"/>
                </a:lnTo>
                <a:lnTo>
                  <a:pt x="1108" y="1366"/>
                </a:lnTo>
                <a:lnTo>
                  <a:pt x="1108" y="1413"/>
                </a:lnTo>
                <a:close/>
                <a:moveTo>
                  <a:pt x="1032" y="1413"/>
                </a:moveTo>
                <a:lnTo>
                  <a:pt x="985" y="1413"/>
                </a:lnTo>
                <a:lnTo>
                  <a:pt x="985" y="1366"/>
                </a:lnTo>
                <a:lnTo>
                  <a:pt x="1032" y="1366"/>
                </a:lnTo>
                <a:lnTo>
                  <a:pt x="1032" y="1413"/>
                </a:lnTo>
                <a:close/>
                <a:moveTo>
                  <a:pt x="956" y="1413"/>
                </a:moveTo>
                <a:lnTo>
                  <a:pt x="909" y="1413"/>
                </a:lnTo>
                <a:lnTo>
                  <a:pt x="909" y="1366"/>
                </a:lnTo>
                <a:lnTo>
                  <a:pt x="956" y="1366"/>
                </a:lnTo>
                <a:lnTo>
                  <a:pt x="956" y="1413"/>
                </a:lnTo>
                <a:close/>
                <a:moveTo>
                  <a:pt x="3079" y="1338"/>
                </a:moveTo>
                <a:lnTo>
                  <a:pt x="3029" y="1338"/>
                </a:lnTo>
                <a:lnTo>
                  <a:pt x="3029" y="1290"/>
                </a:lnTo>
                <a:lnTo>
                  <a:pt x="3079" y="1290"/>
                </a:lnTo>
                <a:lnTo>
                  <a:pt x="3079" y="1338"/>
                </a:lnTo>
                <a:close/>
                <a:moveTo>
                  <a:pt x="3003" y="1338"/>
                </a:moveTo>
                <a:lnTo>
                  <a:pt x="2954" y="1338"/>
                </a:lnTo>
                <a:lnTo>
                  <a:pt x="2954" y="1290"/>
                </a:lnTo>
                <a:lnTo>
                  <a:pt x="3003" y="1290"/>
                </a:lnTo>
                <a:lnTo>
                  <a:pt x="3003" y="1338"/>
                </a:lnTo>
                <a:close/>
                <a:moveTo>
                  <a:pt x="2016" y="1338"/>
                </a:moveTo>
                <a:lnTo>
                  <a:pt x="1969" y="1338"/>
                </a:lnTo>
                <a:lnTo>
                  <a:pt x="1969" y="1290"/>
                </a:lnTo>
                <a:lnTo>
                  <a:pt x="2016" y="1290"/>
                </a:lnTo>
                <a:lnTo>
                  <a:pt x="2016" y="1338"/>
                </a:lnTo>
                <a:close/>
                <a:moveTo>
                  <a:pt x="1941" y="1338"/>
                </a:moveTo>
                <a:lnTo>
                  <a:pt x="1893" y="1338"/>
                </a:lnTo>
                <a:lnTo>
                  <a:pt x="1893" y="1290"/>
                </a:lnTo>
                <a:lnTo>
                  <a:pt x="1941" y="1290"/>
                </a:lnTo>
                <a:lnTo>
                  <a:pt x="1941" y="1338"/>
                </a:lnTo>
                <a:close/>
                <a:moveTo>
                  <a:pt x="1865" y="1338"/>
                </a:moveTo>
                <a:lnTo>
                  <a:pt x="1818" y="1338"/>
                </a:lnTo>
                <a:lnTo>
                  <a:pt x="1818" y="1290"/>
                </a:lnTo>
                <a:lnTo>
                  <a:pt x="1865" y="1290"/>
                </a:lnTo>
                <a:lnTo>
                  <a:pt x="1865" y="1338"/>
                </a:lnTo>
                <a:close/>
                <a:moveTo>
                  <a:pt x="1789" y="1338"/>
                </a:moveTo>
                <a:lnTo>
                  <a:pt x="1742" y="1338"/>
                </a:lnTo>
                <a:lnTo>
                  <a:pt x="1742" y="1290"/>
                </a:lnTo>
                <a:lnTo>
                  <a:pt x="1789" y="1290"/>
                </a:lnTo>
                <a:lnTo>
                  <a:pt x="1789" y="1338"/>
                </a:lnTo>
                <a:close/>
                <a:moveTo>
                  <a:pt x="1259" y="1338"/>
                </a:moveTo>
                <a:lnTo>
                  <a:pt x="1212" y="1338"/>
                </a:lnTo>
                <a:lnTo>
                  <a:pt x="1212" y="1290"/>
                </a:lnTo>
                <a:lnTo>
                  <a:pt x="1259" y="1290"/>
                </a:lnTo>
                <a:lnTo>
                  <a:pt x="1259" y="1338"/>
                </a:lnTo>
                <a:close/>
                <a:moveTo>
                  <a:pt x="1184" y="1338"/>
                </a:moveTo>
                <a:lnTo>
                  <a:pt x="1136" y="1338"/>
                </a:lnTo>
                <a:lnTo>
                  <a:pt x="1136" y="1290"/>
                </a:lnTo>
                <a:lnTo>
                  <a:pt x="1184" y="1290"/>
                </a:lnTo>
                <a:lnTo>
                  <a:pt x="1184" y="1338"/>
                </a:lnTo>
                <a:close/>
                <a:moveTo>
                  <a:pt x="1108" y="1338"/>
                </a:moveTo>
                <a:lnTo>
                  <a:pt x="1060" y="1338"/>
                </a:lnTo>
                <a:lnTo>
                  <a:pt x="1060" y="1290"/>
                </a:lnTo>
                <a:lnTo>
                  <a:pt x="1108" y="1290"/>
                </a:lnTo>
                <a:lnTo>
                  <a:pt x="1108" y="1338"/>
                </a:lnTo>
                <a:close/>
                <a:moveTo>
                  <a:pt x="1032" y="1338"/>
                </a:moveTo>
                <a:lnTo>
                  <a:pt x="985" y="1338"/>
                </a:lnTo>
                <a:lnTo>
                  <a:pt x="985" y="1290"/>
                </a:lnTo>
                <a:lnTo>
                  <a:pt x="1032" y="1290"/>
                </a:lnTo>
                <a:lnTo>
                  <a:pt x="1032" y="1338"/>
                </a:lnTo>
                <a:close/>
                <a:moveTo>
                  <a:pt x="956" y="1338"/>
                </a:moveTo>
                <a:lnTo>
                  <a:pt x="909" y="1338"/>
                </a:lnTo>
                <a:lnTo>
                  <a:pt x="909" y="1290"/>
                </a:lnTo>
                <a:lnTo>
                  <a:pt x="956" y="1290"/>
                </a:lnTo>
                <a:lnTo>
                  <a:pt x="956" y="1338"/>
                </a:lnTo>
                <a:close/>
                <a:moveTo>
                  <a:pt x="881" y="1338"/>
                </a:moveTo>
                <a:lnTo>
                  <a:pt x="833" y="1338"/>
                </a:lnTo>
                <a:lnTo>
                  <a:pt x="833" y="1290"/>
                </a:lnTo>
                <a:lnTo>
                  <a:pt x="881" y="1290"/>
                </a:lnTo>
                <a:lnTo>
                  <a:pt x="881" y="1338"/>
                </a:lnTo>
                <a:close/>
                <a:moveTo>
                  <a:pt x="3003" y="1262"/>
                </a:moveTo>
                <a:lnTo>
                  <a:pt x="2954" y="1262"/>
                </a:lnTo>
                <a:lnTo>
                  <a:pt x="2954" y="1215"/>
                </a:lnTo>
                <a:lnTo>
                  <a:pt x="3003" y="1215"/>
                </a:lnTo>
                <a:lnTo>
                  <a:pt x="3003" y="1262"/>
                </a:lnTo>
                <a:close/>
                <a:moveTo>
                  <a:pt x="2928" y="1262"/>
                </a:moveTo>
                <a:lnTo>
                  <a:pt x="2878" y="1262"/>
                </a:lnTo>
                <a:lnTo>
                  <a:pt x="2878" y="1215"/>
                </a:lnTo>
                <a:lnTo>
                  <a:pt x="2928" y="1215"/>
                </a:lnTo>
                <a:lnTo>
                  <a:pt x="2928" y="1262"/>
                </a:lnTo>
                <a:close/>
                <a:moveTo>
                  <a:pt x="2776" y="1262"/>
                </a:moveTo>
                <a:lnTo>
                  <a:pt x="2726" y="1262"/>
                </a:lnTo>
                <a:lnTo>
                  <a:pt x="2726" y="1215"/>
                </a:lnTo>
                <a:lnTo>
                  <a:pt x="2776" y="1215"/>
                </a:lnTo>
                <a:lnTo>
                  <a:pt x="2776" y="1262"/>
                </a:lnTo>
                <a:close/>
                <a:moveTo>
                  <a:pt x="2700" y="1262"/>
                </a:moveTo>
                <a:lnTo>
                  <a:pt x="2651" y="1262"/>
                </a:lnTo>
                <a:lnTo>
                  <a:pt x="2651" y="1215"/>
                </a:lnTo>
                <a:lnTo>
                  <a:pt x="2700" y="1215"/>
                </a:lnTo>
                <a:lnTo>
                  <a:pt x="2700" y="1262"/>
                </a:lnTo>
                <a:close/>
                <a:moveTo>
                  <a:pt x="2622" y="1262"/>
                </a:moveTo>
                <a:lnTo>
                  <a:pt x="2575" y="1262"/>
                </a:lnTo>
                <a:lnTo>
                  <a:pt x="2575" y="1215"/>
                </a:lnTo>
                <a:lnTo>
                  <a:pt x="2622" y="1215"/>
                </a:lnTo>
                <a:lnTo>
                  <a:pt x="2622" y="1262"/>
                </a:lnTo>
                <a:close/>
                <a:moveTo>
                  <a:pt x="2016" y="1262"/>
                </a:moveTo>
                <a:lnTo>
                  <a:pt x="1969" y="1262"/>
                </a:lnTo>
                <a:lnTo>
                  <a:pt x="1969" y="1215"/>
                </a:lnTo>
                <a:lnTo>
                  <a:pt x="2016" y="1215"/>
                </a:lnTo>
                <a:lnTo>
                  <a:pt x="2016" y="1262"/>
                </a:lnTo>
                <a:close/>
                <a:moveTo>
                  <a:pt x="1941" y="1262"/>
                </a:moveTo>
                <a:lnTo>
                  <a:pt x="1893" y="1262"/>
                </a:lnTo>
                <a:lnTo>
                  <a:pt x="1893" y="1215"/>
                </a:lnTo>
                <a:lnTo>
                  <a:pt x="1941" y="1215"/>
                </a:lnTo>
                <a:lnTo>
                  <a:pt x="1941" y="1262"/>
                </a:lnTo>
                <a:close/>
                <a:moveTo>
                  <a:pt x="1865" y="1262"/>
                </a:moveTo>
                <a:lnTo>
                  <a:pt x="1818" y="1262"/>
                </a:lnTo>
                <a:lnTo>
                  <a:pt x="1818" y="1215"/>
                </a:lnTo>
                <a:lnTo>
                  <a:pt x="1865" y="1215"/>
                </a:lnTo>
                <a:lnTo>
                  <a:pt x="1865" y="1262"/>
                </a:lnTo>
                <a:close/>
                <a:moveTo>
                  <a:pt x="1789" y="1262"/>
                </a:moveTo>
                <a:lnTo>
                  <a:pt x="1742" y="1262"/>
                </a:lnTo>
                <a:lnTo>
                  <a:pt x="1742" y="1215"/>
                </a:lnTo>
                <a:lnTo>
                  <a:pt x="1789" y="1215"/>
                </a:lnTo>
                <a:lnTo>
                  <a:pt x="1789" y="1262"/>
                </a:lnTo>
                <a:close/>
                <a:moveTo>
                  <a:pt x="1259" y="1262"/>
                </a:moveTo>
                <a:lnTo>
                  <a:pt x="1212" y="1262"/>
                </a:lnTo>
                <a:lnTo>
                  <a:pt x="1212" y="1215"/>
                </a:lnTo>
                <a:lnTo>
                  <a:pt x="1259" y="1215"/>
                </a:lnTo>
                <a:lnTo>
                  <a:pt x="1259" y="1262"/>
                </a:lnTo>
                <a:close/>
                <a:moveTo>
                  <a:pt x="1184" y="1262"/>
                </a:moveTo>
                <a:lnTo>
                  <a:pt x="1136" y="1262"/>
                </a:lnTo>
                <a:lnTo>
                  <a:pt x="1136" y="1215"/>
                </a:lnTo>
                <a:lnTo>
                  <a:pt x="1184" y="1215"/>
                </a:lnTo>
                <a:lnTo>
                  <a:pt x="1184" y="1262"/>
                </a:lnTo>
                <a:close/>
                <a:moveTo>
                  <a:pt x="1108" y="1262"/>
                </a:moveTo>
                <a:lnTo>
                  <a:pt x="1060" y="1262"/>
                </a:lnTo>
                <a:lnTo>
                  <a:pt x="1060" y="1215"/>
                </a:lnTo>
                <a:lnTo>
                  <a:pt x="1108" y="1215"/>
                </a:lnTo>
                <a:lnTo>
                  <a:pt x="1108" y="1262"/>
                </a:lnTo>
                <a:close/>
                <a:moveTo>
                  <a:pt x="1032" y="1262"/>
                </a:moveTo>
                <a:lnTo>
                  <a:pt x="985" y="1262"/>
                </a:lnTo>
                <a:lnTo>
                  <a:pt x="985" y="1215"/>
                </a:lnTo>
                <a:lnTo>
                  <a:pt x="1032" y="1215"/>
                </a:lnTo>
                <a:lnTo>
                  <a:pt x="1032" y="1262"/>
                </a:lnTo>
                <a:close/>
                <a:moveTo>
                  <a:pt x="956" y="1262"/>
                </a:moveTo>
                <a:lnTo>
                  <a:pt x="909" y="1262"/>
                </a:lnTo>
                <a:lnTo>
                  <a:pt x="909" y="1215"/>
                </a:lnTo>
                <a:lnTo>
                  <a:pt x="956" y="1215"/>
                </a:lnTo>
                <a:lnTo>
                  <a:pt x="956" y="1262"/>
                </a:lnTo>
                <a:close/>
                <a:moveTo>
                  <a:pt x="881" y="1262"/>
                </a:moveTo>
                <a:lnTo>
                  <a:pt x="833" y="1262"/>
                </a:lnTo>
                <a:lnTo>
                  <a:pt x="833" y="1215"/>
                </a:lnTo>
                <a:lnTo>
                  <a:pt x="881" y="1215"/>
                </a:lnTo>
                <a:lnTo>
                  <a:pt x="881" y="1262"/>
                </a:lnTo>
                <a:close/>
                <a:moveTo>
                  <a:pt x="2700" y="1186"/>
                </a:moveTo>
                <a:lnTo>
                  <a:pt x="2651" y="1186"/>
                </a:lnTo>
                <a:lnTo>
                  <a:pt x="2651" y="1139"/>
                </a:lnTo>
                <a:lnTo>
                  <a:pt x="2700" y="1139"/>
                </a:lnTo>
                <a:lnTo>
                  <a:pt x="2700" y="1186"/>
                </a:lnTo>
                <a:close/>
                <a:moveTo>
                  <a:pt x="2622" y="1186"/>
                </a:moveTo>
                <a:lnTo>
                  <a:pt x="2575" y="1186"/>
                </a:lnTo>
                <a:lnTo>
                  <a:pt x="2575" y="1139"/>
                </a:lnTo>
                <a:lnTo>
                  <a:pt x="2622" y="1139"/>
                </a:lnTo>
                <a:lnTo>
                  <a:pt x="2622" y="1186"/>
                </a:lnTo>
                <a:close/>
                <a:moveTo>
                  <a:pt x="2547" y="1186"/>
                </a:moveTo>
                <a:lnTo>
                  <a:pt x="2499" y="1186"/>
                </a:lnTo>
                <a:lnTo>
                  <a:pt x="2499" y="1139"/>
                </a:lnTo>
                <a:lnTo>
                  <a:pt x="2547" y="1139"/>
                </a:lnTo>
                <a:lnTo>
                  <a:pt x="2547" y="1186"/>
                </a:lnTo>
                <a:close/>
                <a:moveTo>
                  <a:pt x="2092" y="1186"/>
                </a:moveTo>
                <a:lnTo>
                  <a:pt x="2045" y="1186"/>
                </a:lnTo>
                <a:lnTo>
                  <a:pt x="2045" y="1139"/>
                </a:lnTo>
                <a:lnTo>
                  <a:pt x="2092" y="1139"/>
                </a:lnTo>
                <a:lnTo>
                  <a:pt x="2092" y="1186"/>
                </a:lnTo>
                <a:close/>
                <a:moveTo>
                  <a:pt x="2016" y="1186"/>
                </a:moveTo>
                <a:lnTo>
                  <a:pt x="1969" y="1186"/>
                </a:lnTo>
                <a:lnTo>
                  <a:pt x="1969" y="1139"/>
                </a:lnTo>
                <a:lnTo>
                  <a:pt x="2016" y="1139"/>
                </a:lnTo>
                <a:lnTo>
                  <a:pt x="2016" y="1186"/>
                </a:lnTo>
                <a:close/>
                <a:moveTo>
                  <a:pt x="1941" y="1186"/>
                </a:moveTo>
                <a:lnTo>
                  <a:pt x="1893" y="1186"/>
                </a:lnTo>
                <a:lnTo>
                  <a:pt x="1893" y="1139"/>
                </a:lnTo>
                <a:lnTo>
                  <a:pt x="1941" y="1139"/>
                </a:lnTo>
                <a:lnTo>
                  <a:pt x="1941" y="1186"/>
                </a:lnTo>
                <a:close/>
                <a:moveTo>
                  <a:pt x="1865" y="1186"/>
                </a:moveTo>
                <a:lnTo>
                  <a:pt x="1818" y="1186"/>
                </a:lnTo>
                <a:lnTo>
                  <a:pt x="1818" y="1139"/>
                </a:lnTo>
                <a:lnTo>
                  <a:pt x="1865" y="1139"/>
                </a:lnTo>
                <a:lnTo>
                  <a:pt x="1865" y="1186"/>
                </a:lnTo>
                <a:close/>
                <a:moveTo>
                  <a:pt x="1789" y="1186"/>
                </a:moveTo>
                <a:lnTo>
                  <a:pt x="1742" y="1186"/>
                </a:lnTo>
                <a:lnTo>
                  <a:pt x="1742" y="1139"/>
                </a:lnTo>
                <a:lnTo>
                  <a:pt x="1789" y="1139"/>
                </a:lnTo>
                <a:lnTo>
                  <a:pt x="1789" y="1186"/>
                </a:lnTo>
                <a:close/>
                <a:moveTo>
                  <a:pt x="1714" y="1186"/>
                </a:moveTo>
                <a:lnTo>
                  <a:pt x="1666" y="1186"/>
                </a:lnTo>
                <a:lnTo>
                  <a:pt x="1666" y="1139"/>
                </a:lnTo>
                <a:lnTo>
                  <a:pt x="1714" y="1139"/>
                </a:lnTo>
                <a:lnTo>
                  <a:pt x="1714" y="1186"/>
                </a:lnTo>
                <a:close/>
                <a:moveTo>
                  <a:pt x="1638" y="1186"/>
                </a:moveTo>
                <a:lnTo>
                  <a:pt x="1591" y="1186"/>
                </a:lnTo>
                <a:lnTo>
                  <a:pt x="1591" y="1139"/>
                </a:lnTo>
                <a:lnTo>
                  <a:pt x="1638" y="1139"/>
                </a:lnTo>
                <a:lnTo>
                  <a:pt x="1638" y="1186"/>
                </a:lnTo>
                <a:close/>
                <a:moveTo>
                  <a:pt x="1562" y="1186"/>
                </a:moveTo>
                <a:lnTo>
                  <a:pt x="1515" y="1186"/>
                </a:lnTo>
                <a:lnTo>
                  <a:pt x="1515" y="1139"/>
                </a:lnTo>
                <a:lnTo>
                  <a:pt x="1562" y="1139"/>
                </a:lnTo>
                <a:lnTo>
                  <a:pt x="1562" y="1186"/>
                </a:lnTo>
                <a:close/>
                <a:moveTo>
                  <a:pt x="1108" y="1186"/>
                </a:moveTo>
                <a:lnTo>
                  <a:pt x="1060" y="1186"/>
                </a:lnTo>
                <a:lnTo>
                  <a:pt x="1060" y="1139"/>
                </a:lnTo>
                <a:lnTo>
                  <a:pt x="1108" y="1139"/>
                </a:lnTo>
                <a:lnTo>
                  <a:pt x="1108" y="1186"/>
                </a:lnTo>
                <a:close/>
                <a:moveTo>
                  <a:pt x="1032" y="1186"/>
                </a:moveTo>
                <a:lnTo>
                  <a:pt x="985" y="1186"/>
                </a:lnTo>
                <a:lnTo>
                  <a:pt x="985" y="1139"/>
                </a:lnTo>
                <a:lnTo>
                  <a:pt x="1032" y="1139"/>
                </a:lnTo>
                <a:lnTo>
                  <a:pt x="1032" y="1186"/>
                </a:lnTo>
                <a:close/>
                <a:moveTo>
                  <a:pt x="956" y="1186"/>
                </a:moveTo>
                <a:lnTo>
                  <a:pt x="909" y="1186"/>
                </a:lnTo>
                <a:lnTo>
                  <a:pt x="909" y="1139"/>
                </a:lnTo>
                <a:lnTo>
                  <a:pt x="956" y="1139"/>
                </a:lnTo>
                <a:lnTo>
                  <a:pt x="956" y="1186"/>
                </a:lnTo>
                <a:close/>
                <a:moveTo>
                  <a:pt x="881" y="1186"/>
                </a:moveTo>
                <a:lnTo>
                  <a:pt x="833" y="1186"/>
                </a:lnTo>
                <a:lnTo>
                  <a:pt x="833" y="1139"/>
                </a:lnTo>
                <a:lnTo>
                  <a:pt x="881" y="1139"/>
                </a:lnTo>
                <a:lnTo>
                  <a:pt x="881" y="1186"/>
                </a:lnTo>
                <a:close/>
                <a:moveTo>
                  <a:pt x="2852" y="1110"/>
                </a:moveTo>
                <a:lnTo>
                  <a:pt x="2802" y="1110"/>
                </a:lnTo>
                <a:lnTo>
                  <a:pt x="2802" y="1063"/>
                </a:lnTo>
                <a:lnTo>
                  <a:pt x="2852" y="1063"/>
                </a:lnTo>
                <a:lnTo>
                  <a:pt x="2852" y="1110"/>
                </a:lnTo>
                <a:close/>
                <a:moveTo>
                  <a:pt x="2622" y="1110"/>
                </a:moveTo>
                <a:lnTo>
                  <a:pt x="2575" y="1110"/>
                </a:lnTo>
                <a:lnTo>
                  <a:pt x="2575" y="1063"/>
                </a:lnTo>
                <a:lnTo>
                  <a:pt x="2622" y="1063"/>
                </a:lnTo>
                <a:lnTo>
                  <a:pt x="2622" y="1110"/>
                </a:lnTo>
                <a:close/>
                <a:moveTo>
                  <a:pt x="2395" y="1110"/>
                </a:moveTo>
                <a:lnTo>
                  <a:pt x="2348" y="1110"/>
                </a:lnTo>
                <a:lnTo>
                  <a:pt x="2348" y="1063"/>
                </a:lnTo>
                <a:lnTo>
                  <a:pt x="2395" y="1063"/>
                </a:lnTo>
                <a:lnTo>
                  <a:pt x="2395" y="1110"/>
                </a:lnTo>
                <a:close/>
                <a:moveTo>
                  <a:pt x="2016" y="1110"/>
                </a:moveTo>
                <a:lnTo>
                  <a:pt x="1969" y="1110"/>
                </a:lnTo>
                <a:lnTo>
                  <a:pt x="1969" y="1063"/>
                </a:lnTo>
                <a:lnTo>
                  <a:pt x="2016" y="1063"/>
                </a:lnTo>
                <a:lnTo>
                  <a:pt x="2016" y="1110"/>
                </a:lnTo>
                <a:close/>
                <a:moveTo>
                  <a:pt x="1941" y="1110"/>
                </a:moveTo>
                <a:lnTo>
                  <a:pt x="1893" y="1110"/>
                </a:lnTo>
                <a:lnTo>
                  <a:pt x="1893" y="1063"/>
                </a:lnTo>
                <a:lnTo>
                  <a:pt x="1941" y="1063"/>
                </a:lnTo>
                <a:lnTo>
                  <a:pt x="1941" y="1110"/>
                </a:lnTo>
                <a:close/>
                <a:moveTo>
                  <a:pt x="1865" y="1110"/>
                </a:moveTo>
                <a:lnTo>
                  <a:pt x="1818" y="1110"/>
                </a:lnTo>
                <a:lnTo>
                  <a:pt x="1818" y="1063"/>
                </a:lnTo>
                <a:lnTo>
                  <a:pt x="1865" y="1063"/>
                </a:lnTo>
                <a:lnTo>
                  <a:pt x="1865" y="1110"/>
                </a:lnTo>
                <a:close/>
                <a:moveTo>
                  <a:pt x="1789" y="1110"/>
                </a:moveTo>
                <a:lnTo>
                  <a:pt x="1742" y="1110"/>
                </a:lnTo>
                <a:lnTo>
                  <a:pt x="1742" y="1063"/>
                </a:lnTo>
                <a:lnTo>
                  <a:pt x="1789" y="1063"/>
                </a:lnTo>
                <a:lnTo>
                  <a:pt x="1789" y="1110"/>
                </a:lnTo>
                <a:close/>
                <a:moveTo>
                  <a:pt x="1714" y="1110"/>
                </a:moveTo>
                <a:lnTo>
                  <a:pt x="1666" y="1110"/>
                </a:lnTo>
                <a:lnTo>
                  <a:pt x="1666" y="1063"/>
                </a:lnTo>
                <a:lnTo>
                  <a:pt x="1714" y="1063"/>
                </a:lnTo>
                <a:lnTo>
                  <a:pt x="1714" y="1110"/>
                </a:lnTo>
                <a:close/>
                <a:moveTo>
                  <a:pt x="1638" y="1110"/>
                </a:moveTo>
                <a:lnTo>
                  <a:pt x="1591" y="1110"/>
                </a:lnTo>
                <a:lnTo>
                  <a:pt x="1591" y="1063"/>
                </a:lnTo>
                <a:lnTo>
                  <a:pt x="1638" y="1063"/>
                </a:lnTo>
                <a:lnTo>
                  <a:pt x="1638" y="1110"/>
                </a:lnTo>
                <a:close/>
                <a:moveTo>
                  <a:pt x="1562" y="1110"/>
                </a:moveTo>
                <a:lnTo>
                  <a:pt x="1515" y="1110"/>
                </a:lnTo>
                <a:lnTo>
                  <a:pt x="1515" y="1063"/>
                </a:lnTo>
                <a:lnTo>
                  <a:pt x="1562" y="1063"/>
                </a:lnTo>
                <a:lnTo>
                  <a:pt x="1562" y="1110"/>
                </a:lnTo>
                <a:close/>
                <a:moveTo>
                  <a:pt x="1486" y="1110"/>
                </a:moveTo>
                <a:lnTo>
                  <a:pt x="1439" y="1110"/>
                </a:lnTo>
                <a:lnTo>
                  <a:pt x="1439" y="1063"/>
                </a:lnTo>
                <a:lnTo>
                  <a:pt x="1486" y="1063"/>
                </a:lnTo>
                <a:lnTo>
                  <a:pt x="1486" y="1110"/>
                </a:lnTo>
                <a:close/>
                <a:moveTo>
                  <a:pt x="1032" y="1110"/>
                </a:moveTo>
                <a:lnTo>
                  <a:pt x="985" y="1110"/>
                </a:lnTo>
                <a:lnTo>
                  <a:pt x="985" y="1063"/>
                </a:lnTo>
                <a:lnTo>
                  <a:pt x="1032" y="1063"/>
                </a:lnTo>
                <a:lnTo>
                  <a:pt x="1032" y="1110"/>
                </a:lnTo>
                <a:close/>
                <a:moveTo>
                  <a:pt x="956" y="1110"/>
                </a:moveTo>
                <a:lnTo>
                  <a:pt x="909" y="1110"/>
                </a:lnTo>
                <a:lnTo>
                  <a:pt x="909" y="1063"/>
                </a:lnTo>
                <a:lnTo>
                  <a:pt x="956" y="1063"/>
                </a:lnTo>
                <a:lnTo>
                  <a:pt x="956" y="1110"/>
                </a:lnTo>
                <a:close/>
                <a:moveTo>
                  <a:pt x="881" y="1110"/>
                </a:moveTo>
                <a:lnTo>
                  <a:pt x="833" y="1110"/>
                </a:lnTo>
                <a:lnTo>
                  <a:pt x="833" y="1063"/>
                </a:lnTo>
                <a:lnTo>
                  <a:pt x="881" y="1063"/>
                </a:lnTo>
                <a:lnTo>
                  <a:pt x="881" y="1110"/>
                </a:lnTo>
                <a:close/>
                <a:moveTo>
                  <a:pt x="805" y="1110"/>
                </a:moveTo>
                <a:lnTo>
                  <a:pt x="758" y="1110"/>
                </a:lnTo>
                <a:lnTo>
                  <a:pt x="758" y="1063"/>
                </a:lnTo>
                <a:lnTo>
                  <a:pt x="805" y="1063"/>
                </a:lnTo>
                <a:lnTo>
                  <a:pt x="805" y="1110"/>
                </a:lnTo>
                <a:close/>
                <a:moveTo>
                  <a:pt x="2622" y="1035"/>
                </a:moveTo>
                <a:lnTo>
                  <a:pt x="2575" y="1035"/>
                </a:lnTo>
                <a:lnTo>
                  <a:pt x="2575" y="987"/>
                </a:lnTo>
                <a:lnTo>
                  <a:pt x="2622" y="987"/>
                </a:lnTo>
                <a:lnTo>
                  <a:pt x="2622" y="1035"/>
                </a:lnTo>
                <a:close/>
                <a:moveTo>
                  <a:pt x="2547" y="1035"/>
                </a:moveTo>
                <a:lnTo>
                  <a:pt x="2499" y="1035"/>
                </a:lnTo>
                <a:lnTo>
                  <a:pt x="2499" y="987"/>
                </a:lnTo>
                <a:lnTo>
                  <a:pt x="2547" y="987"/>
                </a:lnTo>
                <a:lnTo>
                  <a:pt x="2547" y="1035"/>
                </a:lnTo>
                <a:close/>
                <a:moveTo>
                  <a:pt x="2471" y="1035"/>
                </a:moveTo>
                <a:lnTo>
                  <a:pt x="2424" y="1035"/>
                </a:lnTo>
                <a:lnTo>
                  <a:pt x="2424" y="987"/>
                </a:lnTo>
                <a:lnTo>
                  <a:pt x="2471" y="987"/>
                </a:lnTo>
                <a:lnTo>
                  <a:pt x="2471" y="1035"/>
                </a:lnTo>
                <a:close/>
                <a:moveTo>
                  <a:pt x="2395" y="1035"/>
                </a:moveTo>
                <a:lnTo>
                  <a:pt x="2348" y="1035"/>
                </a:lnTo>
                <a:lnTo>
                  <a:pt x="2348" y="987"/>
                </a:lnTo>
                <a:lnTo>
                  <a:pt x="2395" y="987"/>
                </a:lnTo>
                <a:lnTo>
                  <a:pt x="2395" y="1035"/>
                </a:lnTo>
                <a:close/>
                <a:moveTo>
                  <a:pt x="2319" y="1035"/>
                </a:moveTo>
                <a:lnTo>
                  <a:pt x="2272" y="1035"/>
                </a:lnTo>
                <a:lnTo>
                  <a:pt x="2272" y="987"/>
                </a:lnTo>
                <a:lnTo>
                  <a:pt x="2319" y="987"/>
                </a:lnTo>
                <a:lnTo>
                  <a:pt x="2319" y="1035"/>
                </a:lnTo>
                <a:close/>
                <a:moveTo>
                  <a:pt x="2168" y="1035"/>
                </a:moveTo>
                <a:lnTo>
                  <a:pt x="2121" y="1035"/>
                </a:lnTo>
                <a:lnTo>
                  <a:pt x="2121" y="987"/>
                </a:lnTo>
                <a:lnTo>
                  <a:pt x="2168" y="987"/>
                </a:lnTo>
                <a:lnTo>
                  <a:pt x="2168" y="1035"/>
                </a:lnTo>
                <a:close/>
                <a:moveTo>
                  <a:pt x="2092" y="1035"/>
                </a:moveTo>
                <a:lnTo>
                  <a:pt x="2045" y="1035"/>
                </a:lnTo>
                <a:lnTo>
                  <a:pt x="2045" y="987"/>
                </a:lnTo>
                <a:lnTo>
                  <a:pt x="2092" y="987"/>
                </a:lnTo>
                <a:lnTo>
                  <a:pt x="2092" y="1035"/>
                </a:lnTo>
                <a:close/>
                <a:moveTo>
                  <a:pt x="2016" y="1035"/>
                </a:moveTo>
                <a:lnTo>
                  <a:pt x="1969" y="1035"/>
                </a:lnTo>
                <a:lnTo>
                  <a:pt x="1969" y="987"/>
                </a:lnTo>
                <a:lnTo>
                  <a:pt x="2016" y="987"/>
                </a:lnTo>
                <a:lnTo>
                  <a:pt x="2016" y="1035"/>
                </a:lnTo>
                <a:close/>
                <a:moveTo>
                  <a:pt x="1941" y="1035"/>
                </a:moveTo>
                <a:lnTo>
                  <a:pt x="1893" y="1035"/>
                </a:lnTo>
                <a:lnTo>
                  <a:pt x="1893" y="987"/>
                </a:lnTo>
                <a:lnTo>
                  <a:pt x="1941" y="987"/>
                </a:lnTo>
                <a:lnTo>
                  <a:pt x="1941" y="1035"/>
                </a:lnTo>
                <a:close/>
                <a:moveTo>
                  <a:pt x="1865" y="1035"/>
                </a:moveTo>
                <a:lnTo>
                  <a:pt x="1818" y="1035"/>
                </a:lnTo>
                <a:lnTo>
                  <a:pt x="1818" y="987"/>
                </a:lnTo>
                <a:lnTo>
                  <a:pt x="1865" y="987"/>
                </a:lnTo>
                <a:lnTo>
                  <a:pt x="1865" y="1035"/>
                </a:lnTo>
                <a:close/>
                <a:moveTo>
                  <a:pt x="1789" y="1035"/>
                </a:moveTo>
                <a:lnTo>
                  <a:pt x="1742" y="1035"/>
                </a:lnTo>
                <a:lnTo>
                  <a:pt x="1742" y="987"/>
                </a:lnTo>
                <a:lnTo>
                  <a:pt x="1789" y="987"/>
                </a:lnTo>
                <a:lnTo>
                  <a:pt x="1789" y="1035"/>
                </a:lnTo>
                <a:close/>
                <a:moveTo>
                  <a:pt x="1714" y="1035"/>
                </a:moveTo>
                <a:lnTo>
                  <a:pt x="1666" y="1035"/>
                </a:lnTo>
                <a:lnTo>
                  <a:pt x="1666" y="987"/>
                </a:lnTo>
                <a:lnTo>
                  <a:pt x="1714" y="987"/>
                </a:lnTo>
                <a:lnTo>
                  <a:pt x="1714" y="1035"/>
                </a:lnTo>
                <a:close/>
                <a:moveTo>
                  <a:pt x="1638" y="1035"/>
                </a:moveTo>
                <a:lnTo>
                  <a:pt x="1591" y="1035"/>
                </a:lnTo>
                <a:lnTo>
                  <a:pt x="1591" y="987"/>
                </a:lnTo>
                <a:lnTo>
                  <a:pt x="1638" y="987"/>
                </a:lnTo>
                <a:lnTo>
                  <a:pt x="1638" y="1035"/>
                </a:lnTo>
                <a:close/>
                <a:moveTo>
                  <a:pt x="1562" y="1035"/>
                </a:moveTo>
                <a:lnTo>
                  <a:pt x="1515" y="1035"/>
                </a:lnTo>
                <a:lnTo>
                  <a:pt x="1515" y="987"/>
                </a:lnTo>
                <a:lnTo>
                  <a:pt x="1562" y="987"/>
                </a:lnTo>
                <a:lnTo>
                  <a:pt x="1562" y="1035"/>
                </a:lnTo>
                <a:close/>
                <a:moveTo>
                  <a:pt x="1486" y="1035"/>
                </a:moveTo>
                <a:lnTo>
                  <a:pt x="1439" y="1035"/>
                </a:lnTo>
                <a:lnTo>
                  <a:pt x="1439" y="987"/>
                </a:lnTo>
                <a:lnTo>
                  <a:pt x="1486" y="987"/>
                </a:lnTo>
                <a:lnTo>
                  <a:pt x="1486" y="1035"/>
                </a:lnTo>
                <a:close/>
                <a:moveTo>
                  <a:pt x="805" y="1035"/>
                </a:moveTo>
                <a:lnTo>
                  <a:pt x="758" y="1035"/>
                </a:lnTo>
                <a:lnTo>
                  <a:pt x="758" y="987"/>
                </a:lnTo>
                <a:lnTo>
                  <a:pt x="805" y="987"/>
                </a:lnTo>
                <a:lnTo>
                  <a:pt x="805" y="1035"/>
                </a:lnTo>
                <a:close/>
                <a:moveTo>
                  <a:pt x="729" y="1035"/>
                </a:moveTo>
                <a:lnTo>
                  <a:pt x="682" y="1035"/>
                </a:lnTo>
                <a:lnTo>
                  <a:pt x="682" y="987"/>
                </a:lnTo>
                <a:lnTo>
                  <a:pt x="729" y="987"/>
                </a:lnTo>
                <a:lnTo>
                  <a:pt x="729" y="1035"/>
                </a:lnTo>
                <a:close/>
                <a:moveTo>
                  <a:pt x="653" y="1035"/>
                </a:moveTo>
                <a:lnTo>
                  <a:pt x="606" y="1035"/>
                </a:lnTo>
                <a:lnTo>
                  <a:pt x="606" y="987"/>
                </a:lnTo>
                <a:lnTo>
                  <a:pt x="653" y="987"/>
                </a:lnTo>
                <a:lnTo>
                  <a:pt x="653" y="1035"/>
                </a:lnTo>
                <a:close/>
                <a:moveTo>
                  <a:pt x="2776" y="959"/>
                </a:moveTo>
                <a:lnTo>
                  <a:pt x="2726" y="959"/>
                </a:lnTo>
                <a:lnTo>
                  <a:pt x="2726" y="912"/>
                </a:lnTo>
                <a:lnTo>
                  <a:pt x="2776" y="912"/>
                </a:lnTo>
                <a:lnTo>
                  <a:pt x="2776" y="959"/>
                </a:lnTo>
                <a:close/>
                <a:moveTo>
                  <a:pt x="2700" y="959"/>
                </a:moveTo>
                <a:lnTo>
                  <a:pt x="2651" y="959"/>
                </a:lnTo>
                <a:lnTo>
                  <a:pt x="2651" y="912"/>
                </a:lnTo>
                <a:lnTo>
                  <a:pt x="2700" y="912"/>
                </a:lnTo>
                <a:lnTo>
                  <a:pt x="2700" y="959"/>
                </a:lnTo>
                <a:close/>
                <a:moveTo>
                  <a:pt x="2622" y="959"/>
                </a:moveTo>
                <a:lnTo>
                  <a:pt x="2575" y="959"/>
                </a:lnTo>
                <a:lnTo>
                  <a:pt x="2575" y="912"/>
                </a:lnTo>
                <a:lnTo>
                  <a:pt x="2622" y="912"/>
                </a:lnTo>
                <a:lnTo>
                  <a:pt x="2622" y="959"/>
                </a:lnTo>
                <a:close/>
                <a:moveTo>
                  <a:pt x="2547" y="959"/>
                </a:moveTo>
                <a:lnTo>
                  <a:pt x="2499" y="959"/>
                </a:lnTo>
                <a:lnTo>
                  <a:pt x="2499" y="912"/>
                </a:lnTo>
                <a:lnTo>
                  <a:pt x="2547" y="912"/>
                </a:lnTo>
                <a:lnTo>
                  <a:pt x="2547" y="959"/>
                </a:lnTo>
                <a:close/>
                <a:moveTo>
                  <a:pt x="2471" y="959"/>
                </a:moveTo>
                <a:lnTo>
                  <a:pt x="2424" y="959"/>
                </a:lnTo>
                <a:lnTo>
                  <a:pt x="2424" y="912"/>
                </a:lnTo>
                <a:lnTo>
                  <a:pt x="2471" y="912"/>
                </a:lnTo>
                <a:lnTo>
                  <a:pt x="2471" y="959"/>
                </a:lnTo>
                <a:close/>
                <a:moveTo>
                  <a:pt x="2395" y="959"/>
                </a:moveTo>
                <a:lnTo>
                  <a:pt x="2348" y="959"/>
                </a:lnTo>
                <a:lnTo>
                  <a:pt x="2348" y="912"/>
                </a:lnTo>
                <a:lnTo>
                  <a:pt x="2395" y="912"/>
                </a:lnTo>
                <a:lnTo>
                  <a:pt x="2395" y="959"/>
                </a:lnTo>
                <a:close/>
                <a:moveTo>
                  <a:pt x="2319" y="959"/>
                </a:moveTo>
                <a:lnTo>
                  <a:pt x="2272" y="959"/>
                </a:lnTo>
                <a:lnTo>
                  <a:pt x="2272" y="912"/>
                </a:lnTo>
                <a:lnTo>
                  <a:pt x="2319" y="912"/>
                </a:lnTo>
                <a:lnTo>
                  <a:pt x="2319" y="959"/>
                </a:lnTo>
                <a:close/>
                <a:moveTo>
                  <a:pt x="2168" y="959"/>
                </a:moveTo>
                <a:lnTo>
                  <a:pt x="2121" y="959"/>
                </a:lnTo>
                <a:lnTo>
                  <a:pt x="2121" y="912"/>
                </a:lnTo>
                <a:lnTo>
                  <a:pt x="2168" y="912"/>
                </a:lnTo>
                <a:lnTo>
                  <a:pt x="2168" y="959"/>
                </a:lnTo>
                <a:close/>
                <a:moveTo>
                  <a:pt x="2092" y="959"/>
                </a:moveTo>
                <a:lnTo>
                  <a:pt x="2045" y="959"/>
                </a:lnTo>
                <a:lnTo>
                  <a:pt x="2045" y="912"/>
                </a:lnTo>
                <a:lnTo>
                  <a:pt x="2092" y="912"/>
                </a:lnTo>
                <a:lnTo>
                  <a:pt x="2092" y="959"/>
                </a:lnTo>
                <a:close/>
                <a:moveTo>
                  <a:pt x="2016" y="959"/>
                </a:moveTo>
                <a:lnTo>
                  <a:pt x="1969" y="959"/>
                </a:lnTo>
                <a:lnTo>
                  <a:pt x="1969" y="912"/>
                </a:lnTo>
                <a:lnTo>
                  <a:pt x="2016" y="912"/>
                </a:lnTo>
                <a:lnTo>
                  <a:pt x="2016" y="959"/>
                </a:lnTo>
                <a:close/>
                <a:moveTo>
                  <a:pt x="1941" y="959"/>
                </a:moveTo>
                <a:lnTo>
                  <a:pt x="1893" y="959"/>
                </a:lnTo>
                <a:lnTo>
                  <a:pt x="1893" y="912"/>
                </a:lnTo>
                <a:lnTo>
                  <a:pt x="1941" y="912"/>
                </a:lnTo>
                <a:lnTo>
                  <a:pt x="1941" y="959"/>
                </a:lnTo>
                <a:close/>
                <a:moveTo>
                  <a:pt x="1865" y="959"/>
                </a:moveTo>
                <a:lnTo>
                  <a:pt x="1818" y="959"/>
                </a:lnTo>
                <a:lnTo>
                  <a:pt x="1818" y="912"/>
                </a:lnTo>
                <a:lnTo>
                  <a:pt x="1865" y="912"/>
                </a:lnTo>
                <a:lnTo>
                  <a:pt x="1865" y="959"/>
                </a:lnTo>
                <a:close/>
                <a:moveTo>
                  <a:pt x="1789" y="959"/>
                </a:moveTo>
                <a:lnTo>
                  <a:pt x="1742" y="959"/>
                </a:lnTo>
                <a:lnTo>
                  <a:pt x="1742" y="912"/>
                </a:lnTo>
                <a:lnTo>
                  <a:pt x="1789" y="912"/>
                </a:lnTo>
                <a:lnTo>
                  <a:pt x="1789" y="959"/>
                </a:lnTo>
                <a:close/>
                <a:moveTo>
                  <a:pt x="1714" y="959"/>
                </a:moveTo>
                <a:lnTo>
                  <a:pt x="1666" y="959"/>
                </a:lnTo>
                <a:lnTo>
                  <a:pt x="1666" y="912"/>
                </a:lnTo>
                <a:lnTo>
                  <a:pt x="1714" y="912"/>
                </a:lnTo>
                <a:lnTo>
                  <a:pt x="1714" y="959"/>
                </a:lnTo>
                <a:close/>
                <a:moveTo>
                  <a:pt x="1638" y="959"/>
                </a:moveTo>
                <a:lnTo>
                  <a:pt x="1591" y="959"/>
                </a:lnTo>
                <a:lnTo>
                  <a:pt x="1591" y="912"/>
                </a:lnTo>
                <a:lnTo>
                  <a:pt x="1638" y="912"/>
                </a:lnTo>
                <a:lnTo>
                  <a:pt x="1638" y="959"/>
                </a:lnTo>
                <a:close/>
                <a:moveTo>
                  <a:pt x="1562" y="959"/>
                </a:moveTo>
                <a:lnTo>
                  <a:pt x="1515" y="959"/>
                </a:lnTo>
                <a:lnTo>
                  <a:pt x="1515" y="912"/>
                </a:lnTo>
                <a:lnTo>
                  <a:pt x="1562" y="912"/>
                </a:lnTo>
                <a:lnTo>
                  <a:pt x="1562" y="959"/>
                </a:lnTo>
                <a:close/>
                <a:moveTo>
                  <a:pt x="1486" y="959"/>
                </a:moveTo>
                <a:lnTo>
                  <a:pt x="1439" y="959"/>
                </a:lnTo>
                <a:lnTo>
                  <a:pt x="1439" y="912"/>
                </a:lnTo>
                <a:lnTo>
                  <a:pt x="1486" y="912"/>
                </a:lnTo>
                <a:lnTo>
                  <a:pt x="1486" y="959"/>
                </a:lnTo>
                <a:close/>
                <a:moveTo>
                  <a:pt x="881" y="959"/>
                </a:moveTo>
                <a:lnTo>
                  <a:pt x="833" y="959"/>
                </a:lnTo>
                <a:lnTo>
                  <a:pt x="833" y="912"/>
                </a:lnTo>
                <a:lnTo>
                  <a:pt x="881" y="912"/>
                </a:lnTo>
                <a:lnTo>
                  <a:pt x="881" y="959"/>
                </a:lnTo>
                <a:close/>
                <a:moveTo>
                  <a:pt x="653" y="959"/>
                </a:moveTo>
                <a:lnTo>
                  <a:pt x="606" y="959"/>
                </a:lnTo>
                <a:lnTo>
                  <a:pt x="606" y="912"/>
                </a:lnTo>
                <a:lnTo>
                  <a:pt x="653" y="912"/>
                </a:lnTo>
                <a:lnTo>
                  <a:pt x="653" y="959"/>
                </a:lnTo>
                <a:close/>
                <a:moveTo>
                  <a:pt x="578" y="959"/>
                </a:moveTo>
                <a:lnTo>
                  <a:pt x="530" y="959"/>
                </a:lnTo>
                <a:lnTo>
                  <a:pt x="530" y="912"/>
                </a:lnTo>
                <a:lnTo>
                  <a:pt x="578" y="912"/>
                </a:lnTo>
                <a:lnTo>
                  <a:pt x="578" y="959"/>
                </a:lnTo>
                <a:close/>
                <a:moveTo>
                  <a:pt x="2928" y="883"/>
                </a:moveTo>
                <a:lnTo>
                  <a:pt x="2878" y="883"/>
                </a:lnTo>
                <a:lnTo>
                  <a:pt x="2878" y="836"/>
                </a:lnTo>
                <a:lnTo>
                  <a:pt x="2928" y="836"/>
                </a:lnTo>
                <a:lnTo>
                  <a:pt x="2928" y="883"/>
                </a:lnTo>
                <a:close/>
                <a:moveTo>
                  <a:pt x="2776" y="883"/>
                </a:moveTo>
                <a:lnTo>
                  <a:pt x="2726" y="883"/>
                </a:lnTo>
                <a:lnTo>
                  <a:pt x="2726" y="836"/>
                </a:lnTo>
                <a:lnTo>
                  <a:pt x="2776" y="836"/>
                </a:lnTo>
                <a:lnTo>
                  <a:pt x="2776" y="883"/>
                </a:lnTo>
                <a:close/>
                <a:moveTo>
                  <a:pt x="2700" y="883"/>
                </a:moveTo>
                <a:lnTo>
                  <a:pt x="2651" y="883"/>
                </a:lnTo>
                <a:lnTo>
                  <a:pt x="2651" y="836"/>
                </a:lnTo>
                <a:lnTo>
                  <a:pt x="2700" y="836"/>
                </a:lnTo>
                <a:lnTo>
                  <a:pt x="2700" y="883"/>
                </a:lnTo>
                <a:close/>
                <a:moveTo>
                  <a:pt x="2622" y="883"/>
                </a:moveTo>
                <a:lnTo>
                  <a:pt x="2575" y="883"/>
                </a:lnTo>
                <a:lnTo>
                  <a:pt x="2575" y="836"/>
                </a:lnTo>
                <a:lnTo>
                  <a:pt x="2622" y="836"/>
                </a:lnTo>
                <a:lnTo>
                  <a:pt x="2622" y="883"/>
                </a:lnTo>
                <a:close/>
                <a:moveTo>
                  <a:pt x="2547" y="883"/>
                </a:moveTo>
                <a:lnTo>
                  <a:pt x="2499" y="883"/>
                </a:lnTo>
                <a:lnTo>
                  <a:pt x="2499" y="836"/>
                </a:lnTo>
                <a:lnTo>
                  <a:pt x="2547" y="836"/>
                </a:lnTo>
                <a:lnTo>
                  <a:pt x="2547" y="883"/>
                </a:lnTo>
                <a:close/>
                <a:moveTo>
                  <a:pt x="2471" y="883"/>
                </a:moveTo>
                <a:lnTo>
                  <a:pt x="2424" y="883"/>
                </a:lnTo>
                <a:lnTo>
                  <a:pt x="2424" y="836"/>
                </a:lnTo>
                <a:lnTo>
                  <a:pt x="2471" y="836"/>
                </a:lnTo>
                <a:lnTo>
                  <a:pt x="2471" y="883"/>
                </a:lnTo>
                <a:close/>
                <a:moveTo>
                  <a:pt x="2395" y="883"/>
                </a:moveTo>
                <a:lnTo>
                  <a:pt x="2348" y="883"/>
                </a:lnTo>
                <a:lnTo>
                  <a:pt x="2348" y="836"/>
                </a:lnTo>
                <a:lnTo>
                  <a:pt x="2395" y="836"/>
                </a:lnTo>
                <a:lnTo>
                  <a:pt x="2395" y="883"/>
                </a:lnTo>
                <a:close/>
                <a:moveTo>
                  <a:pt x="2319" y="883"/>
                </a:moveTo>
                <a:lnTo>
                  <a:pt x="2272" y="883"/>
                </a:lnTo>
                <a:lnTo>
                  <a:pt x="2272" y="836"/>
                </a:lnTo>
                <a:lnTo>
                  <a:pt x="2319" y="836"/>
                </a:lnTo>
                <a:lnTo>
                  <a:pt x="2319" y="883"/>
                </a:lnTo>
                <a:close/>
                <a:moveTo>
                  <a:pt x="2244" y="883"/>
                </a:moveTo>
                <a:lnTo>
                  <a:pt x="2196" y="883"/>
                </a:lnTo>
                <a:lnTo>
                  <a:pt x="2196" y="836"/>
                </a:lnTo>
                <a:lnTo>
                  <a:pt x="2244" y="836"/>
                </a:lnTo>
                <a:lnTo>
                  <a:pt x="2244" y="883"/>
                </a:lnTo>
                <a:close/>
                <a:moveTo>
                  <a:pt x="2168" y="883"/>
                </a:moveTo>
                <a:lnTo>
                  <a:pt x="2121" y="883"/>
                </a:lnTo>
                <a:lnTo>
                  <a:pt x="2121" y="836"/>
                </a:lnTo>
                <a:lnTo>
                  <a:pt x="2168" y="836"/>
                </a:lnTo>
                <a:lnTo>
                  <a:pt x="2168" y="883"/>
                </a:lnTo>
                <a:close/>
                <a:moveTo>
                  <a:pt x="2092" y="883"/>
                </a:moveTo>
                <a:lnTo>
                  <a:pt x="2045" y="883"/>
                </a:lnTo>
                <a:lnTo>
                  <a:pt x="2045" y="836"/>
                </a:lnTo>
                <a:lnTo>
                  <a:pt x="2092" y="836"/>
                </a:lnTo>
                <a:lnTo>
                  <a:pt x="2092" y="883"/>
                </a:lnTo>
                <a:close/>
                <a:moveTo>
                  <a:pt x="2016" y="883"/>
                </a:moveTo>
                <a:lnTo>
                  <a:pt x="1969" y="883"/>
                </a:lnTo>
                <a:lnTo>
                  <a:pt x="1969" y="836"/>
                </a:lnTo>
                <a:lnTo>
                  <a:pt x="2016" y="836"/>
                </a:lnTo>
                <a:lnTo>
                  <a:pt x="2016" y="883"/>
                </a:lnTo>
                <a:close/>
                <a:moveTo>
                  <a:pt x="1865" y="883"/>
                </a:moveTo>
                <a:lnTo>
                  <a:pt x="1818" y="883"/>
                </a:lnTo>
                <a:lnTo>
                  <a:pt x="1818" y="836"/>
                </a:lnTo>
                <a:lnTo>
                  <a:pt x="1865" y="836"/>
                </a:lnTo>
                <a:lnTo>
                  <a:pt x="1865" y="883"/>
                </a:lnTo>
                <a:close/>
                <a:moveTo>
                  <a:pt x="1789" y="883"/>
                </a:moveTo>
                <a:lnTo>
                  <a:pt x="1742" y="883"/>
                </a:lnTo>
                <a:lnTo>
                  <a:pt x="1742" y="836"/>
                </a:lnTo>
                <a:lnTo>
                  <a:pt x="1789" y="836"/>
                </a:lnTo>
                <a:lnTo>
                  <a:pt x="1789" y="883"/>
                </a:lnTo>
                <a:close/>
                <a:moveTo>
                  <a:pt x="1714" y="883"/>
                </a:moveTo>
                <a:lnTo>
                  <a:pt x="1666" y="883"/>
                </a:lnTo>
                <a:lnTo>
                  <a:pt x="1666" y="836"/>
                </a:lnTo>
                <a:lnTo>
                  <a:pt x="1714" y="836"/>
                </a:lnTo>
                <a:lnTo>
                  <a:pt x="1714" y="883"/>
                </a:lnTo>
                <a:close/>
                <a:moveTo>
                  <a:pt x="1638" y="883"/>
                </a:moveTo>
                <a:lnTo>
                  <a:pt x="1591" y="883"/>
                </a:lnTo>
                <a:lnTo>
                  <a:pt x="1591" y="836"/>
                </a:lnTo>
                <a:lnTo>
                  <a:pt x="1638" y="836"/>
                </a:lnTo>
                <a:lnTo>
                  <a:pt x="1638" y="883"/>
                </a:lnTo>
                <a:close/>
                <a:moveTo>
                  <a:pt x="1562" y="883"/>
                </a:moveTo>
                <a:lnTo>
                  <a:pt x="1515" y="883"/>
                </a:lnTo>
                <a:lnTo>
                  <a:pt x="1515" y="836"/>
                </a:lnTo>
                <a:lnTo>
                  <a:pt x="1562" y="836"/>
                </a:lnTo>
                <a:lnTo>
                  <a:pt x="1562" y="883"/>
                </a:lnTo>
                <a:close/>
                <a:moveTo>
                  <a:pt x="805" y="883"/>
                </a:moveTo>
                <a:lnTo>
                  <a:pt x="758" y="883"/>
                </a:lnTo>
                <a:lnTo>
                  <a:pt x="758" y="836"/>
                </a:lnTo>
                <a:lnTo>
                  <a:pt x="805" y="836"/>
                </a:lnTo>
                <a:lnTo>
                  <a:pt x="805" y="883"/>
                </a:lnTo>
                <a:close/>
                <a:moveTo>
                  <a:pt x="729" y="883"/>
                </a:moveTo>
                <a:lnTo>
                  <a:pt x="682" y="883"/>
                </a:lnTo>
                <a:lnTo>
                  <a:pt x="682" y="836"/>
                </a:lnTo>
                <a:lnTo>
                  <a:pt x="729" y="836"/>
                </a:lnTo>
                <a:lnTo>
                  <a:pt x="729" y="883"/>
                </a:lnTo>
                <a:close/>
                <a:moveTo>
                  <a:pt x="653" y="883"/>
                </a:moveTo>
                <a:lnTo>
                  <a:pt x="606" y="883"/>
                </a:lnTo>
                <a:lnTo>
                  <a:pt x="606" y="836"/>
                </a:lnTo>
                <a:lnTo>
                  <a:pt x="653" y="836"/>
                </a:lnTo>
                <a:lnTo>
                  <a:pt x="653" y="883"/>
                </a:lnTo>
                <a:close/>
                <a:moveTo>
                  <a:pt x="578" y="883"/>
                </a:moveTo>
                <a:lnTo>
                  <a:pt x="530" y="883"/>
                </a:lnTo>
                <a:lnTo>
                  <a:pt x="530" y="836"/>
                </a:lnTo>
                <a:lnTo>
                  <a:pt x="578" y="836"/>
                </a:lnTo>
                <a:lnTo>
                  <a:pt x="578" y="883"/>
                </a:lnTo>
                <a:close/>
                <a:moveTo>
                  <a:pt x="502" y="883"/>
                </a:moveTo>
                <a:lnTo>
                  <a:pt x="455" y="883"/>
                </a:lnTo>
                <a:lnTo>
                  <a:pt x="455" y="836"/>
                </a:lnTo>
                <a:lnTo>
                  <a:pt x="502" y="836"/>
                </a:lnTo>
                <a:lnTo>
                  <a:pt x="502" y="883"/>
                </a:lnTo>
                <a:close/>
                <a:moveTo>
                  <a:pt x="3003" y="807"/>
                </a:moveTo>
                <a:lnTo>
                  <a:pt x="2954" y="807"/>
                </a:lnTo>
                <a:lnTo>
                  <a:pt x="2954" y="760"/>
                </a:lnTo>
                <a:lnTo>
                  <a:pt x="3003" y="760"/>
                </a:lnTo>
                <a:lnTo>
                  <a:pt x="3003" y="807"/>
                </a:lnTo>
                <a:close/>
                <a:moveTo>
                  <a:pt x="2852" y="807"/>
                </a:moveTo>
                <a:lnTo>
                  <a:pt x="2802" y="807"/>
                </a:lnTo>
                <a:lnTo>
                  <a:pt x="2802" y="760"/>
                </a:lnTo>
                <a:lnTo>
                  <a:pt x="2852" y="760"/>
                </a:lnTo>
                <a:lnTo>
                  <a:pt x="2852" y="807"/>
                </a:lnTo>
                <a:close/>
                <a:moveTo>
                  <a:pt x="2776" y="807"/>
                </a:moveTo>
                <a:lnTo>
                  <a:pt x="2726" y="807"/>
                </a:lnTo>
                <a:lnTo>
                  <a:pt x="2726" y="760"/>
                </a:lnTo>
                <a:lnTo>
                  <a:pt x="2776" y="760"/>
                </a:lnTo>
                <a:lnTo>
                  <a:pt x="2776" y="807"/>
                </a:lnTo>
                <a:close/>
                <a:moveTo>
                  <a:pt x="2700" y="807"/>
                </a:moveTo>
                <a:lnTo>
                  <a:pt x="2651" y="807"/>
                </a:lnTo>
                <a:lnTo>
                  <a:pt x="2651" y="760"/>
                </a:lnTo>
                <a:lnTo>
                  <a:pt x="2700" y="760"/>
                </a:lnTo>
                <a:lnTo>
                  <a:pt x="2700" y="807"/>
                </a:lnTo>
                <a:close/>
                <a:moveTo>
                  <a:pt x="2622" y="807"/>
                </a:moveTo>
                <a:lnTo>
                  <a:pt x="2575" y="807"/>
                </a:lnTo>
                <a:lnTo>
                  <a:pt x="2575" y="760"/>
                </a:lnTo>
                <a:lnTo>
                  <a:pt x="2622" y="760"/>
                </a:lnTo>
                <a:lnTo>
                  <a:pt x="2622" y="807"/>
                </a:lnTo>
                <a:close/>
                <a:moveTo>
                  <a:pt x="2547" y="807"/>
                </a:moveTo>
                <a:lnTo>
                  <a:pt x="2499" y="807"/>
                </a:lnTo>
                <a:lnTo>
                  <a:pt x="2499" y="760"/>
                </a:lnTo>
                <a:lnTo>
                  <a:pt x="2547" y="760"/>
                </a:lnTo>
                <a:lnTo>
                  <a:pt x="2547" y="807"/>
                </a:lnTo>
                <a:close/>
                <a:moveTo>
                  <a:pt x="2471" y="807"/>
                </a:moveTo>
                <a:lnTo>
                  <a:pt x="2424" y="807"/>
                </a:lnTo>
                <a:lnTo>
                  <a:pt x="2424" y="760"/>
                </a:lnTo>
                <a:lnTo>
                  <a:pt x="2471" y="760"/>
                </a:lnTo>
                <a:lnTo>
                  <a:pt x="2471" y="807"/>
                </a:lnTo>
                <a:close/>
                <a:moveTo>
                  <a:pt x="2395" y="807"/>
                </a:moveTo>
                <a:lnTo>
                  <a:pt x="2348" y="807"/>
                </a:lnTo>
                <a:lnTo>
                  <a:pt x="2348" y="760"/>
                </a:lnTo>
                <a:lnTo>
                  <a:pt x="2395" y="760"/>
                </a:lnTo>
                <a:lnTo>
                  <a:pt x="2395" y="807"/>
                </a:lnTo>
                <a:close/>
                <a:moveTo>
                  <a:pt x="2319" y="807"/>
                </a:moveTo>
                <a:lnTo>
                  <a:pt x="2272" y="807"/>
                </a:lnTo>
                <a:lnTo>
                  <a:pt x="2272" y="760"/>
                </a:lnTo>
                <a:lnTo>
                  <a:pt x="2319" y="760"/>
                </a:lnTo>
                <a:lnTo>
                  <a:pt x="2319" y="807"/>
                </a:lnTo>
                <a:close/>
                <a:moveTo>
                  <a:pt x="2244" y="807"/>
                </a:moveTo>
                <a:lnTo>
                  <a:pt x="2196" y="807"/>
                </a:lnTo>
                <a:lnTo>
                  <a:pt x="2196" y="760"/>
                </a:lnTo>
                <a:lnTo>
                  <a:pt x="2244" y="760"/>
                </a:lnTo>
                <a:lnTo>
                  <a:pt x="2244" y="807"/>
                </a:lnTo>
                <a:close/>
                <a:moveTo>
                  <a:pt x="2168" y="807"/>
                </a:moveTo>
                <a:lnTo>
                  <a:pt x="2121" y="807"/>
                </a:lnTo>
                <a:lnTo>
                  <a:pt x="2121" y="760"/>
                </a:lnTo>
                <a:lnTo>
                  <a:pt x="2168" y="760"/>
                </a:lnTo>
                <a:lnTo>
                  <a:pt x="2168" y="807"/>
                </a:lnTo>
                <a:close/>
                <a:moveTo>
                  <a:pt x="2092" y="807"/>
                </a:moveTo>
                <a:lnTo>
                  <a:pt x="2045" y="807"/>
                </a:lnTo>
                <a:lnTo>
                  <a:pt x="2045" y="760"/>
                </a:lnTo>
                <a:lnTo>
                  <a:pt x="2092" y="760"/>
                </a:lnTo>
                <a:lnTo>
                  <a:pt x="2092" y="807"/>
                </a:lnTo>
                <a:close/>
                <a:moveTo>
                  <a:pt x="2016" y="807"/>
                </a:moveTo>
                <a:lnTo>
                  <a:pt x="1969" y="807"/>
                </a:lnTo>
                <a:lnTo>
                  <a:pt x="1969" y="760"/>
                </a:lnTo>
                <a:lnTo>
                  <a:pt x="2016" y="760"/>
                </a:lnTo>
                <a:lnTo>
                  <a:pt x="2016" y="807"/>
                </a:lnTo>
                <a:close/>
                <a:moveTo>
                  <a:pt x="1941" y="807"/>
                </a:moveTo>
                <a:lnTo>
                  <a:pt x="1893" y="807"/>
                </a:lnTo>
                <a:lnTo>
                  <a:pt x="1893" y="760"/>
                </a:lnTo>
                <a:lnTo>
                  <a:pt x="1941" y="760"/>
                </a:lnTo>
                <a:lnTo>
                  <a:pt x="1941" y="807"/>
                </a:lnTo>
                <a:close/>
                <a:moveTo>
                  <a:pt x="1789" y="807"/>
                </a:moveTo>
                <a:lnTo>
                  <a:pt x="1742" y="807"/>
                </a:lnTo>
                <a:lnTo>
                  <a:pt x="1742" y="760"/>
                </a:lnTo>
                <a:lnTo>
                  <a:pt x="1789" y="760"/>
                </a:lnTo>
                <a:lnTo>
                  <a:pt x="1789" y="807"/>
                </a:lnTo>
                <a:close/>
                <a:moveTo>
                  <a:pt x="1638" y="807"/>
                </a:moveTo>
                <a:lnTo>
                  <a:pt x="1591" y="807"/>
                </a:lnTo>
                <a:lnTo>
                  <a:pt x="1591" y="760"/>
                </a:lnTo>
                <a:lnTo>
                  <a:pt x="1638" y="760"/>
                </a:lnTo>
                <a:lnTo>
                  <a:pt x="1638" y="807"/>
                </a:lnTo>
                <a:close/>
                <a:moveTo>
                  <a:pt x="1562" y="807"/>
                </a:moveTo>
                <a:lnTo>
                  <a:pt x="1515" y="807"/>
                </a:lnTo>
                <a:lnTo>
                  <a:pt x="1515" y="760"/>
                </a:lnTo>
                <a:lnTo>
                  <a:pt x="1562" y="760"/>
                </a:lnTo>
                <a:lnTo>
                  <a:pt x="1562" y="807"/>
                </a:lnTo>
                <a:close/>
                <a:moveTo>
                  <a:pt x="881" y="807"/>
                </a:moveTo>
                <a:lnTo>
                  <a:pt x="833" y="807"/>
                </a:lnTo>
                <a:lnTo>
                  <a:pt x="833" y="760"/>
                </a:lnTo>
                <a:lnTo>
                  <a:pt x="881" y="760"/>
                </a:lnTo>
                <a:lnTo>
                  <a:pt x="881" y="807"/>
                </a:lnTo>
                <a:close/>
                <a:moveTo>
                  <a:pt x="805" y="807"/>
                </a:moveTo>
                <a:lnTo>
                  <a:pt x="758" y="807"/>
                </a:lnTo>
                <a:lnTo>
                  <a:pt x="758" y="760"/>
                </a:lnTo>
                <a:lnTo>
                  <a:pt x="805" y="760"/>
                </a:lnTo>
                <a:lnTo>
                  <a:pt x="805" y="807"/>
                </a:lnTo>
                <a:close/>
                <a:moveTo>
                  <a:pt x="729" y="807"/>
                </a:moveTo>
                <a:lnTo>
                  <a:pt x="682" y="807"/>
                </a:lnTo>
                <a:lnTo>
                  <a:pt x="682" y="760"/>
                </a:lnTo>
                <a:lnTo>
                  <a:pt x="729" y="760"/>
                </a:lnTo>
                <a:lnTo>
                  <a:pt x="729" y="807"/>
                </a:lnTo>
                <a:close/>
                <a:moveTo>
                  <a:pt x="653" y="807"/>
                </a:moveTo>
                <a:lnTo>
                  <a:pt x="606" y="807"/>
                </a:lnTo>
                <a:lnTo>
                  <a:pt x="606" y="760"/>
                </a:lnTo>
                <a:lnTo>
                  <a:pt x="653" y="760"/>
                </a:lnTo>
                <a:lnTo>
                  <a:pt x="653" y="807"/>
                </a:lnTo>
                <a:close/>
                <a:moveTo>
                  <a:pt x="578" y="807"/>
                </a:moveTo>
                <a:lnTo>
                  <a:pt x="530" y="807"/>
                </a:lnTo>
                <a:lnTo>
                  <a:pt x="530" y="760"/>
                </a:lnTo>
                <a:lnTo>
                  <a:pt x="578" y="760"/>
                </a:lnTo>
                <a:lnTo>
                  <a:pt x="578" y="807"/>
                </a:lnTo>
                <a:close/>
                <a:moveTo>
                  <a:pt x="502" y="807"/>
                </a:moveTo>
                <a:lnTo>
                  <a:pt x="455" y="807"/>
                </a:lnTo>
                <a:lnTo>
                  <a:pt x="455" y="760"/>
                </a:lnTo>
                <a:lnTo>
                  <a:pt x="502" y="760"/>
                </a:lnTo>
                <a:lnTo>
                  <a:pt x="502" y="807"/>
                </a:lnTo>
                <a:close/>
                <a:moveTo>
                  <a:pt x="3003" y="732"/>
                </a:moveTo>
                <a:lnTo>
                  <a:pt x="2954" y="732"/>
                </a:lnTo>
                <a:lnTo>
                  <a:pt x="2954" y="682"/>
                </a:lnTo>
                <a:lnTo>
                  <a:pt x="3003" y="682"/>
                </a:lnTo>
                <a:lnTo>
                  <a:pt x="3003" y="732"/>
                </a:lnTo>
                <a:close/>
                <a:moveTo>
                  <a:pt x="2928" y="732"/>
                </a:moveTo>
                <a:lnTo>
                  <a:pt x="2878" y="732"/>
                </a:lnTo>
                <a:lnTo>
                  <a:pt x="2878" y="682"/>
                </a:lnTo>
                <a:lnTo>
                  <a:pt x="2928" y="682"/>
                </a:lnTo>
                <a:lnTo>
                  <a:pt x="2928" y="732"/>
                </a:lnTo>
                <a:close/>
                <a:moveTo>
                  <a:pt x="2852" y="732"/>
                </a:moveTo>
                <a:lnTo>
                  <a:pt x="2802" y="732"/>
                </a:lnTo>
                <a:lnTo>
                  <a:pt x="2802" y="682"/>
                </a:lnTo>
                <a:lnTo>
                  <a:pt x="2852" y="682"/>
                </a:lnTo>
                <a:lnTo>
                  <a:pt x="2852" y="732"/>
                </a:lnTo>
                <a:close/>
                <a:moveTo>
                  <a:pt x="2776" y="732"/>
                </a:moveTo>
                <a:lnTo>
                  <a:pt x="2726" y="732"/>
                </a:lnTo>
                <a:lnTo>
                  <a:pt x="2726" y="682"/>
                </a:lnTo>
                <a:lnTo>
                  <a:pt x="2776" y="682"/>
                </a:lnTo>
                <a:lnTo>
                  <a:pt x="2776" y="732"/>
                </a:lnTo>
                <a:close/>
                <a:moveTo>
                  <a:pt x="2700" y="732"/>
                </a:moveTo>
                <a:lnTo>
                  <a:pt x="2651" y="732"/>
                </a:lnTo>
                <a:lnTo>
                  <a:pt x="2651" y="682"/>
                </a:lnTo>
                <a:lnTo>
                  <a:pt x="2700" y="682"/>
                </a:lnTo>
                <a:lnTo>
                  <a:pt x="2700" y="732"/>
                </a:lnTo>
                <a:close/>
                <a:moveTo>
                  <a:pt x="2622" y="732"/>
                </a:moveTo>
                <a:lnTo>
                  <a:pt x="2575" y="732"/>
                </a:lnTo>
                <a:lnTo>
                  <a:pt x="2575" y="682"/>
                </a:lnTo>
                <a:lnTo>
                  <a:pt x="2622" y="682"/>
                </a:lnTo>
                <a:lnTo>
                  <a:pt x="2622" y="732"/>
                </a:lnTo>
                <a:close/>
                <a:moveTo>
                  <a:pt x="2547" y="732"/>
                </a:moveTo>
                <a:lnTo>
                  <a:pt x="2499" y="732"/>
                </a:lnTo>
                <a:lnTo>
                  <a:pt x="2499" y="682"/>
                </a:lnTo>
                <a:lnTo>
                  <a:pt x="2547" y="682"/>
                </a:lnTo>
                <a:lnTo>
                  <a:pt x="2547" y="732"/>
                </a:lnTo>
                <a:close/>
                <a:moveTo>
                  <a:pt x="2471" y="732"/>
                </a:moveTo>
                <a:lnTo>
                  <a:pt x="2424" y="732"/>
                </a:lnTo>
                <a:lnTo>
                  <a:pt x="2424" y="682"/>
                </a:lnTo>
                <a:lnTo>
                  <a:pt x="2471" y="682"/>
                </a:lnTo>
                <a:lnTo>
                  <a:pt x="2471" y="732"/>
                </a:lnTo>
                <a:close/>
                <a:moveTo>
                  <a:pt x="2395" y="732"/>
                </a:moveTo>
                <a:lnTo>
                  <a:pt x="2348" y="732"/>
                </a:lnTo>
                <a:lnTo>
                  <a:pt x="2348" y="682"/>
                </a:lnTo>
                <a:lnTo>
                  <a:pt x="2395" y="682"/>
                </a:lnTo>
                <a:lnTo>
                  <a:pt x="2395" y="732"/>
                </a:lnTo>
                <a:close/>
                <a:moveTo>
                  <a:pt x="2319" y="732"/>
                </a:moveTo>
                <a:lnTo>
                  <a:pt x="2272" y="732"/>
                </a:lnTo>
                <a:lnTo>
                  <a:pt x="2272" y="682"/>
                </a:lnTo>
                <a:lnTo>
                  <a:pt x="2319" y="682"/>
                </a:lnTo>
                <a:lnTo>
                  <a:pt x="2319" y="732"/>
                </a:lnTo>
                <a:close/>
                <a:moveTo>
                  <a:pt x="2244" y="732"/>
                </a:moveTo>
                <a:lnTo>
                  <a:pt x="2196" y="732"/>
                </a:lnTo>
                <a:lnTo>
                  <a:pt x="2196" y="682"/>
                </a:lnTo>
                <a:lnTo>
                  <a:pt x="2244" y="682"/>
                </a:lnTo>
                <a:lnTo>
                  <a:pt x="2244" y="732"/>
                </a:lnTo>
                <a:close/>
                <a:moveTo>
                  <a:pt x="2092" y="732"/>
                </a:moveTo>
                <a:lnTo>
                  <a:pt x="2045" y="732"/>
                </a:lnTo>
                <a:lnTo>
                  <a:pt x="2045" y="682"/>
                </a:lnTo>
                <a:lnTo>
                  <a:pt x="2092" y="682"/>
                </a:lnTo>
                <a:lnTo>
                  <a:pt x="2092" y="732"/>
                </a:lnTo>
                <a:close/>
                <a:moveTo>
                  <a:pt x="1865" y="732"/>
                </a:moveTo>
                <a:lnTo>
                  <a:pt x="1818" y="732"/>
                </a:lnTo>
                <a:lnTo>
                  <a:pt x="1818" y="682"/>
                </a:lnTo>
                <a:lnTo>
                  <a:pt x="1865" y="682"/>
                </a:lnTo>
                <a:lnTo>
                  <a:pt x="1865" y="732"/>
                </a:lnTo>
                <a:close/>
                <a:moveTo>
                  <a:pt x="1789" y="732"/>
                </a:moveTo>
                <a:lnTo>
                  <a:pt x="1742" y="732"/>
                </a:lnTo>
                <a:lnTo>
                  <a:pt x="1742" y="682"/>
                </a:lnTo>
                <a:lnTo>
                  <a:pt x="1789" y="682"/>
                </a:lnTo>
                <a:lnTo>
                  <a:pt x="1789" y="732"/>
                </a:lnTo>
                <a:close/>
                <a:moveTo>
                  <a:pt x="1714" y="732"/>
                </a:moveTo>
                <a:lnTo>
                  <a:pt x="1666" y="732"/>
                </a:lnTo>
                <a:lnTo>
                  <a:pt x="1666" y="682"/>
                </a:lnTo>
                <a:lnTo>
                  <a:pt x="1714" y="682"/>
                </a:lnTo>
                <a:lnTo>
                  <a:pt x="1714" y="732"/>
                </a:lnTo>
                <a:close/>
                <a:moveTo>
                  <a:pt x="1638" y="732"/>
                </a:moveTo>
                <a:lnTo>
                  <a:pt x="1591" y="732"/>
                </a:lnTo>
                <a:lnTo>
                  <a:pt x="1591" y="682"/>
                </a:lnTo>
                <a:lnTo>
                  <a:pt x="1638" y="682"/>
                </a:lnTo>
                <a:lnTo>
                  <a:pt x="1638" y="732"/>
                </a:lnTo>
                <a:close/>
                <a:moveTo>
                  <a:pt x="956" y="732"/>
                </a:moveTo>
                <a:lnTo>
                  <a:pt x="909" y="732"/>
                </a:lnTo>
                <a:lnTo>
                  <a:pt x="909" y="682"/>
                </a:lnTo>
                <a:lnTo>
                  <a:pt x="956" y="682"/>
                </a:lnTo>
                <a:lnTo>
                  <a:pt x="956" y="732"/>
                </a:lnTo>
                <a:close/>
                <a:moveTo>
                  <a:pt x="881" y="732"/>
                </a:moveTo>
                <a:lnTo>
                  <a:pt x="833" y="732"/>
                </a:lnTo>
                <a:lnTo>
                  <a:pt x="833" y="682"/>
                </a:lnTo>
                <a:lnTo>
                  <a:pt x="881" y="682"/>
                </a:lnTo>
                <a:lnTo>
                  <a:pt x="881" y="732"/>
                </a:lnTo>
                <a:close/>
                <a:moveTo>
                  <a:pt x="805" y="732"/>
                </a:moveTo>
                <a:lnTo>
                  <a:pt x="758" y="732"/>
                </a:lnTo>
                <a:lnTo>
                  <a:pt x="758" y="682"/>
                </a:lnTo>
                <a:lnTo>
                  <a:pt x="805" y="682"/>
                </a:lnTo>
                <a:lnTo>
                  <a:pt x="805" y="732"/>
                </a:lnTo>
                <a:close/>
                <a:moveTo>
                  <a:pt x="729" y="732"/>
                </a:moveTo>
                <a:lnTo>
                  <a:pt x="682" y="732"/>
                </a:lnTo>
                <a:lnTo>
                  <a:pt x="682" y="682"/>
                </a:lnTo>
                <a:lnTo>
                  <a:pt x="729" y="682"/>
                </a:lnTo>
                <a:lnTo>
                  <a:pt x="729" y="732"/>
                </a:lnTo>
                <a:close/>
                <a:moveTo>
                  <a:pt x="653" y="732"/>
                </a:moveTo>
                <a:lnTo>
                  <a:pt x="606" y="732"/>
                </a:lnTo>
                <a:lnTo>
                  <a:pt x="606" y="682"/>
                </a:lnTo>
                <a:lnTo>
                  <a:pt x="653" y="682"/>
                </a:lnTo>
                <a:lnTo>
                  <a:pt x="653" y="732"/>
                </a:lnTo>
                <a:close/>
                <a:moveTo>
                  <a:pt x="578" y="732"/>
                </a:moveTo>
                <a:lnTo>
                  <a:pt x="530" y="732"/>
                </a:lnTo>
                <a:lnTo>
                  <a:pt x="530" y="682"/>
                </a:lnTo>
                <a:lnTo>
                  <a:pt x="578" y="682"/>
                </a:lnTo>
                <a:lnTo>
                  <a:pt x="578" y="732"/>
                </a:lnTo>
                <a:close/>
                <a:moveTo>
                  <a:pt x="502" y="732"/>
                </a:moveTo>
                <a:lnTo>
                  <a:pt x="455" y="732"/>
                </a:lnTo>
                <a:lnTo>
                  <a:pt x="455" y="682"/>
                </a:lnTo>
                <a:lnTo>
                  <a:pt x="502" y="682"/>
                </a:lnTo>
                <a:lnTo>
                  <a:pt x="502" y="732"/>
                </a:lnTo>
                <a:close/>
                <a:moveTo>
                  <a:pt x="3003" y="656"/>
                </a:moveTo>
                <a:lnTo>
                  <a:pt x="2954" y="656"/>
                </a:lnTo>
                <a:lnTo>
                  <a:pt x="2954" y="606"/>
                </a:lnTo>
                <a:lnTo>
                  <a:pt x="3003" y="606"/>
                </a:lnTo>
                <a:lnTo>
                  <a:pt x="3003" y="656"/>
                </a:lnTo>
                <a:close/>
                <a:moveTo>
                  <a:pt x="2928" y="656"/>
                </a:moveTo>
                <a:lnTo>
                  <a:pt x="2878" y="656"/>
                </a:lnTo>
                <a:lnTo>
                  <a:pt x="2878" y="606"/>
                </a:lnTo>
                <a:lnTo>
                  <a:pt x="2928" y="606"/>
                </a:lnTo>
                <a:lnTo>
                  <a:pt x="2928" y="656"/>
                </a:lnTo>
                <a:close/>
                <a:moveTo>
                  <a:pt x="2852" y="656"/>
                </a:moveTo>
                <a:lnTo>
                  <a:pt x="2802" y="656"/>
                </a:lnTo>
                <a:lnTo>
                  <a:pt x="2802" y="606"/>
                </a:lnTo>
                <a:lnTo>
                  <a:pt x="2852" y="606"/>
                </a:lnTo>
                <a:lnTo>
                  <a:pt x="2852" y="656"/>
                </a:lnTo>
                <a:close/>
                <a:moveTo>
                  <a:pt x="2776" y="656"/>
                </a:moveTo>
                <a:lnTo>
                  <a:pt x="2726" y="656"/>
                </a:lnTo>
                <a:lnTo>
                  <a:pt x="2726" y="606"/>
                </a:lnTo>
                <a:lnTo>
                  <a:pt x="2776" y="606"/>
                </a:lnTo>
                <a:lnTo>
                  <a:pt x="2776" y="656"/>
                </a:lnTo>
                <a:close/>
                <a:moveTo>
                  <a:pt x="2700" y="656"/>
                </a:moveTo>
                <a:lnTo>
                  <a:pt x="2651" y="656"/>
                </a:lnTo>
                <a:lnTo>
                  <a:pt x="2651" y="606"/>
                </a:lnTo>
                <a:lnTo>
                  <a:pt x="2700" y="606"/>
                </a:lnTo>
                <a:lnTo>
                  <a:pt x="2700" y="656"/>
                </a:lnTo>
                <a:close/>
                <a:moveTo>
                  <a:pt x="2622" y="656"/>
                </a:moveTo>
                <a:lnTo>
                  <a:pt x="2575" y="656"/>
                </a:lnTo>
                <a:lnTo>
                  <a:pt x="2575" y="606"/>
                </a:lnTo>
                <a:lnTo>
                  <a:pt x="2622" y="606"/>
                </a:lnTo>
                <a:lnTo>
                  <a:pt x="2622" y="656"/>
                </a:lnTo>
                <a:close/>
                <a:moveTo>
                  <a:pt x="2547" y="656"/>
                </a:moveTo>
                <a:lnTo>
                  <a:pt x="2499" y="656"/>
                </a:lnTo>
                <a:lnTo>
                  <a:pt x="2499" y="606"/>
                </a:lnTo>
                <a:lnTo>
                  <a:pt x="2547" y="606"/>
                </a:lnTo>
                <a:lnTo>
                  <a:pt x="2547" y="656"/>
                </a:lnTo>
                <a:close/>
                <a:moveTo>
                  <a:pt x="2471" y="656"/>
                </a:moveTo>
                <a:lnTo>
                  <a:pt x="2424" y="656"/>
                </a:lnTo>
                <a:lnTo>
                  <a:pt x="2424" y="606"/>
                </a:lnTo>
                <a:lnTo>
                  <a:pt x="2471" y="606"/>
                </a:lnTo>
                <a:lnTo>
                  <a:pt x="2471" y="656"/>
                </a:lnTo>
                <a:close/>
                <a:moveTo>
                  <a:pt x="2395" y="656"/>
                </a:moveTo>
                <a:lnTo>
                  <a:pt x="2348" y="656"/>
                </a:lnTo>
                <a:lnTo>
                  <a:pt x="2348" y="606"/>
                </a:lnTo>
                <a:lnTo>
                  <a:pt x="2395" y="606"/>
                </a:lnTo>
                <a:lnTo>
                  <a:pt x="2395" y="656"/>
                </a:lnTo>
                <a:close/>
                <a:moveTo>
                  <a:pt x="2319" y="656"/>
                </a:moveTo>
                <a:lnTo>
                  <a:pt x="2272" y="656"/>
                </a:lnTo>
                <a:lnTo>
                  <a:pt x="2272" y="606"/>
                </a:lnTo>
                <a:lnTo>
                  <a:pt x="2319" y="606"/>
                </a:lnTo>
                <a:lnTo>
                  <a:pt x="2319" y="656"/>
                </a:lnTo>
                <a:close/>
                <a:moveTo>
                  <a:pt x="2244" y="656"/>
                </a:moveTo>
                <a:lnTo>
                  <a:pt x="2196" y="656"/>
                </a:lnTo>
                <a:lnTo>
                  <a:pt x="2196" y="606"/>
                </a:lnTo>
                <a:lnTo>
                  <a:pt x="2244" y="606"/>
                </a:lnTo>
                <a:lnTo>
                  <a:pt x="2244" y="656"/>
                </a:lnTo>
                <a:close/>
                <a:moveTo>
                  <a:pt x="2168" y="656"/>
                </a:moveTo>
                <a:lnTo>
                  <a:pt x="2121" y="656"/>
                </a:lnTo>
                <a:lnTo>
                  <a:pt x="2121" y="606"/>
                </a:lnTo>
                <a:lnTo>
                  <a:pt x="2168" y="606"/>
                </a:lnTo>
                <a:lnTo>
                  <a:pt x="2168" y="656"/>
                </a:lnTo>
                <a:close/>
                <a:moveTo>
                  <a:pt x="2092" y="656"/>
                </a:moveTo>
                <a:lnTo>
                  <a:pt x="2045" y="656"/>
                </a:lnTo>
                <a:lnTo>
                  <a:pt x="2045" y="606"/>
                </a:lnTo>
                <a:lnTo>
                  <a:pt x="2092" y="606"/>
                </a:lnTo>
                <a:lnTo>
                  <a:pt x="2092" y="656"/>
                </a:lnTo>
                <a:close/>
                <a:moveTo>
                  <a:pt x="2016" y="656"/>
                </a:moveTo>
                <a:lnTo>
                  <a:pt x="1969" y="656"/>
                </a:lnTo>
                <a:lnTo>
                  <a:pt x="1969" y="606"/>
                </a:lnTo>
                <a:lnTo>
                  <a:pt x="2016" y="606"/>
                </a:lnTo>
                <a:lnTo>
                  <a:pt x="2016" y="656"/>
                </a:lnTo>
                <a:close/>
                <a:moveTo>
                  <a:pt x="1941" y="656"/>
                </a:moveTo>
                <a:lnTo>
                  <a:pt x="1893" y="656"/>
                </a:lnTo>
                <a:lnTo>
                  <a:pt x="1893" y="606"/>
                </a:lnTo>
                <a:lnTo>
                  <a:pt x="1941" y="606"/>
                </a:lnTo>
                <a:lnTo>
                  <a:pt x="1941" y="656"/>
                </a:lnTo>
                <a:close/>
                <a:moveTo>
                  <a:pt x="1865" y="656"/>
                </a:moveTo>
                <a:lnTo>
                  <a:pt x="1818" y="656"/>
                </a:lnTo>
                <a:lnTo>
                  <a:pt x="1818" y="606"/>
                </a:lnTo>
                <a:lnTo>
                  <a:pt x="1865" y="606"/>
                </a:lnTo>
                <a:lnTo>
                  <a:pt x="1865" y="656"/>
                </a:lnTo>
                <a:close/>
                <a:moveTo>
                  <a:pt x="1789" y="656"/>
                </a:moveTo>
                <a:lnTo>
                  <a:pt x="1742" y="656"/>
                </a:lnTo>
                <a:lnTo>
                  <a:pt x="1742" y="606"/>
                </a:lnTo>
                <a:lnTo>
                  <a:pt x="1789" y="606"/>
                </a:lnTo>
                <a:lnTo>
                  <a:pt x="1789" y="656"/>
                </a:lnTo>
                <a:close/>
                <a:moveTo>
                  <a:pt x="1714" y="656"/>
                </a:moveTo>
                <a:lnTo>
                  <a:pt x="1666" y="656"/>
                </a:lnTo>
                <a:lnTo>
                  <a:pt x="1666" y="606"/>
                </a:lnTo>
                <a:lnTo>
                  <a:pt x="1714" y="606"/>
                </a:lnTo>
                <a:lnTo>
                  <a:pt x="1714" y="656"/>
                </a:lnTo>
                <a:close/>
                <a:moveTo>
                  <a:pt x="1638" y="656"/>
                </a:moveTo>
                <a:lnTo>
                  <a:pt x="1591" y="656"/>
                </a:lnTo>
                <a:lnTo>
                  <a:pt x="1591" y="606"/>
                </a:lnTo>
                <a:lnTo>
                  <a:pt x="1638" y="606"/>
                </a:lnTo>
                <a:lnTo>
                  <a:pt x="1638" y="656"/>
                </a:lnTo>
                <a:close/>
                <a:moveTo>
                  <a:pt x="1108" y="656"/>
                </a:moveTo>
                <a:lnTo>
                  <a:pt x="1060" y="656"/>
                </a:lnTo>
                <a:lnTo>
                  <a:pt x="1060" y="606"/>
                </a:lnTo>
                <a:lnTo>
                  <a:pt x="1108" y="606"/>
                </a:lnTo>
                <a:lnTo>
                  <a:pt x="1108" y="656"/>
                </a:lnTo>
                <a:close/>
                <a:moveTo>
                  <a:pt x="1032" y="656"/>
                </a:moveTo>
                <a:lnTo>
                  <a:pt x="985" y="656"/>
                </a:lnTo>
                <a:lnTo>
                  <a:pt x="985" y="606"/>
                </a:lnTo>
                <a:lnTo>
                  <a:pt x="1032" y="606"/>
                </a:lnTo>
                <a:lnTo>
                  <a:pt x="1032" y="656"/>
                </a:lnTo>
                <a:close/>
                <a:moveTo>
                  <a:pt x="956" y="656"/>
                </a:moveTo>
                <a:lnTo>
                  <a:pt x="909" y="656"/>
                </a:lnTo>
                <a:lnTo>
                  <a:pt x="909" y="606"/>
                </a:lnTo>
                <a:lnTo>
                  <a:pt x="956" y="606"/>
                </a:lnTo>
                <a:lnTo>
                  <a:pt x="956" y="656"/>
                </a:lnTo>
                <a:close/>
                <a:moveTo>
                  <a:pt x="881" y="656"/>
                </a:moveTo>
                <a:lnTo>
                  <a:pt x="833" y="656"/>
                </a:lnTo>
                <a:lnTo>
                  <a:pt x="833" y="606"/>
                </a:lnTo>
                <a:lnTo>
                  <a:pt x="881" y="606"/>
                </a:lnTo>
                <a:lnTo>
                  <a:pt x="881" y="656"/>
                </a:lnTo>
                <a:close/>
                <a:moveTo>
                  <a:pt x="805" y="656"/>
                </a:moveTo>
                <a:lnTo>
                  <a:pt x="758" y="656"/>
                </a:lnTo>
                <a:lnTo>
                  <a:pt x="758" y="606"/>
                </a:lnTo>
                <a:lnTo>
                  <a:pt x="805" y="606"/>
                </a:lnTo>
                <a:lnTo>
                  <a:pt x="805" y="656"/>
                </a:lnTo>
                <a:close/>
                <a:moveTo>
                  <a:pt x="729" y="656"/>
                </a:moveTo>
                <a:lnTo>
                  <a:pt x="682" y="656"/>
                </a:lnTo>
                <a:lnTo>
                  <a:pt x="682" y="606"/>
                </a:lnTo>
                <a:lnTo>
                  <a:pt x="729" y="606"/>
                </a:lnTo>
                <a:lnTo>
                  <a:pt x="729" y="656"/>
                </a:lnTo>
                <a:close/>
                <a:moveTo>
                  <a:pt x="653" y="656"/>
                </a:moveTo>
                <a:lnTo>
                  <a:pt x="606" y="656"/>
                </a:lnTo>
                <a:lnTo>
                  <a:pt x="606" y="606"/>
                </a:lnTo>
                <a:lnTo>
                  <a:pt x="653" y="606"/>
                </a:lnTo>
                <a:lnTo>
                  <a:pt x="653" y="656"/>
                </a:lnTo>
                <a:close/>
                <a:moveTo>
                  <a:pt x="578" y="656"/>
                </a:moveTo>
                <a:lnTo>
                  <a:pt x="530" y="656"/>
                </a:lnTo>
                <a:lnTo>
                  <a:pt x="530" y="606"/>
                </a:lnTo>
                <a:lnTo>
                  <a:pt x="578" y="606"/>
                </a:lnTo>
                <a:lnTo>
                  <a:pt x="578" y="656"/>
                </a:lnTo>
                <a:close/>
                <a:moveTo>
                  <a:pt x="502" y="656"/>
                </a:moveTo>
                <a:lnTo>
                  <a:pt x="455" y="656"/>
                </a:lnTo>
                <a:lnTo>
                  <a:pt x="455" y="606"/>
                </a:lnTo>
                <a:lnTo>
                  <a:pt x="502" y="606"/>
                </a:lnTo>
                <a:lnTo>
                  <a:pt x="502" y="656"/>
                </a:lnTo>
                <a:close/>
                <a:moveTo>
                  <a:pt x="426" y="656"/>
                </a:moveTo>
                <a:lnTo>
                  <a:pt x="379" y="656"/>
                </a:lnTo>
                <a:lnTo>
                  <a:pt x="379" y="606"/>
                </a:lnTo>
                <a:lnTo>
                  <a:pt x="426" y="606"/>
                </a:lnTo>
                <a:lnTo>
                  <a:pt x="426" y="656"/>
                </a:lnTo>
                <a:close/>
                <a:moveTo>
                  <a:pt x="3155" y="578"/>
                </a:moveTo>
                <a:lnTo>
                  <a:pt x="3105" y="578"/>
                </a:lnTo>
                <a:lnTo>
                  <a:pt x="3105" y="531"/>
                </a:lnTo>
                <a:lnTo>
                  <a:pt x="3155" y="531"/>
                </a:lnTo>
                <a:lnTo>
                  <a:pt x="3155" y="578"/>
                </a:lnTo>
                <a:close/>
                <a:moveTo>
                  <a:pt x="3003" y="578"/>
                </a:moveTo>
                <a:lnTo>
                  <a:pt x="2954" y="578"/>
                </a:lnTo>
                <a:lnTo>
                  <a:pt x="2954" y="531"/>
                </a:lnTo>
                <a:lnTo>
                  <a:pt x="3003" y="531"/>
                </a:lnTo>
                <a:lnTo>
                  <a:pt x="3003" y="578"/>
                </a:lnTo>
                <a:close/>
                <a:moveTo>
                  <a:pt x="2928" y="578"/>
                </a:moveTo>
                <a:lnTo>
                  <a:pt x="2878" y="578"/>
                </a:lnTo>
                <a:lnTo>
                  <a:pt x="2878" y="531"/>
                </a:lnTo>
                <a:lnTo>
                  <a:pt x="2928" y="531"/>
                </a:lnTo>
                <a:lnTo>
                  <a:pt x="2928" y="578"/>
                </a:lnTo>
                <a:close/>
                <a:moveTo>
                  <a:pt x="2852" y="578"/>
                </a:moveTo>
                <a:lnTo>
                  <a:pt x="2802" y="578"/>
                </a:lnTo>
                <a:lnTo>
                  <a:pt x="2802" y="531"/>
                </a:lnTo>
                <a:lnTo>
                  <a:pt x="2852" y="531"/>
                </a:lnTo>
                <a:lnTo>
                  <a:pt x="2852" y="578"/>
                </a:lnTo>
                <a:close/>
                <a:moveTo>
                  <a:pt x="2776" y="578"/>
                </a:moveTo>
                <a:lnTo>
                  <a:pt x="2726" y="578"/>
                </a:lnTo>
                <a:lnTo>
                  <a:pt x="2726" y="531"/>
                </a:lnTo>
                <a:lnTo>
                  <a:pt x="2776" y="531"/>
                </a:lnTo>
                <a:lnTo>
                  <a:pt x="2776" y="578"/>
                </a:lnTo>
                <a:close/>
                <a:moveTo>
                  <a:pt x="2700" y="578"/>
                </a:moveTo>
                <a:lnTo>
                  <a:pt x="2651" y="578"/>
                </a:lnTo>
                <a:lnTo>
                  <a:pt x="2651" y="531"/>
                </a:lnTo>
                <a:lnTo>
                  <a:pt x="2700" y="531"/>
                </a:lnTo>
                <a:lnTo>
                  <a:pt x="2700" y="578"/>
                </a:lnTo>
                <a:close/>
                <a:moveTo>
                  <a:pt x="2622" y="578"/>
                </a:moveTo>
                <a:lnTo>
                  <a:pt x="2575" y="578"/>
                </a:lnTo>
                <a:lnTo>
                  <a:pt x="2575" y="531"/>
                </a:lnTo>
                <a:lnTo>
                  <a:pt x="2622" y="531"/>
                </a:lnTo>
                <a:lnTo>
                  <a:pt x="2622" y="578"/>
                </a:lnTo>
                <a:close/>
                <a:moveTo>
                  <a:pt x="2547" y="578"/>
                </a:moveTo>
                <a:lnTo>
                  <a:pt x="2499" y="578"/>
                </a:lnTo>
                <a:lnTo>
                  <a:pt x="2499" y="531"/>
                </a:lnTo>
                <a:lnTo>
                  <a:pt x="2547" y="531"/>
                </a:lnTo>
                <a:lnTo>
                  <a:pt x="2547" y="578"/>
                </a:lnTo>
                <a:close/>
                <a:moveTo>
                  <a:pt x="2471" y="578"/>
                </a:moveTo>
                <a:lnTo>
                  <a:pt x="2424" y="578"/>
                </a:lnTo>
                <a:lnTo>
                  <a:pt x="2424" y="531"/>
                </a:lnTo>
                <a:lnTo>
                  <a:pt x="2471" y="531"/>
                </a:lnTo>
                <a:lnTo>
                  <a:pt x="2471" y="578"/>
                </a:lnTo>
                <a:close/>
                <a:moveTo>
                  <a:pt x="2395" y="578"/>
                </a:moveTo>
                <a:lnTo>
                  <a:pt x="2348" y="578"/>
                </a:lnTo>
                <a:lnTo>
                  <a:pt x="2348" y="531"/>
                </a:lnTo>
                <a:lnTo>
                  <a:pt x="2395" y="531"/>
                </a:lnTo>
                <a:lnTo>
                  <a:pt x="2395" y="578"/>
                </a:lnTo>
                <a:close/>
                <a:moveTo>
                  <a:pt x="2319" y="578"/>
                </a:moveTo>
                <a:lnTo>
                  <a:pt x="2272" y="578"/>
                </a:lnTo>
                <a:lnTo>
                  <a:pt x="2272" y="531"/>
                </a:lnTo>
                <a:lnTo>
                  <a:pt x="2319" y="531"/>
                </a:lnTo>
                <a:lnTo>
                  <a:pt x="2319" y="578"/>
                </a:lnTo>
                <a:close/>
                <a:moveTo>
                  <a:pt x="2244" y="578"/>
                </a:moveTo>
                <a:lnTo>
                  <a:pt x="2196" y="578"/>
                </a:lnTo>
                <a:lnTo>
                  <a:pt x="2196" y="531"/>
                </a:lnTo>
                <a:lnTo>
                  <a:pt x="2244" y="531"/>
                </a:lnTo>
                <a:lnTo>
                  <a:pt x="2244" y="578"/>
                </a:lnTo>
                <a:close/>
                <a:moveTo>
                  <a:pt x="2168" y="578"/>
                </a:moveTo>
                <a:lnTo>
                  <a:pt x="2121" y="578"/>
                </a:lnTo>
                <a:lnTo>
                  <a:pt x="2121" y="531"/>
                </a:lnTo>
                <a:lnTo>
                  <a:pt x="2168" y="531"/>
                </a:lnTo>
                <a:lnTo>
                  <a:pt x="2168" y="578"/>
                </a:lnTo>
                <a:close/>
                <a:moveTo>
                  <a:pt x="2092" y="578"/>
                </a:moveTo>
                <a:lnTo>
                  <a:pt x="2045" y="578"/>
                </a:lnTo>
                <a:lnTo>
                  <a:pt x="2045" y="531"/>
                </a:lnTo>
                <a:lnTo>
                  <a:pt x="2092" y="531"/>
                </a:lnTo>
                <a:lnTo>
                  <a:pt x="2092" y="578"/>
                </a:lnTo>
                <a:close/>
                <a:moveTo>
                  <a:pt x="2016" y="578"/>
                </a:moveTo>
                <a:lnTo>
                  <a:pt x="1969" y="578"/>
                </a:lnTo>
                <a:lnTo>
                  <a:pt x="1969" y="531"/>
                </a:lnTo>
                <a:lnTo>
                  <a:pt x="2016" y="531"/>
                </a:lnTo>
                <a:lnTo>
                  <a:pt x="2016" y="578"/>
                </a:lnTo>
                <a:close/>
                <a:moveTo>
                  <a:pt x="1941" y="578"/>
                </a:moveTo>
                <a:lnTo>
                  <a:pt x="1893" y="578"/>
                </a:lnTo>
                <a:lnTo>
                  <a:pt x="1893" y="531"/>
                </a:lnTo>
                <a:lnTo>
                  <a:pt x="1941" y="531"/>
                </a:lnTo>
                <a:lnTo>
                  <a:pt x="1941" y="578"/>
                </a:lnTo>
                <a:close/>
                <a:moveTo>
                  <a:pt x="1865" y="578"/>
                </a:moveTo>
                <a:lnTo>
                  <a:pt x="1818" y="578"/>
                </a:lnTo>
                <a:lnTo>
                  <a:pt x="1818" y="531"/>
                </a:lnTo>
                <a:lnTo>
                  <a:pt x="1865" y="531"/>
                </a:lnTo>
                <a:lnTo>
                  <a:pt x="1865" y="578"/>
                </a:lnTo>
                <a:close/>
                <a:moveTo>
                  <a:pt x="1789" y="578"/>
                </a:moveTo>
                <a:lnTo>
                  <a:pt x="1742" y="578"/>
                </a:lnTo>
                <a:lnTo>
                  <a:pt x="1742" y="531"/>
                </a:lnTo>
                <a:lnTo>
                  <a:pt x="1789" y="531"/>
                </a:lnTo>
                <a:lnTo>
                  <a:pt x="1789" y="578"/>
                </a:lnTo>
                <a:close/>
                <a:moveTo>
                  <a:pt x="1638" y="578"/>
                </a:moveTo>
                <a:lnTo>
                  <a:pt x="1591" y="578"/>
                </a:lnTo>
                <a:lnTo>
                  <a:pt x="1591" y="531"/>
                </a:lnTo>
                <a:lnTo>
                  <a:pt x="1638" y="531"/>
                </a:lnTo>
                <a:lnTo>
                  <a:pt x="1638" y="578"/>
                </a:lnTo>
                <a:close/>
                <a:moveTo>
                  <a:pt x="1562" y="578"/>
                </a:moveTo>
                <a:lnTo>
                  <a:pt x="1515" y="578"/>
                </a:lnTo>
                <a:lnTo>
                  <a:pt x="1515" y="531"/>
                </a:lnTo>
                <a:lnTo>
                  <a:pt x="1562" y="531"/>
                </a:lnTo>
                <a:lnTo>
                  <a:pt x="1562" y="578"/>
                </a:lnTo>
                <a:close/>
                <a:moveTo>
                  <a:pt x="1032" y="578"/>
                </a:moveTo>
                <a:lnTo>
                  <a:pt x="985" y="578"/>
                </a:lnTo>
                <a:lnTo>
                  <a:pt x="985" y="531"/>
                </a:lnTo>
                <a:lnTo>
                  <a:pt x="1032" y="531"/>
                </a:lnTo>
                <a:lnTo>
                  <a:pt x="1032" y="578"/>
                </a:lnTo>
                <a:close/>
                <a:moveTo>
                  <a:pt x="956" y="578"/>
                </a:moveTo>
                <a:lnTo>
                  <a:pt x="909" y="578"/>
                </a:lnTo>
                <a:lnTo>
                  <a:pt x="909" y="531"/>
                </a:lnTo>
                <a:lnTo>
                  <a:pt x="956" y="531"/>
                </a:lnTo>
                <a:lnTo>
                  <a:pt x="956" y="578"/>
                </a:lnTo>
                <a:close/>
                <a:moveTo>
                  <a:pt x="881" y="578"/>
                </a:moveTo>
                <a:lnTo>
                  <a:pt x="833" y="578"/>
                </a:lnTo>
                <a:lnTo>
                  <a:pt x="833" y="531"/>
                </a:lnTo>
                <a:lnTo>
                  <a:pt x="881" y="531"/>
                </a:lnTo>
                <a:lnTo>
                  <a:pt x="881" y="578"/>
                </a:lnTo>
                <a:close/>
                <a:moveTo>
                  <a:pt x="805" y="578"/>
                </a:moveTo>
                <a:lnTo>
                  <a:pt x="758" y="578"/>
                </a:lnTo>
                <a:lnTo>
                  <a:pt x="758" y="531"/>
                </a:lnTo>
                <a:lnTo>
                  <a:pt x="805" y="531"/>
                </a:lnTo>
                <a:lnTo>
                  <a:pt x="805" y="578"/>
                </a:lnTo>
                <a:close/>
                <a:moveTo>
                  <a:pt x="729" y="578"/>
                </a:moveTo>
                <a:lnTo>
                  <a:pt x="682" y="578"/>
                </a:lnTo>
                <a:lnTo>
                  <a:pt x="682" y="531"/>
                </a:lnTo>
                <a:lnTo>
                  <a:pt x="729" y="531"/>
                </a:lnTo>
                <a:lnTo>
                  <a:pt x="729" y="578"/>
                </a:lnTo>
                <a:close/>
                <a:moveTo>
                  <a:pt x="653" y="578"/>
                </a:moveTo>
                <a:lnTo>
                  <a:pt x="606" y="578"/>
                </a:lnTo>
                <a:lnTo>
                  <a:pt x="606" y="531"/>
                </a:lnTo>
                <a:lnTo>
                  <a:pt x="653" y="531"/>
                </a:lnTo>
                <a:lnTo>
                  <a:pt x="653" y="578"/>
                </a:lnTo>
                <a:close/>
                <a:moveTo>
                  <a:pt x="578" y="578"/>
                </a:moveTo>
                <a:lnTo>
                  <a:pt x="530" y="578"/>
                </a:lnTo>
                <a:lnTo>
                  <a:pt x="530" y="531"/>
                </a:lnTo>
                <a:lnTo>
                  <a:pt x="578" y="531"/>
                </a:lnTo>
                <a:lnTo>
                  <a:pt x="578" y="578"/>
                </a:lnTo>
                <a:close/>
                <a:moveTo>
                  <a:pt x="502" y="578"/>
                </a:moveTo>
                <a:lnTo>
                  <a:pt x="455" y="578"/>
                </a:lnTo>
                <a:lnTo>
                  <a:pt x="455" y="531"/>
                </a:lnTo>
                <a:lnTo>
                  <a:pt x="502" y="531"/>
                </a:lnTo>
                <a:lnTo>
                  <a:pt x="502" y="578"/>
                </a:lnTo>
                <a:close/>
                <a:moveTo>
                  <a:pt x="426" y="578"/>
                </a:moveTo>
                <a:lnTo>
                  <a:pt x="379" y="578"/>
                </a:lnTo>
                <a:lnTo>
                  <a:pt x="379" y="531"/>
                </a:lnTo>
                <a:lnTo>
                  <a:pt x="426" y="531"/>
                </a:lnTo>
                <a:lnTo>
                  <a:pt x="426" y="578"/>
                </a:lnTo>
                <a:close/>
                <a:moveTo>
                  <a:pt x="351" y="578"/>
                </a:moveTo>
                <a:lnTo>
                  <a:pt x="303" y="578"/>
                </a:lnTo>
                <a:lnTo>
                  <a:pt x="303" y="531"/>
                </a:lnTo>
                <a:lnTo>
                  <a:pt x="351" y="531"/>
                </a:lnTo>
                <a:lnTo>
                  <a:pt x="351" y="578"/>
                </a:lnTo>
                <a:close/>
                <a:moveTo>
                  <a:pt x="48" y="578"/>
                </a:moveTo>
                <a:lnTo>
                  <a:pt x="0" y="578"/>
                </a:lnTo>
                <a:lnTo>
                  <a:pt x="0" y="531"/>
                </a:lnTo>
                <a:lnTo>
                  <a:pt x="48" y="531"/>
                </a:lnTo>
                <a:lnTo>
                  <a:pt x="48" y="578"/>
                </a:lnTo>
                <a:close/>
                <a:moveTo>
                  <a:pt x="3306" y="502"/>
                </a:moveTo>
                <a:lnTo>
                  <a:pt x="3257" y="502"/>
                </a:lnTo>
                <a:lnTo>
                  <a:pt x="3257" y="455"/>
                </a:lnTo>
                <a:lnTo>
                  <a:pt x="3306" y="455"/>
                </a:lnTo>
                <a:lnTo>
                  <a:pt x="3306" y="502"/>
                </a:lnTo>
                <a:close/>
                <a:moveTo>
                  <a:pt x="3230" y="502"/>
                </a:moveTo>
                <a:lnTo>
                  <a:pt x="3181" y="502"/>
                </a:lnTo>
                <a:lnTo>
                  <a:pt x="3181" y="455"/>
                </a:lnTo>
                <a:lnTo>
                  <a:pt x="3230" y="455"/>
                </a:lnTo>
                <a:lnTo>
                  <a:pt x="3230" y="502"/>
                </a:lnTo>
                <a:close/>
                <a:moveTo>
                  <a:pt x="3155" y="502"/>
                </a:moveTo>
                <a:lnTo>
                  <a:pt x="3105" y="502"/>
                </a:lnTo>
                <a:lnTo>
                  <a:pt x="3105" y="455"/>
                </a:lnTo>
                <a:lnTo>
                  <a:pt x="3155" y="455"/>
                </a:lnTo>
                <a:lnTo>
                  <a:pt x="3155" y="502"/>
                </a:lnTo>
                <a:close/>
                <a:moveTo>
                  <a:pt x="3079" y="502"/>
                </a:moveTo>
                <a:lnTo>
                  <a:pt x="3029" y="502"/>
                </a:lnTo>
                <a:lnTo>
                  <a:pt x="3029" y="455"/>
                </a:lnTo>
                <a:lnTo>
                  <a:pt x="3079" y="455"/>
                </a:lnTo>
                <a:lnTo>
                  <a:pt x="3079" y="502"/>
                </a:lnTo>
                <a:close/>
                <a:moveTo>
                  <a:pt x="3003" y="502"/>
                </a:moveTo>
                <a:lnTo>
                  <a:pt x="2954" y="502"/>
                </a:lnTo>
                <a:lnTo>
                  <a:pt x="2954" y="455"/>
                </a:lnTo>
                <a:lnTo>
                  <a:pt x="3003" y="455"/>
                </a:lnTo>
                <a:lnTo>
                  <a:pt x="3003" y="502"/>
                </a:lnTo>
                <a:close/>
                <a:moveTo>
                  <a:pt x="2928" y="502"/>
                </a:moveTo>
                <a:lnTo>
                  <a:pt x="2878" y="502"/>
                </a:lnTo>
                <a:lnTo>
                  <a:pt x="2878" y="455"/>
                </a:lnTo>
                <a:lnTo>
                  <a:pt x="2928" y="455"/>
                </a:lnTo>
                <a:lnTo>
                  <a:pt x="2928" y="502"/>
                </a:lnTo>
                <a:close/>
                <a:moveTo>
                  <a:pt x="2852" y="502"/>
                </a:moveTo>
                <a:lnTo>
                  <a:pt x="2802" y="502"/>
                </a:lnTo>
                <a:lnTo>
                  <a:pt x="2802" y="455"/>
                </a:lnTo>
                <a:lnTo>
                  <a:pt x="2852" y="455"/>
                </a:lnTo>
                <a:lnTo>
                  <a:pt x="2852" y="502"/>
                </a:lnTo>
                <a:close/>
                <a:moveTo>
                  <a:pt x="2776" y="502"/>
                </a:moveTo>
                <a:lnTo>
                  <a:pt x="2726" y="502"/>
                </a:lnTo>
                <a:lnTo>
                  <a:pt x="2726" y="455"/>
                </a:lnTo>
                <a:lnTo>
                  <a:pt x="2776" y="455"/>
                </a:lnTo>
                <a:lnTo>
                  <a:pt x="2776" y="502"/>
                </a:lnTo>
                <a:close/>
                <a:moveTo>
                  <a:pt x="2700" y="502"/>
                </a:moveTo>
                <a:lnTo>
                  <a:pt x="2651" y="502"/>
                </a:lnTo>
                <a:lnTo>
                  <a:pt x="2651" y="455"/>
                </a:lnTo>
                <a:lnTo>
                  <a:pt x="2700" y="455"/>
                </a:lnTo>
                <a:lnTo>
                  <a:pt x="2700" y="502"/>
                </a:lnTo>
                <a:close/>
                <a:moveTo>
                  <a:pt x="2622" y="502"/>
                </a:moveTo>
                <a:lnTo>
                  <a:pt x="2575" y="502"/>
                </a:lnTo>
                <a:lnTo>
                  <a:pt x="2575" y="455"/>
                </a:lnTo>
                <a:lnTo>
                  <a:pt x="2622" y="455"/>
                </a:lnTo>
                <a:lnTo>
                  <a:pt x="2622" y="502"/>
                </a:lnTo>
                <a:close/>
                <a:moveTo>
                  <a:pt x="2547" y="502"/>
                </a:moveTo>
                <a:lnTo>
                  <a:pt x="2499" y="502"/>
                </a:lnTo>
                <a:lnTo>
                  <a:pt x="2499" y="455"/>
                </a:lnTo>
                <a:lnTo>
                  <a:pt x="2547" y="455"/>
                </a:lnTo>
                <a:lnTo>
                  <a:pt x="2547" y="502"/>
                </a:lnTo>
                <a:close/>
                <a:moveTo>
                  <a:pt x="2471" y="502"/>
                </a:moveTo>
                <a:lnTo>
                  <a:pt x="2424" y="502"/>
                </a:lnTo>
                <a:lnTo>
                  <a:pt x="2424" y="455"/>
                </a:lnTo>
                <a:lnTo>
                  <a:pt x="2471" y="455"/>
                </a:lnTo>
                <a:lnTo>
                  <a:pt x="2471" y="502"/>
                </a:lnTo>
                <a:close/>
                <a:moveTo>
                  <a:pt x="2395" y="502"/>
                </a:moveTo>
                <a:lnTo>
                  <a:pt x="2348" y="502"/>
                </a:lnTo>
                <a:lnTo>
                  <a:pt x="2348" y="455"/>
                </a:lnTo>
                <a:lnTo>
                  <a:pt x="2395" y="455"/>
                </a:lnTo>
                <a:lnTo>
                  <a:pt x="2395" y="502"/>
                </a:lnTo>
                <a:close/>
                <a:moveTo>
                  <a:pt x="2319" y="502"/>
                </a:moveTo>
                <a:lnTo>
                  <a:pt x="2272" y="502"/>
                </a:lnTo>
                <a:lnTo>
                  <a:pt x="2272" y="455"/>
                </a:lnTo>
                <a:lnTo>
                  <a:pt x="2319" y="455"/>
                </a:lnTo>
                <a:lnTo>
                  <a:pt x="2319" y="502"/>
                </a:lnTo>
                <a:close/>
                <a:moveTo>
                  <a:pt x="2244" y="502"/>
                </a:moveTo>
                <a:lnTo>
                  <a:pt x="2196" y="502"/>
                </a:lnTo>
                <a:lnTo>
                  <a:pt x="2196" y="455"/>
                </a:lnTo>
                <a:lnTo>
                  <a:pt x="2244" y="455"/>
                </a:lnTo>
                <a:lnTo>
                  <a:pt x="2244" y="502"/>
                </a:lnTo>
                <a:close/>
                <a:moveTo>
                  <a:pt x="2168" y="502"/>
                </a:moveTo>
                <a:lnTo>
                  <a:pt x="2121" y="502"/>
                </a:lnTo>
                <a:lnTo>
                  <a:pt x="2121" y="455"/>
                </a:lnTo>
                <a:lnTo>
                  <a:pt x="2168" y="455"/>
                </a:lnTo>
                <a:lnTo>
                  <a:pt x="2168" y="502"/>
                </a:lnTo>
                <a:close/>
                <a:moveTo>
                  <a:pt x="2092" y="502"/>
                </a:moveTo>
                <a:lnTo>
                  <a:pt x="2045" y="502"/>
                </a:lnTo>
                <a:lnTo>
                  <a:pt x="2045" y="455"/>
                </a:lnTo>
                <a:lnTo>
                  <a:pt x="2092" y="455"/>
                </a:lnTo>
                <a:lnTo>
                  <a:pt x="2092" y="502"/>
                </a:lnTo>
                <a:close/>
                <a:moveTo>
                  <a:pt x="2016" y="502"/>
                </a:moveTo>
                <a:lnTo>
                  <a:pt x="1969" y="502"/>
                </a:lnTo>
                <a:lnTo>
                  <a:pt x="1969" y="455"/>
                </a:lnTo>
                <a:lnTo>
                  <a:pt x="2016" y="455"/>
                </a:lnTo>
                <a:lnTo>
                  <a:pt x="2016" y="502"/>
                </a:lnTo>
                <a:close/>
                <a:moveTo>
                  <a:pt x="1941" y="502"/>
                </a:moveTo>
                <a:lnTo>
                  <a:pt x="1893" y="502"/>
                </a:lnTo>
                <a:lnTo>
                  <a:pt x="1893" y="455"/>
                </a:lnTo>
                <a:lnTo>
                  <a:pt x="1941" y="455"/>
                </a:lnTo>
                <a:lnTo>
                  <a:pt x="1941" y="502"/>
                </a:lnTo>
                <a:close/>
                <a:moveTo>
                  <a:pt x="1789" y="502"/>
                </a:moveTo>
                <a:lnTo>
                  <a:pt x="1742" y="502"/>
                </a:lnTo>
                <a:lnTo>
                  <a:pt x="1742" y="455"/>
                </a:lnTo>
                <a:lnTo>
                  <a:pt x="1789" y="455"/>
                </a:lnTo>
                <a:lnTo>
                  <a:pt x="1789" y="502"/>
                </a:lnTo>
                <a:close/>
                <a:moveTo>
                  <a:pt x="1714" y="502"/>
                </a:moveTo>
                <a:lnTo>
                  <a:pt x="1666" y="502"/>
                </a:lnTo>
                <a:lnTo>
                  <a:pt x="1666" y="455"/>
                </a:lnTo>
                <a:lnTo>
                  <a:pt x="1714" y="455"/>
                </a:lnTo>
                <a:lnTo>
                  <a:pt x="1714" y="502"/>
                </a:lnTo>
                <a:close/>
                <a:moveTo>
                  <a:pt x="1562" y="502"/>
                </a:moveTo>
                <a:lnTo>
                  <a:pt x="1515" y="502"/>
                </a:lnTo>
                <a:lnTo>
                  <a:pt x="1515" y="455"/>
                </a:lnTo>
                <a:lnTo>
                  <a:pt x="1562" y="455"/>
                </a:lnTo>
                <a:lnTo>
                  <a:pt x="1562" y="502"/>
                </a:lnTo>
                <a:close/>
                <a:moveTo>
                  <a:pt x="1184" y="502"/>
                </a:moveTo>
                <a:lnTo>
                  <a:pt x="1136" y="502"/>
                </a:lnTo>
                <a:lnTo>
                  <a:pt x="1136" y="455"/>
                </a:lnTo>
                <a:lnTo>
                  <a:pt x="1184" y="455"/>
                </a:lnTo>
                <a:lnTo>
                  <a:pt x="1184" y="502"/>
                </a:lnTo>
                <a:close/>
                <a:moveTo>
                  <a:pt x="956" y="502"/>
                </a:moveTo>
                <a:lnTo>
                  <a:pt x="909" y="502"/>
                </a:lnTo>
                <a:lnTo>
                  <a:pt x="909" y="455"/>
                </a:lnTo>
                <a:lnTo>
                  <a:pt x="956" y="455"/>
                </a:lnTo>
                <a:lnTo>
                  <a:pt x="956" y="502"/>
                </a:lnTo>
                <a:close/>
                <a:moveTo>
                  <a:pt x="881" y="502"/>
                </a:moveTo>
                <a:lnTo>
                  <a:pt x="833" y="502"/>
                </a:lnTo>
                <a:lnTo>
                  <a:pt x="833" y="455"/>
                </a:lnTo>
                <a:lnTo>
                  <a:pt x="881" y="455"/>
                </a:lnTo>
                <a:lnTo>
                  <a:pt x="881" y="502"/>
                </a:lnTo>
                <a:close/>
                <a:moveTo>
                  <a:pt x="729" y="502"/>
                </a:moveTo>
                <a:lnTo>
                  <a:pt x="682" y="502"/>
                </a:lnTo>
                <a:lnTo>
                  <a:pt x="682" y="455"/>
                </a:lnTo>
                <a:lnTo>
                  <a:pt x="729" y="455"/>
                </a:lnTo>
                <a:lnTo>
                  <a:pt x="729" y="502"/>
                </a:lnTo>
                <a:close/>
                <a:moveTo>
                  <a:pt x="653" y="502"/>
                </a:moveTo>
                <a:lnTo>
                  <a:pt x="606" y="502"/>
                </a:lnTo>
                <a:lnTo>
                  <a:pt x="606" y="455"/>
                </a:lnTo>
                <a:lnTo>
                  <a:pt x="653" y="455"/>
                </a:lnTo>
                <a:lnTo>
                  <a:pt x="653" y="502"/>
                </a:lnTo>
                <a:close/>
                <a:moveTo>
                  <a:pt x="578" y="502"/>
                </a:moveTo>
                <a:lnTo>
                  <a:pt x="530" y="502"/>
                </a:lnTo>
                <a:lnTo>
                  <a:pt x="530" y="455"/>
                </a:lnTo>
                <a:lnTo>
                  <a:pt x="578" y="455"/>
                </a:lnTo>
                <a:lnTo>
                  <a:pt x="578" y="502"/>
                </a:lnTo>
                <a:close/>
                <a:moveTo>
                  <a:pt x="502" y="502"/>
                </a:moveTo>
                <a:lnTo>
                  <a:pt x="455" y="502"/>
                </a:lnTo>
                <a:lnTo>
                  <a:pt x="455" y="455"/>
                </a:lnTo>
                <a:lnTo>
                  <a:pt x="502" y="455"/>
                </a:lnTo>
                <a:lnTo>
                  <a:pt x="502" y="502"/>
                </a:lnTo>
                <a:close/>
                <a:moveTo>
                  <a:pt x="426" y="502"/>
                </a:moveTo>
                <a:lnTo>
                  <a:pt x="379" y="502"/>
                </a:lnTo>
                <a:lnTo>
                  <a:pt x="379" y="455"/>
                </a:lnTo>
                <a:lnTo>
                  <a:pt x="426" y="455"/>
                </a:lnTo>
                <a:lnTo>
                  <a:pt x="426" y="502"/>
                </a:lnTo>
                <a:close/>
                <a:moveTo>
                  <a:pt x="351" y="502"/>
                </a:moveTo>
                <a:lnTo>
                  <a:pt x="303" y="502"/>
                </a:lnTo>
                <a:lnTo>
                  <a:pt x="303" y="455"/>
                </a:lnTo>
                <a:lnTo>
                  <a:pt x="351" y="455"/>
                </a:lnTo>
                <a:lnTo>
                  <a:pt x="351" y="502"/>
                </a:lnTo>
                <a:close/>
                <a:moveTo>
                  <a:pt x="275" y="502"/>
                </a:moveTo>
                <a:lnTo>
                  <a:pt x="227" y="502"/>
                </a:lnTo>
                <a:lnTo>
                  <a:pt x="227" y="455"/>
                </a:lnTo>
                <a:lnTo>
                  <a:pt x="275" y="455"/>
                </a:lnTo>
                <a:lnTo>
                  <a:pt x="275" y="502"/>
                </a:lnTo>
                <a:close/>
                <a:moveTo>
                  <a:pt x="123" y="502"/>
                </a:moveTo>
                <a:lnTo>
                  <a:pt x="76" y="502"/>
                </a:lnTo>
                <a:lnTo>
                  <a:pt x="76" y="455"/>
                </a:lnTo>
                <a:lnTo>
                  <a:pt x="123" y="455"/>
                </a:lnTo>
                <a:lnTo>
                  <a:pt x="123" y="502"/>
                </a:lnTo>
                <a:close/>
                <a:moveTo>
                  <a:pt x="3458" y="426"/>
                </a:moveTo>
                <a:lnTo>
                  <a:pt x="3408" y="426"/>
                </a:lnTo>
                <a:lnTo>
                  <a:pt x="3408" y="379"/>
                </a:lnTo>
                <a:lnTo>
                  <a:pt x="3458" y="379"/>
                </a:lnTo>
                <a:lnTo>
                  <a:pt x="3458" y="426"/>
                </a:lnTo>
                <a:close/>
                <a:moveTo>
                  <a:pt x="3382" y="426"/>
                </a:moveTo>
                <a:lnTo>
                  <a:pt x="3332" y="426"/>
                </a:lnTo>
                <a:lnTo>
                  <a:pt x="3332" y="379"/>
                </a:lnTo>
                <a:lnTo>
                  <a:pt x="3382" y="379"/>
                </a:lnTo>
                <a:lnTo>
                  <a:pt x="3382" y="426"/>
                </a:lnTo>
                <a:close/>
                <a:moveTo>
                  <a:pt x="3306" y="426"/>
                </a:moveTo>
                <a:lnTo>
                  <a:pt x="3257" y="426"/>
                </a:lnTo>
                <a:lnTo>
                  <a:pt x="3257" y="379"/>
                </a:lnTo>
                <a:lnTo>
                  <a:pt x="3306" y="379"/>
                </a:lnTo>
                <a:lnTo>
                  <a:pt x="3306" y="426"/>
                </a:lnTo>
                <a:close/>
                <a:moveTo>
                  <a:pt x="3230" y="426"/>
                </a:moveTo>
                <a:lnTo>
                  <a:pt x="3181" y="426"/>
                </a:lnTo>
                <a:lnTo>
                  <a:pt x="3181" y="379"/>
                </a:lnTo>
                <a:lnTo>
                  <a:pt x="3230" y="379"/>
                </a:lnTo>
                <a:lnTo>
                  <a:pt x="3230" y="426"/>
                </a:lnTo>
                <a:close/>
                <a:moveTo>
                  <a:pt x="3155" y="426"/>
                </a:moveTo>
                <a:lnTo>
                  <a:pt x="3105" y="426"/>
                </a:lnTo>
                <a:lnTo>
                  <a:pt x="3105" y="379"/>
                </a:lnTo>
                <a:lnTo>
                  <a:pt x="3155" y="379"/>
                </a:lnTo>
                <a:lnTo>
                  <a:pt x="3155" y="426"/>
                </a:lnTo>
                <a:close/>
                <a:moveTo>
                  <a:pt x="3079" y="426"/>
                </a:moveTo>
                <a:lnTo>
                  <a:pt x="3029" y="426"/>
                </a:lnTo>
                <a:lnTo>
                  <a:pt x="3029" y="379"/>
                </a:lnTo>
                <a:lnTo>
                  <a:pt x="3079" y="379"/>
                </a:lnTo>
                <a:lnTo>
                  <a:pt x="3079" y="426"/>
                </a:lnTo>
                <a:close/>
                <a:moveTo>
                  <a:pt x="3003" y="426"/>
                </a:moveTo>
                <a:lnTo>
                  <a:pt x="2954" y="426"/>
                </a:lnTo>
                <a:lnTo>
                  <a:pt x="2954" y="379"/>
                </a:lnTo>
                <a:lnTo>
                  <a:pt x="3003" y="379"/>
                </a:lnTo>
                <a:lnTo>
                  <a:pt x="3003" y="426"/>
                </a:lnTo>
                <a:close/>
                <a:moveTo>
                  <a:pt x="2928" y="426"/>
                </a:moveTo>
                <a:lnTo>
                  <a:pt x="2878" y="426"/>
                </a:lnTo>
                <a:lnTo>
                  <a:pt x="2878" y="379"/>
                </a:lnTo>
                <a:lnTo>
                  <a:pt x="2928" y="379"/>
                </a:lnTo>
                <a:lnTo>
                  <a:pt x="2928" y="426"/>
                </a:lnTo>
                <a:close/>
                <a:moveTo>
                  <a:pt x="2852" y="426"/>
                </a:moveTo>
                <a:lnTo>
                  <a:pt x="2802" y="426"/>
                </a:lnTo>
                <a:lnTo>
                  <a:pt x="2802" y="379"/>
                </a:lnTo>
                <a:lnTo>
                  <a:pt x="2852" y="379"/>
                </a:lnTo>
                <a:lnTo>
                  <a:pt x="2852" y="426"/>
                </a:lnTo>
                <a:close/>
                <a:moveTo>
                  <a:pt x="2776" y="426"/>
                </a:moveTo>
                <a:lnTo>
                  <a:pt x="2726" y="426"/>
                </a:lnTo>
                <a:lnTo>
                  <a:pt x="2726" y="379"/>
                </a:lnTo>
                <a:lnTo>
                  <a:pt x="2776" y="379"/>
                </a:lnTo>
                <a:lnTo>
                  <a:pt x="2776" y="426"/>
                </a:lnTo>
                <a:close/>
                <a:moveTo>
                  <a:pt x="2700" y="426"/>
                </a:moveTo>
                <a:lnTo>
                  <a:pt x="2651" y="426"/>
                </a:lnTo>
                <a:lnTo>
                  <a:pt x="2651" y="379"/>
                </a:lnTo>
                <a:lnTo>
                  <a:pt x="2700" y="379"/>
                </a:lnTo>
                <a:lnTo>
                  <a:pt x="2700" y="426"/>
                </a:lnTo>
                <a:close/>
                <a:moveTo>
                  <a:pt x="2622" y="426"/>
                </a:moveTo>
                <a:lnTo>
                  <a:pt x="2575" y="426"/>
                </a:lnTo>
                <a:lnTo>
                  <a:pt x="2575" y="379"/>
                </a:lnTo>
                <a:lnTo>
                  <a:pt x="2622" y="379"/>
                </a:lnTo>
                <a:lnTo>
                  <a:pt x="2622" y="426"/>
                </a:lnTo>
                <a:close/>
                <a:moveTo>
                  <a:pt x="2547" y="426"/>
                </a:moveTo>
                <a:lnTo>
                  <a:pt x="2499" y="426"/>
                </a:lnTo>
                <a:lnTo>
                  <a:pt x="2499" y="379"/>
                </a:lnTo>
                <a:lnTo>
                  <a:pt x="2547" y="379"/>
                </a:lnTo>
                <a:lnTo>
                  <a:pt x="2547" y="426"/>
                </a:lnTo>
                <a:close/>
                <a:moveTo>
                  <a:pt x="2471" y="426"/>
                </a:moveTo>
                <a:lnTo>
                  <a:pt x="2424" y="426"/>
                </a:lnTo>
                <a:lnTo>
                  <a:pt x="2424" y="379"/>
                </a:lnTo>
                <a:lnTo>
                  <a:pt x="2471" y="379"/>
                </a:lnTo>
                <a:lnTo>
                  <a:pt x="2471" y="426"/>
                </a:lnTo>
                <a:close/>
                <a:moveTo>
                  <a:pt x="2395" y="426"/>
                </a:moveTo>
                <a:lnTo>
                  <a:pt x="2348" y="426"/>
                </a:lnTo>
                <a:lnTo>
                  <a:pt x="2348" y="379"/>
                </a:lnTo>
                <a:lnTo>
                  <a:pt x="2395" y="379"/>
                </a:lnTo>
                <a:lnTo>
                  <a:pt x="2395" y="426"/>
                </a:lnTo>
                <a:close/>
                <a:moveTo>
                  <a:pt x="2319" y="426"/>
                </a:moveTo>
                <a:lnTo>
                  <a:pt x="2272" y="426"/>
                </a:lnTo>
                <a:lnTo>
                  <a:pt x="2272" y="379"/>
                </a:lnTo>
                <a:lnTo>
                  <a:pt x="2319" y="379"/>
                </a:lnTo>
                <a:lnTo>
                  <a:pt x="2319" y="426"/>
                </a:lnTo>
                <a:close/>
                <a:moveTo>
                  <a:pt x="2244" y="426"/>
                </a:moveTo>
                <a:lnTo>
                  <a:pt x="2196" y="426"/>
                </a:lnTo>
                <a:lnTo>
                  <a:pt x="2196" y="379"/>
                </a:lnTo>
                <a:lnTo>
                  <a:pt x="2244" y="379"/>
                </a:lnTo>
                <a:lnTo>
                  <a:pt x="2244" y="426"/>
                </a:lnTo>
                <a:close/>
                <a:moveTo>
                  <a:pt x="2168" y="426"/>
                </a:moveTo>
                <a:lnTo>
                  <a:pt x="2121" y="426"/>
                </a:lnTo>
                <a:lnTo>
                  <a:pt x="2121" y="379"/>
                </a:lnTo>
                <a:lnTo>
                  <a:pt x="2168" y="379"/>
                </a:lnTo>
                <a:lnTo>
                  <a:pt x="2168" y="426"/>
                </a:lnTo>
                <a:close/>
                <a:moveTo>
                  <a:pt x="2092" y="426"/>
                </a:moveTo>
                <a:lnTo>
                  <a:pt x="2045" y="426"/>
                </a:lnTo>
                <a:lnTo>
                  <a:pt x="2045" y="379"/>
                </a:lnTo>
                <a:lnTo>
                  <a:pt x="2092" y="379"/>
                </a:lnTo>
                <a:lnTo>
                  <a:pt x="2092" y="426"/>
                </a:lnTo>
                <a:close/>
                <a:moveTo>
                  <a:pt x="2016" y="426"/>
                </a:moveTo>
                <a:lnTo>
                  <a:pt x="1969" y="426"/>
                </a:lnTo>
                <a:lnTo>
                  <a:pt x="1969" y="379"/>
                </a:lnTo>
                <a:lnTo>
                  <a:pt x="2016" y="379"/>
                </a:lnTo>
                <a:lnTo>
                  <a:pt x="2016" y="426"/>
                </a:lnTo>
                <a:close/>
                <a:moveTo>
                  <a:pt x="1941" y="426"/>
                </a:moveTo>
                <a:lnTo>
                  <a:pt x="1893" y="426"/>
                </a:lnTo>
                <a:lnTo>
                  <a:pt x="1893" y="379"/>
                </a:lnTo>
                <a:lnTo>
                  <a:pt x="1941" y="379"/>
                </a:lnTo>
                <a:lnTo>
                  <a:pt x="1941" y="426"/>
                </a:lnTo>
                <a:close/>
                <a:moveTo>
                  <a:pt x="1865" y="426"/>
                </a:moveTo>
                <a:lnTo>
                  <a:pt x="1818" y="426"/>
                </a:lnTo>
                <a:lnTo>
                  <a:pt x="1818" y="379"/>
                </a:lnTo>
                <a:lnTo>
                  <a:pt x="1865" y="379"/>
                </a:lnTo>
                <a:lnTo>
                  <a:pt x="1865" y="426"/>
                </a:lnTo>
                <a:close/>
                <a:moveTo>
                  <a:pt x="1789" y="426"/>
                </a:moveTo>
                <a:lnTo>
                  <a:pt x="1742" y="426"/>
                </a:lnTo>
                <a:lnTo>
                  <a:pt x="1742" y="379"/>
                </a:lnTo>
                <a:lnTo>
                  <a:pt x="1789" y="379"/>
                </a:lnTo>
                <a:lnTo>
                  <a:pt x="1789" y="426"/>
                </a:lnTo>
                <a:close/>
                <a:moveTo>
                  <a:pt x="1486" y="426"/>
                </a:moveTo>
                <a:lnTo>
                  <a:pt x="1439" y="426"/>
                </a:lnTo>
                <a:lnTo>
                  <a:pt x="1439" y="379"/>
                </a:lnTo>
                <a:lnTo>
                  <a:pt x="1486" y="379"/>
                </a:lnTo>
                <a:lnTo>
                  <a:pt x="1486" y="426"/>
                </a:lnTo>
                <a:close/>
                <a:moveTo>
                  <a:pt x="1411" y="426"/>
                </a:moveTo>
                <a:lnTo>
                  <a:pt x="1363" y="426"/>
                </a:lnTo>
                <a:lnTo>
                  <a:pt x="1363" y="379"/>
                </a:lnTo>
                <a:lnTo>
                  <a:pt x="1411" y="379"/>
                </a:lnTo>
                <a:lnTo>
                  <a:pt x="1411" y="426"/>
                </a:lnTo>
                <a:close/>
                <a:moveTo>
                  <a:pt x="1259" y="426"/>
                </a:moveTo>
                <a:lnTo>
                  <a:pt x="1212" y="426"/>
                </a:lnTo>
                <a:lnTo>
                  <a:pt x="1212" y="379"/>
                </a:lnTo>
                <a:lnTo>
                  <a:pt x="1259" y="379"/>
                </a:lnTo>
                <a:lnTo>
                  <a:pt x="1259" y="426"/>
                </a:lnTo>
                <a:close/>
                <a:moveTo>
                  <a:pt x="1184" y="426"/>
                </a:moveTo>
                <a:lnTo>
                  <a:pt x="1136" y="426"/>
                </a:lnTo>
                <a:lnTo>
                  <a:pt x="1136" y="379"/>
                </a:lnTo>
                <a:lnTo>
                  <a:pt x="1184" y="379"/>
                </a:lnTo>
                <a:lnTo>
                  <a:pt x="1184" y="426"/>
                </a:lnTo>
                <a:close/>
                <a:moveTo>
                  <a:pt x="956" y="426"/>
                </a:moveTo>
                <a:lnTo>
                  <a:pt x="909" y="426"/>
                </a:lnTo>
                <a:lnTo>
                  <a:pt x="909" y="379"/>
                </a:lnTo>
                <a:lnTo>
                  <a:pt x="956" y="379"/>
                </a:lnTo>
                <a:lnTo>
                  <a:pt x="956" y="426"/>
                </a:lnTo>
                <a:close/>
                <a:moveTo>
                  <a:pt x="881" y="426"/>
                </a:moveTo>
                <a:lnTo>
                  <a:pt x="833" y="426"/>
                </a:lnTo>
                <a:lnTo>
                  <a:pt x="833" y="379"/>
                </a:lnTo>
                <a:lnTo>
                  <a:pt x="881" y="379"/>
                </a:lnTo>
                <a:lnTo>
                  <a:pt x="881" y="426"/>
                </a:lnTo>
                <a:close/>
                <a:moveTo>
                  <a:pt x="805" y="426"/>
                </a:moveTo>
                <a:lnTo>
                  <a:pt x="758" y="426"/>
                </a:lnTo>
                <a:lnTo>
                  <a:pt x="758" y="379"/>
                </a:lnTo>
                <a:lnTo>
                  <a:pt x="805" y="379"/>
                </a:lnTo>
                <a:lnTo>
                  <a:pt x="805" y="426"/>
                </a:lnTo>
                <a:close/>
                <a:moveTo>
                  <a:pt x="729" y="426"/>
                </a:moveTo>
                <a:lnTo>
                  <a:pt x="682" y="426"/>
                </a:lnTo>
                <a:lnTo>
                  <a:pt x="682" y="379"/>
                </a:lnTo>
                <a:lnTo>
                  <a:pt x="729" y="379"/>
                </a:lnTo>
                <a:lnTo>
                  <a:pt x="729" y="426"/>
                </a:lnTo>
                <a:close/>
                <a:moveTo>
                  <a:pt x="653" y="426"/>
                </a:moveTo>
                <a:lnTo>
                  <a:pt x="606" y="426"/>
                </a:lnTo>
                <a:lnTo>
                  <a:pt x="606" y="379"/>
                </a:lnTo>
                <a:lnTo>
                  <a:pt x="653" y="379"/>
                </a:lnTo>
                <a:lnTo>
                  <a:pt x="653" y="426"/>
                </a:lnTo>
                <a:close/>
                <a:moveTo>
                  <a:pt x="578" y="426"/>
                </a:moveTo>
                <a:lnTo>
                  <a:pt x="530" y="426"/>
                </a:lnTo>
                <a:lnTo>
                  <a:pt x="530" y="379"/>
                </a:lnTo>
                <a:lnTo>
                  <a:pt x="578" y="379"/>
                </a:lnTo>
                <a:lnTo>
                  <a:pt x="578" y="426"/>
                </a:lnTo>
                <a:close/>
                <a:moveTo>
                  <a:pt x="502" y="426"/>
                </a:moveTo>
                <a:lnTo>
                  <a:pt x="455" y="426"/>
                </a:lnTo>
                <a:lnTo>
                  <a:pt x="455" y="379"/>
                </a:lnTo>
                <a:lnTo>
                  <a:pt x="502" y="379"/>
                </a:lnTo>
                <a:lnTo>
                  <a:pt x="502" y="426"/>
                </a:lnTo>
                <a:close/>
                <a:moveTo>
                  <a:pt x="426" y="426"/>
                </a:moveTo>
                <a:lnTo>
                  <a:pt x="379" y="426"/>
                </a:lnTo>
                <a:lnTo>
                  <a:pt x="379" y="379"/>
                </a:lnTo>
                <a:lnTo>
                  <a:pt x="426" y="379"/>
                </a:lnTo>
                <a:lnTo>
                  <a:pt x="426" y="426"/>
                </a:lnTo>
                <a:close/>
                <a:moveTo>
                  <a:pt x="351" y="426"/>
                </a:moveTo>
                <a:lnTo>
                  <a:pt x="303" y="426"/>
                </a:lnTo>
                <a:lnTo>
                  <a:pt x="303" y="379"/>
                </a:lnTo>
                <a:lnTo>
                  <a:pt x="351" y="379"/>
                </a:lnTo>
                <a:lnTo>
                  <a:pt x="351" y="426"/>
                </a:lnTo>
                <a:close/>
                <a:moveTo>
                  <a:pt x="275" y="426"/>
                </a:moveTo>
                <a:lnTo>
                  <a:pt x="227" y="426"/>
                </a:lnTo>
                <a:lnTo>
                  <a:pt x="227" y="379"/>
                </a:lnTo>
                <a:lnTo>
                  <a:pt x="275" y="379"/>
                </a:lnTo>
                <a:lnTo>
                  <a:pt x="275" y="426"/>
                </a:lnTo>
                <a:close/>
                <a:moveTo>
                  <a:pt x="199" y="426"/>
                </a:moveTo>
                <a:lnTo>
                  <a:pt x="152" y="426"/>
                </a:lnTo>
                <a:lnTo>
                  <a:pt x="152" y="379"/>
                </a:lnTo>
                <a:lnTo>
                  <a:pt x="199" y="379"/>
                </a:lnTo>
                <a:lnTo>
                  <a:pt x="199" y="426"/>
                </a:lnTo>
                <a:close/>
                <a:moveTo>
                  <a:pt x="123" y="426"/>
                </a:moveTo>
                <a:lnTo>
                  <a:pt x="76" y="426"/>
                </a:lnTo>
                <a:lnTo>
                  <a:pt x="76" y="379"/>
                </a:lnTo>
                <a:lnTo>
                  <a:pt x="123" y="379"/>
                </a:lnTo>
                <a:lnTo>
                  <a:pt x="123" y="426"/>
                </a:lnTo>
                <a:close/>
                <a:moveTo>
                  <a:pt x="48" y="426"/>
                </a:moveTo>
                <a:lnTo>
                  <a:pt x="0" y="426"/>
                </a:lnTo>
                <a:lnTo>
                  <a:pt x="0" y="379"/>
                </a:lnTo>
                <a:lnTo>
                  <a:pt x="48" y="379"/>
                </a:lnTo>
                <a:lnTo>
                  <a:pt x="48" y="426"/>
                </a:lnTo>
                <a:close/>
                <a:moveTo>
                  <a:pt x="3382" y="351"/>
                </a:moveTo>
                <a:lnTo>
                  <a:pt x="3332" y="351"/>
                </a:lnTo>
                <a:lnTo>
                  <a:pt x="3332" y="303"/>
                </a:lnTo>
                <a:lnTo>
                  <a:pt x="3382" y="303"/>
                </a:lnTo>
                <a:lnTo>
                  <a:pt x="3382" y="351"/>
                </a:lnTo>
                <a:close/>
                <a:moveTo>
                  <a:pt x="3306" y="351"/>
                </a:moveTo>
                <a:lnTo>
                  <a:pt x="3257" y="351"/>
                </a:lnTo>
                <a:lnTo>
                  <a:pt x="3257" y="303"/>
                </a:lnTo>
                <a:lnTo>
                  <a:pt x="3306" y="303"/>
                </a:lnTo>
                <a:lnTo>
                  <a:pt x="3306" y="351"/>
                </a:lnTo>
                <a:close/>
                <a:moveTo>
                  <a:pt x="3230" y="351"/>
                </a:moveTo>
                <a:lnTo>
                  <a:pt x="3181" y="351"/>
                </a:lnTo>
                <a:lnTo>
                  <a:pt x="3181" y="303"/>
                </a:lnTo>
                <a:lnTo>
                  <a:pt x="3230" y="303"/>
                </a:lnTo>
                <a:lnTo>
                  <a:pt x="3230" y="351"/>
                </a:lnTo>
                <a:close/>
                <a:moveTo>
                  <a:pt x="3155" y="351"/>
                </a:moveTo>
                <a:lnTo>
                  <a:pt x="3105" y="351"/>
                </a:lnTo>
                <a:lnTo>
                  <a:pt x="3105" y="303"/>
                </a:lnTo>
                <a:lnTo>
                  <a:pt x="3155" y="303"/>
                </a:lnTo>
                <a:lnTo>
                  <a:pt x="3155" y="351"/>
                </a:lnTo>
                <a:close/>
                <a:moveTo>
                  <a:pt x="3079" y="351"/>
                </a:moveTo>
                <a:lnTo>
                  <a:pt x="3029" y="351"/>
                </a:lnTo>
                <a:lnTo>
                  <a:pt x="3029" y="303"/>
                </a:lnTo>
                <a:lnTo>
                  <a:pt x="3079" y="303"/>
                </a:lnTo>
                <a:lnTo>
                  <a:pt x="3079" y="351"/>
                </a:lnTo>
                <a:close/>
                <a:moveTo>
                  <a:pt x="3003" y="351"/>
                </a:moveTo>
                <a:lnTo>
                  <a:pt x="2954" y="351"/>
                </a:lnTo>
                <a:lnTo>
                  <a:pt x="2954" y="303"/>
                </a:lnTo>
                <a:lnTo>
                  <a:pt x="3003" y="303"/>
                </a:lnTo>
                <a:lnTo>
                  <a:pt x="3003" y="351"/>
                </a:lnTo>
                <a:close/>
                <a:moveTo>
                  <a:pt x="2928" y="351"/>
                </a:moveTo>
                <a:lnTo>
                  <a:pt x="2878" y="351"/>
                </a:lnTo>
                <a:lnTo>
                  <a:pt x="2878" y="303"/>
                </a:lnTo>
                <a:lnTo>
                  <a:pt x="2928" y="303"/>
                </a:lnTo>
                <a:lnTo>
                  <a:pt x="2928" y="351"/>
                </a:lnTo>
                <a:close/>
                <a:moveTo>
                  <a:pt x="2852" y="351"/>
                </a:moveTo>
                <a:lnTo>
                  <a:pt x="2802" y="351"/>
                </a:lnTo>
                <a:lnTo>
                  <a:pt x="2802" y="303"/>
                </a:lnTo>
                <a:lnTo>
                  <a:pt x="2852" y="303"/>
                </a:lnTo>
                <a:lnTo>
                  <a:pt x="2852" y="351"/>
                </a:lnTo>
                <a:close/>
                <a:moveTo>
                  <a:pt x="2776" y="351"/>
                </a:moveTo>
                <a:lnTo>
                  <a:pt x="2726" y="351"/>
                </a:lnTo>
                <a:lnTo>
                  <a:pt x="2726" y="303"/>
                </a:lnTo>
                <a:lnTo>
                  <a:pt x="2776" y="303"/>
                </a:lnTo>
                <a:lnTo>
                  <a:pt x="2776" y="351"/>
                </a:lnTo>
                <a:close/>
                <a:moveTo>
                  <a:pt x="2700" y="351"/>
                </a:moveTo>
                <a:lnTo>
                  <a:pt x="2651" y="351"/>
                </a:lnTo>
                <a:lnTo>
                  <a:pt x="2651" y="303"/>
                </a:lnTo>
                <a:lnTo>
                  <a:pt x="2700" y="303"/>
                </a:lnTo>
                <a:lnTo>
                  <a:pt x="2700" y="351"/>
                </a:lnTo>
                <a:close/>
                <a:moveTo>
                  <a:pt x="2622" y="351"/>
                </a:moveTo>
                <a:lnTo>
                  <a:pt x="2575" y="351"/>
                </a:lnTo>
                <a:lnTo>
                  <a:pt x="2575" y="303"/>
                </a:lnTo>
                <a:lnTo>
                  <a:pt x="2622" y="303"/>
                </a:lnTo>
                <a:lnTo>
                  <a:pt x="2622" y="351"/>
                </a:lnTo>
                <a:close/>
                <a:moveTo>
                  <a:pt x="2547" y="351"/>
                </a:moveTo>
                <a:lnTo>
                  <a:pt x="2499" y="351"/>
                </a:lnTo>
                <a:lnTo>
                  <a:pt x="2499" y="303"/>
                </a:lnTo>
                <a:lnTo>
                  <a:pt x="2547" y="303"/>
                </a:lnTo>
                <a:lnTo>
                  <a:pt x="2547" y="351"/>
                </a:lnTo>
                <a:close/>
                <a:moveTo>
                  <a:pt x="2471" y="351"/>
                </a:moveTo>
                <a:lnTo>
                  <a:pt x="2424" y="351"/>
                </a:lnTo>
                <a:lnTo>
                  <a:pt x="2424" y="303"/>
                </a:lnTo>
                <a:lnTo>
                  <a:pt x="2471" y="303"/>
                </a:lnTo>
                <a:lnTo>
                  <a:pt x="2471" y="351"/>
                </a:lnTo>
                <a:close/>
                <a:moveTo>
                  <a:pt x="2395" y="351"/>
                </a:moveTo>
                <a:lnTo>
                  <a:pt x="2348" y="351"/>
                </a:lnTo>
                <a:lnTo>
                  <a:pt x="2348" y="303"/>
                </a:lnTo>
                <a:lnTo>
                  <a:pt x="2395" y="303"/>
                </a:lnTo>
                <a:lnTo>
                  <a:pt x="2395" y="351"/>
                </a:lnTo>
                <a:close/>
                <a:moveTo>
                  <a:pt x="2319" y="351"/>
                </a:moveTo>
                <a:lnTo>
                  <a:pt x="2272" y="351"/>
                </a:lnTo>
                <a:lnTo>
                  <a:pt x="2272" y="303"/>
                </a:lnTo>
                <a:lnTo>
                  <a:pt x="2319" y="303"/>
                </a:lnTo>
                <a:lnTo>
                  <a:pt x="2319" y="351"/>
                </a:lnTo>
                <a:close/>
                <a:moveTo>
                  <a:pt x="2244" y="351"/>
                </a:moveTo>
                <a:lnTo>
                  <a:pt x="2196" y="351"/>
                </a:lnTo>
                <a:lnTo>
                  <a:pt x="2196" y="303"/>
                </a:lnTo>
                <a:lnTo>
                  <a:pt x="2244" y="303"/>
                </a:lnTo>
                <a:lnTo>
                  <a:pt x="2244" y="351"/>
                </a:lnTo>
                <a:close/>
                <a:moveTo>
                  <a:pt x="2168" y="351"/>
                </a:moveTo>
                <a:lnTo>
                  <a:pt x="2121" y="351"/>
                </a:lnTo>
                <a:lnTo>
                  <a:pt x="2121" y="303"/>
                </a:lnTo>
                <a:lnTo>
                  <a:pt x="2168" y="303"/>
                </a:lnTo>
                <a:lnTo>
                  <a:pt x="2168" y="351"/>
                </a:lnTo>
                <a:close/>
                <a:moveTo>
                  <a:pt x="2016" y="351"/>
                </a:moveTo>
                <a:lnTo>
                  <a:pt x="1969" y="351"/>
                </a:lnTo>
                <a:lnTo>
                  <a:pt x="1969" y="303"/>
                </a:lnTo>
                <a:lnTo>
                  <a:pt x="2016" y="303"/>
                </a:lnTo>
                <a:lnTo>
                  <a:pt x="2016" y="351"/>
                </a:lnTo>
                <a:close/>
                <a:moveTo>
                  <a:pt x="1941" y="351"/>
                </a:moveTo>
                <a:lnTo>
                  <a:pt x="1893" y="351"/>
                </a:lnTo>
                <a:lnTo>
                  <a:pt x="1893" y="303"/>
                </a:lnTo>
                <a:lnTo>
                  <a:pt x="1941" y="303"/>
                </a:lnTo>
                <a:lnTo>
                  <a:pt x="1941" y="351"/>
                </a:lnTo>
                <a:close/>
                <a:moveTo>
                  <a:pt x="1865" y="351"/>
                </a:moveTo>
                <a:lnTo>
                  <a:pt x="1818" y="351"/>
                </a:lnTo>
                <a:lnTo>
                  <a:pt x="1818" y="303"/>
                </a:lnTo>
                <a:lnTo>
                  <a:pt x="1865" y="303"/>
                </a:lnTo>
                <a:lnTo>
                  <a:pt x="1865" y="351"/>
                </a:lnTo>
                <a:close/>
                <a:moveTo>
                  <a:pt x="1335" y="351"/>
                </a:moveTo>
                <a:lnTo>
                  <a:pt x="1288" y="351"/>
                </a:lnTo>
                <a:lnTo>
                  <a:pt x="1288" y="303"/>
                </a:lnTo>
                <a:lnTo>
                  <a:pt x="1335" y="303"/>
                </a:lnTo>
                <a:lnTo>
                  <a:pt x="1335" y="351"/>
                </a:lnTo>
                <a:close/>
                <a:moveTo>
                  <a:pt x="1259" y="351"/>
                </a:moveTo>
                <a:lnTo>
                  <a:pt x="1212" y="351"/>
                </a:lnTo>
                <a:lnTo>
                  <a:pt x="1212" y="303"/>
                </a:lnTo>
                <a:lnTo>
                  <a:pt x="1259" y="303"/>
                </a:lnTo>
                <a:lnTo>
                  <a:pt x="1259" y="351"/>
                </a:lnTo>
                <a:close/>
                <a:moveTo>
                  <a:pt x="1184" y="351"/>
                </a:moveTo>
                <a:lnTo>
                  <a:pt x="1136" y="351"/>
                </a:lnTo>
                <a:lnTo>
                  <a:pt x="1136" y="303"/>
                </a:lnTo>
                <a:lnTo>
                  <a:pt x="1184" y="303"/>
                </a:lnTo>
                <a:lnTo>
                  <a:pt x="1184" y="351"/>
                </a:lnTo>
                <a:close/>
                <a:moveTo>
                  <a:pt x="1032" y="351"/>
                </a:moveTo>
                <a:lnTo>
                  <a:pt x="985" y="351"/>
                </a:lnTo>
                <a:lnTo>
                  <a:pt x="985" y="303"/>
                </a:lnTo>
                <a:lnTo>
                  <a:pt x="1032" y="303"/>
                </a:lnTo>
                <a:lnTo>
                  <a:pt x="1032" y="351"/>
                </a:lnTo>
                <a:close/>
                <a:moveTo>
                  <a:pt x="956" y="351"/>
                </a:moveTo>
                <a:lnTo>
                  <a:pt x="909" y="351"/>
                </a:lnTo>
                <a:lnTo>
                  <a:pt x="909" y="303"/>
                </a:lnTo>
                <a:lnTo>
                  <a:pt x="956" y="303"/>
                </a:lnTo>
                <a:lnTo>
                  <a:pt x="956" y="351"/>
                </a:lnTo>
                <a:close/>
                <a:moveTo>
                  <a:pt x="805" y="351"/>
                </a:moveTo>
                <a:lnTo>
                  <a:pt x="758" y="351"/>
                </a:lnTo>
                <a:lnTo>
                  <a:pt x="758" y="303"/>
                </a:lnTo>
                <a:lnTo>
                  <a:pt x="805" y="303"/>
                </a:lnTo>
                <a:lnTo>
                  <a:pt x="805" y="351"/>
                </a:lnTo>
                <a:close/>
                <a:moveTo>
                  <a:pt x="729" y="351"/>
                </a:moveTo>
                <a:lnTo>
                  <a:pt x="682" y="351"/>
                </a:lnTo>
                <a:lnTo>
                  <a:pt x="682" y="303"/>
                </a:lnTo>
                <a:lnTo>
                  <a:pt x="729" y="303"/>
                </a:lnTo>
                <a:lnTo>
                  <a:pt x="729" y="351"/>
                </a:lnTo>
                <a:close/>
                <a:moveTo>
                  <a:pt x="653" y="351"/>
                </a:moveTo>
                <a:lnTo>
                  <a:pt x="606" y="351"/>
                </a:lnTo>
                <a:lnTo>
                  <a:pt x="606" y="303"/>
                </a:lnTo>
                <a:lnTo>
                  <a:pt x="653" y="303"/>
                </a:lnTo>
                <a:lnTo>
                  <a:pt x="653" y="351"/>
                </a:lnTo>
                <a:close/>
                <a:moveTo>
                  <a:pt x="578" y="351"/>
                </a:moveTo>
                <a:lnTo>
                  <a:pt x="530" y="351"/>
                </a:lnTo>
                <a:lnTo>
                  <a:pt x="530" y="303"/>
                </a:lnTo>
                <a:lnTo>
                  <a:pt x="578" y="303"/>
                </a:lnTo>
                <a:lnTo>
                  <a:pt x="578" y="351"/>
                </a:lnTo>
                <a:close/>
                <a:moveTo>
                  <a:pt x="502" y="351"/>
                </a:moveTo>
                <a:lnTo>
                  <a:pt x="455" y="351"/>
                </a:lnTo>
                <a:lnTo>
                  <a:pt x="455" y="303"/>
                </a:lnTo>
                <a:lnTo>
                  <a:pt x="502" y="303"/>
                </a:lnTo>
                <a:lnTo>
                  <a:pt x="502" y="351"/>
                </a:lnTo>
                <a:close/>
                <a:moveTo>
                  <a:pt x="426" y="351"/>
                </a:moveTo>
                <a:lnTo>
                  <a:pt x="379" y="351"/>
                </a:lnTo>
                <a:lnTo>
                  <a:pt x="379" y="303"/>
                </a:lnTo>
                <a:lnTo>
                  <a:pt x="426" y="303"/>
                </a:lnTo>
                <a:lnTo>
                  <a:pt x="426" y="351"/>
                </a:lnTo>
                <a:close/>
                <a:moveTo>
                  <a:pt x="351" y="351"/>
                </a:moveTo>
                <a:lnTo>
                  <a:pt x="303" y="351"/>
                </a:lnTo>
                <a:lnTo>
                  <a:pt x="303" y="303"/>
                </a:lnTo>
                <a:lnTo>
                  <a:pt x="351" y="303"/>
                </a:lnTo>
                <a:lnTo>
                  <a:pt x="351" y="351"/>
                </a:lnTo>
                <a:close/>
                <a:moveTo>
                  <a:pt x="275" y="351"/>
                </a:moveTo>
                <a:lnTo>
                  <a:pt x="227" y="351"/>
                </a:lnTo>
                <a:lnTo>
                  <a:pt x="227" y="303"/>
                </a:lnTo>
                <a:lnTo>
                  <a:pt x="275" y="303"/>
                </a:lnTo>
                <a:lnTo>
                  <a:pt x="275" y="351"/>
                </a:lnTo>
                <a:close/>
                <a:moveTo>
                  <a:pt x="199" y="351"/>
                </a:moveTo>
                <a:lnTo>
                  <a:pt x="152" y="351"/>
                </a:lnTo>
                <a:lnTo>
                  <a:pt x="152" y="303"/>
                </a:lnTo>
                <a:lnTo>
                  <a:pt x="199" y="303"/>
                </a:lnTo>
                <a:lnTo>
                  <a:pt x="199" y="351"/>
                </a:lnTo>
                <a:close/>
                <a:moveTo>
                  <a:pt x="123" y="351"/>
                </a:moveTo>
                <a:lnTo>
                  <a:pt x="76" y="351"/>
                </a:lnTo>
                <a:lnTo>
                  <a:pt x="76" y="303"/>
                </a:lnTo>
                <a:lnTo>
                  <a:pt x="123" y="303"/>
                </a:lnTo>
                <a:lnTo>
                  <a:pt x="123" y="351"/>
                </a:lnTo>
                <a:close/>
                <a:moveTo>
                  <a:pt x="48" y="351"/>
                </a:moveTo>
                <a:lnTo>
                  <a:pt x="0" y="351"/>
                </a:lnTo>
                <a:lnTo>
                  <a:pt x="0" y="303"/>
                </a:lnTo>
                <a:lnTo>
                  <a:pt x="48" y="303"/>
                </a:lnTo>
                <a:lnTo>
                  <a:pt x="48" y="351"/>
                </a:lnTo>
                <a:close/>
                <a:moveTo>
                  <a:pt x="3079" y="275"/>
                </a:moveTo>
                <a:lnTo>
                  <a:pt x="3029" y="275"/>
                </a:lnTo>
                <a:lnTo>
                  <a:pt x="3029" y="228"/>
                </a:lnTo>
                <a:lnTo>
                  <a:pt x="3079" y="228"/>
                </a:lnTo>
                <a:lnTo>
                  <a:pt x="3079" y="275"/>
                </a:lnTo>
                <a:close/>
                <a:moveTo>
                  <a:pt x="3003" y="275"/>
                </a:moveTo>
                <a:lnTo>
                  <a:pt x="2954" y="275"/>
                </a:lnTo>
                <a:lnTo>
                  <a:pt x="2954" y="228"/>
                </a:lnTo>
                <a:lnTo>
                  <a:pt x="3003" y="228"/>
                </a:lnTo>
                <a:lnTo>
                  <a:pt x="3003" y="275"/>
                </a:lnTo>
                <a:close/>
                <a:moveTo>
                  <a:pt x="2852" y="275"/>
                </a:moveTo>
                <a:lnTo>
                  <a:pt x="2802" y="275"/>
                </a:lnTo>
                <a:lnTo>
                  <a:pt x="2802" y="228"/>
                </a:lnTo>
                <a:lnTo>
                  <a:pt x="2852" y="228"/>
                </a:lnTo>
                <a:lnTo>
                  <a:pt x="2852" y="275"/>
                </a:lnTo>
                <a:close/>
                <a:moveTo>
                  <a:pt x="2776" y="275"/>
                </a:moveTo>
                <a:lnTo>
                  <a:pt x="2726" y="275"/>
                </a:lnTo>
                <a:lnTo>
                  <a:pt x="2726" y="228"/>
                </a:lnTo>
                <a:lnTo>
                  <a:pt x="2776" y="228"/>
                </a:lnTo>
                <a:lnTo>
                  <a:pt x="2776" y="275"/>
                </a:lnTo>
                <a:close/>
                <a:moveTo>
                  <a:pt x="2700" y="275"/>
                </a:moveTo>
                <a:lnTo>
                  <a:pt x="2651" y="275"/>
                </a:lnTo>
                <a:lnTo>
                  <a:pt x="2651" y="228"/>
                </a:lnTo>
                <a:lnTo>
                  <a:pt x="2700" y="228"/>
                </a:lnTo>
                <a:lnTo>
                  <a:pt x="2700" y="275"/>
                </a:lnTo>
                <a:close/>
                <a:moveTo>
                  <a:pt x="2622" y="275"/>
                </a:moveTo>
                <a:lnTo>
                  <a:pt x="2575" y="275"/>
                </a:lnTo>
                <a:lnTo>
                  <a:pt x="2575" y="228"/>
                </a:lnTo>
                <a:lnTo>
                  <a:pt x="2622" y="228"/>
                </a:lnTo>
                <a:lnTo>
                  <a:pt x="2622" y="275"/>
                </a:lnTo>
                <a:close/>
                <a:moveTo>
                  <a:pt x="2547" y="275"/>
                </a:moveTo>
                <a:lnTo>
                  <a:pt x="2499" y="275"/>
                </a:lnTo>
                <a:lnTo>
                  <a:pt x="2499" y="228"/>
                </a:lnTo>
                <a:lnTo>
                  <a:pt x="2547" y="228"/>
                </a:lnTo>
                <a:lnTo>
                  <a:pt x="2547" y="275"/>
                </a:lnTo>
                <a:close/>
                <a:moveTo>
                  <a:pt x="2471" y="275"/>
                </a:moveTo>
                <a:lnTo>
                  <a:pt x="2424" y="275"/>
                </a:lnTo>
                <a:lnTo>
                  <a:pt x="2424" y="228"/>
                </a:lnTo>
                <a:lnTo>
                  <a:pt x="2471" y="228"/>
                </a:lnTo>
                <a:lnTo>
                  <a:pt x="2471" y="275"/>
                </a:lnTo>
                <a:close/>
                <a:moveTo>
                  <a:pt x="2395" y="275"/>
                </a:moveTo>
                <a:lnTo>
                  <a:pt x="2348" y="275"/>
                </a:lnTo>
                <a:lnTo>
                  <a:pt x="2348" y="228"/>
                </a:lnTo>
                <a:lnTo>
                  <a:pt x="2395" y="228"/>
                </a:lnTo>
                <a:lnTo>
                  <a:pt x="2395" y="275"/>
                </a:lnTo>
                <a:close/>
                <a:moveTo>
                  <a:pt x="2319" y="275"/>
                </a:moveTo>
                <a:lnTo>
                  <a:pt x="2272" y="275"/>
                </a:lnTo>
                <a:lnTo>
                  <a:pt x="2272" y="228"/>
                </a:lnTo>
                <a:lnTo>
                  <a:pt x="2319" y="228"/>
                </a:lnTo>
                <a:lnTo>
                  <a:pt x="2319" y="275"/>
                </a:lnTo>
                <a:close/>
                <a:moveTo>
                  <a:pt x="2168" y="275"/>
                </a:moveTo>
                <a:lnTo>
                  <a:pt x="2121" y="275"/>
                </a:lnTo>
                <a:lnTo>
                  <a:pt x="2121" y="228"/>
                </a:lnTo>
                <a:lnTo>
                  <a:pt x="2168" y="228"/>
                </a:lnTo>
                <a:lnTo>
                  <a:pt x="2168" y="275"/>
                </a:lnTo>
                <a:close/>
                <a:moveTo>
                  <a:pt x="1411" y="275"/>
                </a:moveTo>
                <a:lnTo>
                  <a:pt x="1363" y="275"/>
                </a:lnTo>
                <a:lnTo>
                  <a:pt x="1363" y="228"/>
                </a:lnTo>
                <a:lnTo>
                  <a:pt x="1411" y="228"/>
                </a:lnTo>
                <a:lnTo>
                  <a:pt x="1411" y="275"/>
                </a:lnTo>
                <a:close/>
                <a:moveTo>
                  <a:pt x="1335" y="275"/>
                </a:moveTo>
                <a:lnTo>
                  <a:pt x="1288" y="275"/>
                </a:lnTo>
                <a:lnTo>
                  <a:pt x="1288" y="228"/>
                </a:lnTo>
                <a:lnTo>
                  <a:pt x="1335" y="228"/>
                </a:lnTo>
                <a:lnTo>
                  <a:pt x="1335" y="275"/>
                </a:lnTo>
                <a:close/>
                <a:moveTo>
                  <a:pt x="1259" y="275"/>
                </a:moveTo>
                <a:lnTo>
                  <a:pt x="1212" y="275"/>
                </a:lnTo>
                <a:lnTo>
                  <a:pt x="1212" y="228"/>
                </a:lnTo>
                <a:lnTo>
                  <a:pt x="1259" y="228"/>
                </a:lnTo>
                <a:lnTo>
                  <a:pt x="1259" y="275"/>
                </a:lnTo>
                <a:close/>
                <a:moveTo>
                  <a:pt x="1184" y="275"/>
                </a:moveTo>
                <a:lnTo>
                  <a:pt x="1136" y="275"/>
                </a:lnTo>
                <a:lnTo>
                  <a:pt x="1136" y="228"/>
                </a:lnTo>
                <a:lnTo>
                  <a:pt x="1184" y="228"/>
                </a:lnTo>
                <a:lnTo>
                  <a:pt x="1184" y="275"/>
                </a:lnTo>
                <a:close/>
                <a:moveTo>
                  <a:pt x="1108" y="275"/>
                </a:moveTo>
                <a:lnTo>
                  <a:pt x="1060" y="275"/>
                </a:lnTo>
                <a:lnTo>
                  <a:pt x="1060" y="228"/>
                </a:lnTo>
                <a:lnTo>
                  <a:pt x="1108" y="228"/>
                </a:lnTo>
                <a:lnTo>
                  <a:pt x="1108" y="275"/>
                </a:lnTo>
                <a:close/>
                <a:moveTo>
                  <a:pt x="881" y="275"/>
                </a:moveTo>
                <a:lnTo>
                  <a:pt x="833" y="275"/>
                </a:lnTo>
                <a:lnTo>
                  <a:pt x="833" y="228"/>
                </a:lnTo>
                <a:lnTo>
                  <a:pt x="881" y="228"/>
                </a:lnTo>
                <a:lnTo>
                  <a:pt x="881" y="275"/>
                </a:lnTo>
                <a:close/>
                <a:moveTo>
                  <a:pt x="805" y="275"/>
                </a:moveTo>
                <a:lnTo>
                  <a:pt x="758" y="275"/>
                </a:lnTo>
                <a:lnTo>
                  <a:pt x="758" y="228"/>
                </a:lnTo>
                <a:lnTo>
                  <a:pt x="805" y="228"/>
                </a:lnTo>
                <a:lnTo>
                  <a:pt x="805" y="275"/>
                </a:lnTo>
                <a:close/>
                <a:moveTo>
                  <a:pt x="729" y="275"/>
                </a:moveTo>
                <a:lnTo>
                  <a:pt x="682" y="275"/>
                </a:lnTo>
                <a:lnTo>
                  <a:pt x="682" y="228"/>
                </a:lnTo>
                <a:lnTo>
                  <a:pt x="729" y="228"/>
                </a:lnTo>
                <a:lnTo>
                  <a:pt x="729" y="275"/>
                </a:lnTo>
                <a:close/>
                <a:moveTo>
                  <a:pt x="578" y="275"/>
                </a:moveTo>
                <a:lnTo>
                  <a:pt x="530" y="275"/>
                </a:lnTo>
                <a:lnTo>
                  <a:pt x="530" y="228"/>
                </a:lnTo>
                <a:lnTo>
                  <a:pt x="578" y="228"/>
                </a:lnTo>
                <a:lnTo>
                  <a:pt x="578" y="275"/>
                </a:lnTo>
                <a:close/>
                <a:moveTo>
                  <a:pt x="502" y="275"/>
                </a:moveTo>
                <a:lnTo>
                  <a:pt x="455" y="275"/>
                </a:lnTo>
                <a:lnTo>
                  <a:pt x="455" y="228"/>
                </a:lnTo>
                <a:lnTo>
                  <a:pt x="502" y="228"/>
                </a:lnTo>
                <a:lnTo>
                  <a:pt x="502" y="275"/>
                </a:lnTo>
                <a:close/>
                <a:moveTo>
                  <a:pt x="426" y="275"/>
                </a:moveTo>
                <a:lnTo>
                  <a:pt x="379" y="275"/>
                </a:lnTo>
                <a:lnTo>
                  <a:pt x="379" y="228"/>
                </a:lnTo>
                <a:lnTo>
                  <a:pt x="426" y="228"/>
                </a:lnTo>
                <a:lnTo>
                  <a:pt x="426" y="275"/>
                </a:lnTo>
                <a:close/>
                <a:moveTo>
                  <a:pt x="123" y="275"/>
                </a:moveTo>
                <a:lnTo>
                  <a:pt x="76" y="275"/>
                </a:lnTo>
                <a:lnTo>
                  <a:pt x="76" y="228"/>
                </a:lnTo>
                <a:lnTo>
                  <a:pt x="123" y="228"/>
                </a:lnTo>
                <a:lnTo>
                  <a:pt x="123" y="275"/>
                </a:lnTo>
                <a:close/>
                <a:moveTo>
                  <a:pt x="3003" y="199"/>
                </a:moveTo>
                <a:lnTo>
                  <a:pt x="2954" y="199"/>
                </a:lnTo>
                <a:lnTo>
                  <a:pt x="2954" y="152"/>
                </a:lnTo>
                <a:lnTo>
                  <a:pt x="3003" y="152"/>
                </a:lnTo>
                <a:lnTo>
                  <a:pt x="3003" y="199"/>
                </a:lnTo>
                <a:close/>
                <a:moveTo>
                  <a:pt x="2700" y="199"/>
                </a:moveTo>
                <a:lnTo>
                  <a:pt x="2651" y="199"/>
                </a:lnTo>
                <a:lnTo>
                  <a:pt x="2651" y="152"/>
                </a:lnTo>
                <a:lnTo>
                  <a:pt x="2700" y="152"/>
                </a:lnTo>
                <a:lnTo>
                  <a:pt x="2700" y="199"/>
                </a:lnTo>
                <a:close/>
                <a:moveTo>
                  <a:pt x="2622" y="199"/>
                </a:moveTo>
                <a:lnTo>
                  <a:pt x="2575" y="199"/>
                </a:lnTo>
                <a:lnTo>
                  <a:pt x="2575" y="152"/>
                </a:lnTo>
                <a:lnTo>
                  <a:pt x="2622" y="152"/>
                </a:lnTo>
                <a:lnTo>
                  <a:pt x="2622" y="199"/>
                </a:lnTo>
                <a:close/>
                <a:moveTo>
                  <a:pt x="2547" y="199"/>
                </a:moveTo>
                <a:lnTo>
                  <a:pt x="2499" y="199"/>
                </a:lnTo>
                <a:lnTo>
                  <a:pt x="2499" y="152"/>
                </a:lnTo>
                <a:lnTo>
                  <a:pt x="2547" y="152"/>
                </a:lnTo>
                <a:lnTo>
                  <a:pt x="2547" y="199"/>
                </a:lnTo>
                <a:close/>
                <a:moveTo>
                  <a:pt x="2244" y="199"/>
                </a:moveTo>
                <a:lnTo>
                  <a:pt x="2196" y="199"/>
                </a:lnTo>
                <a:lnTo>
                  <a:pt x="2196" y="152"/>
                </a:lnTo>
                <a:lnTo>
                  <a:pt x="2244" y="152"/>
                </a:lnTo>
                <a:lnTo>
                  <a:pt x="2244" y="199"/>
                </a:lnTo>
                <a:close/>
                <a:moveTo>
                  <a:pt x="1865" y="199"/>
                </a:moveTo>
                <a:lnTo>
                  <a:pt x="1818" y="199"/>
                </a:lnTo>
                <a:lnTo>
                  <a:pt x="1818" y="152"/>
                </a:lnTo>
                <a:lnTo>
                  <a:pt x="1865" y="152"/>
                </a:lnTo>
                <a:lnTo>
                  <a:pt x="1865" y="199"/>
                </a:lnTo>
                <a:close/>
                <a:moveTo>
                  <a:pt x="1411" y="199"/>
                </a:moveTo>
                <a:lnTo>
                  <a:pt x="1363" y="199"/>
                </a:lnTo>
                <a:lnTo>
                  <a:pt x="1363" y="152"/>
                </a:lnTo>
                <a:lnTo>
                  <a:pt x="1411" y="152"/>
                </a:lnTo>
                <a:lnTo>
                  <a:pt x="1411" y="199"/>
                </a:lnTo>
                <a:close/>
                <a:moveTo>
                  <a:pt x="1335" y="199"/>
                </a:moveTo>
                <a:lnTo>
                  <a:pt x="1288" y="199"/>
                </a:lnTo>
                <a:lnTo>
                  <a:pt x="1288" y="152"/>
                </a:lnTo>
                <a:lnTo>
                  <a:pt x="1335" y="152"/>
                </a:lnTo>
                <a:lnTo>
                  <a:pt x="1335" y="199"/>
                </a:lnTo>
                <a:close/>
                <a:moveTo>
                  <a:pt x="1259" y="199"/>
                </a:moveTo>
                <a:lnTo>
                  <a:pt x="1212" y="199"/>
                </a:lnTo>
                <a:lnTo>
                  <a:pt x="1212" y="152"/>
                </a:lnTo>
                <a:lnTo>
                  <a:pt x="1259" y="152"/>
                </a:lnTo>
                <a:lnTo>
                  <a:pt x="1259" y="199"/>
                </a:lnTo>
                <a:close/>
                <a:moveTo>
                  <a:pt x="1184" y="199"/>
                </a:moveTo>
                <a:lnTo>
                  <a:pt x="1136" y="199"/>
                </a:lnTo>
                <a:lnTo>
                  <a:pt x="1136" y="152"/>
                </a:lnTo>
                <a:lnTo>
                  <a:pt x="1184" y="152"/>
                </a:lnTo>
                <a:lnTo>
                  <a:pt x="1184" y="199"/>
                </a:lnTo>
                <a:close/>
                <a:moveTo>
                  <a:pt x="1108" y="199"/>
                </a:moveTo>
                <a:lnTo>
                  <a:pt x="1060" y="199"/>
                </a:lnTo>
                <a:lnTo>
                  <a:pt x="1060" y="152"/>
                </a:lnTo>
                <a:lnTo>
                  <a:pt x="1108" y="152"/>
                </a:lnTo>
                <a:lnTo>
                  <a:pt x="1108" y="199"/>
                </a:lnTo>
                <a:close/>
                <a:moveTo>
                  <a:pt x="1032" y="199"/>
                </a:moveTo>
                <a:lnTo>
                  <a:pt x="985" y="199"/>
                </a:lnTo>
                <a:lnTo>
                  <a:pt x="985" y="152"/>
                </a:lnTo>
                <a:lnTo>
                  <a:pt x="1032" y="152"/>
                </a:lnTo>
                <a:lnTo>
                  <a:pt x="1032" y="199"/>
                </a:lnTo>
                <a:close/>
                <a:moveTo>
                  <a:pt x="805" y="199"/>
                </a:moveTo>
                <a:lnTo>
                  <a:pt x="758" y="199"/>
                </a:lnTo>
                <a:lnTo>
                  <a:pt x="758" y="152"/>
                </a:lnTo>
                <a:lnTo>
                  <a:pt x="805" y="152"/>
                </a:lnTo>
                <a:lnTo>
                  <a:pt x="805" y="199"/>
                </a:lnTo>
                <a:close/>
                <a:moveTo>
                  <a:pt x="729" y="199"/>
                </a:moveTo>
                <a:lnTo>
                  <a:pt x="682" y="199"/>
                </a:lnTo>
                <a:lnTo>
                  <a:pt x="682" y="152"/>
                </a:lnTo>
                <a:lnTo>
                  <a:pt x="729" y="152"/>
                </a:lnTo>
                <a:lnTo>
                  <a:pt x="729" y="199"/>
                </a:lnTo>
                <a:close/>
                <a:moveTo>
                  <a:pt x="653" y="199"/>
                </a:moveTo>
                <a:lnTo>
                  <a:pt x="606" y="199"/>
                </a:lnTo>
                <a:lnTo>
                  <a:pt x="606" y="152"/>
                </a:lnTo>
                <a:lnTo>
                  <a:pt x="653" y="152"/>
                </a:lnTo>
                <a:lnTo>
                  <a:pt x="653" y="199"/>
                </a:lnTo>
                <a:close/>
                <a:moveTo>
                  <a:pt x="578" y="199"/>
                </a:moveTo>
                <a:lnTo>
                  <a:pt x="530" y="199"/>
                </a:lnTo>
                <a:lnTo>
                  <a:pt x="530" y="152"/>
                </a:lnTo>
                <a:lnTo>
                  <a:pt x="578" y="152"/>
                </a:lnTo>
                <a:lnTo>
                  <a:pt x="578" y="199"/>
                </a:lnTo>
                <a:close/>
                <a:moveTo>
                  <a:pt x="502" y="199"/>
                </a:moveTo>
                <a:lnTo>
                  <a:pt x="455" y="199"/>
                </a:lnTo>
                <a:lnTo>
                  <a:pt x="455" y="152"/>
                </a:lnTo>
                <a:lnTo>
                  <a:pt x="502" y="152"/>
                </a:lnTo>
                <a:lnTo>
                  <a:pt x="502" y="199"/>
                </a:lnTo>
                <a:close/>
                <a:moveTo>
                  <a:pt x="2622" y="123"/>
                </a:moveTo>
                <a:lnTo>
                  <a:pt x="2575" y="123"/>
                </a:lnTo>
                <a:lnTo>
                  <a:pt x="2575" y="76"/>
                </a:lnTo>
                <a:lnTo>
                  <a:pt x="2622" y="76"/>
                </a:lnTo>
                <a:lnTo>
                  <a:pt x="2622" y="123"/>
                </a:lnTo>
                <a:close/>
                <a:moveTo>
                  <a:pt x="1865" y="123"/>
                </a:moveTo>
                <a:lnTo>
                  <a:pt x="1818" y="123"/>
                </a:lnTo>
                <a:lnTo>
                  <a:pt x="1818" y="76"/>
                </a:lnTo>
                <a:lnTo>
                  <a:pt x="1865" y="76"/>
                </a:lnTo>
                <a:lnTo>
                  <a:pt x="1865" y="123"/>
                </a:lnTo>
                <a:close/>
                <a:moveTo>
                  <a:pt x="1789" y="123"/>
                </a:moveTo>
                <a:lnTo>
                  <a:pt x="1742" y="123"/>
                </a:lnTo>
                <a:lnTo>
                  <a:pt x="1742" y="76"/>
                </a:lnTo>
                <a:lnTo>
                  <a:pt x="1789" y="76"/>
                </a:lnTo>
                <a:lnTo>
                  <a:pt x="1789" y="123"/>
                </a:lnTo>
                <a:close/>
                <a:moveTo>
                  <a:pt x="1411" y="123"/>
                </a:moveTo>
                <a:lnTo>
                  <a:pt x="1363" y="123"/>
                </a:lnTo>
                <a:lnTo>
                  <a:pt x="1363" y="76"/>
                </a:lnTo>
                <a:lnTo>
                  <a:pt x="1411" y="76"/>
                </a:lnTo>
                <a:lnTo>
                  <a:pt x="1411" y="123"/>
                </a:lnTo>
                <a:close/>
                <a:moveTo>
                  <a:pt x="1335" y="123"/>
                </a:moveTo>
                <a:lnTo>
                  <a:pt x="1288" y="123"/>
                </a:lnTo>
                <a:lnTo>
                  <a:pt x="1288" y="76"/>
                </a:lnTo>
                <a:lnTo>
                  <a:pt x="1335" y="76"/>
                </a:lnTo>
                <a:lnTo>
                  <a:pt x="1335" y="123"/>
                </a:lnTo>
                <a:close/>
                <a:moveTo>
                  <a:pt x="1259" y="123"/>
                </a:moveTo>
                <a:lnTo>
                  <a:pt x="1212" y="123"/>
                </a:lnTo>
                <a:lnTo>
                  <a:pt x="1212" y="76"/>
                </a:lnTo>
                <a:lnTo>
                  <a:pt x="1259" y="76"/>
                </a:lnTo>
                <a:lnTo>
                  <a:pt x="1259" y="123"/>
                </a:lnTo>
                <a:close/>
                <a:moveTo>
                  <a:pt x="1184" y="123"/>
                </a:moveTo>
                <a:lnTo>
                  <a:pt x="1136" y="123"/>
                </a:lnTo>
                <a:lnTo>
                  <a:pt x="1136" y="76"/>
                </a:lnTo>
                <a:lnTo>
                  <a:pt x="1184" y="76"/>
                </a:lnTo>
                <a:lnTo>
                  <a:pt x="1184" y="123"/>
                </a:lnTo>
                <a:close/>
                <a:moveTo>
                  <a:pt x="1108" y="123"/>
                </a:moveTo>
                <a:lnTo>
                  <a:pt x="1060" y="123"/>
                </a:lnTo>
                <a:lnTo>
                  <a:pt x="1060" y="76"/>
                </a:lnTo>
                <a:lnTo>
                  <a:pt x="1108" y="76"/>
                </a:lnTo>
                <a:lnTo>
                  <a:pt x="1108" y="123"/>
                </a:lnTo>
                <a:close/>
                <a:moveTo>
                  <a:pt x="1032" y="123"/>
                </a:moveTo>
                <a:lnTo>
                  <a:pt x="985" y="123"/>
                </a:lnTo>
                <a:lnTo>
                  <a:pt x="985" y="76"/>
                </a:lnTo>
                <a:lnTo>
                  <a:pt x="1032" y="76"/>
                </a:lnTo>
                <a:lnTo>
                  <a:pt x="1032" y="123"/>
                </a:lnTo>
                <a:close/>
                <a:moveTo>
                  <a:pt x="881" y="123"/>
                </a:moveTo>
                <a:lnTo>
                  <a:pt x="833" y="123"/>
                </a:lnTo>
                <a:lnTo>
                  <a:pt x="833" y="76"/>
                </a:lnTo>
                <a:lnTo>
                  <a:pt x="881" y="76"/>
                </a:lnTo>
                <a:lnTo>
                  <a:pt x="881" y="123"/>
                </a:lnTo>
                <a:close/>
                <a:moveTo>
                  <a:pt x="805" y="123"/>
                </a:moveTo>
                <a:lnTo>
                  <a:pt x="758" y="123"/>
                </a:lnTo>
                <a:lnTo>
                  <a:pt x="758" y="76"/>
                </a:lnTo>
                <a:lnTo>
                  <a:pt x="805" y="76"/>
                </a:lnTo>
                <a:lnTo>
                  <a:pt x="805" y="123"/>
                </a:lnTo>
                <a:close/>
                <a:moveTo>
                  <a:pt x="729" y="123"/>
                </a:moveTo>
                <a:lnTo>
                  <a:pt x="682" y="123"/>
                </a:lnTo>
                <a:lnTo>
                  <a:pt x="682" y="76"/>
                </a:lnTo>
                <a:lnTo>
                  <a:pt x="729" y="76"/>
                </a:lnTo>
                <a:lnTo>
                  <a:pt x="729" y="123"/>
                </a:lnTo>
                <a:close/>
                <a:moveTo>
                  <a:pt x="578" y="123"/>
                </a:moveTo>
                <a:lnTo>
                  <a:pt x="530" y="123"/>
                </a:lnTo>
                <a:lnTo>
                  <a:pt x="530" y="76"/>
                </a:lnTo>
                <a:lnTo>
                  <a:pt x="578" y="76"/>
                </a:lnTo>
                <a:lnTo>
                  <a:pt x="578" y="123"/>
                </a:lnTo>
                <a:close/>
                <a:moveTo>
                  <a:pt x="2547" y="48"/>
                </a:moveTo>
                <a:lnTo>
                  <a:pt x="2499" y="48"/>
                </a:lnTo>
                <a:lnTo>
                  <a:pt x="2499" y="0"/>
                </a:lnTo>
                <a:lnTo>
                  <a:pt x="2547" y="0"/>
                </a:lnTo>
                <a:lnTo>
                  <a:pt x="2547" y="48"/>
                </a:lnTo>
                <a:close/>
                <a:moveTo>
                  <a:pt x="2244" y="48"/>
                </a:moveTo>
                <a:lnTo>
                  <a:pt x="2196" y="48"/>
                </a:lnTo>
                <a:lnTo>
                  <a:pt x="2196" y="0"/>
                </a:lnTo>
                <a:lnTo>
                  <a:pt x="2244" y="0"/>
                </a:lnTo>
                <a:lnTo>
                  <a:pt x="2244" y="48"/>
                </a:lnTo>
                <a:close/>
                <a:moveTo>
                  <a:pt x="2168" y="48"/>
                </a:moveTo>
                <a:lnTo>
                  <a:pt x="2121" y="48"/>
                </a:lnTo>
                <a:lnTo>
                  <a:pt x="2121" y="0"/>
                </a:lnTo>
                <a:lnTo>
                  <a:pt x="2168" y="0"/>
                </a:lnTo>
                <a:lnTo>
                  <a:pt x="2168" y="48"/>
                </a:lnTo>
                <a:close/>
                <a:moveTo>
                  <a:pt x="1335" y="48"/>
                </a:moveTo>
                <a:lnTo>
                  <a:pt x="1288" y="48"/>
                </a:lnTo>
                <a:lnTo>
                  <a:pt x="1288" y="0"/>
                </a:lnTo>
                <a:lnTo>
                  <a:pt x="1335" y="0"/>
                </a:lnTo>
                <a:lnTo>
                  <a:pt x="1335" y="48"/>
                </a:lnTo>
                <a:close/>
                <a:moveTo>
                  <a:pt x="1259" y="48"/>
                </a:moveTo>
                <a:lnTo>
                  <a:pt x="1212" y="48"/>
                </a:lnTo>
                <a:lnTo>
                  <a:pt x="1212" y="0"/>
                </a:lnTo>
                <a:lnTo>
                  <a:pt x="1259" y="0"/>
                </a:lnTo>
                <a:lnTo>
                  <a:pt x="1259" y="48"/>
                </a:lnTo>
                <a:close/>
                <a:moveTo>
                  <a:pt x="1184" y="48"/>
                </a:moveTo>
                <a:lnTo>
                  <a:pt x="1136" y="48"/>
                </a:lnTo>
                <a:lnTo>
                  <a:pt x="1136" y="0"/>
                </a:lnTo>
                <a:lnTo>
                  <a:pt x="1184" y="0"/>
                </a:lnTo>
                <a:lnTo>
                  <a:pt x="1184" y="48"/>
                </a:lnTo>
                <a:close/>
                <a:moveTo>
                  <a:pt x="1032" y="48"/>
                </a:moveTo>
                <a:lnTo>
                  <a:pt x="985" y="48"/>
                </a:lnTo>
                <a:lnTo>
                  <a:pt x="985" y="0"/>
                </a:lnTo>
                <a:lnTo>
                  <a:pt x="1032" y="0"/>
                </a:lnTo>
                <a:lnTo>
                  <a:pt x="1032" y="48"/>
                </a:lnTo>
                <a:close/>
                <a:moveTo>
                  <a:pt x="956" y="48"/>
                </a:moveTo>
                <a:lnTo>
                  <a:pt x="909" y="48"/>
                </a:lnTo>
                <a:lnTo>
                  <a:pt x="909" y="0"/>
                </a:lnTo>
                <a:lnTo>
                  <a:pt x="956" y="0"/>
                </a:lnTo>
                <a:lnTo>
                  <a:pt x="956" y="48"/>
                </a:lnTo>
                <a:close/>
                <a:moveTo>
                  <a:pt x="881" y="48"/>
                </a:moveTo>
                <a:lnTo>
                  <a:pt x="833" y="48"/>
                </a:lnTo>
                <a:lnTo>
                  <a:pt x="833" y="0"/>
                </a:lnTo>
                <a:lnTo>
                  <a:pt x="881" y="0"/>
                </a:lnTo>
                <a:lnTo>
                  <a:pt x="881" y="48"/>
                </a:lnTo>
                <a:close/>
                <a:moveTo>
                  <a:pt x="805" y="48"/>
                </a:moveTo>
                <a:lnTo>
                  <a:pt x="758" y="48"/>
                </a:lnTo>
                <a:lnTo>
                  <a:pt x="758" y="0"/>
                </a:lnTo>
                <a:lnTo>
                  <a:pt x="805" y="0"/>
                </a:lnTo>
                <a:lnTo>
                  <a:pt x="805" y="48"/>
                </a:lnTo>
                <a:close/>
              </a:path>
            </a:pathLst>
          </a:custGeom>
          <a:solidFill>
            <a:srgbClr val="FFC000">
              <a:alpha val="20000"/>
            </a:srgbClr>
          </a:solidFill>
          <a:ln>
            <a:noFill/>
          </a:ln>
        </p:spPr>
        <p:txBody>
          <a:bodyPr/>
          <a:lstStyle/>
          <a:p>
            <a:endParaRPr lang="zh-CN" altLang="en-US"/>
          </a:p>
        </p:txBody>
      </p:sp>
      <p:sp>
        <p:nvSpPr>
          <p:cNvPr id="3" name="矩形 2"/>
          <p:cNvSpPr/>
          <p:nvPr/>
        </p:nvSpPr>
        <p:spPr>
          <a:xfrm>
            <a:off x="607895" y="5884118"/>
            <a:ext cx="579729" cy="432048"/>
          </a:xfrm>
          <a:prstGeom prst="rect">
            <a:avLst/>
          </a:prstGeom>
          <a:solidFill>
            <a:srgbClr val="D43E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382318" y="5868652"/>
            <a:ext cx="579729" cy="432048"/>
          </a:xfrm>
          <a:prstGeom prst="rect">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031945" y="5860257"/>
            <a:ext cx="579729" cy="432048"/>
          </a:xfrm>
          <a:prstGeom prst="rect">
            <a:avLst/>
          </a:prstGeom>
          <a:solidFill>
            <a:srgbClr val="00A1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681572" y="5860257"/>
            <a:ext cx="579729" cy="432048"/>
          </a:xfrm>
          <a:prstGeom prst="rect">
            <a:avLst/>
          </a:prstGeom>
          <a:solidFill>
            <a:srgbClr val="F1B6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318135" y="5860257"/>
            <a:ext cx="579729" cy="432048"/>
          </a:xfrm>
          <a:prstGeom prst="rect">
            <a:avLst/>
          </a:prstGeom>
          <a:solidFill>
            <a:srgbClr val="B818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flipV="1">
            <a:off x="-16446" y="371440"/>
            <a:ext cx="3580334" cy="1"/>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580112" y="371440"/>
            <a:ext cx="3547442"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46"/>
          <p:cNvSpPr txBox="1"/>
          <p:nvPr/>
        </p:nvSpPr>
        <p:spPr>
          <a:xfrm>
            <a:off x="3598168" y="158146"/>
            <a:ext cx="1981944" cy="400110"/>
          </a:xfrm>
          <a:prstGeom prst="rect">
            <a:avLst/>
          </a:prstGeom>
          <a:noFill/>
        </p:spPr>
        <p:txBody>
          <a:bodyPr wrap="square" rtlCol="0">
            <a:spAutoFit/>
          </a:bodyPr>
          <a:lstStyle/>
          <a:p>
            <a:pPr algn="ctr"/>
            <a:r>
              <a:rPr lang="zh-CN" altLang="en-US" sz="2000" b="1" dirty="0" smtClean="0">
                <a:solidFill>
                  <a:schemeClr val="bg1">
                    <a:lumMod val="50000"/>
                  </a:schemeClr>
                </a:solidFill>
              </a:rPr>
              <a:t>完成项目之二</a:t>
            </a:r>
            <a:endParaRPr lang="zh-CN" altLang="en-US" sz="2000" b="1" dirty="0">
              <a:solidFill>
                <a:schemeClr val="bg1">
                  <a:lumMod val="50000"/>
                </a:schemeClr>
              </a:solidFill>
            </a:endParaRPr>
          </a:p>
        </p:txBody>
      </p:sp>
      <p:sp>
        <p:nvSpPr>
          <p:cNvPr id="15" name="Freeform 105"/>
          <p:cNvSpPr>
            <a:spLocks/>
          </p:cNvSpPr>
          <p:nvPr/>
        </p:nvSpPr>
        <p:spPr bwMode="auto">
          <a:xfrm>
            <a:off x="4475540" y="3232353"/>
            <a:ext cx="889693" cy="967005"/>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 name="T21" fmla="*/ 0 w 876"/>
              <a:gd name="T22" fmla="*/ 0 h 952"/>
              <a:gd name="T23" fmla="*/ 876 w 876"/>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z="1600">
              <a:solidFill>
                <a:srgbClr val="000000"/>
              </a:solidFill>
              <a:latin typeface="Calibri" pitchFamily="34" charset="0"/>
            </a:endParaRPr>
          </a:p>
        </p:txBody>
      </p:sp>
      <p:sp>
        <p:nvSpPr>
          <p:cNvPr id="17" name="Freeform 107"/>
          <p:cNvSpPr>
            <a:spLocks/>
          </p:cNvSpPr>
          <p:nvPr/>
        </p:nvSpPr>
        <p:spPr bwMode="auto">
          <a:xfrm>
            <a:off x="3438586" y="3232353"/>
            <a:ext cx="893375" cy="967005"/>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Lst>
            <a:ahLst/>
            <a:cxnLst>
              <a:cxn ang="0">
                <a:pos x="T0" y="T1"/>
              </a:cxn>
              <a:cxn ang="0">
                <a:pos x="T2" y="T3"/>
              </a:cxn>
              <a:cxn ang="0">
                <a:pos x="T4" y="T5"/>
              </a:cxn>
              <a:cxn ang="0">
                <a:pos x="T6" y="T7"/>
              </a:cxn>
              <a:cxn ang="0">
                <a:pos x="T8" y="T9"/>
              </a:cxn>
              <a:cxn ang="0">
                <a:pos x="T10" y="T11"/>
              </a:cxn>
              <a:cxn ang="0">
                <a:pos x="T12" y="T13"/>
              </a:cxn>
            </a:cxnLst>
            <a:rect l="0" t="0" r="r" b="b"/>
            <a:pathLst>
              <a:path w="878" h="952">
                <a:moveTo>
                  <a:pt x="878" y="30"/>
                </a:moveTo>
                <a:lnTo>
                  <a:pt x="456" y="252"/>
                </a:lnTo>
                <a:lnTo>
                  <a:pt x="498" y="0"/>
                </a:lnTo>
                <a:lnTo>
                  <a:pt x="164" y="0"/>
                </a:lnTo>
                <a:lnTo>
                  <a:pt x="0" y="952"/>
                </a:lnTo>
                <a:lnTo>
                  <a:pt x="878" y="492"/>
                </a:lnTo>
                <a:lnTo>
                  <a:pt x="878" y="30"/>
                </a:lnTo>
              </a:path>
            </a:pathLst>
          </a:custGeom>
          <a:noFill/>
          <a:ln>
            <a:noFill/>
          </a:ln>
          <a:extLst/>
        </p:spPr>
        <p:txBody>
          <a:bodyPr/>
          <a:lstStyle/>
          <a:p>
            <a:pPr>
              <a:defRPr/>
            </a:pPr>
            <a:endParaRPr lang="zh-CN" altLang="en-US" sz="1600">
              <a:solidFill>
                <a:prstClr val="black"/>
              </a:solidFill>
              <a:effectLst>
                <a:outerShdw blurRad="60007" dist="310007" dir="7680000" sy="30000" kx="1300200" algn="ctr" rotWithShape="0">
                  <a:prstClr val="black">
                    <a:alpha val="32000"/>
                  </a:prstClr>
                </a:outerShdw>
              </a:effectLst>
              <a:latin typeface="+mn-lt"/>
              <a:ea typeface="+mn-ea"/>
            </a:endParaRPr>
          </a:p>
        </p:txBody>
      </p:sp>
      <p:grpSp>
        <p:nvGrpSpPr>
          <p:cNvPr id="2" name="组合 1"/>
          <p:cNvGrpSpPr/>
          <p:nvPr/>
        </p:nvGrpSpPr>
        <p:grpSpPr>
          <a:xfrm>
            <a:off x="2159881" y="1236985"/>
            <a:ext cx="4421472" cy="3278981"/>
            <a:chOff x="2159881" y="1236985"/>
            <a:chExt cx="4421472" cy="3278981"/>
          </a:xfrm>
        </p:grpSpPr>
        <p:pic>
          <p:nvPicPr>
            <p:cNvPr id="12" name="Picture 1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04309" y="3946562"/>
              <a:ext cx="2577044" cy="569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59881" y="3947789"/>
              <a:ext cx="2575817" cy="5657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Freeform 104"/>
            <p:cNvSpPr>
              <a:spLocks/>
            </p:cNvSpPr>
            <p:nvPr/>
          </p:nvSpPr>
          <p:spPr bwMode="auto">
            <a:xfrm>
              <a:off x="4475540" y="3232353"/>
              <a:ext cx="889693" cy="967005"/>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solidFill>
              <a:srgbClr val="00CC99"/>
            </a:solidFill>
            <a:ln>
              <a:noFill/>
            </a:ln>
            <a:extLst/>
          </p:spPr>
          <p:txBody>
            <a:bodyPr/>
            <a:lstStyle/>
            <a:p>
              <a:pPr>
                <a:defRPr/>
              </a:pPr>
              <a:endParaRPr lang="zh-CN" altLang="en-US" sz="1600">
                <a:solidFill>
                  <a:prstClr val="black"/>
                </a:solidFill>
                <a:latin typeface="+mn-lt"/>
                <a:ea typeface="+mn-ea"/>
              </a:endParaRPr>
            </a:p>
          </p:txBody>
        </p:sp>
        <p:sp>
          <p:nvSpPr>
            <p:cNvPr id="16" name="Freeform 106"/>
            <p:cNvSpPr>
              <a:spLocks/>
            </p:cNvSpPr>
            <p:nvPr/>
          </p:nvSpPr>
          <p:spPr bwMode="auto">
            <a:xfrm>
              <a:off x="3438586" y="3232353"/>
              <a:ext cx="893375" cy="967005"/>
            </a:xfrm>
            <a:custGeom>
              <a:avLst/>
              <a:gdLst>
                <a:gd name="T0" fmla="*/ 2147483647 w 878"/>
                <a:gd name="T1" fmla="*/ 2147483647 h 952"/>
                <a:gd name="T2" fmla="*/ 2147483647 w 878"/>
                <a:gd name="T3" fmla="*/ 2147483647 h 952"/>
                <a:gd name="T4" fmla="*/ 2147483647 w 878"/>
                <a:gd name="T5" fmla="*/ 0 h 952"/>
                <a:gd name="T6" fmla="*/ 2147483647 w 878"/>
                <a:gd name="T7" fmla="*/ 0 h 952"/>
                <a:gd name="T8" fmla="*/ 0 w 878"/>
                <a:gd name="T9" fmla="*/ 2147483647 h 952"/>
                <a:gd name="T10" fmla="*/ 2147483647 w 878"/>
                <a:gd name="T11" fmla="*/ 2147483647 h 952"/>
                <a:gd name="T12" fmla="*/ 2147483647 w 878"/>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solidFill>
              <a:schemeClr val="accent4"/>
            </a:solidFill>
            <a:ln>
              <a:noFill/>
            </a:ln>
            <a:extLst/>
          </p:spPr>
          <p:txBody>
            <a:bodyPr/>
            <a:lstStyle/>
            <a:p>
              <a:pPr>
                <a:defRPr/>
              </a:pPr>
              <a:endParaRPr lang="zh-CN" altLang="en-US" sz="1600">
                <a:solidFill>
                  <a:prstClr val="black"/>
                </a:solidFill>
                <a:latin typeface="+mn-lt"/>
                <a:ea typeface="+mn-ea"/>
              </a:endParaRPr>
            </a:p>
          </p:txBody>
        </p:sp>
        <p:sp>
          <p:nvSpPr>
            <p:cNvPr id="18" name="Freeform 108"/>
            <p:cNvSpPr>
              <a:spLocks/>
            </p:cNvSpPr>
            <p:nvPr/>
          </p:nvSpPr>
          <p:spPr bwMode="auto">
            <a:xfrm>
              <a:off x="4401910" y="1236985"/>
              <a:ext cx="1557271" cy="1832155"/>
            </a:xfrm>
            <a:custGeom>
              <a:avLst/>
              <a:gdLst>
                <a:gd name="T0" fmla="*/ 2147483647 w 1534"/>
                <a:gd name="T1" fmla="*/ 2147483647 h 1804"/>
                <a:gd name="T2" fmla="*/ 0 w 1534"/>
                <a:gd name="T3" fmla="*/ 0 h 1804"/>
                <a:gd name="T4" fmla="*/ 0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2147483647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4"/>
                <a:gd name="T31" fmla="*/ 0 h 1804"/>
                <a:gd name="T32" fmla="*/ 1534 w 1534"/>
                <a:gd name="T33" fmla="*/ 1804 h 1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rgbClr val="00CC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z="1600">
                <a:solidFill>
                  <a:srgbClr val="B818A1"/>
                </a:solidFill>
                <a:latin typeface="Calibri" pitchFamily="34" charset="0"/>
              </a:endParaRPr>
            </a:p>
          </p:txBody>
        </p:sp>
        <p:sp>
          <p:nvSpPr>
            <p:cNvPr id="19" name="Freeform 109"/>
            <p:cNvSpPr>
              <a:spLocks/>
            </p:cNvSpPr>
            <p:nvPr/>
          </p:nvSpPr>
          <p:spPr bwMode="auto">
            <a:xfrm>
              <a:off x="2844639" y="1236985"/>
              <a:ext cx="1557271" cy="1832155"/>
            </a:xfrm>
            <a:custGeom>
              <a:avLst/>
              <a:gdLst>
                <a:gd name="T0" fmla="*/ 2147483647 w 1534"/>
                <a:gd name="T1" fmla="*/ 2147483647 h 1804"/>
                <a:gd name="T2" fmla="*/ 0 w 1534"/>
                <a:gd name="T3" fmla="*/ 2147483647 h 1804"/>
                <a:gd name="T4" fmla="*/ 2147483647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0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4"/>
                <a:gd name="T31" fmla="*/ 0 h 1804"/>
                <a:gd name="T32" fmla="*/ 1534 w 1534"/>
                <a:gd name="T33" fmla="*/ 1804 h 1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z="1600">
                <a:solidFill>
                  <a:srgbClr val="000000"/>
                </a:solidFill>
                <a:latin typeface="Calibri" pitchFamily="34" charset="0"/>
              </a:endParaRPr>
            </a:p>
          </p:txBody>
        </p:sp>
        <p:sp>
          <p:nvSpPr>
            <p:cNvPr id="20" name="Freeform 121"/>
            <p:cNvSpPr>
              <a:spLocks/>
            </p:cNvSpPr>
            <p:nvPr/>
          </p:nvSpPr>
          <p:spPr bwMode="auto">
            <a:xfrm>
              <a:off x="4169976" y="2656813"/>
              <a:ext cx="196346" cy="195119"/>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2147483647 h 192"/>
                <a:gd name="T12" fmla="*/ 2147483647 w 192"/>
                <a:gd name="T13" fmla="*/ 2147483647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2147483647 w 192"/>
                <a:gd name="T23" fmla="*/ 2147483647 h 192"/>
                <a:gd name="T24" fmla="*/ 2147483647 w 192"/>
                <a:gd name="T25" fmla="*/ 2147483647 h 192"/>
                <a:gd name="T26" fmla="*/ 2147483647 w 192"/>
                <a:gd name="T27" fmla="*/ 2147483647 h 192"/>
                <a:gd name="T28" fmla="*/ 2147483647 w 192"/>
                <a:gd name="T29" fmla="*/ 2147483647 h 192"/>
                <a:gd name="T30" fmla="*/ 2147483647 w 192"/>
                <a:gd name="T31" fmla="*/ 2147483647 h 192"/>
                <a:gd name="T32" fmla="*/ 2147483647 w 192"/>
                <a:gd name="T33" fmla="*/ 2147483647 h 192"/>
                <a:gd name="T34" fmla="*/ 2147483647 w 192"/>
                <a:gd name="T35" fmla="*/ 2147483647 h 192"/>
                <a:gd name="T36" fmla="*/ 0 w 192"/>
                <a:gd name="T37" fmla="*/ 2147483647 h 192"/>
                <a:gd name="T38" fmla="*/ 0 w 192"/>
                <a:gd name="T39" fmla="*/ 2147483647 h 192"/>
                <a:gd name="T40" fmla="*/ 2147483647 w 192"/>
                <a:gd name="T41" fmla="*/ 2147483647 h 192"/>
                <a:gd name="T42" fmla="*/ 2147483647 w 192"/>
                <a:gd name="T43" fmla="*/ 2147483647 h 192"/>
                <a:gd name="T44" fmla="*/ 2147483647 w 192"/>
                <a:gd name="T45" fmla="*/ 2147483647 h 192"/>
                <a:gd name="T46" fmla="*/ 2147483647 w 192"/>
                <a:gd name="T47" fmla="*/ 2147483647 h 192"/>
                <a:gd name="T48" fmla="*/ 2147483647 w 192"/>
                <a:gd name="T49" fmla="*/ 2147483647 h 192"/>
                <a:gd name="T50" fmla="*/ 2147483647 w 192"/>
                <a:gd name="T51" fmla="*/ 2147483647 h 192"/>
                <a:gd name="T52" fmla="*/ 2147483647 w 192"/>
                <a:gd name="T53" fmla="*/ 2147483647 h 192"/>
                <a:gd name="T54" fmla="*/ 2147483647 w 192"/>
                <a:gd name="T55" fmla="*/ 0 h 192"/>
                <a:gd name="T56" fmla="*/ 2147483647 w 192"/>
                <a:gd name="T57" fmla="*/ 0 h 192"/>
                <a:gd name="T58" fmla="*/ 2147483647 w 192"/>
                <a:gd name="T59" fmla="*/ 2147483647 h 192"/>
                <a:gd name="T60" fmla="*/ 2147483647 w 192"/>
                <a:gd name="T61" fmla="*/ 2147483647 h 192"/>
                <a:gd name="T62" fmla="*/ 2147483647 w 192"/>
                <a:gd name="T63" fmla="*/ 2147483647 h 192"/>
                <a:gd name="T64" fmla="*/ 2147483647 w 192"/>
                <a:gd name="T65" fmla="*/ 2147483647 h 192"/>
                <a:gd name="T66" fmla="*/ 2147483647 w 192"/>
                <a:gd name="T67" fmla="*/ 2147483647 h 192"/>
                <a:gd name="T68" fmla="*/ 2147483647 w 192"/>
                <a:gd name="T69" fmla="*/ 2147483647 h 192"/>
                <a:gd name="T70" fmla="*/ 2147483647 w 192"/>
                <a:gd name="T71" fmla="*/ 2147483647 h 192"/>
                <a:gd name="T72" fmla="*/ 2147483647 w 192"/>
                <a:gd name="T73" fmla="*/ 2147483647 h 192"/>
                <a:gd name="T74" fmla="*/ 2147483647 w 192"/>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2"/>
                <a:gd name="T115" fmla="*/ 0 h 192"/>
                <a:gd name="T116" fmla="*/ 192 w 192"/>
                <a:gd name="T117" fmla="*/ 192 h 19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solidFill>
              <a:srgbClr val="7977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z="1600">
                <a:solidFill>
                  <a:srgbClr val="000000"/>
                </a:solidFill>
                <a:latin typeface="Calibri" pitchFamily="34" charset="0"/>
              </a:endParaRPr>
            </a:p>
          </p:txBody>
        </p:sp>
        <p:sp>
          <p:nvSpPr>
            <p:cNvPr id="21" name="Freeform 122"/>
            <p:cNvSpPr>
              <a:spLocks/>
            </p:cNvSpPr>
            <p:nvPr/>
          </p:nvSpPr>
          <p:spPr bwMode="auto">
            <a:xfrm>
              <a:off x="4403137" y="2607726"/>
              <a:ext cx="244206" cy="244206"/>
            </a:xfrm>
            <a:custGeom>
              <a:avLst/>
              <a:gdLst>
                <a:gd name="T0" fmla="*/ 2147483647 w 240"/>
                <a:gd name="T1" fmla="*/ 2147483647 h 240"/>
                <a:gd name="T2" fmla="*/ 2147483647 w 240"/>
                <a:gd name="T3" fmla="*/ 2147483647 h 240"/>
                <a:gd name="T4" fmla="*/ 2147483647 w 240"/>
                <a:gd name="T5" fmla="*/ 2147483647 h 240"/>
                <a:gd name="T6" fmla="*/ 2147483647 w 240"/>
                <a:gd name="T7" fmla="*/ 2147483647 h 240"/>
                <a:gd name="T8" fmla="*/ 2147483647 w 240"/>
                <a:gd name="T9" fmla="*/ 2147483647 h 240"/>
                <a:gd name="T10" fmla="*/ 2147483647 w 240"/>
                <a:gd name="T11" fmla="*/ 2147483647 h 240"/>
                <a:gd name="T12" fmla="*/ 2147483647 w 240"/>
                <a:gd name="T13" fmla="*/ 2147483647 h 240"/>
                <a:gd name="T14" fmla="*/ 2147483647 w 240"/>
                <a:gd name="T15" fmla="*/ 2147483647 h 240"/>
                <a:gd name="T16" fmla="*/ 2147483647 w 240"/>
                <a:gd name="T17" fmla="*/ 2147483647 h 240"/>
                <a:gd name="T18" fmla="*/ 2147483647 w 240"/>
                <a:gd name="T19" fmla="*/ 2147483647 h 240"/>
                <a:gd name="T20" fmla="*/ 2147483647 w 240"/>
                <a:gd name="T21" fmla="*/ 2147483647 h 240"/>
                <a:gd name="T22" fmla="*/ 2147483647 w 240"/>
                <a:gd name="T23" fmla="*/ 2147483647 h 240"/>
                <a:gd name="T24" fmla="*/ 2147483647 w 240"/>
                <a:gd name="T25" fmla="*/ 2147483647 h 240"/>
                <a:gd name="T26" fmla="*/ 2147483647 w 240"/>
                <a:gd name="T27" fmla="*/ 2147483647 h 240"/>
                <a:gd name="T28" fmla="*/ 2147483647 w 240"/>
                <a:gd name="T29" fmla="*/ 2147483647 h 240"/>
                <a:gd name="T30" fmla="*/ 2147483647 w 240"/>
                <a:gd name="T31" fmla="*/ 2147483647 h 240"/>
                <a:gd name="T32" fmla="*/ 2147483647 w 240"/>
                <a:gd name="T33" fmla="*/ 2147483647 h 240"/>
                <a:gd name="T34" fmla="*/ 2147483647 w 240"/>
                <a:gd name="T35" fmla="*/ 2147483647 h 240"/>
                <a:gd name="T36" fmla="*/ 2147483647 w 240"/>
                <a:gd name="T37" fmla="*/ 2147483647 h 240"/>
                <a:gd name="T38" fmla="*/ 2147483647 w 240"/>
                <a:gd name="T39" fmla="*/ 2147483647 h 240"/>
                <a:gd name="T40" fmla="*/ 2147483647 w 240"/>
                <a:gd name="T41" fmla="*/ 2147483647 h 240"/>
                <a:gd name="T42" fmla="*/ 0 w 240"/>
                <a:gd name="T43" fmla="*/ 2147483647 h 240"/>
                <a:gd name="T44" fmla="*/ 0 w 240"/>
                <a:gd name="T45" fmla="*/ 2147483647 h 240"/>
                <a:gd name="T46" fmla="*/ 0 w 240"/>
                <a:gd name="T47" fmla="*/ 2147483647 h 240"/>
                <a:gd name="T48" fmla="*/ 0 w 240"/>
                <a:gd name="T49" fmla="*/ 2147483647 h 240"/>
                <a:gd name="T50" fmla="*/ 2147483647 w 240"/>
                <a:gd name="T51" fmla="*/ 2147483647 h 240"/>
                <a:gd name="T52" fmla="*/ 2147483647 w 240"/>
                <a:gd name="T53" fmla="*/ 2147483647 h 240"/>
                <a:gd name="T54" fmla="*/ 2147483647 w 240"/>
                <a:gd name="T55" fmla="*/ 2147483647 h 240"/>
                <a:gd name="T56" fmla="*/ 2147483647 w 240"/>
                <a:gd name="T57" fmla="*/ 2147483647 h 240"/>
                <a:gd name="T58" fmla="*/ 2147483647 w 240"/>
                <a:gd name="T59" fmla="*/ 2147483647 h 240"/>
                <a:gd name="T60" fmla="*/ 2147483647 w 240"/>
                <a:gd name="T61" fmla="*/ 2147483647 h 240"/>
                <a:gd name="T62" fmla="*/ 2147483647 w 240"/>
                <a:gd name="T63" fmla="*/ 2147483647 h 240"/>
                <a:gd name="T64" fmla="*/ 2147483647 w 240"/>
                <a:gd name="T65" fmla="*/ 0 h 240"/>
                <a:gd name="T66" fmla="*/ 2147483647 w 240"/>
                <a:gd name="T67" fmla="*/ 0 h 240"/>
                <a:gd name="T68" fmla="*/ 2147483647 w 240"/>
                <a:gd name="T69" fmla="*/ 0 h 240"/>
                <a:gd name="T70" fmla="*/ 2147483647 w 240"/>
                <a:gd name="T71" fmla="*/ 0 h 240"/>
                <a:gd name="T72" fmla="*/ 2147483647 w 240"/>
                <a:gd name="T73" fmla="*/ 2147483647 h 240"/>
                <a:gd name="T74" fmla="*/ 2147483647 w 240"/>
                <a:gd name="T75" fmla="*/ 2147483647 h 240"/>
                <a:gd name="T76" fmla="*/ 2147483647 w 240"/>
                <a:gd name="T77" fmla="*/ 2147483647 h 240"/>
                <a:gd name="T78" fmla="*/ 2147483647 w 240"/>
                <a:gd name="T79" fmla="*/ 2147483647 h 240"/>
                <a:gd name="T80" fmla="*/ 2147483647 w 240"/>
                <a:gd name="T81" fmla="*/ 2147483647 h 240"/>
                <a:gd name="T82" fmla="*/ 2147483647 w 240"/>
                <a:gd name="T83" fmla="*/ 2147483647 h 240"/>
                <a:gd name="T84" fmla="*/ 2147483647 w 240"/>
                <a:gd name="T85" fmla="*/ 2147483647 h 240"/>
                <a:gd name="T86" fmla="*/ 2147483647 w 240"/>
                <a:gd name="T87" fmla="*/ 2147483647 h 240"/>
                <a:gd name="T88" fmla="*/ 2147483647 w 240"/>
                <a:gd name="T89" fmla="*/ 2147483647 h 240"/>
                <a:gd name="T90" fmla="*/ 2147483647 w 240"/>
                <a:gd name="T91" fmla="*/ 2147483647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0"/>
                <a:gd name="T139" fmla="*/ 0 h 240"/>
                <a:gd name="T140" fmla="*/ 240 w 240"/>
                <a:gd name="T141" fmla="*/ 240 h 24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solidFill>
              <a:srgbClr val="7977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z="1600">
                <a:solidFill>
                  <a:srgbClr val="000000"/>
                </a:solidFill>
                <a:latin typeface="Calibri" pitchFamily="34" charset="0"/>
              </a:endParaRPr>
            </a:p>
          </p:txBody>
        </p:sp>
        <p:sp>
          <p:nvSpPr>
            <p:cNvPr id="22" name="Freeform 123"/>
            <p:cNvSpPr>
              <a:spLocks/>
            </p:cNvSpPr>
            <p:nvPr/>
          </p:nvSpPr>
          <p:spPr bwMode="auto">
            <a:xfrm>
              <a:off x="4169976" y="2892428"/>
              <a:ext cx="196346" cy="191438"/>
            </a:xfrm>
            <a:custGeom>
              <a:avLst/>
              <a:gdLst>
                <a:gd name="T0" fmla="*/ 2147483647 w 192"/>
                <a:gd name="T1" fmla="*/ 2147483647 h 190"/>
                <a:gd name="T2" fmla="*/ 2147483647 w 192"/>
                <a:gd name="T3" fmla="*/ 2147483647 h 190"/>
                <a:gd name="T4" fmla="*/ 2147483647 w 192"/>
                <a:gd name="T5" fmla="*/ 2147483647 h 190"/>
                <a:gd name="T6" fmla="*/ 2147483647 w 192"/>
                <a:gd name="T7" fmla="*/ 2147483647 h 190"/>
                <a:gd name="T8" fmla="*/ 2147483647 w 192"/>
                <a:gd name="T9" fmla="*/ 2147483647 h 190"/>
                <a:gd name="T10" fmla="*/ 2147483647 w 192"/>
                <a:gd name="T11" fmla="*/ 2147483647 h 190"/>
                <a:gd name="T12" fmla="*/ 2147483647 w 192"/>
                <a:gd name="T13" fmla="*/ 2147483647 h 190"/>
                <a:gd name="T14" fmla="*/ 2147483647 w 192"/>
                <a:gd name="T15" fmla="*/ 2147483647 h 190"/>
                <a:gd name="T16" fmla="*/ 2147483647 w 192"/>
                <a:gd name="T17" fmla="*/ 2147483647 h 190"/>
                <a:gd name="T18" fmla="*/ 2147483647 w 192"/>
                <a:gd name="T19" fmla="*/ 2147483647 h 190"/>
                <a:gd name="T20" fmla="*/ 2147483647 w 192"/>
                <a:gd name="T21" fmla="*/ 2147483647 h 190"/>
                <a:gd name="T22" fmla="*/ 2147483647 w 192"/>
                <a:gd name="T23" fmla="*/ 2147483647 h 190"/>
                <a:gd name="T24" fmla="*/ 2147483647 w 192"/>
                <a:gd name="T25" fmla="*/ 2147483647 h 190"/>
                <a:gd name="T26" fmla="*/ 2147483647 w 192"/>
                <a:gd name="T27" fmla="*/ 2147483647 h 190"/>
                <a:gd name="T28" fmla="*/ 2147483647 w 192"/>
                <a:gd name="T29" fmla="*/ 2147483647 h 190"/>
                <a:gd name="T30" fmla="*/ 2147483647 w 192"/>
                <a:gd name="T31" fmla="*/ 2147483647 h 190"/>
                <a:gd name="T32" fmla="*/ 2147483647 w 192"/>
                <a:gd name="T33" fmla="*/ 2147483647 h 190"/>
                <a:gd name="T34" fmla="*/ 2147483647 w 192"/>
                <a:gd name="T35" fmla="*/ 2147483647 h 190"/>
                <a:gd name="T36" fmla="*/ 0 w 192"/>
                <a:gd name="T37" fmla="*/ 2147483647 h 190"/>
                <a:gd name="T38" fmla="*/ 0 w 192"/>
                <a:gd name="T39" fmla="*/ 2147483647 h 190"/>
                <a:gd name="T40" fmla="*/ 2147483647 w 192"/>
                <a:gd name="T41" fmla="*/ 2147483647 h 190"/>
                <a:gd name="T42" fmla="*/ 2147483647 w 192"/>
                <a:gd name="T43" fmla="*/ 2147483647 h 190"/>
                <a:gd name="T44" fmla="*/ 2147483647 w 192"/>
                <a:gd name="T45" fmla="*/ 2147483647 h 190"/>
                <a:gd name="T46" fmla="*/ 2147483647 w 192"/>
                <a:gd name="T47" fmla="*/ 2147483647 h 190"/>
                <a:gd name="T48" fmla="*/ 2147483647 w 192"/>
                <a:gd name="T49" fmla="*/ 2147483647 h 190"/>
                <a:gd name="T50" fmla="*/ 2147483647 w 192"/>
                <a:gd name="T51" fmla="*/ 2147483647 h 190"/>
                <a:gd name="T52" fmla="*/ 2147483647 w 192"/>
                <a:gd name="T53" fmla="*/ 2147483647 h 190"/>
                <a:gd name="T54" fmla="*/ 2147483647 w 192"/>
                <a:gd name="T55" fmla="*/ 0 h 190"/>
                <a:gd name="T56" fmla="*/ 2147483647 w 192"/>
                <a:gd name="T57" fmla="*/ 0 h 190"/>
                <a:gd name="T58" fmla="*/ 2147483647 w 192"/>
                <a:gd name="T59" fmla="*/ 2147483647 h 190"/>
                <a:gd name="T60" fmla="*/ 2147483647 w 192"/>
                <a:gd name="T61" fmla="*/ 2147483647 h 190"/>
                <a:gd name="T62" fmla="*/ 2147483647 w 192"/>
                <a:gd name="T63" fmla="*/ 2147483647 h 190"/>
                <a:gd name="T64" fmla="*/ 2147483647 w 192"/>
                <a:gd name="T65" fmla="*/ 2147483647 h 190"/>
                <a:gd name="T66" fmla="*/ 2147483647 w 192"/>
                <a:gd name="T67" fmla="*/ 2147483647 h 190"/>
                <a:gd name="T68" fmla="*/ 2147483647 w 192"/>
                <a:gd name="T69" fmla="*/ 2147483647 h 190"/>
                <a:gd name="T70" fmla="*/ 2147483647 w 192"/>
                <a:gd name="T71" fmla="*/ 2147483647 h 190"/>
                <a:gd name="T72" fmla="*/ 2147483647 w 192"/>
                <a:gd name="T73" fmla="*/ 2147483647 h 190"/>
                <a:gd name="T74" fmla="*/ 2147483647 w 192"/>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2"/>
                <a:gd name="T115" fmla="*/ 0 h 190"/>
                <a:gd name="T116" fmla="*/ 192 w 192"/>
                <a:gd name="T117" fmla="*/ 190 h 1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solidFill>
              <a:srgbClr val="7977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z="1600">
                <a:solidFill>
                  <a:srgbClr val="000000"/>
                </a:solidFill>
                <a:latin typeface="Calibri" pitchFamily="34" charset="0"/>
              </a:endParaRPr>
            </a:p>
          </p:txBody>
        </p:sp>
        <p:sp>
          <p:nvSpPr>
            <p:cNvPr id="23" name="Freeform 124"/>
            <p:cNvSpPr>
              <a:spLocks/>
            </p:cNvSpPr>
            <p:nvPr/>
          </p:nvSpPr>
          <p:spPr bwMode="auto">
            <a:xfrm>
              <a:off x="4403137" y="2892428"/>
              <a:ext cx="193892" cy="191438"/>
            </a:xfrm>
            <a:custGeom>
              <a:avLst/>
              <a:gdLst>
                <a:gd name="T0" fmla="*/ 2147483647 w 190"/>
                <a:gd name="T1" fmla="*/ 2147483647 h 190"/>
                <a:gd name="T2" fmla="*/ 2147483647 w 190"/>
                <a:gd name="T3" fmla="*/ 2147483647 h 190"/>
                <a:gd name="T4" fmla="*/ 2147483647 w 190"/>
                <a:gd name="T5" fmla="*/ 2147483647 h 190"/>
                <a:gd name="T6" fmla="*/ 2147483647 w 190"/>
                <a:gd name="T7" fmla="*/ 2147483647 h 190"/>
                <a:gd name="T8" fmla="*/ 2147483647 w 190"/>
                <a:gd name="T9" fmla="*/ 2147483647 h 190"/>
                <a:gd name="T10" fmla="*/ 2147483647 w 190"/>
                <a:gd name="T11" fmla="*/ 2147483647 h 190"/>
                <a:gd name="T12" fmla="*/ 2147483647 w 190"/>
                <a:gd name="T13" fmla="*/ 2147483647 h 190"/>
                <a:gd name="T14" fmla="*/ 2147483647 w 190"/>
                <a:gd name="T15" fmla="*/ 2147483647 h 190"/>
                <a:gd name="T16" fmla="*/ 2147483647 w 190"/>
                <a:gd name="T17" fmla="*/ 2147483647 h 190"/>
                <a:gd name="T18" fmla="*/ 2147483647 w 190"/>
                <a:gd name="T19" fmla="*/ 2147483647 h 190"/>
                <a:gd name="T20" fmla="*/ 2147483647 w 190"/>
                <a:gd name="T21" fmla="*/ 2147483647 h 190"/>
                <a:gd name="T22" fmla="*/ 2147483647 w 190"/>
                <a:gd name="T23" fmla="*/ 2147483647 h 190"/>
                <a:gd name="T24" fmla="*/ 2147483647 w 190"/>
                <a:gd name="T25" fmla="*/ 2147483647 h 190"/>
                <a:gd name="T26" fmla="*/ 2147483647 w 190"/>
                <a:gd name="T27" fmla="*/ 2147483647 h 190"/>
                <a:gd name="T28" fmla="*/ 2147483647 w 190"/>
                <a:gd name="T29" fmla="*/ 2147483647 h 190"/>
                <a:gd name="T30" fmla="*/ 2147483647 w 190"/>
                <a:gd name="T31" fmla="*/ 2147483647 h 190"/>
                <a:gd name="T32" fmla="*/ 2147483647 w 190"/>
                <a:gd name="T33" fmla="*/ 2147483647 h 190"/>
                <a:gd name="T34" fmla="*/ 2147483647 w 190"/>
                <a:gd name="T35" fmla="*/ 2147483647 h 190"/>
                <a:gd name="T36" fmla="*/ 0 w 190"/>
                <a:gd name="T37" fmla="*/ 2147483647 h 190"/>
                <a:gd name="T38" fmla="*/ 0 w 190"/>
                <a:gd name="T39" fmla="*/ 2147483647 h 190"/>
                <a:gd name="T40" fmla="*/ 2147483647 w 190"/>
                <a:gd name="T41" fmla="*/ 2147483647 h 190"/>
                <a:gd name="T42" fmla="*/ 2147483647 w 190"/>
                <a:gd name="T43" fmla="*/ 2147483647 h 190"/>
                <a:gd name="T44" fmla="*/ 2147483647 w 190"/>
                <a:gd name="T45" fmla="*/ 2147483647 h 190"/>
                <a:gd name="T46" fmla="*/ 2147483647 w 190"/>
                <a:gd name="T47" fmla="*/ 2147483647 h 190"/>
                <a:gd name="T48" fmla="*/ 2147483647 w 190"/>
                <a:gd name="T49" fmla="*/ 2147483647 h 190"/>
                <a:gd name="T50" fmla="*/ 2147483647 w 190"/>
                <a:gd name="T51" fmla="*/ 2147483647 h 190"/>
                <a:gd name="T52" fmla="*/ 2147483647 w 190"/>
                <a:gd name="T53" fmla="*/ 2147483647 h 190"/>
                <a:gd name="T54" fmla="*/ 2147483647 w 190"/>
                <a:gd name="T55" fmla="*/ 0 h 190"/>
                <a:gd name="T56" fmla="*/ 2147483647 w 190"/>
                <a:gd name="T57" fmla="*/ 0 h 190"/>
                <a:gd name="T58" fmla="*/ 2147483647 w 190"/>
                <a:gd name="T59" fmla="*/ 2147483647 h 190"/>
                <a:gd name="T60" fmla="*/ 2147483647 w 190"/>
                <a:gd name="T61" fmla="*/ 2147483647 h 190"/>
                <a:gd name="T62" fmla="*/ 2147483647 w 190"/>
                <a:gd name="T63" fmla="*/ 2147483647 h 190"/>
                <a:gd name="T64" fmla="*/ 2147483647 w 190"/>
                <a:gd name="T65" fmla="*/ 2147483647 h 190"/>
                <a:gd name="T66" fmla="*/ 2147483647 w 190"/>
                <a:gd name="T67" fmla="*/ 2147483647 h 190"/>
                <a:gd name="T68" fmla="*/ 2147483647 w 190"/>
                <a:gd name="T69" fmla="*/ 2147483647 h 190"/>
                <a:gd name="T70" fmla="*/ 2147483647 w 190"/>
                <a:gd name="T71" fmla="*/ 2147483647 h 190"/>
                <a:gd name="T72" fmla="*/ 2147483647 w 190"/>
                <a:gd name="T73" fmla="*/ 2147483647 h 190"/>
                <a:gd name="T74" fmla="*/ 2147483647 w 190"/>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0"/>
                <a:gd name="T115" fmla="*/ 0 h 190"/>
                <a:gd name="T116" fmla="*/ 190 w 190"/>
                <a:gd name="T117" fmla="*/ 190 h 1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solidFill>
              <a:srgbClr val="7977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z="1600">
                <a:solidFill>
                  <a:srgbClr val="000000"/>
                </a:solidFill>
                <a:latin typeface="Calibri" pitchFamily="34" charset="0"/>
              </a:endParaRPr>
            </a:p>
          </p:txBody>
        </p:sp>
      </p:grpSp>
      <p:sp>
        <p:nvSpPr>
          <p:cNvPr id="24" name="矩形 1"/>
          <p:cNvSpPr>
            <a:spLocks noChangeArrowheads="1"/>
          </p:cNvSpPr>
          <p:nvPr/>
        </p:nvSpPr>
        <p:spPr bwMode="auto">
          <a:xfrm>
            <a:off x="6324876" y="1259074"/>
            <a:ext cx="1776933" cy="1246495"/>
          </a:xfrm>
          <a:prstGeom prst="rect">
            <a:avLst/>
          </a:prstGeom>
          <a:noFill/>
          <a:ln>
            <a:noFill/>
          </a:ln>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defRPr/>
            </a:pPr>
            <a:r>
              <a:rPr lang="zh-CN" altLang="en-US" sz="1400" b="1" dirty="0">
                <a:solidFill>
                  <a:srgbClr val="595959"/>
                </a:solidFill>
                <a:latin typeface="微软雅黑" panose="020B0503020204020204" pitchFamily="34" charset="-122"/>
                <a:ea typeface="微软雅黑" panose="020B0503020204020204" pitchFamily="34" charset="-122"/>
              </a:rPr>
              <a:t>此处添加标题内容</a:t>
            </a:r>
            <a:endParaRPr lang="en-US" altLang="zh-CN" sz="1400" b="1" dirty="0">
              <a:solidFill>
                <a:srgbClr val="595959"/>
              </a:solidFill>
              <a:latin typeface="微软雅黑" panose="020B0503020204020204" pitchFamily="34" charset="-122"/>
              <a:ea typeface="微软雅黑" panose="020B0503020204020204" pitchFamily="34" charset="-122"/>
            </a:endParaRPr>
          </a:p>
          <a:p>
            <a:pPr algn="just" eaLnBrk="1" hangingPunct="1">
              <a:lnSpc>
                <a:spcPct val="150000"/>
              </a:lnSpc>
              <a:defRPr/>
            </a:pPr>
            <a:r>
              <a:rPr lang="zh-CN" altLang="en-US" sz="1100" dirty="0">
                <a:solidFill>
                  <a:srgbClr val="595959"/>
                </a:solidFill>
                <a:latin typeface="微软雅黑" panose="020B0503020204020204" pitchFamily="34" charset="-122"/>
                <a:ea typeface="微软雅黑" panose="020B0503020204020204" pitchFamily="34" charset="-122"/>
              </a:rPr>
              <a:t>点击此处添加内容</a:t>
            </a:r>
            <a:endParaRPr lang="en-US" altLang="zh-CN" sz="1100" dirty="0">
              <a:solidFill>
                <a:srgbClr val="595959"/>
              </a:solidFill>
              <a:latin typeface="微软雅黑" panose="020B0503020204020204" pitchFamily="34" charset="-122"/>
              <a:ea typeface="微软雅黑" panose="020B0503020204020204" pitchFamily="34" charset="-122"/>
            </a:endParaRPr>
          </a:p>
          <a:p>
            <a:pPr algn="just" eaLnBrk="1" hangingPunct="1">
              <a:lnSpc>
                <a:spcPct val="150000"/>
              </a:lnSpc>
              <a:defRPr/>
            </a:pPr>
            <a:r>
              <a:rPr lang="zh-CN" altLang="en-US" sz="1100" dirty="0">
                <a:solidFill>
                  <a:srgbClr val="595959"/>
                </a:solidFill>
                <a:latin typeface="微软雅黑" panose="020B0503020204020204" pitchFamily="34" charset="-122"/>
                <a:ea typeface="微软雅黑" panose="020B0503020204020204" pitchFamily="34" charset="-122"/>
              </a:rPr>
              <a:t>点击此处添加内容</a:t>
            </a:r>
            <a:endParaRPr lang="zh-CN" altLang="zh-CN" sz="1100" dirty="0">
              <a:solidFill>
                <a:srgbClr val="595959"/>
              </a:solidFill>
              <a:latin typeface="微软雅黑" panose="020B0503020204020204" pitchFamily="34" charset="-122"/>
              <a:ea typeface="微软雅黑" panose="020B0503020204020204" pitchFamily="34" charset="-122"/>
            </a:endParaRPr>
          </a:p>
          <a:p>
            <a:pPr algn="just" eaLnBrk="1" hangingPunct="1">
              <a:lnSpc>
                <a:spcPct val="150000"/>
              </a:lnSpc>
              <a:defRPr/>
            </a:pPr>
            <a:endParaRPr lang="zh-CN" altLang="zh-CN" sz="1400" b="1" dirty="0">
              <a:solidFill>
                <a:srgbClr val="595959"/>
              </a:solidFill>
              <a:latin typeface="微软雅黑" panose="020B0503020204020204" pitchFamily="34" charset="-122"/>
              <a:ea typeface="微软雅黑" panose="020B0503020204020204" pitchFamily="34" charset="-122"/>
            </a:endParaRPr>
          </a:p>
        </p:txBody>
      </p:sp>
      <p:sp>
        <p:nvSpPr>
          <p:cNvPr id="25" name="任意多边形 24"/>
          <p:cNvSpPr/>
          <p:nvPr/>
        </p:nvSpPr>
        <p:spPr>
          <a:xfrm flipH="1">
            <a:off x="1102066" y="1654221"/>
            <a:ext cx="2820023" cy="634443"/>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 fmla="*/ 0 w 1238249"/>
              <a:gd name="connsiteY0" fmla="*/ 581025 h 581025"/>
              <a:gd name="connsiteX1" fmla="*/ 333375 w 1238249"/>
              <a:gd name="connsiteY1" fmla="*/ 0 h 581025"/>
              <a:gd name="connsiteX2" fmla="*/ 1238250 w 1238249"/>
              <a:gd name="connsiteY2" fmla="*/ 0 h 581025"/>
              <a:gd name="connsiteX0" fmla="*/ 0 w 2896333"/>
              <a:gd name="connsiteY0" fmla="*/ 581025 h 581025"/>
              <a:gd name="connsiteX1" fmla="*/ 333375 w 2896333"/>
              <a:gd name="connsiteY1" fmla="*/ 0 h 581025"/>
              <a:gd name="connsiteX2" fmla="*/ 2896333 w 2896333"/>
              <a:gd name="connsiteY2" fmla="*/ 0 h 581025"/>
            </a:gdLst>
            <a:ahLst/>
            <a:cxnLst>
              <a:cxn ang="0">
                <a:pos x="connsiteX0" y="connsiteY0"/>
              </a:cxn>
              <a:cxn ang="0">
                <a:pos x="connsiteX1" y="connsiteY1"/>
              </a:cxn>
              <a:cxn ang="0">
                <a:pos x="connsiteX2" y="connsiteY2"/>
              </a:cxn>
            </a:cxnLst>
            <a:rect l="l" t="t" r="r" b="b"/>
            <a:pathLst>
              <a:path w="2896333" h="581025">
                <a:moveTo>
                  <a:pt x="0" y="581025"/>
                </a:moveTo>
                <a:lnTo>
                  <a:pt x="333375" y="0"/>
                </a:lnTo>
                <a:lnTo>
                  <a:pt x="2896333" y="0"/>
                </a:lnTo>
              </a:path>
            </a:pathLst>
          </a:custGeom>
          <a:noFill/>
          <a:ln w="12700">
            <a:solidFill>
              <a:schemeClr val="bg1">
                <a:lumMod val="75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prstClr val="white"/>
              </a:solidFill>
            </a:endParaRPr>
          </a:p>
        </p:txBody>
      </p:sp>
      <p:sp>
        <p:nvSpPr>
          <p:cNvPr id="26" name="矩形 1"/>
          <p:cNvSpPr>
            <a:spLocks noChangeArrowheads="1"/>
          </p:cNvSpPr>
          <p:nvPr/>
        </p:nvSpPr>
        <p:spPr bwMode="auto">
          <a:xfrm>
            <a:off x="1432173" y="1259074"/>
            <a:ext cx="1776933" cy="1246495"/>
          </a:xfrm>
          <a:prstGeom prst="rect">
            <a:avLst/>
          </a:prstGeom>
          <a:noFill/>
          <a:ln>
            <a:noFill/>
          </a:ln>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defRPr/>
            </a:pPr>
            <a:r>
              <a:rPr lang="zh-CN" altLang="en-US" sz="1400" b="1" dirty="0">
                <a:solidFill>
                  <a:srgbClr val="595959"/>
                </a:solidFill>
                <a:latin typeface="微软雅黑" panose="020B0503020204020204" pitchFamily="34" charset="-122"/>
                <a:ea typeface="微软雅黑" panose="020B0503020204020204" pitchFamily="34" charset="-122"/>
              </a:rPr>
              <a:t>此处添加标题内容</a:t>
            </a:r>
            <a:endParaRPr lang="en-US" altLang="zh-CN" sz="1400" b="1" dirty="0">
              <a:solidFill>
                <a:srgbClr val="595959"/>
              </a:solidFill>
              <a:latin typeface="微软雅黑" panose="020B0503020204020204" pitchFamily="34" charset="-122"/>
              <a:ea typeface="微软雅黑" panose="020B0503020204020204" pitchFamily="34" charset="-122"/>
            </a:endParaRPr>
          </a:p>
          <a:p>
            <a:pPr algn="just" eaLnBrk="1" hangingPunct="1">
              <a:lnSpc>
                <a:spcPct val="150000"/>
              </a:lnSpc>
              <a:defRPr/>
            </a:pPr>
            <a:r>
              <a:rPr lang="zh-CN" altLang="en-US" sz="1100" dirty="0">
                <a:solidFill>
                  <a:srgbClr val="595959"/>
                </a:solidFill>
                <a:latin typeface="微软雅黑" panose="020B0503020204020204" pitchFamily="34" charset="-122"/>
                <a:ea typeface="微软雅黑" panose="020B0503020204020204" pitchFamily="34" charset="-122"/>
              </a:rPr>
              <a:t>点击此处添加内容</a:t>
            </a:r>
            <a:endParaRPr lang="en-US" altLang="zh-CN" sz="1100" dirty="0">
              <a:solidFill>
                <a:srgbClr val="595959"/>
              </a:solidFill>
              <a:latin typeface="微软雅黑" panose="020B0503020204020204" pitchFamily="34" charset="-122"/>
              <a:ea typeface="微软雅黑" panose="020B0503020204020204" pitchFamily="34" charset="-122"/>
            </a:endParaRPr>
          </a:p>
          <a:p>
            <a:pPr algn="just" eaLnBrk="1" hangingPunct="1">
              <a:lnSpc>
                <a:spcPct val="150000"/>
              </a:lnSpc>
              <a:defRPr/>
            </a:pPr>
            <a:r>
              <a:rPr lang="zh-CN" altLang="en-US" sz="1100" dirty="0">
                <a:solidFill>
                  <a:srgbClr val="595959"/>
                </a:solidFill>
                <a:latin typeface="微软雅黑" panose="020B0503020204020204" pitchFamily="34" charset="-122"/>
                <a:ea typeface="微软雅黑" panose="020B0503020204020204" pitchFamily="34" charset="-122"/>
              </a:rPr>
              <a:t>点击此处添加内容</a:t>
            </a:r>
            <a:endParaRPr lang="zh-CN" altLang="zh-CN" sz="1100" dirty="0">
              <a:solidFill>
                <a:srgbClr val="595959"/>
              </a:solidFill>
              <a:latin typeface="微软雅黑" panose="020B0503020204020204" pitchFamily="34" charset="-122"/>
              <a:ea typeface="微软雅黑" panose="020B0503020204020204" pitchFamily="34" charset="-122"/>
            </a:endParaRPr>
          </a:p>
          <a:p>
            <a:pPr algn="just" eaLnBrk="1" hangingPunct="1">
              <a:lnSpc>
                <a:spcPct val="150000"/>
              </a:lnSpc>
              <a:defRPr/>
            </a:pPr>
            <a:endParaRPr lang="zh-CN" altLang="zh-CN" sz="1400" b="1" dirty="0">
              <a:solidFill>
                <a:srgbClr val="595959"/>
              </a:solidFill>
              <a:latin typeface="微软雅黑" panose="020B0503020204020204" pitchFamily="34" charset="-122"/>
              <a:ea typeface="微软雅黑" panose="020B0503020204020204" pitchFamily="34" charset="-122"/>
            </a:endParaRPr>
          </a:p>
        </p:txBody>
      </p:sp>
      <p:sp>
        <p:nvSpPr>
          <p:cNvPr id="27" name="任意多边形 26"/>
          <p:cNvSpPr/>
          <p:nvPr/>
        </p:nvSpPr>
        <p:spPr>
          <a:xfrm flipH="1">
            <a:off x="1111883" y="3226217"/>
            <a:ext cx="2508323" cy="639353"/>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 fmla="*/ 0 w 1238249"/>
              <a:gd name="connsiteY0" fmla="*/ 581025 h 581025"/>
              <a:gd name="connsiteX1" fmla="*/ 333375 w 1238249"/>
              <a:gd name="connsiteY1" fmla="*/ 0 h 581025"/>
              <a:gd name="connsiteX2" fmla="*/ 1238250 w 1238249"/>
              <a:gd name="connsiteY2" fmla="*/ 0 h 581025"/>
              <a:gd name="connsiteX0" fmla="*/ 0 w 2528430"/>
              <a:gd name="connsiteY0" fmla="*/ 587027 h 587027"/>
              <a:gd name="connsiteX1" fmla="*/ 333375 w 2528430"/>
              <a:gd name="connsiteY1" fmla="*/ 6002 h 587027"/>
              <a:gd name="connsiteX2" fmla="*/ 2528430 w 2528430"/>
              <a:gd name="connsiteY2" fmla="*/ 0 h 587027"/>
            </a:gdLst>
            <a:ahLst/>
            <a:cxnLst>
              <a:cxn ang="0">
                <a:pos x="connsiteX0" y="connsiteY0"/>
              </a:cxn>
              <a:cxn ang="0">
                <a:pos x="connsiteX1" y="connsiteY1"/>
              </a:cxn>
              <a:cxn ang="0">
                <a:pos x="connsiteX2" y="connsiteY2"/>
              </a:cxn>
            </a:cxnLst>
            <a:rect l="l" t="t" r="r" b="b"/>
            <a:pathLst>
              <a:path w="2528430" h="587027">
                <a:moveTo>
                  <a:pt x="0" y="587027"/>
                </a:moveTo>
                <a:lnTo>
                  <a:pt x="333375" y="6002"/>
                </a:lnTo>
                <a:lnTo>
                  <a:pt x="2528430" y="0"/>
                </a:lnTo>
              </a:path>
            </a:pathLst>
          </a:custGeom>
          <a:noFill/>
          <a:ln w="12700">
            <a:solidFill>
              <a:schemeClr val="bg1">
                <a:lumMod val="75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prstClr val="white"/>
              </a:solidFill>
            </a:endParaRPr>
          </a:p>
        </p:txBody>
      </p:sp>
      <p:sp>
        <p:nvSpPr>
          <p:cNvPr id="28" name="矩形 1"/>
          <p:cNvSpPr>
            <a:spLocks noChangeArrowheads="1"/>
          </p:cNvSpPr>
          <p:nvPr/>
        </p:nvSpPr>
        <p:spPr bwMode="auto">
          <a:xfrm>
            <a:off x="1432173" y="2827387"/>
            <a:ext cx="1776933" cy="923330"/>
          </a:xfrm>
          <a:prstGeom prst="rect">
            <a:avLst/>
          </a:prstGeom>
          <a:noFill/>
          <a:ln>
            <a:noFill/>
          </a:ln>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defRPr/>
            </a:pPr>
            <a:r>
              <a:rPr lang="zh-CN" altLang="en-US" sz="1400" b="1" dirty="0">
                <a:solidFill>
                  <a:srgbClr val="595959"/>
                </a:solidFill>
                <a:latin typeface="微软雅黑" panose="020B0503020204020204" pitchFamily="34" charset="-122"/>
                <a:ea typeface="微软雅黑" panose="020B0503020204020204" pitchFamily="34" charset="-122"/>
              </a:rPr>
              <a:t>此处添加标题内容</a:t>
            </a:r>
            <a:endParaRPr lang="en-US" altLang="zh-CN" sz="1400" b="1" dirty="0">
              <a:solidFill>
                <a:srgbClr val="595959"/>
              </a:solidFill>
              <a:latin typeface="微软雅黑" panose="020B0503020204020204" pitchFamily="34" charset="-122"/>
              <a:ea typeface="微软雅黑" panose="020B0503020204020204" pitchFamily="34" charset="-122"/>
            </a:endParaRPr>
          </a:p>
          <a:p>
            <a:pPr algn="just" eaLnBrk="1" hangingPunct="1">
              <a:lnSpc>
                <a:spcPct val="150000"/>
              </a:lnSpc>
              <a:defRPr/>
            </a:pPr>
            <a:r>
              <a:rPr lang="zh-CN" altLang="en-US" sz="1100" dirty="0">
                <a:solidFill>
                  <a:srgbClr val="595959"/>
                </a:solidFill>
                <a:latin typeface="微软雅黑" panose="020B0503020204020204" pitchFamily="34" charset="-122"/>
                <a:ea typeface="微软雅黑" panose="020B0503020204020204" pitchFamily="34" charset="-122"/>
              </a:rPr>
              <a:t>点击此处添加内容</a:t>
            </a:r>
            <a:endParaRPr lang="en-US" altLang="zh-CN" sz="1100" dirty="0">
              <a:solidFill>
                <a:srgbClr val="595959"/>
              </a:solidFill>
              <a:latin typeface="微软雅黑" panose="020B0503020204020204" pitchFamily="34" charset="-122"/>
              <a:ea typeface="微软雅黑" panose="020B0503020204020204" pitchFamily="34" charset="-122"/>
            </a:endParaRPr>
          </a:p>
          <a:p>
            <a:pPr algn="just" eaLnBrk="1" hangingPunct="1">
              <a:lnSpc>
                <a:spcPct val="150000"/>
              </a:lnSpc>
              <a:defRPr/>
            </a:pPr>
            <a:r>
              <a:rPr lang="zh-CN" altLang="en-US" sz="1100" dirty="0">
                <a:solidFill>
                  <a:srgbClr val="595959"/>
                </a:solidFill>
                <a:latin typeface="微软雅黑" panose="020B0503020204020204" pitchFamily="34" charset="-122"/>
                <a:ea typeface="微软雅黑" panose="020B0503020204020204" pitchFamily="34" charset="-122"/>
              </a:rPr>
              <a:t>点击此处添加内容</a:t>
            </a:r>
            <a:endParaRPr lang="zh-CN" altLang="zh-CN" sz="1100" dirty="0">
              <a:solidFill>
                <a:srgbClr val="595959"/>
              </a:solidFill>
              <a:latin typeface="微软雅黑" panose="020B0503020204020204" pitchFamily="34" charset="-122"/>
              <a:ea typeface="微软雅黑" panose="020B0503020204020204" pitchFamily="34" charset="-122"/>
            </a:endParaRPr>
          </a:p>
        </p:txBody>
      </p:sp>
      <p:sp>
        <p:nvSpPr>
          <p:cNvPr id="29" name="矩形 1"/>
          <p:cNvSpPr>
            <a:spLocks noChangeArrowheads="1"/>
          </p:cNvSpPr>
          <p:nvPr/>
        </p:nvSpPr>
        <p:spPr bwMode="auto">
          <a:xfrm>
            <a:off x="6324876" y="2824935"/>
            <a:ext cx="1776933" cy="1292662"/>
          </a:xfrm>
          <a:prstGeom prst="rect">
            <a:avLst/>
          </a:prstGeom>
          <a:noFill/>
          <a:ln>
            <a:noFill/>
          </a:ln>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defRPr/>
            </a:pPr>
            <a:r>
              <a:rPr lang="zh-CN" altLang="en-US" sz="1400" b="1" dirty="0">
                <a:solidFill>
                  <a:srgbClr val="595959"/>
                </a:solidFill>
                <a:latin typeface="微软雅黑" panose="020B0503020204020204" pitchFamily="34" charset="-122"/>
                <a:ea typeface="微软雅黑" panose="020B0503020204020204" pitchFamily="34" charset="-122"/>
              </a:rPr>
              <a:t>此处添加标题内容</a:t>
            </a:r>
            <a:endParaRPr lang="en-US" altLang="zh-CN" sz="1400" b="1" dirty="0">
              <a:solidFill>
                <a:srgbClr val="595959"/>
              </a:solidFill>
              <a:latin typeface="微软雅黑" panose="020B0503020204020204" pitchFamily="34" charset="-122"/>
              <a:ea typeface="微软雅黑" panose="020B0503020204020204" pitchFamily="34" charset="-122"/>
            </a:endParaRPr>
          </a:p>
          <a:p>
            <a:pPr algn="just" eaLnBrk="1" hangingPunct="1">
              <a:lnSpc>
                <a:spcPct val="150000"/>
              </a:lnSpc>
              <a:defRPr/>
            </a:pPr>
            <a:r>
              <a:rPr lang="zh-CN" altLang="en-US" sz="1100" dirty="0">
                <a:solidFill>
                  <a:srgbClr val="595959"/>
                </a:solidFill>
                <a:latin typeface="微软雅黑" panose="020B0503020204020204" pitchFamily="34" charset="-122"/>
                <a:ea typeface="微软雅黑" panose="020B0503020204020204" pitchFamily="34" charset="-122"/>
              </a:rPr>
              <a:t>点击此处添加内容</a:t>
            </a:r>
            <a:endParaRPr lang="en-US" altLang="zh-CN" sz="1100" dirty="0">
              <a:solidFill>
                <a:srgbClr val="595959"/>
              </a:solidFill>
              <a:latin typeface="微软雅黑" panose="020B0503020204020204" pitchFamily="34" charset="-122"/>
              <a:ea typeface="微软雅黑" panose="020B0503020204020204" pitchFamily="34" charset="-122"/>
            </a:endParaRPr>
          </a:p>
          <a:p>
            <a:pPr algn="just" eaLnBrk="1" hangingPunct="1">
              <a:lnSpc>
                <a:spcPct val="150000"/>
              </a:lnSpc>
              <a:defRPr/>
            </a:pPr>
            <a:r>
              <a:rPr lang="zh-CN" altLang="en-US" sz="1100" dirty="0">
                <a:solidFill>
                  <a:srgbClr val="595959"/>
                </a:solidFill>
                <a:latin typeface="微软雅黑" panose="020B0503020204020204" pitchFamily="34" charset="-122"/>
                <a:ea typeface="微软雅黑" panose="020B0503020204020204" pitchFamily="34" charset="-122"/>
              </a:rPr>
              <a:t>点击此处添加内容</a:t>
            </a:r>
            <a:endParaRPr lang="zh-CN" altLang="zh-CN" sz="1100" dirty="0">
              <a:solidFill>
                <a:srgbClr val="595959"/>
              </a:solidFill>
              <a:latin typeface="微软雅黑" panose="020B0503020204020204" pitchFamily="34" charset="-122"/>
              <a:ea typeface="微软雅黑" panose="020B0503020204020204" pitchFamily="34" charset="-122"/>
            </a:endParaRPr>
          </a:p>
          <a:p>
            <a:pPr algn="just" eaLnBrk="1" hangingPunct="1">
              <a:lnSpc>
                <a:spcPct val="150000"/>
              </a:lnSpc>
              <a:defRPr/>
            </a:pPr>
            <a:endParaRPr lang="zh-CN" altLang="zh-CN" sz="1600" dirty="0">
              <a:solidFill>
                <a:prstClr val="black"/>
              </a:solidFill>
            </a:endParaRPr>
          </a:p>
        </p:txBody>
      </p:sp>
      <p:sp>
        <p:nvSpPr>
          <p:cNvPr id="30" name="Freeform 11"/>
          <p:cNvSpPr>
            <a:spLocks/>
          </p:cNvSpPr>
          <p:nvPr/>
        </p:nvSpPr>
        <p:spPr bwMode="auto">
          <a:xfrm>
            <a:off x="6084352" y="1362156"/>
            <a:ext cx="276112" cy="242978"/>
          </a:xfrm>
          <a:custGeom>
            <a:avLst/>
            <a:gdLst>
              <a:gd name="T0" fmla="*/ 2147483647 w 478"/>
              <a:gd name="T1" fmla="*/ 2147483647 h 420"/>
              <a:gd name="T2" fmla="*/ 2147483647 w 478"/>
              <a:gd name="T3" fmla="*/ 2147483647 h 420"/>
              <a:gd name="T4" fmla="*/ 2147483647 w 478"/>
              <a:gd name="T5" fmla="*/ 2147483647 h 420"/>
              <a:gd name="T6" fmla="*/ 2147483647 w 478"/>
              <a:gd name="T7" fmla="*/ 2147483647 h 420"/>
              <a:gd name="T8" fmla="*/ 2147483647 w 478"/>
              <a:gd name="T9" fmla="*/ 0 h 420"/>
              <a:gd name="T10" fmla="*/ 2147483647 w 478"/>
              <a:gd name="T11" fmla="*/ 0 h 420"/>
              <a:gd name="T12" fmla="*/ 2147483647 w 478"/>
              <a:gd name="T13" fmla="*/ 2147483647 h 420"/>
              <a:gd name="T14" fmla="*/ 2147483647 w 478"/>
              <a:gd name="T15" fmla="*/ 2147483647 h 420"/>
              <a:gd name="T16" fmla="*/ 2147483647 w 478"/>
              <a:gd name="T17" fmla="*/ 2147483647 h 420"/>
              <a:gd name="T18" fmla="*/ 2147483647 w 478"/>
              <a:gd name="T19" fmla="*/ 2147483647 h 420"/>
              <a:gd name="T20" fmla="*/ 2147483647 w 478"/>
              <a:gd name="T21" fmla="*/ 2147483647 h 420"/>
              <a:gd name="T22" fmla="*/ 2147483647 w 478"/>
              <a:gd name="T23" fmla="*/ 2147483647 h 420"/>
              <a:gd name="T24" fmla="*/ 2147483647 w 478"/>
              <a:gd name="T25" fmla="*/ 2147483647 h 420"/>
              <a:gd name="T26" fmla="*/ 2147483647 w 478"/>
              <a:gd name="T27" fmla="*/ 2147483647 h 420"/>
              <a:gd name="T28" fmla="*/ 2147483647 w 478"/>
              <a:gd name="T29" fmla="*/ 2147483647 h 420"/>
              <a:gd name="T30" fmla="*/ 2147483647 w 478"/>
              <a:gd name="T31" fmla="*/ 2147483647 h 420"/>
              <a:gd name="T32" fmla="*/ 2147483647 w 478"/>
              <a:gd name="T33" fmla="*/ 2147483647 h 420"/>
              <a:gd name="T34" fmla="*/ 2147483647 w 478"/>
              <a:gd name="T35" fmla="*/ 2147483647 h 420"/>
              <a:gd name="T36" fmla="*/ 2147483647 w 478"/>
              <a:gd name="T37" fmla="*/ 2147483647 h 420"/>
              <a:gd name="T38" fmla="*/ 0 w 478"/>
              <a:gd name="T39" fmla="*/ 2147483647 h 420"/>
              <a:gd name="T40" fmla="*/ 2147483647 w 478"/>
              <a:gd name="T41" fmla="*/ 2147483647 h 420"/>
              <a:gd name="T42" fmla="*/ 2147483647 w 478"/>
              <a:gd name="T43" fmla="*/ 2147483647 h 420"/>
              <a:gd name="T44" fmla="*/ 2147483647 w 478"/>
              <a:gd name="T45" fmla="*/ 2147483647 h 420"/>
              <a:gd name="T46" fmla="*/ 2147483647 w 478"/>
              <a:gd name="T47" fmla="*/ 2147483647 h 420"/>
              <a:gd name="T48" fmla="*/ 2147483647 w 478"/>
              <a:gd name="T49" fmla="*/ 2147483647 h 420"/>
              <a:gd name="T50" fmla="*/ 2147483647 w 478"/>
              <a:gd name="T51" fmla="*/ 2147483647 h 420"/>
              <a:gd name="T52" fmla="*/ 2147483647 w 478"/>
              <a:gd name="T53" fmla="*/ 2147483647 h 420"/>
              <a:gd name="T54" fmla="*/ 2147483647 w 478"/>
              <a:gd name="T55" fmla="*/ 2147483647 h 420"/>
              <a:gd name="T56" fmla="*/ 2147483647 w 478"/>
              <a:gd name="T57" fmla="*/ 2147483647 h 420"/>
              <a:gd name="T58" fmla="*/ 2147483647 w 478"/>
              <a:gd name="T59" fmla="*/ 2147483647 h 420"/>
              <a:gd name="T60" fmla="*/ 2147483647 w 478"/>
              <a:gd name="T61" fmla="*/ 2147483647 h 420"/>
              <a:gd name="T62" fmla="*/ 2147483647 w 478"/>
              <a:gd name="T63" fmla="*/ 2147483647 h 420"/>
              <a:gd name="T64" fmla="*/ 2147483647 w 478"/>
              <a:gd name="T65" fmla="*/ 2147483647 h 420"/>
              <a:gd name="T66" fmla="*/ 2147483647 w 478"/>
              <a:gd name="T67" fmla="*/ 2147483647 h 420"/>
              <a:gd name="T68" fmla="*/ 2147483647 w 478"/>
              <a:gd name="T69" fmla="*/ 2147483647 h 420"/>
              <a:gd name="T70" fmla="*/ 2147483647 w 478"/>
              <a:gd name="T71" fmla="*/ 2147483647 h 420"/>
              <a:gd name="T72" fmla="*/ 2147483647 w 478"/>
              <a:gd name="T73" fmla="*/ 2147483647 h 4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8"/>
              <a:gd name="T112" fmla="*/ 0 h 420"/>
              <a:gd name="T113" fmla="*/ 478 w 478"/>
              <a:gd name="T114" fmla="*/ 420 h 4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8" h="420">
                <a:moveTo>
                  <a:pt x="478" y="72"/>
                </a:moveTo>
                <a:lnTo>
                  <a:pt x="478" y="72"/>
                </a:lnTo>
                <a:lnTo>
                  <a:pt x="478" y="56"/>
                </a:lnTo>
                <a:lnTo>
                  <a:pt x="474" y="44"/>
                </a:lnTo>
                <a:lnTo>
                  <a:pt x="466" y="30"/>
                </a:lnTo>
                <a:lnTo>
                  <a:pt x="458" y="20"/>
                </a:lnTo>
                <a:lnTo>
                  <a:pt x="448" y="12"/>
                </a:lnTo>
                <a:lnTo>
                  <a:pt x="434" y="4"/>
                </a:lnTo>
                <a:lnTo>
                  <a:pt x="422" y="0"/>
                </a:lnTo>
                <a:lnTo>
                  <a:pt x="406" y="0"/>
                </a:lnTo>
                <a:lnTo>
                  <a:pt x="392" y="0"/>
                </a:lnTo>
                <a:lnTo>
                  <a:pt x="378" y="4"/>
                </a:lnTo>
                <a:lnTo>
                  <a:pt x="366" y="12"/>
                </a:lnTo>
                <a:lnTo>
                  <a:pt x="356" y="20"/>
                </a:lnTo>
                <a:lnTo>
                  <a:pt x="348" y="30"/>
                </a:lnTo>
                <a:lnTo>
                  <a:pt x="340" y="44"/>
                </a:lnTo>
                <a:lnTo>
                  <a:pt x="336" y="56"/>
                </a:lnTo>
                <a:lnTo>
                  <a:pt x="336" y="72"/>
                </a:lnTo>
                <a:lnTo>
                  <a:pt x="336" y="86"/>
                </a:lnTo>
                <a:lnTo>
                  <a:pt x="342" y="100"/>
                </a:lnTo>
                <a:lnTo>
                  <a:pt x="348" y="112"/>
                </a:lnTo>
                <a:lnTo>
                  <a:pt x="358" y="124"/>
                </a:lnTo>
                <a:lnTo>
                  <a:pt x="276" y="318"/>
                </a:lnTo>
                <a:lnTo>
                  <a:pt x="208" y="168"/>
                </a:lnTo>
                <a:lnTo>
                  <a:pt x="148" y="160"/>
                </a:lnTo>
                <a:lnTo>
                  <a:pt x="96" y="226"/>
                </a:lnTo>
                <a:lnTo>
                  <a:pt x="84" y="222"/>
                </a:lnTo>
                <a:lnTo>
                  <a:pt x="72" y="222"/>
                </a:lnTo>
                <a:lnTo>
                  <a:pt x="58" y="222"/>
                </a:lnTo>
                <a:lnTo>
                  <a:pt x="44" y="226"/>
                </a:lnTo>
                <a:lnTo>
                  <a:pt x="32" y="234"/>
                </a:lnTo>
                <a:lnTo>
                  <a:pt x="22" y="242"/>
                </a:lnTo>
                <a:lnTo>
                  <a:pt x="14" y="252"/>
                </a:lnTo>
                <a:lnTo>
                  <a:pt x="6" y="264"/>
                </a:lnTo>
                <a:lnTo>
                  <a:pt x="2" y="278"/>
                </a:lnTo>
                <a:lnTo>
                  <a:pt x="0" y="292"/>
                </a:lnTo>
                <a:lnTo>
                  <a:pt x="2" y="308"/>
                </a:lnTo>
                <a:lnTo>
                  <a:pt x="6" y="320"/>
                </a:lnTo>
                <a:lnTo>
                  <a:pt x="14" y="334"/>
                </a:lnTo>
                <a:lnTo>
                  <a:pt x="22" y="344"/>
                </a:lnTo>
                <a:lnTo>
                  <a:pt x="32" y="352"/>
                </a:lnTo>
                <a:lnTo>
                  <a:pt x="44" y="360"/>
                </a:lnTo>
                <a:lnTo>
                  <a:pt x="58" y="364"/>
                </a:lnTo>
                <a:lnTo>
                  <a:pt x="72" y="364"/>
                </a:lnTo>
                <a:lnTo>
                  <a:pt x="88" y="364"/>
                </a:lnTo>
                <a:lnTo>
                  <a:pt x="100" y="360"/>
                </a:lnTo>
                <a:lnTo>
                  <a:pt x="112" y="352"/>
                </a:lnTo>
                <a:lnTo>
                  <a:pt x="124" y="344"/>
                </a:lnTo>
                <a:lnTo>
                  <a:pt x="132" y="334"/>
                </a:lnTo>
                <a:lnTo>
                  <a:pt x="138" y="320"/>
                </a:lnTo>
                <a:lnTo>
                  <a:pt x="144" y="308"/>
                </a:lnTo>
                <a:lnTo>
                  <a:pt x="144" y="292"/>
                </a:lnTo>
                <a:lnTo>
                  <a:pt x="144" y="278"/>
                </a:lnTo>
                <a:lnTo>
                  <a:pt x="168" y="248"/>
                </a:lnTo>
                <a:lnTo>
                  <a:pt x="244" y="420"/>
                </a:lnTo>
                <a:lnTo>
                  <a:pt x="308" y="418"/>
                </a:lnTo>
                <a:lnTo>
                  <a:pt x="426" y="140"/>
                </a:lnTo>
                <a:lnTo>
                  <a:pt x="436" y="136"/>
                </a:lnTo>
                <a:lnTo>
                  <a:pt x="448" y="130"/>
                </a:lnTo>
                <a:lnTo>
                  <a:pt x="456" y="124"/>
                </a:lnTo>
                <a:lnTo>
                  <a:pt x="464" y="114"/>
                </a:lnTo>
                <a:lnTo>
                  <a:pt x="470" y="106"/>
                </a:lnTo>
                <a:lnTo>
                  <a:pt x="474" y="94"/>
                </a:lnTo>
                <a:lnTo>
                  <a:pt x="478" y="84"/>
                </a:lnTo>
                <a:lnTo>
                  <a:pt x="478" y="72"/>
                </a:lnTo>
                <a:close/>
              </a:path>
            </a:pathLst>
          </a:custGeom>
          <a:solidFill>
            <a:srgbClr val="7977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z="1600">
              <a:solidFill>
                <a:srgbClr val="000000"/>
              </a:solidFill>
              <a:latin typeface="Calibri" pitchFamily="34" charset="0"/>
            </a:endParaRPr>
          </a:p>
        </p:txBody>
      </p:sp>
      <p:grpSp>
        <p:nvGrpSpPr>
          <p:cNvPr id="31" name="组合 122"/>
          <p:cNvGrpSpPr>
            <a:grpSpLocks/>
          </p:cNvGrpSpPr>
          <p:nvPr/>
        </p:nvGrpSpPr>
        <p:grpSpPr bwMode="auto">
          <a:xfrm>
            <a:off x="1160970" y="1374427"/>
            <a:ext cx="197574" cy="198800"/>
            <a:chOff x="3889445" y="2973091"/>
            <a:chExt cx="319708" cy="324921"/>
          </a:xfrm>
        </p:grpSpPr>
        <p:sp>
          <p:nvSpPr>
            <p:cNvPr id="46" name="Rectangle 12"/>
            <p:cNvSpPr>
              <a:spLocks noChangeArrowheads="1"/>
            </p:cNvSpPr>
            <p:nvPr/>
          </p:nvSpPr>
          <p:spPr bwMode="auto">
            <a:xfrm>
              <a:off x="3889445" y="3006104"/>
              <a:ext cx="128578" cy="126841"/>
            </a:xfrm>
            <a:prstGeom prst="rect">
              <a:avLst/>
            </a:prstGeom>
            <a:solidFill>
              <a:srgbClr val="7977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z="1600">
                <a:solidFill>
                  <a:srgbClr val="000000"/>
                </a:solidFill>
                <a:latin typeface="Calibri" pitchFamily="34" charset="0"/>
              </a:endParaRPr>
            </a:p>
          </p:txBody>
        </p:sp>
        <p:sp>
          <p:nvSpPr>
            <p:cNvPr id="47" name="Rectangle 13"/>
            <p:cNvSpPr>
              <a:spLocks noChangeArrowheads="1"/>
            </p:cNvSpPr>
            <p:nvPr/>
          </p:nvSpPr>
          <p:spPr bwMode="auto">
            <a:xfrm>
              <a:off x="4049299" y="2973091"/>
              <a:ext cx="159854" cy="159854"/>
            </a:xfrm>
            <a:prstGeom prst="rect">
              <a:avLst/>
            </a:prstGeom>
            <a:solidFill>
              <a:srgbClr val="7977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z="1600">
                <a:solidFill>
                  <a:srgbClr val="000000"/>
                </a:solidFill>
                <a:latin typeface="Calibri" pitchFamily="34" charset="0"/>
              </a:endParaRPr>
            </a:p>
          </p:txBody>
        </p:sp>
        <p:sp>
          <p:nvSpPr>
            <p:cNvPr id="48" name="Rectangle 14"/>
            <p:cNvSpPr>
              <a:spLocks noChangeArrowheads="1"/>
            </p:cNvSpPr>
            <p:nvPr/>
          </p:nvSpPr>
          <p:spPr bwMode="auto">
            <a:xfrm>
              <a:off x="3889445" y="3171171"/>
              <a:ext cx="128578" cy="126841"/>
            </a:xfrm>
            <a:prstGeom prst="rect">
              <a:avLst/>
            </a:prstGeom>
            <a:solidFill>
              <a:srgbClr val="7977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z="1600">
                <a:solidFill>
                  <a:srgbClr val="000000"/>
                </a:solidFill>
                <a:latin typeface="Calibri" pitchFamily="34" charset="0"/>
              </a:endParaRPr>
            </a:p>
          </p:txBody>
        </p:sp>
        <p:sp>
          <p:nvSpPr>
            <p:cNvPr id="49" name="Rectangle 15"/>
            <p:cNvSpPr>
              <a:spLocks noChangeArrowheads="1"/>
            </p:cNvSpPr>
            <p:nvPr/>
          </p:nvSpPr>
          <p:spPr bwMode="auto">
            <a:xfrm>
              <a:off x="4049299" y="3171171"/>
              <a:ext cx="126841" cy="126841"/>
            </a:xfrm>
            <a:prstGeom prst="rect">
              <a:avLst/>
            </a:prstGeom>
            <a:solidFill>
              <a:srgbClr val="7977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z="1600">
                <a:solidFill>
                  <a:srgbClr val="000000"/>
                </a:solidFill>
                <a:latin typeface="Calibri" pitchFamily="34" charset="0"/>
              </a:endParaRPr>
            </a:p>
          </p:txBody>
        </p:sp>
      </p:grpSp>
      <p:grpSp>
        <p:nvGrpSpPr>
          <p:cNvPr id="32" name="组合 13321"/>
          <p:cNvGrpSpPr>
            <a:grpSpLocks/>
          </p:cNvGrpSpPr>
          <p:nvPr/>
        </p:nvGrpSpPr>
        <p:grpSpPr bwMode="auto">
          <a:xfrm>
            <a:off x="6113803" y="2962377"/>
            <a:ext cx="217208" cy="215981"/>
            <a:chOff x="1057275" y="3008313"/>
            <a:chExt cx="368300" cy="368300"/>
          </a:xfrm>
        </p:grpSpPr>
        <p:sp>
          <p:nvSpPr>
            <p:cNvPr id="44" name="Freeform 11"/>
            <p:cNvSpPr>
              <a:spLocks/>
            </p:cNvSpPr>
            <p:nvPr/>
          </p:nvSpPr>
          <p:spPr bwMode="auto">
            <a:xfrm>
              <a:off x="1057275" y="3033713"/>
              <a:ext cx="342900" cy="342900"/>
            </a:xfrm>
            <a:custGeom>
              <a:avLst/>
              <a:gdLst>
                <a:gd name="T0" fmla="*/ 2147483647 w 216"/>
                <a:gd name="T1" fmla="*/ 0 h 216"/>
                <a:gd name="T2" fmla="*/ 2147483647 w 216"/>
                <a:gd name="T3" fmla="*/ 0 h 216"/>
                <a:gd name="T4" fmla="*/ 2147483647 w 216"/>
                <a:gd name="T5" fmla="*/ 2147483647 h 216"/>
                <a:gd name="T6" fmla="*/ 2147483647 w 216"/>
                <a:gd name="T7" fmla="*/ 2147483647 h 216"/>
                <a:gd name="T8" fmla="*/ 2147483647 w 216"/>
                <a:gd name="T9" fmla="*/ 2147483647 h 216"/>
                <a:gd name="T10" fmla="*/ 2147483647 w 216"/>
                <a:gd name="T11" fmla="*/ 2147483647 h 216"/>
                <a:gd name="T12" fmla="*/ 2147483647 w 216"/>
                <a:gd name="T13" fmla="*/ 2147483647 h 216"/>
                <a:gd name="T14" fmla="*/ 2147483647 w 216"/>
                <a:gd name="T15" fmla="*/ 2147483647 h 216"/>
                <a:gd name="T16" fmla="*/ 2147483647 w 216"/>
                <a:gd name="T17" fmla="*/ 2147483647 h 216"/>
                <a:gd name="T18" fmla="*/ 0 w 216"/>
                <a:gd name="T19" fmla="*/ 2147483647 h 216"/>
                <a:gd name="T20" fmla="*/ 0 w 216"/>
                <a:gd name="T21" fmla="*/ 2147483647 h 216"/>
                <a:gd name="T22" fmla="*/ 0 w 216"/>
                <a:gd name="T23" fmla="*/ 2147483647 h 216"/>
                <a:gd name="T24" fmla="*/ 2147483647 w 216"/>
                <a:gd name="T25" fmla="*/ 2147483647 h 216"/>
                <a:gd name="T26" fmla="*/ 2147483647 w 216"/>
                <a:gd name="T27" fmla="*/ 2147483647 h 216"/>
                <a:gd name="T28" fmla="*/ 2147483647 w 216"/>
                <a:gd name="T29" fmla="*/ 2147483647 h 216"/>
                <a:gd name="T30" fmla="*/ 2147483647 w 216"/>
                <a:gd name="T31" fmla="*/ 2147483647 h 216"/>
                <a:gd name="T32" fmla="*/ 2147483647 w 216"/>
                <a:gd name="T33" fmla="*/ 2147483647 h 216"/>
                <a:gd name="T34" fmla="*/ 2147483647 w 216"/>
                <a:gd name="T35" fmla="*/ 2147483647 h 216"/>
                <a:gd name="T36" fmla="*/ 2147483647 w 216"/>
                <a:gd name="T37" fmla="*/ 2147483647 h 216"/>
                <a:gd name="T38" fmla="*/ 2147483647 w 216"/>
                <a:gd name="T39" fmla="*/ 2147483647 h 216"/>
                <a:gd name="T40" fmla="*/ 2147483647 w 216"/>
                <a:gd name="T41" fmla="*/ 2147483647 h 216"/>
                <a:gd name="T42" fmla="*/ 2147483647 w 216"/>
                <a:gd name="T43" fmla="*/ 2147483647 h 216"/>
                <a:gd name="T44" fmla="*/ 2147483647 w 216"/>
                <a:gd name="T45" fmla="*/ 2147483647 h 216"/>
                <a:gd name="T46" fmla="*/ 2147483647 w 216"/>
                <a:gd name="T47" fmla="*/ 2147483647 h 216"/>
                <a:gd name="T48" fmla="*/ 2147483647 w 216"/>
                <a:gd name="T49" fmla="*/ 2147483647 h 216"/>
                <a:gd name="T50" fmla="*/ 2147483647 w 216"/>
                <a:gd name="T51" fmla="*/ 2147483647 h 216"/>
                <a:gd name="T52" fmla="*/ 2147483647 w 216"/>
                <a:gd name="T53" fmla="*/ 2147483647 h 216"/>
                <a:gd name="T54" fmla="*/ 2147483647 w 216"/>
                <a:gd name="T55" fmla="*/ 2147483647 h 216"/>
                <a:gd name="T56" fmla="*/ 2147483647 w 216"/>
                <a:gd name="T57" fmla="*/ 2147483647 h 216"/>
                <a:gd name="T58" fmla="*/ 2147483647 w 216"/>
                <a:gd name="T59" fmla="*/ 2147483647 h 216"/>
                <a:gd name="T60" fmla="*/ 2147483647 w 216"/>
                <a:gd name="T61" fmla="*/ 0 h 2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6"/>
                <a:gd name="T94" fmla="*/ 0 h 216"/>
                <a:gd name="T95" fmla="*/ 216 w 216"/>
                <a:gd name="T96" fmla="*/ 216 h 21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6" h="216">
                  <a:moveTo>
                    <a:pt x="100" y="0"/>
                  </a:moveTo>
                  <a:lnTo>
                    <a:pt x="100" y="0"/>
                  </a:lnTo>
                  <a:lnTo>
                    <a:pt x="80" y="2"/>
                  </a:lnTo>
                  <a:lnTo>
                    <a:pt x="62" y="10"/>
                  </a:lnTo>
                  <a:lnTo>
                    <a:pt x="46" y="18"/>
                  </a:lnTo>
                  <a:lnTo>
                    <a:pt x="30" y="32"/>
                  </a:lnTo>
                  <a:lnTo>
                    <a:pt x="16" y="48"/>
                  </a:lnTo>
                  <a:lnTo>
                    <a:pt x="6" y="68"/>
                  </a:lnTo>
                  <a:lnTo>
                    <a:pt x="0" y="88"/>
                  </a:lnTo>
                  <a:lnTo>
                    <a:pt x="0" y="108"/>
                  </a:lnTo>
                  <a:lnTo>
                    <a:pt x="0" y="128"/>
                  </a:lnTo>
                  <a:lnTo>
                    <a:pt x="6" y="148"/>
                  </a:lnTo>
                  <a:lnTo>
                    <a:pt x="16" y="168"/>
                  </a:lnTo>
                  <a:lnTo>
                    <a:pt x="30" y="184"/>
                  </a:lnTo>
                  <a:lnTo>
                    <a:pt x="48" y="198"/>
                  </a:lnTo>
                  <a:lnTo>
                    <a:pt x="66" y="208"/>
                  </a:lnTo>
                  <a:lnTo>
                    <a:pt x="86" y="214"/>
                  </a:lnTo>
                  <a:lnTo>
                    <a:pt x="108" y="216"/>
                  </a:lnTo>
                  <a:lnTo>
                    <a:pt x="128" y="214"/>
                  </a:lnTo>
                  <a:lnTo>
                    <a:pt x="148" y="208"/>
                  </a:lnTo>
                  <a:lnTo>
                    <a:pt x="168" y="198"/>
                  </a:lnTo>
                  <a:lnTo>
                    <a:pt x="184" y="184"/>
                  </a:lnTo>
                  <a:lnTo>
                    <a:pt x="198" y="170"/>
                  </a:lnTo>
                  <a:lnTo>
                    <a:pt x="206" y="152"/>
                  </a:lnTo>
                  <a:lnTo>
                    <a:pt x="212" y="134"/>
                  </a:lnTo>
                  <a:lnTo>
                    <a:pt x="216" y="116"/>
                  </a:lnTo>
                  <a:lnTo>
                    <a:pt x="100" y="116"/>
                  </a:lnTo>
                  <a:lnTo>
                    <a:pt x="100" y="0"/>
                  </a:lnTo>
                  <a:close/>
                </a:path>
              </a:pathLst>
            </a:custGeom>
            <a:solidFill>
              <a:srgbClr val="7977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z="1600">
                <a:solidFill>
                  <a:srgbClr val="000000"/>
                </a:solidFill>
                <a:latin typeface="Calibri" pitchFamily="34" charset="0"/>
              </a:endParaRPr>
            </a:p>
          </p:txBody>
        </p:sp>
        <p:sp>
          <p:nvSpPr>
            <p:cNvPr id="45" name="Freeform 12"/>
            <p:cNvSpPr>
              <a:spLocks/>
            </p:cNvSpPr>
            <p:nvPr/>
          </p:nvSpPr>
          <p:spPr bwMode="auto">
            <a:xfrm>
              <a:off x="1238250" y="3008313"/>
              <a:ext cx="187325" cy="184150"/>
            </a:xfrm>
            <a:custGeom>
              <a:avLst/>
              <a:gdLst>
                <a:gd name="T0" fmla="*/ 2147483647 w 118"/>
                <a:gd name="T1" fmla="*/ 2147483647 h 116"/>
                <a:gd name="T2" fmla="*/ 2147483647 w 118"/>
                <a:gd name="T3" fmla="*/ 2147483647 h 116"/>
                <a:gd name="T4" fmla="*/ 2147483647 w 118"/>
                <a:gd name="T5" fmla="*/ 2147483647 h 116"/>
                <a:gd name="T6" fmla="*/ 2147483647 w 118"/>
                <a:gd name="T7" fmla="*/ 2147483647 h 116"/>
                <a:gd name="T8" fmla="*/ 2147483647 w 118"/>
                <a:gd name="T9" fmla="*/ 2147483647 h 116"/>
                <a:gd name="T10" fmla="*/ 2147483647 w 118"/>
                <a:gd name="T11" fmla="*/ 2147483647 h 116"/>
                <a:gd name="T12" fmla="*/ 2147483647 w 118"/>
                <a:gd name="T13" fmla="*/ 2147483647 h 116"/>
                <a:gd name="T14" fmla="*/ 2147483647 w 118"/>
                <a:gd name="T15" fmla="*/ 0 h 116"/>
                <a:gd name="T16" fmla="*/ 2147483647 w 118"/>
                <a:gd name="T17" fmla="*/ 0 h 116"/>
                <a:gd name="T18" fmla="*/ 0 w 118"/>
                <a:gd name="T19" fmla="*/ 0 h 116"/>
                <a:gd name="T20" fmla="*/ 0 w 118"/>
                <a:gd name="T21" fmla="*/ 2147483647 h 116"/>
                <a:gd name="T22" fmla="*/ 2147483647 w 118"/>
                <a:gd name="T23" fmla="*/ 2147483647 h 116"/>
                <a:gd name="T24" fmla="*/ 2147483647 w 118"/>
                <a:gd name="T25" fmla="*/ 2147483647 h 116"/>
                <a:gd name="T26" fmla="*/ 2147483647 w 118"/>
                <a:gd name="T27" fmla="*/ 2147483647 h 116"/>
                <a:gd name="T28" fmla="*/ 2147483647 w 118"/>
                <a:gd name="T29" fmla="*/ 2147483647 h 116"/>
                <a:gd name="T30" fmla="*/ 2147483647 w 118"/>
                <a:gd name="T31" fmla="*/ 2147483647 h 116"/>
                <a:gd name="T32" fmla="*/ 2147483647 w 118"/>
                <a:gd name="T33" fmla="*/ 2147483647 h 116"/>
                <a:gd name="T34" fmla="*/ 2147483647 w 118"/>
                <a:gd name="T35" fmla="*/ 2147483647 h 116"/>
                <a:gd name="T36" fmla="*/ 2147483647 w 118"/>
                <a:gd name="T37" fmla="*/ 2147483647 h 116"/>
                <a:gd name="T38" fmla="*/ 2147483647 w 118"/>
                <a:gd name="T39" fmla="*/ 2147483647 h 116"/>
                <a:gd name="T40" fmla="*/ 2147483647 w 118"/>
                <a:gd name="T41" fmla="*/ 2147483647 h 116"/>
                <a:gd name="T42" fmla="*/ 2147483647 w 118"/>
                <a:gd name="T43" fmla="*/ 2147483647 h 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8"/>
                <a:gd name="T67" fmla="*/ 0 h 116"/>
                <a:gd name="T68" fmla="*/ 118 w 118"/>
                <a:gd name="T69" fmla="*/ 116 h 11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8" h="116">
                  <a:moveTo>
                    <a:pt x="86" y="32"/>
                  </a:moveTo>
                  <a:lnTo>
                    <a:pt x="86" y="32"/>
                  </a:lnTo>
                  <a:lnTo>
                    <a:pt x="78" y="24"/>
                  </a:lnTo>
                  <a:lnTo>
                    <a:pt x="68" y="16"/>
                  </a:lnTo>
                  <a:lnTo>
                    <a:pt x="56" y="10"/>
                  </a:lnTo>
                  <a:lnTo>
                    <a:pt x="46" y="6"/>
                  </a:lnTo>
                  <a:lnTo>
                    <a:pt x="36" y="2"/>
                  </a:lnTo>
                  <a:lnTo>
                    <a:pt x="24" y="0"/>
                  </a:lnTo>
                  <a:lnTo>
                    <a:pt x="12" y="0"/>
                  </a:lnTo>
                  <a:lnTo>
                    <a:pt x="0" y="0"/>
                  </a:lnTo>
                  <a:lnTo>
                    <a:pt x="0" y="116"/>
                  </a:lnTo>
                  <a:lnTo>
                    <a:pt x="118" y="116"/>
                  </a:lnTo>
                  <a:lnTo>
                    <a:pt x="118" y="106"/>
                  </a:lnTo>
                  <a:lnTo>
                    <a:pt x="118" y="94"/>
                  </a:lnTo>
                  <a:lnTo>
                    <a:pt x="114" y="82"/>
                  </a:lnTo>
                  <a:lnTo>
                    <a:pt x="112" y="72"/>
                  </a:lnTo>
                  <a:lnTo>
                    <a:pt x="108" y="60"/>
                  </a:lnTo>
                  <a:lnTo>
                    <a:pt x="102" y="50"/>
                  </a:lnTo>
                  <a:lnTo>
                    <a:pt x="94" y="40"/>
                  </a:lnTo>
                  <a:lnTo>
                    <a:pt x="86" y="32"/>
                  </a:lnTo>
                  <a:close/>
                </a:path>
              </a:pathLst>
            </a:custGeom>
            <a:solidFill>
              <a:srgbClr val="7977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z="1600">
                <a:solidFill>
                  <a:srgbClr val="000000"/>
                </a:solidFill>
                <a:latin typeface="Calibri" pitchFamily="34" charset="0"/>
              </a:endParaRPr>
            </a:p>
          </p:txBody>
        </p:sp>
      </p:grpSp>
      <p:grpSp>
        <p:nvGrpSpPr>
          <p:cNvPr id="33" name="组合 13322"/>
          <p:cNvGrpSpPr>
            <a:grpSpLocks/>
          </p:cNvGrpSpPr>
          <p:nvPr/>
        </p:nvGrpSpPr>
        <p:grpSpPr bwMode="auto">
          <a:xfrm>
            <a:off x="1196558" y="2925562"/>
            <a:ext cx="215981" cy="230707"/>
            <a:chOff x="1946500" y="2659080"/>
            <a:chExt cx="249236" cy="264850"/>
          </a:xfrm>
        </p:grpSpPr>
        <p:sp>
          <p:nvSpPr>
            <p:cNvPr id="40" name="Rectangle 13"/>
            <p:cNvSpPr>
              <a:spLocks noChangeArrowheads="1"/>
            </p:cNvSpPr>
            <p:nvPr/>
          </p:nvSpPr>
          <p:spPr bwMode="auto">
            <a:xfrm>
              <a:off x="1946500" y="2712050"/>
              <a:ext cx="40474" cy="211880"/>
            </a:xfrm>
            <a:prstGeom prst="rect">
              <a:avLst/>
            </a:prstGeom>
            <a:solidFill>
              <a:srgbClr val="7977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z="1600">
                <a:solidFill>
                  <a:srgbClr val="000000"/>
                </a:solidFill>
                <a:latin typeface="Calibri" pitchFamily="34" charset="0"/>
              </a:endParaRPr>
            </a:p>
          </p:txBody>
        </p:sp>
        <p:sp>
          <p:nvSpPr>
            <p:cNvPr id="41" name="Rectangle 14"/>
            <p:cNvSpPr>
              <a:spLocks noChangeArrowheads="1"/>
            </p:cNvSpPr>
            <p:nvPr/>
          </p:nvSpPr>
          <p:spPr bwMode="auto">
            <a:xfrm>
              <a:off x="2016797" y="2679947"/>
              <a:ext cx="40474" cy="243983"/>
            </a:xfrm>
            <a:prstGeom prst="rect">
              <a:avLst/>
            </a:prstGeom>
            <a:solidFill>
              <a:srgbClr val="7977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z="1600">
                <a:solidFill>
                  <a:srgbClr val="000000"/>
                </a:solidFill>
                <a:latin typeface="Calibri" pitchFamily="34" charset="0"/>
              </a:endParaRPr>
            </a:p>
          </p:txBody>
        </p:sp>
        <p:sp>
          <p:nvSpPr>
            <p:cNvPr id="42" name="Rectangle 15"/>
            <p:cNvSpPr>
              <a:spLocks noChangeArrowheads="1"/>
            </p:cNvSpPr>
            <p:nvPr/>
          </p:nvSpPr>
          <p:spPr bwMode="auto">
            <a:xfrm>
              <a:off x="2084964" y="2659080"/>
              <a:ext cx="42604" cy="264850"/>
            </a:xfrm>
            <a:prstGeom prst="rect">
              <a:avLst/>
            </a:prstGeom>
            <a:solidFill>
              <a:srgbClr val="7977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z="1600">
                <a:solidFill>
                  <a:srgbClr val="000000"/>
                </a:solidFill>
                <a:latin typeface="Calibri" pitchFamily="34" charset="0"/>
              </a:endParaRPr>
            </a:p>
          </p:txBody>
        </p:sp>
        <p:sp>
          <p:nvSpPr>
            <p:cNvPr id="43" name="Rectangle 16"/>
            <p:cNvSpPr>
              <a:spLocks noChangeArrowheads="1"/>
            </p:cNvSpPr>
            <p:nvPr/>
          </p:nvSpPr>
          <p:spPr bwMode="auto">
            <a:xfrm>
              <a:off x="2155262" y="2790702"/>
              <a:ext cx="40474" cy="133228"/>
            </a:xfrm>
            <a:prstGeom prst="rect">
              <a:avLst/>
            </a:prstGeom>
            <a:solidFill>
              <a:srgbClr val="7977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z="1600">
                <a:solidFill>
                  <a:srgbClr val="000000"/>
                </a:solidFill>
                <a:latin typeface="Calibri" pitchFamily="34" charset="0"/>
              </a:endParaRPr>
            </a:p>
          </p:txBody>
        </p:sp>
      </p:grpSp>
      <p:sp>
        <p:nvSpPr>
          <p:cNvPr id="34" name="任意多边形 33"/>
          <p:cNvSpPr/>
          <p:nvPr/>
        </p:nvSpPr>
        <p:spPr>
          <a:xfrm>
            <a:off x="5069487" y="1664038"/>
            <a:ext cx="2821249" cy="634443"/>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 fmla="*/ 0 w 1238249"/>
              <a:gd name="connsiteY0" fmla="*/ 581025 h 581025"/>
              <a:gd name="connsiteX1" fmla="*/ 333375 w 1238249"/>
              <a:gd name="connsiteY1" fmla="*/ 0 h 581025"/>
              <a:gd name="connsiteX2" fmla="*/ 1238250 w 1238249"/>
              <a:gd name="connsiteY2" fmla="*/ 0 h 581025"/>
              <a:gd name="connsiteX0" fmla="*/ 0 w 2896333"/>
              <a:gd name="connsiteY0" fmla="*/ 581025 h 581025"/>
              <a:gd name="connsiteX1" fmla="*/ 333375 w 2896333"/>
              <a:gd name="connsiteY1" fmla="*/ 0 h 581025"/>
              <a:gd name="connsiteX2" fmla="*/ 2896333 w 2896333"/>
              <a:gd name="connsiteY2" fmla="*/ 0 h 581025"/>
            </a:gdLst>
            <a:ahLst/>
            <a:cxnLst>
              <a:cxn ang="0">
                <a:pos x="connsiteX0" y="connsiteY0"/>
              </a:cxn>
              <a:cxn ang="0">
                <a:pos x="connsiteX1" y="connsiteY1"/>
              </a:cxn>
              <a:cxn ang="0">
                <a:pos x="connsiteX2" y="connsiteY2"/>
              </a:cxn>
            </a:cxnLst>
            <a:rect l="l" t="t" r="r" b="b"/>
            <a:pathLst>
              <a:path w="2896333" h="581025">
                <a:moveTo>
                  <a:pt x="0" y="581025"/>
                </a:moveTo>
                <a:lnTo>
                  <a:pt x="333375" y="0"/>
                </a:lnTo>
                <a:lnTo>
                  <a:pt x="2896333" y="0"/>
                </a:lnTo>
              </a:path>
            </a:pathLst>
          </a:custGeom>
          <a:noFill/>
          <a:ln w="12700">
            <a:solidFill>
              <a:schemeClr val="bg1">
                <a:lumMod val="75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prstClr val="white"/>
              </a:solidFill>
            </a:endParaRPr>
          </a:p>
        </p:txBody>
      </p:sp>
      <p:sp>
        <p:nvSpPr>
          <p:cNvPr id="35" name="任意多边形 34"/>
          <p:cNvSpPr/>
          <p:nvPr/>
        </p:nvSpPr>
        <p:spPr>
          <a:xfrm>
            <a:off x="5114892" y="3226217"/>
            <a:ext cx="2796707" cy="639353"/>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 fmla="*/ 0 w 1238249"/>
              <a:gd name="connsiteY0" fmla="*/ 581025 h 581025"/>
              <a:gd name="connsiteX1" fmla="*/ 333375 w 1238249"/>
              <a:gd name="connsiteY1" fmla="*/ 0 h 581025"/>
              <a:gd name="connsiteX2" fmla="*/ 1238250 w 1238249"/>
              <a:gd name="connsiteY2" fmla="*/ 0 h 581025"/>
              <a:gd name="connsiteX0" fmla="*/ 0 w 2528430"/>
              <a:gd name="connsiteY0" fmla="*/ 587027 h 587027"/>
              <a:gd name="connsiteX1" fmla="*/ 333375 w 2528430"/>
              <a:gd name="connsiteY1" fmla="*/ 6002 h 587027"/>
              <a:gd name="connsiteX2" fmla="*/ 2528430 w 2528430"/>
              <a:gd name="connsiteY2" fmla="*/ 0 h 587027"/>
            </a:gdLst>
            <a:ahLst/>
            <a:cxnLst>
              <a:cxn ang="0">
                <a:pos x="connsiteX0" y="connsiteY0"/>
              </a:cxn>
              <a:cxn ang="0">
                <a:pos x="connsiteX1" y="connsiteY1"/>
              </a:cxn>
              <a:cxn ang="0">
                <a:pos x="connsiteX2" y="connsiteY2"/>
              </a:cxn>
            </a:cxnLst>
            <a:rect l="l" t="t" r="r" b="b"/>
            <a:pathLst>
              <a:path w="2528430" h="587027">
                <a:moveTo>
                  <a:pt x="0" y="587027"/>
                </a:moveTo>
                <a:lnTo>
                  <a:pt x="333375" y="6002"/>
                </a:lnTo>
                <a:lnTo>
                  <a:pt x="2528430" y="0"/>
                </a:lnTo>
              </a:path>
            </a:pathLst>
          </a:custGeom>
          <a:noFill/>
          <a:ln w="12700">
            <a:solidFill>
              <a:schemeClr val="bg1">
                <a:lumMod val="75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prstClr val="white"/>
              </a:solidFill>
            </a:endParaRPr>
          </a:p>
        </p:txBody>
      </p:sp>
      <p:sp>
        <p:nvSpPr>
          <p:cNvPr id="36" name="Oval 54"/>
          <p:cNvSpPr>
            <a:spLocks noChangeArrowheads="1"/>
          </p:cNvSpPr>
          <p:nvPr/>
        </p:nvSpPr>
        <p:spPr bwMode="auto">
          <a:xfrm>
            <a:off x="3877911" y="2250622"/>
            <a:ext cx="85901" cy="85901"/>
          </a:xfrm>
          <a:prstGeom prst="ellipse">
            <a:avLst/>
          </a:prstGeom>
          <a:ln>
            <a:noFill/>
            <a:headEnd/>
            <a:tailEnd/>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a:defRPr/>
            </a:pPr>
            <a:endParaRPr lang="zh-CN" altLang="en-US" sz="1600">
              <a:solidFill>
                <a:prstClr val="black"/>
              </a:solidFill>
            </a:endParaRPr>
          </a:p>
        </p:txBody>
      </p:sp>
      <p:sp>
        <p:nvSpPr>
          <p:cNvPr id="37" name="Oval 54"/>
          <p:cNvSpPr>
            <a:spLocks noChangeArrowheads="1"/>
          </p:cNvSpPr>
          <p:nvPr/>
        </p:nvSpPr>
        <p:spPr bwMode="auto">
          <a:xfrm>
            <a:off x="5020401" y="2257985"/>
            <a:ext cx="84674" cy="84674"/>
          </a:xfrm>
          <a:prstGeom prst="ellipse">
            <a:avLst/>
          </a:prstGeom>
          <a:ln>
            <a:noFill/>
            <a:headEnd/>
            <a:tailEnd/>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a:defRPr/>
            </a:pPr>
            <a:endParaRPr lang="zh-CN" altLang="en-US" sz="1600">
              <a:solidFill>
                <a:prstClr val="black"/>
              </a:solidFill>
            </a:endParaRPr>
          </a:p>
        </p:txBody>
      </p:sp>
      <p:sp>
        <p:nvSpPr>
          <p:cNvPr id="38" name="Oval 54"/>
          <p:cNvSpPr>
            <a:spLocks noChangeArrowheads="1"/>
          </p:cNvSpPr>
          <p:nvPr/>
        </p:nvSpPr>
        <p:spPr bwMode="auto">
          <a:xfrm>
            <a:off x="5069487" y="3823846"/>
            <a:ext cx="84674" cy="84674"/>
          </a:xfrm>
          <a:prstGeom prst="ellipse">
            <a:avLst/>
          </a:prstGeom>
          <a:ln>
            <a:noFill/>
            <a:headEnd/>
            <a:tailEnd/>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a:defRPr/>
            </a:pPr>
            <a:endParaRPr lang="zh-CN" altLang="en-US" sz="1600">
              <a:solidFill>
                <a:prstClr val="black"/>
              </a:solidFill>
            </a:endParaRPr>
          </a:p>
        </p:txBody>
      </p:sp>
      <p:sp>
        <p:nvSpPr>
          <p:cNvPr id="39" name="Oval 54"/>
          <p:cNvSpPr>
            <a:spLocks noChangeArrowheads="1"/>
          </p:cNvSpPr>
          <p:nvPr/>
        </p:nvSpPr>
        <p:spPr bwMode="auto">
          <a:xfrm>
            <a:off x="3585846" y="3823846"/>
            <a:ext cx="84675" cy="84674"/>
          </a:xfrm>
          <a:prstGeom prst="ellipse">
            <a:avLst/>
          </a:prstGeom>
          <a:ln>
            <a:noFill/>
            <a:headEnd/>
            <a:tailEnd/>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a:defRPr/>
            </a:pPr>
            <a:endParaRPr lang="zh-CN" altLang="en-US" sz="1600">
              <a:solidFill>
                <a:prstClr val="black"/>
              </a:solidFill>
            </a:endParaRPr>
          </a:p>
        </p:txBody>
      </p:sp>
    </p:spTree>
    <p:extLst>
      <p:ext uri="{BB962C8B-B14F-4D97-AF65-F5344CB8AC3E}">
        <p14:creationId xmlns:p14="http://schemas.microsoft.com/office/powerpoint/2010/main" xmlns="" val="2280975616"/>
      </p:ext>
    </p:extLst>
  </p:cSld>
  <p:clrMapOvr>
    <a:masterClrMapping/>
  </p:clrMapOvr>
  <p:transition spd="slow" advClick="0" advTm="11934">
    <p:fade/>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52000">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14:bounceEnd="52000">
                                          <p:cBhvr additive="base">
                                            <p:cTn id="16" dur="500" fill="hold"/>
                                            <p:tgtEl>
                                              <p:spTgt spid="10"/>
                                            </p:tgtEl>
                                            <p:attrNameLst>
                                              <p:attrName>ppt_x</p:attrName>
                                            </p:attrNameLst>
                                          </p:cBhvr>
                                          <p:tavLst>
                                            <p:tav tm="0">
                                              <p:val>
                                                <p:strVal val="#ppt_x"/>
                                              </p:val>
                                            </p:tav>
                                            <p:tav tm="100000">
                                              <p:val>
                                                <p:strVal val="#ppt_x"/>
                                              </p:val>
                                            </p:tav>
                                          </p:tavLst>
                                        </p:anim>
                                        <p:anim calcmode="lin" valueType="num" p14:bounceEnd="52000">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45"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2000"/>
                                            <p:tgtEl>
                                              <p:spTgt spid="2"/>
                                            </p:tgtEl>
                                          </p:cBhvr>
                                        </p:animEffect>
                                        <p:anim calcmode="lin" valueType="num">
                                          <p:cBhvr>
                                            <p:cTn id="22" dur="2000" fill="hold"/>
                                            <p:tgtEl>
                                              <p:spTgt spid="2"/>
                                            </p:tgtEl>
                                            <p:attrNameLst>
                                              <p:attrName>ppt_w</p:attrName>
                                            </p:attrNameLst>
                                          </p:cBhvr>
                                          <p:tavLst>
                                            <p:tav tm="0" fmla="#ppt_w*sin(2.5*pi*$)">
                                              <p:val>
                                                <p:fltVal val="0"/>
                                              </p:val>
                                            </p:tav>
                                            <p:tav tm="100000">
                                              <p:val>
                                                <p:fltVal val="1"/>
                                              </p:val>
                                            </p:tav>
                                          </p:tavLst>
                                        </p:anim>
                                        <p:anim calcmode="lin" valueType="num">
                                          <p:cBhvr>
                                            <p:cTn id="23" dur="2000" fill="hold"/>
                                            <p:tgtEl>
                                              <p:spTgt spid="2"/>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53" presetClass="entr" presetSubtype="16"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p:cTn id="27" dur="500" fill="hold"/>
                                            <p:tgtEl>
                                              <p:spTgt spid="36"/>
                                            </p:tgtEl>
                                            <p:attrNameLst>
                                              <p:attrName>ppt_w</p:attrName>
                                            </p:attrNameLst>
                                          </p:cBhvr>
                                          <p:tavLst>
                                            <p:tav tm="0">
                                              <p:val>
                                                <p:fltVal val="0"/>
                                              </p:val>
                                            </p:tav>
                                            <p:tav tm="100000">
                                              <p:val>
                                                <p:strVal val="#ppt_w"/>
                                              </p:val>
                                            </p:tav>
                                          </p:tavLst>
                                        </p:anim>
                                        <p:anim calcmode="lin" valueType="num">
                                          <p:cBhvr>
                                            <p:cTn id="28" dur="500" fill="hold"/>
                                            <p:tgtEl>
                                              <p:spTgt spid="36"/>
                                            </p:tgtEl>
                                            <p:attrNameLst>
                                              <p:attrName>ppt_h</p:attrName>
                                            </p:attrNameLst>
                                          </p:cBhvr>
                                          <p:tavLst>
                                            <p:tav tm="0">
                                              <p:val>
                                                <p:fltVal val="0"/>
                                              </p:val>
                                            </p:tav>
                                            <p:tav tm="100000">
                                              <p:val>
                                                <p:strVal val="#ppt_h"/>
                                              </p:val>
                                            </p:tav>
                                          </p:tavLst>
                                        </p:anim>
                                        <p:animEffect transition="in" filter="fade">
                                          <p:cBhvr>
                                            <p:cTn id="29" dur="500"/>
                                            <p:tgtEl>
                                              <p:spTgt spid="36"/>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down)">
                                          <p:cBhvr>
                                            <p:cTn id="33" dur="500"/>
                                            <p:tgtEl>
                                              <p:spTgt spid="25"/>
                                            </p:tgtEl>
                                          </p:cBhvr>
                                        </p:animEffect>
                                      </p:childTnLst>
                                    </p:cTn>
                                  </p:par>
                                </p:childTnLst>
                              </p:cTn>
                            </p:par>
                            <p:par>
                              <p:cTn id="34" fill="hold">
                                <p:stCondLst>
                                  <p:cond delay="4000"/>
                                </p:stCondLst>
                                <p:childTnLst>
                                  <p:par>
                                    <p:cTn id="35" presetID="53" presetClass="entr" presetSubtype="16"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4500"/>
                                </p:stCondLst>
                                <p:childTnLst>
                                  <p:par>
                                    <p:cTn id="41" presetID="16" presetClass="entr" presetSubtype="21"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barn(inVertical)">
                                          <p:cBhvr>
                                            <p:cTn id="43" dur="500"/>
                                            <p:tgtEl>
                                              <p:spTgt spid="26"/>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500" fill="hold"/>
                                            <p:tgtEl>
                                              <p:spTgt spid="37"/>
                                            </p:tgtEl>
                                            <p:attrNameLst>
                                              <p:attrName>ppt_w</p:attrName>
                                            </p:attrNameLst>
                                          </p:cBhvr>
                                          <p:tavLst>
                                            <p:tav tm="0">
                                              <p:val>
                                                <p:fltVal val="0"/>
                                              </p:val>
                                            </p:tav>
                                            <p:tav tm="100000">
                                              <p:val>
                                                <p:strVal val="#ppt_w"/>
                                              </p:val>
                                            </p:tav>
                                          </p:tavLst>
                                        </p:anim>
                                        <p:anim calcmode="lin" valueType="num">
                                          <p:cBhvr>
                                            <p:cTn id="48" dur="500" fill="hold"/>
                                            <p:tgtEl>
                                              <p:spTgt spid="37"/>
                                            </p:tgtEl>
                                            <p:attrNameLst>
                                              <p:attrName>ppt_h</p:attrName>
                                            </p:attrNameLst>
                                          </p:cBhvr>
                                          <p:tavLst>
                                            <p:tav tm="0">
                                              <p:val>
                                                <p:fltVal val="0"/>
                                              </p:val>
                                            </p:tav>
                                            <p:tav tm="100000">
                                              <p:val>
                                                <p:strVal val="#ppt_h"/>
                                              </p:val>
                                            </p:tav>
                                          </p:tavLst>
                                        </p:anim>
                                        <p:animEffect transition="in" filter="fade">
                                          <p:cBhvr>
                                            <p:cTn id="49" dur="500"/>
                                            <p:tgtEl>
                                              <p:spTgt spid="37"/>
                                            </p:tgtEl>
                                          </p:cBhvr>
                                        </p:animEffect>
                                      </p:childTnLst>
                                    </p:cTn>
                                  </p:par>
                                </p:childTnLst>
                              </p:cTn>
                            </p:par>
                            <p:par>
                              <p:cTn id="50" fill="hold">
                                <p:stCondLst>
                                  <p:cond delay="5500"/>
                                </p:stCondLst>
                                <p:childTnLst>
                                  <p:par>
                                    <p:cTn id="51" presetID="22" presetClass="entr" presetSubtype="4"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down)">
                                          <p:cBhvr>
                                            <p:cTn id="53" dur="500"/>
                                            <p:tgtEl>
                                              <p:spTgt spid="34"/>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6500"/>
                                </p:stCondLst>
                                <p:childTnLst>
                                  <p:par>
                                    <p:cTn id="61" presetID="16" presetClass="entr" presetSubtype="21"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barn(inVertical)">
                                          <p:cBhvr>
                                            <p:cTn id="63" dur="500"/>
                                            <p:tgtEl>
                                              <p:spTgt spid="24"/>
                                            </p:tgtEl>
                                          </p:cBhvr>
                                        </p:animEffect>
                                      </p:childTnLst>
                                    </p:cTn>
                                  </p:par>
                                </p:childTnLst>
                              </p:cTn>
                            </p:par>
                            <p:par>
                              <p:cTn id="64" fill="hold">
                                <p:stCondLst>
                                  <p:cond delay="7000"/>
                                </p:stCondLst>
                                <p:childTnLst>
                                  <p:par>
                                    <p:cTn id="65" presetID="53" presetClass="entr" presetSubtype="16"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childTnLst>
                                    </p:cTn>
                                  </p:par>
                                </p:childTnLst>
                              </p:cTn>
                            </p:par>
                            <p:par>
                              <p:cTn id="70" fill="hold">
                                <p:stCondLst>
                                  <p:cond delay="7500"/>
                                </p:stCondLst>
                                <p:childTnLst>
                                  <p:par>
                                    <p:cTn id="71" presetID="22" presetClass="entr" presetSubtype="4"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down)">
                                          <p:cBhvr>
                                            <p:cTn id="73" dur="500"/>
                                            <p:tgtEl>
                                              <p:spTgt spid="27"/>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childTnLst>
                              </p:cTn>
                            </p:par>
                            <p:par>
                              <p:cTn id="80" fill="hold">
                                <p:stCondLst>
                                  <p:cond delay="8500"/>
                                </p:stCondLst>
                                <p:childTnLst>
                                  <p:par>
                                    <p:cTn id="81" presetID="16" presetClass="entr" presetSubtype="21"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barn(inVertical)">
                                          <p:cBhvr>
                                            <p:cTn id="83" dur="500"/>
                                            <p:tgtEl>
                                              <p:spTgt spid="28"/>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childTnLst>
                                    </p:cTn>
                                  </p:par>
                                </p:childTnLst>
                              </p:cTn>
                            </p:par>
                            <p:par>
                              <p:cTn id="90" fill="hold">
                                <p:stCondLst>
                                  <p:cond delay="9500"/>
                                </p:stCondLst>
                                <p:childTnLst>
                                  <p:par>
                                    <p:cTn id="91" presetID="22" presetClass="entr" presetSubtype="4"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wipe(down)">
                                          <p:cBhvr>
                                            <p:cTn id="93" dur="500"/>
                                            <p:tgtEl>
                                              <p:spTgt spid="35"/>
                                            </p:tgtEl>
                                          </p:cBhvr>
                                        </p:animEffect>
                                      </p:childTnLst>
                                    </p:cTn>
                                  </p:par>
                                </p:childTnLst>
                              </p:cTn>
                            </p:par>
                            <p:par>
                              <p:cTn id="94" fill="hold">
                                <p:stCondLst>
                                  <p:cond delay="10000"/>
                                </p:stCondLst>
                                <p:childTnLst>
                                  <p:par>
                                    <p:cTn id="95" presetID="53" presetClass="entr" presetSubtype="16" fill="hold" nodeType="afterEffect">
                                      <p:stCondLst>
                                        <p:cond delay="0"/>
                                      </p:stCondLst>
                                      <p:childTnLst>
                                        <p:set>
                                          <p:cBhvr>
                                            <p:cTn id="96" dur="1" fill="hold">
                                              <p:stCondLst>
                                                <p:cond delay="0"/>
                                              </p:stCondLst>
                                            </p:cTn>
                                            <p:tgtEl>
                                              <p:spTgt spid="32"/>
                                            </p:tgtEl>
                                            <p:attrNameLst>
                                              <p:attrName>style.visibility</p:attrName>
                                            </p:attrNameLst>
                                          </p:cBhvr>
                                          <p:to>
                                            <p:strVal val="visible"/>
                                          </p:to>
                                        </p:set>
                                        <p:anim calcmode="lin" valueType="num">
                                          <p:cBhvr>
                                            <p:cTn id="97" dur="500" fill="hold"/>
                                            <p:tgtEl>
                                              <p:spTgt spid="32"/>
                                            </p:tgtEl>
                                            <p:attrNameLst>
                                              <p:attrName>ppt_w</p:attrName>
                                            </p:attrNameLst>
                                          </p:cBhvr>
                                          <p:tavLst>
                                            <p:tav tm="0">
                                              <p:val>
                                                <p:fltVal val="0"/>
                                              </p:val>
                                            </p:tav>
                                            <p:tav tm="100000">
                                              <p:val>
                                                <p:strVal val="#ppt_w"/>
                                              </p:val>
                                            </p:tav>
                                          </p:tavLst>
                                        </p:anim>
                                        <p:anim calcmode="lin" valueType="num">
                                          <p:cBhvr>
                                            <p:cTn id="98" dur="500" fill="hold"/>
                                            <p:tgtEl>
                                              <p:spTgt spid="32"/>
                                            </p:tgtEl>
                                            <p:attrNameLst>
                                              <p:attrName>ppt_h</p:attrName>
                                            </p:attrNameLst>
                                          </p:cBhvr>
                                          <p:tavLst>
                                            <p:tav tm="0">
                                              <p:val>
                                                <p:fltVal val="0"/>
                                              </p:val>
                                            </p:tav>
                                            <p:tav tm="100000">
                                              <p:val>
                                                <p:strVal val="#ppt_h"/>
                                              </p:val>
                                            </p:tav>
                                          </p:tavLst>
                                        </p:anim>
                                        <p:animEffect transition="in" filter="fade">
                                          <p:cBhvr>
                                            <p:cTn id="99" dur="500"/>
                                            <p:tgtEl>
                                              <p:spTgt spid="32"/>
                                            </p:tgtEl>
                                          </p:cBhvr>
                                        </p:animEffect>
                                      </p:childTnLst>
                                    </p:cTn>
                                  </p:par>
                                </p:childTnLst>
                              </p:cTn>
                            </p:par>
                            <p:par>
                              <p:cTn id="100" fill="hold">
                                <p:stCondLst>
                                  <p:cond delay="10500"/>
                                </p:stCondLst>
                                <p:childTnLst>
                                  <p:par>
                                    <p:cTn id="101" presetID="16" presetClass="entr" presetSubtype="21" fill="hold" grpId="0" nodeType="after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barn(inVertical)">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4" grpId="0"/>
          <p:bldP spid="25" grpId="0" animBg="1"/>
          <p:bldP spid="26" grpId="0"/>
          <p:bldP spid="27" grpId="0" animBg="1"/>
          <p:bldP spid="28" grpId="0"/>
          <p:bldP spid="29" grpId="0"/>
          <p:bldP spid="30" grpId="0" animBg="1"/>
          <p:bldP spid="34" grpId="0" animBg="1"/>
          <p:bldP spid="35" grpId="0" animBg="1"/>
          <p:bldP spid="36" grpId="0" animBg="1"/>
          <p:bldP spid="37" grpId="0" animBg="1"/>
          <p:bldP spid="38" grpId="0" animBg="1"/>
          <p:bldP spid="39"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45"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2000"/>
                                            <p:tgtEl>
                                              <p:spTgt spid="2"/>
                                            </p:tgtEl>
                                          </p:cBhvr>
                                        </p:animEffect>
                                        <p:anim calcmode="lin" valueType="num">
                                          <p:cBhvr>
                                            <p:cTn id="22" dur="2000" fill="hold"/>
                                            <p:tgtEl>
                                              <p:spTgt spid="2"/>
                                            </p:tgtEl>
                                            <p:attrNameLst>
                                              <p:attrName>ppt_w</p:attrName>
                                            </p:attrNameLst>
                                          </p:cBhvr>
                                          <p:tavLst>
                                            <p:tav tm="0" fmla="#ppt_w*sin(2.5*pi*$)">
                                              <p:val>
                                                <p:fltVal val="0"/>
                                              </p:val>
                                            </p:tav>
                                            <p:tav tm="100000">
                                              <p:val>
                                                <p:fltVal val="1"/>
                                              </p:val>
                                            </p:tav>
                                          </p:tavLst>
                                        </p:anim>
                                        <p:anim calcmode="lin" valueType="num">
                                          <p:cBhvr>
                                            <p:cTn id="23" dur="2000" fill="hold"/>
                                            <p:tgtEl>
                                              <p:spTgt spid="2"/>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53" presetClass="entr" presetSubtype="16"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p:cTn id="27" dur="500" fill="hold"/>
                                            <p:tgtEl>
                                              <p:spTgt spid="36"/>
                                            </p:tgtEl>
                                            <p:attrNameLst>
                                              <p:attrName>ppt_w</p:attrName>
                                            </p:attrNameLst>
                                          </p:cBhvr>
                                          <p:tavLst>
                                            <p:tav tm="0">
                                              <p:val>
                                                <p:fltVal val="0"/>
                                              </p:val>
                                            </p:tav>
                                            <p:tav tm="100000">
                                              <p:val>
                                                <p:strVal val="#ppt_w"/>
                                              </p:val>
                                            </p:tav>
                                          </p:tavLst>
                                        </p:anim>
                                        <p:anim calcmode="lin" valueType="num">
                                          <p:cBhvr>
                                            <p:cTn id="28" dur="500" fill="hold"/>
                                            <p:tgtEl>
                                              <p:spTgt spid="36"/>
                                            </p:tgtEl>
                                            <p:attrNameLst>
                                              <p:attrName>ppt_h</p:attrName>
                                            </p:attrNameLst>
                                          </p:cBhvr>
                                          <p:tavLst>
                                            <p:tav tm="0">
                                              <p:val>
                                                <p:fltVal val="0"/>
                                              </p:val>
                                            </p:tav>
                                            <p:tav tm="100000">
                                              <p:val>
                                                <p:strVal val="#ppt_h"/>
                                              </p:val>
                                            </p:tav>
                                          </p:tavLst>
                                        </p:anim>
                                        <p:animEffect transition="in" filter="fade">
                                          <p:cBhvr>
                                            <p:cTn id="29" dur="500"/>
                                            <p:tgtEl>
                                              <p:spTgt spid="36"/>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down)">
                                          <p:cBhvr>
                                            <p:cTn id="33" dur="500"/>
                                            <p:tgtEl>
                                              <p:spTgt spid="25"/>
                                            </p:tgtEl>
                                          </p:cBhvr>
                                        </p:animEffect>
                                      </p:childTnLst>
                                    </p:cTn>
                                  </p:par>
                                </p:childTnLst>
                              </p:cTn>
                            </p:par>
                            <p:par>
                              <p:cTn id="34" fill="hold">
                                <p:stCondLst>
                                  <p:cond delay="4000"/>
                                </p:stCondLst>
                                <p:childTnLst>
                                  <p:par>
                                    <p:cTn id="35" presetID="53" presetClass="entr" presetSubtype="16"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4500"/>
                                </p:stCondLst>
                                <p:childTnLst>
                                  <p:par>
                                    <p:cTn id="41" presetID="16" presetClass="entr" presetSubtype="21"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barn(inVertical)">
                                          <p:cBhvr>
                                            <p:cTn id="43" dur="500"/>
                                            <p:tgtEl>
                                              <p:spTgt spid="26"/>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500" fill="hold"/>
                                            <p:tgtEl>
                                              <p:spTgt spid="37"/>
                                            </p:tgtEl>
                                            <p:attrNameLst>
                                              <p:attrName>ppt_w</p:attrName>
                                            </p:attrNameLst>
                                          </p:cBhvr>
                                          <p:tavLst>
                                            <p:tav tm="0">
                                              <p:val>
                                                <p:fltVal val="0"/>
                                              </p:val>
                                            </p:tav>
                                            <p:tav tm="100000">
                                              <p:val>
                                                <p:strVal val="#ppt_w"/>
                                              </p:val>
                                            </p:tav>
                                          </p:tavLst>
                                        </p:anim>
                                        <p:anim calcmode="lin" valueType="num">
                                          <p:cBhvr>
                                            <p:cTn id="48" dur="500" fill="hold"/>
                                            <p:tgtEl>
                                              <p:spTgt spid="37"/>
                                            </p:tgtEl>
                                            <p:attrNameLst>
                                              <p:attrName>ppt_h</p:attrName>
                                            </p:attrNameLst>
                                          </p:cBhvr>
                                          <p:tavLst>
                                            <p:tav tm="0">
                                              <p:val>
                                                <p:fltVal val="0"/>
                                              </p:val>
                                            </p:tav>
                                            <p:tav tm="100000">
                                              <p:val>
                                                <p:strVal val="#ppt_h"/>
                                              </p:val>
                                            </p:tav>
                                          </p:tavLst>
                                        </p:anim>
                                        <p:animEffect transition="in" filter="fade">
                                          <p:cBhvr>
                                            <p:cTn id="49" dur="500"/>
                                            <p:tgtEl>
                                              <p:spTgt spid="37"/>
                                            </p:tgtEl>
                                          </p:cBhvr>
                                        </p:animEffect>
                                      </p:childTnLst>
                                    </p:cTn>
                                  </p:par>
                                </p:childTnLst>
                              </p:cTn>
                            </p:par>
                            <p:par>
                              <p:cTn id="50" fill="hold">
                                <p:stCondLst>
                                  <p:cond delay="5500"/>
                                </p:stCondLst>
                                <p:childTnLst>
                                  <p:par>
                                    <p:cTn id="51" presetID="22" presetClass="entr" presetSubtype="4"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down)">
                                          <p:cBhvr>
                                            <p:cTn id="53" dur="500"/>
                                            <p:tgtEl>
                                              <p:spTgt spid="34"/>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6500"/>
                                </p:stCondLst>
                                <p:childTnLst>
                                  <p:par>
                                    <p:cTn id="61" presetID="16" presetClass="entr" presetSubtype="21"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barn(inVertical)">
                                          <p:cBhvr>
                                            <p:cTn id="63" dur="500"/>
                                            <p:tgtEl>
                                              <p:spTgt spid="24"/>
                                            </p:tgtEl>
                                          </p:cBhvr>
                                        </p:animEffect>
                                      </p:childTnLst>
                                    </p:cTn>
                                  </p:par>
                                </p:childTnLst>
                              </p:cTn>
                            </p:par>
                            <p:par>
                              <p:cTn id="64" fill="hold">
                                <p:stCondLst>
                                  <p:cond delay="7000"/>
                                </p:stCondLst>
                                <p:childTnLst>
                                  <p:par>
                                    <p:cTn id="65" presetID="53" presetClass="entr" presetSubtype="16"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childTnLst>
                                    </p:cTn>
                                  </p:par>
                                </p:childTnLst>
                              </p:cTn>
                            </p:par>
                            <p:par>
                              <p:cTn id="70" fill="hold">
                                <p:stCondLst>
                                  <p:cond delay="7500"/>
                                </p:stCondLst>
                                <p:childTnLst>
                                  <p:par>
                                    <p:cTn id="71" presetID="22" presetClass="entr" presetSubtype="4"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down)">
                                          <p:cBhvr>
                                            <p:cTn id="73" dur="500"/>
                                            <p:tgtEl>
                                              <p:spTgt spid="27"/>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childTnLst>
                              </p:cTn>
                            </p:par>
                            <p:par>
                              <p:cTn id="80" fill="hold">
                                <p:stCondLst>
                                  <p:cond delay="8500"/>
                                </p:stCondLst>
                                <p:childTnLst>
                                  <p:par>
                                    <p:cTn id="81" presetID="16" presetClass="entr" presetSubtype="21"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barn(inVertical)">
                                          <p:cBhvr>
                                            <p:cTn id="83" dur="500"/>
                                            <p:tgtEl>
                                              <p:spTgt spid="28"/>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childTnLst>
                                    </p:cTn>
                                  </p:par>
                                </p:childTnLst>
                              </p:cTn>
                            </p:par>
                            <p:par>
                              <p:cTn id="90" fill="hold">
                                <p:stCondLst>
                                  <p:cond delay="9500"/>
                                </p:stCondLst>
                                <p:childTnLst>
                                  <p:par>
                                    <p:cTn id="91" presetID="22" presetClass="entr" presetSubtype="4"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wipe(down)">
                                          <p:cBhvr>
                                            <p:cTn id="93" dur="500"/>
                                            <p:tgtEl>
                                              <p:spTgt spid="35"/>
                                            </p:tgtEl>
                                          </p:cBhvr>
                                        </p:animEffect>
                                      </p:childTnLst>
                                    </p:cTn>
                                  </p:par>
                                </p:childTnLst>
                              </p:cTn>
                            </p:par>
                            <p:par>
                              <p:cTn id="94" fill="hold">
                                <p:stCondLst>
                                  <p:cond delay="10000"/>
                                </p:stCondLst>
                                <p:childTnLst>
                                  <p:par>
                                    <p:cTn id="95" presetID="53" presetClass="entr" presetSubtype="16" fill="hold" nodeType="afterEffect">
                                      <p:stCondLst>
                                        <p:cond delay="0"/>
                                      </p:stCondLst>
                                      <p:childTnLst>
                                        <p:set>
                                          <p:cBhvr>
                                            <p:cTn id="96" dur="1" fill="hold">
                                              <p:stCondLst>
                                                <p:cond delay="0"/>
                                              </p:stCondLst>
                                            </p:cTn>
                                            <p:tgtEl>
                                              <p:spTgt spid="32"/>
                                            </p:tgtEl>
                                            <p:attrNameLst>
                                              <p:attrName>style.visibility</p:attrName>
                                            </p:attrNameLst>
                                          </p:cBhvr>
                                          <p:to>
                                            <p:strVal val="visible"/>
                                          </p:to>
                                        </p:set>
                                        <p:anim calcmode="lin" valueType="num">
                                          <p:cBhvr>
                                            <p:cTn id="97" dur="500" fill="hold"/>
                                            <p:tgtEl>
                                              <p:spTgt spid="32"/>
                                            </p:tgtEl>
                                            <p:attrNameLst>
                                              <p:attrName>ppt_w</p:attrName>
                                            </p:attrNameLst>
                                          </p:cBhvr>
                                          <p:tavLst>
                                            <p:tav tm="0">
                                              <p:val>
                                                <p:fltVal val="0"/>
                                              </p:val>
                                            </p:tav>
                                            <p:tav tm="100000">
                                              <p:val>
                                                <p:strVal val="#ppt_w"/>
                                              </p:val>
                                            </p:tav>
                                          </p:tavLst>
                                        </p:anim>
                                        <p:anim calcmode="lin" valueType="num">
                                          <p:cBhvr>
                                            <p:cTn id="98" dur="500" fill="hold"/>
                                            <p:tgtEl>
                                              <p:spTgt spid="32"/>
                                            </p:tgtEl>
                                            <p:attrNameLst>
                                              <p:attrName>ppt_h</p:attrName>
                                            </p:attrNameLst>
                                          </p:cBhvr>
                                          <p:tavLst>
                                            <p:tav tm="0">
                                              <p:val>
                                                <p:fltVal val="0"/>
                                              </p:val>
                                            </p:tav>
                                            <p:tav tm="100000">
                                              <p:val>
                                                <p:strVal val="#ppt_h"/>
                                              </p:val>
                                            </p:tav>
                                          </p:tavLst>
                                        </p:anim>
                                        <p:animEffect transition="in" filter="fade">
                                          <p:cBhvr>
                                            <p:cTn id="99" dur="500"/>
                                            <p:tgtEl>
                                              <p:spTgt spid="32"/>
                                            </p:tgtEl>
                                          </p:cBhvr>
                                        </p:animEffect>
                                      </p:childTnLst>
                                    </p:cTn>
                                  </p:par>
                                </p:childTnLst>
                              </p:cTn>
                            </p:par>
                            <p:par>
                              <p:cTn id="100" fill="hold">
                                <p:stCondLst>
                                  <p:cond delay="10500"/>
                                </p:stCondLst>
                                <p:childTnLst>
                                  <p:par>
                                    <p:cTn id="101" presetID="16" presetClass="entr" presetSubtype="21" fill="hold" grpId="0" nodeType="after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barn(inVertical)">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4" grpId="0"/>
          <p:bldP spid="25" grpId="0" animBg="1"/>
          <p:bldP spid="26" grpId="0"/>
          <p:bldP spid="27" grpId="0" animBg="1"/>
          <p:bldP spid="28" grpId="0"/>
          <p:bldP spid="29" grpId="0"/>
          <p:bldP spid="30" grpId="0" animBg="1"/>
          <p:bldP spid="34" grpId="0" animBg="1"/>
          <p:bldP spid="35" grpId="0" animBg="1"/>
          <p:bldP spid="36" grpId="0" animBg="1"/>
          <p:bldP spid="37" grpId="0" animBg="1"/>
          <p:bldP spid="38" grpId="0" animBg="1"/>
          <p:bldP spid="39" grpId="0" animBg="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42"/>
          <p:cNvSpPr>
            <a:spLocks noEditPoints="1"/>
          </p:cNvSpPr>
          <p:nvPr/>
        </p:nvSpPr>
        <p:spPr bwMode="auto">
          <a:xfrm>
            <a:off x="755576" y="627534"/>
            <a:ext cx="7830402" cy="4233006"/>
          </a:xfrm>
          <a:custGeom>
            <a:avLst/>
            <a:gdLst>
              <a:gd name="T0" fmla="*/ 1827500 w 3458"/>
              <a:gd name="T1" fmla="*/ 3284911 h 1870"/>
              <a:gd name="T2" fmla="*/ 1972782 w 3458"/>
              <a:gd name="T3" fmla="*/ 3139679 h 1870"/>
              <a:gd name="T4" fmla="*/ 3565154 w 3458"/>
              <a:gd name="T5" fmla="*/ 2994447 h 1870"/>
              <a:gd name="T6" fmla="*/ 5597196 w 3458"/>
              <a:gd name="T7" fmla="*/ 2849216 h 1870"/>
              <a:gd name="T8" fmla="*/ 3419872 w 3458"/>
              <a:gd name="T9" fmla="*/ 2849216 h 1870"/>
              <a:gd name="T10" fmla="*/ 5451914 w 3458"/>
              <a:gd name="T11" fmla="*/ 2700162 h 1870"/>
              <a:gd name="T12" fmla="*/ 2263347 w 3458"/>
              <a:gd name="T13" fmla="*/ 2700162 h 1870"/>
              <a:gd name="T14" fmla="*/ 3710436 w 3458"/>
              <a:gd name="T15" fmla="*/ 2556841 h 1870"/>
              <a:gd name="T16" fmla="*/ 1827500 w 3458"/>
              <a:gd name="T17" fmla="*/ 2556841 h 1870"/>
              <a:gd name="T18" fmla="*/ 3853807 w 3458"/>
              <a:gd name="T19" fmla="*/ 2411610 h 1870"/>
              <a:gd name="T20" fmla="*/ 1972782 w 3458"/>
              <a:gd name="T21" fmla="*/ 2411610 h 1870"/>
              <a:gd name="T22" fmla="*/ 3853807 w 3458"/>
              <a:gd name="T23" fmla="*/ 2266378 h 1870"/>
              <a:gd name="T24" fmla="*/ 2118065 w 3458"/>
              <a:gd name="T25" fmla="*/ 2266378 h 1870"/>
              <a:gd name="T26" fmla="*/ 3853807 w 3458"/>
              <a:gd name="T27" fmla="*/ 2121146 h 1870"/>
              <a:gd name="T28" fmla="*/ 2840654 w 3458"/>
              <a:gd name="T29" fmla="*/ 2121146 h 1870"/>
              <a:gd name="T30" fmla="*/ 4723590 w 3458"/>
              <a:gd name="T31" fmla="*/ 1977826 h 1870"/>
              <a:gd name="T32" fmla="*/ 3565154 w 3458"/>
              <a:gd name="T33" fmla="*/ 1977826 h 1870"/>
              <a:gd name="T34" fmla="*/ 1393564 w 3458"/>
              <a:gd name="T35" fmla="*/ 1977826 h 1870"/>
              <a:gd name="T36" fmla="*/ 4578308 w 3458"/>
              <a:gd name="T37" fmla="*/ 1832594 h 1870"/>
              <a:gd name="T38" fmla="*/ 3419872 w 3458"/>
              <a:gd name="T39" fmla="*/ 1832594 h 1870"/>
              <a:gd name="T40" fmla="*/ 1104911 w 3458"/>
              <a:gd name="T41" fmla="*/ 1832594 h 1870"/>
              <a:gd name="T42" fmla="*/ 4578308 w 3458"/>
              <a:gd name="T43" fmla="*/ 1687362 h 1870"/>
              <a:gd name="T44" fmla="*/ 3419872 w 3458"/>
              <a:gd name="T45" fmla="*/ 1687362 h 1870"/>
              <a:gd name="T46" fmla="*/ 1104911 w 3458"/>
              <a:gd name="T47" fmla="*/ 1687362 h 1870"/>
              <a:gd name="T48" fmla="*/ 4868873 w 3458"/>
              <a:gd name="T49" fmla="*/ 1542131 h 1870"/>
              <a:gd name="T50" fmla="*/ 3853807 w 3458"/>
              <a:gd name="T51" fmla="*/ 1542131 h 1870"/>
              <a:gd name="T52" fmla="*/ 1393564 w 3458"/>
              <a:gd name="T53" fmla="*/ 1542131 h 1870"/>
              <a:gd name="T54" fmla="*/ 5306631 w 3458"/>
              <a:gd name="T55" fmla="*/ 1398810 h 1870"/>
              <a:gd name="T56" fmla="*/ 4289655 w 3458"/>
              <a:gd name="T57" fmla="*/ 1398810 h 1870"/>
              <a:gd name="T58" fmla="*/ 1684129 w 3458"/>
              <a:gd name="T59" fmla="*/ 1398810 h 1870"/>
              <a:gd name="T60" fmla="*/ 5597196 w 3458"/>
              <a:gd name="T61" fmla="*/ 1253578 h 1870"/>
              <a:gd name="T62" fmla="*/ 4578308 w 3458"/>
              <a:gd name="T63" fmla="*/ 1253578 h 1870"/>
              <a:gd name="T64" fmla="*/ 3565154 w 3458"/>
              <a:gd name="T65" fmla="*/ 1253578 h 1870"/>
              <a:gd name="T66" fmla="*/ 1684129 w 3458"/>
              <a:gd name="T67" fmla="*/ 1253578 h 1870"/>
              <a:gd name="T68" fmla="*/ 6031132 w 3458"/>
              <a:gd name="T69" fmla="*/ 1104525 h 1870"/>
              <a:gd name="T70" fmla="*/ 4868873 w 3458"/>
              <a:gd name="T71" fmla="*/ 1104525 h 1870"/>
              <a:gd name="T72" fmla="*/ 3853807 w 3458"/>
              <a:gd name="T73" fmla="*/ 1104525 h 1870"/>
              <a:gd name="T74" fmla="*/ 1827500 w 3458"/>
              <a:gd name="T75" fmla="*/ 1104525 h 1870"/>
              <a:gd name="T76" fmla="*/ 814346 w 3458"/>
              <a:gd name="T77" fmla="*/ 1104525 h 1870"/>
              <a:gd name="T78" fmla="*/ 5740567 w 3458"/>
              <a:gd name="T79" fmla="*/ 959293 h 1870"/>
              <a:gd name="T80" fmla="*/ 4723590 w 3458"/>
              <a:gd name="T81" fmla="*/ 959293 h 1870"/>
              <a:gd name="T82" fmla="*/ 3710436 w 3458"/>
              <a:gd name="T83" fmla="*/ 959293 h 1870"/>
              <a:gd name="T84" fmla="*/ 1393564 w 3458"/>
              <a:gd name="T85" fmla="*/ 959293 h 1870"/>
              <a:gd name="T86" fmla="*/ 235128 w 3458"/>
              <a:gd name="T87" fmla="*/ 959293 h 1870"/>
              <a:gd name="T88" fmla="*/ 5740567 w 3458"/>
              <a:gd name="T89" fmla="*/ 814062 h 1870"/>
              <a:gd name="T90" fmla="*/ 4723590 w 3458"/>
              <a:gd name="T91" fmla="*/ 814062 h 1870"/>
              <a:gd name="T92" fmla="*/ 3710436 w 3458"/>
              <a:gd name="T93" fmla="*/ 814062 h 1870"/>
              <a:gd name="T94" fmla="*/ 1827500 w 3458"/>
              <a:gd name="T95" fmla="*/ 814062 h 1870"/>
              <a:gd name="T96" fmla="*/ 814346 w 3458"/>
              <a:gd name="T97" fmla="*/ 814062 h 1870"/>
              <a:gd name="T98" fmla="*/ 6319785 w 3458"/>
              <a:gd name="T99" fmla="*/ 670741 h 1870"/>
              <a:gd name="T100" fmla="*/ 5306631 w 3458"/>
              <a:gd name="T101" fmla="*/ 670741 h 1870"/>
              <a:gd name="T102" fmla="*/ 4289655 w 3458"/>
              <a:gd name="T103" fmla="*/ 670741 h 1870"/>
              <a:gd name="T104" fmla="*/ 2263347 w 3458"/>
              <a:gd name="T105" fmla="*/ 670741 h 1870"/>
              <a:gd name="T106" fmla="*/ 959629 w 3458"/>
              <a:gd name="T107" fmla="*/ 670741 h 1870"/>
              <a:gd name="T108" fmla="*/ 5885850 w 3458"/>
              <a:gd name="T109" fmla="*/ 525509 h 1870"/>
              <a:gd name="T110" fmla="*/ 4723590 w 3458"/>
              <a:gd name="T111" fmla="*/ 525509 h 1870"/>
              <a:gd name="T112" fmla="*/ 2263347 w 3458"/>
              <a:gd name="T113" fmla="*/ 525509 h 1870"/>
              <a:gd name="T114" fmla="*/ 814346 w 3458"/>
              <a:gd name="T115" fmla="*/ 525509 h 1870"/>
              <a:gd name="T116" fmla="*/ 3565154 w 3458"/>
              <a:gd name="T117" fmla="*/ 380278 h 1870"/>
              <a:gd name="T118" fmla="*/ 1538847 w 3458"/>
              <a:gd name="T119" fmla="*/ 380278 h 1870"/>
              <a:gd name="T120" fmla="*/ 3419872 w 3458"/>
              <a:gd name="T121" fmla="*/ 235046 h 1870"/>
              <a:gd name="T122" fmla="*/ 1684129 w 3458"/>
              <a:gd name="T123" fmla="*/ 235046 h 1870"/>
              <a:gd name="T124" fmla="*/ 2552000 w 3458"/>
              <a:gd name="T125" fmla="*/ 91725 h 18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58" h="1870">
                <a:moveTo>
                  <a:pt x="956" y="1870"/>
                </a:moveTo>
                <a:lnTo>
                  <a:pt x="909" y="1870"/>
                </a:lnTo>
                <a:lnTo>
                  <a:pt x="909" y="1823"/>
                </a:lnTo>
                <a:lnTo>
                  <a:pt x="956" y="1823"/>
                </a:lnTo>
                <a:lnTo>
                  <a:pt x="956" y="1870"/>
                </a:lnTo>
                <a:close/>
                <a:moveTo>
                  <a:pt x="3230" y="1794"/>
                </a:moveTo>
                <a:lnTo>
                  <a:pt x="3181" y="1794"/>
                </a:lnTo>
                <a:lnTo>
                  <a:pt x="3181" y="1747"/>
                </a:lnTo>
                <a:lnTo>
                  <a:pt x="3230" y="1747"/>
                </a:lnTo>
                <a:lnTo>
                  <a:pt x="3230" y="1794"/>
                </a:lnTo>
                <a:close/>
                <a:moveTo>
                  <a:pt x="956" y="1794"/>
                </a:moveTo>
                <a:lnTo>
                  <a:pt x="909" y="1794"/>
                </a:lnTo>
                <a:lnTo>
                  <a:pt x="909" y="1747"/>
                </a:lnTo>
                <a:lnTo>
                  <a:pt x="956" y="1747"/>
                </a:lnTo>
                <a:lnTo>
                  <a:pt x="956" y="1794"/>
                </a:lnTo>
                <a:close/>
                <a:moveTo>
                  <a:pt x="3306" y="1719"/>
                </a:moveTo>
                <a:lnTo>
                  <a:pt x="3257" y="1719"/>
                </a:lnTo>
                <a:lnTo>
                  <a:pt x="3257" y="1671"/>
                </a:lnTo>
                <a:lnTo>
                  <a:pt x="3306" y="1671"/>
                </a:lnTo>
                <a:lnTo>
                  <a:pt x="3306" y="1719"/>
                </a:lnTo>
                <a:close/>
                <a:moveTo>
                  <a:pt x="3003" y="1719"/>
                </a:moveTo>
                <a:lnTo>
                  <a:pt x="2954" y="1719"/>
                </a:lnTo>
                <a:lnTo>
                  <a:pt x="2954" y="1671"/>
                </a:lnTo>
                <a:lnTo>
                  <a:pt x="3003" y="1671"/>
                </a:lnTo>
                <a:lnTo>
                  <a:pt x="3003" y="1719"/>
                </a:lnTo>
                <a:close/>
                <a:moveTo>
                  <a:pt x="1032" y="1719"/>
                </a:moveTo>
                <a:lnTo>
                  <a:pt x="985" y="1719"/>
                </a:lnTo>
                <a:lnTo>
                  <a:pt x="985" y="1671"/>
                </a:lnTo>
                <a:lnTo>
                  <a:pt x="1032" y="1671"/>
                </a:lnTo>
                <a:lnTo>
                  <a:pt x="1032" y="1719"/>
                </a:lnTo>
                <a:close/>
                <a:moveTo>
                  <a:pt x="956" y="1719"/>
                </a:moveTo>
                <a:lnTo>
                  <a:pt x="909" y="1719"/>
                </a:lnTo>
                <a:lnTo>
                  <a:pt x="909" y="1671"/>
                </a:lnTo>
                <a:lnTo>
                  <a:pt x="956" y="1671"/>
                </a:lnTo>
                <a:lnTo>
                  <a:pt x="956" y="1719"/>
                </a:lnTo>
                <a:close/>
                <a:moveTo>
                  <a:pt x="3382" y="1643"/>
                </a:moveTo>
                <a:lnTo>
                  <a:pt x="3332" y="1643"/>
                </a:lnTo>
                <a:lnTo>
                  <a:pt x="3332" y="1596"/>
                </a:lnTo>
                <a:lnTo>
                  <a:pt x="3382" y="1596"/>
                </a:lnTo>
                <a:lnTo>
                  <a:pt x="3382" y="1643"/>
                </a:lnTo>
                <a:close/>
                <a:moveTo>
                  <a:pt x="3306" y="1643"/>
                </a:moveTo>
                <a:lnTo>
                  <a:pt x="3257" y="1643"/>
                </a:lnTo>
                <a:lnTo>
                  <a:pt x="3257" y="1596"/>
                </a:lnTo>
                <a:lnTo>
                  <a:pt x="3306" y="1596"/>
                </a:lnTo>
                <a:lnTo>
                  <a:pt x="3306" y="1643"/>
                </a:lnTo>
                <a:close/>
                <a:moveTo>
                  <a:pt x="3079" y="1643"/>
                </a:moveTo>
                <a:lnTo>
                  <a:pt x="3029" y="1643"/>
                </a:lnTo>
                <a:lnTo>
                  <a:pt x="3029" y="1596"/>
                </a:lnTo>
                <a:lnTo>
                  <a:pt x="3079" y="1596"/>
                </a:lnTo>
                <a:lnTo>
                  <a:pt x="3079" y="1643"/>
                </a:lnTo>
                <a:close/>
                <a:moveTo>
                  <a:pt x="3003" y="1643"/>
                </a:moveTo>
                <a:lnTo>
                  <a:pt x="2954" y="1643"/>
                </a:lnTo>
                <a:lnTo>
                  <a:pt x="2954" y="1596"/>
                </a:lnTo>
                <a:lnTo>
                  <a:pt x="3003" y="1596"/>
                </a:lnTo>
                <a:lnTo>
                  <a:pt x="3003" y="1643"/>
                </a:lnTo>
                <a:close/>
                <a:moveTo>
                  <a:pt x="2928" y="1643"/>
                </a:moveTo>
                <a:lnTo>
                  <a:pt x="2878" y="1643"/>
                </a:lnTo>
                <a:lnTo>
                  <a:pt x="2878" y="1596"/>
                </a:lnTo>
                <a:lnTo>
                  <a:pt x="2928" y="1596"/>
                </a:lnTo>
                <a:lnTo>
                  <a:pt x="2928" y="1643"/>
                </a:lnTo>
                <a:close/>
                <a:moveTo>
                  <a:pt x="2776" y="1643"/>
                </a:moveTo>
                <a:lnTo>
                  <a:pt x="2726" y="1643"/>
                </a:lnTo>
                <a:lnTo>
                  <a:pt x="2726" y="1596"/>
                </a:lnTo>
                <a:lnTo>
                  <a:pt x="2776" y="1596"/>
                </a:lnTo>
                <a:lnTo>
                  <a:pt x="2776" y="1643"/>
                </a:lnTo>
                <a:close/>
                <a:moveTo>
                  <a:pt x="1032" y="1643"/>
                </a:moveTo>
                <a:lnTo>
                  <a:pt x="985" y="1643"/>
                </a:lnTo>
                <a:lnTo>
                  <a:pt x="985" y="1596"/>
                </a:lnTo>
                <a:lnTo>
                  <a:pt x="1032" y="1596"/>
                </a:lnTo>
                <a:lnTo>
                  <a:pt x="1032" y="1643"/>
                </a:lnTo>
                <a:close/>
                <a:moveTo>
                  <a:pt x="956" y="1643"/>
                </a:moveTo>
                <a:lnTo>
                  <a:pt x="909" y="1643"/>
                </a:lnTo>
                <a:lnTo>
                  <a:pt x="909" y="1596"/>
                </a:lnTo>
                <a:lnTo>
                  <a:pt x="956" y="1596"/>
                </a:lnTo>
                <a:lnTo>
                  <a:pt x="956" y="1643"/>
                </a:lnTo>
                <a:close/>
                <a:moveTo>
                  <a:pt x="3079" y="1567"/>
                </a:moveTo>
                <a:lnTo>
                  <a:pt x="3029" y="1567"/>
                </a:lnTo>
                <a:lnTo>
                  <a:pt x="3029" y="1517"/>
                </a:lnTo>
                <a:lnTo>
                  <a:pt x="3079" y="1517"/>
                </a:lnTo>
                <a:lnTo>
                  <a:pt x="3079" y="1567"/>
                </a:lnTo>
                <a:close/>
                <a:moveTo>
                  <a:pt x="3003" y="1567"/>
                </a:moveTo>
                <a:lnTo>
                  <a:pt x="2954" y="1567"/>
                </a:lnTo>
                <a:lnTo>
                  <a:pt x="2954" y="1517"/>
                </a:lnTo>
                <a:lnTo>
                  <a:pt x="3003" y="1517"/>
                </a:lnTo>
                <a:lnTo>
                  <a:pt x="3003" y="1567"/>
                </a:lnTo>
                <a:close/>
                <a:moveTo>
                  <a:pt x="2928" y="1567"/>
                </a:moveTo>
                <a:lnTo>
                  <a:pt x="2878" y="1567"/>
                </a:lnTo>
                <a:lnTo>
                  <a:pt x="2878" y="1517"/>
                </a:lnTo>
                <a:lnTo>
                  <a:pt x="2928" y="1517"/>
                </a:lnTo>
                <a:lnTo>
                  <a:pt x="2928" y="1567"/>
                </a:lnTo>
                <a:close/>
                <a:moveTo>
                  <a:pt x="2852" y="1567"/>
                </a:moveTo>
                <a:lnTo>
                  <a:pt x="2802" y="1567"/>
                </a:lnTo>
                <a:lnTo>
                  <a:pt x="2802" y="1517"/>
                </a:lnTo>
                <a:lnTo>
                  <a:pt x="2852" y="1517"/>
                </a:lnTo>
                <a:lnTo>
                  <a:pt x="2852" y="1567"/>
                </a:lnTo>
                <a:close/>
                <a:moveTo>
                  <a:pt x="2776" y="1567"/>
                </a:moveTo>
                <a:lnTo>
                  <a:pt x="2726" y="1567"/>
                </a:lnTo>
                <a:lnTo>
                  <a:pt x="2726" y="1517"/>
                </a:lnTo>
                <a:lnTo>
                  <a:pt x="2776" y="1517"/>
                </a:lnTo>
                <a:lnTo>
                  <a:pt x="2776" y="1567"/>
                </a:lnTo>
                <a:close/>
                <a:moveTo>
                  <a:pt x="1865" y="1567"/>
                </a:moveTo>
                <a:lnTo>
                  <a:pt x="1818" y="1567"/>
                </a:lnTo>
                <a:lnTo>
                  <a:pt x="1818" y="1517"/>
                </a:lnTo>
                <a:lnTo>
                  <a:pt x="1865" y="1517"/>
                </a:lnTo>
                <a:lnTo>
                  <a:pt x="1865" y="1567"/>
                </a:lnTo>
                <a:close/>
                <a:moveTo>
                  <a:pt x="1789" y="1567"/>
                </a:moveTo>
                <a:lnTo>
                  <a:pt x="1742" y="1567"/>
                </a:lnTo>
                <a:lnTo>
                  <a:pt x="1742" y="1517"/>
                </a:lnTo>
                <a:lnTo>
                  <a:pt x="1789" y="1517"/>
                </a:lnTo>
                <a:lnTo>
                  <a:pt x="1789" y="1567"/>
                </a:lnTo>
                <a:close/>
                <a:moveTo>
                  <a:pt x="1108" y="1567"/>
                </a:moveTo>
                <a:lnTo>
                  <a:pt x="1060" y="1567"/>
                </a:lnTo>
                <a:lnTo>
                  <a:pt x="1060" y="1517"/>
                </a:lnTo>
                <a:lnTo>
                  <a:pt x="1108" y="1517"/>
                </a:lnTo>
                <a:lnTo>
                  <a:pt x="1108" y="1567"/>
                </a:lnTo>
                <a:close/>
                <a:moveTo>
                  <a:pt x="1032" y="1567"/>
                </a:moveTo>
                <a:lnTo>
                  <a:pt x="985" y="1567"/>
                </a:lnTo>
                <a:lnTo>
                  <a:pt x="985" y="1517"/>
                </a:lnTo>
                <a:lnTo>
                  <a:pt x="1032" y="1517"/>
                </a:lnTo>
                <a:lnTo>
                  <a:pt x="1032" y="1567"/>
                </a:lnTo>
                <a:close/>
                <a:moveTo>
                  <a:pt x="956" y="1567"/>
                </a:moveTo>
                <a:lnTo>
                  <a:pt x="909" y="1567"/>
                </a:lnTo>
                <a:lnTo>
                  <a:pt x="909" y="1517"/>
                </a:lnTo>
                <a:lnTo>
                  <a:pt x="956" y="1517"/>
                </a:lnTo>
                <a:lnTo>
                  <a:pt x="956" y="1567"/>
                </a:lnTo>
                <a:close/>
                <a:moveTo>
                  <a:pt x="3079" y="1491"/>
                </a:moveTo>
                <a:lnTo>
                  <a:pt x="3029" y="1491"/>
                </a:lnTo>
                <a:lnTo>
                  <a:pt x="3029" y="1442"/>
                </a:lnTo>
                <a:lnTo>
                  <a:pt x="3079" y="1442"/>
                </a:lnTo>
                <a:lnTo>
                  <a:pt x="3079" y="1491"/>
                </a:lnTo>
                <a:close/>
                <a:moveTo>
                  <a:pt x="3003" y="1491"/>
                </a:moveTo>
                <a:lnTo>
                  <a:pt x="2954" y="1491"/>
                </a:lnTo>
                <a:lnTo>
                  <a:pt x="2954" y="1442"/>
                </a:lnTo>
                <a:lnTo>
                  <a:pt x="3003" y="1442"/>
                </a:lnTo>
                <a:lnTo>
                  <a:pt x="3003" y="1491"/>
                </a:lnTo>
                <a:close/>
                <a:moveTo>
                  <a:pt x="2928" y="1491"/>
                </a:moveTo>
                <a:lnTo>
                  <a:pt x="2878" y="1491"/>
                </a:lnTo>
                <a:lnTo>
                  <a:pt x="2878" y="1442"/>
                </a:lnTo>
                <a:lnTo>
                  <a:pt x="2928" y="1442"/>
                </a:lnTo>
                <a:lnTo>
                  <a:pt x="2928" y="1491"/>
                </a:lnTo>
                <a:close/>
                <a:moveTo>
                  <a:pt x="2852" y="1491"/>
                </a:moveTo>
                <a:lnTo>
                  <a:pt x="2802" y="1491"/>
                </a:lnTo>
                <a:lnTo>
                  <a:pt x="2802" y="1442"/>
                </a:lnTo>
                <a:lnTo>
                  <a:pt x="2852" y="1442"/>
                </a:lnTo>
                <a:lnTo>
                  <a:pt x="2852" y="1491"/>
                </a:lnTo>
                <a:close/>
                <a:moveTo>
                  <a:pt x="2776" y="1491"/>
                </a:moveTo>
                <a:lnTo>
                  <a:pt x="2726" y="1491"/>
                </a:lnTo>
                <a:lnTo>
                  <a:pt x="2726" y="1442"/>
                </a:lnTo>
                <a:lnTo>
                  <a:pt x="2776" y="1442"/>
                </a:lnTo>
                <a:lnTo>
                  <a:pt x="2776" y="1491"/>
                </a:lnTo>
                <a:close/>
                <a:moveTo>
                  <a:pt x="2700" y="1491"/>
                </a:moveTo>
                <a:lnTo>
                  <a:pt x="2651" y="1491"/>
                </a:lnTo>
                <a:lnTo>
                  <a:pt x="2651" y="1442"/>
                </a:lnTo>
                <a:lnTo>
                  <a:pt x="2700" y="1442"/>
                </a:lnTo>
                <a:lnTo>
                  <a:pt x="2700" y="1491"/>
                </a:lnTo>
                <a:close/>
                <a:moveTo>
                  <a:pt x="2092" y="1491"/>
                </a:moveTo>
                <a:lnTo>
                  <a:pt x="2045" y="1491"/>
                </a:lnTo>
                <a:lnTo>
                  <a:pt x="2045" y="1442"/>
                </a:lnTo>
                <a:lnTo>
                  <a:pt x="2092" y="1442"/>
                </a:lnTo>
                <a:lnTo>
                  <a:pt x="2092" y="1491"/>
                </a:lnTo>
                <a:close/>
                <a:moveTo>
                  <a:pt x="1941" y="1491"/>
                </a:moveTo>
                <a:lnTo>
                  <a:pt x="1893" y="1491"/>
                </a:lnTo>
                <a:lnTo>
                  <a:pt x="1893" y="1442"/>
                </a:lnTo>
                <a:lnTo>
                  <a:pt x="1941" y="1442"/>
                </a:lnTo>
                <a:lnTo>
                  <a:pt x="1941" y="1491"/>
                </a:lnTo>
                <a:close/>
                <a:moveTo>
                  <a:pt x="1865" y="1491"/>
                </a:moveTo>
                <a:lnTo>
                  <a:pt x="1818" y="1491"/>
                </a:lnTo>
                <a:lnTo>
                  <a:pt x="1818" y="1442"/>
                </a:lnTo>
                <a:lnTo>
                  <a:pt x="1865" y="1442"/>
                </a:lnTo>
                <a:lnTo>
                  <a:pt x="1865" y="1491"/>
                </a:lnTo>
                <a:close/>
                <a:moveTo>
                  <a:pt x="1789" y="1491"/>
                </a:moveTo>
                <a:lnTo>
                  <a:pt x="1742" y="1491"/>
                </a:lnTo>
                <a:lnTo>
                  <a:pt x="1742" y="1442"/>
                </a:lnTo>
                <a:lnTo>
                  <a:pt x="1789" y="1442"/>
                </a:lnTo>
                <a:lnTo>
                  <a:pt x="1789" y="1491"/>
                </a:lnTo>
                <a:close/>
                <a:moveTo>
                  <a:pt x="1184" y="1491"/>
                </a:moveTo>
                <a:lnTo>
                  <a:pt x="1136" y="1491"/>
                </a:lnTo>
                <a:lnTo>
                  <a:pt x="1136" y="1442"/>
                </a:lnTo>
                <a:lnTo>
                  <a:pt x="1184" y="1442"/>
                </a:lnTo>
                <a:lnTo>
                  <a:pt x="1184" y="1491"/>
                </a:lnTo>
                <a:close/>
                <a:moveTo>
                  <a:pt x="1108" y="1491"/>
                </a:moveTo>
                <a:lnTo>
                  <a:pt x="1060" y="1491"/>
                </a:lnTo>
                <a:lnTo>
                  <a:pt x="1060" y="1442"/>
                </a:lnTo>
                <a:lnTo>
                  <a:pt x="1108" y="1442"/>
                </a:lnTo>
                <a:lnTo>
                  <a:pt x="1108" y="1491"/>
                </a:lnTo>
                <a:close/>
                <a:moveTo>
                  <a:pt x="1032" y="1491"/>
                </a:moveTo>
                <a:lnTo>
                  <a:pt x="985" y="1491"/>
                </a:lnTo>
                <a:lnTo>
                  <a:pt x="985" y="1442"/>
                </a:lnTo>
                <a:lnTo>
                  <a:pt x="1032" y="1442"/>
                </a:lnTo>
                <a:lnTo>
                  <a:pt x="1032" y="1491"/>
                </a:lnTo>
                <a:close/>
                <a:moveTo>
                  <a:pt x="956" y="1491"/>
                </a:moveTo>
                <a:lnTo>
                  <a:pt x="909" y="1491"/>
                </a:lnTo>
                <a:lnTo>
                  <a:pt x="909" y="1442"/>
                </a:lnTo>
                <a:lnTo>
                  <a:pt x="956" y="1442"/>
                </a:lnTo>
                <a:lnTo>
                  <a:pt x="956" y="1491"/>
                </a:lnTo>
                <a:close/>
                <a:moveTo>
                  <a:pt x="3003" y="1413"/>
                </a:moveTo>
                <a:lnTo>
                  <a:pt x="2954" y="1413"/>
                </a:lnTo>
                <a:lnTo>
                  <a:pt x="2954" y="1366"/>
                </a:lnTo>
                <a:lnTo>
                  <a:pt x="3003" y="1366"/>
                </a:lnTo>
                <a:lnTo>
                  <a:pt x="3003" y="1413"/>
                </a:lnTo>
                <a:close/>
                <a:moveTo>
                  <a:pt x="2928" y="1413"/>
                </a:moveTo>
                <a:lnTo>
                  <a:pt x="2878" y="1413"/>
                </a:lnTo>
                <a:lnTo>
                  <a:pt x="2878" y="1366"/>
                </a:lnTo>
                <a:lnTo>
                  <a:pt x="2928" y="1366"/>
                </a:lnTo>
                <a:lnTo>
                  <a:pt x="2928" y="1413"/>
                </a:lnTo>
                <a:close/>
                <a:moveTo>
                  <a:pt x="2852" y="1413"/>
                </a:moveTo>
                <a:lnTo>
                  <a:pt x="2802" y="1413"/>
                </a:lnTo>
                <a:lnTo>
                  <a:pt x="2802" y="1366"/>
                </a:lnTo>
                <a:lnTo>
                  <a:pt x="2852" y="1366"/>
                </a:lnTo>
                <a:lnTo>
                  <a:pt x="2852" y="1413"/>
                </a:lnTo>
                <a:close/>
                <a:moveTo>
                  <a:pt x="2092" y="1413"/>
                </a:moveTo>
                <a:lnTo>
                  <a:pt x="2045" y="1413"/>
                </a:lnTo>
                <a:lnTo>
                  <a:pt x="2045" y="1366"/>
                </a:lnTo>
                <a:lnTo>
                  <a:pt x="2092" y="1366"/>
                </a:lnTo>
                <a:lnTo>
                  <a:pt x="2092" y="1413"/>
                </a:lnTo>
                <a:close/>
                <a:moveTo>
                  <a:pt x="2016" y="1413"/>
                </a:moveTo>
                <a:lnTo>
                  <a:pt x="1969" y="1413"/>
                </a:lnTo>
                <a:lnTo>
                  <a:pt x="1969" y="1366"/>
                </a:lnTo>
                <a:lnTo>
                  <a:pt x="2016" y="1366"/>
                </a:lnTo>
                <a:lnTo>
                  <a:pt x="2016" y="1413"/>
                </a:lnTo>
                <a:close/>
                <a:moveTo>
                  <a:pt x="1941" y="1413"/>
                </a:moveTo>
                <a:lnTo>
                  <a:pt x="1893" y="1413"/>
                </a:lnTo>
                <a:lnTo>
                  <a:pt x="1893" y="1366"/>
                </a:lnTo>
                <a:lnTo>
                  <a:pt x="1941" y="1366"/>
                </a:lnTo>
                <a:lnTo>
                  <a:pt x="1941" y="1413"/>
                </a:lnTo>
                <a:close/>
                <a:moveTo>
                  <a:pt x="1865" y="1413"/>
                </a:moveTo>
                <a:lnTo>
                  <a:pt x="1818" y="1413"/>
                </a:lnTo>
                <a:lnTo>
                  <a:pt x="1818" y="1366"/>
                </a:lnTo>
                <a:lnTo>
                  <a:pt x="1865" y="1366"/>
                </a:lnTo>
                <a:lnTo>
                  <a:pt x="1865" y="1413"/>
                </a:lnTo>
                <a:close/>
                <a:moveTo>
                  <a:pt x="1789" y="1413"/>
                </a:moveTo>
                <a:lnTo>
                  <a:pt x="1742" y="1413"/>
                </a:lnTo>
                <a:lnTo>
                  <a:pt x="1742" y="1366"/>
                </a:lnTo>
                <a:lnTo>
                  <a:pt x="1789" y="1366"/>
                </a:lnTo>
                <a:lnTo>
                  <a:pt x="1789" y="1413"/>
                </a:lnTo>
                <a:close/>
                <a:moveTo>
                  <a:pt x="1259" y="1413"/>
                </a:moveTo>
                <a:lnTo>
                  <a:pt x="1212" y="1413"/>
                </a:lnTo>
                <a:lnTo>
                  <a:pt x="1212" y="1366"/>
                </a:lnTo>
                <a:lnTo>
                  <a:pt x="1259" y="1366"/>
                </a:lnTo>
                <a:lnTo>
                  <a:pt x="1259" y="1413"/>
                </a:lnTo>
                <a:close/>
                <a:moveTo>
                  <a:pt x="1184" y="1413"/>
                </a:moveTo>
                <a:lnTo>
                  <a:pt x="1136" y="1413"/>
                </a:lnTo>
                <a:lnTo>
                  <a:pt x="1136" y="1366"/>
                </a:lnTo>
                <a:lnTo>
                  <a:pt x="1184" y="1366"/>
                </a:lnTo>
                <a:lnTo>
                  <a:pt x="1184" y="1413"/>
                </a:lnTo>
                <a:close/>
                <a:moveTo>
                  <a:pt x="1108" y="1413"/>
                </a:moveTo>
                <a:lnTo>
                  <a:pt x="1060" y="1413"/>
                </a:lnTo>
                <a:lnTo>
                  <a:pt x="1060" y="1366"/>
                </a:lnTo>
                <a:lnTo>
                  <a:pt x="1108" y="1366"/>
                </a:lnTo>
                <a:lnTo>
                  <a:pt x="1108" y="1413"/>
                </a:lnTo>
                <a:close/>
                <a:moveTo>
                  <a:pt x="1032" y="1413"/>
                </a:moveTo>
                <a:lnTo>
                  <a:pt x="985" y="1413"/>
                </a:lnTo>
                <a:lnTo>
                  <a:pt x="985" y="1366"/>
                </a:lnTo>
                <a:lnTo>
                  <a:pt x="1032" y="1366"/>
                </a:lnTo>
                <a:lnTo>
                  <a:pt x="1032" y="1413"/>
                </a:lnTo>
                <a:close/>
                <a:moveTo>
                  <a:pt x="956" y="1413"/>
                </a:moveTo>
                <a:lnTo>
                  <a:pt x="909" y="1413"/>
                </a:lnTo>
                <a:lnTo>
                  <a:pt x="909" y="1366"/>
                </a:lnTo>
                <a:lnTo>
                  <a:pt x="956" y="1366"/>
                </a:lnTo>
                <a:lnTo>
                  <a:pt x="956" y="1413"/>
                </a:lnTo>
                <a:close/>
                <a:moveTo>
                  <a:pt x="3079" y="1338"/>
                </a:moveTo>
                <a:lnTo>
                  <a:pt x="3029" y="1338"/>
                </a:lnTo>
                <a:lnTo>
                  <a:pt x="3029" y="1290"/>
                </a:lnTo>
                <a:lnTo>
                  <a:pt x="3079" y="1290"/>
                </a:lnTo>
                <a:lnTo>
                  <a:pt x="3079" y="1338"/>
                </a:lnTo>
                <a:close/>
                <a:moveTo>
                  <a:pt x="3003" y="1338"/>
                </a:moveTo>
                <a:lnTo>
                  <a:pt x="2954" y="1338"/>
                </a:lnTo>
                <a:lnTo>
                  <a:pt x="2954" y="1290"/>
                </a:lnTo>
                <a:lnTo>
                  <a:pt x="3003" y="1290"/>
                </a:lnTo>
                <a:lnTo>
                  <a:pt x="3003" y="1338"/>
                </a:lnTo>
                <a:close/>
                <a:moveTo>
                  <a:pt x="2016" y="1338"/>
                </a:moveTo>
                <a:lnTo>
                  <a:pt x="1969" y="1338"/>
                </a:lnTo>
                <a:lnTo>
                  <a:pt x="1969" y="1290"/>
                </a:lnTo>
                <a:lnTo>
                  <a:pt x="2016" y="1290"/>
                </a:lnTo>
                <a:lnTo>
                  <a:pt x="2016" y="1338"/>
                </a:lnTo>
                <a:close/>
                <a:moveTo>
                  <a:pt x="1941" y="1338"/>
                </a:moveTo>
                <a:lnTo>
                  <a:pt x="1893" y="1338"/>
                </a:lnTo>
                <a:lnTo>
                  <a:pt x="1893" y="1290"/>
                </a:lnTo>
                <a:lnTo>
                  <a:pt x="1941" y="1290"/>
                </a:lnTo>
                <a:lnTo>
                  <a:pt x="1941" y="1338"/>
                </a:lnTo>
                <a:close/>
                <a:moveTo>
                  <a:pt x="1865" y="1338"/>
                </a:moveTo>
                <a:lnTo>
                  <a:pt x="1818" y="1338"/>
                </a:lnTo>
                <a:lnTo>
                  <a:pt x="1818" y="1290"/>
                </a:lnTo>
                <a:lnTo>
                  <a:pt x="1865" y="1290"/>
                </a:lnTo>
                <a:lnTo>
                  <a:pt x="1865" y="1338"/>
                </a:lnTo>
                <a:close/>
                <a:moveTo>
                  <a:pt x="1789" y="1338"/>
                </a:moveTo>
                <a:lnTo>
                  <a:pt x="1742" y="1338"/>
                </a:lnTo>
                <a:lnTo>
                  <a:pt x="1742" y="1290"/>
                </a:lnTo>
                <a:lnTo>
                  <a:pt x="1789" y="1290"/>
                </a:lnTo>
                <a:lnTo>
                  <a:pt x="1789" y="1338"/>
                </a:lnTo>
                <a:close/>
                <a:moveTo>
                  <a:pt x="1259" y="1338"/>
                </a:moveTo>
                <a:lnTo>
                  <a:pt x="1212" y="1338"/>
                </a:lnTo>
                <a:lnTo>
                  <a:pt x="1212" y="1290"/>
                </a:lnTo>
                <a:lnTo>
                  <a:pt x="1259" y="1290"/>
                </a:lnTo>
                <a:lnTo>
                  <a:pt x="1259" y="1338"/>
                </a:lnTo>
                <a:close/>
                <a:moveTo>
                  <a:pt x="1184" y="1338"/>
                </a:moveTo>
                <a:lnTo>
                  <a:pt x="1136" y="1338"/>
                </a:lnTo>
                <a:lnTo>
                  <a:pt x="1136" y="1290"/>
                </a:lnTo>
                <a:lnTo>
                  <a:pt x="1184" y="1290"/>
                </a:lnTo>
                <a:lnTo>
                  <a:pt x="1184" y="1338"/>
                </a:lnTo>
                <a:close/>
                <a:moveTo>
                  <a:pt x="1108" y="1338"/>
                </a:moveTo>
                <a:lnTo>
                  <a:pt x="1060" y="1338"/>
                </a:lnTo>
                <a:lnTo>
                  <a:pt x="1060" y="1290"/>
                </a:lnTo>
                <a:lnTo>
                  <a:pt x="1108" y="1290"/>
                </a:lnTo>
                <a:lnTo>
                  <a:pt x="1108" y="1338"/>
                </a:lnTo>
                <a:close/>
                <a:moveTo>
                  <a:pt x="1032" y="1338"/>
                </a:moveTo>
                <a:lnTo>
                  <a:pt x="985" y="1338"/>
                </a:lnTo>
                <a:lnTo>
                  <a:pt x="985" y="1290"/>
                </a:lnTo>
                <a:lnTo>
                  <a:pt x="1032" y="1290"/>
                </a:lnTo>
                <a:lnTo>
                  <a:pt x="1032" y="1338"/>
                </a:lnTo>
                <a:close/>
                <a:moveTo>
                  <a:pt x="956" y="1338"/>
                </a:moveTo>
                <a:lnTo>
                  <a:pt x="909" y="1338"/>
                </a:lnTo>
                <a:lnTo>
                  <a:pt x="909" y="1290"/>
                </a:lnTo>
                <a:lnTo>
                  <a:pt x="956" y="1290"/>
                </a:lnTo>
                <a:lnTo>
                  <a:pt x="956" y="1338"/>
                </a:lnTo>
                <a:close/>
                <a:moveTo>
                  <a:pt x="881" y="1338"/>
                </a:moveTo>
                <a:lnTo>
                  <a:pt x="833" y="1338"/>
                </a:lnTo>
                <a:lnTo>
                  <a:pt x="833" y="1290"/>
                </a:lnTo>
                <a:lnTo>
                  <a:pt x="881" y="1290"/>
                </a:lnTo>
                <a:lnTo>
                  <a:pt x="881" y="1338"/>
                </a:lnTo>
                <a:close/>
                <a:moveTo>
                  <a:pt x="3003" y="1262"/>
                </a:moveTo>
                <a:lnTo>
                  <a:pt x="2954" y="1262"/>
                </a:lnTo>
                <a:lnTo>
                  <a:pt x="2954" y="1215"/>
                </a:lnTo>
                <a:lnTo>
                  <a:pt x="3003" y="1215"/>
                </a:lnTo>
                <a:lnTo>
                  <a:pt x="3003" y="1262"/>
                </a:lnTo>
                <a:close/>
                <a:moveTo>
                  <a:pt x="2928" y="1262"/>
                </a:moveTo>
                <a:lnTo>
                  <a:pt x="2878" y="1262"/>
                </a:lnTo>
                <a:lnTo>
                  <a:pt x="2878" y="1215"/>
                </a:lnTo>
                <a:lnTo>
                  <a:pt x="2928" y="1215"/>
                </a:lnTo>
                <a:lnTo>
                  <a:pt x="2928" y="1262"/>
                </a:lnTo>
                <a:close/>
                <a:moveTo>
                  <a:pt x="2776" y="1262"/>
                </a:moveTo>
                <a:lnTo>
                  <a:pt x="2726" y="1262"/>
                </a:lnTo>
                <a:lnTo>
                  <a:pt x="2726" y="1215"/>
                </a:lnTo>
                <a:lnTo>
                  <a:pt x="2776" y="1215"/>
                </a:lnTo>
                <a:lnTo>
                  <a:pt x="2776" y="1262"/>
                </a:lnTo>
                <a:close/>
                <a:moveTo>
                  <a:pt x="2700" y="1262"/>
                </a:moveTo>
                <a:lnTo>
                  <a:pt x="2651" y="1262"/>
                </a:lnTo>
                <a:lnTo>
                  <a:pt x="2651" y="1215"/>
                </a:lnTo>
                <a:lnTo>
                  <a:pt x="2700" y="1215"/>
                </a:lnTo>
                <a:lnTo>
                  <a:pt x="2700" y="1262"/>
                </a:lnTo>
                <a:close/>
                <a:moveTo>
                  <a:pt x="2622" y="1262"/>
                </a:moveTo>
                <a:lnTo>
                  <a:pt x="2575" y="1262"/>
                </a:lnTo>
                <a:lnTo>
                  <a:pt x="2575" y="1215"/>
                </a:lnTo>
                <a:lnTo>
                  <a:pt x="2622" y="1215"/>
                </a:lnTo>
                <a:lnTo>
                  <a:pt x="2622" y="1262"/>
                </a:lnTo>
                <a:close/>
                <a:moveTo>
                  <a:pt x="2016" y="1262"/>
                </a:moveTo>
                <a:lnTo>
                  <a:pt x="1969" y="1262"/>
                </a:lnTo>
                <a:lnTo>
                  <a:pt x="1969" y="1215"/>
                </a:lnTo>
                <a:lnTo>
                  <a:pt x="2016" y="1215"/>
                </a:lnTo>
                <a:lnTo>
                  <a:pt x="2016" y="1262"/>
                </a:lnTo>
                <a:close/>
                <a:moveTo>
                  <a:pt x="1941" y="1262"/>
                </a:moveTo>
                <a:lnTo>
                  <a:pt x="1893" y="1262"/>
                </a:lnTo>
                <a:lnTo>
                  <a:pt x="1893" y="1215"/>
                </a:lnTo>
                <a:lnTo>
                  <a:pt x="1941" y="1215"/>
                </a:lnTo>
                <a:lnTo>
                  <a:pt x="1941" y="1262"/>
                </a:lnTo>
                <a:close/>
                <a:moveTo>
                  <a:pt x="1865" y="1262"/>
                </a:moveTo>
                <a:lnTo>
                  <a:pt x="1818" y="1262"/>
                </a:lnTo>
                <a:lnTo>
                  <a:pt x="1818" y="1215"/>
                </a:lnTo>
                <a:lnTo>
                  <a:pt x="1865" y="1215"/>
                </a:lnTo>
                <a:lnTo>
                  <a:pt x="1865" y="1262"/>
                </a:lnTo>
                <a:close/>
                <a:moveTo>
                  <a:pt x="1789" y="1262"/>
                </a:moveTo>
                <a:lnTo>
                  <a:pt x="1742" y="1262"/>
                </a:lnTo>
                <a:lnTo>
                  <a:pt x="1742" y="1215"/>
                </a:lnTo>
                <a:lnTo>
                  <a:pt x="1789" y="1215"/>
                </a:lnTo>
                <a:lnTo>
                  <a:pt x="1789" y="1262"/>
                </a:lnTo>
                <a:close/>
                <a:moveTo>
                  <a:pt x="1259" y="1262"/>
                </a:moveTo>
                <a:lnTo>
                  <a:pt x="1212" y="1262"/>
                </a:lnTo>
                <a:lnTo>
                  <a:pt x="1212" y="1215"/>
                </a:lnTo>
                <a:lnTo>
                  <a:pt x="1259" y="1215"/>
                </a:lnTo>
                <a:lnTo>
                  <a:pt x="1259" y="1262"/>
                </a:lnTo>
                <a:close/>
                <a:moveTo>
                  <a:pt x="1184" y="1262"/>
                </a:moveTo>
                <a:lnTo>
                  <a:pt x="1136" y="1262"/>
                </a:lnTo>
                <a:lnTo>
                  <a:pt x="1136" y="1215"/>
                </a:lnTo>
                <a:lnTo>
                  <a:pt x="1184" y="1215"/>
                </a:lnTo>
                <a:lnTo>
                  <a:pt x="1184" y="1262"/>
                </a:lnTo>
                <a:close/>
                <a:moveTo>
                  <a:pt x="1108" y="1262"/>
                </a:moveTo>
                <a:lnTo>
                  <a:pt x="1060" y="1262"/>
                </a:lnTo>
                <a:lnTo>
                  <a:pt x="1060" y="1215"/>
                </a:lnTo>
                <a:lnTo>
                  <a:pt x="1108" y="1215"/>
                </a:lnTo>
                <a:lnTo>
                  <a:pt x="1108" y="1262"/>
                </a:lnTo>
                <a:close/>
                <a:moveTo>
                  <a:pt x="1032" y="1262"/>
                </a:moveTo>
                <a:lnTo>
                  <a:pt x="985" y="1262"/>
                </a:lnTo>
                <a:lnTo>
                  <a:pt x="985" y="1215"/>
                </a:lnTo>
                <a:lnTo>
                  <a:pt x="1032" y="1215"/>
                </a:lnTo>
                <a:lnTo>
                  <a:pt x="1032" y="1262"/>
                </a:lnTo>
                <a:close/>
                <a:moveTo>
                  <a:pt x="956" y="1262"/>
                </a:moveTo>
                <a:lnTo>
                  <a:pt x="909" y="1262"/>
                </a:lnTo>
                <a:lnTo>
                  <a:pt x="909" y="1215"/>
                </a:lnTo>
                <a:lnTo>
                  <a:pt x="956" y="1215"/>
                </a:lnTo>
                <a:lnTo>
                  <a:pt x="956" y="1262"/>
                </a:lnTo>
                <a:close/>
                <a:moveTo>
                  <a:pt x="881" y="1262"/>
                </a:moveTo>
                <a:lnTo>
                  <a:pt x="833" y="1262"/>
                </a:lnTo>
                <a:lnTo>
                  <a:pt x="833" y="1215"/>
                </a:lnTo>
                <a:lnTo>
                  <a:pt x="881" y="1215"/>
                </a:lnTo>
                <a:lnTo>
                  <a:pt x="881" y="1262"/>
                </a:lnTo>
                <a:close/>
                <a:moveTo>
                  <a:pt x="2700" y="1186"/>
                </a:moveTo>
                <a:lnTo>
                  <a:pt x="2651" y="1186"/>
                </a:lnTo>
                <a:lnTo>
                  <a:pt x="2651" y="1139"/>
                </a:lnTo>
                <a:lnTo>
                  <a:pt x="2700" y="1139"/>
                </a:lnTo>
                <a:lnTo>
                  <a:pt x="2700" y="1186"/>
                </a:lnTo>
                <a:close/>
                <a:moveTo>
                  <a:pt x="2622" y="1186"/>
                </a:moveTo>
                <a:lnTo>
                  <a:pt x="2575" y="1186"/>
                </a:lnTo>
                <a:lnTo>
                  <a:pt x="2575" y="1139"/>
                </a:lnTo>
                <a:lnTo>
                  <a:pt x="2622" y="1139"/>
                </a:lnTo>
                <a:lnTo>
                  <a:pt x="2622" y="1186"/>
                </a:lnTo>
                <a:close/>
                <a:moveTo>
                  <a:pt x="2547" y="1186"/>
                </a:moveTo>
                <a:lnTo>
                  <a:pt x="2499" y="1186"/>
                </a:lnTo>
                <a:lnTo>
                  <a:pt x="2499" y="1139"/>
                </a:lnTo>
                <a:lnTo>
                  <a:pt x="2547" y="1139"/>
                </a:lnTo>
                <a:lnTo>
                  <a:pt x="2547" y="1186"/>
                </a:lnTo>
                <a:close/>
                <a:moveTo>
                  <a:pt x="2092" y="1186"/>
                </a:moveTo>
                <a:lnTo>
                  <a:pt x="2045" y="1186"/>
                </a:lnTo>
                <a:lnTo>
                  <a:pt x="2045" y="1139"/>
                </a:lnTo>
                <a:lnTo>
                  <a:pt x="2092" y="1139"/>
                </a:lnTo>
                <a:lnTo>
                  <a:pt x="2092" y="1186"/>
                </a:lnTo>
                <a:close/>
                <a:moveTo>
                  <a:pt x="2016" y="1186"/>
                </a:moveTo>
                <a:lnTo>
                  <a:pt x="1969" y="1186"/>
                </a:lnTo>
                <a:lnTo>
                  <a:pt x="1969" y="1139"/>
                </a:lnTo>
                <a:lnTo>
                  <a:pt x="2016" y="1139"/>
                </a:lnTo>
                <a:lnTo>
                  <a:pt x="2016" y="1186"/>
                </a:lnTo>
                <a:close/>
                <a:moveTo>
                  <a:pt x="1941" y="1186"/>
                </a:moveTo>
                <a:lnTo>
                  <a:pt x="1893" y="1186"/>
                </a:lnTo>
                <a:lnTo>
                  <a:pt x="1893" y="1139"/>
                </a:lnTo>
                <a:lnTo>
                  <a:pt x="1941" y="1139"/>
                </a:lnTo>
                <a:lnTo>
                  <a:pt x="1941" y="1186"/>
                </a:lnTo>
                <a:close/>
                <a:moveTo>
                  <a:pt x="1865" y="1186"/>
                </a:moveTo>
                <a:lnTo>
                  <a:pt x="1818" y="1186"/>
                </a:lnTo>
                <a:lnTo>
                  <a:pt x="1818" y="1139"/>
                </a:lnTo>
                <a:lnTo>
                  <a:pt x="1865" y="1139"/>
                </a:lnTo>
                <a:lnTo>
                  <a:pt x="1865" y="1186"/>
                </a:lnTo>
                <a:close/>
                <a:moveTo>
                  <a:pt x="1789" y="1186"/>
                </a:moveTo>
                <a:lnTo>
                  <a:pt x="1742" y="1186"/>
                </a:lnTo>
                <a:lnTo>
                  <a:pt x="1742" y="1139"/>
                </a:lnTo>
                <a:lnTo>
                  <a:pt x="1789" y="1139"/>
                </a:lnTo>
                <a:lnTo>
                  <a:pt x="1789" y="1186"/>
                </a:lnTo>
                <a:close/>
                <a:moveTo>
                  <a:pt x="1714" y="1186"/>
                </a:moveTo>
                <a:lnTo>
                  <a:pt x="1666" y="1186"/>
                </a:lnTo>
                <a:lnTo>
                  <a:pt x="1666" y="1139"/>
                </a:lnTo>
                <a:lnTo>
                  <a:pt x="1714" y="1139"/>
                </a:lnTo>
                <a:lnTo>
                  <a:pt x="1714" y="1186"/>
                </a:lnTo>
                <a:close/>
                <a:moveTo>
                  <a:pt x="1638" y="1186"/>
                </a:moveTo>
                <a:lnTo>
                  <a:pt x="1591" y="1186"/>
                </a:lnTo>
                <a:lnTo>
                  <a:pt x="1591" y="1139"/>
                </a:lnTo>
                <a:lnTo>
                  <a:pt x="1638" y="1139"/>
                </a:lnTo>
                <a:lnTo>
                  <a:pt x="1638" y="1186"/>
                </a:lnTo>
                <a:close/>
                <a:moveTo>
                  <a:pt x="1562" y="1186"/>
                </a:moveTo>
                <a:lnTo>
                  <a:pt x="1515" y="1186"/>
                </a:lnTo>
                <a:lnTo>
                  <a:pt x="1515" y="1139"/>
                </a:lnTo>
                <a:lnTo>
                  <a:pt x="1562" y="1139"/>
                </a:lnTo>
                <a:lnTo>
                  <a:pt x="1562" y="1186"/>
                </a:lnTo>
                <a:close/>
                <a:moveTo>
                  <a:pt x="1108" y="1186"/>
                </a:moveTo>
                <a:lnTo>
                  <a:pt x="1060" y="1186"/>
                </a:lnTo>
                <a:lnTo>
                  <a:pt x="1060" y="1139"/>
                </a:lnTo>
                <a:lnTo>
                  <a:pt x="1108" y="1139"/>
                </a:lnTo>
                <a:lnTo>
                  <a:pt x="1108" y="1186"/>
                </a:lnTo>
                <a:close/>
                <a:moveTo>
                  <a:pt x="1032" y="1186"/>
                </a:moveTo>
                <a:lnTo>
                  <a:pt x="985" y="1186"/>
                </a:lnTo>
                <a:lnTo>
                  <a:pt x="985" y="1139"/>
                </a:lnTo>
                <a:lnTo>
                  <a:pt x="1032" y="1139"/>
                </a:lnTo>
                <a:lnTo>
                  <a:pt x="1032" y="1186"/>
                </a:lnTo>
                <a:close/>
                <a:moveTo>
                  <a:pt x="956" y="1186"/>
                </a:moveTo>
                <a:lnTo>
                  <a:pt x="909" y="1186"/>
                </a:lnTo>
                <a:lnTo>
                  <a:pt x="909" y="1139"/>
                </a:lnTo>
                <a:lnTo>
                  <a:pt x="956" y="1139"/>
                </a:lnTo>
                <a:lnTo>
                  <a:pt x="956" y="1186"/>
                </a:lnTo>
                <a:close/>
                <a:moveTo>
                  <a:pt x="881" y="1186"/>
                </a:moveTo>
                <a:lnTo>
                  <a:pt x="833" y="1186"/>
                </a:lnTo>
                <a:lnTo>
                  <a:pt x="833" y="1139"/>
                </a:lnTo>
                <a:lnTo>
                  <a:pt x="881" y="1139"/>
                </a:lnTo>
                <a:lnTo>
                  <a:pt x="881" y="1186"/>
                </a:lnTo>
                <a:close/>
                <a:moveTo>
                  <a:pt x="2852" y="1110"/>
                </a:moveTo>
                <a:lnTo>
                  <a:pt x="2802" y="1110"/>
                </a:lnTo>
                <a:lnTo>
                  <a:pt x="2802" y="1063"/>
                </a:lnTo>
                <a:lnTo>
                  <a:pt x="2852" y="1063"/>
                </a:lnTo>
                <a:lnTo>
                  <a:pt x="2852" y="1110"/>
                </a:lnTo>
                <a:close/>
                <a:moveTo>
                  <a:pt x="2622" y="1110"/>
                </a:moveTo>
                <a:lnTo>
                  <a:pt x="2575" y="1110"/>
                </a:lnTo>
                <a:lnTo>
                  <a:pt x="2575" y="1063"/>
                </a:lnTo>
                <a:lnTo>
                  <a:pt x="2622" y="1063"/>
                </a:lnTo>
                <a:lnTo>
                  <a:pt x="2622" y="1110"/>
                </a:lnTo>
                <a:close/>
                <a:moveTo>
                  <a:pt x="2395" y="1110"/>
                </a:moveTo>
                <a:lnTo>
                  <a:pt x="2348" y="1110"/>
                </a:lnTo>
                <a:lnTo>
                  <a:pt x="2348" y="1063"/>
                </a:lnTo>
                <a:lnTo>
                  <a:pt x="2395" y="1063"/>
                </a:lnTo>
                <a:lnTo>
                  <a:pt x="2395" y="1110"/>
                </a:lnTo>
                <a:close/>
                <a:moveTo>
                  <a:pt x="2016" y="1110"/>
                </a:moveTo>
                <a:lnTo>
                  <a:pt x="1969" y="1110"/>
                </a:lnTo>
                <a:lnTo>
                  <a:pt x="1969" y="1063"/>
                </a:lnTo>
                <a:lnTo>
                  <a:pt x="2016" y="1063"/>
                </a:lnTo>
                <a:lnTo>
                  <a:pt x="2016" y="1110"/>
                </a:lnTo>
                <a:close/>
                <a:moveTo>
                  <a:pt x="1941" y="1110"/>
                </a:moveTo>
                <a:lnTo>
                  <a:pt x="1893" y="1110"/>
                </a:lnTo>
                <a:lnTo>
                  <a:pt x="1893" y="1063"/>
                </a:lnTo>
                <a:lnTo>
                  <a:pt x="1941" y="1063"/>
                </a:lnTo>
                <a:lnTo>
                  <a:pt x="1941" y="1110"/>
                </a:lnTo>
                <a:close/>
                <a:moveTo>
                  <a:pt x="1865" y="1110"/>
                </a:moveTo>
                <a:lnTo>
                  <a:pt x="1818" y="1110"/>
                </a:lnTo>
                <a:lnTo>
                  <a:pt x="1818" y="1063"/>
                </a:lnTo>
                <a:lnTo>
                  <a:pt x="1865" y="1063"/>
                </a:lnTo>
                <a:lnTo>
                  <a:pt x="1865" y="1110"/>
                </a:lnTo>
                <a:close/>
                <a:moveTo>
                  <a:pt x="1789" y="1110"/>
                </a:moveTo>
                <a:lnTo>
                  <a:pt x="1742" y="1110"/>
                </a:lnTo>
                <a:lnTo>
                  <a:pt x="1742" y="1063"/>
                </a:lnTo>
                <a:lnTo>
                  <a:pt x="1789" y="1063"/>
                </a:lnTo>
                <a:lnTo>
                  <a:pt x="1789" y="1110"/>
                </a:lnTo>
                <a:close/>
                <a:moveTo>
                  <a:pt x="1714" y="1110"/>
                </a:moveTo>
                <a:lnTo>
                  <a:pt x="1666" y="1110"/>
                </a:lnTo>
                <a:lnTo>
                  <a:pt x="1666" y="1063"/>
                </a:lnTo>
                <a:lnTo>
                  <a:pt x="1714" y="1063"/>
                </a:lnTo>
                <a:lnTo>
                  <a:pt x="1714" y="1110"/>
                </a:lnTo>
                <a:close/>
                <a:moveTo>
                  <a:pt x="1638" y="1110"/>
                </a:moveTo>
                <a:lnTo>
                  <a:pt x="1591" y="1110"/>
                </a:lnTo>
                <a:lnTo>
                  <a:pt x="1591" y="1063"/>
                </a:lnTo>
                <a:lnTo>
                  <a:pt x="1638" y="1063"/>
                </a:lnTo>
                <a:lnTo>
                  <a:pt x="1638" y="1110"/>
                </a:lnTo>
                <a:close/>
                <a:moveTo>
                  <a:pt x="1562" y="1110"/>
                </a:moveTo>
                <a:lnTo>
                  <a:pt x="1515" y="1110"/>
                </a:lnTo>
                <a:lnTo>
                  <a:pt x="1515" y="1063"/>
                </a:lnTo>
                <a:lnTo>
                  <a:pt x="1562" y="1063"/>
                </a:lnTo>
                <a:lnTo>
                  <a:pt x="1562" y="1110"/>
                </a:lnTo>
                <a:close/>
                <a:moveTo>
                  <a:pt x="1486" y="1110"/>
                </a:moveTo>
                <a:lnTo>
                  <a:pt x="1439" y="1110"/>
                </a:lnTo>
                <a:lnTo>
                  <a:pt x="1439" y="1063"/>
                </a:lnTo>
                <a:lnTo>
                  <a:pt x="1486" y="1063"/>
                </a:lnTo>
                <a:lnTo>
                  <a:pt x="1486" y="1110"/>
                </a:lnTo>
                <a:close/>
                <a:moveTo>
                  <a:pt x="1032" y="1110"/>
                </a:moveTo>
                <a:lnTo>
                  <a:pt x="985" y="1110"/>
                </a:lnTo>
                <a:lnTo>
                  <a:pt x="985" y="1063"/>
                </a:lnTo>
                <a:lnTo>
                  <a:pt x="1032" y="1063"/>
                </a:lnTo>
                <a:lnTo>
                  <a:pt x="1032" y="1110"/>
                </a:lnTo>
                <a:close/>
                <a:moveTo>
                  <a:pt x="956" y="1110"/>
                </a:moveTo>
                <a:lnTo>
                  <a:pt x="909" y="1110"/>
                </a:lnTo>
                <a:lnTo>
                  <a:pt x="909" y="1063"/>
                </a:lnTo>
                <a:lnTo>
                  <a:pt x="956" y="1063"/>
                </a:lnTo>
                <a:lnTo>
                  <a:pt x="956" y="1110"/>
                </a:lnTo>
                <a:close/>
                <a:moveTo>
                  <a:pt x="881" y="1110"/>
                </a:moveTo>
                <a:lnTo>
                  <a:pt x="833" y="1110"/>
                </a:lnTo>
                <a:lnTo>
                  <a:pt x="833" y="1063"/>
                </a:lnTo>
                <a:lnTo>
                  <a:pt x="881" y="1063"/>
                </a:lnTo>
                <a:lnTo>
                  <a:pt x="881" y="1110"/>
                </a:lnTo>
                <a:close/>
                <a:moveTo>
                  <a:pt x="805" y="1110"/>
                </a:moveTo>
                <a:lnTo>
                  <a:pt x="758" y="1110"/>
                </a:lnTo>
                <a:lnTo>
                  <a:pt x="758" y="1063"/>
                </a:lnTo>
                <a:lnTo>
                  <a:pt x="805" y="1063"/>
                </a:lnTo>
                <a:lnTo>
                  <a:pt x="805" y="1110"/>
                </a:lnTo>
                <a:close/>
                <a:moveTo>
                  <a:pt x="2622" y="1035"/>
                </a:moveTo>
                <a:lnTo>
                  <a:pt x="2575" y="1035"/>
                </a:lnTo>
                <a:lnTo>
                  <a:pt x="2575" y="987"/>
                </a:lnTo>
                <a:lnTo>
                  <a:pt x="2622" y="987"/>
                </a:lnTo>
                <a:lnTo>
                  <a:pt x="2622" y="1035"/>
                </a:lnTo>
                <a:close/>
                <a:moveTo>
                  <a:pt x="2547" y="1035"/>
                </a:moveTo>
                <a:lnTo>
                  <a:pt x="2499" y="1035"/>
                </a:lnTo>
                <a:lnTo>
                  <a:pt x="2499" y="987"/>
                </a:lnTo>
                <a:lnTo>
                  <a:pt x="2547" y="987"/>
                </a:lnTo>
                <a:lnTo>
                  <a:pt x="2547" y="1035"/>
                </a:lnTo>
                <a:close/>
                <a:moveTo>
                  <a:pt x="2471" y="1035"/>
                </a:moveTo>
                <a:lnTo>
                  <a:pt x="2424" y="1035"/>
                </a:lnTo>
                <a:lnTo>
                  <a:pt x="2424" y="987"/>
                </a:lnTo>
                <a:lnTo>
                  <a:pt x="2471" y="987"/>
                </a:lnTo>
                <a:lnTo>
                  <a:pt x="2471" y="1035"/>
                </a:lnTo>
                <a:close/>
                <a:moveTo>
                  <a:pt x="2395" y="1035"/>
                </a:moveTo>
                <a:lnTo>
                  <a:pt x="2348" y="1035"/>
                </a:lnTo>
                <a:lnTo>
                  <a:pt x="2348" y="987"/>
                </a:lnTo>
                <a:lnTo>
                  <a:pt x="2395" y="987"/>
                </a:lnTo>
                <a:lnTo>
                  <a:pt x="2395" y="1035"/>
                </a:lnTo>
                <a:close/>
                <a:moveTo>
                  <a:pt x="2319" y="1035"/>
                </a:moveTo>
                <a:lnTo>
                  <a:pt x="2272" y="1035"/>
                </a:lnTo>
                <a:lnTo>
                  <a:pt x="2272" y="987"/>
                </a:lnTo>
                <a:lnTo>
                  <a:pt x="2319" y="987"/>
                </a:lnTo>
                <a:lnTo>
                  <a:pt x="2319" y="1035"/>
                </a:lnTo>
                <a:close/>
                <a:moveTo>
                  <a:pt x="2168" y="1035"/>
                </a:moveTo>
                <a:lnTo>
                  <a:pt x="2121" y="1035"/>
                </a:lnTo>
                <a:lnTo>
                  <a:pt x="2121" y="987"/>
                </a:lnTo>
                <a:lnTo>
                  <a:pt x="2168" y="987"/>
                </a:lnTo>
                <a:lnTo>
                  <a:pt x="2168" y="1035"/>
                </a:lnTo>
                <a:close/>
                <a:moveTo>
                  <a:pt x="2092" y="1035"/>
                </a:moveTo>
                <a:lnTo>
                  <a:pt x="2045" y="1035"/>
                </a:lnTo>
                <a:lnTo>
                  <a:pt x="2045" y="987"/>
                </a:lnTo>
                <a:lnTo>
                  <a:pt x="2092" y="987"/>
                </a:lnTo>
                <a:lnTo>
                  <a:pt x="2092" y="1035"/>
                </a:lnTo>
                <a:close/>
                <a:moveTo>
                  <a:pt x="2016" y="1035"/>
                </a:moveTo>
                <a:lnTo>
                  <a:pt x="1969" y="1035"/>
                </a:lnTo>
                <a:lnTo>
                  <a:pt x="1969" y="987"/>
                </a:lnTo>
                <a:lnTo>
                  <a:pt x="2016" y="987"/>
                </a:lnTo>
                <a:lnTo>
                  <a:pt x="2016" y="1035"/>
                </a:lnTo>
                <a:close/>
                <a:moveTo>
                  <a:pt x="1941" y="1035"/>
                </a:moveTo>
                <a:lnTo>
                  <a:pt x="1893" y="1035"/>
                </a:lnTo>
                <a:lnTo>
                  <a:pt x="1893" y="987"/>
                </a:lnTo>
                <a:lnTo>
                  <a:pt x="1941" y="987"/>
                </a:lnTo>
                <a:lnTo>
                  <a:pt x="1941" y="1035"/>
                </a:lnTo>
                <a:close/>
                <a:moveTo>
                  <a:pt x="1865" y="1035"/>
                </a:moveTo>
                <a:lnTo>
                  <a:pt x="1818" y="1035"/>
                </a:lnTo>
                <a:lnTo>
                  <a:pt x="1818" y="987"/>
                </a:lnTo>
                <a:lnTo>
                  <a:pt x="1865" y="987"/>
                </a:lnTo>
                <a:lnTo>
                  <a:pt x="1865" y="1035"/>
                </a:lnTo>
                <a:close/>
                <a:moveTo>
                  <a:pt x="1789" y="1035"/>
                </a:moveTo>
                <a:lnTo>
                  <a:pt x="1742" y="1035"/>
                </a:lnTo>
                <a:lnTo>
                  <a:pt x="1742" y="987"/>
                </a:lnTo>
                <a:lnTo>
                  <a:pt x="1789" y="987"/>
                </a:lnTo>
                <a:lnTo>
                  <a:pt x="1789" y="1035"/>
                </a:lnTo>
                <a:close/>
                <a:moveTo>
                  <a:pt x="1714" y="1035"/>
                </a:moveTo>
                <a:lnTo>
                  <a:pt x="1666" y="1035"/>
                </a:lnTo>
                <a:lnTo>
                  <a:pt x="1666" y="987"/>
                </a:lnTo>
                <a:lnTo>
                  <a:pt x="1714" y="987"/>
                </a:lnTo>
                <a:lnTo>
                  <a:pt x="1714" y="1035"/>
                </a:lnTo>
                <a:close/>
                <a:moveTo>
                  <a:pt x="1638" y="1035"/>
                </a:moveTo>
                <a:lnTo>
                  <a:pt x="1591" y="1035"/>
                </a:lnTo>
                <a:lnTo>
                  <a:pt x="1591" y="987"/>
                </a:lnTo>
                <a:lnTo>
                  <a:pt x="1638" y="987"/>
                </a:lnTo>
                <a:lnTo>
                  <a:pt x="1638" y="1035"/>
                </a:lnTo>
                <a:close/>
                <a:moveTo>
                  <a:pt x="1562" y="1035"/>
                </a:moveTo>
                <a:lnTo>
                  <a:pt x="1515" y="1035"/>
                </a:lnTo>
                <a:lnTo>
                  <a:pt x="1515" y="987"/>
                </a:lnTo>
                <a:lnTo>
                  <a:pt x="1562" y="987"/>
                </a:lnTo>
                <a:lnTo>
                  <a:pt x="1562" y="1035"/>
                </a:lnTo>
                <a:close/>
                <a:moveTo>
                  <a:pt x="1486" y="1035"/>
                </a:moveTo>
                <a:lnTo>
                  <a:pt x="1439" y="1035"/>
                </a:lnTo>
                <a:lnTo>
                  <a:pt x="1439" y="987"/>
                </a:lnTo>
                <a:lnTo>
                  <a:pt x="1486" y="987"/>
                </a:lnTo>
                <a:lnTo>
                  <a:pt x="1486" y="1035"/>
                </a:lnTo>
                <a:close/>
                <a:moveTo>
                  <a:pt x="805" y="1035"/>
                </a:moveTo>
                <a:lnTo>
                  <a:pt x="758" y="1035"/>
                </a:lnTo>
                <a:lnTo>
                  <a:pt x="758" y="987"/>
                </a:lnTo>
                <a:lnTo>
                  <a:pt x="805" y="987"/>
                </a:lnTo>
                <a:lnTo>
                  <a:pt x="805" y="1035"/>
                </a:lnTo>
                <a:close/>
                <a:moveTo>
                  <a:pt x="729" y="1035"/>
                </a:moveTo>
                <a:lnTo>
                  <a:pt x="682" y="1035"/>
                </a:lnTo>
                <a:lnTo>
                  <a:pt x="682" y="987"/>
                </a:lnTo>
                <a:lnTo>
                  <a:pt x="729" y="987"/>
                </a:lnTo>
                <a:lnTo>
                  <a:pt x="729" y="1035"/>
                </a:lnTo>
                <a:close/>
                <a:moveTo>
                  <a:pt x="653" y="1035"/>
                </a:moveTo>
                <a:lnTo>
                  <a:pt x="606" y="1035"/>
                </a:lnTo>
                <a:lnTo>
                  <a:pt x="606" y="987"/>
                </a:lnTo>
                <a:lnTo>
                  <a:pt x="653" y="987"/>
                </a:lnTo>
                <a:lnTo>
                  <a:pt x="653" y="1035"/>
                </a:lnTo>
                <a:close/>
                <a:moveTo>
                  <a:pt x="2776" y="959"/>
                </a:moveTo>
                <a:lnTo>
                  <a:pt x="2726" y="959"/>
                </a:lnTo>
                <a:lnTo>
                  <a:pt x="2726" y="912"/>
                </a:lnTo>
                <a:lnTo>
                  <a:pt x="2776" y="912"/>
                </a:lnTo>
                <a:lnTo>
                  <a:pt x="2776" y="959"/>
                </a:lnTo>
                <a:close/>
                <a:moveTo>
                  <a:pt x="2700" y="959"/>
                </a:moveTo>
                <a:lnTo>
                  <a:pt x="2651" y="959"/>
                </a:lnTo>
                <a:lnTo>
                  <a:pt x="2651" y="912"/>
                </a:lnTo>
                <a:lnTo>
                  <a:pt x="2700" y="912"/>
                </a:lnTo>
                <a:lnTo>
                  <a:pt x="2700" y="959"/>
                </a:lnTo>
                <a:close/>
                <a:moveTo>
                  <a:pt x="2622" y="959"/>
                </a:moveTo>
                <a:lnTo>
                  <a:pt x="2575" y="959"/>
                </a:lnTo>
                <a:lnTo>
                  <a:pt x="2575" y="912"/>
                </a:lnTo>
                <a:lnTo>
                  <a:pt x="2622" y="912"/>
                </a:lnTo>
                <a:lnTo>
                  <a:pt x="2622" y="959"/>
                </a:lnTo>
                <a:close/>
                <a:moveTo>
                  <a:pt x="2547" y="959"/>
                </a:moveTo>
                <a:lnTo>
                  <a:pt x="2499" y="959"/>
                </a:lnTo>
                <a:lnTo>
                  <a:pt x="2499" y="912"/>
                </a:lnTo>
                <a:lnTo>
                  <a:pt x="2547" y="912"/>
                </a:lnTo>
                <a:lnTo>
                  <a:pt x="2547" y="959"/>
                </a:lnTo>
                <a:close/>
                <a:moveTo>
                  <a:pt x="2471" y="959"/>
                </a:moveTo>
                <a:lnTo>
                  <a:pt x="2424" y="959"/>
                </a:lnTo>
                <a:lnTo>
                  <a:pt x="2424" y="912"/>
                </a:lnTo>
                <a:lnTo>
                  <a:pt x="2471" y="912"/>
                </a:lnTo>
                <a:lnTo>
                  <a:pt x="2471" y="959"/>
                </a:lnTo>
                <a:close/>
                <a:moveTo>
                  <a:pt x="2395" y="959"/>
                </a:moveTo>
                <a:lnTo>
                  <a:pt x="2348" y="959"/>
                </a:lnTo>
                <a:lnTo>
                  <a:pt x="2348" y="912"/>
                </a:lnTo>
                <a:lnTo>
                  <a:pt x="2395" y="912"/>
                </a:lnTo>
                <a:lnTo>
                  <a:pt x="2395" y="959"/>
                </a:lnTo>
                <a:close/>
                <a:moveTo>
                  <a:pt x="2319" y="959"/>
                </a:moveTo>
                <a:lnTo>
                  <a:pt x="2272" y="959"/>
                </a:lnTo>
                <a:lnTo>
                  <a:pt x="2272" y="912"/>
                </a:lnTo>
                <a:lnTo>
                  <a:pt x="2319" y="912"/>
                </a:lnTo>
                <a:lnTo>
                  <a:pt x="2319" y="959"/>
                </a:lnTo>
                <a:close/>
                <a:moveTo>
                  <a:pt x="2168" y="959"/>
                </a:moveTo>
                <a:lnTo>
                  <a:pt x="2121" y="959"/>
                </a:lnTo>
                <a:lnTo>
                  <a:pt x="2121" y="912"/>
                </a:lnTo>
                <a:lnTo>
                  <a:pt x="2168" y="912"/>
                </a:lnTo>
                <a:lnTo>
                  <a:pt x="2168" y="959"/>
                </a:lnTo>
                <a:close/>
                <a:moveTo>
                  <a:pt x="2092" y="959"/>
                </a:moveTo>
                <a:lnTo>
                  <a:pt x="2045" y="959"/>
                </a:lnTo>
                <a:lnTo>
                  <a:pt x="2045" y="912"/>
                </a:lnTo>
                <a:lnTo>
                  <a:pt x="2092" y="912"/>
                </a:lnTo>
                <a:lnTo>
                  <a:pt x="2092" y="959"/>
                </a:lnTo>
                <a:close/>
                <a:moveTo>
                  <a:pt x="2016" y="959"/>
                </a:moveTo>
                <a:lnTo>
                  <a:pt x="1969" y="959"/>
                </a:lnTo>
                <a:lnTo>
                  <a:pt x="1969" y="912"/>
                </a:lnTo>
                <a:lnTo>
                  <a:pt x="2016" y="912"/>
                </a:lnTo>
                <a:lnTo>
                  <a:pt x="2016" y="959"/>
                </a:lnTo>
                <a:close/>
                <a:moveTo>
                  <a:pt x="1941" y="959"/>
                </a:moveTo>
                <a:lnTo>
                  <a:pt x="1893" y="959"/>
                </a:lnTo>
                <a:lnTo>
                  <a:pt x="1893" y="912"/>
                </a:lnTo>
                <a:lnTo>
                  <a:pt x="1941" y="912"/>
                </a:lnTo>
                <a:lnTo>
                  <a:pt x="1941" y="959"/>
                </a:lnTo>
                <a:close/>
                <a:moveTo>
                  <a:pt x="1865" y="959"/>
                </a:moveTo>
                <a:lnTo>
                  <a:pt x="1818" y="959"/>
                </a:lnTo>
                <a:lnTo>
                  <a:pt x="1818" y="912"/>
                </a:lnTo>
                <a:lnTo>
                  <a:pt x="1865" y="912"/>
                </a:lnTo>
                <a:lnTo>
                  <a:pt x="1865" y="959"/>
                </a:lnTo>
                <a:close/>
                <a:moveTo>
                  <a:pt x="1789" y="959"/>
                </a:moveTo>
                <a:lnTo>
                  <a:pt x="1742" y="959"/>
                </a:lnTo>
                <a:lnTo>
                  <a:pt x="1742" y="912"/>
                </a:lnTo>
                <a:lnTo>
                  <a:pt x="1789" y="912"/>
                </a:lnTo>
                <a:lnTo>
                  <a:pt x="1789" y="959"/>
                </a:lnTo>
                <a:close/>
                <a:moveTo>
                  <a:pt x="1714" y="959"/>
                </a:moveTo>
                <a:lnTo>
                  <a:pt x="1666" y="959"/>
                </a:lnTo>
                <a:lnTo>
                  <a:pt x="1666" y="912"/>
                </a:lnTo>
                <a:lnTo>
                  <a:pt x="1714" y="912"/>
                </a:lnTo>
                <a:lnTo>
                  <a:pt x="1714" y="959"/>
                </a:lnTo>
                <a:close/>
                <a:moveTo>
                  <a:pt x="1638" y="959"/>
                </a:moveTo>
                <a:lnTo>
                  <a:pt x="1591" y="959"/>
                </a:lnTo>
                <a:lnTo>
                  <a:pt x="1591" y="912"/>
                </a:lnTo>
                <a:lnTo>
                  <a:pt x="1638" y="912"/>
                </a:lnTo>
                <a:lnTo>
                  <a:pt x="1638" y="959"/>
                </a:lnTo>
                <a:close/>
                <a:moveTo>
                  <a:pt x="1562" y="959"/>
                </a:moveTo>
                <a:lnTo>
                  <a:pt x="1515" y="959"/>
                </a:lnTo>
                <a:lnTo>
                  <a:pt x="1515" y="912"/>
                </a:lnTo>
                <a:lnTo>
                  <a:pt x="1562" y="912"/>
                </a:lnTo>
                <a:lnTo>
                  <a:pt x="1562" y="959"/>
                </a:lnTo>
                <a:close/>
                <a:moveTo>
                  <a:pt x="1486" y="959"/>
                </a:moveTo>
                <a:lnTo>
                  <a:pt x="1439" y="959"/>
                </a:lnTo>
                <a:lnTo>
                  <a:pt x="1439" y="912"/>
                </a:lnTo>
                <a:lnTo>
                  <a:pt x="1486" y="912"/>
                </a:lnTo>
                <a:lnTo>
                  <a:pt x="1486" y="959"/>
                </a:lnTo>
                <a:close/>
                <a:moveTo>
                  <a:pt x="881" y="959"/>
                </a:moveTo>
                <a:lnTo>
                  <a:pt x="833" y="959"/>
                </a:lnTo>
                <a:lnTo>
                  <a:pt x="833" y="912"/>
                </a:lnTo>
                <a:lnTo>
                  <a:pt x="881" y="912"/>
                </a:lnTo>
                <a:lnTo>
                  <a:pt x="881" y="959"/>
                </a:lnTo>
                <a:close/>
                <a:moveTo>
                  <a:pt x="653" y="959"/>
                </a:moveTo>
                <a:lnTo>
                  <a:pt x="606" y="959"/>
                </a:lnTo>
                <a:lnTo>
                  <a:pt x="606" y="912"/>
                </a:lnTo>
                <a:lnTo>
                  <a:pt x="653" y="912"/>
                </a:lnTo>
                <a:lnTo>
                  <a:pt x="653" y="959"/>
                </a:lnTo>
                <a:close/>
                <a:moveTo>
                  <a:pt x="578" y="959"/>
                </a:moveTo>
                <a:lnTo>
                  <a:pt x="530" y="959"/>
                </a:lnTo>
                <a:lnTo>
                  <a:pt x="530" y="912"/>
                </a:lnTo>
                <a:lnTo>
                  <a:pt x="578" y="912"/>
                </a:lnTo>
                <a:lnTo>
                  <a:pt x="578" y="959"/>
                </a:lnTo>
                <a:close/>
                <a:moveTo>
                  <a:pt x="2928" y="883"/>
                </a:moveTo>
                <a:lnTo>
                  <a:pt x="2878" y="883"/>
                </a:lnTo>
                <a:lnTo>
                  <a:pt x="2878" y="836"/>
                </a:lnTo>
                <a:lnTo>
                  <a:pt x="2928" y="836"/>
                </a:lnTo>
                <a:lnTo>
                  <a:pt x="2928" y="883"/>
                </a:lnTo>
                <a:close/>
                <a:moveTo>
                  <a:pt x="2776" y="883"/>
                </a:moveTo>
                <a:lnTo>
                  <a:pt x="2726" y="883"/>
                </a:lnTo>
                <a:lnTo>
                  <a:pt x="2726" y="836"/>
                </a:lnTo>
                <a:lnTo>
                  <a:pt x="2776" y="836"/>
                </a:lnTo>
                <a:lnTo>
                  <a:pt x="2776" y="883"/>
                </a:lnTo>
                <a:close/>
                <a:moveTo>
                  <a:pt x="2700" y="883"/>
                </a:moveTo>
                <a:lnTo>
                  <a:pt x="2651" y="883"/>
                </a:lnTo>
                <a:lnTo>
                  <a:pt x="2651" y="836"/>
                </a:lnTo>
                <a:lnTo>
                  <a:pt x="2700" y="836"/>
                </a:lnTo>
                <a:lnTo>
                  <a:pt x="2700" y="883"/>
                </a:lnTo>
                <a:close/>
                <a:moveTo>
                  <a:pt x="2622" y="883"/>
                </a:moveTo>
                <a:lnTo>
                  <a:pt x="2575" y="883"/>
                </a:lnTo>
                <a:lnTo>
                  <a:pt x="2575" y="836"/>
                </a:lnTo>
                <a:lnTo>
                  <a:pt x="2622" y="836"/>
                </a:lnTo>
                <a:lnTo>
                  <a:pt x="2622" y="883"/>
                </a:lnTo>
                <a:close/>
                <a:moveTo>
                  <a:pt x="2547" y="883"/>
                </a:moveTo>
                <a:lnTo>
                  <a:pt x="2499" y="883"/>
                </a:lnTo>
                <a:lnTo>
                  <a:pt x="2499" y="836"/>
                </a:lnTo>
                <a:lnTo>
                  <a:pt x="2547" y="836"/>
                </a:lnTo>
                <a:lnTo>
                  <a:pt x="2547" y="883"/>
                </a:lnTo>
                <a:close/>
                <a:moveTo>
                  <a:pt x="2471" y="883"/>
                </a:moveTo>
                <a:lnTo>
                  <a:pt x="2424" y="883"/>
                </a:lnTo>
                <a:lnTo>
                  <a:pt x="2424" y="836"/>
                </a:lnTo>
                <a:lnTo>
                  <a:pt x="2471" y="836"/>
                </a:lnTo>
                <a:lnTo>
                  <a:pt x="2471" y="883"/>
                </a:lnTo>
                <a:close/>
                <a:moveTo>
                  <a:pt x="2395" y="883"/>
                </a:moveTo>
                <a:lnTo>
                  <a:pt x="2348" y="883"/>
                </a:lnTo>
                <a:lnTo>
                  <a:pt x="2348" y="836"/>
                </a:lnTo>
                <a:lnTo>
                  <a:pt x="2395" y="836"/>
                </a:lnTo>
                <a:lnTo>
                  <a:pt x="2395" y="883"/>
                </a:lnTo>
                <a:close/>
                <a:moveTo>
                  <a:pt x="2319" y="883"/>
                </a:moveTo>
                <a:lnTo>
                  <a:pt x="2272" y="883"/>
                </a:lnTo>
                <a:lnTo>
                  <a:pt x="2272" y="836"/>
                </a:lnTo>
                <a:lnTo>
                  <a:pt x="2319" y="836"/>
                </a:lnTo>
                <a:lnTo>
                  <a:pt x="2319" y="883"/>
                </a:lnTo>
                <a:close/>
                <a:moveTo>
                  <a:pt x="2244" y="883"/>
                </a:moveTo>
                <a:lnTo>
                  <a:pt x="2196" y="883"/>
                </a:lnTo>
                <a:lnTo>
                  <a:pt x="2196" y="836"/>
                </a:lnTo>
                <a:lnTo>
                  <a:pt x="2244" y="836"/>
                </a:lnTo>
                <a:lnTo>
                  <a:pt x="2244" y="883"/>
                </a:lnTo>
                <a:close/>
                <a:moveTo>
                  <a:pt x="2168" y="883"/>
                </a:moveTo>
                <a:lnTo>
                  <a:pt x="2121" y="883"/>
                </a:lnTo>
                <a:lnTo>
                  <a:pt x="2121" y="836"/>
                </a:lnTo>
                <a:lnTo>
                  <a:pt x="2168" y="836"/>
                </a:lnTo>
                <a:lnTo>
                  <a:pt x="2168" y="883"/>
                </a:lnTo>
                <a:close/>
                <a:moveTo>
                  <a:pt x="2092" y="883"/>
                </a:moveTo>
                <a:lnTo>
                  <a:pt x="2045" y="883"/>
                </a:lnTo>
                <a:lnTo>
                  <a:pt x="2045" y="836"/>
                </a:lnTo>
                <a:lnTo>
                  <a:pt x="2092" y="836"/>
                </a:lnTo>
                <a:lnTo>
                  <a:pt x="2092" y="883"/>
                </a:lnTo>
                <a:close/>
                <a:moveTo>
                  <a:pt x="2016" y="883"/>
                </a:moveTo>
                <a:lnTo>
                  <a:pt x="1969" y="883"/>
                </a:lnTo>
                <a:lnTo>
                  <a:pt x="1969" y="836"/>
                </a:lnTo>
                <a:lnTo>
                  <a:pt x="2016" y="836"/>
                </a:lnTo>
                <a:lnTo>
                  <a:pt x="2016" y="883"/>
                </a:lnTo>
                <a:close/>
                <a:moveTo>
                  <a:pt x="1865" y="883"/>
                </a:moveTo>
                <a:lnTo>
                  <a:pt x="1818" y="883"/>
                </a:lnTo>
                <a:lnTo>
                  <a:pt x="1818" y="836"/>
                </a:lnTo>
                <a:lnTo>
                  <a:pt x="1865" y="836"/>
                </a:lnTo>
                <a:lnTo>
                  <a:pt x="1865" y="883"/>
                </a:lnTo>
                <a:close/>
                <a:moveTo>
                  <a:pt x="1789" y="883"/>
                </a:moveTo>
                <a:lnTo>
                  <a:pt x="1742" y="883"/>
                </a:lnTo>
                <a:lnTo>
                  <a:pt x="1742" y="836"/>
                </a:lnTo>
                <a:lnTo>
                  <a:pt x="1789" y="836"/>
                </a:lnTo>
                <a:lnTo>
                  <a:pt x="1789" y="883"/>
                </a:lnTo>
                <a:close/>
                <a:moveTo>
                  <a:pt x="1714" y="883"/>
                </a:moveTo>
                <a:lnTo>
                  <a:pt x="1666" y="883"/>
                </a:lnTo>
                <a:lnTo>
                  <a:pt x="1666" y="836"/>
                </a:lnTo>
                <a:lnTo>
                  <a:pt x="1714" y="836"/>
                </a:lnTo>
                <a:lnTo>
                  <a:pt x="1714" y="883"/>
                </a:lnTo>
                <a:close/>
                <a:moveTo>
                  <a:pt x="1638" y="883"/>
                </a:moveTo>
                <a:lnTo>
                  <a:pt x="1591" y="883"/>
                </a:lnTo>
                <a:lnTo>
                  <a:pt x="1591" y="836"/>
                </a:lnTo>
                <a:lnTo>
                  <a:pt x="1638" y="836"/>
                </a:lnTo>
                <a:lnTo>
                  <a:pt x="1638" y="883"/>
                </a:lnTo>
                <a:close/>
                <a:moveTo>
                  <a:pt x="1562" y="883"/>
                </a:moveTo>
                <a:lnTo>
                  <a:pt x="1515" y="883"/>
                </a:lnTo>
                <a:lnTo>
                  <a:pt x="1515" y="836"/>
                </a:lnTo>
                <a:lnTo>
                  <a:pt x="1562" y="836"/>
                </a:lnTo>
                <a:lnTo>
                  <a:pt x="1562" y="883"/>
                </a:lnTo>
                <a:close/>
                <a:moveTo>
                  <a:pt x="805" y="883"/>
                </a:moveTo>
                <a:lnTo>
                  <a:pt x="758" y="883"/>
                </a:lnTo>
                <a:lnTo>
                  <a:pt x="758" y="836"/>
                </a:lnTo>
                <a:lnTo>
                  <a:pt x="805" y="836"/>
                </a:lnTo>
                <a:lnTo>
                  <a:pt x="805" y="883"/>
                </a:lnTo>
                <a:close/>
                <a:moveTo>
                  <a:pt x="729" y="883"/>
                </a:moveTo>
                <a:lnTo>
                  <a:pt x="682" y="883"/>
                </a:lnTo>
                <a:lnTo>
                  <a:pt x="682" y="836"/>
                </a:lnTo>
                <a:lnTo>
                  <a:pt x="729" y="836"/>
                </a:lnTo>
                <a:lnTo>
                  <a:pt x="729" y="883"/>
                </a:lnTo>
                <a:close/>
                <a:moveTo>
                  <a:pt x="653" y="883"/>
                </a:moveTo>
                <a:lnTo>
                  <a:pt x="606" y="883"/>
                </a:lnTo>
                <a:lnTo>
                  <a:pt x="606" y="836"/>
                </a:lnTo>
                <a:lnTo>
                  <a:pt x="653" y="836"/>
                </a:lnTo>
                <a:lnTo>
                  <a:pt x="653" y="883"/>
                </a:lnTo>
                <a:close/>
                <a:moveTo>
                  <a:pt x="578" y="883"/>
                </a:moveTo>
                <a:lnTo>
                  <a:pt x="530" y="883"/>
                </a:lnTo>
                <a:lnTo>
                  <a:pt x="530" y="836"/>
                </a:lnTo>
                <a:lnTo>
                  <a:pt x="578" y="836"/>
                </a:lnTo>
                <a:lnTo>
                  <a:pt x="578" y="883"/>
                </a:lnTo>
                <a:close/>
                <a:moveTo>
                  <a:pt x="502" y="883"/>
                </a:moveTo>
                <a:lnTo>
                  <a:pt x="455" y="883"/>
                </a:lnTo>
                <a:lnTo>
                  <a:pt x="455" y="836"/>
                </a:lnTo>
                <a:lnTo>
                  <a:pt x="502" y="836"/>
                </a:lnTo>
                <a:lnTo>
                  <a:pt x="502" y="883"/>
                </a:lnTo>
                <a:close/>
                <a:moveTo>
                  <a:pt x="3003" y="807"/>
                </a:moveTo>
                <a:lnTo>
                  <a:pt x="2954" y="807"/>
                </a:lnTo>
                <a:lnTo>
                  <a:pt x="2954" y="760"/>
                </a:lnTo>
                <a:lnTo>
                  <a:pt x="3003" y="760"/>
                </a:lnTo>
                <a:lnTo>
                  <a:pt x="3003" y="807"/>
                </a:lnTo>
                <a:close/>
                <a:moveTo>
                  <a:pt x="2852" y="807"/>
                </a:moveTo>
                <a:lnTo>
                  <a:pt x="2802" y="807"/>
                </a:lnTo>
                <a:lnTo>
                  <a:pt x="2802" y="760"/>
                </a:lnTo>
                <a:lnTo>
                  <a:pt x="2852" y="760"/>
                </a:lnTo>
                <a:lnTo>
                  <a:pt x="2852" y="807"/>
                </a:lnTo>
                <a:close/>
                <a:moveTo>
                  <a:pt x="2776" y="807"/>
                </a:moveTo>
                <a:lnTo>
                  <a:pt x="2726" y="807"/>
                </a:lnTo>
                <a:lnTo>
                  <a:pt x="2726" y="760"/>
                </a:lnTo>
                <a:lnTo>
                  <a:pt x="2776" y="760"/>
                </a:lnTo>
                <a:lnTo>
                  <a:pt x="2776" y="807"/>
                </a:lnTo>
                <a:close/>
                <a:moveTo>
                  <a:pt x="2700" y="807"/>
                </a:moveTo>
                <a:lnTo>
                  <a:pt x="2651" y="807"/>
                </a:lnTo>
                <a:lnTo>
                  <a:pt x="2651" y="760"/>
                </a:lnTo>
                <a:lnTo>
                  <a:pt x="2700" y="760"/>
                </a:lnTo>
                <a:lnTo>
                  <a:pt x="2700" y="807"/>
                </a:lnTo>
                <a:close/>
                <a:moveTo>
                  <a:pt x="2622" y="807"/>
                </a:moveTo>
                <a:lnTo>
                  <a:pt x="2575" y="807"/>
                </a:lnTo>
                <a:lnTo>
                  <a:pt x="2575" y="760"/>
                </a:lnTo>
                <a:lnTo>
                  <a:pt x="2622" y="760"/>
                </a:lnTo>
                <a:lnTo>
                  <a:pt x="2622" y="807"/>
                </a:lnTo>
                <a:close/>
                <a:moveTo>
                  <a:pt x="2547" y="807"/>
                </a:moveTo>
                <a:lnTo>
                  <a:pt x="2499" y="807"/>
                </a:lnTo>
                <a:lnTo>
                  <a:pt x="2499" y="760"/>
                </a:lnTo>
                <a:lnTo>
                  <a:pt x="2547" y="760"/>
                </a:lnTo>
                <a:lnTo>
                  <a:pt x="2547" y="807"/>
                </a:lnTo>
                <a:close/>
                <a:moveTo>
                  <a:pt x="2471" y="807"/>
                </a:moveTo>
                <a:lnTo>
                  <a:pt x="2424" y="807"/>
                </a:lnTo>
                <a:lnTo>
                  <a:pt x="2424" y="760"/>
                </a:lnTo>
                <a:lnTo>
                  <a:pt x="2471" y="760"/>
                </a:lnTo>
                <a:lnTo>
                  <a:pt x="2471" y="807"/>
                </a:lnTo>
                <a:close/>
                <a:moveTo>
                  <a:pt x="2395" y="807"/>
                </a:moveTo>
                <a:lnTo>
                  <a:pt x="2348" y="807"/>
                </a:lnTo>
                <a:lnTo>
                  <a:pt x="2348" y="760"/>
                </a:lnTo>
                <a:lnTo>
                  <a:pt x="2395" y="760"/>
                </a:lnTo>
                <a:lnTo>
                  <a:pt x="2395" y="807"/>
                </a:lnTo>
                <a:close/>
                <a:moveTo>
                  <a:pt x="2319" y="807"/>
                </a:moveTo>
                <a:lnTo>
                  <a:pt x="2272" y="807"/>
                </a:lnTo>
                <a:lnTo>
                  <a:pt x="2272" y="760"/>
                </a:lnTo>
                <a:lnTo>
                  <a:pt x="2319" y="760"/>
                </a:lnTo>
                <a:lnTo>
                  <a:pt x="2319" y="807"/>
                </a:lnTo>
                <a:close/>
                <a:moveTo>
                  <a:pt x="2244" y="807"/>
                </a:moveTo>
                <a:lnTo>
                  <a:pt x="2196" y="807"/>
                </a:lnTo>
                <a:lnTo>
                  <a:pt x="2196" y="760"/>
                </a:lnTo>
                <a:lnTo>
                  <a:pt x="2244" y="760"/>
                </a:lnTo>
                <a:lnTo>
                  <a:pt x="2244" y="807"/>
                </a:lnTo>
                <a:close/>
                <a:moveTo>
                  <a:pt x="2168" y="807"/>
                </a:moveTo>
                <a:lnTo>
                  <a:pt x="2121" y="807"/>
                </a:lnTo>
                <a:lnTo>
                  <a:pt x="2121" y="760"/>
                </a:lnTo>
                <a:lnTo>
                  <a:pt x="2168" y="760"/>
                </a:lnTo>
                <a:lnTo>
                  <a:pt x="2168" y="807"/>
                </a:lnTo>
                <a:close/>
                <a:moveTo>
                  <a:pt x="2092" y="807"/>
                </a:moveTo>
                <a:lnTo>
                  <a:pt x="2045" y="807"/>
                </a:lnTo>
                <a:lnTo>
                  <a:pt x="2045" y="760"/>
                </a:lnTo>
                <a:lnTo>
                  <a:pt x="2092" y="760"/>
                </a:lnTo>
                <a:lnTo>
                  <a:pt x="2092" y="807"/>
                </a:lnTo>
                <a:close/>
                <a:moveTo>
                  <a:pt x="2016" y="807"/>
                </a:moveTo>
                <a:lnTo>
                  <a:pt x="1969" y="807"/>
                </a:lnTo>
                <a:lnTo>
                  <a:pt x="1969" y="760"/>
                </a:lnTo>
                <a:lnTo>
                  <a:pt x="2016" y="760"/>
                </a:lnTo>
                <a:lnTo>
                  <a:pt x="2016" y="807"/>
                </a:lnTo>
                <a:close/>
                <a:moveTo>
                  <a:pt x="1941" y="807"/>
                </a:moveTo>
                <a:lnTo>
                  <a:pt x="1893" y="807"/>
                </a:lnTo>
                <a:lnTo>
                  <a:pt x="1893" y="760"/>
                </a:lnTo>
                <a:lnTo>
                  <a:pt x="1941" y="760"/>
                </a:lnTo>
                <a:lnTo>
                  <a:pt x="1941" y="807"/>
                </a:lnTo>
                <a:close/>
                <a:moveTo>
                  <a:pt x="1789" y="807"/>
                </a:moveTo>
                <a:lnTo>
                  <a:pt x="1742" y="807"/>
                </a:lnTo>
                <a:lnTo>
                  <a:pt x="1742" y="760"/>
                </a:lnTo>
                <a:lnTo>
                  <a:pt x="1789" y="760"/>
                </a:lnTo>
                <a:lnTo>
                  <a:pt x="1789" y="807"/>
                </a:lnTo>
                <a:close/>
                <a:moveTo>
                  <a:pt x="1638" y="807"/>
                </a:moveTo>
                <a:lnTo>
                  <a:pt x="1591" y="807"/>
                </a:lnTo>
                <a:lnTo>
                  <a:pt x="1591" y="760"/>
                </a:lnTo>
                <a:lnTo>
                  <a:pt x="1638" y="760"/>
                </a:lnTo>
                <a:lnTo>
                  <a:pt x="1638" y="807"/>
                </a:lnTo>
                <a:close/>
                <a:moveTo>
                  <a:pt x="1562" y="807"/>
                </a:moveTo>
                <a:lnTo>
                  <a:pt x="1515" y="807"/>
                </a:lnTo>
                <a:lnTo>
                  <a:pt x="1515" y="760"/>
                </a:lnTo>
                <a:lnTo>
                  <a:pt x="1562" y="760"/>
                </a:lnTo>
                <a:lnTo>
                  <a:pt x="1562" y="807"/>
                </a:lnTo>
                <a:close/>
                <a:moveTo>
                  <a:pt x="881" y="807"/>
                </a:moveTo>
                <a:lnTo>
                  <a:pt x="833" y="807"/>
                </a:lnTo>
                <a:lnTo>
                  <a:pt x="833" y="760"/>
                </a:lnTo>
                <a:lnTo>
                  <a:pt x="881" y="760"/>
                </a:lnTo>
                <a:lnTo>
                  <a:pt x="881" y="807"/>
                </a:lnTo>
                <a:close/>
                <a:moveTo>
                  <a:pt x="805" y="807"/>
                </a:moveTo>
                <a:lnTo>
                  <a:pt x="758" y="807"/>
                </a:lnTo>
                <a:lnTo>
                  <a:pt x="758" y="760"/>
                </a:lnTo>
                <a:lnTo>
                  <a:pt x="805" y="760"/>
                </a:lnTo>
                <a:lnTo>
                  <a:pt x="805" y="807"/>
                </a:lnTo>
                <a:close/>
                <a:moveTo>
                  <a:pt x="729" y="807"/>
                </a:moveTo>
                <a:lnTo>
                  <a:pt x="682" y="807"/>
                </a:lnTo>
                <a:lnTo>
                  <a:pt x="682" y="760"/>
                </a:lnTo>
                <a:lnTo>
                  <a:pt x="729" y="760"/>
                </a:lnTo>
                <a:lnTo>
                  <a:pt x="729" y="807"/>
                </a:lnTo>
                <a:close/>
                <a:moveTo>
                  <a:pt x="653" y="807"/>
                </a:moveTo>
                <a:lnTo>
                  <a:pt x="606" y="807"/>
                </a:lnTo>
                <a:lnTo>
                  <a:pt x="606" y="760"/>
                </a:lnTo>
                <a:lnTo>
                  <a:pt x="653" y="760"/>
                </a:lnTo>
                <a:lnTo>
                  <a:pt x="653" y="807"/>
                </a:lnTo>
                <a:close/>
                <a:moveTo>
                  <a:pt x="578" y="807"/>
                </a:moveTo>
                <a:lnTo>
                  <a:pt x="530" y="807"/>
                </a:lnTo>
                <a:lnTo>
                  <a:pt x="530" y="760"/>
                </a:lnTo>
                <a:lnTo>
                  <a:pt x="578" y="760"/>
                </a:lnTo>
                <a:lnTo>
                  <a:pt x="578" y="807"/>
                </a:lnTo>
                <a:close/>
                <a:moveTo>
                  <a:pt x="502" y="807"/>
                </a:moveTo>
                <a:lnTo>
                  <a:pt x="455" y="807"/>
                </a:lnTo>
                <a:lnTo>
                  <a:pt x="455" y="760"/>
                </a:lnTo>
                <a:lnTo>
                  <a:pt x="502" y="760"/>
                </a:lnTo>
                <a:lnTo>
                  <a:pt x="502" y="807"/>
                </a:lnTo>
                <a:close/>
                <a:moveTo>
                  <a:pt x="3003" y="732"/>
                </a:moveTo>
                <a:lnTo>
                  <a:pt x="2954" y="732"/>
                </a:lnTo>
                <a:lnTo>
                  <a:pt x="2954" y="682"/>
                </a:lnTo>
                <a:lnTo>
                  <a:pt x="3003" y="682"/>
                </a:lnTo>
                <a:lnTo>
                  <a:pt x="3003" y="732"/>
                </a:lnTo>
                <a:close/>
                <a:moveTo>
                  <a:pt x="2928" y="732"/>
                </a:moveTo>
                <a:lnTo>
                  <a:pt x="2878" y="732"/>
                </a:lnTo>
                <a:lnTo>
                  <a:pt x="2878" y="682"/>
                </a:lnTo>
                <a:lnTo>
                  <a:pt x="2928" y="682"/>
                </a:lnTo>
                <a:lnTo>
                  <a:pt x="2928" y="732"/>
                </a:lnTo>
                <a:close/>
                <a:moveTo>
                  <a:pt x="2852" y="732"/>
                </a:moveTo>
                <a:lnTo>
                  <a:pt x="2802" y="732"/>
                </a:lnTo>
                <a:lnTo>
                  <a:pt x="2802" y="682"/>
                </a:lnTo>
                <a:lnTo>
                  <a:pt x="2852" y="682"/>
                </a:lnTo>
                <a:lnTo>
                  <a:pt x="2852" y="732"/>
                </a:lnTo>
                <a:close/>
                <a:moveTo>
                  <a:pt x="2776" y="732"/>
                </a:moveTo>
                <a:lnTo>
                  <a:pt x="2726" y="732"/>
                </a:lnTo>
                <a:lnTo>
                  <a:pt x="2726" y="682"/>
                </a:lnTo>
                <a:lnTo>
                  <a:pt x="2776" y="682"/>
                </a:lnTo>
                <a:lnTo>
                  <a:pt x="2776" y="732"/>
                </a:lnTo>
                <a:close/>
                <a:moveTo>
                  <a:pt x="2700" y="732"/>
                </a:moveTo>
                <a:lnTo>
                  <a:pt x="2651" y="732"/>
                </a:lnTo>
                <a:lnTo>
                  <a:pt x="2651" y="682"/>
                </a:lnTo>
                <a:lnTo>
                  <a:pt x="2700" y="682"/>
                </a:lnTo>
                <a:lnTo>
                  <a:pt x="2700" y="732"/>
                </a:lnTo>
                <a:close/>
                <a:moveTo>
                  <a:pt x="2622" y="732"/>
                </a:moveTo>
                <a:lnTo>
                  <a:pt x="2575" y="732"/>
                </a:lnTo>
                <a:lnTo>
                  <a:pt x="2575" y="682"/>
                </a:lnTo>
                <a:lnTo>
                  <a:pt x="2622" y="682"/>
                </a:lnTo>
                <a:lnTo>
                  <a:pt x="2622" y="732"/>
                </a:lnTo>
                <a:close/>
                <a:moveTo>
                  <a:pt x="2547" y="732"/>
                </a:moveTo>
                <a:lnTo>
                  <a:pt x="2499" y="732"/>
                </a:lnTo>
                <a:lnTo>
                  <a:pt x="2499" y="682"/>
                </a:lnTo>
                <a:lnTo>
                  <a:pt x="2547" y="682"/>
                </a:lnTo>
                <a:lnTo>
                  <a:pt x="2547" y="732"/>
                </a:lnTo>
                <a:close/>
                <a:moveTo>
                  <a:pt x="2471" y="732"/>
                </a:moveTo>
                <a:lnTo>
                  <a:pt x="2424" y="732"/>
                </a:lnTo>
                <a:lnTo>
                  <a:pt x="2424" y="682"/>
                </a:lnTo>
                <a:lnTo>
                  <a:pt x="2471" y="682"/>
                </a:lnTo>
                <a:lnTo>
                  <a:pt x="2471" y="732"/>
                </a:lnTo>
                <a:close/>
                <a:moveTo>
                  <a:pt x="2395" y="732"/>
                </a:moveTo>
                <a:lnTo>
                  <a:pt x="2348" y="732"/>
                </a:lnTo>
                <a:lnTo>
                  <a:pt x="2348" y="682"/>
                </a:lnTo>
                <a:lnTo>
                  <a:pt x="2395" y="682"/>
                </a:lnTo>
                <a:lnTo>
                  <a:pt x="2395" y="732"/>
                </a:lnTo>
                <a:close/>
                <a:moveTo>
                  <a:pt x="2319" y="732"/>
                </a:moveTo>
                <a:lnTo>
                  <a:pt x="2272" y="732"/>
                </a:lnTo>
                <a:lnTo>
                  <a:pt x="2272" y="682"/>
                </a:lnTo>
                <a:lnTo>
                  <a:pt x="2319" y="682"/>
                </a:lnTo>
                <a:lnTo>
                  <a:pt x="2319" y="732"/>
                </a:lnTo>
                <a:close/>
                <a:moveTo>
                  <a:pt x="2244" y="732"/>
                </a:moveTo>
                <a:lnTo>
                  <a:pt x="2196" y="732"/>
                </a:lnTo>
                <a:lnTo>
                  <a:pt x="2196" y="682"/>
                </a:lnTo>
                <a:lnTo>
                  <a:pt x="2244" y="682"/>
                </a:lnTo>
                <a:lnTo>
                  <a:pt x="2244" y="732"/>
                </a:lnTo>
                <a:close/>
                <a:moveTo>
                  <a:pt x="2092" y="732"/>
                </a:moveTo>
                <a:lnTo>
                  <a:pt x="2045" y="732"/>
                </a:lnTo>
                <a:lnTo>
                  <a:pt x="2045" y="682"/>
                </a:lnTo>
                <a:lnTo>
                  <a:pt x="2092" y="682"/>
                </a:lnTo>
                <a:lnTo>
                  <a:pt x="2092" y="732"/>
                </a:lnTo>
                <a:close/>
                <a:moveTo>
                  <a:pt x="1865" y="732"/>
                </a:moveTo>
                <a:lnTo>
                  <a:pt x="1818" y="732"/>
                </a:lnTo>
                <a:lnTo>
                  <a:pt x="1818" y="682"/>
                </a:lnTo>
                <a:lnTo>
                  <a:pt x="1865" y="682"/>
                </a:lnTo>
                <a:lnTo>
                  <a:pt x="1865" y="732"/>
                </a:lnTo>
                <a:close/>
                <a:moveTo>
                  <a:pt x="1789" y="732"/>
                </a:moveTo>
                <a:lnTo>
                  <a:pt x="1742" y="732"/>
                </a:lnTo>
                <a:lnTo>
                  <a:pt x="1742" y="682"/>
                </a:lnTo>
                <a:lnTo>
                  <a:pt x="1789" y="682"/>
                </a:lnTo>
                <a:lnTo>
                  <a:pt x="1789" y="732"/>
                </a:lnTo>
                <a:close/>
                <a:moveTo>
                  <a:pt x="1714" y="732"/>
                </a:moveTo>
                <a:lnTo>
                  <a:pt x="1666" y="732"/>
                </a:lnTo>
                <a:lnTo>
                  <a:pt x="1666" y="682"/>
                </a:lnTo>
                <a:lnTo>
                  <a:pt x="1714" y="682"/>
                </a:lnTo>
                <a:lnTo>
                  <a:pt x="1714" y="732"/>
                </a:lnTo>
                <a:close/>
                <a:moveTo>
                  <a:pt x="1638" y="732"/>
                </a:moveTo>
                <a:lnTo>
                  <a:pt x="1591" y="732"/>
                </a:lnTo>
                <a:lnTo>
                  <a:pt x="1591" y="682"/>
                </a:lnTo>
                <a:lnTo>
                  <a:pt x="1638" y="682"/>
                </a:lnTo>
                <a:lnTo>
                  <a:pt x="1638" y="732"/>
                </a:lnTo>
                <a:close/>
                <a:moveTo>
                  <a:pt x="956" y="732"/>
                </a:moveTo>
                <a:lnTo>
                  <a:pt x="909" y="732"/>
                </a:lnTo>
                <a:lnTo>
                  <a:pt x="909" y="682"/>
                </a:lnTo>
                <a:lnTo>
                  <a:pt x="956" y="682"/>
                </a:lnTo>
                <a:lnTo>
                  <a:pt x="956" y="732"/>
                </a:lnTo>
                <a:close/>
                <a:moveTo>
                  <a:pt x="881" y="732"/>
                </a:moveTo>
                <a:lnTo>
                  <a:pt x="833" y="732"/>
                </a:lnTo>
                <a:lnTo>
                  <a:pt x="833" y="682"/>
                </a:lnTo>
                <a:lnTo>
                  <a:pt x="881" y="682"/>
                </a:lnTo>
                <a:lnTo>
                  <a:pt x="881" y="732"/>
                </a:lnTo>
                <a:close/>
                <a:moveTo>
                  <a:pt x="805" y="732"/>
                </a:moveTo>
                <a:lnTo>
                  <a:pt x="758" y="732"/>
                </a:lnTo>
                <a:lnTo>
                  <a:pt x="758" y="682"/>
                </a:lnTo>
                <a:lnTo>
                  <a:pt x="805" y="682"/>
                </a:lnTo>
                <a:lnTo>
                  <a:pt x="805" y="732"/>
                </a:lnTo>
                <a:close/>
                <a:moveTo>
                  <a:pt x="729" y="732"/>
                </a:moveTo>
                <a:lnTo>
                  <a:pt x="682" y="732"/>
                </a:lnTo>
                <a:lnTo>
                  <a:pt x="682" y="682"/>
                </a:lnTo>
                <a:lnTo>
                  <a:pt x="729" y="682"/>
                </a:lnTo>
                <a:lnTo>
                  <a:pt x="729" y="732"/>
                </a:lnTo>
                <a:close/>
                <a:moveTo>
                  <a:pt x="653" y="732"/>
                </a:moveTo>
                <a:lnTo>
                  <a:pt x="606" y="732"/>
                </a:lnTo>
                <a:lnTo>
                  <a:pt x="606" y="682"/>
                </a:lnTo>
                <a:lnTo>
                  <a:pt x="653" y="682"/>
                </a:lnTo>
                <a:lnTo>
                  <a:pt x="653" y="732"/>
                </a:lnTo>
                <a:close/>
                <a:moveTo>
                  <a:pt x="578" y="732"/>
                </a:moveTo>
                <a:lnTo>
                  <a:pt x="530" y="732"/>
                </a:lnTo>
                <a:lnTo>
                  <a:pt x="530" y="682"/>
                </a:lnTo>
                <a:lnTo>
                  <a:pt x="578" y="682"/>
                </a:lnTo>
                <a:lnTo>
                  <a:pt x="578" y="732"/>
                </a:lnTo>
                <a:close/>
                <a:moveTo>
                  <a:pt x="502" y="732"/>
                </a:moveTo>
                <a:lnTo>
                  <a:pt x="455" y="732"/>
                </a:lnTo>
                <a:lnTo>
                  <a:pt x="455" y="682"/>
                </a:lnTo>
                <a:lnTo>
                  <a:pt x="502" y="682"/>
                </a:lnTo>
                <a:lnTo>
                  <a:pt x="502" y="732"/>
                </a:lnTo>
                <a:close/>
                <a:moveTo>
                  <a:pt x="3003" y="656"/>
                </a:moveTo>
                <a:lnTo>
                  <a:pt x="2954" y="656"/>
                </a:lnTo>
                <a:lnTo>
                  <a:pt x="2954" y="606"/>
                </a:lnTo>
                <a:lnTo>
                  <a:pt x="3003" y="606"/>
                </a:lnTo>
                <a:lnTo>
                  <a:pt x="3003" y="656"/>
                </a:lnTo>
                <a:close/>
                <a:moveTo>
                  <a:pt x="2928" y="656"/>
                </a:moveTo>
                <a:lnTo>
                  <a:pt x="2878" y="656"/>
                </a:lnTo>
                <a:lnTo>
                  <a:pt x="2878" y="606"/>
                </a:lnTo>
                <a:lnTo>
                  <a:pt x="2928" y="606"/>
                </a:lnTo>
                <a:lnTo>
                  <a:pt x="2928" y="656"/>
                </a:lnTo>
                <a:close/>
                <a:moveTo>
                  <a:pt x="2852" y="656"/>
                </a:moveTo>
                <a:lnTo>
                  <a:pt x="2802" y="656"/>
                </a:lnTo>
                <a:lnTo>
                  <a:pt x="2802" y="606"/>
                </a:lnTo>
                <a:lnTo>
                  <a:pt x="2852" y="606"/>
                </a:lnTo>
                <a:lnTo>
                  <a:pt x="2852" y="656"/>
                </a:lnTo>
                <a:close/>
                <a:moveTo>
                  <a:pt x="2776" y="656"/>
                </a:moveTo>
                <a:lnTo>
                  <a:pt x="2726" y="656"/>
                </a:lnTo>
                <a:lnTo>
                  <a:pt x="2726" y="606"/>
                </a:lnTo>
                <a:lnTo>
                  <a:pt x="2776" y="606"/>
                </a:lnTo>
                <a:lnTo>
                  <a:pt x="2776" y="656"/>
                </a:lnTo>
                <a:close/>
                <a:moveTo>
                  <a:pt x="2700" y="656"/>
                </a:moveTo>
                <a:lnTo>
                  <a:pt x="2651" y="656"/>
                </a:lnTo>
                <a:lnTo>
                  <a:pt x="2651" y="606"/>
                </a:lnTo>
                <a:lnTo>
                  <a:pt x="2700" y="606"/>
                </a:lnTo>
                <a:lnTo>
                  <a:pt x="2700" y="656"/>
                </a:lnTo>
                <a:close/>
                <a:moveTo>
                  <a:pt x="2622" y="656"/>
                </a:moveTo>
                <a:lnTo>
                  <a:pt x="2575" y="656"/>
                </a:lnTo>
                <a:lnTo>
                  <a:pt x="2575" y="606"/>
                </a:lnTo>
                <a:lnTo>
                  <a:pt x="2622" y="606"/>
                </a:lnTo>
                <a:lnTo>
                  <a:pt x="2622" y="656"/>
                </a:lnTo>
                <a:close/>
                <a:moveTo>
                  <a:pt x="2547" y="656"/>
                </a:moveTo>
                <a:lnTo>
                  <a:pt x="2499" y="656"/>
                </a:lnTo>
                <a:lnTo>
                  <a:pt x="2499" y="606"/>
                </a:lnTo>
                <a:lnTo>
                  <a:pt x="2547" y="606"/>
                </a:lnTo>
                <a:lnTo>
                  <a:pt x="2547" y="656"/>
                </a:lnTo>
                <a:close/>
                <a:moveTo>
                  <a:pt x="2471" y="656"/>
                </a:moveTo>
                <a:lnTo>
                  <a:pt x="2424" y="656"/>
                </a:lnTo>
                <a:lnTo>
                  <a:pt x="2424" y="606"/>
                </a:lnTo>
                <a:lnTo>
                  <a:pt x="2471" y="606"/>
                </a:lnTo>
                <a:lnTo>
                  <a:pt x="2471" y="656"/>
                </a:lnTo>
                <a:close/>
                <a:moveTo>
                  <a:pt x="2395" y="656"/>
                </a:moveTo>
                <a:lnTo>
                  <a:pt x="2348" y="656"/>
                </a:lnTo>
                <a:lnTo>
                  <a:pt x="2348" y="606"/>
                </a:lnTo>
                <a:lnTo>
                  <a:pt x="2395" y="606"/>
                </a:lnTo>
                <a:lnTo>
                  <a:pt x="2395" y="656"/>
                </a:lnTo>
                <a:close/>
                <a:moveTo>
                  <a:pt x="2319" y="656"/>
                </a:moveTo>
                <a:lnTo>
                  <a:pt x="2272" y="656"/>
                </a:lnTo>
                <a:lnTo>
                  <a:pt x="2272" y="606"/>
                </a:lnTo>
                <a:lnTo>
                  <a:pt x="2319" y="606"/>
                </a:lnTo>
                <a:lnTo>
                  <a:pt x="2319" y="656"/>
                </a:lnTo>
                <a:close/>
                <a:moveTo>
                  <a:pt x="2244" y="656"/>
                </a:moveTo>
                <a:lnTo>
                  <a:pt x="2196" y="656"/>
                </a:lnTo>
                <a:lnTo>
                  <a:pt x="2196" y="606"/>
                </a:lnTo>
                <a:lnTo>
                  <a:pt x="2244" y="606"/>
                </a:lnTo>
                <a:lnTo>
                  <a:pt x="2244" y="656"/>
                </a:lnTo>
                <a:close/>
                <a:moveTo>
                  <a:pt x="2168" y="656"/>
                </a:moveTo>
                <a:lnTo>
                  <a:pt x="2121" y="656"/>
                </a:lnTo>
                <a:lnTo>
                  <a:pt x="2121" y="606"/>
                </a:lnTo>
                <a:lnTo>
                  <a:pt x="2168" y="606"/>
                </a:lnTo>
                <a:lnTo>
                  <a:pt x="2168" y="656"/>
                </a:lnTo>
                <a:close/>
                <a:moveTo>
                  <a:pt x="2092" y="656"/>
                </a:moveTo>
                <a:lnTo>
                  <a:pt x="2045" y="656"/>
                </a:lnTo>
                <a:lnTo>
                  <a:pt x="2045" y="606"/>
                </a:lnTo>
                <a:lnTo>
                  <a:pt x="2092" y="606"/>
                </a:lnTo>
                <a:lnTo>
                  <a:pt x="2092" y="656"/>
                </a:lnTo>
                <a:close/>
                <a:moveTo>
                  <a:pt x="2016" y="656"/>
                </a:moveTo>
                <a:lnTo>
                  <a:pt x="1969" y="656"/>
                </a:lnTo>
                <a:lnTo>
                  <a:pt x="1969" y="606"/>
                </a:lnTo>
                <a:lnTo>
                  <a:pt x="2016" y="606"/>
                </a:lnTo>
                <a:lnTo>
                  <a:pt x="2016" y="656"/>
                </a:lnTo>
                <a:close/>
                <a:moveTo>
                  <a:pt x="1941" y="656"/>
                </a:moveTo>
                <a:lnTo>
                  <a:pt x="1893" y="656"/>
                </a:lnTo>
                <a:lnTo>
                  <a:pt x="1893" y="606"/>
                </a:lnTo>
                <a:lnTo>
                  <a:pt x="1941" y="606"/>
                </a:lnTo>
                <a:lnTo>
                  <a:pt x="1941" y="656"/>
                </a:lnTo>
                <a:close/>
                <a:moveTo>
                  <a:pt x="1865" y="656"/>
                </a:moveTo>
                <a:lnTo>
                  <a:pt x="1818" y="656"/>
                </a:lnTo>
                <a:lnTo>
                  <a:pt x="1818" y="606"/>
                </a:lnTo>
                <a:lnTo>
                  <a:pt x="1865" y="606"/>
                </a:lnTo>
                <a:lnTo>
                  <a:pt x="1865" y="656"/>
                </a:lnTo>
                <a:close/>
                <a:moveTo>
                  <a:pt x="1789" y="656"/>
                </a:moveTo>
                <a:lnTo>
                  <a:pt x="1742" y="656"/>
                </a:lnTo>
                <a:lnTo>
                  <a:pt x="1742" y="606"/>
                </a:lnTo>
                <a:lnTo>
                  <a:pt x="1789" y="606"/>
                </a:lnTo>
                <a:lnTo>
                  <a:pt x="1789" y="656"/>
                </a:lnTo>
                <a:close/>
                <a:moveTo>
                  <a:pt x="1714" y="656"/>
                </a:moveTo>
                <a:lnTo>
                  <a:pt x="1666" y="656"/>
                </a:lnTo>
                <a:lnTo>
                  <a:pt x="1666" y="606"/>
                </a:lnTo>
                <a:lnTo>
                  <a:pt x="1714" y="606"/>
                </a:lnTo>
                <a:lnTo>
                  <a:pt x="1714" y="656"/>
                </a:lnTo>
                <a:close/>
                <a:moveTo>
                  <a:pt x="1638" y="656"/>
                </a:moveTo>
                <a:lnTo>
                  <a:pt x="1591" y="656"/>
                </a:lnTo>
                <a:lnTo>
                  <a:pt x="1591" y="606"/>
                </a:lnTo>
                <a:lnTo>
                  <a:pt x="1638" y="606"/>
                </a:lnTo>
                <a:lnTo>
                  <a:pt x="1638" y="656"/>
                </a:lnTo>
                <a:close/>
                <a:moveTo>
                  <a:pt x="1108" y="656"/>
                </a:moveTo>
                <a:lnTo>
                  <a:pt x="1060" y="656"/>
                </a:lnTo>
                <a:lnTo>
                  <a:pt x="1060" y="606"/>
                </a:lnTo>
                <a:lnTo>
                  <a:pt x="1108" y="606"/>
                </a:lnTo>
                <a:lnTo>
                  <a:pt x="1108" y="656"/>
                </a:lnTo>
                <a:close/>
                <a:moveTo>
                  <a:pt x="1032" y="656"/>
                </a:moveTo>
                <a:lnTo>
                  <a:pt x="985" y="656"/>
                </a:lnTo>
                <a:lnTo>
                  <a:pt x="985" y="606"/>
                </a:lnTo>
                <a:lnTo>
                  <a:pt x="1032" y="606"/>
                </a:lnTo>
                <a:lnTo>
                  <a:pt x="1032" y="656"/>
                </a:lnTo>
                <a:close/>
                <a:moveTo>
                  <a:pt x="956" y="656"/>
                </a:moveTo>
                <a:lnTo>
                  <a:pt x="909" y="656"/>
                </a:lnTo>
                <a:lnTo>
                  <a:pt x="909" y="606"/>
                </a:lnTo>
                <a:lnTo>
                  <a:pt x="956" y="606"/>
                </a:lnTo>
                <a:lnTo>
                  <a:pt x="956" y="656"/>
                </a:lnTo>
                <a:close/>
                <a:moveTo>
                  <a:pt x="881" y="656"/>
                </a:moveTo>
                <a:lnTo>
                  <a:pt x="833" y="656"/>
                </a:lnTo>
                <a:lnTo>
                  <a:pt x="833" y="606"/>
                </a:lnTo>
                <a:lnTo>
                  <a:pt x="881" y="606"/>
                </a:lnTo>
                <a:lnTo>
                  <a:pt x="881" y="656"/>
                </a:lnTo>
                <a:close/>
                <a:moveTo>
                  <a:pt x="805" y="656"/>
                </a:moveTo>
                <a:lnTo>
                  <a:pt x="758" y="656"/>
                </a:lnTo>
                <a:lnTo>
                  <a:pt x="758" y="606"/>
                </a:lnTo>
                <a:lnTo>
                  <a:pt x="805" y="606"/>
                </a:lnTo>
                <a:lnTo>
                  <a:pt x="805" y="656"/>
                </a:lnTo>
                <a:close/>
                <a:moveTo>
                  <a:pt x="729" y="656"/>
                </a:moveTo>
                <a:lnTo>
                  <a:pt x="682" y="656"/>
                </a:lnTo>
                <a:lnTo>
                  <a:pt x="682" y="606"/>
                </a:lnTo>
                <a:lnTo>
                  <a:pt x="729" y="606"/>
                </a:lnTo>
                <a:lnTo>
                  <a:pt x="729" y="656"/>
                </a:lnTo>
                <a:close/>
                <a:moveTo>
                  <a:pt x="653" y="656"/>
                </a:moveTo>
                <a:lnTo>
                  <a:pt x="606" y="656"/>
                </a:lnTo>
                <a:lnTo>
                  <a:pt x="606" y="606"/>
                </a:lnTo>
                <a:lnTo>
                  <a:pt x="653" y="606"/>
                </a:lnTo>
                <a:lnTo>
                  <a:pt x="653" y="656"/>
                </a:lnTo>
                <a:close/>
                <a:moveTo>
                  <a:pt x="578" y="656"/>
                </a:moveTo>
                <a:lnTo>
                  <a:pt x="530" y="656"/>
                </a:lnTo>
                <a:lnTo>
                  <a:pt x="530" y="606"/>
                </a:lnTo>
                <a:lnTo>
                  <a:pt x="578" y="606"/>
                </a:lnTo>
                <a:lnTo>
                  <a:pt x="578" y="656"/>
                </a:lnTo>
                <a:close/>
                <a:moveTo>
                  <a:pt x="502" y="656"/>
                </a:moveTo>
                <a:lnTo>
                  <a:pt x="455" y="656"/>
                </a:lnTo>
                <a:lnTo>
                  <a:pt x="455" y="606"/>
                </a:lnTo>
                <a:lnTo>
                  <a:pt x="502" y="606"/>
                </a:lnTo>
                <a:lnTo>
                  <a:pt x="502" y="656"/>
                </a:lnTo>
                <a:close/>
                <a:moveTo>
                  <a:pt x="426" y="656"/>
                </a:moveTo>
                <a:lnTo>
                  <a:pt x="379" y="656"/>
                </a:lnTo>
                <a:lnTo>
                  <a:pt x="379" y="606"/>
                </a:lnTo>
                <a:lnTo>
                  <a:pt x="426" y="606"/>
                </a:lnTo>
                <a:lnTo>
                  <a:pt x="426" y="656"/>
                </a:lnTo>
                <a:close/>
                <a:moveTo>
                  <a:pt x="3155" y="578"/>
                </a:moveTo>
                <a:lnTo>
                  <a:pt x="3105" y="578"/>
                </a:lnTo>
                <a:lnTo>
                  <a:pt x="3105" y="531"/>
                </a:lnTo>
                <a:lnTo>
                  <a:pt x="3155" y="531"/>
                </a:lnTo>
                <a:lnTo>
                  <a:pt x="3155" y="578"/>
                </a:lnTo>
                <a:close/>
                <a:moveTo>
                  <a:pt x="3003" y="578"/>
                </a:moveTo>
                <a:lnTo>
                  <a:pt x="2954" y="578"/>
                </a:lnTo>
                <a:lnTo>
                  <a:pt x="2954" y="531"/>
                </a:lnTo>
                <a:lnTo>
                  <a:pt x="3003" y="531"/>
                </a:lnTo>
                <a:lnTo>
                  <a:pt x="3003" y="578"/>
                </a:lnTo>
                <a:close/>
                <a:moveTo>
                  <a:pt x="2928" y="578"/>
                </a:moveTo>
                <a:lnTo>
                  <a:pt x="2878" y="578"/>
                </a:lnTo>
                <a:lnTo>
                  <a:pt x="2878" y="531"/>
                </a:lnTo>
                <a:lnTo>
                  <a:pt x="2928" y="531"/>
                </a:lnTo>
                <a:lnTo>
                  <a:pt x="2928" y="578"/>
                </a:lnTo>
                <a:close/>
                <a:moveTo>
                  <a:pt x="2852" y="578"/>
                </a:moveTo>
                <a:lnTo>
                  <a:pt x="2802" y="578"/>
                </a:lnTo>
                <a:lnTo>
                  <a:pt x="2802" y="531"/>
                </a:lnTo>
                <a:lnTo>
                  <a:pt x="2852" y="531"/>
                </a:lnTo>
                <a:lnTo>
                  <a:pt x="2852" y="578"/>
                </a:lnTo>
                <a:close/>
                <a:moveTo>
                  <a:pt x="2776" y="578"/>
                </a:moveTo>
                <a:lnTo>
                  <a:pt x="2726" y="578"/>
                </a:lnTo>
                <a:lnTo>
                  <a:pt x="2726" y="531"/>
                </a:lnTo>
                <a:lnTo>
                  <a:pt x="2776" y="531"/>
                </a:lnTo>
                <a:lnTo>
                  <a:pt x="2776" y="578"/>
                </a:lnTo>
                <a:close/>
                <a:moveTo>
                  <a:pt x="2700" y="578"/>
                </a:moveTo>
                <a:lnTo>
                  <a:pt x="2651" y="578"/>
                </a:lnTo>
                <a:lnTo>
                  <a:pt x="2651" y="531"/>
                </a:lnTo>
                <a:lnTo>
                  <a:pt x="2700" y="531"/>
                </a:lnTo>
                <a:lnTo>
                  <a:pt x="2700" y="578"/>
                </a:lnTo>
                <a:close/>
                <a:moveTo>
                  <a:pt x="2622" y="578"/>
                </a:moveTo>
                <a:lnTo>
                  <a:pt x="2575" y="578"/>
                </a:lnTo>
                <a:lnTo>
                  <a:pt x="2575" y="531"/>
                </a:lnTo>
                <a:lnTo>
                  <a:pt x="2622" y="531"/>
                </a:lnTo>
                <a:lnTo>
                  <a:pt x="2622" y="578"/>
                </a:lnTo>
                <a:close/>
                <a:moveTo>
                  <a:pt x="2547" y="578"/>
                </a:moveTo>
                <a:lnTo>
                  <a:pt x="2499" y="578"/>
                </a:lnTo>
                <a:lnTo>
                  <a:pt x="2499" y="531"/>
                </a:lnTo>
                <a:lnTo>
                  <a:pt x="2547" y="531"/>
                </a:lnTo>
                <a:lnTo>
                  <a:pt x="2547" y="578"/>
                </a:lnTo>
                <a:close/>
                <a:moveTo>
                  <a:pt x="2471" y="578"/>
                </a:moveTo>
                <a:lnTo>
                  <a:pt x="2424" y="578"/>
                </a:lnTo>
                <a:lnTo>
                  <a:pt x="2424" y="531"/>
                </a:lnTo>
                <a:lnTo>
                  <a:pt x="2471" y="531"/>
                </a:lnTo>
                <a:lnTo>
                  <a:pt x="2471" y="578"/>
                </a:lnTo>
                <a:close/>
                <a:moveTo>
                  <a:pt x="2395" y="578"/>
                </a:moveTo>
                <a:lnTo>
                  <a:pt x="2348" y="578"/>
                </a:lnTo>
                <a:lnTo>
                  <a:pt x="2348" y="531"/>
                </a:lnTo>
                <a:lnTo>
                  <a:pt x="2395" y="531"/>
                </a:lnTo>
                <a:lnTo>
                  <a:pt x="2395" y="578"/>
                </a:lnTo>
                <a:close/>
                <a:moveTo>
                  <a:pt x="2319" y="578"/>
                </a:moveTo>
                <a:lnTo>
                  <a:pt x="2272" y="578"/>
                </a:lnTo>
                <a:lnTo>
                  <a:pt x="2272" y="531"/>
                </a:lnTo>
                <a:lnTo>
                  <a:pt x="2319" y="531"/>
                </a:lnTo>
                <a:lnTo>
                  <a:pt x="2319" y="578"/>
                </a:lnTo>
                <a:close/>
                <a:moveTo>
                  <a:pt x="2244" y="578"/>
                </a:moveTo>
                <a:lnTo>
                  <a:pt x="2196" y="578"/>
                </a:lnTo>
                <a:lnTo>
                  <a:pt x="2196" y="531"/>
                </a:lnTo>
                <a:lnTo>
                  <a:pt x="2244" y="531"/>
                </a:lnTo>
                <a:lnTo>
                  <a:pt x="2244" y="578"/>
                </a:lnTo>
                <a:close/>
                <a:moveTo>
                  <a:pt x="2168" y="578"/>
                </a:moveTo>
                <a:lnTo>
                  <a:pt x="2121" y="578"/>
                </a:lnTo>
                <a:lnTo>
                  <a:pt x="2121" y="531"/>
                </a:lnTo>
                <a:lnTo>
                  <a:pt x="2168" y="531"/>
                </a:lnTo>
                <a:lnTo>
                  <a:pt x="2168" y="578"/>
                </a:lnTo>
                <a:close/>
                <a:moveTo>
                  <a:pt x="2092" y="578"/>
                </a:moveTo>
                <a:lnTo>
                  <a:pt x="2045" y="578"/>
                </a:lnTo>
                <a:lnTo>
                  <a:pt x="2045" y="531"/>
                </a:lnTo>
                <a:lnTo>
                  <a:pt x="2092" y="531"/>
                </a:lnTo>
                <a:lnTo>
                  <a:pt x="2092" y="578"/>
                </a:lnTo>
                <a:close/>
                <a:moveTo>
                  <a:pt x="2016" y="578"/>
                </a:moveTo>
                <a:lnTo>
                  <a:pt x="1969" y="578"/>
                </a:lnTo>
                <a:lnTo>
                  <a:pt x="1969" y="531"/>
                </a:lnTo>
                <a:lnTo>
                  <a:pt x="2016" y="531"/>
                </a:lnTo>
                <a:lnTo>
                  <a:pt x="2016" y="578"/>
                </a:lnTo>
                <a:close/>
                <a:moveTo>
                  <a:pt x="1941" y="578"/>
                </a:moveTo>
                <a:lnTo>
                  <a:pt x="1893" y="578"/>
                </a:lnTo>
                <a:lnTo>
                  <a:pt x="1893" y="531"/>
                </a:lnTo>
                <a:lnTo>
                  <a:pt x="1941" y="531"/>
                </a:lnTo>
                <a:lnTo>
                  <a:pt x="1941" y="578"/>
                </a:lnTo>
                <a:close/>
                <a:moveTo>
                  <a:pt x="1865" y="578"/>
                </a:moveTo>
                <a:lnTo>
                  <a:pt x="1818" y="578"/>
                </a:lnTo>
                <a:lnTo>
                  <a:pt x="1818" y="531"/>
                </a:lnTo>
                <a:lnTo>
                  <a:pt x="1865" y="531"/>
                </a:lnTo>
                <a:lnTo>
                  <a:pt x="1865" y="578"/>
                </a:lnTo>
                <a:close/>
                <a:moveTo>
                  <a:pt x="1789" y="578"/>
                </a:moveTo>
                <a:lnTo>
                  <a:pt x="1742" y="578"/>
                </a:lnTo>
                <a:lnTo>
                  <a:pt x="1742" y="531"/>
                </a:lnTo>
                <a:lnTo>
                  <a:pt x="1789" y="531"/>
                </a:lnTo>
                <a:lnTo>
                  <a:pt x="1789" y="578"/>
                </a:lnTo>
                <a:close/>
                <a:moveTo>
                  <a:pt x="1638" y="578"/>
                </a:moveTo>
                <a:lnTo>
                  <a:pt x="1591" y="578"/>
                </a:lnTo>
                <a:lnTo>
                  <a:pt x="1591" y="531"/>
                </a:lnTo>
                <a:lnTo>
                  <a:pt x="1638" y="531"/>
                </a:lnTo>
                <a:lnTo>
                  <a:pt x="1638" y="578"/>
                </a:lnTo>
                <a:close/>
                <a:moveTo>
                  <a:pt x="1562" y="578"/>
                </a:moveTo>
                <a:lnTo>
                  <a:pt x="1515" y="578"/>
                </a:lnTo>
                <a:lnTo>
                  <a:pt x="1515" y="531"/>
                </a:lnTo>
                <a:lnTo>
                  <a:pt x="1562" y="531"/>
                </a:lnTo>
                <a:lnTo>
                  <a:pt x="1562" y="578"/>
                </a:lnTo>
                <a:close/>
                <a:moveTo>
                  <a:pt x="1032" y="578"/>
                </a:moveTo>
                <a:lnTo>
                  <a:pt x="985" y="578"/>
                </a:lnTo>
                <a:lnTo>
                  <a:pt x="985" y="531"/>
                </a:lnTo>
                <a:lnTo>
                  <a:pt x="1032" y="531"/>
                </a:lnTo>
                <a:lnTo>
                  <a:pt x="1032" y="578"/>
                </a:lnTo>
                <a:close/>
                <a:moveTo>
                  <a:pt x="956" y="578"/>
                </a:moveTo>
                <a:lnTo>
                  <a:pt x="909" y="578"/>
                </a:lnTo>
                <a:lnTo>
                  <a:pt x="909" y="531"/>
                </a:lnTo>
                <a:lnTo>
                  <a:pt x="956" y="531"/>
                </a:lnTo>
                <a:lnTo>
                  <a:pt x="956" y="578"/>
                </a:lnTo>
                <a:close/>
                <a:moveTo>
                  <a:pt x="881" y="578"/>
                </a:moveTo>
                <a:lnTo>
                  <a:pt x="833" y="578"/>
                </a:lnTo>
                <a:lnTo>
                  <a:pt x="833" y="531"/>
                </a:lnTo>
                <a:lnTo>
                  <a:pt x="881" y="531"/>
                </a:lnTo>
                <a:lnTo>
                  <a:pt x="881" y="578"/>
                </a:lnTo>
                <a:close/>
                <a:moveTo>
                  <a:pt x="805" y="578"/>
                </a:moveTo>
                <a:lnTo>
                  <a:pt x="758" y="578"/>
                </a:lnTo>
                <a:lnTo>
                  <a:pt x="758" y="531"/>
                </a:lnTo>
                <a:lnTo>
                  <a:pt x="805" y="531"/>
                </a:lnTo>
                <a:lnTo>
                  <a:pt x="805" y="578"/>
                </a:lnTo>
                <a:close/>
                <a:moveTo>
                  <a:pt x="729" y="578"/>
                </a:moveTo>
                <a:lnTo>
                  <a:pt x="682" y="578"/>
                </a:lnTo>
                <a:lnTo>
                  <a:pt x="682" y="531"/>
                </a:lnTo>
                <a:lnTo>
                  <a:pt x="729" y="531"/>
                </a:lnTo>
                <a:lnTo>
                  <a:pt x="729" y="578"/>
                </a:lnTo>
                <a:close/>
                <a:moveTo>
                  <a:pt x="653" y="578"/>
                </a:moveTo>
                <a:lnTo>
                  <a:pt x="606" y="578"/>
                </a:lnTo>
                <a:lnTo>
                  <a:pt x="606" y="531"/>
                </a:lnTo>
                <a:lnTo>
                  <a:pt x="653" y="531"/>
                </a:lnTo>
                <a:lnTo>
                  <a:pt x="653" y="578"/>
                </a:lnTo>
                <a:close/>
                <a:moveTo>
                  <a:pt x="578" y="578"/>
                </a:moveTo>
                <a:lnTo>
                  <a:pt x="530" y="578"/>
                </a:lnTo>
                <a:lnTo>
                  <a:pt x="530" y="531"/>
                </a:lnTo>
                <a:lnTo>
                  <a:pt x="578" y="531"/>
                </a:lnTo>
                <a:lnTo>
                  <a:pt x="578" y="578"/>
                </a:lnTo>
                <a:close/>
                <a:moveTo>
                  <a:pt x="502" y="578"/>
                </a:moveTo>
                <a:lnTo>
                  <a:pt x="455" y="578"/>
                </a:lnTo>
                <a:lnTo>
                  <a:pt x="455" y="531"/>
                </a:lnTo>
                <a:lnTo>
                  <a:pt x="502" y="531"/>
                </a:lnTo>
                <a:lnTo>
                  <a:pt x="502" y="578"/>
                </a:lnTo>
                <a:close/>
                <a:moveTo>
                  <a:pt x="426" y="578"/>
                </a:moveTo>
                <a:lnTo>
                  <a:pt x="379" y="578"/>
                </a:lnTo>
                <a:lnTo>
                  <a:pt x="379" y="531"/>
                </a:lnTo>
                <a:lnTo>
                  <a:pt x="426" y="531"/>
                </a:lnTo>
                <a:lnTo>
                  <a:pt x="426" y="578"/>
                </a:lnTo>
                <a:close/>
                <a:moveTo>
                  <a:pt x="351" y="578"/>
                </a:moveTo>
                <a:lnTo>
                  <a:pt x="303" y="578"/>
                </a:lnTo>
                <a:lnTo>
                  <a:pt x="303" y="531"/>
                </a:lnTo>
                <a:lnTo>
                  <a:pt x="351" y="531"/>
                </a:lnTo>
                <a:lnTo>
                  <a:pt x="351" y="578"/>
                </a:lnTo>
                <a:close/>
                <a:moveTo>
                  <a:pt x="48" y="578"/>
                </a:moveTo>
                <a:lnTo>
                  <a:pt x="0" y="578"/>
                </a:lnTo>
                <a:lnTo>
                  <a:pt x="0" y="531"/>
                </a:lnTo>
                <a:lnTo>
                  <a:pt x="48" y="531"/>
                </a:lnTo>
                <a:lnTo>
                  <a:pt x="48" y="578"/>
                </a:lnTo>
                <a:close/>
                <a:moveTo>
                  <a:pt x="3306" y="502"/>
                </a:moveTo>
                <a:lnTo>
                  <a:pt x="3257" y="502"/>
                </a:lnTo>
                <a:lnTo>
                  <a:pt x="3257" y="455"/>
                </a:lnTo>
                <a:lnTo>
                  <a:pt x="3306" y="455"/>
                </a:lnTo>
                <a:lnTo>
                  <a:pt x="3306" y="502"/>
                </a:lnTo>
                <a:close/>
                <a:moveTo>
                  <a:pt x="3230" y="502"/>
                </a:moveTo>
                <a:lnTo>
                  <a:pt x="3181" y="502"/>
                </a:lnTo>
                <a:lnTo>
                  <a:pt x="3181" y="455"/>
                </a:lnTo>
                <a:lnTo>
                  <a:pt x="3230" y="455"/>
                </a:lnTo>
                <a:lnTo>
                  <a:pt x="3230" y="502"/>
                </a:lnTo>
                <a:close/>
                <a:moveTo>
                  <a:pt x="3155" y="502"/>
                </a:moveTo>
                <a:lnTo>
                  <a:pt x="3105" y="502"/>
                </a:lnTo>
                <a:lnTo>
                  <a:pt x="3105" y="455"/>
                </a:lnTo>
                <a:lnTo>
                  <a:pt x="3155" y="455"/>
                </a:lnTo>
                <a:lnTo>
                  <a:pt x="3155" y="502"/>
                </a:lnTo>
                <a:close/>
                <a:moveTo>
                  <a:pt x="3079" y="502"/>
                </a:moveTo>
                <a:lnTo>
                  <a:pt x="3029" y="502"/>
                </a:lnTo>
                <a:lnTo>
                  <a:pt x="3029" y="455"/>
                </a:lnTo>
                <a:lnTo>
                  <a:pt x="3079" y="455"/>
                </a:lnTo>
                <a:lnTo>
                  <a:pt x="3079" y="502"/>
                </a:lnTo>
                <a:close/>
                <a:moveTo>
                  <a:pt x="3003" y="502"/>
                </a:moveTo>
                <a:lnTo>
                  <a:pt x="2954" y="502"/>
                </a:lnTo>
                <a:lnTo>
                  <a:pt x="2954" y="455"/>
                </a:lnTo>
                <a:lnTo>
                  <a:pt x="3003" y="455"/>
                </a:lnTo>
                <a:lnTo>
                  <a:pt x="3003" y="502"/>
                </a:lnTo>
                <a:close/>
                <a:moveTo>
                  <a:pt x="2928" y="502"/>
                </a:moveTo>
                <a:lnTo>
                  <a:pt x="2878" y="502"/>
                </a:lnTo>
                <a:lnTo>
                  <a:pt x="2878" y="455"/>
                </a:lnTo>
                <a:lnTo>
                  <a:pt x="2928" y="455"/>
                </a:lnTo>
                <a:lnTo>
                  <a:pt x="2928" y="502"/>
                </a:lnTo>
                <a:close/>
                <a:moveTo>
                  <a:pt x="2852" y="502"/>
                </a:moveTo>
                <a:lnTo>
                  <a:pt x="2802" y="502"/>
                </a:lnTo>
                <a:lnTo>
                  <a:pt x="2802" y="455"/>
                </a:lnTo>
                <a:lnTo>
                  <a:pt x="2852" y="455"/>
                </a:lnTo>
                <a:lnTo>
                  <a:pt x="2852" y="502"/>
                </a:lnTo>
                <a:close/>
                <a:moveTo>
                  <a:pt x="2776" y="502"/>
                </a:moveTo>
                <a:lnTo>
                  <a:pt x="2726" y="502"/>
                </a:lnTo>
                <a:lnTo>
                  <a:pt x="2726" y="455"/>
                </a:lnTo>
                <a:lnTo>
                  <a:pt x="2776" y="455"/>
                </a:lnTo>
                <a:lnTo>
                  <a:pt x="2776" y="502"/>
                </a:lnTo>
                <a:close/>
                <a:moveTo>
                  <a:pt x="2700" y="502"/>
                </a:moveTo>
                <a:lnTo>
                  <a:pt x="2651" y="502"/>
                </a:lnTo>
                <a:lnTo>
                  <a:pt x="2651" y="455"/>
                </a:lnTo>
                <a:lnTo>
                  <a:pt x="2700" y="455"/>
                </a:lnTo>
                <a:lnTo>
                  <a:pt x="2700" y="502"/>
                </a:lnTo>
                <a:close/>
                <a:moveTo>
                  <a:pt x="2622" y="502"/>
                </a:moveTo>
                <a:lnTo>
                  <a:pt x="2575" y="502"/>
                </a:lnTo>
                <a:lnTo>
                  <a:pt x="2575" y="455"/>
                </a:lnTo>
                <a:lnTo>
                  <a:pt x="2622" y="455"/>
                </a:lnTo>
                <a:lnTo>
                  <a:pt x="2622" y="502"/>
                </a:lnTo>
                <a:close/>
                <a:moveTo>
                  <a:pt x="2547" y="502"/>
                </a:moveTo>
                <a:lnTo>
                  <a:pt x="2499" y="502"/>
                </a:lnTo>
                <a:lnTo>
                  <a:pt x="2499" y="455"/>
                </a:lnTo>
                <a:lnTo>
                  <a:pt x="2547" y="455"/>
                </a:lnTo>
                <a:lnTo>
                  <a:pt x="2547" y="502"/>
                </a:lnTo>
                <a:close/>
                <a:moveTo>
                  <a:pt x="2471" y="502"/>
                </a:moveTo>
                <a:lnTo>
                  <a:pt x="2424" y="502"/>
                </a:lnTo>
                <a:lnTo>
                  <a:pt x="2424" y="455"/>
                </a:lnTo>
                <a:lnTo>
                  <a:pt x="2471" y="455"/>
                </a:lnTo>
                <a:lnTo>
                  <a:pt x="2471" y="502"/>
                </a:lnTo>
                <a:close/>
                <a:moveTo>
                  <a:pt x="2395" y="502"/>
                </a:moveTo>
                <a:lnTo>
                  <a:pt x="2348" y="502"/>
                </a:lnTo>
                <a:lnTo>
                  <a:pt x="2348" y="455"/>
                </a:lnTo>
                <a:lnTo>
                  <a:pt x="2395" y="455"/>
                </a:lnTo>
                <a:lnTo>
                  <a:pt x="2395" y="502"/>
                </a:lnTo>
                <a:close/>
                <a:moveTo>
                  <a:pt x="2319" y="502"/>
                </a:moveTo>
                <a:lnTo>
                  <a:pt x="2272" y="502"/>
                </a:lnTo>
                <a:lnTo>
                  <a:pt x="2272" y="455"/>
                </a:lnTo>
                <a:lnTo>
                  <a:pt x="2319" y="455"/>
                </a:lnTo>
                <a:lnTo>
                  <a:pt x="2319" y="502"/>
                </a:lnTo>
                <a:close/>
                <a:moveTo>
                  <a:pt x="2244" y="502"/>
                </a:moveTo>
                <a:lnTo>
                  <a:pt x="2196" y="502"/>
                </a:lnTo>
                <a:lnTo>
                  <a:pt x="2196" y="455"/>
                </a:lnTo>
                <a:lnTo>
                  <a:pt x="2244" y="455"/>
                </a:lnTo>
                <a:lnTo>
                  <a:pt x="2244" y="502"/>
                </a:lnTo>
                <a:close/>
                <a:moveTo>
                  <a:pt x="2168" y="502"/>
                </a:moveTo>
                <a:lnTo>
                  <a:pt x="2121" y="502"/>
                </a:lnTo>
                <a:lnTo>
                  <a:pt x="2121" y="455"/>
                </a:lnTo>
                <a:lnTo>
                  <a:pt x="2168" y="455"/>
                </a:lnTo>
                <a:lnTo>
                  <a:pt x="2168" y="502"/>
                </a:lnTo>
                <a:close/>
                <a:moveTo>
                  <a:pt x="2092" y="502"/>
                </a:moveTo>
                <a:lnTo>
                  <a:pt x="2045" y="502"/>
                </a:lnTo>
                <a:lnTo>
                  <a:pt x="2045" y="455"/>
                </a:lnTo>
                <a:lnTo>
                  <a:pt x="2092" y="455"/>
                </a:lnTo>
                <a:lnTo>
                  <a:pt x="2092" y="502"/>
                </a:lnTo>
                <a:close/>
                <a:moveTo>
                  <a:pt x="2016" y="502"/>
                </a:moveTo>
                <a:lnTo>
                  <a:pt x="1969" y="502"/>
                </a:lnTo>
                <a:lnTo>
                  <a:pt x="1969" y="455"/>
                </a:lnTo>
                <a:lnTo>
                  <a:pt x="2016" y="455"/>
                </a:lnTo>
                <a:lnTo>
                  <a:pt x="2016" y="502"/>
                </a:lnTo>
                <a:close/>
                <a:moveTo>
                  <a:pt x="1941" y="502"/>
                </a:moveTo>
                <a:lnTo>
                  <a:pt x="1893" y="502"/>
                </a:lnTo>
                <a:lnTo>
                  <a:pt x="1893" y="455"/>
                </a:lnTo>
                <a:lnTo>
                  <a:pt x="1941" y="455"/>
                </a:lnTo>
                <a:lnTo>
                  <a:pt x="1941" y="502"/>
                </a:lnTo>
                <a:close/>
                <a:moveTo>
                  <a:pt x="1789" y="502"/>
                </a:moveTo>
                <a:lnTo>
                  <a:pt x="1742" y="502"/>
                </a:lnTo>
                <a:lnTo>
                  <a:pt x="1742" y="455"/>
                </a:lnTo>
                <a:lnTo>
                  <a:pt x="1789" y="455"/>
                </a:lnTo>
                <a:lnTo>
                  <a:pt x="1789" y="502"/>
                </a:lnTo>
                <a:close/>
                <a:moveTo>
                  <a:pt x="1714" y="502"/>
                </a:moveTo>
                <a:lnTo>
                  <a:pt x="1666" y="502"/>
                </a:lnTo>
                <a:lnTo>
                  <a:pt x="1666" y="455"/>
                </a:lnTo>
                <a:lnTo>
                  <a:pt x="1714" y="455"/>
                </a:lnTo>
                <a:lnTo>
                  <a:pt x="1714" y="502"/>
                </a:lnTo>
                <a:close/>
                <a:moveTo>
                  <a:pt x="1562" y="502"/>
                </a:moveTo>
                <a:lnTo>
                  <a:pt x="1515" y="502"/>
                </a:lnTo>
                <a:lnTo>
                  <a:pt x="1515" y="455"/>
                </a:lnTo>
                <a:lnTo>
                  <a:pt x="1562" y="455"/>
                </a:lnTo>
                <a:lnTo>
                  <a:pt x="1562" y="502"/>
                </a:lnTo>
                <a:close/>
                <a:moveTo>
                  <a:pt x="1184" y="502"/>
                </a:moveTo>
                <a:lnTo>
                  <a:pt x="1136" y="502"/>
                </a:lnTo>
                <a:lnTo>
                  <a:pt x="1136" y="455"/>
                </a:lnTo>
                <a:lnTo>
                  <a:pt x="1184" y="455"/>
                </a:lnTo>
                <a:lnTo>
                  <a:pt x="1184" y="502"/>
                </a:lnTo>
                <a:close/>
                <a:moveTo>
                  <a:pt x="956" y="502"/>
                </a:moveTo>
                <a:lnTo>
                  <a:pt x="909" y="502"/>
                </a:lnTo>
                <a:lnTo>
                  <a:pt x="909" y="455"/>
                </a:lnTo>
                <a:lnTo>
                  <a:pt x="956" y="455"/>
                </a:lnTo>
                <a:lnTo>
                  <a:pt x="956" y="502"/>
                </a:lnTo>
                <a:close/>
                <a:moveTo>
                  <a:pt x="881" y="502"/>
                </a:moveTo>
                <a:lnTo>
                  <a:pt x="833" y="502"/>
                </a:lnTo>
                <a:lnTo>
                  <a:pt x="833" y="455"/>
                </a:lnTo>
                <a:lnTo>
                  <a:pt x="881" y="455"/>
                </a:lnTo>
                <a:lnTo>
                  <a:pt x="881" y="502"/>
                </a:lnTo>
                <a:close/>
                <a:moveTo>
                  <a:pt x="729" y="502"/>
                </a:moveTo>
                <a:lnTo>
                  <a:pt x="682" y="502"/>
                </a:lnTo>
                <a:lnTo>
                  <a:pt x="682" y="455"/>
                </a:lnTo>
                <a:lnTo>
                  <a:pt x="729" y="455"/>
                </a:lnTo>
                <a:lnTo>
                  <a:pt x="729" y="502"/>
                </a:lnTo>
                <a:close/>
                <a:moveTo>
                  <a:pt x="653" y="502"/>
                </a:moveTo>
                <a:lnTo>
                  <a:pt x="606" y="502"/>
                </a:lnTo>
                <a:lnTo>
                  <a:pt x="606" y="455"/>
                </a:lnTo>
                <a:lnTo>
                  <a:pt x="653" y="455"/>
                </a:lnTo>
                <a:lnTo>
                  <a:pt x="653" y="502"/>
                </a:lnTo>
                <a:close/>
                <a:moveTo>
                  <a:pt x="578" y="502"/>
                </a:moveTo>
                <a:lnTo>
                  <a:pt x="530" y="502"/>
                </a:lnTo>
                <a:lnTo>
                  <a:pt x="530" y="455"/>
                </a:lnTo>
                <a:lnTo>
                  <a:pt x="578" y="455"/>
                </a:lnTo>
                <a:lnTo>
                  <a:pt x="578" y="502"/>
                </a:lnTo>
                <a:close/>
                <a:moveTo>
                  <a:pt x="502" y="502"/>
                </a:moveTo>
                <a:lnTo>
                  <a:pt x="455" y="502"/>
                </a:lnTo>
                <a:lnTo>
                  <a:pt x="455" y="455"/>
                </a:lnTo>
                <a:lnTo>
                  <a:pt x="502" y="455"/>
                </a:lnTo>
                <a:lnTo>
                  <a:pt x="502" y="502"/>
                </a:lnTo>
                <a:close/>
                <a:moveTo>
                  <a:pt x="426" y="502"/>
                </a:moveTo>
                <a:lnTo>
                  <a:pt x="379" y="502"/>
                </a:lnTo>
                <a:lnTo>
                  <a:pt x="379" y="455"/>
                </a:lnTo>
                <a:lnTo>
                  <a:pt x="426" y="455"/>
                </a:lnTo>
                <a:lnTo>
                  <a:pt x="426" y="502"/>
                </a:lnTo>
                <a:close/>
                <a:moveTo>
                  <a:pt x="351" y="502"/>
                </a:moveTo>
                <a:lnTo>
                  <a:pt x="303" y="502"/>
                </a:lnTo>
                <a:lnTo>
                  <a:pt x="303" y="455"/>
                </a:lnTo>
                <a:lnTo>
                  <a:pt x="351" y="455"/>
                </a:lnTo>
                <a:lnTo>
                  <a:pt x="351" y="502"/>
                </a:lnTo>
                <a:close/>
                <a:moveTo>
                  <a:pt x="275" y="502"/>
                </a:moveTo>
                <a:lnTo>
                  <a:pt x="227" y="502"/>
                </a:lnTo>
                <a:lnTo>
                  <a:pt x="227" y="455"/>
                </a:lnTo>
                <a:lnTo>
                  <a:pt x="275" y="455"/>
                </a:lnTo>
                <a:lnTo>
                  <a:pt x="275" y="502"/>
                </a:lnTo>
                <a:close/>
                <a:moveTo>
                  <a:pt x="123" y="502"/>
                </a:moveTo>
                <a:lnTo>
                  <a:pt x="76" y="502"/>
                </a:lnTo>
                <a:lnTo>
                  <a:pt x="76" y="455"/>
                </a:lnTo>
                <a:lnTo>
                  <a:pt x="123" y="455"/>
                </a:lnTo>
                <a:lnTo>
                  <a:pt x="123" y="502"/>
                </a:lnTo>
                <a:close/>
                <a:moveTo>
                  <a:pt x="3458" y="426"/>
                </a:moveTo>
                <a:lnTo>
                  <a:pt x="3408" y="426"/>
                </a:lnTo>
                <a:lnTo>
                  <a:pt x="3408" y="379"/>
                </a:lnTo>
                <a:lnTo>
                  <a:pt x="3458" y="379"/>
                </a:lnTo>
                <a:lnTo>
                  <a:pt x="3458" y="426"/>
                </a:lnTo>
                <a:close/>
                <a:moveTo>
                  <a:pt x="3382" y="426"/>
                </a:moveTo>
                <a:lnTo>
                  <a:pt x="3332" y="426"/>
                </a:lnTo>
                <a:lnTo>
                  <a:pt x="3332" y="379"/>
                </a:lnTo>
                <a:lnTo>
                  <a:pt x="3382" y="379"/>
                </a:lnTo>
                <a:lnTo>
                  <a:pt x="3382" y="426"/>
                </a:lnTo>
                <a:close/>
                <a:moveTo>
                  <a:pt x="3306" y="426"/>
                </a:moveTo>
                <a:lnTo>
                  <a:pt x="3257" y="426"/>
                </a:lnTo>
                <a:lnTo>
                  <a:pt x="3257" y="379"/>
                </a:lnTo>
                <a:lnTo>
                  <a:pt x="3306" y="379"/>
                </a:lnTo>
                <a:lnTo>
                  <a:pt x="3306" y="426"/>
                </a:lnTo>
                <a:close/>
                <a:moveTo>
                  <a:pt x="3230" y="426"/>
                </a:moveTo>
                <a:lnTo>
                  <a:pt x="3181" y="426"/>
                </a:lnTo>
                <a:lnTo>
                  <a:pt x="3181" y="379"/>
                </a:lnTo>
                <a:lnTo>
                  <a:pt x="3230" y="379"/>
                </a:lnTo>
                <a:lnTo>
                  <a:pt x="3230" y="426"/>
                </a:lnTo>
                <a:close/>
                <a:moveTo>
                  <a:pt x="3155" y="426"/>
                </a:moveTo>
                <a:lnTo>
                  <a:pt x="3105" y="426"/>
                </a:lnTo>
                <a:lnTo>
                  <a:pt x="3105" y="379"/>
                </a:lnTo>
                <a:lnTo>
                  <a:pt x="3155" y="379"/>
                </a:lnTo>
                <a:lnTo>
                  <a:pt x="3155" y="426"/>
                </a:lnTo>
                <a:close/>
                <a:moveTo>
                  <a:pt x="3079" y="426"/>
                </a:moveTo>
                <a:lnTo>
                  <a:pt x="3029" y="426"/>
                </a:lnTo>
                <a:lnTo>
                  <a:pt x="3029" y="379"/>
                </a:lnTo>
                <a:lnTo>
                  <a:pt x="3079" y="379"/>
                </a:lnTo>
                <a:lnTo>
                  <a:pt x="3079" y="426"/>
                </a:lnTo>
                <a:close/>
                <a:moveTo>
                  <a:pt x="3003" y="426"/>
                </a:moveTo>
                <a:lnTo>
                  <a:pt x="2954" y="426"/>
                </a:lnTo>
                <a:lnTo>
                  <a:pt x="2954" y="379"/>
                </a:lnTo>
                <a:lnTo>
                  <a:pt x="3003" y="379"/>
                </a:lnTo>
                <a:lnTo>
                  <a:pt x="3003" y="426"/>
                </a:lnTo>
                <a:close/>
                <a:moveTo>
                  <a:pt x="2928" y="426"/>
                </a:moveTo>
                <a:lnTo>
                  <a:pt x="2878" y="426"/>
                </a:lnTo>
                <a:lnTo>
                  <a:pt x="2878" y="379"/>
                </a:lnTo>
                <a:lnTo>
                  <a:pt x="2928" y="379"/>
                </a:lnTo>
                <a:lnTo>
                  <a:pt x="2928" y="426"/>
                </a:lnTo>
                <a:close/>
                <a:moveTo>
                  <a:pt x="2852" y="426"/>
                </a:moveTo>
                <a:lnTo>
                  <a:pt x="2802" y="426"/>
                </a:lnTo>
                <a:lnTo>
                  <a:pt x="2802" y="379"/>
                </a:lnTo>
                <a:lnTo>
                  <a:pt x="2852" y="379"/>
                </a:lnTo>
                <a:lnTo>
                  <a:pt x="2852" y="426"/>
                </a:lnTo>
                <a:close/>
                <a:moveTo>
                  <a:pt x="2776" y="426"/>
                </a:moveTo>
                <a:lnTo>
                  <a:pt x="2726" y="426"/>
                </a:lnTo>
                <a:lnTo>
                  <a:pt x="2726" y="379"/>
                </a:lnTo>
                <a:lnTo>
                  <a:pt x="2776" y="379"/>
                </a:lnTo>
                <a:lnTo>
                  <a:pt x="2776" y="426"/>
                </a:lnTo>
                <a:close/>
                <a:moveTo>
                  <a:pt x="2700" y="426"/>
                </a:moveTo>
                <a:lnTo>
                  <a:pt x="2651" y="426"/>
                </a:lnTo>
                <a:lnTo>
                  <a:pt x="2651" y="379"/>
                </a:lnTo>
                <a:lnTo>
                  <a:pt x="2700" y="379"/>
                </a:lnTo>
                <a:lnTo>
                  <a:pt x="2700" y="426"/>
                </a:lnTo>
                <a:close/>
                <a:moveTo>
                  <a:pt x="2622" y="426"/>
                </a:moveTo>
                <a:lnTo>
                  <a:pt x="2575" y="426"/>
                </a:lnTo>
                <a:lnTo>
                  <a:pt x="2575" y="379"/>
                </a:lnTo>
                <a:lnTo>
                  <a:pt x="2622" y="379"/>
                </a:lnTo>
                <a:lnTo>
                  <a:pt x="2622" y="426"/>
                </a:lnTo>
                <a:close/>
                <a:moveTo>
                  <a:pt x="2547" y="426"/>
                </a:moveTo>
                <a:lnTo>
                  <a:pt x="2499" y="426"/>
                </a:lnTo>
                <a:lnTo>
                  <a:pt x="2499" y="379"/>
                </a:lnTo>
                <a:lnTo>
                  <a:pt x="2547" y="379"/>
                </a:lnTo>
                <a:lnTo>
                  <a:pt x="2547" y="426"/>
                </a:lnTo>
                <a:close/>
                <a:moveTo>
                  <a:pt x="2471" y="426"/>
                </a:moveTo>
                <a:lnTo>
                  <a:pt x="2424" y="426"/>
                </a:lnTo>
                <a:lnTo>
                  <a:pt x="2424" y="379"/>
                </a:lnTo>
                <a:lnTo>
                  <a:pt x="2471" y="379"/>
                </a:lnTo>
                <a:lnTo>
                  <a:pt x="2471" y="426"/>
                </a:lnTo>
                <a:close/>
                <a:moveTo>
                  <a:pt x="2395" y="426"/>
                </a:moveTo>
                <a:lnTo>
                  <a:pt x="2348" y="426"/>
                </a:lnTo>
                <a:lnTo>
                  <a:pt x="2348" y="379"/>
                </a:lnTo>
                <a:lnTo>
                  <a:pt x="2395" y="379"/>
                </a:lnTo>
                <a:lnTo>
                  <a:pt x="2395" y="426"/>
                </a:lnTo>
                <a:close/>
                <a:moveTo>
                  <a:pt x="2319" y="426"/>
                </a:moveTo>
                <a:lnTo>
                  <a:pt x="2272" y="426"/>
                </a:lnTo>
                <a:lnTo>
                  <a:pt x="2272" y="379"/>
                </a:lnTo>
                <a:lnTo>
                  <a:pt x="2319" y="379"/>
                </a:lnTo>
                <a:lnTo>
                  <a:pt x="2319" y="426"/>
                </a:lnTo>
                <a:close/>
                <a:moveTo>
                  <a:pt x="2244" y="426"/>
                </a:moveTo>
                <a:lnTo>
                  <a:pt x="2196" y="426"/>
                </a:lnTo>
                <a:lnTo>
                  <a:pt x="2196" y="379"/>
                </a:lnTo>
                <a:lnTo>
                  <a:pt x="2244" y="379"/>
                </a:lnTo>
                <a:lnTo>
                  <a:pt x="2244" y="426"/>
                </a:lnTo>
                <a:close/>
                <a:moveTo>
                  <a:pt x="2168" y="426"/>
                </a:moveTo>
                <a:lnTo>
                  <a:pt x="2121" y="426"/>
                </a:lnTo>
                <a:lnTo>
                  <a:pt x="2121" y="379"/>
                </a:lnTo>
                <a:lnTo>
                  <a:pt x="2168" y="379"/>
                </a:lnTo>
                <a:lnTo>
                  <a:pt x="2168" y="426"/>
                </a:lnTo>
                <a:close/>
                <a:moveTo>
                  <a:pt x="2092" y="426"/>
                </a:moveTo>
                <a:lnTo>
                  <a:pt x="2045" y="426"/>
                </a:lnTo>
                <a:lnTo>
                  <a:pt x="2045" y="379"/>
                </a:lnTo>
                <a:lnTo>
                  <a:pt x="2092" y="379"/>
                </a:lnTo>
                <a:lnTo>
                  <a:pt x="2092" y="426"/>
                </a:lnTo>
                <a:close/>
                <a:moveTo>
                  <a:pt x="2016" y="426"/>
                </a:moveTo>
                <a:lnTo>
                  <a:pt x="1969" y="426"/>
                </a:lnTo>
                <a:lnTo>
                  <a:pt x="1969" y="379"/>
                </a:lnTo>
                <a:lnTo>
                  <a:pt x="2016" y="379"/>
                </a:lnTo>
                <a:lnTo>
                  <a:pt x="2016" y="426"/>
                </a:lnTo>
                <a:close/>
                <a:moveTo>
                  <a:pt x="1941" y="426"/>
                </a:moveTo>
                <a:lnTo>
                  <a:pt x="1893" y="426"/>
                </a:lnTo>
                <a:lnTo>
                  <a:pt x="1893" y="379"/>
                </a:lnTo>
                <a:lnTo>
                  <a:pt x="1941" y="379"/>
                </a:lnTo>
                <a:lnTo>
                  <a:pt x="1941" y="426"/>
                </a:lnTo>
                <a:close/>
                <a:moveTo>
                  <a:pt x="1865" y="426"/>
                </a:moveTo>
                <a:lnTo>
                  <a:pt x="1818" y="426"/>
                </a:lnTo>
                <a:lnTo>
                  <a:pt x="1818" y="379"/>
                </a:lnTo>
                <a:lnTo>
                  <a:pt x="1865" y="379"/>
                </a:lnTo>
                <a:lnTo>
                  <a:pt x="1865" y="426"/>
                </a:lnTo>
                <a:close/>
                <a:moveTo>
                  <a:pt x="1789" y="426"/>
                </a:moveTo>
                <a:lnTo>
                  <a:pt x="1742" y="426"/>
                </a:lnTo>
                <a:lnTo>
                  <a:pt x="1742" y="379"/>
                </a:lnTo>
                <a:lnTo>
                  <a:pt x="1789" y="379"/>
                </a:lnTo>
                <a:lnTo>
                  <a:pt x="1789" y="426"/>
                </a:lnTo>
                <a:close/>
                <a:moveTo>
                  <a:pt x="1486" y="426"/>
                </a:moveTo>
                <a:lnTo>
                  <a:pt x="1439" y="426"/>
                </a:lnTo>
                <a:lnTo>
                  <a:pt x="1439" y="379"/>
                </a:lnTo>
                <a:lnTo>
                  <a:pt x="1486" y="379"/>
                </a:lnTo>
                <a:lnTo>
                  <a:pt x="1486" y="426"/>
                </a:lnTo>
                <a:close/>
                <a:moveTo>
                  <a:pt x="1411" y="426"/>
                </a:moveTo>
                <a:lnTo>
                  <a:pt x="1363" y="426"/>
                </a:lnTo>
                <a:lnTo>
                  <a:pt x="1363" y="379"/>
                </a:lnTo>
                <a:lnTo>
                  <a:pt x="1411" y="379"/>
                </a:lnTo>
                <a:lnTo>
                  <a:pt x="1411" y="426"/>
                </a:lnTo>
                <a:close/>
                <a:moveTo>
                  <a:pt x="1259" y="426"/>
                </a:moveTo>
                <a:lnTo>
                  <a:pt x="1212" y="426"/>
                </a:lnTo>
                <a:lnTo>
                  <a:pt x="1212" y="379"/>
                </a:lnTo>
                <a:lnTo>
                  <a:pt x="1259" y="379"/>
                </a:lnTo>
                <a:lnTo>
                  <a:pt x="1259" y="426"/>
                </a:lnTo>
                <a:close/>
                <a:moveTo>
                  <a:pt x="1184" y="426"/>
                </a:moveTo>
                <a:lnTo>
                  <a:pt x="1136" y="426"/>
                </a:lnTo>
                <a:lnTo>
                  <a:pt x="1136" y="379"/>
                </a:lnTo>
                <a:lnTo>
                  <a:pt x="1184" y="379"/>
                </a:lnTo>
                <a:lnTo>
                  <a:pt x="1184" y="426"/>
                </a:lnTo>
                <a:close/>
                <a:moveTo>
                  <a:pt x="956" y="426"/>
                </a:moveTo>
                <a:lnTo>
                  <a:pt x="909" y="426"/>
                </a:lnTo>
                <a:lnTo>
                  <a:pt x="909" y="379"/>
                </a:lnTo>
                <a:lnTo>
                  <a:pt x="956" y="379"/>
                </a:lnTo>
                <a:lnTo>
                  <a:pt x="956" y="426"/>
                </a:lnTo>
                <a:close/>
                <a:moveTo>
                  <a:pt x="881" y="426"/>
                </a:moveTo>
                <a:lnTo>
                  <a:pt x="833" y="426"/>
                </a:lnTo>
                <a:lnTo>
                  <a:pt x="833" y="379"/>
                </a:lnTo>
                <a:lnTo>
                  <a:pt x="881" y="379"/>
                </a:lnTo>
                <a:lnTo>
                  <a:pt x="881" y="426"/>
                </a:lnTo>
                <a:close/>
                <a:moveTo>
                  <a:pt x="805" y="426"/>
                </a:moveTo>
                <a:lnTo>
                  <a:pt x="758" y="426"/>
                </a:lnTo>
                <a:lnTo>
                  <a:pt x="758" y="379"/>
                </a:lnTo>
                <a:lnTo>
                  <a:pt x="805" y="379"/>
                </a:lnTo>
                <a:lnTo>
                  <a:pt x="805" y="426"/>
                </a:lnTo>
                <a:close/>
                <a:moveTo>
                  <a:pt x="729" y="426"/>
                </a:moveTo>
                <a:lnTo>
                  <a:pt x="682" y="426"/>
                </a:lnTo>
                <a:lnTo>
                  <a:pt x="682" y="379"/>
                </a:lnTo>
                <a:lnTo>
                  <a:pt x="729" y="379"/>
                </a:lnTo>
                <a:lnTo>
                  <a:pt x="729" y="426"/>
                </a:lnTo>
                <a:close/>
                <a:moveTo>
                  <a:pt x="653" y="426"/>
                </a:moveTo>
                <a:lnTo>
                  <a:pt x="606" y="426"/>
                </a:lnTo>
                <a:lnTo>
                  <a:pt x="606" y="379"/>
                </a:lnTo>
                <a:lnTo>
                  <a:pt x="653" y="379"/>
                </a:lnTo>
                <a:lnTo>
                  <a:pt x="653" y="426"/>
                </a:lnTo>
                <a:close/>
                <a:moveTo>
                  <a:pt x="578" y="426"/>
                </a:moveTo>
                <a:lnTo>
                  <a:pt x="530" y="426"/>
                </a:lnTo>
                <a:lnTo>
                  <a:pt x="530" y="379"/>
                </a:lnTo>
                <a:lnTo>
                  <a:pt x="578" y="379"/>
                </a:lnTo>
                <a:lnTo>
                  <a:pt x="578" y="426"/>
                </a:lnTo>
                <a:close/>
                <a:moveTo>
                  <a:pt x="502" y="426"/>
                </a:moveTo>
                <a:lnTo>
                  <a:pt x="455" y="426"/>
                </a:lnTo>
                <a:lnTo>
                  <a:pt x="455" y="379"/>
                </a:lnTo>
                <a:lnTo>
                  <a:pt x="502" y="379"/>
                </a:lnTo>
                <a:lnTo>
                  <a:pt x="502" y="426"/>
                </a:lnTo>
                <a:close/>
                <a:moveTo>
                  <a:pt x="426" y="426"/>
                </a:moveTo>
                <a:lnTo>
                  <a:pt x="379" y="426"/>
                </a:lnTo>
                <a:lnTo>
                  <a:pt x="379" y="379"/>
                </a:lnTo>
                <a:lnTo>
                  <a:pt x="426" y="379"/>
                </a:lnTo>
                <a:lnTo>
                  <a:pt x="426" y="426"/>
                </a:lnTo>
                <a:close/>
                <a:moveTo>
                  <a:pt x="351" y="426"/>
                </a:moveTo>
                <a:lnTo>
                  <a:pt x="303" y="426"/>
                </a:lnTo>
                <a:lnTo>
                  <a:pt x="303" y="379"/>
                </a:lnTo>
                <a:lnTo>
                  <a:pt x="351" y="379"/>
                </a:lnTo>
                <a:lnTo>
                  <a:pt x="351" y="426"/>
                </a:lnTo>
                <a:close/>
                <a:moveTo>
                  <a:pt x="275" y="426"/>
                </a:moveTo>
                <a:lnTo>
                  <a:pt x="227" y="426"/>
                </a:lnTo>
                <a:lnTo>
                  <a:pt x="227" y="379"/>
                </a:lnTo>
                <a:lnTo>
                  <a:pt x="275" y="379"/>
                </a:lnTo>
                <a:lnTo>
                  <a:pt x="275" y="426"/>
                </a:lnTo>
                <a:close/>
                <a:moveTo>
                  <a:pt x="199" y="426"/>
                </a:moveTo>
                <a:lnTo>
                  <a:pt x="152" y="426"/>
                </a:lnTo>
                <a:lnTo>
                  <a:pt x="152" y="379"/>
                </a:lnTo>
                <a:lnTo>
                  <a:pt x="199" y="379"/>
                </a:lnTo>
                <a:lnTo>
                  <a:pt x="199" y="426"/>
                </a:lnTo>
                <a:close/>
                <a:moveTo>
                  <a:pt x="123" y="426"/>
                </a:moveTo>
                <a:lnTo>
                  <a:pt x="76" y="426"/>
                </a:lnTo>
                <a:lnTo>
                  <a:pt x="76" y="379"/>
                </a:lnTo>
                <a:lnTo>
                  <a:pt x="123" y="379"/>
                </a:lnTo>
                <a:lnTo>
                  <a:pt x="123" y="426"/>
                </a:lnTo>
                <a:close/>
                <a:moveTo>
                  <a:pt x="48" y="426"/>
                </a:moveTo>
                <a:lnTo>
                  <a:pt x="0" y="426"/>
                </a:lnTo>
                <a:lnTo>
                  <a:pt x="0" y="379"/>
                </a:lnTo>
                <a:lnTo>
                  <a:pt x="48" y="379"/>
                </a:lnTo>
                <a:lnTo>
                  <a:pt x="48" y="426"/>
                </a:lnTo>
                <a:close/>
                <a:moveTo>
                  <a:pt x="3382" y="351"/>
                </a:moveTo>
                <a:lnTo>
                  <a:pt x="3332" y="351"/>
                </a:lnTo>
                <a:lnTo>
                  <a:pt x="3332" y="303"/>
                </a:lnTo>
                <a:lnTo>
                  <a:pt x="3382" y="303"/>
                </a:lnTo>
                <a:lnTo>
                  <a:pt x="3382" y="351"/>
                </a:lnTo>
                <a:close/>
                <a:moveTo>
                  <a:pt x="3306" y="351"/>
                </a:moveTo>
                <a:lnTo>
                  <a:pt x="3257" y="351"/>
                </a:lnTo>
                <a:lnTo>
                  <a:pt x="3257" y="303"/>
                </a:lnTo>
                <a:lnTo>
                  <a:pt x="3306" y="303"/>
                </a:lnTo>
                <a:lnTo>
                  <a:pt x="3306" y="351"/>
                </a:lnTo>
                <a:close/>
                <a:moveTo>
                  <a:pt x="3230" y="351"/>
                </a:moveTo>
                <a:lnTo>
                  <a:pt x="3181" y="351"/>
                </a:lnTo>
                <a:lnTo>
                  <a:pt x="3181" y="303"/>
                </a:lnTo>
                <a:lnTo>
                  <a:pt x="3230" y="303"/>
                </a:lnTo>
                <a:lnTo>
                  <a:pt x="3230" y="351"/>
                </a:lnTo>
                <a:close/>
                <a:moveTo>
                  <a:pt x="3155" y="351"/>
                </a:moveTo>
                <a:lnTo>
                  <a:pt x="3105" y="351"/>
                </a:lnTo>
                <a:lnTo>
                  <a:pt x="3105" y="303"/>
                </a:lnTo>
                <a:lnTo>
                  <a:pt x="3155" y="303"/>
                </a:lnTo>
                <a:lnTo>
                  <a:pt x="3155" y="351"/>
                </a:lnTo>
                <a:close/>
                <a:moveTo>
                  <a:pt x="3079" y="351"/>
                </a:moveTo>
                <a:lnTo>
                  <a:pt x="3029" y="351"/>
                </a:lnTo>
                <a:lnTo>
                  <a:pt x="3029" y="303"/>
                </a:lnTo>
                <a:lnTo>
                  <a:pt x="3079" y="303"/>
                </a:lnTo>
                <a:lnTo>
                  <a:pt x="3079" y="351"/>
                </a:lnTo>
                <a:close/>
                <a:moveTo>
                  <a:pt x="3003" y="351"/>
                </a:moveTo>
                <a:lnTo>
                  <a:pt x="2954" y="351"/>
                </a:lnTo>
                <a:lnTo>
                  <a:pt x="2954" y="303"/>
                </a:lnTo>
                <a:lnTo>
                  <a:pt x="3003" y="303"/>
                </a:lnTo>
                <a:lnTo>
                  <a:pt x="3003" y="351"/>
                </a:lnTo>
                <a:close/>
                <a:moveTo>
                  <a:pt x="2928" y="351"/>
                </a:moveTo>
                <a:lnTo>
                  <a:pt x="2878" y="351"/>
                </a:lnTo>
                <a:lnTo>
                  <a:pt x="2878" y="303"/>
                </a:lnTo>
                <a:lnTo>
                  <a:pt x="2928" y="303"/>
                </a:lnTo>
                <a:lnTo>
                  <a:pt x="2928" y="351"/>
                </a:lnTo>
                <a:close/>
                <a:moveTo>
                  <a:pt x="2852" y="351"/>
                </a:moveTo>
                <a:lnTo>
                  <a:pt x="2802" y="351"/>
                </a:lnTo>
                <a:lnTo>
                  <a:pt x="2802" y="303"/>
                </a:lnTo>
                <a:lnTo>
                  <a:pt x="2852" y="303"/>
                </a:lnTo>
                <a:lnTo>
                  <a:pt x="2852" y="351"/>
                </a:lnTo>
                <a:close/>
                <a:moveTo>
                  <a:pt x="2776" y="351"/>
                </a:moveTo>
                <a:lnTo>
                  <a:pt x="2726" y="351"/>
                </a:lnTo>
                <a:lnTo>
                  <a:pt x="2726" y="303"/>
                </a:lnTo>
                <a:lnTo>
                  <a:pt x="2776" y="303"/>
                </a:lnTo>
                <a:lnTo>
                  <a:pt x="2776" y="351"/>
                </a:lnTo>
                <a:close/>
                <a:moveTo>
                  <a:pt x="2700" y="351"/>
                </a:moveTo>
                <a:lnTo>
                  <a:pt x="2651" y="351"/>
                </a:lnTo>
                <a:lnTo>
                  <a:pt x="2651" y="303"/>
                </a:lnTo>
                <a:lnTo>
                  <a:pt x="2700" y="303"/>
                </a:lnTo>
                <a:lnTo>
                  <a:pt x="2700" y="351"/>
                </a:lnTo>
                <a:close/>
                <a:moveTo>
                  <a:pt x="2622" y="351"/>
                </a:moveTo>
                <a:lnTo>
                  <a:pt x="2575" y="351"/>
                </a:lnTo>
                <a:lnTo>
                  <a:pt x="2575" y="303"/>
                </a:lnTo>
                <a:lnTo>
                  <a:pt x="2622" y="303"/>
                </a:lnTo>
                <a:lnTo>
                  <a:pt x="2622" y="351"/>
                </a:lnTo>
                <a:close/>
                <a:moveTo>
                  <a:pt x="2547" y="351"/>
                </a:moveTo>
                <a:lnTo>
                  <a:pt x="2499" y="351"/>
                </a:lnTo>
                <a:lnTo>
                  <a:pt x="2499" y="303"/>
                </a:lnTo>
                <a:lnTo>
                  <a:pt x="2547" y="303"/>
                </a:lnTo>
                <a:lnTo>
                  <a:pt x="2547" y="351"/>
                </a:lnTo>
                <a:close/>
                <a:moveTo>
                  <a:pt x="2471" y="351"/>
                </a:moveTo>
                <a:lnTo>
                  <a:pt x="2424" y="351"/>
                </a:lnTo>
                <a:lnTo>
                  <a:pt x="2424" y="303"/>
                </a:lnTo>
                <a:lnTo>
                  <a:pt x="2471" y="303"/>
                </a:lnTo>
                <a:lnTo>
                  <a:pt x="2471" y="351"/>
                </a:lnTo>
                <a:close/>
                <a:moveTo>
                  <a:pt x="2395" y="351"/>
                </a:moveTo>
                <a:lnTo>
                  <a:pt x="2348" y="351"/>
                </a:lnTo>
                <a:lnTo>
                  <a:pt x="2348" y="303"/>
                </a:lnTo>
                <a:lnTo>
                  <a:pt x="2395" y="303"/>
                </a:lnTo>
                <a:lnTo>
                  <a:pt x="2395" y="351"/>
                </a:lnTo>
                <a:close/>
                <a:moveTo>
                  <a:pt x="2319" y="351"/>
                </a:moveTo>
                <a:lnTo>
                  <a:pt x="2272" y="351"/>
                </a:lnTo>
                <a:lnTo>
                  <a:pt x="2272" y="303"/>
                </a:lnTo>
                <a:lnTo>
                  <a:pt x="2319" y="303"/>
                </a:lnTo>
                <a:lnTo>
                  <a:pt x="2319" y="351"/>
                </a:lnTo>
                <a:close/>
                <a:moveTo>
                  <a:pt x="2244" y="351"/>
                </a:moveTo>
                <a:lnTo>
                  <a:pt x="2196" y="351"/>
                </a:lnTo>
                <a:lnTo>
                  <a:pt x="2196" y="303"/>
                </a:lnTo>
                <a:lnTo>
                  <a:pt x="2244" y="303"/>
                </a:lnTo>
                <a:lnTo>
                  <a:pt x="2244" y="351"/>
                </a:lnTo>
                <a:close/>
                <a:moveTo>
                  <a:pt x="2168" y="351"/>
                </a:moveTo>
                <a:lnTo>
                  <a:pt x="2121" y="351"/>
                </a:lnTo>
                <a:lnTo>
                  <a:pt x="2121" y="303"/>
                </a:lnTo>
                <a:lnTo>
                  <a:pt x="2168" y="303"/>
                </a:lnTo>
                <a:lnTo>
                  <a:pt x="2168" y="351"/>
                </a:lnTo>
                <a:close/>
                <a:moveTo>
                  <a:pt x="2016" y="351"/>
                </a:moveTo>
                <a:lnTo>
                  <a:pt x="1969" y="351"/>
                </a:lnTo>
                <a:lnTo>
                  <a:pt x="1969" y="303"/>
                </a:lnTo>
                <a:lnTo>
                  <a:pt x="2016" y="303"/>
                </a:lnTo>
                <a:lnTo>
                  <a:pt x="2016" y="351"/>
                </a:lnTo>
                <a:close/>
                <a:moveTo>
                  <a:pt x="1941" y="351"/>
                </a:moveTo>
                <a:lnTo>
                  <a:pt x="1893" y="351"/>
                </a:lnTo>
                <a:lnTo>
                  <a:pt x="1893" y="303"/>
                </a:lnTo>
                <a:lnTo>
                  <a:pt x="1941" y="303"/>
                </a:lnTo>
                <a:lnTo>
                  <a:pt x="1941" y="351"/>
                </a:lnTo>
                <a:close/>
                <a:moveTo>
                  <a:pt x="1865" y="351"/>
                </a:moveTo>
                <a:lnTo>
                  <a:pt x="1818" y="351"/>
                </a:lnTo>
                <a:lnTo>
                  <a:pt x="1818" y="303"/>
                </a:lnTo>
                <a:lnTo>
                  <a:pt x="1865" y="303"/>
                </a:lnTo>
                <a:lnTo>
                  <a:pt x="1865" y="351"/>
                </a:lnTo>
                <a:close/>
                <a:moveTo>
                  <a:pt x="1335" y="351"/>
                </a:moveTo>
                <a:lnTo>
                  <a:pt x="1288" y="351"/>
                </a:lnTo>
                <a:lnTo>
                  <a:pt x="1288" y="303"/>
                </a:lnTo>
                <a:lnTo>
                  <a:pt x="1335" y="303"/>
                </a:lnTo>
                <a:lnTo>
                  <a:pt x="1335" y="351"/>
                </a:lnTo>
                <a:close/>
                <a:moveTo>
                  <a:pt x="1259" y="351"/>
                </a:moveTo>
                <a:lnTo>
                  <a:pt x="1212" y="351"/>
                </a:lnTo>
                <a:lnTo>
                  <a:pt x="1212" y="303"/>
                </a:lnTo>
                <a:lnTo>
                  <a:pt x="1259" y="303"/>
                </a:lnTo>
                <a:lnTo>
                  <a:pt x="1259" y="351"/>
                </a:lnTo>
                <a:close/>
                <a:moveTo>
                  <a:pt x="1184" y="351"/>
                </a:moveTo>
                <a:lnTo>
                  <a:pt x="1136" y="351"/>
                </a:lnTo>
                <a:lnTo>
                  <a:pt x="1136" y="303"/>
                </a:lnTo>
                <a:lnTo>
                  <a:pt x="1184" y="303"/>
                </a:lnTo>
                <a:lnTo>
                  <a:pt x="1184" y="351"/>
                </a:lnTo>
                <a:close/>
                <a:moveTo>
                  <a:pt x="1032" y="351"/>
                </a:moveTo>
                <a:lnTo>
                  <a:pt x="985" y="351"/>
                </a:lnTo>
                <a:lnTo>
                  <a:pt x="985" y="303"/>
                </a:lnTo>
                <a:lnTo>
                  <a:pt x="1032" y="303"/>
                </a:lnTo>
                <a:lnTo>
                  <a:pt x="1032" y="351"/>
                </a:lnTo>
                <a:close/>
                <a:moveTo>
                  <a:pt x="956" y="351"/>
                </a:moveTo>
                <a:lnTo>
                  <a:pt x="909" y="351"/>
                </a:lnTo>
                <a:lnTo>
                  <a:pt x="909" y="303"/>
                </a:lnTo>
                <a:lnTo>
                  <a:pt x="956" y="303"/>
                </a:lnTo>
                <a:lnTo>
                  <a:pt x="956" y="351"/>
                </a:lnTo>
                <a:close/>
                <a:moveTo>
                  <a:pt x="805" y="351"/>
                </a:moveTo>
                <a:lnTo>
                  <a:pt x="758" y="351"/>
                </a:lnTo>
                <a:lnTo>
                  <a:pt x="758" y="303"/>
                </a:lnTo>
                <a:lnTo>
                  <a:pt x="805" y="303"/>
                </a:lnTo>
                <a:lnTo>
                  <a:pt x="805" y="351"/>
                </a:lnTo>
                <a:close/>
                <a:moveTo>
                  <a:pt x="729" y="351"/>
                </a:moveTo>
                <a:lnTo>
                  <a:pt x="682" y="351"/>
                </a:lnTo>
                <a:lnTo>
                  <a:pt x="682" y="303"/>
                </a:lnTo>
                <a:lnTo>
                  <a:pt x="729" y="303"/>
                </a:lnTo>
                <a:lnTo>
                  <a:pt x="729" y="351"/>
                </a:lnTo>
                <a:close/>
                <a:moveTo>
                  <a:pt x="653" y="351"/>
                </a:moveTo>
                <a:lnTo>
                  <a:pt x="606" y="351"/>
                </a:lnTo>
                <a:lnTo>
                  <a:pt x="606" y="303"/>
                </a:lnTo>
                <a:lnTo>
                  <a:pt x="653" y="303"/>
                </a:lnTo>
                <a:lnTo>
                  <a:pt x="653" y="351"/>
                </a:lnTo>
                <a:close/>
                <a:moveTo>
                  <a:pt x="578" y="351"/>
                </a:moveTo>
                <a:lnTo>
                  <a:pt x="530" y="351"/>
                </a:lnTo>
                <a:lnTo>
                  <a:pt x="530" y="303"/>
                </a:lnTo>
                <a:lnTo>
                  <a:pt x="578" y="303"/>
                </a:lnTo>
                <a:lnTo>
                  <a:pt x="578" y="351"/>
                </a:lnTo>
                <a:close/>
                <a:moveTo>
                  <a:pt x="502" y="351"/>
                </a:moveTo>
                <a:lnTo>
                  <a:pt x="455" y="351"/>
                </a:lnTo>
                <a:lnTo>
                  <a:pt x="455" y="303"/>
                </a:lnTo>
                <a:lnTo>
                  <a:pt x="502" y="303"/>
                </a:lnTo>
                <a:lnTo>
                  <a:pt x="502" y="351"/>
                </a:lnTo>
                <a:close/>
                <a:moveTo>
                  <a:pt x="426" y="351"/>
                </a:moveTo>
                <a:lnTo>
                  <a:pt x="379" y="351"/>
                </a:lnTo>
                <a:lnTo>
                  <a:pt x="379" y="303"/>
                </a:lnTo>
                <a:lnTo>
                  <a:pt x="426" y="303"/>
                </a:lnTo>
                <a:lnTo>
                  <a:pt x="426" y="351"/>
                </a:lnTo>
                <a:close/>
                <a:moveTo>
                  <a:pt x="351" y="351"/>
                </a:moveTo>
                <a:lnTo>
                  <a:pt x="303" y="351"/>
                </a:lnTo>
                <a:lnTo>
                  <a:pt x="303" y="303"/>
                </a:lnTo>
                <a:lnTo>
                  <a:pt x="351" y="303"/>
                </a:lnTo>
                <a:lnTo>
                  <a:pt x="351" y="351"/>
                </a:lnTo>
                <a:close/>
                <a:moveTo>
                  <a:pt x="275" y="351"/>
                </a:moveTo>
                <a:lnTo>
                  <a:pt x="227" y="351"/>
                </a:lnTo>
                <a:lnTo>
                  <a:pt x="227" y="303"/>
                </a:lnTo>
                <a:lnTo>
                  <a:pt x="275" y="303"/>
                </a:lnTo>
                <a:lnTo>
                  <a:pt x="275" y="351"/>
                </a:lnTo>
                <a:close/>
                <a:moveTo>
                  <a:pt x="199" y="351"/>
                </a:moveTo>
                <a:lnTo>
                  <a:pt x="152" y="351"/>
                </a:lnTo>
                <a:lnTo>
                  <a:pt x="152" y="303"/>
                </a:lnTo>
                <a:lnTo>
                  <a:pt x="199" y="303"/>
                </a:lnTo>
                <a:lnTo>
                  <a:pt x="199" y="351"/>
                </a:lnTo>
                <a:close/>
                <a:moveTo>
                  <a:pt x="123" y="351"/>
                </a:moveTo>
                <a:lnTo>
                  <a:pt x="76" y="351"/>
                </a:lnTo>
                <a:lnTo>
                  <a:pt x="76" y="303"/>
                </a:lnTo>
                <a:lnTo>
                  <a:pt x="123" y="303"/>
                </a:lnTo>
                <a:lnTo>
                  <a:pt x="123" y="351"/>
                </a:lnTo>
                <a:close/>
                <a:moveTo>
                  <a:pt x="48" y="351"/>
                </a:moveTo>
                <a:lnTo>
                  <a:pt x="0" y="351"/>
                </a:lnTo>
                <a:lnTo>
                  <a:pt x="0" y="303"/>
                </a:lnTo>
                <a:lnTo>
                  <a:pt x="48" y="303"/>
                </a:lnTo>
                <a:lnTo>
                  <a:pt x="48" y="351"/>
                </a:lnTo>
                <a:close/>
                <a:moveTo>
                  <a:pt x="3079" y="275"/>
                </a:moveTo>
                <a:lnTo>
                  <a:pt x="3029" y="275"/>
                </a:lnTo>
                <a:lnTo>
                  <a:pt x="3029" y="228"/>
                </a:lnTo>
                <a:lnTo>
                  <a:pt x="3079" y="228"/>
                </a:lnTo>
                <a:lnTo>
                  <a:pt x="3079" y="275"/>
                </a:lnTo>
                <a:close/>
                <a:moveTo>
                  <a:pt x="3003" y="275"/>
                </a:moveTo>
                <a:lnTo>
                  <a:pt x="2954" y="275"/>
                </a:lnTo>
                <a:lnTo>
                  <a:pt x="2954" y="228"/>
                </a:lnTo>
                <a:lnTo>
                  <a:pt x="3003" y="228"/>
                </a:lnTo>
                <a:lnTo>
                  <a:pt x="3003" y="275"/>
                </a:lnTo>
                <a:close/>
                <a:moveTo>
                  <a:pt x="2852" y="275"/>
                </a:moveTo>
                <a:lnTo>
                  <a:pt x="2802" y="275"/>
                </a:lnTo>
                <a:lnTo>
                  <a:pt x="2802" y="228"/>
                </a:lnTo>
                <a:lnTo>
                  <a:pt x="2852" y="228"/>
                </a:lnTo>
                <a:lnTo>
                  <a:pt x="2852" y="275"/>
                </a:lnTo>
                <a:close/>
                <a:moveTo>
                  <a:pt x="2776" y="275"/>
                </a:moveTo>
                <a:lnTo>
                  <a:pt x="2726" y="275"/>
                </a:lnTo>
                <a:lnTo>
                  <a:pt x="2726" y="228"/>
                </a:lnTo>
                <a:lnTo>
                  <a:pt x="2776" y="228"/>
                </a:lnTo>
                <a:lnTo>
                  <a:pt x="2776" y="275"/>
                </a:lnTo>
                <a:close/>
                <a:moveTo>
                  <a:pt x="2700" y="275"/>
                </a:moveTo>
                <a:lnTo>
                  <a:pt x="2651" y="275"/>
                </a:lnTo>
                <a:lnTo>
                  <a:pt x="2651" y="228"/>
                </a:lnTo>
                <a:lnTo>
                  <a:pt x="2700" y="228"/>
                </a:lnTo>
                <a:lnTo>
                  <a:pt x="2700" y="275"/>
                </a:lnTo>
                <a:close/>
                <a:moveTo>
                  <a:pt x="2622" y="275"/>
                </a:moveTo>
                <a:lnTo>
                  <a:pt x="2575" y="275"/>
                </a:lnTo>
                <a:lnTo>
                  <a:pt x="2575" y="228"/>
                </a:lnTo>
                <a:lnTo>
                  <a:pt x="2622" y="228"/>
                </a:lnTo>
                <a:lnTo>
                  <a:pt x="2622" y="275"/>
                </a:lnTo>
                <a:close/>
                <a:moveTo>
                  <a:pt x="2547" y="275"/>
                </a:moveTo>
                <a:lnTo>
                  <a:pt x="2499" y="275"/>
                </a:lnTo>
                <a:lnTo>
                  <a:pt x="2499" y="228"/>
                </a:lnTo>
                <a:lnTo>
                  <a:pt x="2547" y="228"/>
                </a:lnTo>
                <a:lnTo>
                  <a:pt x="2547" y="275"/>
                </a:lnTo>
                <a:close/>
                <a:moveTo>
                  <a:pt x="2471" y="275"/>
                </a:moveTo>
                <a:lnTo>
                  <a:pt x="2424" y="275"/>
                </a:lnTo>
                <a:lnTo>
                  <a:pt x="2424" y="228"/>
                </a:lnTo>
                <a:lnTo>
                  <a:pt x="2471" y="228"/>
                </a:lnTo>
                <a:lnTo>
                  <a:pt x="2471" y="275"/>
                </a:lnTo>
                <a:close/>
                <a:moveTo>
                  <a:pt x="2395" y="275"/>
                </a:moveTo>
                <a:lnTo>
                  <a:pt x="2348" y="275"/>
                </a:lnTo>
                <a:lnTo>
                  <a:pt x="2348" y="228"/>
                </a:lnTo>
                <a:lnTo>
                  <a:pt x="2395" y="228"/>
                </a:lnTo>
                <a:lnTo>
                  <a:pt x="2395" y="275"/>
                </a:lnTo>
                <a:close/>
                <a:moveTo>
                  <a:pt x="2319" y="275"/>
                </a:moveTo>
                <a:lnTo>
                  <a:pt x="2272" y="275"/>
                </a:lnTo>
                <a:lnTo>
                  <a:pt x="2272" y="228"/>
                </a:lnTo>
                <a:lnTo>
                  <a:pt x="2319" y="228"/>
                </a:lnTo>
                <a:lnTo>
                  <a:pt x="2319" y="275"/>
                </a:lnTo>
                <a:close/>
                <a:moveTo>
                  <a:pt x="2168" y="275"/>
                </a:moveTo>
                <a:lnTo>
                  <a:pt x="2121" y="275"/>
                </a:lnTo>
                <a:lnTo>
                  <a:pt x="2121" y="228"/>
                </a:lnTo>
                <a:lnTo>
                  <a:pt x="2168" y="228"/>
                </a:lnTo>
                <a:lnTo>
                  <a:pt x="2168" y="275"/>
                </a:lnTo>
                <a:close/>
                <a:moveTo>
                  <a:pt x="1411" y="275"/>
                </a:moveTo>
                <a:lnTo>
                  <a:pt x="1363" y="275"/>
                </a:lnTo>
                <a:lnTo>
                  <a:pt x="1363" y="228"/>
                </a:lnTo>
                <a:lnTo>
                  <a:pt x="1411" y="228"/>
                </a:lnTo>
                <a:lnTo>
                  <a:pt x="1411" y="275"/>
                </a:lnTo>
                <a:close/>
                <a:moveTo>
                  <a:pt x="1335" y="275"/>
                </a:moveTo>
                <a:lnTo>
                  <a:pt x="1288" y="275"/>
                </a:lnTo>
                <a:lnTo>
                  <a:pt x="1288" y="228"/>
                </a:lnTo>
                <a:lnTo>
                  <a:pt x="1335" y="228"/>
                </a:lnTo>
                <a:lnTo>
                  <a:pt x="1335" y="275"/>
                </a:lnTo>
                <a:close/>
                <a:moveTo>
                  <a:pt x="1259" y="275"/>
                </a:moveTo>
                <a:lnTo>
                  <a:pt x="1212" y="275"/>
                </a:lnTo>
                <a:lnTo>
                  <a:pt x="1212" y="228"/>
                </a:lnTo>
                <a:lnTo>
                  <a:pt x="1259" y="228"/>
                </a:lnTo>
                <a:lnTo>
                  <a:pt x="1259" y="275"/>
                </a:lnTo>
                <a:close/>
                <a:moveTo>
                  <a:pt x="1184" y="275"/>
                </a:moveTo>
                <a:lnTo>
                  <a:pt x="1136" y="275"/>
                </a:lnTo>
                <a:lnTo>
                  <a:pt x="1136" y="228"/>
                </a:lnTo>
                <a:lnTo>
                  <a:pt x="1184" y="228"/>
                </a:lnTo>
                <a:lnTo>
                  <a:pt x="1184" y="275"/>
                </a:lnTo>
                <a:close/>
                <a:moveTo>
                  <a:pt x="1108" y="275"/>
                </a:moveTo>
                <a:lnTo>
                  <a:pt x="1060" y="275"/>
                </a:lnTo>
                <a:lnTo>
                  <a:pt x="1060" y="228"/>
                </a:lnTo>
                <a:lnTo>
                  <a:pt x="1108" y="228"/>
                </a:lnTo>
                <a:lnTo>
                  <a:pt x="1108" y="275"/>
                </a:lnTo>
                <a:close/>
                <a:moveTo>
                  <a:pt x="881" y="275"/>
                </a:moveTo>
                <a:lnTo>
                  <a:pt x="833" y="275"/>
                </a:lnTo>
                <a:lnTo>
                  <a:pt x="833" y="228"/>
                </a:lnTo>
                <a:lnTo>
                  <a:pt x="881" y="228"/>
                </a:lnTo>
                <a:lnTo>
                  <a:pt x="881" y="275"/>
                </a:lnTo>
                <a:close/>
                <a:moveTo>
                  <a:pt x="805" y="275"/>
                </a:moveTo>
                <a:lnTo>
                  <a:pt x="758" y="275"/>
                </a:lnTo>
                <a:lnTo>
                  <a:pt x="758" y="228"/>
                </a:lnTo>
                <a:lnTo>
                  <a:pt x="805" y="228"/>
                </a:lnTo>
                <a:lnTo>
                  <a:pt x="805" y="275"/>
                </a:lnTo>
                <a:close/>
                <a:moveTo>
                  <a:pt x="729" y="275"/>
                </a:moveTo>
                <a:lnTo>
                  <a:pt x="682" y="275"/>
                </a:lnTo>
                <a:lnTo>
                  <a:pt x="682" y="228"/>
                </a:lnTo>
                <a:lnTo>
                  <a:pt x="729" y="228"/>
                </a:lnTo>
                <a:lnTo>
                  <a:pt x="729" y="275"/>
                </a:lnTo>
                <a:close/>
                <a:moveTo>
                  <a:pt x="578" y="275"/>
                </a:moveTo>
                <a:lnTo>
                  <a:pt x="530" y="275"/>
                </a:lnTo>
                <a:lnTo>
                  <a:pt x="530" y="228"/>
                </a:lnTo>
                <a:lnTo>
                  <a:pt x="578" y="228"/>
                </a:lnTo>
                <a:lnTo>
                  <a:pt x="578" y="275"/>
                </a:lnTo>
                <a:close/>
                <a:moveTo>
                  <a:pt x="502" y="275"/>
                </a:moveTo>
                <a:lnTo>
                  <a:pt x="455" y="275"/>
                </a:lnTo>
                <a:lnTo>
                  <a:pt x="455" y="228"/>
                </a:lnTo>
                <a:lnTo>
                  <a:pt x="502" y="228"/>
                </a:lnTo>
                <a:lnTo>
                  <a:pt x="502" y="275"/>
                </a:lnTo>
                <a:close/>
                <a:moveTo>
                  <a:pt x="426" y="275"/>
                </a:moveTo>
                <a:lnTo>
                  <a:pt x="379" y="275"/>
                </a:lnTo>
                <a:lnTo>
                  <a:pt x="379" y="228"/>
                </a:lnTo>
                <a:lnTo>
                  <a:pt x="426" y="228"/>
                </a:lnTo>
                <a:lnTo>
                  <a:pt x="426" y="275"/>
                </a:lnTo>
                <a:close/>
                <a:moveTo>
                  <a:pt x="123" y="275"/>
                </a:moveTo>
                <a:lnTo>
                  <a:pt x="76" y="275"/>
                </a:lnTo>
                <a:lnTo>
                  <a:pt x="76" y="228"/>
                </a:lnTo>
                <a:lnTo>
                  <a:pt x="123" y="228"/>
                </a:lnTo>
                <a:lnTo>
                  <a:pt x="123" y="275"/>
                </a:lnTo>
                <a:close/>
                <a:moveTo>
                  <a:pt x="3003" y="199"/>
                </a:moveTo>
                <a:lnTo>
                  <a:pt x="2954" y="199"/>
                </a:lnTo>
                <a:lnTo>
                  <a:pt x="2954" y="152"/>
                </a:lnTo>
                <a:lnTo>
                  <a:pt x="3003" y="152"/>
                </a:lnTo>
                <a:lnTo>
                  <a:pt x="3003" y="199"/>
                </a:lnTo>
                <a:close/>
                <a:moveTo>
                  <a:pt x="2700" y="199"/>
                </a:moveTo>
                <a:lnTo>
                  <a:pt x="2651" y="199"/>
                </a:lnTo>
                <a:lnTo>
                  <a:pt x="2651" y="152"/>
                </a:lnTo>
                <a:lnTo>
                  <a:pt x="2700" y="152"/>
                </a:lnTo>
                <a:lnTo>
                  <a:pt x="2700" y="199"/>
                </a:lnTo>
                <a:close/>
                <a:moveTo>
                  <a:pt x="2622" y="199"/>
                </a:moveTo>
                <a:lnTo>
                  <a:pt x="2575" y="199"/>
                </a:lnTo>
                <a:lnTo>
                  <a:pt x="2575" y="152"/>
                </a:lnTo>
                <a:lnTo>
                  <a:pt x="2622" y="152"/>
                </a:lnTo>
                <a:lnTo>
                  <a:pt x="2622" y="199"/>
                </a:lnTo>
                <a:close/>
                <a:moveTo>
                  <a:pt x="2547" y="199"/>
                </a:moveTo>
                <a:lnTo>
                  <a:pt x="2499" y="199"/>
                </a:lnTo>
                <a:lnTo>
                  <a:pt x="2499" y="152"/>
                </a:lnTo>
                <a:lnTo>
                  <a:pt x="2547" y="152"/>
                </a:lnTo>
                <a:lnTo>
                  <a:pt x="2547" y="199"/>
                </a:lnTo>
                <a:close/>
                <a:moveTo>
                  <a:pt x="2244" y="199"/>
                </a:moveTo>
                <a:lnTo>
                  <a:pt x="2196" y="199"/>
                </a:lnTo>
                <a:lnTo>
                  <a:pt x="2196" y="152"/>
                </a:lnTo>
                <a:lnTo>
                  <a:pt x="2244" y="152"/>
                </a:lnTo>
                <a:lnTo>
                  <a:pt x="2244" y="199"/>
                </a:lnTo>
                <a:close/>
                <a:moveTo>
                  <a:pt x="1865" y="199"/>
                </a:moveTo>
                <a:lnTo>
                  <a:pt x="1818" y="199"/>
                </a:lnTo>
                <a:lnTo>
                  <a:pt x="1818" y="152"/>
                </a:lnTo>
                <a:lnTo>
                  <a:pt x="1865" y="152"/>
                </a:lnTo>
                <a:lnTo>
                  <a:pt x="1865" y="199"/>
                </a:lnTo>
                <a:close/>
                <a:moveTo>
                  <a:pt x="1411" y="199"/>
                </a:moveTo>
                <a:lnTo>
                  <a:pt x="1363" y="199"/>
                </a:lnTo>
                <a:lnTo>
                  <a:pt x="1363" y="152"/>
                </a:lnTo>
                <a:lnTo>
                  <a:pt x="1411" y="152"/>
                </a:lnTo>
                <a:lnTo>
                  <a:pt x="1411" y="199"/>
                </a:lnTo>
                <a:close/>
                <a:moveTo>
                  <a:pt x="1335" y="199"/>
                </a:moveTo>
                <a:lnTo>
                  <a:pt x="1288" y="199"/>
                </a:lnTo>
                <a:lnTo>
                  <a:pt x="1288" y="152"/>
                </a:lnTo>
                <a:lnTo>
                  <a:pt x="1335" y="152"/>
                </a:lnTo>
                <a:lnTo>
                  <a:pt x="1335" y="199"/>
                </a:lnTo>
                <a:close/>
                <a:moveTo>
                  <a:pt x="1259" y="199"/>
                </a:moveTo>
                <a:lnTo>
                  <a:pt x="1212" y="199"/>
                </a:lnTo>
                <a:lnTo>
                  <a:pt x="1212" y="152"/>
                </a:lnTo>
                <a:lnTo>
                  <a:pt x="1259" y="152"/>
                </a:lnTo>
                <a:lnTo>
                  <a:pt x="1259" y="199"/>
                </a:lnTo>
                <a:close/>
                <a:moveTo>
                  <a:pt x="1184" y="199"/>
                </a:moveTo>
                <a:lnTo>
                  <a:pt x="1136" y="199"/>
                </a:lnTo>
                <a:lnTo>
                  <a:pt x="1136" y="152"/>
                </a:lnTo>
                <a:lnTo>
                  <a:pt x="1184" y="152"/>
                </a:lnTo>
                <a:lnTo>
                  <a:pt x="1184" y="199"/>
                </a:lnTo>
                <a:close/>
                <a:moveTo>
                  <a:pt x="1108" y="199"/>
                </a:moveTo>
                <a:lnTo>
                  <a:pt x="1060" y="199"/>
                </a:lnTo>
                <a:lnTo>
                  <a:pt x="1060" y="152"/>
                </a:lnTo>
                <a:lnTo>
                  <a:pt x="1108" y="152"/>
                </a:lnTo>
                <a:lnTo>
                  <a:pt x="1108" y="199"/>
                </a:lnTo>
                <a:close/>
                <a:moveTo>
                  <a:pt x="1032" y="199"/>
                </a:moveTo>
                <a:lnTo>
                  <a:pt x="985" y="199"/>
                </a:lnTo>
                <a:lnTo>
                  <a:pt x="985" y="152"/>
                </a:lnTo>
                <a:lnTo>
                  <a:pt x="1032" y="152"/>
                </a:lnTo>
                <a:lnTo>
                  <a:pt x="1032" y="199"/>
                </a:lnTo>
                <a:close/>
                <a:moveTo>
                  <a:pt x="805" y="199"/>
                </a:moveTo>
                <a:lnTo>
                  <a:pt x="758" y="199"/>
                </a:lnTo>
                <a:lnTo>
                  <a:pt x="758" y="152"/>
                </a:lnTo>
                <a:lnTo>
                  <a:pt x="805" y="152"/>
                </a:lnTo>
                <a:lnTo>
                  <a:pt x="805" y="199"/>
                </a:lnTo>
                <a:close/>
                <a:moveTo>
                  <a:pt x="729" y="199"/>
                </a:moveTo>
                <a:lnTo>
                  <a:pt x="682" y="199"/>
                </a:lnTo>
                <a:lnTo>
                  <a:pt x="682" y="152"/>
                </a:lnTo>
                <a:lnTo>
                  <a:pt x="729" y="152"/>
                </a:lnTo>
                <a:lnTo>
                  <a:pt x="729" y="199"/>
                </a:lnTo>
                <a:close/>
                <a:moveTo>
                  <a:pt x="653" y="199"/>
                </a:moveTo>
                <a:lnTo>
                  <a:pt x="606" y="199"/>
                </a:lnTo>
                <a:lnTo>
                  <a:pt x="606" y="152"/>
                </a:lnTo>
                <a:lnTo>
                  <a:pt x="653" y="152"/>
                </a:lnTo>
                <a:lnTo>
                  <a:pt x="653" y="199"/>
                </a:lnTo>
                <a:close/>
                <a:moveTo>
                  <a:pt x="578" y="199"/>
                </a:moveTo>
                <a:lnTo>
                  <a:pt x="530" y="199"/>
                </a:lnTo>
                <a:lnTo>
                  <a:pt x="530" y="152"/>
                </a:lnTo>
                <a:lnTo>
                  <a:pt x="578" y="152"/>
                </a:lnTo>
                <a:lnTo>
                  <a:pt x="578" y="199"/>
                </a:lnTo>
                <a:close/>
                <a:moveTo>
                  <a:pt x="502" y="199"/>
                </a:moveTo>
                <a:lnTo>
                  <a:pt x="455" y="199"/>
                </a:lnTo>
                <a:lnTo>
                  <a:pt x="455" y="152"/>
                </a:lnTo>
                <a:lnTo>
                  <a:pt x="502" y="152"/>
                </a:lnTo>
                <a:lnTo>
                  <a:pt x="502" y="199"/>
                </a:lnTo>
                <a:close/>
                <a:moveTo>
                  <a:pt x="2622" y="123"/>
                </a:moveTo>
                <a:lnTo>
                  <a:pt x="2575" y="123"/>
                </a:lnTo>
                <a:lnTo>
                  <a:pt x="2575" y="76"/>
                </a:lnTo>
                <a:lnTo>
                  <a:pt x="2622" y="76"/>
                </a:lnTo>
                <a:lnTo>
                  <a:pt x="2622" y="123"/>
                </a:lnTo>
                <a:close/>
                <a:moveTo>
                  <a:pt x="1865" y="123"/>
                </a:moveTo>
                <a:lnTo>
                  <a:pt x="1818" y="123"/>
                </a:lnTo>
                <a:lnTo>
                  <a:pt x="1818" y="76"/>
                </a:lnTo>
                <a:lnTo>
                  <a:pt x="1865" y="76"/>
                </a:lnTo>
                <a:lnTo>
                  <a:pt x="1865" y="123"/>
                </a:lnTo>
                <a:close/>
                <a:moveTo>
                  <a:pt x="1789" y="123"/>
                </a:moveTo>
                <a:lnTo>
                  <a:pt x="1742" y="123"/>
                </a:lnTo>
                <a:lnTo>
                  <a:pt x="1742" y="76"/>
                </a:lnTo>
                <a:lnTo>
                  <a:pt x="1789" y="76"/>
                </a:lnTo>
                <a:lnTo>
                  <a:pt x="1789" y="123"/>
                </a:lnTo>
                <a:close/>
                <a:moveTo>
                  <a:pt x="1411" y="123"/>
                </a:moveTo>
                <a:lnTo>
                  <a:pt x="1363" y="123"/>
                </a:lnTo>
                <a:lnTo>
                  <a:pt x="1363" y="76"/>
                </a:lnTo>
                <a:lnTo>
                  <a:pt x="1411" y="76"/>
                </a:lnTo>
                <a:lnTo>
                  <a:pt x="1411" y="123"/>
                </a:lnTo>
                <a:close/>
                <a:moveTo>
                  <a:pt x="1335" y="123"/>
                </a:moveTo>
                <a:lnTo>
                  <a:pt x="1288" y="123"/>
                </a:lnTo>
                <a:lnTo>
                  <a:pt x="1288" y="76"/>
                </a:lnTo>
                <a:lnTo>
                  <a:pt x="1335" y="76"/>
                </a:lnTo>
                <a:lnTo>
                  <a:pt x="1335" y="123"/>
                </a:lnTo>
                <a:close/>
                <a:moveTo>
                  <a:pt x="1259" y="123"/>
                </a:moveTo>
                <a:lnTo>
                  <a:pt x="1212" y="123"/>
                </a:lnTo>
                <a:lnTo>
                  <a:pt x="1212" y="76"/>
                </a:lnTo>
                <a:lnTo>
                  <a:pt x="1259" y="76"/>
                </a:lnTo>
                <a:lnTo>
                  <a:pt x="1259" y="123"/>
                </a:lnTo>
                <a:close/>
                <a:moveTo>
                  <a:pt x="1184" y="123"/>
                </a:moveTo>
                <a:lnTo>
                  <a:pt x="1136" y="123"/>
                </a:lnTo>
                <a:lnTo>
                  <a:pt x="1136" y="76"/>
                </a:lnTo>
                <a:lnTo>
                  <a:pt x="1184" y="76"/>
                </a:lnTo>
                <a:lnTo>
                  <a:pt x="1184" y="123"/>
                </a:lnTo>
                <a:close/>
                <a:moveTo>
                  <a:pt x="1108" y="123"/>
                </a:moveTo>
                <a:lnTo>
                  <a:pt x="1060" y="123"/>
                </a:lnTo>
                <a:lnTo>
                  <a:pt x="1060" y="76"/>
                </a:lnTo>
                <a:lnTo>
                  <a:pt x="1108" y="76"/>
                </a:lnTo>
                <a:lnTo>
                  <a:pt x="1108" y="123"/>
                </a:lnTo>
                <a:close/>
                <a:moveTo>
                  <a:pt x="1032" y="123"/>
                </a:moveTo>
                <a:lnTo>
                  <a:pt x="985" y="123"/>
                </a:lnTo>
                <a:lnTo>
                  <a:pt x="985" y="76"/>
                </a:lnTo>
                <a:lnTo>
                  <a:pt x="1032" y="76"/>
                </a:lnTo>
                <a:lnTo>
                  <a:pt x="1032" y="123"/>
                </a:lnTo>
                <a:close/>
                <a:moveTo>
                  <a:pt x="881" y="123"/>
                </a:moveTo>
                <a:lnTo>
                  <a:pt x="833" y="123"/>
                </a:lnTo>
                <a:lnTo>
                  <a:pt x="833" y="76"/>
                </a:lnTo>
                <a:lnTo>
                  <a:pt x="881" y="76"/>
                </a:lnTo>
                <a:lnTo>
                  <a:pt x="881" y="123"/>
                </a:lnTo>
                <a:close/>
                <a:moveTo>
                  <a:pt x="805" y="123"/>
                </a:moveTo>
                <a:lnTo>
                  <a:pt x="758" y="123"/>
                </a:lnTo>
                <a:lnTo>
                  <a:pt x="758" y="76"/>
                </a:lnTo>
                <a:lnTo>
                  <a:pt x="805" y="76"/>
                </a:lnTo>
                <a:lnTo>
                  <a:pt x="805" y="123"/>
                </a:lnTo>
                <a:close/>
                <a:moveTo>
                  <a:pt x="729" y="123"/>
                </a:moveTo>
                <a:lnTo>
                  <a:pt x="682" y="123"/>
                </a:lnTo>
                <a:lnTo>
                  <a:pt x="682" y="76"/>
                </a:lnTo>
                <a:lnTo>
                  <a:pt x="729" y="76"/>
                </a:lnTo>
                <a:lnTo>
                  <a:pt x="729" y="123"/>
                </a:lnTo>
                <a:close/>
                <a:moveTo>
                  <a:pt x="578" y="123"/>
                </a:moveTo>
                <a:lnTo>
                  <a:pt x="530" y="123"/>
                </a:lnTo>
                <a:lnTo>
                  <a:pt x="530" y="76"/>
                </a:lnTo>
                <a:lnTo>
                  <a:pt x="578" y="76"/>
                </a:lnTo>
                <a:lnTo>
                  <a:pt x="578" y="123"/>
                </a:lnTo>
                <a:close/>
                <a:moveTo>
                  <a:pt x="2547" y="48"/>
                </a:moveTo>
                <a:lnTo>
                  <a:pt x="2499" y="48"/>
                </a:lnTo>
                <a:lnTo>
                  <a:pt x="2499" y="0"/>
                </a:lnTo>
                <a:lnTo>
                  <a:pt x="2547" y="0"/>
                </a:lnTo>
                <a:lnTo>
                  <a:pt x="2547" y="48"/>
                </a:lnTo>
                <a:close/>
                <a:moveTo>
                  <a:pt x="2244" y="48"/>
                </a:moveTo>
                <a:lnTo>
                  <a:pt x="2196" y="48"/>
                </a:lnTo>
                <a:lnTo>
                  <a:pt x="2196" y="0"/>
                </a:lnTo>
                <a:lnTo>
                  <a:pt x="2244" y="0"/>
                </a:lnTo>
                <a:lnTo>
                  <a:pt x="2244" y="48"/>
                </a:lnTo>
                <a:close/>
                <a:moveTo>
                  <a:pt x="2168" y="48"/>
                </a:moveTo>
                <a:lnTo>
                  <a:pt x="2121" y="48"/>
                </a:lnTo>
                <a:lnTo>
                  <a:pt x="2121" y="0"/>
                </a:lnTo>
                <a:lnTo>
                  <a:pt x="2168" y="0"/>
                </a:lnTo>
                <a:lnTo>
                  <a:pt x="2168" y="48"/>
                </a:lnTo>
                <a:close/>
                <a:moveTo>
                  <a:pt x="1335" y="48"/>
                </a:moveTo>
                <a:lnTo>
                  <a:pt x="1288" y="48"/>
                </a:lnTo>
                <a:lnTo>
                  <a:pt x="1288" y="0"/>
                </a:lnTo>
                <a:lnTo>
                  <a:pt x="1335" y="0"/>
                </a:lnTo>
                <a:lnTo>
                  <a:pt x="1335" y="48"/>
                </a:lnTo>
                <a:close/>
                <a:moveTo>
                  <a:pt x="1259" y="48"/>
                </a:moveTo>
                <a:lnTo>
                  <a:pt x="1212" y="48"/>
                </a:lnTo>
                <a:lnTo>
                  <a:pt x="1212" y="0"/>
                </a:lnTo>
                <a:lnTo>
                  <a:pt x="1259" y="0"/>
                </a:lnTo>
                <a:lnTo>
                  <a:pt x="1259" y="48"/>
                </a:lnTo>
                <a:close/>
                <a:moveTo>
                  <a:pt x="1184" y="48"/>
                </a:moveTo>
                <a:lnTo>
                  <a:pt x="1136" y="48"/>
                </a:lnTo>
                <a:lnTo>
                  <a:pt x="1136" y="0"/>
                </a:lnTo>
                <a:lnTo>
                  <a:pt x="1184" y="0"/>
                </a:lnTo>
                <a:lnTo>
                  <a:pt x="1184" y="48"/>
                </a:lnTo>
                <a:close/>
                <a:moveTo>
                  <a:pt x="1032" y="48"/>
                </a:moveTo>
                <a:lnTo>
                  <a:pt x="985" y="48"/>
                </a:lnTo>
                <a:lnTo>
                  <a:pt x="985" y="0"/>
                </a:lnTo>
                <a:lnTo>
                  <a:pt x="1032" y="0"/>
                </a:lnTo>
                <a:lnTo>
                  <a:pt x="1032" y="48"/>
                </a:lnTo>
                <a:close/>
                <a:moveTo>
                  <a:pt x="956" y="48"/>
                </a:moveTo>
                <a:lnTo>
                  <a:pt x="909" y="48"/>
                </a:lnTo>
                <a:lnTo>
                  <a:pt x="909" y="0"/>
                </a:lnTo>
                <a:lnTo>
                  <a:pt x="956" y="0"/>
                </a:lnTo>
                <a:lnTo>
                  <a:pt x="956" y="48"/>
                </a:lnTo>
                <a:close/>
                <a:moveTo>
                  <a:pt x="881" y="48"/>
                </a:moveTo>
                <a:lnTo>
                  <a:pt x="833" y="48"/>
                </a:lnTo>
                <a:lnTo>
                  <a:pt x="833" y="0"/>
                </a:lnTo>
                <a:lnTo>
                  <a:pt x="881" y="0"/>
                </a:lnTo>
                <a:lnTo>
                  <a:pt x="881" y="48"/>
                </a:lnTo>
                <a:close/>
                <a:moveTo>
                  <a:pt x="805" y="48"/>
                </a:moveTo>
                <a:lnTo>
                  <a:pt x="758" y="48"/>
                </a:lnTo>
                <a:lnTo>
                  <a:pt x="758" y="0"/>
                </a:lnTo>
                <a:lnTo>
                  <a:pt x="805" y="0"/>
                </a:lnTo>
                <a:lnTo>
                  <a:pt x="805" y="48"/>
                </a:lnTo>
                <a:close/>
              </a:path>
            </a:pathLst>
          </a:custGeom>
          <a:solidFill>
            <a:srgbClr val="FFC000">
              <a:alpha val="20000"/>
            </a:srgbClr>
          </a:solidFill>
          <a:ln>
            <a:noFill/>
          </a:ln>
        </p:spPr>
        <p:txBody>
          <a:bodyPr/>
          <a:lstStyle/>
          <a:p>
            <a:endParaRPr lang="zh-CN" altLang="en-US"/>
          </a:p>
        </p:txBody>
      </p:sp>
      <p:sp>
        <p:nvSpPr>
          <p:cNvPr id="3" name="矩形 2"/>
          <p:cNvSpPr/>
          <p:nvPr/>
        </p:nvSpPr>
        <p:spPr>
          <a:xfrm>
            <a:off x="607895" y="5884118"/>
            <a:ext cx="579729" cy="432048"/>
          </a:xfrm>
          <a:prstGeom prst="rect">
            <a:avLst/>
          </a:prstGeom>
          <a:solidFill>
            <a:srgbClr val="D43E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382318" y="5868652"/>
            <a:ext cx="579729" cy="432048"/>
          </a:xfrm>
          <a:prstGeom prst="rect">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031945" y="5860257"/>
            <a:ext cx="579729" cy="432048"/>
          </a:xfrm>
          <a:prstGeom prst="rect">
            <a:avLst/>
          </a:prstGeom>
          <a:solidFill>
            <a:srgbClr val="00A1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681572" y="5860257"/>
            <a:ext cx="579729" cy="432048"/>
          </a:xfrm>
          <a:prstGeom prst="rect">
            <a:avLst/>
          </a:prstGeom>
          <a:solidFill>
            <a:srgbClr val="F1B6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318135" y="5860257"/>
            <a:ext cx="579729" cy="432048"/>
          </a:xfrm>
          <a:prstGeom prst="rect">
            <a:avLst/>
          </a:prstGeom>
          <a:solidFill>
            <a:srgbClr val="B818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flipV="1">
            <a:off x="-16446" y="371440"/>
            <a:ext cx="3580334" cy="1"/>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580112" y="371440"/>
            <a:ext cx="3547442"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46"/>
          <p:cNvSpPr txBox="1"/>
          <p:nvPr/>
        </p:nvSpPr>
        <p:spPr>
          <a:xfrm>
            <a:off x="3598168" y="158146"/>
            <a:ext cx="1981944" cy="400110"/>
          </a:xfrm>
          <a:prstGeom prst="rect">
            <a:avLst/>
          </a:prstGeom>
          <a:noFill/>
        </p:spPr>
        <p:txBody>
          <a:bodyPr wrap="square" rtlCol="0">
            <a:spAutoFit/>
          </a:bodyPr>
          <a:lstStyle/>
          <a:p>
            <a:pPr algn="ctr"/>
            <a:r>
              <a:rPr lang="zh-CN" altLang="en-US" sz="2000" b="1" dirty="0" smtClean="0">
                <a:solidFill>
                  <a:schemeClr val="bg1">
                    <a:lumMod val="50000"/>
                  </a:schemeClr>
                </a:solidFill>
              </a:rPr>
              <a:t>完成项目之三</a:t>
            </a:r>
            <a:endParaRPr lang="zh-CN" altLang="en-US" sz="2000" b="1" dirty="0">
              <a:solidFill>
                <a:schemeClr val="bg1">
                  <a:lumMod val="50000"/>
                </a:schemeClr>
              </a:solidFill>
            </a:endParaRPr>
          </a:p>
        </p:txBody>
      </p:sp>
      <p:sp>
        <p:nvSpPr>
          <p:cNvPr id="11" name="五角星 10"/>
          <p:cNvSpPr/>
          <p:nvPr/>
        </p:nvSpPr>
        <p:spPr>
          <a:xfrm>
            <a:off x="2051581" y="1738257"/>
            <a:ext cx="2165350" cy="2165350"/>
          </a:xfrm>
          <a:prstGeom prst="star5">
            <a:avLst/>
          </a:prstGeom>
          <a:noFill/>
          <a:ln w="76200">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j-ea"/>
              <a:ea typeface="+mj-ea"/>
            </a:endParaRPr>
          </a:p>
        </p:txBody>
      </p:sp>
      <p:grpSp>
        <p:nvGrpSpPr>
          <p:cNvPr id="12" name="组合 11"/>
          <p:cNvGrpSpPr/>
          <p:nvPr/>
        </p:nvGrpSpPr>
        <p:grpSpPr>
          <a:xfrm>
            <a:off x="2524904" y="2354207"/>
            <a:ext cx="1218704" cy="1218704"/>
            <a:chOff x="3962648" y="2819400"/>
            <a:chExt cx="1218704" cy="1218704"/>
          </a:xfrm>
        </p:grpSpPr>
        <p:grpSp>
          <p:nvGrpSpPr>
            <p:cNvPr id="13" name="组合 12"/>
            <p:cNvGrpSpPr/>
            <p:nvPr/>
          </p:nvGrpSpPr>
          <p:grpSpPr>
            <a:xfrm>
              <a:off x="3962648" y="2819400"/>
              <a:ext cx="1218704" cy="1218704"/>
              <a:chOff x="304800" y="673100"/>
              <a:chExt cx="4000500" cy="4000500"/>
            </a:xfrm>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mj-ea"/>
                  <a:ea typeface="+mj-ea"/>
                </a:endParaRPr>
              </a:p>
            </p:txBody>
          </p:sp>
          <p:sp>
            <p:nvSpPr>
              <p:cNvPr id="16" name="椭圆 1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j-ea"/>
                  <a:ea typeface="+mj-ea"/>
                </a:endParaRPr>
              </a:p>
            </p:txBody>
          </p:sp>
        </p:grpSp>
        <p:sp>
          <p:nvSpPr>
            <p:cNvPr id="14" name="TextBox 5"/>
            <p:cNvSpPr txBox="1"/>
            <p:nvPr/>
          </p:nvSpPr>
          <p:spPr>
            <a:xfrm>
              <a:off x="4126543" y="3108951"/>
              <a:ext cx="877163" cy="646331"/>
            </a:xfrm>
            <a:prstGeom prst="rect">
              <a:avLst/>
            </a:prstGeom>
            <a:noFill/>
          </p:spPr>
          <p:txBody>
            <a:bodyPr wrap="none" rtlCol="0">
              <a:spAutoFit/>
            </a:bodyPr>
            <a:lstStyle/>
            <a:p>
              <a:pPr algn="ctr"/>
              <a:r>
                <a:rPr lang="zh-CN" altLang="en-US" dirty="0" smtClean="0">
                  <a:solidFill>
                    <a:schemeClr val="tx1">
                      <a:lumMod val="75000"/>
                      <a:lumOff val="25000"/>
                    </a:schemeClr>
                  </a:solidFill>
                  <a:latin typeface="Adobe 黑体 Std R" pitchFamily="34" charset="-122"/>
                  <a:ea typeface="Adobe 黑体 Std R" pitchFamily="34" charset="-122"/>
                </a:rPr>
                <a:t>利益</a:t>
              </a:r>
              <a:endParaRPr lang="en-US" altLang="zh-CN" dirty="0" smtClean="0">
                <a:solidFill>
                  <a:schemeClr val="tx1">
                    <a:lumMod val="75000"/>
                    <a:lumOff val="25000"/>
                  </a:schemeClr>
                </a:solidFill>
                <a:latin typeface="Adobe 黑体 Std R" pitchFamily="34" charset="-122"/>
                <a:ea typeface="Adobe 黑体 Std R" pitchFamily="34" charset="-122"/>
              </a:endParaRPr>
            </a:p>
            <a:p>
              <a:pPr algn="ctr"/>
              <a:r>
                <a:rPr lang="zh-CN" altLang="en-US" dirty="0" smtClean="0">
                  <a:solidFill>
                    <a:schemeClr val="tx1">
                      <a:lumMod val="75000"/>
                      <a:lumOff val="25000"/>
                    </a:schemeClr>
                  </a:solidFill>
                  <a:latin typeface="Adobe 黑体 Std R" pitchFamily="34" charset="-122"/>
                  <a:ea typeface="Adobe 黑体 Std R" pitchFamily="34" charset="-122"/>
                </a:rPr>
                <a:t>最大化</a:t>
              </a:r>
              <a:endParaRPr lang="en-US" altLang="zh-CN" dirty="0" smtClean="0">
                <a:solidFill>
                  <a:schemeClr val="tx1">
                    <a:lumMod val="75000"/>
                    <a:lumOff val="25000"/>
                  </a:schemeClr>
                </a:solidFill>
                <a:latin typeface="Adobe 黑体 Std R" pitchFamily="34" charset="-122"/>
                <a:ea typeface="Adobe 黑体 Std R" pitchFamily="34" charset="-122"/>
              </a:endParaRPr>
            </a:p>
          </p:txBody>
        </p:sp>
      </p:grpSp>
      <p:sp>
        <p:nvSpPr>
          <p:cNvPr id="17" name="椭圆 16"/>
          <p:cNvSpPr/>
          <p:nvPr/>
        </p:nvSpPr>
        <p:spPr>
          <a:xfrm>
            <a:off x="1548834" y="2218743"/>
            <a:ext cx="710139" cy="710139"/>
          </a:xfrm>
          <a:prstGeom prst="ellipse">
            <a:avLst/>
          </a:prstGeom>
          <a:gradFill flip="none" rotWithShape="1">
            <a:gsLst>
              <a:gs pos="0">
                <a:srgbClr val="B818A1">
                  <a:shade val="30000"/>
                  <a:satMod val="115000"/>
                </a:srgbClr>
              </a:gs>
              <a:gs pos="50000">
                <a:srgbClr val="B818A1">
                  <a:shade val="67500"/>
                  <a:satMod val="115000"/>
                </a:srgbClr>
              </a:gs>
              <a:gs pos="100000">
                <a:srgbClr val="B818A1">
                  <a:shade val="100000"/>
                  <a:satMod val="115000"/>
                </a:srgbClr>
              </a:gs>
            </a:gsLst>
            <a:lin ang="0" scaled="1"/>
            <a:tileRect/>
          </a:gra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j-ea"/>
              <a:ea typeface="+mj-ea"/>
            </a:endParaRPr>
          </a:p>
        </p:txBody>
      </p:sp>
      <p:sp>
        <p:nvSpPr>
          <p:cNvPr id="18" name="椭圆 17"/>
          <p:cNvSpPr/>
          <p:nvPr/>
        </p:nvSpPr>
        <p:spPr>
          <a:xfrm>
            <a:off x="2779187" y="1221793"/>
            <a:ext cx="710139" cy="710139"/>
          </a:xfrm>
          <a:prstGeom prst="ellipse">
            <a:avLst/>
          </a:prstGeom>
          <a:gradFill flip="none" rotWithShape="1">
            <a:gsLst>
              <a:gs pos="0">
                <a:srgbClr val="D43E01">
                  <a:shade val="30000"/>
                  <a:satMod val="115000"/>
                </a:srgbClr>
              </a:gs>
              <a:gs pos="50000">
                <a:srgbClr val="D43E01">
                  <a:shade val="67500"/>
                  <a:satMod val="115000"/>
                </a:srgbClr>
              </a:gs>
              <a:gs pos="100000">
                <a:srgbClr val="D43E01">
                  <a:shade val="100000"/>
                  <a:satMod val="115000"/>
                </a:srgbClr>
              </a:gs>
            </a:gsLst>
            <a:lin ang="0" scaled="1"/>
            <a:tileRect/>
          </a:gra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mj-ea"/>
              <a:ea typeface="+mj-ea"/>
            </a:endParaRPr>
          </a:p>
        </p:txBody>
      </p:sp>
      <p:sp>
        <p:nvSpPr>
          <p:cNvPr id="19" name="椭圆 18"/>
          <p:cNvSpPr/>
          <p:nvPr/>
        </p:nvSpPr>
        <p:spPr>
          <a:xfrm>
            <a:off x="4023786" y="2218743"/>
            <a:ext cx="710139" cy="710139"/>
          </a:xfrm>
          <a:prstGeom prst="ellipse">
            <a:avLst/>
          </a:prstGeom>
          <a:gradFill flip="none" rotWithShape="1">
            <a:gsLst>
              <a:gs pos="0">
                <a:srgbClr val="00CC99">
                  <a:shade val="30000"/>
                  <a:satMod val="115000"/>
                </a:srgbClr>
              </a:gs>
              <a:gs pos="50000">
                <a:srgbClr val="00CC99">
                  <a:shade val="67500"/>
                  <a:satMod val="115000"/>
                </a:srgbClr>
              </a:gs>
              <a:gs pos="100000">
                <a:srgbClr val="00CC99">
                  <a:shade val="100000"/>
                  <a:satMod val="115000"/>
                </a:srgbClr>
              </a:gs>
            </a:gsLst>
            <a:lin ang="0" scaled="1"/>
            <a:tileRect/>
          </a:gra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j-ea"/>
              <a:ea typeface="+mj-ea"/>
            </a:endParaRPr>
          </a:p>
        </p:txBody>
      </p:sp>
      <p:sp>
        <p:nvSpPr>
          <p:cNvPr id="20" name="椭圆 19"/>
          <p:cNvSpPr/>
          <p:nvPr/>
        </p:nvSpPr>
        <p:spPr>
          <a:xfrm>
            <a:off x="3532192" y="3661811"/>
            <a:ext cx="710139" cy="710139"/>
          </a:xfrm>
          <a:prstGeom prst="ellipse">
            <a:avLst/>
          </a:prstGeom>
          <a:gradFill flip="none" rotWithShape="1">
            <a:gsLst>
              <a:gs pos="0">
                <a:srgbClr val="00A1DA">
                  <a:shade val="30000"/>
                  <a:satMod val="115000"/>
                </a:srgbClr>
              </a:gs>
              <a:gs pos="50000">
                <a:srgbClr val="00A1DA">
                  <a:shade val="67500"/>
                  <a:satMod val="115000"/>
                </a:srgbClr>
              </a:gs>
              <a:gs pos="100000">
                <a:srgbClr val="00A1DA">
                  <a:shade val="100000"/>
                  <a:satMod val="115000"/>
                </a:srgbClr>
              </a:gs>
            </a:gsLst>
            <a:lin ang="0" scaled="1"/>
            <a:tileRect/>
          </a:gra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j-ea"/>
              <a:ea typeface="+mj-ea"/>
            </a:endParaRPr>
          </a:p>
        </p:txBody>
      </p:sp>
      <p:sp>
        <p:nvSpPr>
          <p:cNvPr id="21" name="椭圆 20"/>
          <p:cNvSpPr/>
          <p:nvPr/>
        </p:nvSpPr>
        <p:spPr>
          <a:xfrm>
            <a:off x="2038835" y="3649111"/>
            <a:ext cx="710139" cy="710139"/>
          </a:xfrm>
          <a:prstGeom prst="ellipse">
            <a:avLst/>
          </a:prstGeom>
          <a:gradFill flip="none" rotWithShape="1">
            <a:gsLst>
              <a:gs pos="0">
                <a:srgbClr val="F1B60F">
                  <a:shade val="30000"/>
                  <a:satMod val="115000"/>
                </a:srgbClr>
              </a:gs>
              <a:gs pos="50000">
                <a:srgbClr val="F1B60F">
                  <a:shade val="67500"/>
                  <a:satMod val="115000"/>
                </a:srgbClr>
              </a:gs>
              <a:gs pos="100000">
                <a:srgbClr val="F1B60F">
                  <a:shade val="100000"/>
                  <a:satMod val="115000"/>
                </a:srgbClr>
              </a:gs>
            </a:gsLst>
            <a:lin ang="0" scaled="1"/>
            <a:tileRect/>
          </a:gra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j-ea"/>
              <a:ea typeface="+mj-ea"/>
            </a:endParaRPr>
          </a:p>
        </p:txBody>
      </p:sp>
      <p:sp>
        <p:nvSpPr>
          <p:cNvPr id="22" name="TextBox 13"/>
          <p:cNvSpPr txBox="1"/>
          <p:nvPr/>
        </p:nvSpPr>
        <p:spPr>
          <a:xfrm>
            <a:off x="1772549" y="1401616"/>
            <a:ext cx="922048" cy="307777"/>
          </a:xfrm>
          <a:prstGeom prst="rect">
            <a:avLst/>
          </a:prstGeom>
          <a:noFill/>
        </p:spPr>
        <p:txBody>
          <a:bodyPr wrap="none" rtlCol="0">
            <a:spAutoFit/>
          </a:bodyPr>
          <a:lstStyle/>
          <a:p>
            <a:pPr algn="ctr"/>
            <a:r>
              <a:rPr lang="zh-CN" altLang="en-US" sz="1400" b="1" dirty="0" smtClean="0">
                <a:latin typeface="Adobe 黑体 Std R" pitchFamily="34" charset="-122"/>
                <a:ea typeface="Adobe 黑体 Std R" pitchFamily="34" charset="-122"/>
              </a:rPr>
              <a:t>标题内容</a:t>
            </a:r>
            <a:endParaRPr lang="zh-CN" altLang="en-US" sz="1400" b="1" dirty="0">
              <a:latin typeface="Adobe 黑体 Std R" pitchFamily="34" charset="-122"/>
              <a:ea typeface="Adobe 黑体 Std R" pitchFamily="34" charset="-122"/>
            </a:endParaRPr>
          </a:p>
        </p:txBody>
      </p:sp>
      <p:sp>
        <p:nvSpPr>
          <p:cNvPr id="23" name="TextBox 14"/>
          <p:cNvSpPr txBox="1"/>
          <p:nvPr/>
        </p:nvSpPr>
        <p:spPr>
          <a:xfrm>
            <a:off x="4835258" y="2418122"/>
            <a:ext cx="922048" cy="307777"/>
          </a:xfrm>
          <a:prstGeom prst="rect">
            <a:avLst/>
          </a:prstGeom>
          <a:noFill/>
        </p:spPr>
        <p:txBody>
          <a:bodyPr wrap="none" rtlCol="0">
            <a:spAutoFit/>
          </a:bodyPr>
          <a:lstStyle/>
          <a:p>
            <a:pPr algn="ctr"/>
            <a:r>
              <a:rPr lang="zh-CN" altLang="en-US" sz="1400" b="1" dirty="0">
                <a:latin typeface="Adobe 黑体 Std R" pitchFamily="34" charset="-122"/>
                <a:ea typeface="Adobe 黑体 Std R" pitchFamily="34" charset="-122"/>
              </a:rPr>
              <a:t>标题内容</a:t>
            </a:r>
          </a:p>
        </p:txBody>
      </p:sp>
      <p:sp>
        <p:nvSpPr>
          <p:cNvPr id="24" name="TextBox 15"/>
          <p:cNvSpPr txBox="1"/>
          <p:nvPr/>
        </p:nvSpPr>
        <p:spPr>
          <a:xfrm>
            <a:off x="4328600" y="3920157"/>
            <a:ext cx="922048" cy="307777"/>
          </a:xfrm>
          <a:prstGeom prst="rect">
            <a:avLst/>
          </a:prstGeom>
          <a:noFill/>
        </p:spPr>
        <p:txBody>
          <a:bodyPr wrap="none" rtlCol="0">
            <a:spAutoFit/>
          </a:bodyPr>
          <a:lstStyle/>
          <a:p>
            <a:pPr algn="ctr"/>
            <a:r>
              <a:rPr lang="zh-CN" altLang="en-US" sz="1400" b="1" dirty="0">
                <a:latin typeface="Adobe 黑体 Std R" pitchFamily="34" charset="-122"/>
                <a:ea typeface="Adobe 黑体 Std R" pitchFamily="34" charset="-122"/>
              </a:rPr>
              <a:t>标题内容</a:t>
            </a:r>
          </a:p>
        </p:txBody>
      </p:sp>
      <p:sp>
        <p:nvSpPr>
          <p:cNvPr id="25" name="TextBox 16"/>
          <p:cNvSpPr txBox="1"/>
          <p:nvPr/>
        </p:nvSpPr>
        <p:spPr>
          <a:xfrm>
            <a:off x="489730" y="2451600"/>
            <a:ext cx="922048" cy="307777"/>
          </a:xfrm>
          <a:prstGeom prst="rect">
            <a:avLst/>
          </a:prstGeom>
          <a:noFill/>
        </p:spPr>
        <p:txBody>
          <a:bodyPr wrap="none" rtlCol="0">
            <a:spAutoFit/>
          </a:bodyPr>
          <a:lstStyle/>
          <a:p>
            <a:pPr algn="ctr"/>
            <a:r>
              <a:rPr lang="zh-CN" altLang="en-US" sz="1400" b="1" dirty="0">
                <a:latin typeface="Adobe 黑体 Std R" pitchFamily="34" charset="-122"/>
                <a:ea typeface="Adobe 黑体 Std R" pitchFamily="34" charset="-122"/>
              </a:rPr>
              <a:t>标题内容</a:t>
            </a:r>
          </a:p>
        </p:txBody>
      </p:sp>
      <p:sp>
        <p:nvSpPr>
          <p:cNvPr id="26" name="TextBox 17"/>
          <p:cNvSpPr txBox="1"/>
          <p:nvPr/>
        </p:nvSpPr>
        <p:spPr>
          <a:xfrm>
            <a:off x="1000260" y="3870314"/>
            <a:ext cx="922048" cy="307777"/>
          </a:xfrm>
          <a:prstGeom prst="rect">
            <a:avLst/>
          </a:prstGeom>
          <a:noFill/>
        </p:spPr>
        <p:txBody>
          <a:bodyPr wrap="none" rtlCol="0">
            <a:spAutoFit/>
          </a:bodyPr>
          <a:lstStyle/>
          <a:p>
            <a:pPr algn="ctr"/>
            <a:r>
              <a:rPr lang="zh-CN" altLang="en-US" sz="1400" b="1" dirty="0">
                <a:latin typeface="Adobe 黑体 Std R" pitchFamily="34" charset="-122"/>
                <a:ea typeface="Adobe 黑体 Std R" pitchFamily="34" charset="-122"/>
              </a:rPr>
              <a:t>标题内容</a:t>
            </a:r>
          </a:p>
        </p:txBody>
      </p:sp>
      <p:grpSp>
        <p:nvGrpSpPr>
          <p:cNvPr id="27" name="组合 26"/>
          <p:cNvGrpSpPr/>
          <p:nvPr/>
        </p:nvGrpSpPr>
        <p:grpSpPr>
          <a:xfrm>
            <a:off x="6161692" y="1275118"/>
            <a:ext cx="2077200" cy="432536"/>
            <a:chOff x="814328" y="3219334"/>
            <a:chExt cx="2077200" cy="432536"/>
          </a:xfrm>
        </p:grpSpPr>
        <p:grpSp>
          <p:nvGrpSpPr>
            <p:cNvPr id="28" name="组合 27"/>
            <p:cNvGrpSpPr/>
            <p:nvPr/>
          </p:nvGrpSpPr>
          <p:grpSpPr>
            <a:xfrm>
              <a:off x="814328" y="3219334"/>
              <a:ext cx="2077200" cy="432536"/>
              <a:chOff x="4304043" y="1286668"/>
              <a:chExt cx="5877487" cy="2757793"/>
            </a:xfrm>
            <a:effectLst>
              <a:outerShdw blurRad="381000" dist="254000" dir="8100000" algn="tr" rotWithShape="0">
                <a:prstClr val="black">
                  <a:alpha val="40000"/>
                </a:prstClr>
              </a:outerShdw>
            </a:effectLst>
          </p:grpSpPr>
          <p:sp>
            <p:nvSpPr>
              <p:cNvPr id="30" name="圆角矩形 29"/>
              <p:cNvSpPr/>
              <p:nvPr/>
            </p:nvSpPr>
            <p:spPr>
              <a:xfrm>
                <a:off x="4304043" y="1286668"/>
                <a:ext cx="5877487"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31" name="圆角矩形 30"/>
              <p:cNvSpPr/>
              <p:nvPr/>
            </p:nvSpPr>
            <p:spPr>
              <a:xfrm>
                <a:off x="4351924" y="1373342"/>
                <a:ext cx="5775624"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29" name="TextBox 20"/>
            <p:cNvSpPr txBox="1"/>
            <p:nvPr/>
          </p:nvSpPr>
          <p:spPr>
            <a:xfrm>
              <a:off x="831250" y="3331792"/>
              <a:ext cx="1999302"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dirty="0">
                  <a:solidFill>
                    <a:srgbClr val="B818A1"/>
                  </a:solidFill>
                  <a:latin typeface="Adobe 黑体 Std R" pitchFamily="34" charset="-122"/>
                  <a:ea typeface="Adobe 黑体 Std R" pitchFamily="34" charset="-122"/>
                </a:rPr>
                <a:t>点击输入标题文本</a:t>
              </a:r>
            </a:p>
          </p:txBody>
        </p:sp>
      </p:grpSp>
      <p:sp>
        <p:nvSpPr>
          <p:cNvPr id="32" name="TextBox 23"/>
          <p:cNvSpPr txBox="1"/>
          <p:nvPr/>
        </p:nvSpPr>
        <p:spPr>
          <a:xfrm>
            <a:off x="5940152" y="2004549"/>
            <a:ext cx="2520281" cy="721288"/>
          </a:xfrm>
          <a:prstGeom prst="rect">
            <a:avLst/>
          </a:prstGeom>
          <a:noFill/>
        </p:spPr>
        <p:txBody>
          <a:bodyPr wrap="square" rtlCol="0">
            <a:spAutoFit/>
          </a:bodyPr>
          <a:lstStyle/>
          <a:p>
            <a:pPr>
              <a:lnSpc>
                <a:spcPct val="130000"/>
              </a:lnSpc>
              <a:defRPr/>
            </a:pPr>
            <a:r>
              <a:rPr lang="en-US" altLang="zh-CN" sz="1100" dirty="0" smtClean="0">
                <a:latin typeface="宋体" panose="02010600030101010101" pitchFamily="2" charset="-122"/>
                <a:ea typeface="宋体" panose="02010600030101010101" pitchFamily="2" charset="-122"/>
              </a:rPr>
              <a:t>01</a:t>
            </a:r>
            <a:r>
              <a:rPr lang="zh-CN" altLang="en-US" sz="1100" dirty="0" smtClean="0">
                <a:latin typeface="宋体" panose="02010600030101010101" pitchFamily="2" charset="-122"/>
                <a:ea typeface="宋体" panose="02010600030101010101" pitchFamily="2" charset="-122"/>
              </a:rPr>
              <a:t>、点击输入简要文字内容，文字内容需概括精炼，不用多余的文字修饰，言简意赅的说明分项内容</a:t>
            </a:r>
            <a:r>
              <a:rPr lang="en-US" altLang="zh-CN" sz="1100" dirty="0" smtClean="0">
                <a:latin typeface="宋体" panose="02010600030101010101" pitchFamily="2" charset="-122"/>
                <a:ea typeface="宋体" panose="02010600030101010101" pitchFamily="2" charset="-122"/>
              </a:rPr>
              <a:t>……</a:t>
            </a:r>
            <a:endParaRPr lang="zh-CN" altLang="en-US" sz="1100" dirty="0">
              <a:latin typeface="宋体" panose="02010600030101010101" pitchFamily="2" charset="-122"/>
              <a:ea typeface="宋体" panose="02010600030101010101" pitchFamily="2" charset="-122"/>
            </a:endParaRPr>
          </a:p>
        </p:txBody>
      </p:sp>
      <p:sp>
        <p:nvSpPr>
          <p:cNvPr id="33" name="TextBox 24"/>
          <p:cNvSpPr txBox="1"/>
          <p:nvPr/>
        </p:nvSpPr>
        <p:spPr>
          <a:xfrm>
            <a:off x="5940152" y="2827348"/>
            <a:ext cx="2520281" cy="721288"/>
          </a:xfrm>
          <a:prstGeom prst="rect">
            <a:avLst/>
          </a:prstGeom>
          <a:noFill/>
        </p:spPr>
        <p:txBody>
          <a:bodyPr wrap="square" rtlCol="0">
            <a:spAutoFit/>
          </a:bodyPr>
          <a:lstStyle/>
          <a:p>
            <a:pPr>
              <a:lnSpc>
                <a:spcPct val="130000"/>
              </a:lnSpc>
              <a:defRPr/>
            </a:pPr>
            <a:r>
              <a:rPr lang="en-US" altLang="zh-CN" sz="1100" dirty="0">
                <a:latin typeface="宋体" panose="02010600030101010101" pitchFamily="2" charset="-122"/>
                <a:ea typeface="宋体" panose="02010600030101010101" pitchFamily="2" charset="-122"/>
              </a:rPr>
              <a:t>02</a:t>
            </a:r>
            <a:r>
              <a:rPr lang="zh-CN" altLang="en-US" sz="1100" dirty="0">
                <a:latin typeface="宋体" panose="02010600030101010101" pitchFamily="2" charset="-122"/>
                <a:ea typeface="宋体" panose="02010600030101010101" pitchFamily="2" charset="-122"/>
              </a:rPr>
              <a:t>、点击输入简要文字内容，文字内容需概括精炼，不用多余的文字修饰，言简意赅的说明分项内容</a:t>
            </a:r>
            <a:r>
              <a:rPr lang="en-US" altLang="zh-CN" sz="1100" dirty="0">
                <a:latin typeface="宋体" panose="02010600030101010101" pitchFamily="2" charset="-122"/>
                <a:ea typeface="宋体" panose="02010600030101010101" pitchFamily="2" charset="-122"/>
              </a:rPr>
              <a:t>……</a:t>
            </a:r>
            <a:endParaRPr lang="zh-CN" altLang="en-US" sz="1100" dirty="0">
              <a:latin typeface="宋体" panose="02010600030101010101" pitchFamily="2" charset="-122"/>
              <a:ea typeface="宋体" panose="02010600030101010101" pitchFamily="2" charset="-122"/>
            </a:endParaRPr>
          </a:p>
        </p:txBody>
      </p:sp>
      <p:sp>
        <p:nvSpPr>
          <p:cNvPr id="34" name="TextBox 25"/>
          <p:cNvSpPr txBox="1"/>
          <p:nvPr/>
        </p:nvSpPr>
        <p:spPr>
          <a:xfrm>
            <a:off x="5940152" y="3691444"/>
            <a:ext cx="2520281" cy="721288"/>
          </a:xfrm>
          <a:prstGeom prst="rect">
            <a:avLst/>
          </a:prstGeom>
          <a:noFill/>
        </p:spPr>
        <p:txBody>
          <a:bodyPr wrap="square" rtlCol="0">
            <a:spAutoFit/>
          </a:bodyPr>
          <a:lstStyle/>
          <a:p>
            <a:pPr>
              <a:lnSpc>
                <a:spcPct val="130000"/>
              </a:lnSpc>
              <a:defRPr/>
            </a:pPr>
            <a:r>
              <a:rPr lang="en-US" altLang="zh-CN" sz="1100" dirty="0">
                <a:latin typeface="宋体" panose="02010600030101010101" pitchFamily="2" charset="-122"/>
                <a:ea typeface="宋体" panose="02010600030101010101" pitchFamily="2" charset="-122"/>
              </a:rPr>
              <a:t>03</a:t>
            </a:r>
            <a:r>
              <a:rPr lang="zh-CN" altLang="en-US" sz="1100" dirty="0">
                <a:latin typeface="宋体" panose="02010600030101010101" pitchFamily="2" charset="-122"/>
                <a:ea typeface="宋体" panose="02010600030101010101" pitchFamily="2" charset="-122"/>
              </a:rPr>
              <a:t>、点击输入简要文字内容，文字内容需概括精炼，不用多余的文字修饰，言简意赅的说明分项内容</a:t>
            </a:r>
            <a:r>
              <a:rPr lang="en-US" altLang="zh-CN" sz="1100" dirty="0">
                <a:latin typeface="宋体" panose="02010600030101010101" pitchFamily="2" charset="-122"/>
                <a:ea typeface="宋体" panose="02010600030101010101" pitchFamily="2" charset="-122"/>
              </a:rPr>
              <a:t>……</a:t>
            </a:r>
            <a:endParaRPr lang="zh-CN" altLang="en-US" sz="1100" dirty="0">
              <a:latin typeface="宋体" panose="02010600030101010101" pitchFamily="2" charset="-122"/>
              <a:ea typeface="宋体" panose="02010600030101010101" pitchFamily="2" charset="-122"/>
            </a:endParaRPr>
          </a:p>
        </p:txBody>
      </p:sp>
      <p:sp>
        <p:nvSpPr>
          <p:cNvPr id="35" name="TextBox 26"/>
          <p:cNvSpPr txBox="1"/>
          <p:nvPr/>
        </p:nvSpPr>
        <p:spPr>
          <a:xfrm>
            <a:off x="2799460" y="1451298"/>
            <a:ext cx="671359" cy="246221"/>
          </a:xfrm>
          <a:prstGeom prst="rect">
            <a:avLst/>
          </a:prstGeom>
          <a:noFill/>
        </p:spPr>
        <p:txBody>
          <a:bodyPr wrap="square" lIns="0" tIns="0" rIns="0" bIns="0" rtlCol="0">
            <a:spAutoFit/>
          </a:bodyPr>
          <a:lstStyle/>
          <a:p>
            <a:pPr algn="ctr"/>
            <a:r>
              <a:rPr lang="en-US" altLang="zh-CN" sz="1600" b="1" dirty="0" smtClean="0">
                <a:solidFill>
                  <a:schemeClr val="bg1"/>
                </a:solidFill>
                <a:latin typeface="+mj-ea"/>
                <a:ea typeface="+mj-ea"/>
              </a:rPr>
              <a:t>20%</a:t>
            </a:r>
            <a:endParaRPr lang="zh-CN" altLang="en-US" sz="1600" b="1" dirty="0" smtClean="0">
              <a:solidFill>
                <a:schemeClr val="bg1"/>
              </a:solidFill>
              <a:latin typeface="+mj-ea"/>
              <a:ea typeface="+mj-ea"/>
            </a:endParaRPr>
          </a:p>
        </p:txBody>
      </p:sp>
      <p:sp>
        <p:nvSpPr>
          <p:cNvPr id="36" name="TextBox 27"/>
          <p:cNvSpPr txBox="1"/>
          <p:nvPr/>
        </p:nvSpPr>
        <p:spPr>
          <a:xfrm>
            <a:off x="1562212" y="2453379"/>
            <a:ext cx="671359" cy="246221"/>
          </a:xfrm>
          <a:prstGeom prst="rect">
            <a:avLst/>
          </a:prstGeom>
          <a:noFill/>
        </p:spPr>
        <p:txBody>
          <a:bodyPr wrap="square" lIns="0" tIns="0" rIns="0" bIns="0" rtlCol="0">
            <a:spAutoFit/>
          </a:bodyPr>
          <a:lstStyle/>
          <a:p>
            <a:pPr algn="ctr"/>
            <a:r>
              <a:rPr lang="en-US" altLang="zh-CN" sz="1600" b="1" dirty="0" smtClean="0">
                <a:solidFill>
                  <a:schemeClr val="bg1"/>
                </a:solidFill>
                <a:latin typeface="+mj-ea"/>
                <a:ea typeface="+mj-ea"/>
              </a:rPr>
              <a:t>15%</a:t>
            </a:r>
            <a:endParaRPr lang="zh-CN" altLang="en-US" sz="1600" b="1" dirty="0" smtClean="0">
              <a:solidFill>
                <a:schemeClr val="bg1"/>
              </a:solidFill>
              <a:latin typeface="+mj-ea"/>
              <a:ea typeface="+mj-ea"/>
            </a:endParaRPr>
          </a:p>
        </p:txBody>
      </p:sp>
      <p:sp>
        <p:nvSpPr>
          <p:cNvPr id="37" name="TextBox 28"/>
          <p:cNvSpPr txBox="1"/>
          <p:nvPr/>
        </p:nvSpPr>
        <p:spPr>
          <a:xfrm>
            <a:off x="4043175" y="2453379"/>
            <a:ext cx="671359" cy="246221"/>
          </a:xfrm>
          <a:prstGeom prst="rect">
            <a:avLst/>
          </a:prstGeom>
          <a:noFill/>
        </p:spPr>
        <p:txBody>
          <a:bodyPr wrap="square" lIns="0" tIns="0" rIns="0" bIns="0" rtlCol="0">
            <a:spAutoFit/>
          </a:bodyPr>
          <a:lstStyle/>
          <a:p>
            <a:pPr algn="ctr"/>
            <a:r>
              <a:rPr lang="en-US" altLang="zh-CN" sz="1600" b="1" dirty="0">
                <a:solidFill>
                  <a:schemeClr val="bg1"/>
                </a:solidFill>
                <a:latin typeface="+mj-ea"/>
                <a:ea typeface="+mj-ea"/>
              </a:rPr>
              <a:t>1</a:t>
            </a:r>
            <a:r>
              <a:rPr lang="en-US" altLang="zh-CN" sz="1600" b="1" dirty="0" smtClean="0">
                <a:solidFill>
                  <a:schemeClr val="bg1"/>
                </a:solidFill>
                <a:latin typeface="+mj-ea"/>
                <a:ea typeface="+mj-ea"/>
              </a:rPr>
              <a:t>0%</a:t>
            </a:r>
            <a:endParaRPr lang="zh-CN" altLang="en-US" sz="1600" b="1" dirty="0" smtClean="0">
              <a:solidFill>
                <a:schemeClr val="bg1"/>
              </a:solidFill>
              <a:latin typeface="+mj-ea"/>
              <a:ea typeface="+mj-ea"/>
            </a:endParaRPr>
          </a:p>
        </p:txBody>
      </p:sp>
      <p:sp>
        <p:nvSpPr>
          <p:cNvPr id="38" name="TextBox 29"/>
          <p:cNvSpPr txBox="1"/>
          <p:nvPr/>
        </p:nvSpPr>
        <p:spPr>
          <a:xfrm>
            <a:off x="2058224" y="3893769"/>
            <a:ext cx="671359" cy="246221"/>
          </a:xfrm>
          <a:prstGeom prst="rect">
            <a:avLst/>
          </a:prstGeom>
          <a:noFill/>
        </p:spPr>
        <p:txBody>
          <a:bodyPr wrap="square" lIns="0" tIns="0" rIns="0" bIns="0" rtlCol="0">
            <a:spAutoFit/>
          </a:bodyPr>
          <a:lstStyle/>
          <a:p>
            <a:pPr algn="ctr"/>
            <a:r>
              <a:rPr lang="en-US" altLang="zh-CN" sz="1600" b="1" dirty="0" smtClean="0">
                <a:solidFill>
                  <a:schemeClr val="bg1"/>
                </a:solidFill>
                <a:latin typeface="+mj-ea"/>
                <a:ea typeface="+mj-ea"/>
              </a:rPr>
              <a:t>35%</a:t>
            </a:r>
            <a:endParaRPr lang="zh-CN" altLang="en-US" sz="1600" b="1" dirty="0" smtClean="0">
              <a:solidFill>
                <a:schemeClr val="bg1"/>
              </a:solidFill>
              <a:latin typeface="+mj-ea"/>
              <a:ea typeface="+mj-ea"/>
            </a:endParaRPr>
          </a:p>
        </p:txBody>
      </p:sp>
      <p:sp>
        <p:nvSpPr>
          <p:cNvPr id="39" name="TextBox 30"/>
          <p:cNvSpPr txBox="1"/>
          <p:nvPr/>
        </p:nvSpPr>
        <p:spPr>
          <a:xfrm>
            <a:off x="3545572" y="3901091"/>
            <a:ext cx="671359" cy="246221"/>
          </a:xfrm>
          <a:prstGeom prst="rect">
            <a:avLst/>
          </a:prstGeom>
          <a:noFill/>
        </p:spPr>
        <p:txBody>
          <a:bodyPr wrap="square" lIns="0" tIns="0" rIns="0" bIns="0" rtlCol="0">
            <a:spAutoFit/>
          </a:bodyPr>
          <a:lstStyle/>
          <a:p>
            <a:pPr algn="ctr"/>
            <a:r>
              <a:rPr lang="en-US" altLang="zh-CN" sz="1600" b="1" dirty="0" smtClean="0">
                <a:solidFill>
                  <a:schemeClr val="bg1"/>
                </a:solidFill>
                <a:latin typeface="+mj-ea"/>
                <a:ea typeface="+mj-ea"/>
              </a:rPr>
              <a:t>20%</a:t>
            </a:r>
            <a:endParaRPr lang="zh-CN" altLang="en-US" sz="1600" b="1" dirty="0" smtClean="0">
              <a:solidFill>
                <a:schemeClr val="bg1"/>
              </a:solidFill>
              <a:latin typeface="+mj-ea"/>
              <a:ea typeface="+mj-ea"/>
            </a:endParaRPr>
          </a:p>
        </p:txBody>
      </p:sp>
    </p:spTree>
    <p:extLst>
      <p:ext uri="{BB962C8B-B14F-4D97-AF65-F5344CB8AC3E}">
        <p14:creationId xmlns:p14="http://schemas.microsoft.com/office/powerpoint/2010/main" xmlns="" val="2400479889"/>
      </p:ext>
    </p:extLst>
  </p:cSld>
  <p:clrMapOvr>
    <a:masterClrMapping/>
  </p:clrMapOvr>
  <p:transition spd="slow" advClick="0" advTm="7198">
    <p:fade/>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52000">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14:bounceEnd="52000">
                                          <p:cBhvr additive="base">
                                            <p:cTn id="16" dur="500" fill="hold"/>
                                            <p:tgtEl>
                                              <p:spTgt spid="10"/>
                                            </p:tgtEl>
                                            <p:attrNameLst>
                                              <p:attrName>ppt_x</p:attrName>
                                            </p:attrNameLst>
                                          </p:cBhvr>
                                          <p:tavLst>
                                            <p:tav tm="0">
                                              <p:val>
                                                <p:strVal val="#ppt_x"/>
                                              </p:val>
                                            </p:tav>
                                            <p:tav tm="100000">
                                              <p:val>
                                                <p:strVal val="#ppt_x"/>
                                              </p:val>
                                            </p:tav>
                                          </p:tavLst>
                                        </p:anim>
                                        <p:anim calcmode="lin" valueType="num" p14:bounceEnd="52000">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4" accel="42000" fill="hold" nodeType="afterEffect" p14:presetBounceEnd="46000">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14:bounceEnd="46000">
                                          <p:cBhvr additive="base">
                                            <p:cTn id="21" dur="1500" fill="hold"/>
                                            <p:tgtEl>
                                              <p:spTgt spid="12"/>
                                            </p:tgtEl>
                                            <p:attrNameLst>
                                              <p:attrName>ppt_x</p:attrName>
                                            </p:attrNameLst>
                                          </p:cBhvr>
                                          <p:tavLst>
                                            <p:tav tm="0">
                                              <p:val>
                                                <p:strVal val="#ppt_x"/>
                                              </p:val>
                                            </p:tav>
                                            <p:tav tm="100000">
                                              <p:val>
                                                <p:strVal val="#ppt_x"/>
                                              </p:val>
                                            </p:tav>
                                          </p:tavLst>
                                        </p:anim>
                                        <p:anim calcmode="lin" valueType="num" p14:bounceEnd="46000">
                                          <p:cBhvr additive="base">
                                            <p:cTn id="22" dur="1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par>
                                    <p:cTn id="35" presetID="53" presetClass="entr" presetSubtype="16" fill="hold" grpId="0" nodeType="withEffect">
                                      <p:stCondLst>
                                        <p:cond delay="10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par>
                                    <p:cTn id="40" presetID="53" presetClass="entr" presetSubtype="16" fill="hold" grpId="0" nodeType="withEffect">
                                      <p:stCondLst>
                                        <p:cond delay="20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animEffect transition="in" filter="fade">
                                          <p:cBhvr>
                                            <p:cTn id="44" dur="500"/>
                                            <p:tgtEl>
                                              <p:spTgt spid="21"/>
                                            </p:tgtEl>
                                          </p:cBhvr>
                                        </p:animEffect>
                                      </p:childTnLst>
                                    </p:cTn>
                                  </p:par>
                                  <p:par>
                                    <p:cTn id="45" presetID="53" presetClass="entr" presetSubtype="16" fill="hold" grpId="0" nodeType="withEffect">
                                      <p:stCondLst>
                                        <p:cond delay="30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animEffect transition="in" filter="fade">
                                          <p:cBhvr>
                                            <p:cTn id="49" dur="500"/>
                                            <p:tgtEl>
                                              <p:spTgt spid="20"/>
                                            </p:tgtEl>
                                          </p:cBhvr>
                                        </p:animEffect>
                                      </p:childTnLst>
                                    </p:cTn>
                                  </p:par>
                                  <p:par>
                                    <p:cTn id="50" presetID="53" presetClass="entr" presetSubtype="16" fill="hold" grpId="0" nodeType="withEffect">
                                      <p:stCondLst>
                                        <p:cond delay="40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fltVal val="0"/>
                                              </p:val>
                                            </p:tav>
                                            <p:tav tm="100000">
                                              <p:val>
                                                <p:strVal val="#ppt_w"/>
                                              </p:val>
                                            </p:tav>
                                          </p:tavLst>
                                        </p:anim>
                                        <p:anim calcmode="lin" valueType="num">
                                          <p:cBhvr>
                                            <p:cTn id="53" dur="500" fill="hold"/>
                                            <p:tgtEl>
                                              <p:spTgt spid="19"/>
                                            </p:tgtEl>
                                            <p:attrNameLst>
                                              <p:attrName>ppt_h</p:attrName>
                                            </p:attrNameLst>
                                          </p:cBhvr>
                                          <p:tavLst>
                                            <p:tav tm="0">
                                              <p:val>
                                                <p:fltVal val="0"/>
                                              </p:val>
                                            </p:tav>
                                            <p:tav tm="100000">
                                              <p:val>
                                                <p:strVal val="#ppt_h"/>
                                              </p:val>
                                            </p:tav>
                                          </p:tavLst>
                                        </p:anim>
                                        <p:animEffect transition="in" filter="fade">
                                          <p:cBhvr>
                                            <p:cTn id="54" dur="500"/>
                                            <p:tgtEl>
                                              <p:spTgt spid="19"/>
                                            </p:tgtEl>
                                          </p:cBhvr>
                                        </p:animEffect>
                                      </p:childTnLst>
                                    </p:cTn>
                                  </p:par>
                                </p:childTnLst>
                              </p:cTn>
                            </p:par>
                            <p:par>
                              <p:cTn id="55" fill="hold">
                                <p:stCondLst>
                                  <p:cond delay="3900"/>
                                </p:stCondLst>
                                <p:childTnLst>
                                  <p:par>
                                    <p:cTn id="56" presetID="10" presetClass="entr" presetSubtype="0"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500"/>
                                            <p:tgtEl>
                                              <p:spTgt spid="3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500"/>
                                            <p:tgtEl>
                                              <p:spTgt spid="3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fade">
                                          <p:cBhvr>
                                            <p:cTn id="70" dur="500"/>
                                            <p:tgtEl>
                                              <p:spTgt spid="38"/>
                                            </p:tgtEl>
                                          </p:cBhvr>
                                        </p:animEffect>
                                      </p:childTnLst>
                                    </p:cTn>
                                  </p:par>
                                </p:childTnLst>
                              </p:cTn>
                            </p:par>
                            <p:par>
                              <p:cTn id="71" fill="hold">
                                <p:stCondLst>
                                  <p:cond delay="4400"/>
                                </p:stCondLst>
                                <p:childTnLst>
                                  <p:par>
                                    <p:cTn id="72" presetID="12" presetClass="entr" presetSubtype="2"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500"/>
                                            <p:tgtEl>
                                              <p:spTgt spid="22"/>
                                            </p:tgtEl>
                                            <p:attrNameLst>
                                              <p:attrName>ppt_x</p:attrName>
                                            </p:attrNameLst>
                                          </p:cBhvr>
                                          <p:tavLst>
                                            <p:tav tm="0">
                                              <p:val>
                                                <p:strVal val="#ppt_x+#ppt_w*1.125000"/>
                                              </p:val>
                                            </p:tav>
                                            <p:tav tm="100000">
                                              <p:val>
                                                <p:strVal val="#ppt_x"/>
                                              </p:val>
                                            </p:tav>
                                          </p:tavLst>
                                        </p:anim>
                                        <p:animEffect transition="in" filter="wipe(left)">
                                          <p:cBhvr>
                                            <p:cTn id="75" dur="500"/>
                                            <p:tgtEl>
                                              <p:spTgt spid="22"/>
                                            </p:tgtEl>
                                          </p:cBhvr>
                                        </p:animEffect>
                                      </p:childTnLst>
                                    </p:cTn>
                                  </p:par>
                                  <p:par>
                                    <p:cTn id="76" presetID="12" presetClass="entr" presetSubtype="2"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additive="base">
                                            <p:cTn id="78" dur="500"/>
                                            <p:tgtEl>
                                              <p:spTgt spid="25"/>
                                            </p:tgtEl>
                                            <p:attrNameLst>
                                              <p:attrName>ppt_x</p:attrName>
                                            </p:attrNameLst>
                                          </p:cBhvr>
                                          <p:tavLst>
                                            <p:tav tm="0">
                                              <p:val>
                                                <p:strVal val="#ppt_x+#ppt_w*1.125000"/>
                                              </p:val>
                                            </p:tav>
                                            <p:tav tm="100000">
                                              <p:val>
                                                <p:strVal val="#ppt_x"/>
                                              </p:val>
                                            </p:tav>
                                          </p:tavLst>
                                        </p:anim>
                                        <p:animEffect transition="in" filter="wipe(left)">
                                          <p:cBhvr>
                                            <p:cTn id="79" dur="500"/>
                                            <p:tgtEl>
                                              <p:spTgt spid="25"/>
                                            </p:tgtEl>
                                          </p:cBhvr>
                                        </p:animEffect>
                                      </p:childTnLst>
                                    </p:cTn>
                                  </p:par>
                                  <p:par>
                                    <p:cTn id="80" presetID="12" presetClass="entr" presetSubtype="2" fill="hold" grpId="0" nodeType="with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additive="base">
                                            <p:cTn id="82" dur="500"/>
                                            <p:tgtEl>
                                              <p:spTgt spid="26"/>
                                            </p:tgtEl>
                                            <p:attrNameLst>
                                              <p:attrName>ppt_x</p:attrName>
                                            </p:attrNameLst>
                                          </p:cBhvr>
                                          <p:tavLst>
                                            <p:tav tm="0">
                                              <p:val>
                                                <p:strVal val="#ppt_x+#ppt_w*1.125000"/>
                                              </p:val>
                                            </p:tav>
                                            <p:tav tm="100000">
                                              <p:val>
                                                <p:strVal val="#ppt_x"/>
                                              </p:val>
                                            </p:tav>
                                          </p:tavLst>
                                        </p:anim>
                                        <p:animEffect transition="in" filter="wipe(left)">
                                          <p:cBhvr>
                                            <p:cTn id="83" dur="500"/>
                                            <p:tgtEl>
                                              <p:spTgt spid="26"/>
                                            </p:tgtEl>
                                          </p:cBhvr>
                                        </p:animEffect>
                                      </p:childTnLst>
                                    </p:cTn>
                                  </p:par>
                                  <p:par>
                                    <p:cTn id="84" presetID="12" presetClass="entr" presetSubtype="8"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p:tgtEl>
                                              <p:spTgt spid="23"/>
                                            </p:tgtEl>
                                            <p:attrNameLst>
                                              <p:attrName>ppt_x</p:attrName>
                                            </p:attrNameLst>
                                          </p:cBhvr>
                                          <p:tavLst>
                                            <p:tav tm="0">
                                              <p:val>
                                                <p:strVal val="#ppt_x-#ppt_w*1.125000"/>
                                              </p:val>
                                            </p:tav>
                                            <p:tav tm="100000">
                                              <p:val>
                                                <p:strVal val="#ppt_x"/>
                                              </p:val>
                                            </p:tav>
                                          </p:tavLst>
                                        </p:anim>
                                        <p:animEffect transition="in" filter="wipe(right)">
                                          <p:cBhvr>
                                            <p:cTn id="87" dur="500"/>
                                            <p:tgtEl>
                                              <p:spTgt spid="23"/>
                                            </p:tgtEl>
                                          </p:cBhvr>
                                        </p:animEffect>
                                      </p:childTnLst>
                                    </p:cTn>
                                  </p:par>
                                  <p:par>
                                    <p:cTn id="88" presetID="12" presetClass="entr" presetSubtype="8" fill="hold" grpId="0" nodeType="with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additive="base">
                                            <p:cTn id="90" dur="500"/>
                                            <p:tgtEl>
                                              <p:spTgt spid="24"/>
                                            </p:tgtEl>
                                            <p:attrNameLst>
                                              <p:attrName>ppt_x</p:attrName>
                                            </p:attrNameLst>
                                          </p:cBhvr>
                                          <p:tavLst>
                                            <p:tav tm="0">
                                              <p:val>
                                                <p:strVal val="#ppt_x-#ppt_w*1.125000"/>
                                              </p:val>
                                            </p:tav>
                                            <p:tav tm="100000">
                                              <p:val>
                                                <p:strVal val="#ppt_x"/>
                                              </p:val>
                                            </p:tav>
                                          </p:tavLst>
                                        </p:anim>
                                        <p:animEffect transition="in" filter="wipe(right)">
                                          <p:cBhvr>
                                            <p:cTn id="91" dur="500"/>
                                            <p:tgtEl>
                                              <p:spTgt spid="24"/>
                                            </p:tgtEl>
                                          </p:cBhvr>
                                        </p:animEffect>
                                      </p:childTnLst>
                                    </p:cTn>
                                  </p:par>
                                </p:childTnLst>
                              </p:cTn>
                            </p:par>
                            <p:par>
                              <p:cTn id="92" fill="hold">
                                <p:stCondLst>
                                  <p:cond delay="4900"/>
                                </p:stCondLst>
                                <p:childTnLst>
                                  <p:par>
                                    <p:cTn id="93" presetID="42" presetClass="entr" presetSubtype="0" fill="hold" nodeType="after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fade">
                                          <p:cBhvr>
                                            <p:cTn id="95" dur="500"/>
                                            <p:tgtEl>
                                              <p:spTgt spid="27"/>
                                            </p:tgtEl>
                                          </p:cBhvr>
                                        </p:animEffect>
                                        <p:anim calcmode="lin" valueType="num">
                                          <p:cBhvr>
                                            <p:cTn id="96" dur="500" fill="hold"/>
                                            <p:tgtEl>
                                              <p:spTgt spid="27"/>
                                            </p:tgtEl>
                                            <p:attrNameLst>
                                              <p:attrName>ppt_x</p:attrName>
                                            </p:attrNameLst>
                                          </p:cBhvr>
                                          <p:tavLst>
                                            <p:tav tm="0">
                                              <p:val>
                                                <p:strVal val="#ppt_x"/>
                                              </p:val>
                                            </p:tav>
                                            <p:tav tm="100000">
                                              <p:val>
                                                <p:strVal val="#ppt_x"/>
                                              </p:val>
                                            </p:tav>
                                          </p:tavLst>
                                        </p:anim>
                                        <p:anim calcmode="lin" valueType="num">
                                          <p:cBhvr>
                                            <p:cTn id="97" dur="500" fill="hold"/>
                                            <p:tgtEl>
                                              <p:spTgt spid="27"/>
                                            </p:tgtEl>
                                            <p:attrNameLst>
                                              <p:attrName>ppt_y</p:attrName>
                                            </p:attrNameLst>
                                          </p:cBhvr>
                                          <p:tavLst>
                                            <p:tav tm="0">
                                              <p:val>
                                                <p:strVal val="#ppt_y+.1"/>
                                              </p:val>
                                            </p:tav>
                                            <p:tav tm="100000">
                                              <p:val>
                                                <p:strVal val="#ppt_y"/>
                                              </p:val>
                                            </p:tav>
                                          </p:tavLst>
                                        </p:anim>
                                      </p:childTnLst>
                                    </p:cTn>
                                  </p:par>
                                </p:childTnLst>
                              </p:cTn>
                            </p:par>
                            <p:par>
                              <p:cTn id="98" fill="hold">
                                <p:stCondLst>
                                  <p:cond delay="5400"/>
                                </p:stCondLst>
                                <p:childTnLst>
                                  <p:par>
                                    <p:cTn id="99" presetID="22" presetClass="entr" presetSubtype="1" fill="hold" grpId="0" nodeType="afterEffect">
                                      <p:stCondLst>
                                        <p:cond delay="0"/>
                                      </p:stCondLst>
                                      <p:childTnLst>
                                        <p:set>
                                          <p:cBhvr>
                                            <p:cTn id="100" dur="1" fill="hold">
                                              <p:stCondLst>
                                                <p:cond delay="0"/>
                                              </p:stCondLst>
                                            </p:cTn>
                                            <p:tgtEl>
                                              <p:spTgt spid="32"/>
                                            </p:tgtEl>
                                            <p:attrNameLst>
                                              <p:attrName>style.visibility</p:attrName>
                                            </p:attrNameLst>
                                          </p:cBhvr>
                                          <p:to>
                                            <p:strVal val="visible"/>
                                          </p:to>
                                        </p:set>
                                        <p:animEffect transition="in" filter="wipe(up)">
                                          <p:cBhvr>
                                            <p:cTn id="101" dur="500"/>
                                            <p:tgtEl>
                                              <p:spTgt spid="32"/>
                                            </p:tgtEl>
                                          </p:cBhvr>
                                        </p:animEffect>
                                      </p:childTnLst>
                                    </p:cTn>
                                  </p:par>
                                  <p:par>
                                    <p:cTn id="102" presetID="22" presetClass="entr" presetSubtype="1" fill="hold" grpId="0" nodeType="withEffect">
                                      <p:stCondLst>
                                        <p:cond delay="100"/>
                                      </p:stCondLst>
                                      <p:childTnLst>
                                        <p:set>
                                          <p:cBhvr>
                                            <p:cTn id="103" dur="1" fill="hold">
                                              <p:stCondLst>
                                                <p:cond delay="0"/>
                                              </p:stCondLst>
                                            </p:cTn>
                                            <p:tgtEl>
                                              <p:spTgt spid="33"/>
                                            </p:tgtEl>
                                            <p:attrNameLst>
                                              <p:attrName>style.visibility</p:attrName>
                                            </p:attrNameLst>
                                          </p:cBhvr>
                                          <p:to>
                                            <p:strVal val="visible"/>
                                          </p:to>
                                        </p:set>
                                        <p:animEffect transition="in" filter="wipe(up)">
                                          <p:cBhvr>
                                            <p:cTn id="104" dur="500"/>
                                            <p:tgtEl>
                                              <p:spTgt spid="33"/>
                                            </p:tgtEl>
                                          </p:cBhvr>
                                        </p:animEffect>
                                      </p:childTnLst>
                                    </p:cTn>
                                  </p:par>
                                  <p:par>
                                    <p:cTn id="105" presetID="22" presetClass="entr" presetSubtype="1" fill="hold" grpId="0" nodeType="withEffect">
                                      <p:stCondLst>
                                        <p:cond delay="200"/>
                                      </p:stCondLst>
                                      <p:childTnLst>
                                        <p:set>
                                          <p:cBhvr>
                                            <p:cTn id="106" dur="1" fill="hold">
                                              <p:stCondLst>
                                                <p:cond delay="0"/>
                                              </p:stCondLst>
                                            </p:cTn>
                                            <p:tgtEl>
                                              <p:spTgt spid="34"/>
                                            </p:tgtEl>
                                            <p:attrNameLst>
                                              <p:attrName>style.visibility</p:attrName>
                                            </p:attrNameLst>
                                          </p:cBhvr>
                                          <p:to>
                                            <p:strVal val="visible"/>
                                          </p:to>
                                        </p:set>
                                        <p:animEffect transition="in" filter="wipe(up)">
                                          <p:cBhvr>
                                            <p:cTn id="10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7" grpId="0" animBg="1"/>
          <p:bldP spid="18" grpId="0" animBg="1"/>
          <p:bldP spid="19" grpId="0" animBg="1"/>
          <p:bldP spid="20" grpId="0" animBg="1"/>
          <p:bldP spid="21" grpId="0" animBg="1"/>
          <p:bldP spid="22" grpId="0"/>
          <p:bldP spid="23" grpId="0"/>
          <p:bldP spid="24" grpId="0"/>
          <p:bldP spid="25" grpId="0"/>
          <p:bldP spid="26" grpId="0"/>
          <p:bldP spid="32" grpId="0"/>
          <p:bldP spid="33" grpId="0"/>
          <p:bldP spid="34" grpId="0"/>
          <p:bldP spid="35" grpId="0"/>
          <p:bldP spid="36" grpId="0"/>
          <p:bldP spid="37" grpId="0"/>
          <p:bldP spid="38" grpId="0"/>
          <p:bldP spid="3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4" accel="4200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1500" fill="hold"/>
                                            <p:tgtEl>
                                              <p:spTgt spid="12"/>
                                            </p:tgtEl>
                                            <p:attrNameLst>
                                              <p:attrName>ppt_x</p:attrName>
                                            </p:attrNameLst>
                                          </p:cBhvr>
                                          <p:tavLst>
                                            <p:tav tm="0">
                                              <p:val>
                                                <p:strVal val="#ppt_x"/>
                                              </p:val>
                                            </p:tav>
                                            <p:tav tm="100000">
                                              <p:val>
                                                <p:strVal val="#ppt_x"/>
                                              </p:val>
                                            </p:tav>
                                          </p:tavLst>
                                        </p:anim>
                                        <p:anim calcmode="lin" valueType="num">
                                          <p:cBhvr additive="base">
                                            <p:cTn id="22" dur="1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par>
                                    <p:cTn id="35" presetID="53" presetClass="entr" presetSubtype="16" fill="hold" grpId="0" nodeType="withEffect">
                                      <p:stCondLst>
                                        <p:cond delay="10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par>
                                    <p:cTn id="40" presetID="53" presetClass="entr" presetSubtype="16" fill="hold" grpId="0" nodeType="withEffect">
                                      <p:stCondLst>
                                        <p:cond delay="20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animEffect transition="in" filter="fade">
                                          <p:cBhvr>
                                            <p:cTn id="44" dur="500"/>
                                            <p:tgtEl>
                                              <p:spTgt spid="21"/>
                                            </p:tgtEl>
                                          </p:cBhvr>
                                        </p:animEffect>
                                      </p:childTnLst>
                                    </p:cTn>
                                  </p:par>
                                  <p:par>
                                    <p:cTn id="45" presetID="53" presetClass="entr" presetSubtype="16" fill="hold" grpId="0" nodeType="withEffect">
                                      <p:stCondLst>
                                        <p:cond delay="30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animEffect transition="in" filter="fade">
                                          <p:cBhvr>
                                            <p:cTn id="49" dur="500"/>
                                            <p:tgtEl>
                                              <p:spTgt spid="20"/>
                                            </p:tgtEl>
                                          </p:cBhvr>
                                        </p:animEffect>
                                      </p:childTnLst>
                                    </p:cTn>
                                  </p:par>
                                  <p:par>
                                    <p:cTn id="50" presetID="53" presetClass="entr" presetSubtype="16" fill="hold" grpId="0" nodeType="withEffect">
                                      <p:stCondLst>
                                        <p:cond delay="40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fltVal val="0"/>
                                              </p:val>
                                            </p:tav>
                                            <p:tav tm="100000">
                                              <p:val>
                                                <p:strVal val="#ppt_w"/>
                                              </p:val>
                                            </p:tav>
                                          </p:tavLst>
                                        </p:anim>
                                        <p:anim calcmode="lin" valueType="num">
                                          <p:cBhvr>
                                            <p:cTn id="53" dur="500" fill="hold"/>
                                            <p:tgtEl>
                                              <p:spTgt spid="19"/>
                                            </p:tgtEl>
                                            <p:attrNameLst>
                                              <p:attrName>ppt_h</p:attrName>
                                            </p:attrNameLst>
                                          </p:cBhvr>
                                          <p:tavLst>
                                            <p:tav tm="0">
                                              <p:val>
                                                <p:fltVal val="0"/>
                                              </p:val>
                                            </p:tav>
                                            <p:tav tm="100000">
                                              <p:val>
                                                <p:strVal val="#ppt_h"/>
                                              </p:val>
                                            </p:tav>
                                          </p:tavLst>
                                        </p:anim>
                                        <p:animEffect transition="in" filter="fade">
                                          <p:cBhvr>
                                            <p:cTn id="54" dur="500"/>
                                            <p:tgtEl>
                                              <p:spTgt spid="19"/>
                                            </p:tgtEl>
                                          </p:cBhvr>
                                        </p:animEffect>
                                      </p:childTnLst>
                                    </p:cTn>
                                  </p:par>
                                </p:childTnLst>
                              </p:cTn>
                            </p:par>
                            <p:par>
                              <p:cTn id="55" fill="hold">
                                <p:stCondLst>
                                  <p:cond delay="3900"/>
                                </p:stCondLst>
                                <p:childTnLst>
                                  <p:par>
                                    <p:cTn id="56" presetID="10" presetClass="entr" presetSubtype="0"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500"/>
                                            <p:tgtEl>
                                              <p:spTgt spid="3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500"/>
                                            <p:tgtEl>
                                              <p:spTgt spid="3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fade">
                                          <p:cBhvr>
                                            <p:cTn id="70" dur="500"/>
                                            <p:tgtEl>
                                              <p:spTgt spid="38"/>
                                            </p:tgtEl>
                                          </p:cBhvr>
                                        </p:animEffect>
                                      </p:childTnLst>
                                    </p:cTn>
                                  </p:par>
                                </p:childTnLst>
                              </p:cTn>
                            </p:par>
                            <p:par>
                              <p:cTn id="71" fill="hold">
                                <p:stCondLst>
                                  <p:cond delay="4400"/>
                                </p:stCondLst>
                                <p:childTnLst>
                                  <p:par>
                                    <p:cTn id="72" presetID="12" presetClass="entr" presetSubtype="2"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500"/>
                                            <p:tgtEl>
                                              <p:spTgt spid="22"/>
                                            </p:tgtEl>
                                            <p:attrNameLst>
                                              <p:attrName>ppt_x</p:attrName>
                                            </p:attrNameLst>
                                          </p:cBhvr>
                                          <p:tavLst>
                                            <p:tav tm="0">
                                              <p:val>
                                                <p:strVal val="#ppt_x+#ppt_w*1.125000"/>
                                              </p:val>
                                            </p:tav>
                                            <p:tav tm="100000">
                                              <p:val>
                                                <p:strVal val="#ppt_x"/>
                                              </p:val>
                                            </p:tav>
                                          </p:tavLst>
                                        </p:anim>
                                        <p:animEffect transition="in" filter="wipe(left)">
                                          <p:cBhvr>
                                            <p:cTn id="75" dur="500"/>
                                            <p:tgtEl>
                                              <p:spTgt spid="22"/>
                                            </p:tgtEl>
                                          </p:cBhvr>
                                        </p:animEffect>
                                      </p:childTnLst>
                                    </p:cTn>
                                  </p:par>
                                  <p:par>
                                    <p:cTn id="76" presetID="12" presetClass="entr" presetSubtype="2"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additive="base">
                                            <p:cTn id="78" dur="500"/>
                                            <p:tgtEl>
                                              <p:spTgt spid="25"/>
                                            </p:tgtEl>
                                            <p:attrNameLst>
                                              <p:attrName>ppt_x</p:attrName>
                                            </p:attrNameLst>
                                          </p:cBhvr>
                                          <p:tavLst>
                                            <p:tav tm="0">
                                              <p:val>
                                                <p:strVal val="#ppt_x+#ppt_w*1.125000"/>
                                              </p:val>
                                            </p:tav>
                                            <p:tav tm="100000">
                                              <p:val>
                                                <p:strVal val="#ppt_x"/>
                                              </p:val>
                                            </p:tav>
                                          </p:tavLst>
                                        </p:anim>
                                        <p:animEffect transition="in" filter="wipe(left)">
                                          <p:cBhvr>
                                            <p:cTn id="79" dur="500"/>
                                            <p:tgtEl>
                                              <p:spTgt spid="25"/>
                                            </p:tgtEl>
                                          </p:cBhvr>
                                        </p:animEffect>
                                      </p:childTnLst>
                                    </p:cTn>
                                  </p:par>
                                  <p:par>
                                    <p:cTn id="80" presetID="12" presetClass="entr" presetSubtype="2" fill="hold" grpId="0" nodeType="with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additive="base">
                                            <p:cTn id="82" dur="500"/>
                                            <p:tgtEl>
                                              <p:spTgt spid="26"/>
                                            </p:tgtEl>
                                            <p:attrNameLst>
                                              <p:attrName>ppt_x</p:attrName>
                                            </p:attrNameLst>
                                          </p:cBhvr>
                                          <p:tavLst>
                                            <p:tav tm="0">
                                              <p:val>
                                                <p:strVal val="#ppt_x+#ppt_w*1.125000"/>
                                              </p:val>
                                            </p:tav>
                                            <p:tav tm="100000">
                                              <p:val>
                                                <p:strVal val="#ppt_x"/>
                                              </p:val>
                                            </p:tav>
                                          </p:tavLst>
                                        </p:anim>
                                        <p:animEffect transition="in" filter="wipe(left)">
                                          <p:cBhvr>
                                            <p:cTn id="83" dur="500"/>
                                            <p:tgtEl>
                                              <p:spTgt spid="26"/>
                                            </p:tgtEl>
                                          </p:cBhvr>
                                        </p:animEffect>
                                      </p:childTnLst>
                                    </p:cTn>
                                  </p:par>
                                  <p:par>
                                    <p:cTn id="84" presetID="12" presetClass="entr" presetSubtype="8"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p:tgtEl>
                                              <p:spTgt spid="23"/>
                                            </p:tgtEl>
                                            <p:attrNameLst>
                                              <p:attrName>ppt_x</p:attrName>
                                            </p:attrNameLst>
                                          </p:cBhvr>
                                          <p:tavLst>
                                            <p:tav tm="0">
                                              <p:val>
                                                <p:strVal val="#ppt_x-#ppt_w*1.125000"/>
                                              </p:val>
                                            </p:tav>
                                            <p:tav tm="100000">
                                              <p:val>
                                                <p:strVal val="#ppt_x"/>
                                              </p:val>
                                            </p:tav>
                                          </p:tavLst>
                                        </p:anim>
                                        <p:animEffect transition="in" filter="wipe(right)">
                                          <p:cBhvr>
                                            <p:cTn id="87" dur="500"/>
                                            <p:tgtEl>
                                              <p:spTgt spid="23"/>
                                            </p:tgtEl>
                                          </p:cBhvr>
                                        </p:animEffect>
                                      </p:childTnLst>
                                    </p:cTn>
                                  </p:par>
                                  <p:par>
                                    <p:cTn id="88" presetID="12" presetClass="entr" presetSubtype="8" fill="hold" grpId="0" nodeType="with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additive="base">
                                            <p:cTn id="90" dur="500"/>
                                            <p:tgtEl>
                                              <p:spTgt spid="24"/>
                                            </p:tgtEl>
                                            <p:attrNameLst>
                                              <p:attrName>ppt_x</p:attrName>
                                            </p:attrNameLst>
                                          </p:cBhvr>
                                          <p:tavLst>
                                            <p:tav tm="0">
                                              <p:val>
                                                <p:strVal val="#ppt_x-#ppt_w*1.125000"/>
                                              </p:val>
                                            </p:tav>
                                            <p:tav tm="100000">
                                              <p:val>
                                                <p:strVal val="#ppt_x"/>
                                              </p:val>
                                            </p:tav>
                                          </p:tavLst>
                                        </p:anim>
                                        <p:animEffect transition="in" filter="wipe(right)">
                                          <p:cBhvr>
                                            <p:cTn id="91" dur="500"/>
                                            <p:tgtEl>
                                              <p:spTgt spid="24"/>
                                            </p:tgtEl>
                                          </p:cBhvr>
                                        </p:animEffect>
                                      </p:childTnLst>
                                    </p:cTn>
                                  </p:par>
                                </p:childTnLst>
                              </p:cTn>
                            </p:par>
                            <p:par>
                              <p:cTn id="92" fill="hold">
                                <p:stCondLst>
                                  <p:cond delay="4900"/>
                                </p:stCondLst>
                                <p:childTnLst>
                                  <p:par>
                                    <p:cTn id="93" presetID="42" presetClass="entr" presetSubtype="0" fill="hold" nodeType="after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fade">
                                          <p:cBhvr>
                                            <p:cTn id="95" dur="500"/>
                                            <p:tgtEl>
                                              <p:spTgt spid="27"/>
                                            </p:tgtEl>
                                          </p:cBhvr>
                                        </p:animEffect>
                                        <p:anim calcmode="lin" valueType="num">
                                          <p:cBhvr>
                                            <p:cTn id="96" dur="500" fill="hold"/>
                                            <p:tgtEl>
                                              <p:spTgt spid="27"/>
                                            </p:tgtEl>
                                            <p:attrNameLst>
                                              <p:attrName>ppt_x</p:attrName>
                                            </p:attrNameLst>
                                          </p:cBhvr>
                                          <p:tavLst>
                                            <p:tav tm="0">
                                              <p:val>
                                                <p:strVal val="#ppt_x"/>
                                              </p:val>
                                            </p:tav>
                                            <p:tav tm="100000">
                                              <p:val>
                                                <p:strVal val="#ppt_x"/>
                                              </p:val>
                                            </p:tav>
                                          </p:tavLst>
                                        </p:anim>
                                        <p:anim calcmode="lin" valueType="num">
                                          <p:cBhvr>
                                            <p:cTn id="97" dur="500" fill="hold"/>
                                            <p:tgtEl>
                                              <p:spTgt spid="27"/>
                                            </p:tgtEl>
                                            <p:attrNameLst>
                                              <p:attrName>ppt_y</p:attrName>
                                            </p:attrNameLst>
                                          </p:cBhvr>
                                          <p:tavLst>
                                            <p:tav tm="0">
                                              <p:val>
                                                <p:strVal val="#ppt_y+.1"/>
                                              </p:val>
                                            </p:tav>
                                            <p:tav tm="100000">
                                              <p:val>
                                                <p:strVal val="#ppt_y"/>
                                              </p:val>
                                            </p:tav>
                                          </p:tavLst>
                                        </p:anim>
                                      </p:childTnLst>
                                    </p:cTn>
                                  </p:par>
                                </p:childTnLst>
                              </p:cTn>
                            </p:par>
                            <p:par>
                              <p:cTn id="98" fill="hold">
                                <p:stCondLst>
                                  <p:cond delay="5400"/>
                                </p:stCondLst>
                                <p:childTnLst>
                                  <p:par>
                                    <p:cTn id="99" presetID="22" presetClass="entr" presetSubtype="1" fill="hold" grpId="0" nodeType="afterEffect">
                                      <p:stCondLst>
                                        <p:cond delay="0"/>
                                      </p:stCondLst>
                                      <p:childTnLst>
                                        <p:set>
                                          <p:cBhvr>
                                            <p:cTn id="100" dur="1" fill="hold">
                                              <p:stCondLst>
                                                <p:cond delay="0"/>
                                              </p:stCondLst>
                                            </p:cTn>
                                            <p:tgtEl>
                                              <p:spTgt spid="32"/>
                                            </p:tgtEl>
                                            <p:attrNameLst>
                                              <p:attrName>style.visibility</p:attrName>
                                            </p:attrNameLst>
                                          </p:cBhvr>
                                          <p:to>
                                            <p:strVal val="visible"/>
                                          </p:to>
                                        </p:set>
                                        <p:animEffect transition="in" filter="wipe(up)">
                                          <p:cBhvr>
                                            <p:cTn id="101" dur="500"/>
                                            <p:tgtEl>
                                              <p:spTgt spid="32"/>
                                            </p:tgtEl>
                                          </p:cBhvr>
                                        </p:animEffect>
                                      </p:childTnLst>
                                    </p:cTn>
                                  </p:par>
                                  <p:par>
                                    <p:cTn id="102" presetID="22" presetClass="entr" presetSubtype="1" fill="hold" grpId="0" nodeType="withEffect">
                                      <p:stCondLst>
                                        <p:cond delay="100"/>
                                      </p:stCondLst>
                                      <p:childTnLst>
                                        <p:set>
                                          <p:cBhvr>
                                            <p:cTn id="103" dur="1" fill="hold">
                                              <p:stCondLst>
                                                <p:cond delay="0"/>
                                              </p:stCondLst>
                                            </p:cTn>
                                            <p:tgtEl>
                                              <p:spTgt spid="33"/>
                                            </p:tgtEl>
                                            <p:attrNameLst>
                                              <p:attrName>style.visibility</p:attrName>
                                            </p:attrNameLst>
                                          </p:cBhvr>
                                          <p:to>
                                            <p:strVal val="visible"/>
                                          </p:to>
                                        </p:set>
                                        <p:animEffect transition="in" filter="wipe(up)">
                                          <p:cBhvr>
                                            <p:cTn id="104" dur="500"/>
                                            <p:tgtEl>
                                              <p:spTgt spid="33"/>
                                            </p:tgtEl>
                                          </p:cBhvr>
                                        </p:animEffect>
                                      </p:childTnLst>
                                    </p:cTn>
                                  </p:par>
                                  <p:par>
                                    <p:cTn id="105" presetID="22" presetClass="entr" presetSubtype="1" fill="hold" grpId="0" nodeType="withEffect">
                                      <p:stCondLst>
                                        <p:cond delay="200"/>
                                      </p:stCondLst>
                                      <p:childTnLst>
                                        <p:set>
                                          <p:cBhvr>
                                            <p:cTn id="106" dur="1" fill="hold">
                                              <p:stCondLst>
                                                <p:cond delay="0"/>
                                              </p:stCondLst>
                                            </p:cTn>
                                            <p:tgtEl>
                                              <p:spTgt spid="34"/>
                                            </p:tgtEl>
                                            <p:attrNameLst>
                                              <p:attrName>style.visibility</p:attrName>
                                            </p:attrNameLst>
                                          </p:cBhvr>
                                          <p:to>
                                            <p:strVal val="visible"/>
                                          </p:to>
                                        </p:set>
                                        <p:animEffect transition="in" filter="wipe(up)">
                                          <p:cBhvr>
                                            <p:cTn id="10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7" grpId="0" animBg="1"/>
          <p:bldP spid="18" grpId="0" animBg="1"/>
          <p:bldP spid="19" grpId="0" animBg="1"/>
          <p:bldP spid="20" grpId="0" animBg="1"/>
          <p:bldP spid="21" grpId="0" animBg="1"/>
          <p:bldP spid="22" grpId="0"/>
          <p:bldP spid="23" grpId="0"/>
          <p:bldP spid="24" grpId="0"/>
          <p:bldP spid="25" grpId="0"/>
          <p:bldP spid="26" grpId="0"/>
          <p:bldP spid="32" grpId="0"/>
          <p:bldP spid="33" grpId="0"/>
          <p:bldP spid="34" grpId="0"/>
          <p:bldP spid="35" grpId="0"/>
          <p:bldP spid="36" grpId="0"/>
          <p:bldP spid="37" grpId="0"/>
          <p:bldP spid="38" grpId="0"/>
          <p:bldP spid="39"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42"/>
          <p:cNvSpPr>
            <a:spLocks noEditPoints="1"/>
          </p:cNvSpPr>
          <p:nvPr/>
        </p:nvSpPr>
        <p:spPr bwMode="auto">
          <a:xfrm>
            <a:off x="755576" y="627534"/>
            <a:ext cx="7830402" cy="4233006"/>
          </a:xfrm>
          <a:custGeom>
            <a:avLst/>
            <a:gdLst>
              <a:gd name="T0" fmla="*/ 1827500 w 3458"/>
              <a:gd name="T1" fmla="*/ 3284911 h 1870"/>
              <a:gd name="T2" fmla="*/ 1972782 w 3458"/>
              <a:gd name="T3" fmla="*/ 3139679 h 1870"/>
              <a:gd name="T4" fmla="*/ 3565154 w 3458"/>
              <a:gd name="T5" fmla="*/ 2994447 h 1870"/>
              <a:gd name="T6" fmla="*/ 5597196 w 3458"/>
              <a:gd name="T7" fmla="*/ 2849216 h 1870"/>
              <a:gd name="T8" fmla="*/ 3419872 w 3458"/>
              <a:gd name="T9" fmla="*/ 2849216 h 1870"/>
              <a:gd name="T10" fmla="*/ 5451914 w 3458"/>
              <a:gd name="T11" fmla="*/ 2700162 h 1870"/>
              <a:gd name="T12" fmla="*/ 2263347 w 3458"/>
              <a:gd name="T13" fmla="*/ 2700162 h 1870"/>
              <a:gd name="T14" fmla="*/ 3710436 w 3458"/>
              <a:gd name="T15" fmla="*/ 2556841 h 1870"/>
              <a:gd name="T16" fmla="*/ 1827500 w 3458"/>
              <a:gd name="T17" fmla="*/ 2556841 h 1870"/>
              <a:gd name="T18" fmla="*/ 3853807 w 3458"/>
              <a:gd name="T19" fmla="*/ 2411610 h 1870"/>
              <a:gd name="T20" fmla="*/ 1972782 w 3458"/>
              <a:gd name="T21" fmla="*/ 2411610 h 1870"/>
              <a:gd name="T22" fmla="*/ 3853807 w 3458"/>
              <a:gd name="T23" fmla="*/ 2266378 h 1870"/>
              <a:gd name="T24" fmla="*/ 2118065 w 3458"/>
              <a:gd name="T25" fmla="*/ 2266378 h 1870"/>
              <a:gd name="T26" fmla="*/ 3853807 w 3458"/>
              <a:gd name="T27" fmla="*/ 2121146 h 1870"/>
              <a:gd name="T28" fmla="*/ 2840654 w 3458"/>
              <a:gd name="T29" fmla="*/ 2121146 h 1870"/>
              <a:gd name="T30" fmla="*/ 4723590 w 3458"/>
              <a:gd name="T31" fmla="*/ 1977826 h 1870"/>
              <a:gd name="T32" fmla="*/ 3565154 w 3458"/>
              <a:gd name="T33" fmla="*/ 1977826 h 1870"/>
              <a:gd name="T34" fmla="*/ 1393564 w 3458"/>
              <a:gd name="T35" fmla="*/ 1977826 h 1870"/>
              <a:gd name="T36" fmla="*/ 4578308 w 3458"/>
              <a:gd name="T37" fmla="*/ 1832594 h 1870"/>
              <a:gd name="T38" fmla="*/ 3419872 w 3458"/>
              <a:gd name="T39" fmla="*/ 1832594 h 1870"/>
              <a:gd name="T40" fmla="*/ 1104911 w 3458"/>
              <a:gd name="T41" fmla="*/ 1832594 h 1870"/>
              <a:gd name="T42" fmla="*/ 4578308 w 3458"/>
              <a:gd name="T43" fmla="*/ 1687362 h 1870"/>
              <a:gd name="T44" fmla="*/ 3419872 w 3458"/>
              <a:gd name="T45" fmla="*/ 1687362 h 1870"/>
              <a:gd name="T46" fmla="*/ 1104911 w 3458"/>
              <a:gd name="T47" fmla="*/ 1687362 h 1870"/>
              <a:gd name="T48" fmla="*/ 4868873 w 3458"/>
              <a:gd name="T49" fmla="*/ 1542131 h 1870"/>
              <a:gd name="T50" fmla="*/ 3853807 w 3458"/>
              <a:gd name="T51" fmla="*/ 1542131 h 1870"/>
              <a:gd name="T52" fmla="*/ 1393564 w 3458"/>
              <a:gd name="T53" fmla="*/ 1542131 h 1870"/>
              <a:gd name="T54" fmla="*/ 5306631 w 3458"/>
              <a:gd name="T55" fmla="*/ 1398810 h 1870"/>
              <a:gd name="T56" fmla="*/ 4289655 w 3458"/>
              <a:gd name="T57" fmla="*/ 1398810 h 1870"/>
              <a:gd name="T58" fmla="*/ 1684129 w 3458"/>
              <a:gd name="T59" fmla="*/ 1398810 h 1870"/>
              <a:gd name="T60" fmla="*/ 5597196 w 3458"/>
              <a:gd name="T61" fmla="*/ 1253578 h 1870"/>
              <a:gd name="T62" fmla="*/ 4578308 w 3458"/>
              <a:gd name="T63" fmla="*/ 1253578 h 1870"/>
              <a:gd name="T64" fmla="*/ 3565154 w 3458"/>
              <a:gd name="T65" fmla="*/ 1253578 h 1870"/>
              <a:gd name="T66" fmla="*/ 1684129 w 3458"/>
              <a:gd name="T67" fmla="*/ 1253578 h 1870"/>
              <a:gd name="T68" fmla="*/ 6031132 w 3458"/>
              <a:gd name="T69" fmla="*/ 1104525 h 1870"/>
              <a:gd name="T70" fmla="*/ 4868873 w 3458"/>
              <a:gd name="T71" fmla="*/ 1104525 h 1870"/>
              <a:gd name="T72" fmla="*/ 3853807 w 3458"/>
              <a:gd name="T73" fmla="*/ 1104525 h 1870"/>
              <a:gd name="T74" fmla="*/ 1827500 w 3458"/>
              <a:gd name="T75" fmla="*/ 1104525 h 1870"/>
              <a:gd name="T76" fmla="*/ 814346 w 3458"/>
              <a:gd name="T77" fmla="*/ 1104525 h 1870"/>
              <a:gd name="T78" fmla="*/ 5740567 w 3458"/>
              <a:gd name="T79" fmla="*/ 959293 h 1870"/>
              <a:gd name="T80" fmla="*/ 4723590 w 3458"/>
              <a:gd name="T81" fmla="*/ 959293 h 1870"/>
              <a:gd name="T82" fmla="*/ 3710436 w 3458"/>
              <a:gd name="T83" fmla="*/ 959293 h 1870"/>
              <a:gd name="T84" fmla="*/ 1393564 w 3458"/>
              <a:gd name="T85" fmla="*/ 959293 h 1870"/>
              <a:gd name="T86" fmla="*/ 235128 w 3458"/>
              <a:gd name="T87" fmla="*/ 959293 h 1870"/>
              <a:gd name="T88" fmla="*/ 5740567 w 3458"/>
              <a:gd name="T89" fmla="*/ 814062 h 1870"/>
              <a:gd name="T90" fmla="*/ 4723590 w 3458"/>
              <a:gd name="T91" fmla="*/ 814062 h 1870"/>
              <a:gd name="T92" fmla="*/ 3710436 w 3458"/>
              <a:gd name="T93" fmla="*/ 814062 h 1870"/>
              <a:gd name="T94" fmla="*/ 1827500 w 3458"/>
              <a:gd name="T95" fmla="*/ 814062 h 1870"/>
              <a:gd name="T96" fmla="*/ 814346 w 3458"/>
              <a:gd name="T97" fmla="*/ 814062 h 1870"/>
              <a:gd name="T98" fmla="*/ 6319785 w 3458"/>
              <a:gd name="T99" fmla="*/ 670741 h 1870"/>
              <a:gd name="T100" fmla="*/ 5306631 w 3458"/>
              <a:gd name="T101" fmla="*/ 670741 h 1870"/>
              <a:gd name="T102" fmla="*/ 4289655 w 3458"/>
              <a:gd name="T103" fmla="*/ 670741 h 1870"/>
              <a:gd name="T104" fmla="*/ 2263347 w 3458"/>
              <a:gd name="T105" fmla="*/ 670741 h 1870"/>
              <a:gd name="T106" fmla="*/ 959629 w 3458"/>
              <a:gd name="T107" fmla="*/ 670741 h 1870"/>
              <a:gd name="T108" fmla="*/ 5885850 w 3458"/>
              <a:gd name="T109" fmla="*/ 525509 h 1870"/>
              <a:gd name="T110" fmla="*/ 4723590 w 3458"/>
              <a:gd name="T111" fmla="*/ 525509 h 1870"/>
              <a:gd name="T112" fmla="*/ 2263347 w 3458"/>
              <a:gd name="T113" fmla="*/ 525509 h 1870"/>
              <a:gd name="T114" fmla="*/ 814346 w 3458"/>
              <a:gd name="T115" fmla="*/ 525509 h 1870"/>
              <a:gd name="T116" fmla="*/ 3565154 w 3458"/>
              <a:gd name="T117" fmla="*/ 380278 h 1870"/>
              <a:gd name="T118" fmla="*/ 1538847 w 3458"/>
              <a:gd name="T119" fmla="*/ 380278 h 1870"/>
              <a:gd name="T120" fmla="*/ 3419872 w 3458"/>
              <a:gd name="T121" fmla="*/ 235046 h 1870"/>
              <a:gd name="T122" fmla="*/ 1684129 w 3458"/>
              <a:gd name="T123" fmla="*/ 235046 h 1870"/>
              <a:gd name="T124" fmla="*/ 2552000 w 3458"/>
              <a:gd name="T125" fmla="*/ 91725 h 18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58" h="1870">
                <a:moveTo>
                  <a:pt x="956" y="1870"/>
                </a:moveTo>
                <a:lnTo>
                  <a:pt x="909" y="1870"/>
                </a:lnTo>
                <a:lnTo>
                  <a:pt x="909" y="1823"/>
                </a:lnTo>
                <a:lnTo>
                  <a:pt x="956" y="1823"/>
                </a:lnTo>
                <a:lnTo>
                  <a:pt x="956" y="1870"/>
                </a:lnTo>
                <a:close/>
                <a:moveTo>
                  <a:pt x="3230" y="1794"/>
                </a:moveTo>
                <a:lnTo>
                  <a:pt x="3181" y="1794"/>
                </a:lnTo>
                <a:lnTo>
                  <a:pt x="3181" y="1747"/>
                </a:lnTo>
                <a:lnTo>
                  <a:pt x="3230" y="1747"/>
                </a:lnTo>
                <a:lnTo>
                  <a:pt x="3230" y="1794"/>
                </a:lnTo>
                <a:close/>
                <a:moveTo>
                  <a:pt x="956" y="1794"/>
                </a:moveTo>
                <a:lnTo>
                  <a:pt x="909" y="1794"/>
                </a:lnTo>
                <a:lnTo>
                  <a:pt x="909" y="1747"/>
                </a:lnTo>
                <a:lnTo>
                  <a:pt x="956" y="1747"/>
                </a:lnTo>
                <a:lnTo>
                  <a:pt x="956" y="1794"/>
                </a:lnTo>
                <a:close/>
                <a:moveTo>
                  <a:pt x="3306" y="1719"/>
                </a:moveTo>
                <a:lnTo>
                  <a:pt x="3257" y="1719"/>
                </a:lnTo>
                <a:lnTo>
                  <a:pt x="3257" y="1671"/>
                </a:lnTo>
                <a:lnTo>
                  <a:pt x="3306" y="1671"/>
                </a:lnTo>
                <a:lnTo>
                  <a:pt x="3306" y="1719"/>
                </a:lnTo>
                <a:close/>
                <a:moveTo>
                  <a:pt x="3003" y="1719"/>
                </a:moveTo>
                <a:lnTo>
                  <a:pt x="2954" y="1719"/>
                </a:lnTo>
                <a:lnTo>
                  <a:pt x="2954" y="1671"/>
                </a:lnTo>
                <a:lnTo>
                  <a:pt x="3003" y="1671"/>
                </a:lnTo>
                <a:lnTo>
                  <a:pt x="3003" y="1719"/>
                </a:lnTo>
                <a:close/>
                <a:moveTo>
                  <a:pt x="1032" y="1719"/>
                </a:moveTo>
                <a:lnTo>
                  <a:pt x="985" y="1719"/>
                </a:lnTo>
                <a:lnTo>
                  <a:pt x="985" y="1671"/>
                </a:lnTo>
                <a:lnTo>
                  <a:pt x="1032" y="1671"/>
                </a:lnTo>
                <a:lnTo>
                  <a:pt x="1032" y="1719"/>
                </a:lnTo>
                <a:close/>
                <a:moveTo>
                  <a:pt x="956" y="1719"/>
                </a:moveTo>
                <a:lnTo>
                  <a:pt x="909" y="1719"/>
                </a:lnTo>
                <a:lnTo>
                  <a:pt x="909" y="1671"/>
                </a:lnTo>
                <a:lnTo>
                  <a:pt x="956" y="1671"/>
                </a:lnTo>
                <a:lnTo>
                  <a:pt x="956" y="1719"/>
                </a:lnTo>
                <a:close/>
                <a:moveTo>
                  <a:pt x="3382" y="1643"/>
                </a:moveTo>
                <a:lnTo>
                  <a:pt x="3332" y="1643"/>
                </a:lnTo>
                <a:lnTo>
                  <a:pt x="3332" y="1596"/>
                </a:lnTo>
                <a:lnTo>
                  <a:pt x="3382" y="1596"/>
                </a:lnTo>
                <a:lnTo>
                  <a:pt x="3382" y="1643"/>
                </a:lnTo>
                <a:close/>
                <a:moveTo>
                  <a:pt x="3306" y="1643"/>
                </a:moveTo>
                <a:lnTo>
                  <a:pt x="3257" y="1643"/>
                </a:lnTo>
                <a:lnTo>
                  <a:pt x="3257" y="1596"/>
                </a:lnTo>
                <a:lnTo>
                  <a:pt x="3306" y="1596"/>
                </a:lnTo>
                <a:lnTo>
                  <a:pt x="3306" y="1643"/>
                </a:lnTo>
                <a:close/>
                <a:moveTo>
                  <a:pt x="3079" y="1643"/>
                </a:moveTo>
                <a:lnTo>
                  <a:pt x="3029" y="1643"/>
                </a:lnTo>
                <a:lnTo>
                  <a:pt x="3029" y="1596"/>
                </a:lnTo>
                <a:lnTo>
                  <a:pt x="3079" y="1596"/>
                </a:lnTo>
                <a:lnTo>
                  <a:pt x="3079" y="1643"/>
                </a:lnTo>
                <a:close/>
                <a:moveTo>
                  <a:pt x="3003" y="1643"/>
                </a:moveTo>
                <a:lnTo>
                  <a:pt x="2954" y="1643"/>
                </a:lnTo>
                <a:lnTo>
                  <a:pt x="2954" y="1596"/>
                </a:lnTo>
                <a:lnTo>
                  <a:pt x="3003" y="1596"/>
                </a:lnTo>
                <a:lnTo>
                  <a:pt x="3003" y="1643"/>
                </a:lnTo>
                <a:close/>
                <a:moveTo>
                  <a:pt x="2928" y="1643"/>
                </a:moveTo>
                <a:lnTo>
                  <a:pt x="2878" y="1643"/>
                </a:lnTo>
                <a:lnTo>
                  <a:pt x="2878" y="1596"/>
                </a:lnTo>
                <a:lnTo>
                  <a:pt x="2928" y="1596"/>
                </a:lnTo>
                <a:lnTo>
                  <a:pt x="2928" y="1643"/>
                </a:lnTo>
                <a:close/>
                <a:moveTo>
                  <a:pt x="2776" y="1643"/>
                </a:moveTo>
                <a:lnTo>
                  <a:pt x="2726" y="1643"/>
                </a:lnTo>
                <a:lnTo>
                  <a:pt x="2726" y="1596"/>
                </a:lnTo>
                <a:lnTo>
                  <a:pt x="2776" y="1596"/>
                </a:lnTo>
                <a:lnTo>
                  <a:pt x="2776" y="1643"/>
                </a:lnTo>
                <a:close/>
                <a:moveTo>
                  <a:pt x="1032" y="1643"/>
                </a:moveTo>
                <a:lnTo>
                  <a:pt x="985" y="1643"/>
                </a:lnTo>
                <a:lnTo>
                  <a:pt x="985" y="1596"/>
                </a:lnTo>
                <a:lnTo>
                  <a:pt x="1032" y="1596"/>
                </a:lnTo>
                <a:lnTo>
                  <a:pt x="1032" y="1643"/>
                </a:lnTo>
                <a:close/>
                <a:moveTo>
                  <a:pt x="956" y="1643"/>
                </a:moveTo>
                <a:lnTo>
                  <a:pt x="909" y="1643"/>
                </a:lnTo>
                <a:lnTo>
                  <a:pt x="909" y="1596"/>
                </a:lnTo>
                <a:lnTo>
                  <a:pt x="956" y="1596"/>
                </a:lnTo>
                <a:lnTo>
                  <a:pt x="956" y="1643"/>
                </a:lnTo>
                <a:close/>
                <a:moveTo>
                  <a:pt x="3079" y="1567"/>
                </a:moveTo>
                <a:lnTo>
                  <a:pt x="3029" y="1567"/>
                </a:lnTo>
                <a:lnTo>
                  <a:pt x="3029" y="1517"/>
                </a:lnTo>
                <a:lnTo>
                  <a:pt x="3079" y="1517"/>
                </a:lnTo>
                <a:lnTo>
                  <a:pt x="3079" y="1567"/>
                </a:lnTo>
                <a:close/>
                <a:moveTo>
                  <a:pt x="3003" y="1567"/>
                </a:moveTo>
                <a:lnTo>
                  <a:pt x="2954" y="1567"/>
                </a:lnTo>
                <a:lnTo>
                  <a:pt x="2954" y="1517"/>
                </a:lnTo>
                <a:lnTo>
                  <a:pt x="3003" y="1517"/>
                </a:lnTo>
                <a:lnTo>
                  <a:pt x="3003" y="1567"/>
                </a:lnTo>
                <a:close/>
                <a:moveTo>
                  <a:pt x="2928" y="1567"/>
                </a:moveTo>
                <a:lnTo>
                  <a:pt x="2878" y="1567"/>
                </a:lnTo>
                <a:lnTo>
                  <a:pt x="2878" y="1517"/>
                </a:lnTo>
                <a:lnTo>
                  <a:pt x="2928" y="1517"/>
                </a:lnTo>
                <a:lnTo>
                  <a:pt x="2928" y="1567"/>
                </a:lnTo>
                <a:close/>
                <a:moveTo>
                  <a:pt x="2852" y="1567"/>
                </a:moveTo>
                <a:lnTo>
                  <a:pt x="2802" y="1567"/>
                </a:lnTo>
                <a:lnTo>
                  <a:pt x="2802" y="1517"/>
                </a:lnTo>
                <a:lnTo>
                  <a:pt x="2852" y="1517"/>
                </a:lnTo>
                <a:lnTo>
                  <a:pt x="2852" y="1567"/>
                </a:lnTo>
                <a:close/>
                <a:moveTo>
                  <a:pt x="2776" y="1567"/>
                </a:moveTo>
                <a:lnTo>
                  <a:pt x="2726" y="1567"/>
                </a:lnTo>
                <a:lnTo>
                  <a:pt x="2726" y="1517"/>
                </a:lnTo>
                <a:lnTo>
                  <a:pt x="2776" y="1517"/>
                </a:lnTo>
                <a:lnTo>
                  <a:pt x="2776" y="1567"/>
                </a:lnTo>
                <a:close/>
                <a:moveTo>
                  <a:pt x="1865" y="1567"/>
                </a:moveTo>
                <a:lnTo>
                  <a:pt x="1818" y="1567"/>
                </a:lnTo>
                <a:lnTo>
                  <a:pt x="1818" y="1517"/>
                </a:lnTo>
                <a:lnTo>
                  <a:pt x="1865" y="1517"/>
                </a:lnTo>
                <a:lnTo>
                  <a:pt x="1865" y="1567"/>
                </a:lnTo>
                <a:close/>
                <a:moveTo>
                  <a:pt x="1789" y="1567"/>
                </a:moveTo>
                <a:lnTo>
                  <a:pt x="1742" y="1567"/>
                </a:lnTo>
                <a:lnTo>
                  <a:pt x="1742" y="1517"/>
                </a:lnTo>
                <a:lnTo>
                  <a:pt x="1789" y="1517"/>
                </a:lnTo>
                <a:lnTo>
                  <a:pt x="1789" y="1567"/>
                </a:lnTo>
                <a:close/>
                <a:moveTo>
                  <a:pt x="1108" y="1567"/>
                </a:moveTo>
                <a:lnTo>
                  <a:pt x="1060" y="1567"/>
                </a:lnTo>
                <a:lnTo>
                  <a:pt x="1060" y="1517"/>
                </a:lnTo>
                <a:lnTo>
                  <a:pt x="1108" y="1517"/>
                </a:lnTo>
                <a:lnTo>
                  <a:pt x="1108" y="1567"/>
                </a:lnTo>
                <a:close/>
                <a:moveTo>
                  <a:pt x="1032" y="1567"/>
                </a:moveTo>
                <a:lnTo>
                  <a:pt x="985" y="1567"/>
                </a:lnTo>
                <a:lnTo>
                  <a:pt x="985" y="1517"/>
                </a:lnTo>
                <a:lnTo>
                  <a:pt x="1032" y="1517"/>
                </a:lnTo>
                <a:lnTo>
                  <a:pt x="1032" y="1567"/>
                </a:lnTo>
                <a:close/>
                <a:moveTo>
                  <a:pt x="956" y="1567"/>
                </a:moveTo>
                <a:lnTo>
                  <a:pt x="909" y="1567"/>
                </a:lnTo>
                <a:lnTo>
                  <a:pt x="909" y="1517"/>
                </a:lnTo>
                <a:lnTo>
                  <a:pt x="956" y="1517"/>
                </a:lnTo>
                <a:lnTo>
                  <a:pt x="956" y="1567"/>
                </a:lnTo>
                <a:close/>
                <a:moveTo>
                  <a:pt x="3079" y="1491"/>
                </a:moveTo>
                <a:lnTo>
                  <a:pt x="3029" y="1491"/>
                </a:lnTo>
                <a:lnTo>
                  <a:pt x="3029" y="1442"/>
                </a:lnTo>
                <a:lnTo>
                  <a:pt x="3079" y="1442"/>
                </a:lnTo>
                <a:lnTo>
                  <a:pt x="3079" y="1491"/>
                </a:lnTo>
                <a:close/>
                <a:moveTo>
                  <a:pt x="3003" y="1491"/>
                </a:moveTo>
                <a:lnTo>
                  <a:pt x="2954" y="1491"/>
                </a:lnTo>
                <a:lnTo>
                  <a:pt x="2954" y="1442"/>
                </a:lnTo>
                <a:lnTo>
                  <a:pt x="3003" y="1442"/>
                </a:lnTo>
                <a:lnTo>
                  <a:pt x="3003" y="1491"/>
                </a:lnTo>
                <a:close/>
                <a:moveTo>
                  <a:pt x="2928" y="1491"/>
                </a:moveTo>
                <a:lnTo>
                  <a:pt x="2878" y="1491"/>
                </a:lnTo>
                <a:lnTo>
                  <a:pt x="2878" y="1442"/>
                </a:lnTo>
                <a:lnTo>
                  <a:pt x="2928" y="1442"/>
                </a:lnTo>
                <a:lnTo>
                  <a:pt x="2928" y="1491"/>
                </a:lnTo>
                <a:close/>
                <a:moveTo>
                  <a:pt x="2852" y="1491"/>
                </a:moveTo>
                <a:lnTo>
                  <a:pt x="2802" y="1491"/>
                </a:lnTo>
                <a:lnTo>
                  <a:pt x="2802" y="1442"/>
                </a:lnTo>
                <a:lnTo>
                  <a:pt x="2852" y="1442"/>
                </a:lnTo>
                <a:lnTo>
                  <a:pt x="2852" y="1491"/>
                </a:lnTo>
                <a:close/>
                <a:moveTo>
                  <a:pt x="2776" y="1491"/>
                </a:moveTo>
                <a:lnTo>
                  <a:pt x="2726" y="1491"/>
                </a:lnTo>
                <a:lnTo>
                  <a:pt x="2726" y="1442"/>
                </a:lnTo>
                <a:lnTo>
                  <a:pt x="2776" y="1442"/>
                </a:lnTo>
                <a:lnTo>
                  <a:pt x="2776" y="1491"/>
                </a:lnTo>
                <a:close/>
                <a:moveTo>
                  <a:pt x="2700" y="1491"/>
                </a:moveTo>
                <a:lnTo>
                  <a:pt x="2651" y="1491"/>
                </a:lnTo>
                <a:lnTo>
                  <a:pt x="2651" y="1442"/>
                </a:lnTo>
                <a:lnTo>
                  <a:pt x="2700" y="1442"/>
                </a:lnTo>
                <a:lnTo>
                  <a:pt x="2700" y="1491"/>
                </a:lnTo>
                <a:close/>
                <a:moveTo>
                  <a:pt x="2092" y="1491"/>
                </a:moveTo>
                <a:lnTo>
                  <a:pt x="2045" y="1491"/>
                </a:lnTo>
                <a:lnTo>
                  <a:pt x="2045" y="1442"/>
                </a:lnTo>
                <a:lnTo>
                  <a:pt x="2092" y="1442"/>
                </a:lnTo>
                <a:lnTo>
                  <a:pt x="2092" y="1491"/>
                </a:lnTo>
                <a:close/>
                <a:moveTo>
                  <a:pt x="1941" y="1491"/>
                </a:moveTo>
                <a:lnTo>
                  <a:pt x="1893" y="1491"/>
                </a:lnTo>
                <a:lnTo>
                  <a:pt x="1893" y="1442"/>
                </a:lnTo>
                <a:lnTo>
                  <a:pt x="1941" y="1442"/>
                </a:lnTo>
                <a:lnTo>
                  <a:pt x="1941" y="1491"/>
                </a:lnTo>
                <a:close/>
                <a:moveTo>
                  <a:pt x="1865" y="1491"/>
                </a:moveTo>
                <a:lnTo>
                  <a:pt x="1818" y="1491"/>
                </a:lnTo>
                <a:lnTo>
                  <a:pt x="1818" y="1442"/>
                </a:lnTo>
                <a:lnTo>
                  <a:pt x="1865" y="1442"/>
                </a:lnTo>
                <a:lnTo>
                  <a:pt x="1865" y="1491"/>
                </a:lnTo>
                <a:close/>
                <a:moveTo>
                  <a:pt x="1789" y="1491"/>
                </a:moveTo>
                <a:lnTo>
                  <a:pt x="1742" y="1491"/>
                </a:lnTo>
                <a:lnTo>
                  <a:pt x="1742" y="1442"/>
                </a:lnTo>
                <a:lnTo>
                  <a:pt x="1789" y="1442"/>
                </a:lnTo>
                <a:lnTo>
                  <a:pt x="1789" y="1491"/>
                </a:lnTo>
                <a:close/>
                <a:moveTo>
                  <a:pt x="1184" y="1491"/>
                </a:moveTo>
                <a:lnTo>
                  <a:pt x="1136" y="1491"/>
                </a:lnTo>
                <a:lnTo>
                  <a:pt x="1136" y="1442"/>
                </a:lnTo>
                <a:lnTo>
                  <a:pt x="1184" y="1442"/>
                </a:lnTo>
                <a:lnTo>
                  <a:pt x="1184" y="1491"/>
                </a:lnTo>
                <a:close/>
                <a:moveTo>
                  <a:pt x="1108" y="1491"/>
                </a:moveTo>
                <a:lnTo>
                  <a:pt x="1060" y="1491"/>
                </a:lnTo>
                <a:lnTo>
                  <a:pt x="1060" y="1442"/>
                </a:lnTo>
                <a:lnTo>
                  <a:pt x="1108" y="1442"/>
                </a:lnTo>
                <a:lnTo>
                  <a:pt x="1108" y="1491"/>
                </a:lnTo>
                <a:close/>
                <a:moveTo>
                  <a:pt x="1032" y="1491"/>
                </a:moveTo>
                <a:lnTo>
                  <a:pt x="985" y="1491"/>
                </a:lnTo>
                <a:lnTo>
                  <a:pt x="985" y="1442"/>
                </a:lnTo>
                <a:lnTo>
                  <a:pt x="1032" y="1442"/>
                </a:lnTo>
                <a:lnTo>
                  <a:pt x="1032" y="1491"/>
                </a:lnTo>
                <a:close/>
                <a:moveTo>
                  <a:pt x="956" y="1491"/>
                </a:moveTo>
                <a:lnTo>
                  <a:pt x="909" y="1491"/>
                </a:lnTo>
                <a:lnTo>
                  <a:pt x="909" y="1442"/>
                </a:lnTo>
                <a:lnTo>
                  <a:pt x="956" y="1442"/>
                </a:lnTo>
                <a:lnTo>
                  <a:pt x="956" y="1491"/>
                </a:lnTo>
                <a:close/>
                <a:moveTo>
                  <a:pt x="3003" y="1413"/>
                </a:moveTo>
                <a:lnTo>
                  <a:pt x="2954" y="1413"/>
                </a:lnTo>
                <a:lnTo>
                  <a:pt x="2954" y="1366"/>
                </a:lnTo>
                <a:lnTo>
                  <a:pt x="3003" y="1366"/>
                </a:lnTo>
                <a:lnTo>
                  <a:pt x="3003" y="1413"/>
                </a:lnTo>
                <a:close/>
                <a:moveTo>
                  <a:pt x="2928" y="1413"/>
                </a:moveTo>
                <a:lnTo>
                  <a:pt x="2878" y="1413"/>
                </a:lnTo>
                <a:lnTo>
                  <a:pt x="2878" y="1366"/>
                </a:lnTo>
                <a:lnTo>
                  <a:pt x="2928" y="1366"/>
                </a:lnTo>
                <a:lnTo>
                  <a:pt x="2928" y="1413"/>
                </a:lnTo>
                <a:close/>
                <a:moveTo>
                  <a:pt x="2852" y="1413"/>
                </a:moveTo>
                <a:lnTo>
                  <a:pt x="2802" y="1413"/>
                </a:lnTo>
                <a:lnTo>
                  <a:pt x="2802" y="1366"/>
                </a:lnTo>
                <a:lnTo>
                  <a:pt x="2852" y="1366"/>
                </a:lnTo>
                <a:lnTo>
                  <a:pt x="2852" y="1413"/>
                </a:lnTo>
                <a:close/>
                <a:moveTo>
                  <a:pt x="2092" y="1413"/>
                </a:moveTo>
                <a:lnTo>
                  <a:pt x="2045" y="1413"/>
                </a:lnTo>
                <a:lnTo>
                  <a:pt x="2045" y="1366"/>
                </a:lnTo>
                <a:lnTo>
                  <a:pt x="2092" y="1366"/>
                </a:lnTo>
                <a:lnTo>
                  <a:pt x="2092" y="1413"/>
                </a:lnTo>
                <a:close/>
                <a:moveTo>
                  <a:pt x="2016" y="1413"/>
                </a:moveTo>
                <a:lnTo>
                  <a:pt x="1969" y="1413"/>
                </a:lnTo>
                <a:lnTo>
                  <a:pt x="1969" y="1366"/>
                </a:lnTo>
                <a:lnTo>
                  <a:pt x="2016" y="1366"/>
                </a:lnTo>
                <a:lnTo>
                  <a:pt x="2016" y="1413"/>
                </a:lnTo>
                <a:close/>
                <a:moveTo>
                  <a:pt x="1941" y="1413"/>
                </a:moveTo>
                <a:lnTo>
                  <a:pt x="1893" y="1413"/>
                </a:lnTo>
                <a:lnTo>
                  <a:pt x="1893" y="1366"/>
                </a:lnTo>
                <a:lnTo>
                  <a:pt x="1941" y="1366"/>
                </a:lnTo>
                <a:lnTo>
                  <a:pt x="1941" y="1413"/>
                </a:lnTo>
                <a:close/>
                <a:moveTo>
                  <a:pt x="1865" y="1413"/>
                </a:moveTo>
                <a:lnTo>
                  <a:pt x="1818" y="1413"/>
                </a:lnTo>
                <a:lnTo>
                  <a:pt x="1818" y="1366"/>
                </a:lnTo>
                <a:lnTo>
                  <a:pt x="1865" y="1366"/>
                </a:lnTo>
                <a:lnTo>
                  <a:pt x="1865" y="1413"/>
                </a:lnTo>
                <a:close/>
                <a:moveTo>
                  <a:pt x="1789" y="1413"/>
                </a:moveTo>
                <a:lnTo>
                  <a:pt x="1742" y="1413"/>
                </a:lnTo>
                <a:lnTo>
                  <a:pt x="1742" y="1366"/>
                </a:lnTo>
                <a:lnTo>
                  <a:pt x="1789" y="1366"/>
                </a:lnTo>
                <a:lnTo>
                  <a:pt x="1789" y="1413"/>
                </a:lnTo>
                <a:close/>
                <a:moveTo>
                  <a:pt x="1259" y="1413"/>
                </a:moveTo>
                <a:lnTo>
                  <a:pt x="1212" y="1413"/>
                </a:lnTo>
                <a:lnTo>
                  <a:pt x="1212" y="1366"/>
                </a:lnTo>
                <a:lnTo>
                  <a:pt x="1259" y="1366"/>
                </a:lnTo>
                <a:lnTo>
                  <a:pt x="1259" y="1413"/>
                </a:lnTo>
                <a:close/>
                <a:moveTo>
                  <a:pt x="1184" y="1413"/>
                </a:moveTo>
                <a:lnTo>
                  <a:pt x="1136" y="1413"/>
                </a:lnTo>
                <a:lnTo>
                  <a:pt x="1136" y="1366"/>
                </a:lnTo>
                <a:lnTo>
                  <a:pt x="1184" y="1366"/>
                </a:lnTo>
                <a:lnTo>
                  <a:pt x="1184" y="1413"/>
                </a:lnTo>
                <a:close/>
                <a:moveTo>
                  <a:pt x="1108" y="1413"/>
                </a:moveTo>
                <a:lnTo>
                  <a:pt x="1060" y="1413"/>
                </a:lnTo>
                <a:lnTo>
                  <a:pt x="1060" y="1366"/>
                </a:lnTo>
                <a:lnTo>
                  <a:pt x="1108" y="1366"/>
                </a:lnTo>
                <a:lnTo>
                  <a:pt x="1108" y="1413"/>
                </a:lnTo>
                <a:close/>
                <a:moveTo>
                  <a:pt x="1032" y="1413"/>
                </a:moveTo>
                <a:lnTo>
                  <a:pt x="985" y="1413"/>
                </a:lnTo>
                <a:lnTo>
                  <a:pt x="985" y="1366"/>
                </a:lnTo>
                <a:lnTo>
                  <a:pt x="1032" y="1366"/>
                </a:lnTo>
                <a:lnTo>
                  <a:pt x="1032" y="1413"/>
                </a:lnTo>
                <a:close/>
                <a:moveTo>
                  <a:pt x="956" y="1413"/>
                </a:moveTo>
                <a:lnTo>
                  <a:pt x="909" y="1413"/>
                </a:lnTo>
                <a:lnTo>
                  <a:pt x="909" y="1366"/>
                </a:lnTo>
                <a:lnTo>
                  <a:pt x="956" y="1366"/>
                </a:lnTo>
                <a:lnTo>
                  <a:pt x="956" y="1413"/>
                </a:lnTo>
                <a:close/>
                <a:moveTo>
                  <a:pt x="3079" y="1338"/>
                </a:moveTo>
                <a:lnTo>
                  <a:pt x="3029" y="1338"/>
                </a:lnTo>
                <a:lnTo>
                  <a:pt x="3029" y="1290"/>
                </a:lnTo>
                <a:lnTo>
                  <a:pt x="3079" y="1290"/>
                </a:lnTo>
                <a:lnTo>
                  <a:pt x="3079" y="1338"/>
                </a:lnTo>
                <a:close/>
                <a:moveTo>
                  <a:pt x="3003" y="1338"/>
                </a:moveTo>
                <a:lnTo>
                  <a:pt x="2954" y="1338"/>
                </a:lnTo>
                <a:lnTo>
                  <a:pt x="2954" y="1290"/>
                </a:lnTo>
                <a:lnTo>
                  <a:pt x="3003" y="1290"/>
                </a:lnTo>
                <a:lnTo>
                  <a:pt x="3003" y="1338"/>
                </a:lnTo>
                <a:close/>
                <a:moveTo>
                  <a:pt x="2016" y="1338"/>
                </a:moveTo>
                <a:lnTo>
                  <a:pt x="1969" y="1338"/>
                </a:lnTo>
                <a:lnTo>
                  <a:pt x="1969" y="1290"/>
                </a:lnTo>
                <a:lnTo>
                  <a:pt x="2016" y="1290"/>
                </a:lnTo>
                <a:lnTo>
                  <a:pt x="2016" y="1338"/>
                </a:lnTo>
                <a:close/>
                <a:moveTo>
                  <a:pt x="1941" y="1338"/>
                </a:moveTo>
                <a:lnTo>
                  <a:pt x="1893" y="1338"/>
                </a:lnTo>
                <a:lnTo>
                  <a:pt x="1893" y="1290"/>
                </a:lnTo>
                <a:lnTo>
                  <a:pt x="1941" y="1290"/>
                </a:lnTo>
                <a:lnTo>
                  <a:pt x="1941" y="1338"/>
                </a:lnTo>
                <a:close/>
                <a:moveTo>
                  <a:pt x="1865" y="1338"/>
                </a:moveTo>
                <a:lnTo>
                  <a:pt x="1818" y="1338"/>
                </a:lnTo>
                <a:lnTo>
                  <a:pt x="1818" y="1290"/>
                </a:lnTo>
                <a:lnTo>
                  <a:pt x="1865" y="1290"/>
                </a:lnTo>
                <a:lnTo>
                  <a:pt x="1865" y="1338"/>
                </a:lnTo>
                <a:close/>
                <a:moveTo>
                  <a:pt x="1789" y="1338"/>
                </a:moveTo>
                <a:lnTo>
                  <a:pt x="1742" y="1338"/>
                </a:lnTo>
                <a:lnTo>
                  <a:pt x="1742" y="1290"/>
                </a:lnTo>
                <a:lnTo>
                  <a:pt x="1789" y="1290"/>
                </a:lnTo>
                <a:lnTo>
                  <a:pt x="1789" y="1338"/>
                </a:lnTo>
                <a:close/>
                <a:moveTo>
                  <a:pt x="1259" y="1338"/>
                </a:moveTo>
                <a:lnTo>
                  <a:pt x="1212" y="1338"/>
                </a:lnTo>
                <a:lnTo>
                  <a:pt x="1212" y="1290"/>
                </a:lnTo>
                <a:lnTo>
                  <a:pt x="1259" y="1290"/>
                </a:lnTo>
                <a:lnTo>
                  <a:pt x="1259" y="1338"/>
                </a:lnTo>
                <a:close/>
                <a:moveTo>
                  <a:pt x="1184" y="1338"/>
                </a:moveTo>
                <a:lnTo>
                  <a:pt x="1136" y="1338"/>
                </a:lnTo>
                <a:lnTo>
                  <a:pt x="1136" y="1290"/>
                </a:lnTo>
                <a:lnTo>
                  <a:pt x="1184" y="1290"/>
                </a:lnTo>
                <a:lnTo>
                  <a:pt x="1184" y="1338"/>
                </a:lnTo>
                <a:close/>
                <a:moveTo>
                  <a:pt x="1108" y="1338"/>
                </a:moveTo>
                <a:lnTo>
                  <a:pt x="1060" y="1338"/>
                </a:lnTo>
                <a:lnTo>
                  <a:pt x="1060" y="1290"/>
                </a:lnTo>
                <a:lnTo>
                  <a:pt x="1108" y="1290"/>
                </a:lnTo>
                <a:lnTo>
                  <a:pt x="1108" y="1338"/>
                </a:lnTo>
                <a:close/>
                <a:moveTo>
                  <a:pt x="1032" y="1338"/>
                </a:moveTo>
                <a:lnTo>
                  <a:pt x="985" y="1338"/>
                </a:lnTo>
                <a:lnTo>
                  <a:pt x="985" y="1290"/>
                </a:lnTo>
                <a:lnTo>
                  <a:pt x="1032" y="1290"/>
                </a:lnTo>
                <a:lnTo>
                  <a:pt x="1032" y="1338"/>
                </a:lnTo>
                <a:close/>
                <a:moveTo>
                  <a:pt x="956" y="1338"/>
                </a:moveTo>
                <a:lnTo>
                  <a:pt x="909" y="1338"/>
                </a:lnTo>
                <a:lnTo>
                  <a:pt x="909" y="1290"/>
                </a:lnTo>
                <a:lnTo>
                  <a:pt x="956" y="1290"/>
                </a:lnTo>
                <a:lnTo>
                  <a:pt x="956" y="1338"/>
                </a:lnTo>
                <a:close/>
                <a:moveTo>
                  <a:pt x="881" y="1338"/>
                </a:moveTo>
                <a:lnTo>
                  <a:pt x="833" y="1338"/>
                </a:lnTo>
                <a:lnTo>
                  <a:pt x="833" y="1290"/>
                </a:lnTo>
                <a:lnTo>
                  <a:pt x="881" y="1290"/>
                </a:lnTo>
                <a:lnTo>
                  <a:pt x="881" y="1338"/>
                </a:lnTo>
                <a:close/>
                <a:moveTo>
                  <a:pt x="3003" y="1262"/>
                </a:moveTo>
                <a:lnTo>
                  <a:pt x="2954" y="1262"/>
                </a:lnTo>
                <a:lnTo>
                  <a:pt x="2954" y="1215"/>
                </a:lnTo>
                <a:lnTo>
                  <a:pt x="3003" y="1215"/>
                </a:lnTo>
                <a:lnTo>
                  <a:pt x="3003" y="1262"/>
                </a:lnTo>
                <a:close/>
                <a:moveTo>
                  <a:pt x="2928" y="1262"/>
                </a:moveTo>
                <a:lnTo>
                  <a:pt x="2878" y="1262"/>
                </a:lnTo>
                <a:lnTo>
                  <a:pt x="2878" y="1215"/>
                </a:lnTo>
                <a:lnTo>
                  <a:pt x="2928" y="1215"/>
                </a:lnTo>
                <a:lnTo>
                  <a:pt x="2928" y="1262"/>
                </a:lnTo>
                <a:close/>
                <a:moveTo>
                  <a:pt x="2776" y="1262"/>
                </a:moveTo>
                <a:lnTo>
                  <a:pt x="2726" y="1262"/>
                </a:lnTo>
                <a:lnTo>
                  <a:pt x="2726" y="1215"/>
                </a:lnTo>
                <a:lnTo>
                  <a:pt x="2776" y="1215"/>
                </a:lnTo>
                <a:lnTo>
                  <a:pt x="2776" y="1262"/>
                </a:lnTo>
                <a:close/>
                <a:moveTo>
                  <a:pt x="2700" y="1262"/>
                </a:moveTo>
                <a:lnTo>
                  <a:pt x="2651" y="1262"/>
                </a:lnTo>
                <a:lnTo>
                  <a:pt x="2651" y="1215"/>
                </a:lnTo>
                <a:lnTo>
                  <a:pt x="2700" y="1215"/>
                </a:lnTo>
                <a:lnTo>
                  <a:pt x="2700" y="1262"/>
                </a:lnTo>
                <a:close/>
                <a:moveTo>
                  <a:pt x="2622" y="1262"/>
                </a:moveTo>
                <a:lnTo>
                  <a:pt x="2575" y="1262"/>
                </a:lnTo>
                <a:lnTo>
                  <a:pt x="2575" y="1215"/>
                </a:lnTo>
                <a:lnTo>
                  <a:pt x="2622" y="1215"/>
                </a:lnTo>
                <a:lnTo>
                  <a:pt x="2622" y="1262"/>
                </a:lnTo>
                <a:close/>
                <a:moveTo>
                  <a:pt x="2016" y="1262"/>
                </a:moveTo>
                <a:lnTo>
                  <a:pt x="1969" y="1262"/>
                </a:lnTo>
                <a:lnTo>
                  <a:pt x="1969" y="1215"/>
                </a:lnTo>
                <a:lnTo>
                  <a:pt x="2016" y="1215"/>
                </a:lnTo>
                <a:lnTo>
                  <a:pt x="2016" y="1262"/>
                </a:lnTo>
                <a:close/>
                <a:moveTo>
                  <a:pt x="1941" y="1262"/>
                </a:moveTo>
                <a:lnTo>
                  <a:pt x="1893" y="1262"/>
                </a:lnTo>
                <a:lnTo>
                  <a:pt x="1893" y="1215"/>
                </a:lnTo>
                <a:lnTo>
                  <a:pt x="1941" y="1215"/>
                </a:lnTo>
                <a:lnTo>
                  <a:pt x="1941" y="1262"/>
                </a:lnTo>
                <a:close/>
                <a:moveTo>
                  <a:pt x="1865" y="1262"/>
                </a:moveTo>
                <a:lnTo>
                  <a:pt x="1818" y="1262"/>
                </a:lnTo>
                <a:lnTo>
                  <a:pt x="1818" y="1215"/>
                </a:lnTo>
                <a:lnTo>
                  <a:pt x="1865" y="1215"/>
                </a:lnTo>
                <a:lnTo>
                  <a:pt x="1865" y="1262"/>
                </a:lnTo>
                <a:close/>
                <a:moveTo>
                  <a:pt x="1789" y="1262"/>
                </a:moveTo>
                <a:lnTo>
                  <a:pt x="1742" y="1262"/>
                </a:lnTo>
                <a:lnTo>
                  <a:pt x="1742" y="1215"/>
                </a:lnTo>
                <a:lnTo>
                  <a:pt x="1789" y="1215"/>
                </a:lnTo>
                <a:lnTo>
                  <a:pt x="1789" y="1262"/>
                </a:lnTo>
                <a:close/>
                <a:moveTo>
                  <a:pt x="1259" y="1262"/>
                </a:moveTo>
                <a:lnTo>
                  <a:pt x="1212" y="1262"/>
                </a:lnTo>
                <a:lnTo>
                  <a:pt x="1212" y="1215"/>
                </a:lnTo>
                <a:lnTo>
                  <a:pt x="1259" y="1215"/>
                </a:lnTo>
                <a:lnTo>
                  <a:pt x="1259" y="1262"/>
                </a:lnTo>
                <a:close/>
                <a:moveTo>
                  <a:pt x="1184" y="1262"/>
                </a:moveTo>
                <a:lnTo>
                  <a:pt x="1136" y="1262"/>
                </a:lnTo>
                <a:lnTo>
                  <a:pt x="1136" y="1215"/>
                </a:lnTo>
                <a:lnTo>
                  <a:pt x="1184" y="1215"/>
                </a:lnTo>
                <a:lnTo>
                  <a:pt x="1184" y="1262"/>
                </a:lnTo>
                <a:close/>
                <a:moveTo>
                  <a:pt x="1108" y="1262"/>
                </a:moveTo>
                <a:lnTo>
                  <a:pt x="1060" y="1262"/>
                </a:lnTo>
                <a:lnTo>
                  <a:pt x="1060" y="1215"/>
                </a:lnTo>
                <a:lnTo>
                  <a:pt x="1108" y="1215"/>
                </a:lnTo>
                <a:lnTo>
                  <a:pt x="1108" y="1262"/>
                </a:lnTo>
                <a:close/>
                <a:moveTo>
                  <a:pt x="1032" y="1262"/>
                </a:moveTo>
                <a:lnTo>
                  <a:pt x="985" y="1262"/>
                </a:lnTo>
                <a:lnTo>
                  <a:pt x="985" y="1215"/>
                </a:lnTo>
                <a:lnTo>
                  <a:pt x="1032" y="1215"/>
                </a:lnTo>
                <a:lnTo>
                  <a:pt x="1032" y="1262"/>
                </a:lnTo>
                <a:close/>
                <a:moveTo>
                  <a:pt x="956" y="1262"/>
                </a:moveTo>
                <a:lnTo>
                  <a:pt x="909" y="1262"/>
                </a:lnTo>
                <a:lnTo>
                  <a:pt x="909" y="1215"/>
                </a:lnTo>
                <a:lnTo>
                  <a:pt x="956" y="1215"/>
                </a:lnTo>
                <a:lnTo>
                  <a:pt x="956" y="1262"/>
                </a:lnTo>
                <a:close/>
                <a:moveTo>
                  <a:pt x="881" y="1262"/>
                </a:moveTo>
                <a:lnTo>
                  <a:pt x="833" y="1262"/>
                </a:lnTo>
                <a:lnTo>
                  <a:pt x="833" y="1215"/>
                </a:lnTo>
                <a:lnTo>
                  <a:pt x="881" y="1215"/>
                </a:lnTo>
                <a:lnTo>
                  <a:pt x="881" y="1262"/>
                </a:lnTo>
                <a:close/>
                <a:moveTo>
                  <a:pt x="2700" y="1186"/>
                </a:moveTo>
                <a:lnTo>
                  <a:pt x="2651" y="1186"/>
                </a:lnTo>
                <a:lnTo>
                  <a:pt x="2651" y="1139"/>
                </a:lnTo>
                <a:lnTo>
                  <a:pt x="2700" y="1139"/>
                </a:lnTo>
                <a:lnTo>
                  <a:pt x="2700" y="1186"/>
                </a:lnTo>
                <a:close/>
                <a:moveTo>
                  <a:pt x="2622" y="1186"/>
                </a:moveTo>
                <a:lnTo>
                  <a:pt x="2575" y="1186"/>
                </a:lnTo>
                <a:lnTo>
                  <a:pt x="2575" y="1139"/>
                </a:lnTo>
                <a:lnTo>
                  <a:pt x="2622" y="1139"/>
                </a:lnTo>
                <a:lnTo>
                  <a:pt x="2622" y="1186"/>
                </a:lnTo>
                <a:close/>
                <a:moveTo>
                  <a:pt x="2547" y="1186"/>
                </a:moveTo>
                <a:lnTo>
                  <a:pt x="2499" y="1186"/>
                </a:lnTo>
                <a:lnTo>
                  <a:pt x="2499" y="1139"/>
                </a:lnTo>
                <a:lnTo>
                  <a:pt x="2547" y="1139"/>
                </a:lnTo>
                <a:lnTo>
                  <a:pt x="2547" y="1186"/>
                </a:lnTo>
                <a:close/>
                <a:moveTo>
                  <a:pt x="2092" y="1186"/>
                </a:moveTo>
                <a:lnTo>
                  <a:pt x="2045" y="1186"/>
                </a:lnTo>
                <a:lnTo>
                  <a:pt x="2045" y="1139"/>
                </a:lnTo>
                <a:lnTo>
                  <a:pt x="2092" y="1139"/>
                </a:lnTo>
                <a:lnTo>
                  <a:pt x="2092" y="1186"/>
                </a:lnTo>
                <a:close/>
                <a:moveTo>
                  <a:pt x="2016" y="1186"/>
                </a:moveTo>
                <a:lnTo>
                  <a:pt x="1969" y="1186"/>
                </a:lnTo>
                <a:lnTo>
                  <a:pt x="1969" y="1139"/>
                </a:lnTo>
                <a:lnTo>
                  <a:pt x="2016" y="1139"/>
                </a:lnTo>
                <a:lnTo>
                  <a:pt x="2016" y="1186"/>
                </a:lnTo>
                <a:close/>
                <a:moveTo>
                  <a:pt x="1941" y="1186"/>
                </a:moveTo>
                <a:lnTo>
                  <a:pt x="1893" y="1186"/>
                </a:lnTo>
                <a:lnTo>
                  <a:pt x="1893" y="1139"/>
                </a:lnTo>
                <a:lnTo>
                  <a:pt x="1941" y="1139"/>
                </a:lnTo>
                <a:lnTo>
                  <a:pt x="1941" y="1186"/>
                </a:lnTo>
                <a:close/>
                <a:moveTo>
                  <a:pt x="1865" y="1186"/>
                </a:moveTo>
                <a:lnTo>
                  <a:pt x="1818" y="1186"/>
                </a:lnTo>
                <a:lnTo>
                  <a:pt x="1818" y="1139"/>
                </a:lnTo>
                <a:lnTo>
                  <a:pt x="1865" y="1139"/>
                </a:lnTo>
                <a:lnTo>
                  <a:pt x="1865" y="1186"/>
                </a:lnTo>
                <a:close/>
                <a:moveTo>
                  <a:pt x="1789" y="1186"/>
                </a:moveTo>
                <a:lnTo>
                  <a:pt x="1742" y="1186"/>
                </a:lnTo>
                <a:lnTo>
                  <a:pt x="1742" y="1139"/>
                </a:lnTo>
                <a:lnTo>
                  <a:pt x="1789" y="1139"/>
                </a:lnTo>
                <a:lnTo>
                  <a:pt x="1789" y="1186"/>
                </a:lnTo>
                <a:close/>
                <a:moveTo>
                  <a:pt x="1714" y="1186"/>
                </a:moveTo>
                <a:lnTo>
                  <a:pt x="1666" y="1186"/>
                </a:lnTo>
                <a:lnTo>
                  <a:pt x="1666" y="1139"/>
                </a:lnTo>
                <a:lnTo>
                  <a:pt x="1714" y="1139"/>
                </a:lnTo>
                <a:lnTo>
                  <a:pt x="1714" y="1186"/>
                </a:lnTo>
                <a:close/>
                <a:moveTo>
                  <a:pt x="1638" y="1186"/>
                </a:moveTo>
                <a:lnTo>
                  <a:pt x="1591" y="1186"/>
                </a:lnTo>
                <a:lnTo>
                  <a:pt x="1591" y="1139"/>
                </a:lnTo>
                <a:lnTo>
                  <a:pt x="1638" y="1139"/>
                </a:lnTo>
                <a:lnTo>
                  <a:pt x="1638" y="1186"/>
                </a:lnTo>
                <a:close/>
                <a:moveTo>
                  <a:pt x="1562" y="1186"/>
                </a:moveTo>
                <a:lnTo>
                  <a:pt x="1515" y="1186"/>
                </a:lnTo>
                <a:lnTo>
                  <a:pt x="1515" y="1139"/>
                </a:lnTo>
                <a:lnTo>
                  <a:pt x="1562" y="1139"/>
                </a:lnTo>
                <a:lnTo>
                  <a:pt x="1562" y="1186"/>
                </a:lnTo>
                <a:close/>
                <a:moveTo>
                  <a:pt x="1108" y="1186"/>
                </a:moveTo>
                <a:lnTo>
                  <a:pt x="1060" y="1186"/>
                </a:lnTo>
                <a:lnTo>
                  <a:pt x="1060" y="1139"/>
                </a:lnTo>
                <a:lnTo>
                  <a:pt x="1108" y="1139"/>
                </a:lnTo>
                <a:lnTo>
                  <a:pt x="1108" y="1186"/>
                </a:lnTo>
                <a:close/>
                <a:moveTo>
                  <a:pt x="1032" y="1186"/>
                </a:moveTo>
                <a:lnTo>
                  <a:pt x="985" y="1186"/>
                </a:lnTo>
                <a:lnTo>
                  <a:pt x="985" y="1139"/>
                </a:lnTo>
                <a:lnTo>
                  <a:pt x="1032" y="1139"/>
                </a:lnTo>
                <a:lnTo>
                  <a:pt x="1032" y="1186"/>
                </a:lnTo>
                <a:close/>
                <a:moveTo>
                  <a:pt x="956" y="1186"/>
                </a:moveTo>
                <a:lnTo>
                  <a:pt x="909" y="1186"/>
                </a:lnTo>
                <a:lnTo>
                  <a:pt x="909" y="1139"/>
                </a:lnTo>
                <a:lnTo>
                  <a:pt x="956" y="1139"/>
                </a:lnTo>
                <a:lnTo>
                  <a:pt x="956" y="1186"/>
                </a:lnTo>
                <a:close/>
                <a:moveTo>
                  <a:pt x="881" y="1186"/>
                </a:moveTo>
                <a:lnTo>
                  <a:pt x="833" y="1186"/>
                </a:lnTo>
                <a:lnTo>
                  <a:pt x="833" y="1139"/>
                </a:lnTo>
                <a:lnTo>
                  <a:pt x="881" y="1139"/>
                </a:lnTo>
                <a:lnTo>
                  <a:pt x="881" y="1186"/>
                </a:lnTo>
                <a:close/>
                <a:moveTo>
                  <a:pt x="2852" y="1110"/>
                </a:moveTo>
                <a:lnTo>
                  <a:pt x="2802" y="1110"/>
                </a:lnTo>
                <a:lnTo>
                  <a:pt x="2802" y="1063"/>
                </a:lnTo>
                <a:lnTo>
                  <a:pt x="2852" y="1063"/>
                </a:lnTo>
                <a:lnTo>
                  <a:pt x="2852" y="1110"/>
                </a:lnTo>
                <a:close/>
                <a:moveTo>
                  <a:pt x="2622" y="1110"/>
                </a:moveTo>
                <a:lnTo>
                  <a:pt x="2575" y="1110"/>
                </a:lnTo>
                <a:lnTo>
                  <a:pt x="2575" y="1063"/>
                </a:lnTo>
                <a:lnTo>
                  <a:pt x="2622" y="1063"/>
                </a:lnTo>
                <a:lnTo>
                  <a:pt x="2622" y="1110"/>
                </a:lnTo>
                <a:close/>
                <a:moveTo>
                  <a:pt x="2395" y="1110"/>
                </a:moveTo>
                <a:lnTo>
                  <a:pt x="2348" y="1110"/>
                </a:lnTo>
                <a:lnTo>
                  <a:pt x="2348" y="1063"/>
                </a:lnTo>
                <a:lnTo>
                  <a:pt x="2395" y="1063"/>
                </a:lnTo>
                <a:lnTo>
                  <a:pt x="2395" y="1110"/>
                </a:lnTo>
                <a:close/>
                <a:moveTo>
                  <a:pt x="2016" y="1110"/>
                </a:moveTo>
                <a:lnTo>
                  <a:pt x="1969" y="1110"/>
                </a:lnTo>
                <a:lnTo>
                  <a:pt x="1969" y="1063"/>
                </a:lnTo>
                <a:lnTo>
                  <a:pt x="2016" y="1063"/>
                </a:lnTo>
                <a:lnTo>
                  <a:pt x="2016" y="1110"/>
                </a:lnTo>
                <a:close/>
                <a:moveTo>
                  <a:pt x="1941" y="1110"/>
                </a:moveTo>
                <a:lnTo>
                  <a:pt x="1893" y="1110"/>
                </a:lnTo>
                <a:lnTo>
                  <a:pt x="1893" y="1063"/>
                </a:lnTo>
                <a:lnTo>
                  <a:pt x="1941" y="1063"/>
                </a:lnTo>
                <a:lnTo>
                  <a:pt x="1941" y="1110"/>
                </a:lnTo>
                <a:close/>
                <a:moveTo>
                  <a:pt x="1865" y="1110"/>
                </a:moveTo>
                <a:lnTo>
                  <a:pt x="1818" y="1110"/>
                </a:lnTo>
                <a:lnTo>
                  <a:pt x="1818" y="1063"/>
                </a:lnTo>
                <a:lnTo>
                  <a:pt x="1865" y="1063"/>
                </a:lnTo>
                <a:lnTo>
                  <a:pt x="1865" y="1110"/>
                </a:lnTo>
                <a:close/>
                <a:moveTo>
                  <a:pt x="1789" y="1110"/>
                </a:moveTo>
                <a:lnTo>
                  <a:pt x="1742" y="1110"/>
                </a:lnTo>
                <a:lnTo>
                  <a:pt x="1742" y="1063"/>
                </a:lnTo>
                <a:lnTo>
                  <a:pt x="1789" y="1063"/>
                </a:lnTo>
                <a:lnTo>
                  <a:pt x="1789" y="1110"/>
                </a:lnTo>
                <a:close/>
                <a:moveTo>
                  <a:pt x="1714" y="1110"/>
                </a:moveTo>
                <a:lnTo>
                  <a:pt x="1666" y="1110"/>
                </a:lnTo>
                <a:lnTo>
                  <a:pt x="1666" y="1063"/>
                </a:lnTo>
                <a:lnTo>
                  <a:pt x="1714" y="1063"/>
                </a:lnTo>
                <a:lnTo>
                  <a:pt x="1714" y="1110"/>
                </a:lnTo>
                <a:close/>
                <a:moveTo>
                  <a:pt x="1638" y="1110"/>
                </a:moveTo>
                <a:lnTo>
                  <a:pt x="1591" y="1110"/>
                </a:lnTo>
                <a:lnTo>
                  <a:pt x="1591" y="1063"/>
                </a:lnTo>
                <a:lnTo>
                  <a:pt x="1638" y="1063"/>
                </a:lnTo>
                <a:lnTo>
                  <a:pt x="1638" y="1110"/>
                </a:lnTo>
                <a:close/>
                <a:moveTo>
                  <a:pt x="1562" y="1110"/>
                </a:moveTo>
                <a:lnTo>
                  <a:pt x="1515" y="1110"/>
                </a:lnTo>
                <a:lnTo>
                  <a:pt x="1515" y="1063"/>
                </a:lnTo>
                <a:lnTo>
                  <a:pt x="1562" y="1063"/>
                </a:lnTo>
                <a:lnTo>
                  <a:pt x="1562" y="1110"/>
                </a:lnTo>
                <a:close/>
                <a:moveTo>
                  <a:pt x="1486" y="1110"/>
                </a:moveTo>
                <a:lnTo>
                  <a:pt x="1439" y="1110"/>
                </a:lnTo>
                <a:lnTo>
                  <a:pt x="1439" y="1063"/>
                </a:lnTo>
                <a:lnTo>
                  <a:pt x="1486" y="1063"/>
                </a:lnTo>
                <a:lnTo>
                  <a:pt x="1486" y="1110"/>
                </a:lnTo>
                <a:close/>
                <a:moveTo>
                  <a:pt x="1032" y="1110"/>
                </a:moveTo>
                <a:lnTo>
                  <a:pt x="985" y="1110"/>
                </a:lnTo>
                <a:lnTo>
                  <a:pt x="985" y="1063"/>
                </a:lnTo>
                <a:lnTo>
                  <a:pt x="1032" y="1063"/>
                </a:lnTo>
                <a:lnTo>
                  <a:pt x="1032" y="1110"/>
                </a:lnTo>
                <a:close/>
                <a:moveTo>
                  <a:pt x="956" y="1110"/>
                </a:moveTo>
                <a:lnTo>
                  <a:pt x="909" y="1110"/>
                </a:lnTo>
                <a:lnTo>
                  <a:pt x="909" y="1063"/>
                </a:lnTo>
                <a:lnTo>
                  <a:pt x="956" y="1063"/>
                </a:lnTo>
                <a:lnTo>
                  <a:pt x="956" y="1110"/>
                </a:lnTo>
                <a:close/>
                <a:moveTo>
                  <a:pt x="881" y="1110"/>
                </a:moveTo>
                <a:lnTo>
                  <a:pt x="833" y="1110"/>
                </a:lnTo>
                <a:lnTo>
                  <a:pt x="833" y="1063"/>
                </a:lnTo>
                <a:lnTo>
                  <a:pt x="881" y="1063"/>
                </a:lnTo>
                <a:lnTo>
                  <a:pt x="881" y="1110"/>
                </a:lnTo>
                <a:close/>
                <a:moveTo>
                  <a:pt x="805" y="1110"/>
                </a:moveTo>
                <a:lnTo>
                  <a:pt x="758" y="1110"/>
                </a:lnTo>
                <a:lnTo>
                  <a:pt x="758" y="1063"/>
                </a:lnTo>
                <a:lnTo>
                  <a:pt x="805" y="1063"/>
                </a:lnTo>
                <a:lnTo>
                  <a:pt x="805" y="1110"/>
                </a:lnTo>
                <a:close/>
                <a:moveTo>
                  <a:pt x="2622" y="1035"/>
                </a:moveTo>
                <a:lnTo>
                  <a:pt x="2575" y="1035"/>
                </a:lnTo>
                <a:lnTo>
                  <a:pt x="2575" y="987"/>
                </a:lnTo>
                <a:lnTo>
                  <a:pt x="2622" y="987"/>
                </a:lnTo>
                <a:lnTo>
                  <a:pt x="2622" y="1035"/>
                </a:lnTo>
                <a:close/>
                <a:moveTo>
                  <a:pt x="2547" y="1035"/>
                </a:moveTo>
                <a:lnTo>
                  <a:pt x="2499" y="1035"/>
                </a:lnTo>
                <a:lnTo>
                  <a:pt x="2499" y="987"/>
                </a:lnTo>
                <a:lnTo>
                  <a:pt x="2547" y="987"/>
                </a:lnTo>
                <a:lnTo>
                  <a:pt x="2547" y="1035"/>
                </a:lnTo>
                <a:close/>
                <a:moveTo>
                  <a:pt x="2471" y="1035"/>
                </a:moveTo>
                <a:lnTo>
                  <a:pt x="2424" y="1035"/>
                </a:lnTo>
                <a:lnTo>
                  <a:pt x="2424" y="987"/>
                </a:lnTo>
                <a:lnTo>
                  <a:pt x="2471" y="987"/>
                </a:lnTo>
                <a:lnTo>
                  <a:pt x="2471" y="1035"/>
                </a:lnTo>
                <a:close/>
                <a:moveTo>
                  <a:pt x="2395" y="1035"/>
                </a:moveTo>
                <a:lnTo>
                  <a:pt x="2348" y="1035"/>
                </a:lnTo>
                <a:lnTo>
                  <a:pt x="2348" y="987"/>
                </a:lnTo>
                <a:lnTo>
                  <a:pt x="2395" y="987"/>
                </a:lnTo>
                <a:lnTo>
                  <a:pt x="2395" y="1035"/>
                </a:lnTo>
                <a:close/>
                <a:moveTo>
                  <a:pt x="2319" y="1035"/>
                </a:moveTo>
                <a:lnTo>
                  <a:pt x="2272" y="1035"/>
                </a:lnTo>
                <a:lnTo>
                  <a:pt x="2272" y="987"/>
                </a:lnTo>
                <a:lnTo>
                  <a:pt x="2319" y="987"/>
                </a:lnTo>
                <a:lnTo>
                  <a:pt x="2319" y="1035"/>
                </a:lnTo>
                <a:close/>
                <a:moveTo>
                  <a:pt x="2168" y="1035"/>
                </a:moveTo>
                <a:lnTo>
                  <a:pt x="2121" y="1035"/>
                </a:lnTo>
                <a:lnTo>
                  <a:pt x="2121" y="987"/>
                </a:lnTo>
                <a:lnTo>
                  <a:pt x="2168" y="987"/>
                </a:lnTo>
                <a:lnTo>
                  <a:pt x="2168" y="1035"/>
                </a:lnTo>
                <a:close/>
                <a:moveTo>
                  <a:pt x="2092" y="1035"/>
                </a:moveTo>
                <a:lnTo>
                  <a:pt x="2045" y="1035"/>
                </a:lnTo>
                <a:lnTo>
                  <a:pt x="2045" y="987"/>
                </a:lnTo>
                <a:lnTo>
                  <a:pt x="2092" y="987"/>
                </a:lnTo>
                <a:lnTo>
                  <a:pt x="2092" y="1035"/>
                </a:lnTo>
                <a:close/>
                <a:moveTo>
                  <a:pt x="2016" y="1035"/>
                </a:moveTo>
                <a:lnTo>
                  <a:pt x="1969" y="1035"/>
                </a:lnTo>
                <a:lnTo>
                  <a:pt x="1969" y="987"/>
                </a:lnTo>
                <a:lnTo>
                  <a:pt x="2016" y="987"/>
                </a:lnTo>
                <a:lnTo>
                  <a:pt x="2016" y="1035"/>
                </a:lnTo>
                <a:close/>
                <a:moveTo>
                  <a:pt x="1941" y="1035"/>
                </a:moveTo>
                <a:lnTo>
                  <a:pt x="1893" y="1035"/>
                </a:lnTo>
                <a:lnTo>
                  <a:pt x="1893" y="987"/>
                </a:lnTo>
                <a:lnTo>
                  <a:pt x="1941" y="987"/>
                </a:lnTo>
                <a:lnTo>
                  <a:pt x="1941" y="1035"/>
                </a:lnTo>
                <a:close/>
                <a:moveTo>
                  <a:pt x="1865" y="1035"/>
                </a:moveTo>
                <a:lnTo>
                  <a:pt x="1818" y="1035"/>
                </a:lnTo>
                <a:lnTo>
                  <a:pt x="1818" y="987"/>
                </a:lnTo>
                <a:lnTo>
                  <a:pt x="1865" y="987"/>
                </a:lnTo>
                <a:lnTo>
                  <a:pt x="1865" y="1035"/>
                </a:lnTo>
                <a:close/>
                <a:moveTo>
                  <a:pt x="1789" y="1035"/>
                </a:moveTo>
                <a:lnTo>
                  <a:pt x="1742" y="1035"/>
                </a:lnTo>
                <a:lnTo>
                  <a:pt x="1742" y="987"/>
                </a:lnTo>
                <a:lnTo>
                  <a:pt x="1789" y="987"/>
                </a:lnTo>
                <a:lnTo>
                  <a:pt x="1789" y="1035"/>
                </a:lnTo>
                <a:close/>
                <a:moveTo>
                  <a:pt x="1714" y="1035"/>
                </a:moveTo>
                <a:lnTo>
                  <a:pt x="1666" y="1035"/>
                </a:lnTo>
                <a:lnTo>
                  <a:pt x="1666" y="987"/>
                </a:lnTo>
                <a:lnTo>
                  <a:pt x="1714" y="987"/>
                </a:lnTo>
                <a:lnTo>
                  <a:pt x="1714" y="1035"/>
                </a:lnTo>
                <a:close/>
                <a:moveTo>
                  <a:pt x="1638" y="1035"/>
                </a:moveTo>
                <a:lnTo>
                  <a:pt x="1591" y="1035"/>
                </a:lnTo>
                <a:lnTo>
                  <a:pt x="1591" y="987"/>
                </a:lnTo>
                <a:lnTo>
                  <a:pt x="1638" y="987"/>
                </a:lnTo>
                <a:lnTo>
                  <a:pt x="1638" y="1035"/>
                </a:lnTo>
                <a:close/>
                <a:moveTo>
                  <a:pt x="1562" y="1035"/>
                </a:moveTo>
                <a:lnTo>
                  <a:pt x="1515" y="1035"/>
                </a:lnTo>
                <a:lnTo>
                  <a:pt x="1515" y="987"/>
                </a:lnTo>
                <a:lnTo>
                  <a:pt x="1562" y="987"/>
                </a:lnTo>
                <a:lnTo>
                  <a:pt x="1562" y="1035"/>
                </a:lnTo>
                <a:close/>
                <a:moveTo>
                  <a:pt x="1486" y="1035"/>
                </a:moveTo>
                <a:lnTo>
                  <a:pt x="1439" y="1035"/>
                </a:lnTo>
                <a:lnTo>
                  <a:pt x="1439" y="987"/>
                </a:lnTo>
                <a:lnTo>
                  <a:pt x="1486" y="987"/>
                </a:lnTo>
                <a:lnTo>
                  <a:pt x="1486" y="1035"/>
                </a:lnTo>
                <a:close/>
                <a:moveTo>
                  <a:pt x="805" y="1035"/>
                </a:moveTo>
                <a:lnTo>
                  <a:pt x="758" y="1035"/>
                </a:lnTo>
                <a:lnTo>
                  <a:pt x="758" y="987"/>
                </a:lnTo>
                <a:lnTo>
                  <a:pt x="805" y="987"/>
                </a:lnTo>
                <a:lnTo>
                  <a:pt x="805" y="1035"/>
                </a:lnTo>
                <a:close/>
                <a:moveTo>
                  <a:pt x="729" y="1035"/>
                </a:moveTo>
                <a:lnTo>
                  <a:pt x="682" y="1035"/>
                </a:lnTo>
                <a:lnTo>
                  <a:pt x="682" y="987"/>
                </a:lnTo>
                <a:lnTo>
                  <a:pt x="729" y="987"/>
                </a:lnTo>
                <a:lnTo>
                  <a:pt x="729" y="1035"/>
                </a:lnTo>
                <a:close/>
                <a:moveTo>
                  <a:pt x="653" y="1035"/>
                </a:moveTo>
                <a:lnTo>
                  <a:pt x="606" y="1035"/>
                </a:lnTo>
                <a:lnTo>
                  <a:pt x="606" y="987"/>
                </a:lnTo>
                <a:lnTo>
                  <a:pt x="653" y="987"/>
                </a:lnTo>
                <a:lnTo>
                  <a:pt x="653" y="1035"/>
                </a:lnTo>
                <a:close/>
                <a:moveTo>
                  <a:pt x="2776" y="959"/>
                </a:moveTo>
                <a:lnTo>
                  <a:pt x="2726" y="959"/>
                </a:lnTo>
                <a:lnTo>
                  <a:pt x="2726" y="912"/>
                </a:lnTo>
                <a:lnTo>
                  <a:pt x="2776" y="912"/>
                </a:lnTo>
                <a:lnTo>
                  <a:pt x="2776" y="959"/>
                </a:lnTo>
                <a:close/>
                <a:moveTo>
                  <a:pt x="2700" y="959"/>
                </a:moveTo>
                <a:lnTo>
                  <a:pt x="2651" y="959"/>
                </a:lnTo>
                <a:lnTo>
                  <a:pt x="2651" y="912"/>
                </a:lnTo>
                <a:lnTo>
                  <a:pt x="2700" y="912"/>
                </a:lnTo>
                <a:lnTo>
                  <a:pt x="2700" y="959"/>
                </a:lnTo>
                <a:close/>
                <a:moveTo>
                  <a:pt x="2622" y="959"/>
                </a:moveTo>
                <a:lnTo>
                  <a:pt x="2575" y="959"/>
                </a:lnTo>
                <a:lnTo>
                  <a:pt x="2575" y="912"/>
                </a:lnTo>
                <a:lnTo>
                  <a:pt x="2622" y="912"/>
                </a:lnTo>
                <a:lnTo>
                  <a:pt x="2622" y="959"/>
                </a:lnTo>
                <a:close/>
                <a:moveTo>
                  <a:pt x="2547" y="959"/>
                </a:moveTo>
                <a:lnTo>
                  <a:pt x="2499" y="959"/>
                </a:lnTo>
                <a:lnTo>
                  <a:pt x="2499" y="912"/>
                </a:lnTo>
                <a:lnTo>
                  <a:pt x="2547" y="912"/>
                </a:lnTo>
                <a:lnTo>
                  <a:pt x="2547" y="959"/>
                </a:lnTo>
                <a:close/>
                <a:moveTo>
                  <a:pt x="2471" y="959"/>
                </a:moveTo>
                <a:lnTo>
                  <a:pt x="2424" y="959"/>
                </a:lnTo>
                <a:lnTo>
                  <a:pt x="2424" y="912"/>
                </a:lnTo>
                <a:lnTo>
                  <a:pt x="2471" y="912"/>
                </a:lnTo>
                <a:lnTo>
                  <a:pt x="2471" y="959"/>
                </a:lnTo>
                <a:close/>
                <a:moveTo>
                  <a:pt x="2395" y="959"/>
                </a:moveTo>
                <a:lnTo>
                  <a:pt x="2348" y="959"/>
                </a:lnTo>
                <a:lnTo>
                  <a:pt x="2348" y="912"/>
                </a:lnTo>
                <a:lnTo>
                  <a:pt x="2395" y="912"/>
                </a:lnTo>
                <a:lnTo>
                  <a:pt x="2395" y="959"/>
                </a:lnTo>
                <a:close/>
                <a:moveTo>
                  <a:pt x="2319" y="959"/>
                </a:moveTo>
                <a:lnTo>
                  <a:pt x="2272" y="959"/>
                </a:lnTo>
                <a:lnTo>
                  <a:pt x="2272" y="912"/>
                </a:lnTo>
                <a:lnTo>
                  <a:pt x="2319" y="912"/>
                </a:lnTo>
                <a:lnTo>
                  <a:pt x="2319" y="959"/>
                </a:lnTo>
                <a:close/>
                <a:moveTo>
                  <a:pt x="2168" y="959"/>
                </a:moveTo>
                <a:lnTo>
                  <a:pt x="2121" y="959"/>
                </a:lnTo>
                <a:lnTo>
                  <a:pt x="2121" y="912"/>
                </a:lnTo>
                <a:lnTo>
                  <a:pt x="2168" y="912"/>
                </a:lnTo>
                <a:lnTo>
                  <a:pt x="2168" y="959"/>
                </a:lnTo>
                <a:close/>
                <a:moveTo>
                  <a:pt x="2092" y="959"/>
                </a:moveTo>
                <a:lnTo>
                  <a:pt x="2045" y="959"/>
                </a:lnTo>
                <a:lnTo>
                  <a:pt x="2045" y="912"/>
                </a:lnTo>
                <a:lnTo>
                  <a:pt x="2092" y="912"/>
                </a:lnTo>
                <a:lnTo>
                  <a:pt x="2092" y="959"/>
                </a:lnTo>
                <a:close/>
                <a:moveTo>
                  <a:pt x="2016" y="959"/>
                </a:moveTo>
                <a:lnTo>
                  <a:pt x="1969" y="959"/>
                </a:lnTo>
                <a:lnTo>
                  <a:pt x="1969" y="912"/>
                </a:lnTo>
                <a:lnTo>
                  <a:pt x="2016" y="912"/>
                </a:lnTo>
                <a:lnTo>
                  <a:pt x="2016" y="959"/>
                </a:lnTo>
                <a:close/>
                <a:moveTo>
                  <a:pt x="1941" y="959"/>
                </a:moveTo>
                <a:lnTo>
                  <a:pt x="1893" y="959"/>
                </a:lnTo>
                <a:lnTo>
                  <a:pt x="1893" y="912"/>
                </a:lnTo>
                <a:lnTo>
                  <a:pt x="1941" y="912"/>
                </a:lnTo>
                <a:lnTo>
                  <a:pt x="1941" y="959"/>
                </a:lnTo>
                <a:close/>
                <a:moveTo>
                  <a:pt x="1865" y="959"/>
                </a:moveTo>
                <a:lnTo>
                  <a:pt x="1818" y="959"/>
                </a:lnTo>
                <a:lnTo>
                  <a:pt x="1818" y="912"/>
                </a:lnTo>
                <a:lnTo>
                  <a:pt x="1865" y="912"/>
                </a:lnTo>
                <a:lnTo>
                  <a:pt x="1865" y="959"/>
                </a:lnTo>
                <a:close/>
                <a:moveTo>
                  <a:pt x="1789" y="959"/>
                </a:moveTo>
                <a:lnTo>
                  <a:pt x="1742" y="959"/>
                </a:lnTo>
                <a:lnTo>
                  <a:pt x="1742" y="912"/>
                </a:lnTo>
                <a:lnTo>
                  <a:pt x="1789" y="912"/>
                </a:lnTo>
                <a:lnTo>
                  <a:pt x="1789" y="959"/>
                </a:lnTo>
                <a:close/>
                <a:moveTo>
                  <a:pt x="1714" y="959"/>
                </a:moveTo>
                <a:lnTo>
                  <a:pt x="1666" y="959"/>
                </a:lnTo>
                <a:lnTo>
                  <a:pt x="1666" y="912"/>
                </a:lnTo>
                <a:lnTo>
                  <a:pt x="1714" y="912"/>
                </a:lnTo>
                <a:lnTo>
                  <a:pt x="1714" y="959"/>
                </a:lnTo>
                <a:close/>
                <a:moveTo>
                  <a:pt x="1638" y="959"/>
                </a:moveTo>
                <a:lnTo>
                  <a:pt x="1591" y="959"/>
                </a:lnTo>
                <a:lnTo>
                  <a:pt x="1591" y="912"/>
                </a:lnTo>
                <a:lnTo>
                  <a:pt x="1638" y="912"/>
                </a:lnTo>
                <a:lnTo>
                  <a:pt x="1638" y="959"/>
                </a:lnTo>
                <a:close/>
                <a:moveTo>
                  <a:pt x="1562" y="959"/>
                </a:moveTo>
                <a:lnTo>
                  <a:pt x="1515" y="959"/>
                </a:lnTo>
                <a:lnTo>
                  <a:pt x="1515" y="912"/>
                </a:lnTo>
                <a:lnTo>
                  <a:pt x="1562" y="912"/>
                </a:lnTo>
                <a:lnTo>
                  <a:pt x="1562" y="959"/>
                </a:lnTo>
                <a:close/>
                <a:moveTo>
                  <a:pt x="1486" y="959"/>
                </a:moveTo>
                <a:lnTo>
                  <a:pt x="1439" y="959"/>
                </a:lnTo>
                <a:lnTo>
                  <a:pt x="1439" y="912"/>
                </a:lnTo>
                <a:lnTo>
                  <a:pt x="1486" y="912"/>
                </a:lnTo>
                <a:lnTo>
                  <a:pt x="1486" y="959"/>
                </a:lnTo>
                <a:close/>
                <a:moveTo>
                  <a:pt x="881" y="959"/>
                </a:moveTo>
                <a:lnTo>
                  <a:pt x="833" y="959"/>
                </a:lnTo>
                <a:lnTo>
                  <a:pt x="833" y="912"/>
                </a:lnTo>
                <a:lnTo>
                  <a:pt x="881" y="912"/>
                </a:lnTo>
                <a:lnTo>
                  <a:pt x="881" y="959"/>
                </a:lnTo>
                <a:close/>
                <a:moveTo>
                  <a:pt x="653" y="959"/>
                </a:moveTo>
                <a:lnTo>
                  <a:pt x="606" y="959"/>
                </a:lnTo>
                <a:lnTo>
                  <a:pt x="606" y="912"/>
                </a:lnTo>
                <a:lnTo>
                  <a:pt x="653" y="912"/>
                </a:lnTo>
                <a:lnTo>
                  <a:pt x="653" y="959"/>
                </a:lnTo>
                <a:close/>
                <a:moveTo>
                  <a:pt x="578" y="959"/>
                </a:moveTo>
                <a:lnTo>
                  <a:pt x="530" y="959"/>
                </a:lnTo>
                <a:lnTo>
                  <a:pt x="530" y="912"/>
                </a:lnTo>
                <a:lnTo>
                  <a:pt x="578" y="912"/>
                </a:lnTo>
                <a:lnTo>
                  <a:pt x="578" y="959"/>
                </a:lnTo>
                <a:close/>
                <a:moveTo>
                  <a:pt x="2928" y="883"/>
                </a:moveTo>
                <a:lnTo>
                  <a:pt x="2878" y="883"/>
                </a:lnTo>
                <a:lnTo>
                  <a:pt x="2878" y="836"/>
                </a:lnTo>
                <a:lnTo>
                  <a:pt x="2928" y="836"/>
                </a:lnTo>
                <a:lnTo>
                  <a:pt x="2928" y="883"/>
                </a:lnTo>
                <a:close/>
                <a:moveTo>
                  <a:pt x="2776" y="883"/>
                </a:moveTo>
                <a:lnTo>
                  <a:pt x="2726" y="883"/>
                </a:lnTo>
                <a:lnTo>
                  <a:pt x="2726" y="836"/>
                </a:lnTo>
                <a:lnTo>
                  <a:pt x="2776" y="836"/>
                </a:lnTo>
                <a:lnTo>
                  <a:pt x="2776" y="883"/>
                </a:lnTo>
                <a:close/>
                <a:moveTo>
                  <a:pt x="2700" y="883"/>
                </a:moveTo>
                <a:lnTo>
                  <a:pt x="2651" y="883"/>
                </a:lnTo>
                <a:lnTo>
                  <a:pt x="2651" y="836"/>
                </a:lnTo>
                <a:lnTo>
                  <a:pt x="2700" y="836"/>
                </a:lnTo>
                <a:lnTo>
                  <a:pt x="2700" y="883"/>
                </a:lnTo>
                <a:close/>
                <a:moveTo>
                  <a:pt x="2622" y="883"/>
                </a:moveTo>
                <a:lnTo>
                  <a:pt x="2575" y="883"/>
                </a:lnTo>
                <a:lnTo>
                  <a:pt x="2575" y="836"/>
                </a:lnTo>
                <a:lnTo>
                  <a:pt x="2622" y="836"/>
                </a:lnTo>
                <a:lnTo>
                  <a:pt x="2622" y="883"/>
                </a:lnTo>
                <a:close/>
                <a:moveTo>
                  <a:pt x="2547" y="883"/>
                </a:moveTo>
                <a:lnTo>
                  <a:pt x="2499" y="883"/>
                </a:lnTo>
                <a:lnTo>
                  <a:pt x="2499" y="836"/>
                </a:lnTo>
                <a:lnTo>
                  <a:pt x="2547" y="836"/>
                </a:lnTo>
                <a:lnTo>
                  <a:pt x="2547" y="883"/>
                </a:lnTo>
                <a:close/>
                <a:moveTo>
                  <a:pt x="2471" y="883"/>
                </a:moveTo>
                <a:lnTo>
                  <a:pt x="2424" y="883"/>
                </a:lnTo>
                <a:lnTo>
                  <a:pt x="2424" y="836"/>
                </a:lnTo>
                <a:lnTo>
                  <a:pt x="2471" y="836"/>
                </a:lnTo>
                <a:lnTo>
                  <a:pt x="2471" y="883"/>
                </a:lnTo>
                <a:close/>
                <a:moveTo>
                  <a:pt x="2395" y="883"/>
                </a:moveTo>
                <a:lnTo>
                  <a:pt x="2348" y="883"/>
                </a:lnTo>
                <a:lnTo>
                  <a:pt x="2348" y="836"/>
                </a:lnTo>
                <a:lnTo>
                  <a:pt x="2395" y="836"/>
                </a:lnTo>
                <a:lnTo>
                  <a:pt x="2395" y="883"/>
                </a:lnTo>
                <a:close/>
                <a:moveTo>
                  <a:pt x="2319" y="883"/>
                </a:moveTo>
                <a:lnTo>
                  <a:pt x="2272" y="883"/>
                </a:lnTo>
                <a:lnTo>
                  <a:pt x="2272" y="836"/>
                </a:lnTo>
                <a:lnTo>
                  <a:pt x="2319" y="836"/>
                </a:lnTo>
                <a:lnTo>
                  <a:pt x="2319" y="883"/>
                </a:lnTo>
                <a:close/>
                <a:moveTo>
                  <a:pt x="2244" y="883"/>
                </a:moveTo>
                <a:lnTo>
                  <a:pt x="2196" y="883"/>
                </a:lnTo>
                <a:lnTo>
                  <a:pt x="2196" y="836"/>
                </a:lnTo>
                <a:lnTo>
                  <a:pt x="2244" y="836"/>
                </a:lnTo>
                <a:lnTo>
                  <a:pt x="2244" y="883"/>
                </a:lnTo>
                <a:close/>
                <a:moveTo>
                  <a:pt x="2168" y="883"/>
                </a:moveTo>
                <a:lnTo>
                  <a:pt x="2121" y="883"/>
                </a:lnTo>
                <a:lnTo>
                  <a:pt x="2121" y="836"/>
                </a:lnTo>
                <a:lnTo>
                  <a:pt x="2168" y="836"/>
                </a:lnTo>
                <a:lnTo>
                  <a:pt x="2168" y="883"/>
                </a:lnTo>
                <a:close/>
                <a:moveTo>
                  <a:pt x="2092" y="883"/>
                </a:moveTo>
                <a:lnTo>
                  <a:pt x="2045" y="883"/>
                </a:lnTo>
                <a:lnTo>
                  <a:pt x="2045" y="836"/>
                </a:lnTo>
                <a:lnTo>
                  <a:pt x="2092" y="836"/>
                </a:lnTo>
                <a:lnTo>
                  <a:pt x="2092" y="883"/>
                </a:lnTo>
                <a:close/>
                <a:moveTo>
                  <a:pt x="2016" y="883"/>
                </a:moveTo>
                <a:lnTo>
                  <a:pt x="1969" y="883"/>
                </a:lnTo>
                <a:lnTo>
                  <a:pt x="1969" y="836"/>
                </a:lnTo>
                <a:lnTo>
                  <a:pt x="2016" y="836"/>
                </a:lnTo>
                <a:lnTo>
                  <a:pt x="2016" y="883"/>
                </a:lnTo>
                <a:close/>
                <a:moveTo>
                  <a:pt x="1865" y="883"/>
                </a:moveTo>
                <a:lnTo>
                  <a:pt x="1818" y="883"/>
                </a:lnTo>
                <a:lnTo>
                  <a:pt x="1818" y="836"/>
                </a:lnTo>
                <a:lnTo>
                  <a:pt x="1865" y="836"/>
                </a:lnTo>
                <a:lnTo>
                  <a:pt x="1865" y="883"/>
                </a:lnTo>
                <a:close/>
                <a:moveTo>
                  <a:pt x="1789" y="883"/>
                </a:moveTo>
                <a:lnTo>
                  <a:pt x="1742" y="883"/>
                </a:lnTo>
                <a:lnTo>
                  <a:pt x="1742" y="836"/>
                </a:lnTo>
                <a:lnTo>
                  <a:pt x="1789" y="836"/>
                </a:lnTo>
                <a:lnTo>
                  <a:pt x="1789" y="883"/>
                </a:lnTo>
                <a:close/>
                <a:moveTo>
                  <a:pt x="1714" y="883"/>
                </a:moveTo>
                <a:lnTo>
                  <a:pt x="1666" y="883"/>
                </a:lnTo>
                <a:lnTo>
                  <a:pt x="1666" y="836"/>
                </a:lnTo>
                <a:lnTo>
                  <a:pt x="1714" y="836"/>
                </a:lnTo>
                <a:lnTo>
                  <a:pt x="1714" y="883"/>
                </a:lnTo>
                <a:close/>
                <a:moveTo>
                  <a:pt x="1638" y="883"/>
                </a:moveTo>
                <a:lnTo>
                  <a:pt x="1591" y="883"/>
                </a:lnTo>
                <a:lnTo>
                  <a:pt x="1591" y="836"/>
                </a:lnTo>
                <a:lnTo>
                  <a:pt x="1638" y="836"/>
                </a:lnTo>
                <a:lnTo>
                  <a:pt x="1638" y="883"/>
                </a:lnTo>
                <a:close/>
                <a:moveTo>
                  <a:pt x="1562" y="883"/>
                </a:moveTo>
                <a:lnTo>
                  <a:pt x="1515" y="883"/>
                </a:lnTo>
                <a:lnTo>
                  <a:pt x="1515" y="836"/>
                </a:lnTo>
                <a:lnTo>
                  <a:pt x="1562" y="836"/>
                </a:lnTo>
                <a:lnTo>
                  <a:pt x="1562" y="883"/>
                </a:lnTo>
                <a:close/>
                <a:moveTo>
                  <a:pt x="805" y="883"/>
                </a:moveTo>
                <a:lnTo>
                  <a:pt x="758" y="883"/>
                </a:lnTo>
                <a:lnTo>
                  <a:pt x="758" y="836"/>
                </a:lnTo>
                <a:lnTo>
                  <a:pt x="805" y="836"/>
                </a:lnTo>
                <a:lnTo>
                  <a:pt x="805" y="883"/>
                </a:lnTo>
                <a:close/>
                <a:moveTo>
                  <a:pt x="729" y="883"/>
                </a:moveTo>
                <a:lnTo>
                  <a:pt x="682" y="883"/>
                </a:lnTo>
                <a:lnTo>
                  <a:pt x="682" y="836"/>
                </a:lnTo>
                <a:lnTo>
                  <a:pt x="729" y="836"/>
                </a:lnTo>
                <a:lnTo>
                  <a:pt x="729" y="883"/>
                </a:lnTo>
                <a:close/>
                <a:moveTo>
                  <a:pt x="653" y="883"/>
                </a:moveTo>
                <a:lnTo>
                  <a:pt x="606" y="883"/>
                </a:lnTo>
                <a:lnTo>
                  <a:pt x="606" y="836"/>
                </a:lnTo>
                <a:lnTo>
                  <a:pt x="653" y="836"/>
                </a:lnTo>
                <a:lnTo>
                  <a:pt x="653" y="883"/>
                </a:lnTo>
                <a:close/>
                <a:moveTo>
                  <a:pt x="578" y="883"/>
                </a:moveTo>
                <a:lnTo>
                  <a:pt x="530" y="883"/>
                </a:lnTo>
                <a:lnTo>
                  <a:pt x="530" y="836"/>
                </a:lnTo>
                <a:lnTo>
                  <a:pt x="578" y="836"/>
                </a:lnTo>
                <a:lnTo>
                  <a:pt x="578" y="883"/>
                </a:lnTo>
                <a:close/>
                <a:moveTo>
                  <a:pt x="502" y="883"/>
                </a:moveTo>
                <a:lnTo>
                  <a:pt x="455" y="883"/>
                </a:lnTo>
                <a:lnTo>
                  <a:pt x="455" y="836"/>
                </a:lnTo>
                <a:lnTo>
                  <a:pt x="502" y="836"/>
                </a:lnTo>
                <a:lnTo>
                  <a:pt x="502" y="883"/>
                </a:lnTo>
                <a:close/>
                <a:moveTo>
                  <a:pt x="3003" y="807"/>
                </a:moveTo>
                <a:lnTo>
                  <a:pt x="2954" y="807"/>
                </a:lnTo>
                <a:lnTo>
                  <a:pt x="2954" y="760"/>
                </a:lnTo>
                <a:lnTo>
                  <a:pt x="3003" y="760"/>
                </a:lnTo>
                <a:lnTo>
                  <a:pt x="3003" y="807"/>
                </a:lnTo>
                <a:close/>
                <a:moveTo>
                  <a:pt x="2852" y="807"/>
                </a:moveTo>
                <a:lnTo>
                  <a:pt x="2802" y="807"/>
                </a:lnTo>
                <a:lnTo>
                  <a:pt x="2802" y="760"/>
                </a:lnTo>
                <a:lnTo>
                  <a:pt x="2852" y="760"/>
                </a:lnTo>
                <a:lnTo>
                  <a:pt x="2852" y="807"/>
                </a:lnTo>
                <a:close/>
                <a:moveTo>
                  <a:pt x="2776" y="807"/>
                </a:moveTo>
                <a:lnTo>
                  <a:pt x="2726" y="807"/>
                </a:lnTo>
                <a:lnTo>
                  <a:pt x="2726" y="760"/>
                </a:lnTo>
                <a:lnTo>
                  <a:pt x="2776" y="760"/>
                </a:lnTo>
                <a:lnTo>
                  <a:pt x="2776" y="807"/>
                </a:lnTo>
                <a:close/>
                <a:moveTo>
                  <a:pt x="2700" y="807"/>
                </a:moveTo>
                <a:lnTo>
                  <a:pt x="2651" y="807"/>
                </a:lnTo>
                <a:lnTo>
                  <a:pt x="2651" y="760"/>
                </a:lnTo>
                <a:lnTo>
                  <a:pt x="2700" y="760"/>
                </a:lnTo>
                <a:lnTo>
                  <a:pt x="2700" y="807"/>
                </a:lnTo>
                <a:close/>
                <a:moveTo>
                  <a:pt x="2622" y="807"/>
                </a:moveTo>
                <a:lnTo>
                  <a:pt x="2575" y="807"/>
                </a:lnTo>
                <a:lnTo>
                  <a:pt x="2575" y="760"/>
                </a:lnTo>
                <a:lnTo>
                  <a:pt x="2622" y="760"/>
                </a:lnTo>
                <a:lnTo>
                  <a:pt x="2622" y="807"/>
                </a:lnTo>
                <a:close/>
                <a:moveTo>
                  <a:pt x="2547" y="807"/>
                </a:moveTo>
                <a:lnTo>
                  <a:pt x="2499" y="807"/>
                </a:lnTo>
                <a:lnTo>
                  <a:pt x="2499" y="760"/>
                </a:lnTo>
                <a:lnTo>
                  <a:pt x="2547" y="760"/>
                </a:lnTo>
                <a:lnTo>
                  <a:pt x="2547" y="807"/>
                </a:lnTo>
                <a:close/>
                <a:moveTo>
                  <a:pt x="2471" y="807"/>
                </a:moveTo>
                <a:lnTo>
                  <a:pt x="2424" y="807"/>
                </a:lnTo>
                <a:lnTo>
                  <a:pt x="2424" y="760"/>
                </a:lnTo>
                <a:lnTo>
                  <a:pt x="2471" y="760"/>
                </a:lnTo>
                <a:lnTo>
                  <a:pt x="2471" y="807"/>
                </a:lnTo>
                <a:close/>
                <a:moveTo>
                  <a:pt x="2395" y="807"/>
                </a:moveTo>
                <a:lnTo>
                  <a:pt x="2348" y="807"/>
                </a:lnTo>
                <a:lnTo>
                  <a:pt x="2348" y="760"/>
                </a:lnTo>
                <a:lnTo>
                  <a:pt x="2395" y="760"/>
                </a:lnTo>
                <a:lnTo>
                  <a:pt x="2395" y="807"/>
                </a:lnTo>
                <a:close/>
                <a:moveTo>
                  <a:pt x="2319" y="807"/>
                </a:moveTo>
                <a:lnTo>
                  <a:pt x="2272" y="807"/>
                </a:lnTo>
                <a:lnTo>
                  <a:pt x="2272" y="760"/>
                </a:lnTo>
                <a:lnTo>
                  <a:pt x="2319" y="760"/>
                </a:lnTo>
                <a:lnTo>
                  <a:pt x="2319" y="807"/>
                </a:lnTo>
                <a:close/>
                <a:moveTo>
                  <a:pt x="2244" y="807"/>
                </a:moveTo>
                <a:lnTo>
                  <a:pt x="2196" y="807"/>
                </a:lnTo>
                <a:lnTo>
                  <a:pt x="2196" y="760"/>
                </a:lnTo>
                <a:lnTo>
                  <a:pt x="2244" y="760"/>
                </a:lnTo>
                <a:lnTo>
                  <a:pt x="2244" y="807"/>
                </a:lnTo>
                <a:close/>
                <a:moveTo>
                  <a:pt x="2168" y="807"/>
                </a:moveTo>
                <a:lnTo>
                  <a:pt x="2121" y="807"/>
                </a:lnTo>
                <a:lnTo>
                  <a:pt x="2121" y="760"/>
                </a:lnTo>
                <a:lnTo>
                  <a:pt x="2168" y="760"/>
                </a:lnTo>
                <a:lnTo>
                  <a:pt x="2168" y="807"/>
                </a:lnTo>
                <a:close/>
                <a:moveTo>
                  <a:pt x="2092" y="807"/>
                </a:moveTo>
                <a:lnTo>
                  <a:pt x="2045" y="807"/>
                </a:lnTo>
                <a:lnTo>
                  <a:pt x="2045" y="760"/>
                </a:lnTo>
                <a:lnTo>
                  <a:pt x="2092" y="760"/>
                </a:lnTo>
                <a:lnTo>
                  <a:pt x="2092" y="807"/>
                </a:lnTo>
                <a:close/>
                <a:moveTo>
                  <a:pt x="2016" y="807"/>
                </a:moveTo>
                <a:lnTo>
                  <a:pt x="1969" y="807"/>
                </a:lnTo>
                <a:lnTo>
                  <a:pt x="1969" y="760"/>
                </a:lnTo>
                <a:lnTo>
                  <a:pt x="2016" y="760"/>
                </a:lnTo>
                <a:lnTo>
                  <a:pt x="2016" y="807"/>
                </a:lnTo>
                <a:close/>
                <a:moveTo>
                  <a:pt x="1941" y="807"/>
                </a:moveTo>
                <a:lnTo>
                  <a:pt x="1893" y="807"/>
                </a:lnTo>
                <a:lnTo>
                  <a:pt x="1893" y="760"/>
                </a:lnTo>
                <a:lnTo>
                  <a:pt x="1941" y="760"/>
                </a:lnTo>
                <a:lnTo>
                  <a:pt x="1941" y="807"/>
                </a:lnTo>
                <a:close/>
                <a:moveTo>
                  <a:pt x="1789" y="807"/>
                </a:moveTo>
                <a:lnTo>
                  <a:pt x="1742" y="807"/>
                </a:lnTo>
                <a:lnTo>
                  <a:pt x="1742" y="760"/>
                </a:lnTo>
                <a:lnTo>
                  <a:pt x="1789" y="760"/>
                </a:lnTo>
                <a:lnTo>
                  <a:pt x="1789" y="807"/>
                </a:lnTo>
                <a:close/>
                <a:moveTo>
                  <a:pt x="1638" y="807"/>
                </a:moveTo>
                <a:lnTo>
                  <a:pt x="1591" y="807"/>
                </a:lnTo>
                <a:lnTo>
                  <a:pt x="1591" y="760"/>
                </a:lnTo>
                <a:lnTo>
                  <a:pt x="1638" y="760"/>
                </a:lnTo>
                <a:lnTo>
                  <a:pt x="1638" y="807"/>
                </a:lnTo>
                <a:close/>
                <a:moveTo>
                  <a:pt x="1562" y="807"/>
                </a:moveTo>
                <a:lnTo>
                  <a:pt x="1515" y="807"/>
                </a:lnTo>
                <a:lnTo>
                  <a:pt x="1515" y="760"/>
                </a:lnTo>
                <a:lnTo>
                  <a:pt x="1562" y="760"/>
                </a:lnTo>
                <a:lnTo>
                  <a:pt x="1562" y="807"/>
                </a:lnTo>
                <a:close/>
                <a:moveTo>
                  <a:pt x="881" y="807"/>
                </a:moveTo>
                <a:lnTo>
                  <a:pt x="833" y="807"/>
                </a:lnTo>
                <a:lnTo>
                  <a:pt x="833" y="760"/>
                </a:lnTo>
                <a:lnTo>
                  <a:pt x="881" y="760"/>
                </a:lnTo>
                <a:lnTo>
                  <a:pt x="881" y="807"/>
                </a:lnTo>
                <a:close/>
                <a:moveTo>
                  <a:pt x="805" y="807"/>
                </a:moveTo>
                <a:lnTo>
                  <a:pt x="758" y="807"/>
                </a:lnTo>
                <a:lnTo>
                  <a:pt x="758" y="760"/>
                </a:lnTo>
                <a:lnTo>
                  <a:pt x="805" y="760"/>
                </a:lnTo>
                <a:lnTo>
                  <a:pt x="805" y="807"/>
                </a:lnTo>
                <a:close/>
                <a:moveTo>
                  <a:pt x="729" y="807"/>
                </a:moveTo>
                <a:lnTo>
                  <a:pt x="682" y="807"/>
                </a:lnTo>
                <a:lnTo>
                  <a:pt x="682" y="760"/>
                </a:lnTo>
                <a:lnTo>
                  <a:pt x="729" y="760"/>
                </a:lnTo>
                <a:lnTo>
                  <a:pt x="729" y="807"/>
                </a:lnTo>
                <a:close/>
                <a:moveTo>
                  <a:pt x="653" y="807"/>
                </a:moveTo>
                <a:lnTo>
                  <a:pt x="606" y="807"/>
                </a:lnTo>
                <a:lnTo>
                  <a:pt x="606" y="760"/>
                </a:lnTo>
                <a:lnTo>
                  <a:pt x="653" y="760"/>
                </a:lnTo>
                <a:lnTo>
                  <a:pt x="653" y="807"/>
                </a:lnTo>
                <a:close/>
                <a:moveTo>
                  <a:pt x="578" y="807"/>
                </a:moveTo>
                <a:lnTo>
                  <a:pt x="530" y="807"/>
                </a:lnTo>
                <a:lnTo>
                  <a:pt x="530" y="760"/>
                </a:lnTo>
                <a:lnTo>
                  <a:pt x="578" y="760"/>
                </a:lnTo>
                <a:lnTo>
                  <a:pt x="578" y="807"/>
                </a:lnTo>
                <a:close/>
                <a:moveTo>
                  <a:pt x="502" y="807"/>
                </a:moveTo>
                <a:lnTo>
                  <a:pt x="455" y="807"/>
                </a:lnTo>
                <a:lnTo>
                  <a:pt x="455" y="760"/>
                </a:lnTo>
                <a:lnTo>
                  <a:pt x="502" y="760"/>
                </a:lnTo>
                <a:lnTo>
                  <a:pt x="502" y="807"/>
                </a:lnTo>
                <a:close/>
                <a:moveTo>
                  <a:pt x="3003" y="732"/>
                </a:moveTo>
                <a:lnTo>
                  <a:pt x="2954" y="732"/>
                </a:lnTo>
                <a:lnTo>
                  <a:pt x="2954" y="682"/>
                </a:lnTo>
                <a:lnTo>
                  <a:pt x="3003" y="682"/>
                </a:lnTo>
                <a:lnTo>
                  <a:pt x="3003" y="732"/>
                </a:lnTo>
                <a:close/>
                <a:moveTo>
                  <a:pt x="2928" y="732"/>
                </a:moveTo>
                <a:lnTo>
                  <a:pt x="2878" y="732"/>
                </a:lnTo>
                <a:lnTo>
                  <a:pt x="2878" y="682"/>
                </a:lnTo>
                <a:lnTo>
                  <a:pt x="2928" y="682"/>
                </a:lnTo>
                <a:lnTo>
                  <a:pt x="2928" y="732"/>
                </a:lnTo>
                <a:close/>
                <a:moveTo>
                  <a:pt x="2852" y="732"/>
                </a:moveTo>
                <a:lnTo>
                  <a:pt x="2802" y="732"/>
                </a:lnTo>
                <a:lnTo>
                  <a:pt x="2802" y="682"/>
                </a:lnTo>
                <a:lnTo>
                  <a:pt x="2852" y="682"/>
                </a:lnTo>
                <a:lnTo>
                  <a:pt x="2852" y="732"/>
                </a:lnTo>
                <a:close/>
                <a:moveTo>
                  <a:pt x="2776" y="732"/>
                </a:moveTo>
                <a:lnTo>
                  <a:pt x="2726" y="732"/>
                </a:lnTo>
                <a:lnTo>
                  <a:pt x="2726" y="682"/>
                </a:lnTo>
                <a:lnTo>
                  <a:pt x="2776" y="682"/>
                </a:lnTo>
                <a:lnTo>
                  <a:pt x="2776" y="732"/>
                </a:lnTo>
                <a:close/>
                <a:moveTo>
                  <a:pt x="2700" y="732"/>
                </a:moveTo>
                <a:lnTo>
                  <a:pt x="2651" y="732"/>
                </a:lnTo>
                <a:lnTo>
                  <a:pt x="2651" y="682"/>
                </a:lnTo>
                <a:lnTo>
                  <a:pt x="2700" y="682"/>
                </a:lnTo>
                <a:lnTo>
                  <a:pt x="2700" y="732"/>
                </a:lnTo>
                <a:close/>
                <a:moveTo>
                  <a:pt x="2622" y="732"/>
                </a:moveTo>
                <a:lnTo>
                  <a:pt x="2575" y="732"/>
                </a:lnTo>
                <a:lnTo>
                  <a:pt x="2575" y="682"/>
                </a:lnTo>
                <a:lnTo>
                  <a:pt x="2622" y="682"/>
                </a:lnTo>
                <a:lnTo>
                  <a:pt x="2622" y="732"/>
                </a:lnTo>
                <a:close/>
                <a:moveTo>
                  <a:pt x="2547" y="732"/>
                </a:moveTo>
                <a:lnTo>
                  <a:pt x="2499" y="732"/>
                </a:lnTo>
                <a:lnTo>
                  <a:pt x="2499" y="682"/>
                </a:lnTo>
                <a:lnTo>
                  <a:pt x="2547" y="682"/>
                </a:lnTo>
                <a:lnTo>
                  <a:pt x="2547" y="732"/>
                </a:lnTo>
                <a:close/>
                <a:moveTo>
                  <a:pt x="2471" y="732"/>
                </a:moveTo>
                <a:lnTo>
                  <a:pt x="2424" y="732"/>
                </a:lnTo>
                <a:lnTo>
                  <a:pt x="2424" y="682"/>
                </a:lnTo>
                <a:lnTo>
                  <a:pt x="2471" y="682"/>
                </a:lnTo>
                <a:lnTo>
                  <a:pt x="2471" y="732"/>
                </a:lnTo>
                <a:close/>
                <a:moveTo>
                  <a:pt x="2395" y="732"/>
                </a:moveTo>
                <a:lnTo>
                  <a:pt x="2348" y="732"/>
                </a:lnTo>
                <a:lnTo>
                  <a:pt x="2348" y="682"/>
                </a:lnTo>
                <a:lnTo>
                  <a:pt x="2395" y="682"/>
                </a:lnTo>
                <a:lnTo>
                  <a:pt x="2395" y="732"/>
                </a:lnTo>
                <a:close/>
                <a:moveTo>
                  <a:pt x="2319" y="732"/>
                </a:moveTo>
                <a:lnTo>
                  <a:pt x="2272" y="732"/>
                </a:lnTo>
                <a:lnTo>
                  <a:pt x="2272" y="682"/>
                </a:lnTo>
                <a:lnTo>
                  <a:pt x="2319" y="682"/>
                </a:lnTo>
                <a:lnTo>
                  <a:pt x="2319" y="732"/>
                </a:lnTo>
                <a:close/>
                <a:moveTo>
                  <a:pt x="2244" y="732"/>
                </a:moveTo>
                <a:lnTo>
                  <a:pt x="2196" y="732"/>
                </a:lnTo>
                <a:lnTo>
                  <a:pt x="2196" y="682"/>
                </a:lnTo>
                <a:lnTo>
                  <a:pt x="2244" y="682"/>
                </a:lnTo>
                <a:lnTo>
                  <a:pt x="2244" y="732"/>
                </a:lnTo>
                <a:close/>
                <a:moveTo>
                  <a:pt x="2092" y="732"/>
                </a:moveTo>
                <a:lnTo>
                  <a:pt x="2045" y="732"/>
                </a:lnTo>
                <a:lnTo>
                  <a:pt x="2045" y="682"/>
                </a:lnTo>
                <a:lnTo>
                  <a:pt x="2092" y="682"/>
                </a:lnTo>
                <a:lnTo>
                  <a:pt x="2092" y="732"/>
                </a:lnTo>
                <a:close/>
                <a:moveTo>
                  <a:pt x="1865" y="732"/>
                </a:moveTo>
                <a:lnTo>
                  <a:pt x="1818" y="732"/>
                </a:lnTo>
                <a:lnTo>
                  <a:pt x="1818" y="682"/>
                </a:lnTo>
                <a:lnTo>
                  <a:pt x="1865" y="682"/>
                </a:lnTo>
                <a:lnTo>
                  <a:pt x="1865" y="732"/>
                </a:lnTo>
                <a:close/>
                <a:moveTo>
                  <a:pt x="1789" y="732"/>
                </a:moveTo>
                <a:lnTo>
                  <a:pt x="1742" y="732"/>
                </a:lnTo>
                <a:lnTo>
                  <a:pt x="1742" y="682"/>
                </a:lnTo>
                <a:lnTo>
                  <a:pt x="1789" y="682"/>
                </a:lnTo>
                <a:lnTo>
                  <a:pt x="1789" y="732"/>
                </a:lnTo>
                <a:close/>
                <a:moveTo>
                  <a:pt x="1714" y="732"/>
                </a:moveTo>
                <a:lnTo>
                  <a:pt x="1666" y="732"/>
                </a:lnTo>
                <a:lnTo>
                  <a:pt x="1666" y="682"/>
                </a:lnTo>
                <a:lnTo>
                  <a:pt x="1714" y="682"/>
                </a:lnTo>
                <a:lnTo>
                  <a:pt x="1714" y="732"/>
                </a:lnTo>
                <a:close/>
                <a:moveTo>
                  <a:pt x="1638" y="732"/>
                </a:moveTo>
                <a:lnTo>
                  <a:pt x="1591" y="732"/>
                </a:lnTo>
                <a:lnTo>
                  <a:pt x="1591" y="682"/>
                </a:lnTo>
                <a:lnTo>
                  <a:pt x="1638" y="682"/>
                </a:lnTo>
                <a:lnTo>
                  <a:pt x="1638" y="732"/>
                </a:lnTo>
                <a:close/>
                <a:moveTo>
                  <a:pt x="956" y="732"/>
                </a:moveTo>
                <a:lnTo>
                  <a:pt x="909" y="732"/>
                </a:lnTo>
                <a:lnTo>
                  <a:pt x="909" y="682"/>
                </a:lnTo>
                <a:lnTo>
                  <a:pt x="956" y="682"/>
                </a:lnTo>
                <a:lnTo>
                  <a:pt x="956" y="732"/>
                </a:lnTo>
                <a:close/>
                <a:moveTo>
                  <a:pt x="881" y="732"/>
                </a:moveTo>
                <a:lnTo>
                  <a:pt x="833" y="732"/>
                </a:lnTo>
                <a:lnTo>
                  <a:pt x="833" y="682"/>
                </a:lnTo>
                <a:lnTo>
                  <a:pt x="881" y="682"/>
                </a:lnTo>
                <a:lnTo>
                  <a:pt x="881" y="732"/>
                </a:lnTo>
                <a:close/>
                <a:moveTo>
                  <a:pt x="805" y="732"/>
                </a:moveTo>
                <a:lnTo>
                  <a:pt x="758" y="732"/>
                </a:lnTo>
                <a:lnTo>
                  <a:pt x="758" y="682"/>
                </a:lnTo>
                <a:lnTo>
                  <a:pt x="805" y="682"/>
                </a:lnTo>
                <a:lnTo>
                  <a:pt x="805" y="732"/>
                </a:lnTo>
                <a:close/>
                <a:moveTo>
                  <a:pt x="729" y="732"/>
                </a:moveTo>
                <a:lnTo>
                  <a:pt x="682" y="732"/>
                </a:lnTo>
                <a:lnTo>
                  <a:pt x="682" y="682"/>
                </a:lnTo>
                <a:lnTo>
                  <a:pt x="729" y="682"/>
                </a:lnTo>
                <a:lnTo>
                  <a:pt x="729" y="732"/>
                </a:lnTo>
                <a:close/>
                <a:moveTo>
                  <a:pt x="653" y="732"/>
                </a:moveTo>
                <a:lnTo>
                  <a:pt x="606" y="732"/>
                </a:lnTo>
                <a:lnTo>
                  <a:pt x="606" y="682"/>
                </a:lnTo>
                <a:lnTo>
                  <a:pt x="653" y="682"/>
                </a:lnTo>
                <a:lnTo>
                  <a:pt x="653" y="732"/>
                </a:lnTo>
                <a:close/>
                <a:moveTo>
                  <a:pt x="578" y="732"/>
                </a:moveTo>
                <a:lnTo>
                  <a:pt x="530" y="732"/>
                </a:lnTo>
                <a:lnTo>
                  <a:pt x="530" y="682"/>
                </a:lnTo>
                <a:lnTo>
                  <a:pt x="578" y="682"/>
                </a:lnTo>
                <a:lnTo>
                  <a:pt x="578" y="732"/>
                </a:lnTo>
                <a:close/>
                <a:moveTo>
                  <a:pt x="502" y="732"/>
                </a:moveTo>
                <a:lnTo>
                  <a:pt x="455" y="732"/>
                </a:lnTo>
                <a:lnTo>
                  <a:pt x="455" y="682"/>
                </a:lnTo>
                <a:lnTo>
                  <a:pt x="502" y="682"/>
                </a:lnTo>
                <a:lnTo>
                  <a:pt x="502" y="732"/>
                </a:lnTo>
                <a:close/>
                <a:moveTo>
                  <a:pt x="3003" y="656"/>
                </a:moveTo>
                <a:lnTo>
                  <a:pt x="2954" y="656"/>
                </a:lnTo>
                <a:lnTo>
                  <a:pt x="2954" y="606"/>
                </a:lnTo>
                <a:lnTo>
                  <a:pt x="3003" y="606"/>
                </a:lnTo>
                <a:lnTo>
                  <a:pt x="3003" y="656"/>
                </a:lnTo>
                <a:close/>
                <a:moveTo>
                  <a:pt x="2928" y="656"/>
                </a:moveTo>
                <a:lnTo>
                  <a:pt x="2878" y="656"/>
                </a:lnTo>
                <a:lnTo>
                  <a:pt x="2878" y="606"/>
                </a:lnTo>
                <a:lnTo>
                  <a:pt x="2928" y="606"/>
                </a:lnTo>
                <a:lnTo>
                  <a:pt x="2928" y="656"/>
                </a:lnTo>
                <a:close/>
                <a:moveTo>
                  <a:pt x="2852" y="656"/>
                </a:moveTo>
                <a:lnTo>
                  <a:pt x="2802" y="656"/>
                </a:lnTo>
                <a:lnTo>
                  <a:pt x="2802" y="606"/>
                </a:lnTo>
                <a:lnTo>
                  <a:pt x="2852" y="606"/>
                </a:lnTo>
                <a:lnTo>
                  <a:pt x="2852" y="656"/>
                </a:lnTo>
                <a:close/>
                <a:moveTo>
                  <a:pt x="2776" y="656"/>
                </a:moveTo>
                <a:lnTo>
                  <a:pt x="2726" y="656"/>
                </a:lnTo>
                <a:lnTo>
                  <a:pt x="2726" y="606"/>
                </a:lnTo>
                <a:lnTo>
                  <a:pt x="2776" y="606"/>
                </a:lnTo>
                <a:lnTo>
                  <a:pt x="2776" y="656"/>
                </a:lnTo>
                <a:close/>
                <a:moveTo>
                  <a:pt x="2700" y="656"/>
                </a:moveTo>
                <a:lnTo>
                  <a:pt x="2651" y="656"/>
                </a:lnTo>
                <a:lnTo>
                  <a:pt x="2651" y="606"/>
                </a:lnTo>
                <a:lnTo>
                  <a:pt x="2700" y="606"/>
                </a:lnTo>
                <a:lnTo>
                  <a:pt x="2700" y="656"/>
                </a:lnTo>
                <a:close/>
                <a:moveTo>
                  <a:pt x="2622" y="656"/>
                </a:moveTo>
                <a:lnTo>
                  <a:pt x="2575" y="656"/>
                </a:lnTo>
                <a:lnTo>
                  <a:pt x="2575" y="606"/>
                </a:lnTo>
                <a:lnTo>
                  <a:pt x="2622" y="606"/>
                </a:lnTo>
                <a:lnTo>
                  <a:pt x="2622" y="656"/>
                </a:lnTo>
                <a:close/>
                <a:moveTo>
                  <a:pt x="2547" y="656"/>
                </a:moveTo>
                <a:lnTo>
                  <a:pt x="2499" y="656"/>
                </a:lnTo>
                <a:lnTo>
                  <a:pt x="2499" y="606"/>
                </a:lnTo>
                <a:lnTo>
                  <a:pt x="2547" y="606"/>
                </a:lnTo>
                <a:lnTo>
                  <a:pt x="2547" y="656"/>
                </a:lnTo>
                <a:close/>
                <a:moveTo>
                  <a:pt x="2471" y="656"/>
                </a:moveTo>
                <a:lnTo>
                  <a:pt x="2424" y="656"/>
                </a:lnTo>
                <a:lnTo>
                  <a:pt x="2424" y="606"/>
                </a:lnTo>
                <a:lnTo>
                  <a:pt x="2471" y="606"/>
                </a:lnTo>
                <a:lnTo>
                  <a:pt x="2471" y="656"/>
                </a:lnTo>
                <a:close/>
                <a:moveTo>
                  <a:pt x="2395" y="656"/>
                </a:moveTo>
                <a:lnTo>
                  <a:pt x="2348" y="656"/>
                </a:lnTo>
                <a:lnTo>
                  <a:pt x="2348" y="606"/>
                </a:lnTo>
                <a:lnTo>
                  <a:pt x="2395" y="606"/>
                </a:lnTo>
                <a:lnTo>
                  <a:pt x="2395" y="656"/>
                </a:lnTo>
                <a:close/>
                <a:moveTo>
                  <a:pt x="2319" y="656"/>
                </a:moveTo>
                <a:lnTo>
                  <a:pt x="2272" y="656"/>
                </a:lnTo>
                <a:lnTo>
                  <a:pt x="2272" y="606"/>
                </a:lnTo>
                <a:lnTo>
                  <a:pt x="2319" y="606"/>
                </a:lnTo>
                <a:lnTo>
                  <a:pt x="2319" y="656"/>
                </a:lnTo>
                <a:close/>
                <a:moveTo>
                  <a:pt x="2244" y="656"/>
                </a:moveTo>
                <a:lnTo>
                  <a:pt x="2196" y="656"/>
                </a:lnTo>
                <a:lnTo>
                  <a:pt x="2196" y="606"/>
                </a:lnTo>
                <a:lnTo>
                  <a:pt x="2244" y="606"/>
                </a:lnTo>
                <a:lnTo>
                  <a:pt x="2244" y="656"/>
                </a:lnTo>
                <a:close/>
                <a:moveTo>
                  <a:pt x="2168" y="656"/>
                </a:moveTo>
                <a:lnTo>
                  <a:pt x="2121" y="656"/>
                </a:lnTo>
                <a:lnTo>
                  <a:pt x="2121" y="606"/>
                </a:lnTo>
                <a:lnTo>
                  <a:pt x="2168" y="606"/>
                </a:lnTo>
                <a:lnTo>
                  <a:pt x="2168" y="656"/>
                </a:lnTo>
                <a:close/>
                <a:moveTo>
                  <a:pt x="2092" y="656"/>
                </a:moveTo>
                <a:lnTo>
                  <a:pt x="2045" y="656"/>
                </a:lnTo>
                <a:lnTo>
                  <a:pt x="2045" y="606"/>
                </a:lnTo>
                <a:lnTo>
                  <a:pt x="2092" y="606"/>
                </a:lnTo>
                <a:lnTo>
                  <a:pt x="2092" y="656"/>
                </a:lnTo>
                <a:close/>
                <a:moveTo>
                  <a:pt x="2016" y="656"/>
                </a:moveTo>
                <a:lnTo>
                  <a:pt x="1969" y="656"/>
                </a:lnTo>
                <a:lnTo>
                  <a:pt x="1969" y="606"/>
                </a:lnTo>
                <a:lnTo>
                  <a:pt x="2016" y="606"/>
                </a:lnTo>
                <a:lnTo>
                  <a:pt x="2016" y="656"/>
                </a:lnTo>
                <a:close/>
                <a:moveTo>
                  <a:pt x="1941" y="656"/>
                </a:moveTo>
                <a:lnTo>
                  <a:pt x="1893" y="656"/>
                </a:lnTo>
                <a:lnTo>
                  <a:pt x="1893" y="606"/>
                </a:lnTo>
                <a:lnTo>
                  <a:pt x="1941" y="606"/>
                </a:lnTo>
                <a:lnTo>
                  <a:pt x="1941" y="656"/>
                </a:lnTo>
                <a:close/>
                <a:moveTo>
                  <a:pt x="1865" y="656"/>
                </a:moveTo>
                <a:lnTo>
                  <a:pt x="1818" y="656"/>
                </a:lnTo>
                <a:lnTo>
                  <a:pt x="1818" y="606"/>
                </a:lnTo>
                <a:lnTo>
                  <a:pt x="1865" y="606"/>
                </a:lnTo>
                <a:lnTo>
                  <a:pt x="1865" y="656"/>
                </a:lnTo>
                <a:close/>
                <a:moveTo>
                  <a:pt x="1789" y="656"/>
                </a:moveTo>
                <a:lnTo>
                  <a:pt x="1742" y="656"/>
                </a:lnTo>
                <a:lnTo>
                  <a:pt x="1742" y="606"/>
                </a:lnTo>
                <a:lnTo>
                  <a:pt x="1789" y="606"/>
                </a:lnTo>
                <a:lnTo>
                  <a:pt x="1789" y="656"/>
                </a:lnTo>
                <a:close/>
                <a:moveTo>
                  <a:pt x="1714" y="656"/>
                </a:moveTo>
                <a:lnTo>
                  <a:pt x="1666" y="656"/>
                </a:lnTo>
                <a:lnTo>
                  <a:pt x="1666" y="606"/>
                </a:lnTo>
                <a:lnTo>
                  <a:pt x="1714" y="606"/>
                </a:lnTo>
                <a:lnTo>
                  <a:pt x="1714" y="656"/>
                </a:lnTo>
                <a:close/>
                <a:moveTo>
                  <a:pt x="1638" y="656"/>
                </a:moveTo>
                <a:lnTo>
                  <a:pt x="1591" y="656"/>
                </a:lnTo>
                <a:lnTo>
                  <a:pt x="1591" y="606"/>
                </a:lnTo>
                <a:lnTo>
                  <a:pt x="1638" y="606"/>
                </a:lnTo>
                <a:lnTo>
                  <a:pt x="1638" y="656"/>
                </a:lnTo>
                <a:close/>
                <a:moveTo>
                  <a:pt x="1108" y="656"/>
                </a:moveTo>
                <a:lnTo>
                  <a:pt x="1060" y="656"/>
                </a:lnTo>
                <a:lnTo>
                  <a:pt x="1060" y="606"/>
                </a:lnTo>
                <a:lnTo>
                  <a:pt x="1108" y="606"/>
                </a:lnTo>
                <a:lnTo>
                  <a:pt x="1108" y="656"/>
                </a:lnTo>
                <a:close/>
                <a:moveTo>
                  <a:pt x="1032" y="656"/>
                </a:moveTo>
                <a:lnTo>
                  <a:pt x="985" y="656"/>
                </a:lnTo>
                <a:lnTo>
                  <a:pt x="985" y="606"/>
                </a:lnTo>
                <a:lnTo>
                  <a:pt x="1032" y="606"/>
                </a:lnTo>
                <a:lnTo>
                  <a:pt x="1032" y="656"/>
                </a:lnTo>
                <a:close/>
                <a:moveTo>
                  <a:pt x="956" y="656"/>
                </a:moveTo>
                <a:lnTo>
                  <a:pt x="909" y="656"/>
                </a:lnTo>
                <a:lnTo>
                  <a:pt x="909" y="606"/>
                </a:lnTo>
                <a:lnTo>
                  <a:pt x="956" y="606"/>
                </a:lnTo>
                <a:lnTo>
                  <a:pt x="956" y="656"/>
                </a:lnTo>
                <a:close/>
                <a:moveTo>
                  <a:pt x="881" y="656"/>
                </a:moveTo>
                <a:lnTo>
                  <a:pt x="833" y="656"/>
                </a:lnTo>
                <a:lnTo>
                  <a:pt x="833" y="606"/>
                </a:lnTo>
                <a:lnTo>
                  <a:pt x="881" y="606"/>
                </a:lnTo>
                <a:lnTo>
                  <a:pt x="881" y="656"/>
                </a:lnTo>
                <a:close/>
                <a:moveTo>
                  <a:pt x="805" y="656"/>
                </a:moveTo>
                <a:lnTo>
                  <a:pt x="758" y="656"/>
                </a:lnTo>
                <a:lnTo>
                  <a:pt x="758" y="606"/>
                </a:lnTo>
                <a:lnTo>
                  <a:pt x="805" y="606"/>
                </a:lnTo>
                <a:lnTo>
                  <a:pt x="805" y="656"/>
                </a:lnTo>
                <a:close/>
                <a:moveTo>
                  <a:pt x="729" y="656"/>
                </a:moveTo>
                <a:lnTo>
                  <a:pt x="682" y="656"/>
                </a:lnTo>
                <a:lnTo>
                  <a:pt x="682" y="606"/>
                </a:lnTo>
                <a:lnTo>
                  <a:pt x="729" y="606"/>
                </a:lnTo>
                <a:lnTo>
                  <a:pt x="729" y="656"/>
                </a:lnTo>
                <a:close/>
                <a:moveTo>
                  <a:pt x="653" y="656"/>
                </a:moveTo>
                <a:lnTo>
                  <a:pt x="606" y="656"/>
                </a:lnTo>
                <a:lnTo>
                  <a:pt x="606" y="606"/>
                </a:lnTo>
                <a:lnTo>
                  <a:pt x="653" y="606"/>
                </a:lnTo>
                <a:lnTo>
                  <a:pt x="653" y="656"/>
                </a:lnTo>
                <a:close/>
                <a:moveTo>
                  <a:pt x="578" y="656"/>
                </a:moveTo>
                <a:lnTo>
                  <a:pt x="530" y="656"/>
                </a:lnTo>
                <a:lnTo>
                  <a:pt x="530" y="606"/>
                </a:lnTo>
                <a:lnTo>
                  <a:pt x="578" y="606"/>
                </a:lnTo>
                <a:lnTo>
                  <a:pt x="578" y="656"/>
                </a:lnTo>
                <a:close/>
                <a:moveTo>
                  <a:pt x="502" y="656"/>
                </a:moveTo>
                <a:lnTo>
                  <a:pt x="455" y="656"/>
                </a:lnTo>
                <a:lnTo>
                  <a:pt x="455" y="606"/>
                </a:lnTo>
                <a:lnTo>
                  <a:pt x="502" y="606"/>
                </a:lnTo>
                <a:lnTo>
                  <a:pt x="502" y="656"/>
                </a:lnTo>
                <a:close/>
                <a:moveTo>
                  <a:pt x="426" y="656"/>
                </a:moveTo>
                <a:lnTo>
                  <a:pt x="379" y="656"/>
                </a:lnTo>
                <a:lnTo>
                  <a:pt x="379" y="606"/>
                </a:lnTo>
                <a:lnTo>
                  <a:pt x="426" y="606"/>
                </a:lnTo>
                <a:lnTo>
                  <a:pt x="426" y="656"/>
                </a:lnTo>
                <a:close/>
                <a:moveTo>
                  <a:pt x="3155" y="578"/>
                </a:moveTo>
                <a:lnTo>
                  <a:pt x="3105" y="578"/>
                </a:lnTo>
                <a:lnTo>
                  <a:pt x="3105" y="531"/>
                </a:lnTo>
                <a:lnTo>
                  <a:pt x="3155" y="531"/>
                </a:lnTo>
                <a:lnTo>
                  <a:pt x="3155" y="578"/>
                </a:lnTo>
                <a:close/>
                <a:moveTo>
                  <a:pt x="3003" y="578"/>
                </a:moveTo>
                <a:lnTo>
                  <a:pt x="2954" y="578"/>
                </a:lnTo>
                <a:lnTo>
                  <a:pt x="2954" y="531"/>
                </a:lnTo>
                <a:lnTo>
                  <a:pt x="3003" y="531"/>
                </a:lnTo>
                <a:lnTo>
                  <a:pt x="3003" y="578"/>
                </a:lnTo>
                <a:close/>
                <a:moveTo>
                  <a:pt x="2928" y="578"/>
                </a:moveTo>
                <a:lnTo>
                  <a:pt x="2878" y="578"/>
                </a:lnTo>
                <a:lnTo>
                  <a:pt x="2878" y="531"/>
                </a:lnTo>
                <a:lnTo>
                  <a:pt x="2928" y="531"/>
                </a:lnTo>
                <a:lnTo>
                  <a:pt x="2928" y="578"/>
                </a:lnTo>
                <a:close/>
                <a:moveTo>
                  <a:pt x="2852" y="578"/>
                </a:moveTo>
                <a:lnTo>
                  <a:pt x="2802" y="578"/>
                </a:lnTo>
                <a:lnTo>
                  <a:pt x="2802" y="531"/>
                </a:lnTo>
                <a:lnTo>
                  <a:pt x="2852" y="531"/>
                </a:lnTo>
                <a:lnTo>
                  <a:pt x="2852" y="578"/>
                </a:lnTo>
                <a:close/>
                <a:moveTo>
                  <a:pt x="2776" y="578"/>
                </a:moveTo>
                <a:lnTo>
                  <a:pt x="2726" y="578"/>
                </a:lnTo>
                <a:lnTo>
                  <a:pt x="2726" y="531"/>
                </a:lnTo>
                <a:lnTo>
                  <a:pt x="2776" y="531"/>
                </a:lnTo>
                <a:lnTo>
                  <a:pt x="2776" y="578"/>
                </a:lnTo>
                <a:close/>
                <a:moveTo>
                  <a:pt x="2700" y="578"/>
                </a:moveTo>
                <a:lnTo>
                  <a:pt x="2651" y="578"/>
                </a:lnTo>
                <a:lnTo>
                  <a:pt x="2651" y="531"/>
                </a:lnTo>
                <a:lnTo>
                  <a:pt x="2700" y="531"/>
                </a:lnTo>
                <a:lnTo>
                  <a:pt x="2700" y="578"/>
                </a:lnTo>
                <a:close/>
                <a:moveTo>
                  <a:pt x="2622" y="578"/>
                </a:moveTo>
                <a:lnTo>
                  <a:pt x="2575" y="578"/>
                </a:lnTo>
                <a:lnTo>
                  <a:pt x="2575" y="531"/>
                </a:lnTo>
                <a:lnTo>
                  <a:pt x="2622" y="531"/>
                </a:lnTo>
                <a:lnTo>
                  <a:pt x="2622" y="578"/>
                </a:lnTo>
                <a:close/>
                <a:moveTo>
                  <a:pt x="2547" y="578"/>
                </a:moveTo>
                <a:lnTo>
                  <a:pt x="2499" y="578"/>
                </a:lnTo>
                <a:lnTo>
                  <a:pt x="2499" y="531"/>
                </a:lnTo>
                <a:lnTo>
                  <a:pt x="2547" y="531"/>
                </a:lnTo>
                <a:lnTo>
                  <a:pt x="2547" y="578"/>
                </a:lnTo>
                <a:close/>
                <a:moveTo>
                  <a:pt x="2471" y="578"/>
                </a:moveTo>
                <a:lnTo>
                  <a:pt x="2424" y="578"/>
                </a:lnTo>
                <a:lnTo>
                  <a:pt x="2424" y="531"/>
                </a:lnTo>
                <a:lnTo>
                  <a:pt x="2471" y="531"/>
                </a:lnTo>
                <a:lnTo>
                  <a:pt x="2471" y="578"/>
                </a:lnTo>
                <a:close/>
                <a:moveTo>
                  <a:pt x="2395" y="578"/>
                </a:moveTo>
                <a:lnTo>
                  <a:pt x="2348" y="578"/>
                </a:lnTo>
                <a:lnTo>
                  <a:pt x="2348" y="531"/>
                </a:lnTo>
                <a:lnTo>
                  <a:pt x="2395" y="531"/>
                </a:lnTo>
                <a:lnTo>
                  <a:pt x="2395" y="578"/>
                </a:lnTo>
                <a:close/>
                <a:moveTo>
                  <a:pt x="2319" y="578"/>
                </a:moveTo>
                <a:lnTo>
                  <a:pt x="2272" y="578"/>
                </a:lnTo>
                <a:lnTo>
                  <a:pt x="2272" y="531"/>
                </a:lnTo>
                <a:lnTo>
                  <a:pt x="2319" y="531"/>
                </a:lnTo>
                <a:lnTo>
                  <a:pt x="2319" y="578"/>
                </a:lnTo>
                <a:close/>
                <a:moveTo>
                  <a:pt x="2244" y="578"/>
                </a:moveTo>
                <a:lnTo>
                  <a:pt x="2196" y="578"/>
                </a:lnTo>
                <a:lnTo>
                  <a:pt x="2196" y="531"/>
                </a:lnTo>
                <a:lnTo>
                  <a:pt x="2244" y="531"/>
                </a:lnTo>
                <a:lnTo>
                  <a:pt x="2244" y="578"/>
                </a:lnTo>
                <a:close/>
                <a:moveTo>
                  <a:pt x="2168" y="578"/>
                </a:moveTo>
                <a:lnTo>
                  <a:pt x="2121" y="578"/>
                </a:lnTo>
                <a:lnTo>
                  <a:pt x="2121" y="531"/>
                </a:lnTo>
                <a:lnTo>
                  <a:pt x="2168" y="531"/>
                </a:lnTo>
                <a:lnTo>
                  <a:pt x="2168" y="578"/>
                </a:lnTo>
                <a:close/>
                <a:moveTo>
                  <a:pt x="2092" y="578"/>
                </a:moveTo>
                <a:lnTo>
                  <a:pt x="2045" y="578"/>
                </a:lnTo>
                <a:lnTo>
                  <a:pt x="2045" y="531"/>
                </a:lnTo>
                <a:lnTo>
                  <a:pt x="2092" y="531"/>
                </a:lnTo>
                <a:lnTo>
                  <a:pt x="2092" y="578"/>
                </a:lnTo>
                <a:close/>
                <a:moveTo>
                  <a:pt x="2016" y="578"/>
                </a:moveTo>
                <a:lnTo>
                  <a:pt x="1969" y="578"/>
                </a:lnTo>
                <a:lnTo>
                  <a:pt x="1969" y="531"/>
                </a:lnTo>
                <a:lnTo>
                  <a:pt x="2016" y="531"/>
                </a:lnTo>
                <a:lnTo>
                  <a:pt x="2016" y="578"/>
                </a:lnTo>
                <a:close/>
                <a:moveTo>
                  <a:pt x="1941" y="578"/>
                </a:moveTo>
                <a:lnTo>
                  <a:pt x="1893" y="578"/>
                </a:lnTo>
                <a:lnTo>
                  <a:pt x="1893" y="531"/>
                </a:lnTo>
                <a:lnTo>
                  <a:pt x="1941" y="531"/>
                </a:lnTo>
                <a:lnTo>
                  <a:pt x="1941" y="578"/>
                </a:lnTo>
                <a:close/>
                <a:moveTo>
                  <a:pt x="1865" y="578"/>
                </a:moveTo>
                <a:lnTo>
                  <a:pt x="1818" y="578"/>
                </a:lnTo>
                <a:lnTo>
                  <a:pt x="1818" y="531"/>
                </a:lnTo>
                <a:lnTo>
                  <a:pt x="1865" y="531"/>
                </a:lnTo>
                <a:lnTo>
                  <a:pt x="1865" y="578"/>
                </a:lnTo>
                <a:close/>
                <a:moveTo>
                  <a:pt x="1789" y="578"/>
                </a:moveTo>
                <a:lnTo>
                  <a:pt x="1742" y="578"/>
                </a:lnTo>
                <a:lnTo>
                  <a:pt x="1742" y="531"/>
                </a:lnTo>
                <a:lnTo>
                  <a:pt x="1789" y="531"/>
                </a:lnTo>
                <a:lnTo>
                  <a:pt x="1789" y="578"/>
                </a:lnTo>
                <a:close/>
                <a:moveTo>
                  <a:pt x="1638" y="578"/>
                </a:moveTo>
                <a:lnTo>
                  <a:pt x="1591" y="578"/>
                </a:lnTo>
                <a:lnTo>
                  <a:pt x="1591" y="531"/>
                </a:lnTo>
                <a:lnTo>
                  <a:pt x="1638" y="531"/>
                </a:lnTo>
                <a:lnTo>
                  <a:pt x="1638" y="578"/>
                </a:lnTo>
                <a:close/>
                <a:moveTo>
                  <a:pt x="1562" y="578"/>
                </a:moveTo>
                <a:lnTo>
                  <a:pt x="1515" y="578"/>
                </a:lnTo>
                <a:lnTo>
                  <a:pt x="1515" y="531"/>
                </a:lnTo>
                <a:lnTo>
                  <a:pt x="1562" y="531"/>
                </a:lnTo>
                <a:lnTo>
                  <a:pt x="1562" y="578"/>
                </a:lnTo>
                <a:close/>
                <a:moveTo>
                  <a:pt x="1032" y="578"/>
                </a:moveTo>
                <a:lnTo>
                  <a:pt x="985" y="578"/>
                </a:lnTo>
                <a:lnTo>
                  <a:pt x="985" y="531"/>
                </a:lnTo>
                <a:lnTo>
                  <a:pt x="1032" y="531"/>
                </a:lnTo>
                <a:lnTo>
                  <a:pt x="1032" y="578"/>
                </a:lnTo>
                <a:close/>
                <a:moveTo>
                  <a:pt x="956" y="578"/>
                </a:moveTo>
                <a:lnTo>
                  <a:pt x="909" y="578"/>
                </a:lnTo>
                <a:lnTo>
                  <a:pt x="909" y="531"/>
                </a:lnTo>
                <a:lnTo>
                  <a:pt x="956" y="531"/>
                </a:lnTo>
                <a:lnTo>
                  <a:pt x="956" y="578"/>
                </a:lnTo>
                <a:close/>
                <a:moveTo>
                  <a:pt x="881" y="578"/>
                </a:moveTo>
                <a:lnTo>
                  <a:pt x="833" y="578"/>
                </a:lnTo>
                <a:lnTo>
                  <a:pt x="833" y="531"/>
                </a:lnTo>
                <a:lnTo>
                  <a:pt x="881" y="531"/>
                </a:lnTo>
                <a:lnTo>
                  <a:pt x="881" y="578"/>
                </a:lnTo>
                <a:close/>
                <a:moveTo>
                  <a:pt x="805" y="578"/>
                </a:moveTo>
                <a:lnTo>
                  <a:pt x="758" y="578"/>
                </a:lnTo>
                <a:lnTo>
                  <a:pt x="758" y="531"/>
                </a:lnTo>
                <a:lnTo>
                  <a:pt x="805" y="531"/>
                </a:lnTo>
                <a:lnTo>
                  <a:pt x="805" y="578"/>
                </a:lnTo>
                <a:close/>
                <a:moveTo>
                  <a:pt x="729" y="578"/>
                </a:moveTo>
                <a:lnTo>
                  <a:pt x="682" y="578"/>
                </a:lnTo>
                <a:lnTo>
                  <a:pt x="682" y="531"/>
                </a:lnTo>
                <a:lnTo>
                  <a:pt x="729" y="531"/>
                </a:lnTo>
                <a:lnTo>
                  <a:pt x="729" y="578"/>
                </a:lnTo>
                <a:close/>
                <a:moveTo>
                  <a:pt x="653" y="578"/>
                </a:moveTo>
                <a:lnTo>
                  <a:pt x="606" y="578"/>
                </a:lnTo>
                <a:lnTo>
                  <a:pt x="606" y="531"/>
                </a:lnTo>
                <a:lnTo>
                  <a:pt x="653" y="531"/>
                </a:lnTo>
                <a:lnTo>
                  <a:pt x="653" y="578"/>
                </a:lnTo>
                <a:close/>
                <a:moveTo>
                  <a:pt x="578" y="578"/>
                </a:moveTo>
                <a:lnTo>
                  <a:pt x="530" y="578"/>
                </a:lnTo>
                <a:lnTo>
                  <a:pt x="530" y="531"/>
                </a:lnTo>
                <a:lnTo>
                  <a:pt x="578" y="531"/>
                </a:lnTo>
                <a:lnTo>
                  <a:pt x="578" y="578"/>
                </a:lnTo>
                <a:close/>
                <a:moveTo>
                  <a:pt x="502" y="578"/>
                </a:moveTo>
                <a:lnTo>
                  <a:pt x="455" y="578"/>
                </a:lnTo>
                <a:lnTo>
                  <a:pt x="455" y="531"/>
                </a:lnTo>
                <a:lnTo>
                  <a:pt x="502" y="531"/>
                </a:lnTo>
                <a:lnTo>
                  <a:pt x="502" y="578"/>
                </a:lnTo>
                <a:close/>
                <a:moveTo>
                  <a:pt x="426" y="578"/>
                </a:moveTo>
                <a:lnTo>
                  <a:pt x="379" y="578"/>
                </a:lnTo>
                <a:lnTo>
                  <a:pt x="379" y="531"/>
                </a:lnTo>
                <a:lnTo>
                  <a:pt x="426" y="531"/>
                </a:lnTo>
                <a:lnTo>
                  <a:pt x="426" y="578"/>
                </a:lnTo>
                <a:close/>
                <a:moveTo>
                  <a:pt x="351" y="578"/>
                </a:moveTo>
                <a:lnTo>
                  <a:pt x="303" y="578"/>
                </a:lnTo>
                <a:lnTo>
                  <a:pt x="303" y="531"/>
                </a:lnTo>
                <a:lnTo>
                  <a:pt x="351" y="531"/>
                </a:lnTo>
                <a:lnTo>
                  <a:pt x="351" y="578"/>
                </a:lnTo>
                <a:close/>
                <a:moveTo>
                  <a:pt x="48" y="578"/>
                </a:moveTo>
                <a:lnTo>
                  <a:pt x="0" y="578"/>
                </a:lnTo>
                <a:lnTo>
                  <a:pt x="0" y="531"/>
                </a:lnTo>
                <a:lnTo>
                  <a:pt x="48" y="531"/>
                </a:lnTo>
                <a:lnTo>
                  <a:pt x="48" y="578"/>
                </a:lnTo>
                <a:close/>
                <a:moveTo>
                  <a:pt x="3306" y="502"/>
                </a:moveTo>
                <a:lnTo>
                  <a:pt x="3257" y="502"/>
                </a:lnTo>
                <a:lnTo>
                  <a:pt x="3257" y="455"/>
                </a:lnTo>
                <a:lnTo>
                  <a:pt x="3306" y="455"/>
                </a:lnTo>
                <a:lnTo>
                  <a:pt x="3306" y="502"/>
                </a:lnTo>
                <a:close/>
                <a:moveTo>
                  <a:pt x="3230" y="502"/>
                </a:moveTo>
                <a:lnTo>
                  <a:pt x="3181" y="502"/>
                </a:lnTo>
                <a:lnTo>
                  <a:pt x="3181" y="455"/>
                </a:lnTo>
                <a:lnTo>
                  <a:pt x="3230" y="455"/>
                </a:lnTo>
                <a:lnTo>
                  <a:pt x="3230" y="502"/>
                </a:lnTo>
                <a:close/>
                <a:moveTo>
                  <a:pt x="3155" y="502"/>
                </a:moveTo>
                <a:lnTo>
                  <a:pt x="3105" y="502"/>
                </a:lnTo>
                <a:lnTo>
                  <a:pt x="3105" y="455"/>
                </a:lnTo>
                <a:lnTo>
                  <a:pt x="3155" y="455"/>
                </a:lnTo>
                <a:lnTo>
                  <a:pt x="3155" y="502"/>
                </a:lnTo>
                <a:close/>
                <a:moveTo>
                  <a:pt x="3079" y="502"/>
                </a:moveTo>
                <a:lnTo>
                  <a:pt x="3029" y="502"/>
                </a:lnTo>
                <a:lnTo>
                  <a:pt x="3029" y="455"/>
                </a:lnTo>
                <a:lnTo>
                  <a:pt x="3079" y="455"/>
                </a:lnTo>
                <a:lnTo>
                  <a:pt x="3079" y="502"/>
                </a:lnTo>
                <a:close/>
                <a:moveTo>
                  <a:pt x="3003" y="502"/>
                </a:moveTo>
                <a:lnTo>
                  <a:pt x="2954" y="502"/>
                </a:lnTo>
                <a:lnTo>
                  <a:pt x="2954" y="455"/>
                </a:lnTo>
                <a:lnTo>
                  <a:pt x="3003" y="455"/>
                </a:lnTo>
                <a:lnTo>
                  <a:pt x="3003" y="502"/>
                </a:lnTo>
                <a:close/>
                <a:moveTo>
                  <a:pt x="2928" y="502"/>
                </a:moveTo>
                <a:lnTo>
                  <a:pt x="2878" y="502"/>
                </a:lnTo>
                <a:lnTo>
                  <a:pt x="2878" y="455"/>
                </a:lnTo>
                <a:lnTo>
                  <a:pt x="2928" y="455"/>
                </a:lnTo>
                <a:lnTo>
                  <a:pt x="2928" y="502"/>
                </a:lnTo>
                <a:close/>
                <a:moveTo>
                  <a:pt x="2852" y="502"/>
                </a:moveTo>
                <a:lnTo>
                  <a:pt x="2802" y="502"/>
                </a:lnTo>
                <a:lnTo>
                  <a:pt x="2802" y="455"/>
                </a:lnTo>
                <a:lnTo>
                  <a:pt x="2852" y="455"/>
                </a:lnTo>
                <a:lnTo>
                  <a:pt x="2852" y="502"/>
                </a:lnTo>
                <a:close/>
                <a:moveTo>
                  <a:pt x="2776" y="502"/>
                </a:moveTo>
                <a:lnTo>
                  <a:pt x="2726" y="502"/>
                </a:lnTo>
                <a:lnTo>
                  <a:pt x="2726" y="455"/>
                </a:lnTo>
                <a:lnTo>
                  <a:pt x="2776" y="455"/>
                </a:lnTo>
                <a:lnTo>
                  <a:pt x="2776" y="502"/>
                </a:lnTo>
                <a:close/>
                <a:moveTo>
                  <a:pt x="2700" y="502"/>
                </a:moveTo>
                <a:lnTo>
                  <a:pt x="2651" y="502"/>
                </a:lnTo>
                <a:lnTo>
                  <a:pt x="2651" y="455"/>
                </a:lnTo>
                <a:lnTo>
                  <a:pt x="2700" y="455"/>
                </a:lnTo>
                <a:lnTo>
                  <a:pt x="2700" y="502"/>
                </a:lnTo>
                <a:close/>
                <a:moveTo>
                  <a:pt x="2622" y="502"/>
                </a:moveTo>
                <a:lnTo>
                  <a:pt x="2575" y="502"/>
                </a:lnTo>
                <a:lnTo>
                  <a:pt x="2575" y="455"/>
                </a:lnTo>
                <a:lnTo>
                  <a:pt x="2622" y="455"/>
                </a:lnTo>
                <a:lnTo>
                  <a:pt x="2622" y="502"/>
                </a:lnTo>
                <a:close/>
                <a:moveTo>
                  <a:pt x="2547" y="502"/>
                </a:moveTo>
                <a:lnTo>
                  <a:pt x="2499" y="502"/>
                </a:lnTo>
                <a:lnTo>
                  <a:pt x="2499" y="455"/>
                </a:lnTo>
                <a:lnTo>
                  <a:pt x="2547" y="455"/>
                </a:lnTo>
                <a:lnTo>
                  <a:pt x="2547" y="502"/>
                </a:lnTo>
                <a:close/>
                <a:moveTo>
                  <a:pt x="2471" y="502"/>
                </a:moveTo>
                <a:lnTo>
                  <a:pt x="2424" y="502"/>
                </a:lnTo>
                <a:lnTo>
                  <a:pt x="2424" y="455"/>
                </a:lnTo>
                <a:lnTo>
                  <a:pt x="2471" y="455"/>
                </a:lnTo>
                <a:lnTo>
                  <a:pt x="2471" y="502"/>
                </a:lnTo>
                <a:close/>
                <a:moveTo>
                  <a:pt x="2395" y="502"/>
                </a:moveTo>
                <a:lnTo>
                  <a:pt x="2348" y="502"/>
                </a:lnTo>
                <a:lnTo>
                  <a:pt x="2348" y="455"/>
                </a:lnTo>
                <a:lnTo>
                  <a:pt x="2395" y="455"/>
                </a:lnTo>
                <a:lnTo>
                  <a:pt x="2395" y="502"/>
                </a:lnTo>
                <a:close/>
                <a:moveTo>
                  <a:pt x="2319" y="502"/>
                </a:moveTo>
                <a:lnTo>
                  <a:pt x="2272" y="502"/>
                </a:lnTo>
                <a:lnTo>
                  <a:pt x="2272" y="455"/>
                </a:lnTo>
                <a:lnTo>
                  <a:pt x="2319" y="455"/>
                </a:lnTo>
                <a:lnTo>
                  <a:pt x="2319" y="502"/>
                </a:lnTo>
                <a:close/>
                <a:moveTo>
                  <a:pt x="2244" y="502"/>
                </a:moveTo>
                <a:lnTo>
                  <a:pt x="2196" y="502"/>
                </a:lnTo>
                <a:lnTo>
                  <a:pt x="2196" y="455"/>
                </a:lnTo>
                <a:lnTo>
                  <a:pt x="2244" y="455"/>
                </a:lnTo>
                <a:lnTo>
                  <a:pt x="2244" y="502"/>
                </a:lnTo>
                <a:close/>
                <a:moveTo>
                  <a:pt x="2168" y="502"/>
                </a:moveTo>
                <a:lnTo>
                  <a:pt x="2121" y="502"/>
                </a:lnTo>
                <a:lnTo>
                  <a:pt x="2121" y="455"/>
                </a:lnTo>
                <a:lnTo>
                  <a:pt x="2168" y="455"/>
                </a:lnTo>
                <a:lnTo>
                  <a:pt x="2168" y="502"/>
                </a:lnTo>
                <a:close/>
                <a:moveTo>
                  <a:pt x="2092" y="502"/>
                </a:moveTo>
                <a:lnTo>
                  <a:pt x="2045" y="502"/>
                </a:lnTo>
                <a:lnTo>
                  <a:pt x="2045" y="455"/>
                </a:lnTo>
                <a:lnTo>
                  <a:pt x="2092" y="455"/>
                </a:lnTo>
                <a:lnTo>
                  <a:pt x="2092" y="502"/>
                </a:lnTo>
                <a:close/>
                <a:moveTo>
                  <a:pt x="2016" y="502"/>
                </a:moveTo>
                <a:lnTo>
                  <a:pt x="1969" y="502"/>
                </a:lnTo>
                <a:lnTo>
                  <a:pt x="1969" y="455"/>
                </a:lnTo>
                <a:lnTo>
                  <a:pt x="2016" y="455"/>
                </a:lnTo>
                <a:lnTo>
                  <a:pt x="2016" y="502"/>
                </a:lnTo>
                <a:close/>
                <a:moveTo>
                  <a:pt x="1941" y="502"/>
                </a:moveTo>
                <a:lnTo>
                  <a:pt x="1893" y="502"/>
                </a:lnTo>
                <a:lnTo>
                  <a:pt x="1893" y="455"/>
                </a:lnTo>
                <a:lnTo>
                  <a:pt x="1941" y="455"/>
                </a:lnTo>
                <a:lnTo>
                  <a:pt x="1941" y="502"/>
                </a:lnTo>
                <a:close/>
                <a:moveTo>
                  <a:pt x="1789" y="502"/>
                </a:moveTo>
                <a:lnTo>
                  <a:pt x="1742" y="502"/>
                </a:lnTo>
                <a:lnTo>
                  <a:pt x="1742" y="455"/>
                </a:lnTo>
                <a:lnTo>
                  <a:pt x="1789" y="455"/>
                </a:lnTo>
                <a:lnTo>
                  <a:pt x="1789" y="502"/>
                </a:lnTo>
                <a:close/>
                <a:moveTo>
                  <a:pt x="1714" y="502"/>
                </a:moveTo>
                <a:lnTo>
                  <a:pt x="1666" y="502"/>
                </a:lnTo>
                <a:lnTo>
                  <a:pt x="1666" y="455"/>
                </a:lnTo>
                <a:lnTo>
                  <a:pt x="1714" y="455"/>
                </a:lnTo>
                <a:lnTo>
                  <a:pt x="1714" y="502"/>
                </a:lnTo>
                <a:close/>
                <a:moveTo>
                  <a:pt x="1562" y="502"/>
                </a:moveTo>
                <a:lnTo>
                  <a:pt x="1515" y="502"/>
                </a:lnTo>
                <a:lnTo>
                  <a:pt x="1515" y="455"/>
                </a:lnTo>
                <a:lnTo>
                  <a:pt x="1562" y="455"/>
                </a:lnTo>
                <a:lnTo>
                  <a:pt x="1562" y="502"/>
                </a:lnTo>
                <a:close/>
                <a:moveTo>
                  <a:pt x="1184" y="502"/>
                </a:moveTo>
                <a:lnTo>
                  <a:pt x="1136" y="502"/>
                </a:lnTo>
                <a:lnTo>
                  <a:pt x="1136" y="455"/>
                </a:lnTo>
                <a:lnTo>
                  <a:pt x="1184" y="455"/>
                </a:lnTo>
                <a:lnTo>
                  <a:pt x="1184" y="502"/>
                </a:lnTo>
                <a:close/>
                <a:moveTo>
                  <a:pt x="956" y="502"/>
                </a:moveTo>
                <a:lnTo>
                  <a:pt x="909" y="502"/>
                </a:lnTo>
                <a:lnTo>
                  <a:pt x="909" y="455"/>
                </a:lnTo>
                <a:lnTo>
                  <a:pt x="956" y="455"/>
                </a:lnTo>
                <a:lnTo>
                  <a:pt x="956" y="502"/>
                </a:lnTo>
                <a:close/>
                <a:moveTo>
                  <a:pt x="881" y="502"/>
                </a:moveTo>
                <a:lnTo>
                  <a:pt x="833" y="502"/>
                </a:lnTo>
                <a:lnTo>
                  <a:pt x="833" y="455"/>
                </a:lnTo>
                <a:lnTo>
                  <a:pt x="881" y="455"/>
                </a:lnTo>
                <a:lnTo>
                  <a:pt x="881" y="502"/>
                </a:lnTo>
                <a:close/>
                <a:moveTo>
                  <a:pt x="729" y="502"/>
                </a:moveTo>
                <a:lnTo>
                  <a:pt x="682" y="502"/>
                </a:lnTo>
                <a:lnTo>
                  <a:pt x="682" y="455"/>
                </a:lnTo>
                <a:lnTo>
                  <a:pt x="729" y="455"/>
                </a:lnTo>
                <a:lnTo>
                  <a:pt x="729" y="502"/>
                </a:lnTo>
                <a:close/>
                <a:moveTo>
                  <a:pt x="653" y="502"/>
                </a:moveTo>
                <a:lnTo>
                  <a:pt x="606" y="502"/>
                </a:lnTo>
                <a:lnTo>
                  <a:pt x="606" y="455"/>
                </a:lnTo>
                <a:lnTo>
                  <a:pt x="653" y="455"/>
                </a:lnTo>
                <a:lnTo>
                  <a:pt x="653" y="502"/>
                </a:lnTo>
                <a:close/>
                <a:moveTo>
                  <a:pt x="578" y="502"/>
                </a:moveTo>
                <a:lnTo>
                  <a:pt x="530" y="502"/>
                </a:lnTo>
                <a:lnTo>
                  <a:pt x="530" y="455"/>
                </a:lnTo>
                <a:lnTo>
                  <a:pt x="578" y="455"/>
                </a:lnTo>
                <a:lnTo>
                  <a:pt x="578" y="502"/>
                </a:lnTo>
                <a:close/>
                <a:moveTo>
                  <a:pt x="502" y="502"/>
                </a:moveTo>
                <a:lnTo>
                  <a:pt x="455" y="502"/>
                </a:lnTo>
                <a:lnTo>
                  <a:pt x="455" y="455"/>
                </a:lnTo>
                <a:lnTo>
                  <a:pt x="502" y="455"/>
                </a:lnTo>
                <a:lnTo>
                  <a:pt x="502" y="502"/>
                </a:lnTo>
                <a:close/>
                <a:moveTo>
                  <a:pt x="426" y="502"/>
                </a:moveTo>
                <a:lnTo>
                  <a:pt x="379" y="502"/>
                </a:lnTo>
                <a:lnTo>
                  <a:pt x="379" y="455"/>
                </a:lnTo>
                <a:lnTo>
                  <a:pt x="426" y="455"/>
                </a:lnTo>
                <a:lnTo>
                  <a:pt x="426" y="502"/>
                </a:lnTo>
                <a:close/>
                <a:moveTo>
                  <a:pt x="351" y="502"/>
                </a:moveTo>
                <a:lnTo>
                  <a:pt x="303" y="502"/>
                </a:lnTo>
                <a:lnTo>
                  <a:pt x="303" y="455"/>
                </a:lnTo>
                <a:lnTo>
                  <a:pt x="351" y="455"/>
                </a:lnTo>
                <a:lnTo>
                  <a:pt x="351" y="502"/>
                </a:lnTo>
                <a:close/>
                <a:moveTo>
                  <a:pt x="275" y="502"/>
                </a:moveTo>
                <a:lnTo>
                  <a:pt x="227" y="502"/>
                </a:lnTo>
                <a:lnTo>
                  <a:pt x="227" y="455"/>
                </a:lnTo>
                <a:lnTo>
                  <a:pt x="275" y="455"/>
                </a:lnTo>
                <a:lnTo>
                  <a:pt x="275" y="502"/>
                </a:lnTo>
                <a:close/>
                <a:moveTo>
                  <a:pt x="123" y="502"/>
                </a:moveTo>
                <a:lnTo>
                  <a:pt x="76" y="502"/>
                </a:lnTo>
                <a:lnTo>
                  <a:pt x="76" y="455"/>
                </a:lnTo>
                <a:lnTo>
                  <a:pt x="123" y="455"/>
                </a:lnTo>
                <a:lnTo>
                  <a:pt x="123" y="502"/>
                </a:lnTo>
                <a:close/>
                <a:moveTo>
                  <a:pt x="3458" y="426"/>
                </a:moveTo>
                <a:lnTo>
                  <a:pt x="3408" y="426"/>
                </a:lnTo>
                <a:lnTo>
                  <a:pt x="3408" y="379"/>
                </a:lnTo>
                <a:lnTo>
                  <a:pt x="3458" y="379"/>
                </a:lnTo>
                <a:lnTo>
                  <a:pt x="3458" y="426"/>
                </a:lnTo>
                <a:close/>
                <a:moveTo>
                  <a:pt x="3382" y="426"/>
                </a:moveTo>
                <a:lnTo>
                  <a:pt x="3332" y="426"/>
                </a:lnTo>
                <a:lnTo>
                  <a:pt x="3332" y="379"/>
                </a:lnTo>
                <a:lnTo>
                  <a:pt x="3382" y="379"/>
                </a:lnTo>
                <a:lnTo>
                  <a:pt x="3382" y="426"/>
                </a:lnTo>
                <a:close/>
                <a:moveTo>
                  <a:pt x="3306" y="426"/>
                </a:moveTo>
                <a:lnTo>
                  <a:pt x="3257" y="426"/>
                </a:lnTo>
                <a:lnTo>
                  <a:pt x="3257" y="379"/>
                </a:lnTo>
                <a:lnTo>
                  <a:pt x="3306" y="379"/>
                </a:lnTo>
                <a:lnTo>
                  <a:pt x="3306" y="426"/>
                </a:lnTo>
                <a:close/>
                <a:moveTo>
                  <a:pt x="3230" y="426"/>
                </a:moveTo>
                <a:lnTo>
                  <a:pt x="3181" y="426"/>
                </a:lnTo>
                <a:lnTo>
                  <a:pt x="3181" y="379"/>
                </a:lnTo>
                <a:lnTo>
                  <a:pt x="3230" y="379"/>
                </a:lnTo>
                <a:lnTo>
                  <a:pt x="3230" y="426"/>
                </a:lnTo>
                <a:close/>
                <a:moveTo>
                  <a:pt x="3155" y="426"/>
                </a:moveTo>
                <a:lnTo>
                  <a:pt x="3105" y="426"/>
                </a:lnTo>
                <a:lnTo>
                  <a:pt x="3105" y="379"/>
                </a:lnTo>
                <a:lnTo>
                  <a:pt x="3155" y="379"/>
                </a:lnTo>
                <a:lnTo>
                  <a:pt x="3155" y="426"/>
                </a:lnTo>
                <a:close/>
                <a:moveTo>
                  <a:pt x="3079" y="426"/>
                </a:moveTo>
                <a:lnTo>
                  <a:pt x="3029" y="426"/>
                </a:lnTo>
                <a:lnTo>
                  <a:pt x="3029" y="379"/>
                </a:lnTo>
                <a:lnTo>
                  <a:pt x="3079" y="379"/>
                </a:lnTo>
                <a:lnTo>
                  <a:pt x="3079" y="426"/>
                </a:lnTo>
                <a:close/>
                <a:moveTo>
                  <a:pt x="3003" y="426"/>
                </a:moveTo>
                <a:lnTo>
                  <a:pt x="2954" y="426"/>
                </a:lnTo>
                <a:lnTo>
                  <a:pt x="2954" y="379"/>
                </a:lnTo>
                <a:lnTo>
                  <a:pt x="3003" y="379"/>
                </a:lnTo>
                <a:lnTo>
                  <a:pt x="3003" y="426"/>
                </a:lnTo>
                <a:close/>
                <a:moveTo>
                  <a:pt x="2928" y="426"/>
                </a:moveTo>
                <a:lnTo>
                  <a:pt x="2878" y="426"/>
                </a:lnTo>
                <a:lnTo>
                  <a:pt x="2878" y="379"/>
                </a:lnTo>
                <a:lnTo>
                  <a:pt x="2928" y="379"/>
                </a:lnTo>
                <a:lnTo>
                  <a:pt x="2928" y="426"/>
                </a:lnTo>
                <a:close/>
                <a:moveTo>
                  <a:pt x="2852" y="426"/>
                </a:moveTo>
                <a:lnTo>
                  <a:pt x="2802" y="426"/>
                </a:lnTo>
                <a:lnTo>
                  <a:pt x="2802" y="379"/>
                </a:lnTo>
                <a:lnTo>
                  <a:pt x="2852" y="379"/>
                </a:lnTo>
                <a:lnTo>
                  <a:pt x="2852" y="426"/>
                </a:lnTo>
                <a:close/>
                <a:moveTo>
                  <a:pt x="2776" y="426"/>
                </a:moveTo>
                <a:lnTo>
                  <a:pt x="2726" y="426"/>
                </a:lnTo>
                <a:lnTo>
                  <a:pt x="2726" y="379"/>
                </a:lnTo>
                <a:lnTo>
                  <a:pt x="2776" y="379"/>
                </a:lnTo>
                <a:lnTo>
                  <a:pt x="2776" y="426"/>
                </a:lnTo>
                <a:close/>
                <a:moveTo>
                  <a:pt x="2700" y="426"/>
                </a:moveTo>
                <a:lnTo>
                  <a:pt x="2651" y="426"/>
                </a:lnTo>
                <a:lnTo>
                  <a:pt x="2651" y="379"/>
                </a:lnTo>
                <a:lnTo>
                  <a:pt x="2700" y="379"/>
                </a:lnTo>
                <a:lnTo>
                  <a:pt x="2700" y="426"/>
                </a:lnTo>
                <a:close/>
                <a:moveTo>
                  <a:pt x="2622" y="426"/>
                </a:moveTo>
                <a:lnTo>
                  <a:pt x="2575" y="426"/>
                </a:lnTo>
                <a:lnTo>
                  <a:pt x="2575" y="379"/>
                </a:lnTo>
                <a:lnTo>
                  <a:pt x="2622" y="379"/>
                </a:lnTo>
                <a:lnTo>
                  <a:pt x="2622" y="426"/>
                </a:lnTo>
                <a:close/>
                <a:moveTo>
                  <a:pt x="2547" y="426"/>
                </a:moveTo>
                <a:lnTo>
                  <a:pt x="2499" y="426"/>
                </a:lnTo>
                <a:lnTo>
                  <a:pt x="2499" y="379"/>
                </a:lnTo>
                <a:lnTo>
                  <a:pt x="2547" y="379"/>
                </a:lnTo>
                <a:lnTo>
                  <a:pt x="2547" y="426"/>
                </a:lnTo>
                <a:close/>
                <a:moveTo>
                  <a:pt x="2471" y="426"/>
                </a:moveTo>
                <a:lnTo>
                  <a:pt x="2424" y="426"/>
                </a:lnTo>
                <a:lnTo>
                  <a:pt x="2424" y="379"/>
                </a:lnTo>
                <a:lnTo>
                  <a:pt x="2471" y="379"/>
                </a:lnTo>
                <a:lnTo>
                  <a:pt x="2471" y="426"/>
                </a:lnTo>
                <a:close/>
                <a:moveTo>
                  <a:pt x="2395" y="426"/>
                </a:moveTo>
                <a:lnTo>
                  <a:pt x="2348" y="426"/>
                </a:lnTo>
                <a:lnTo>
                  <a:pt x="2348" y="379"/>
                </a:lnTo>
                <a:lnTo>
                  <a:pt x="2395" y="379"/>
                </a:lnTo>
                <a:lnTo>
                  <a:pt x="2395" y="426"/>
                </a:lnTo>
                <a:close/>
                <a:moveTo>
                  <a:pt x="2319" y="426"/>
                </a:moveTo>
                <a:lnTo>
                  <a:pt x="2272" y="426"/>
                </a:lnTo>
                <a:lnTo>
                  <a:pt x="2272" y="379"/>
                </a:lnTo>
                <a:lnTo>
                  <a:pt x="2319" y="379"/>
                </a:lnTo>
                <a:lnTo>
                  <a:pt x="2319" y="426"/>
                </a:lnTo>
                <a:close/>
                <a:moveTo>
                  <a:pt x="2244" y="426"/>
                </a:moveTo>
                <a:lnTo>
                  <a:pt x="2196" y="426"/>
                </a:lnTo>
                <a:lnTo>
                  <a:pt x="2196" y="379"/>
                </a:lnTo>
                <a:lnTo>
                  <a:pt x="2244" y="379"/>
                </a:lnTo>
                <a:lnTo>
                  <a:pt x="2244" y="426"/>
                </a:lnTo>
                <a:close/>
                <a:moveTo>
                  <a:pt x="2168" y="426"/>
                </a:moveTo>
                <a:lnTo>
                  <a:pt x="2121" y="426"/>
                </a:lnTo>
                <a:lnTo>
                  <a:pt x="2121" y="379"/>
                </a:lnTo>
                <a:lnTo>
                  <a:pt x="2168" y="379"/>
                </a:lnTo>
                <a:lnTo>
                  <a:pt x="2168" y="426"/>
                </a:lnTo>
                <a:close/>
                <a:moveTo>
                  <a:pt x="2092" y="426"/>
                </a:moveTo>
                <a:lnTo>
                  <a:pt x="2045" y="426"/>
                </a:lnTo>
                <a:lnTo>
                  <a:pt x="2045" y="379"/>
                </a:lnTo>
                <a:lnTo>
                  <a:pt x="2092" y="379"/>
                </a:lnTo>
                <a:lnTo>
                  <a:pt x="2092" y="426"/>
                </a:lnTo>
                <a:close/>
                <a:moveTo>
                  <a:pt x="2016" y="426"/>
                </a:moveTo>
                <a:lnTo>
                  <a:pt x="1969" y="426"/>
                </a:lnTo>
                <a:lnTo>
                  <a:pt x="1969" y="379"/>
                </a:lnTo>
                <a:lnTo>
                  <a:pt x="2016" y="379"/>
                </a:lnTo>
                <a:lnTo>
                  <a:pt x="2016" y="426"/>
                </a:lnTo>
                <a:close/>
                <a:moveTo>
                  <a:pt x="1941" y="426"/>
                </a:moveTo>
                <a:lnTo>
                  <a:pt x="1893" y="426"/>
                </a:lnTo>
                <a:lnTo>
                  <a:pt x="1893" y="379"/>
                </a:lnTo>
                <a:lnTo>
                  <a:pt x="1941" y="379"/>
                </a:lnTo>
                <a:lnTo>
                  <a:pt x="1941" y="426"/>
                </a:lnTo>
                <a:close/>
                <a:moveTo>
                  <a:pt x="1865" y="426"/>
                </a:moveTo>
                <a:lnTo>
                  <a:pt x="1818" y="426"/>
                </a:lnTo>
                <a:lnTo>
                  <a:pt x="1818" y="379"/>
                </a:lnTo>
                <a:lnTo>
                  <a:pt x="1865" y="379"/>
                </a:lnTo>
                <a:lnTo>
                  <a:pt x="1865" y="426"/>
                </a:lnTo>
                <a:close/>
                <a:moveTo>
                  <a:pt x="1789" y="426"/>
                </a:moveTo>
                <a:lnTo>
                  <a:pt x="1742" y="426"/>
                </a:lnTo>
                <a:lnTo>
                  <a:pt x="1742" y="379"/>
                </a:lnTo>
                <a:lnTo>
                  <a:pt x="1789" y="379"/>
                </a:lnTo>
                <a:lnTo>
                  <a:pt x="1789" y="426"/>
                </a:lnTo>
                <a:close/>
                <a:moveTo>
                  <a:pt x="1486" y="426"/>
                </a:moveTo>
                <a:lnTo>
                  <a:pt x="1439" y="426"/>
                </a:lnTo>
                <a:lnTo>
                  <a:pt x="1439" y="379"/>
                </a:lnTo>
                <a:lnTo>
                  <a:pt x="1486" y="379"/>
                </a:lnTo>
                <a:lnTo>
                  <a:pt x="1486" y="426"/>
                </a:lnTo>
                <a:close/>
                <a:moveTo>
                  <a:pt x="1411" y="426"/>
                </a:moveTo>
                <a:lnTo>
                  <a:pt x="1363" y="426"/>
                </a:lnTo>
                <a:lnTo>
                  <a:pt x="1363" y="379"/>
                </a:lnTo>
                <a:lnTo>
                  <a:pt x="1411" y="379"/>
                </a:lnTo>
                <a:lnTo>
                  <a:pt x="1411" y="426"/>
                </a:lnTo>
                <a:close/>
                <a:moveTo>
                  <a:pt x="1259" y="426"/>
                </a:moveTo>
                <a:lnTo>
                  <a:pt x="1212" y="426"/>
                </a:lnTo>
                <a:lnTo>
                  <a:pt x="1212" y="379"/>
                </a:lnTo>
                <a:lnTo>
                  <a:pt x="1259" y="379"/>
                </a:lnTo>
                <a:lnTo>
                  <a:pt x="1259" y="426"/>
                </a:lnTo>
                <a:close/>
                <a:moveTo>
                  <a:pt x="1184" y="426"/>
                </a:moveTo>
                <a:lnTo>
                  <a:pt x="1136" y="426"/>
                </a:lnTo>
                <a:lnTo>
                  <a:pt x="1136" y="379"/>
                </a:lnTo>
                <a:lnTo>
                  <a:pt x="1184" y="379"/>
                </a:lnTo>
                <a:lnTo>
                  <a:pt x="1184" y="426"/>
                </a:lnTo>
                <a:close/>
                <a:moveTo>
                  <a:pt x="956" y="426"/>
                </a:moveTo>
                <a:lnTo>
                  <a:pt x="909" y="426"/>
                </a:lnTo>
                <a:lnTo>
                  <a:pt x="909" y="379"/>
                </a:lnTo>
                <a:lnTo>
                  <a:pt x="956" y="379"/>
                </a:lnTo>
                <a:lnTo>
                  <a:pt x="956" y="426"/>
                </a:lnTo>
                <a:close/>
                <a:moveTo>
                  <a:pt x="881" y="426"/>
                </a:moveTo>
                <a:lnTo>
                  <a:pt x="833" y="426"/>
                </a:lnTo>
                <a:lnTo>
                  <a:pt x="833" y="379"/>
                </a:lnTo>
                <a:lnTo>
                  <a:pt x="881" y="379"/>
                </a:lnTo>
                <a:lnTo>
                  <a:pt x="881" y="426"/>
                </a:lnTo>
                <a:close/>
                <a:moveTo>
                  <a:pt x="805" y="426"/>
                </a:moveTo>
                <a:lnTo>
                  <a:pt x="758" y="426"/>
                </a:lnTo>
                <a:lnTo>
                  <a:pt x="758" y="379"/>
                </a:lnTo>
                <a:lnTo>
                  <a:pt x="805" y="379"/>
                </a:lnTo>
                <a:lnTo>
                  <a:pt x="805" y="426"/>
                </a:lnTo>
                <a:close/>
                <a:moveTo>
                  <a:pt x="729" y="426"/>
                </a:moveTo>
                <a:lnTo>
                  <a:pt x="682" y="426"/>
                </a:lnTo>
                <a:lnTo>
                  <a:pt x="682" y="379"/>
                </a:lnTo>
                <a:lnTo>
                  <a:pt x="729" y="379"/>
                </a:lnTo>
                <a:lnTo>
                  <a:pt x="729" y="426"/>
                </a:lnTo>
                <a:close/>
                <a:moveTo>
                  <a:pt x="653" y="426"/>
                </a:moveTo>
                <a:lnTo>
                  <a:pt x="606" y="426"/>
                </a:lnTo>
                <a:lnTo>
                  <a:pt x="606" y="379"/>
                </a:lnTo>
                <a:lnTo>
                  <a:pt x="653" y="379"/>
                </a:lnTo>
                <a:lnTo>
                  <a:pt x="653" y="426"/>
                </a:lnTo>
                <a:close/>
                <a:moveTo>
                  <a:pt x="578" y="426"/>
                </a:moveTo>
                <a:lnTo>
                  <a:pt x="530" y="426"/>
                </a:lnTo>
                <a:lnTo>
                  <a:pt x="530" y="379"/>
                </a:lnTo>
                <a:lnTo>
                  <a:pt x="578" y="379"/>
                </a:lnTo>
                <a:lnTo>
                  <a:pt x="578" y="426"/>
                </a:lnTo>
                <a:close/>
                <a:moveTo>
                  <a:pt x="502" y="426"/>
                </a:moveTo>
                <a:lnTo>
                  <a:pt x="455" y="426"/>
                </a:lnTo>
                <a:lnTo>
                  <a:pt x="455" y="379"/>
                </a:lnTo>
                <a:lnTo>
                  <a:pt x="502" y="379"/>
                </a:lnTo>
                <a:lnTo>
                  <a:pt x="502" y="426"/>
                </a:lnTo>
                <a:close/>
                <a:moveTo>
                  <a:pt x="426" y="426"/>
                </a:moveTo>
                <a:lnTo>
                  <a:pt x="379" y="426"/>
                </a:lnTo>
                <a:lnTo>
                  <a:pt x="379" y="379"/>
                </a:lnTo>
                <a:lnTo>
                  <a:pt x="426" y="379"/>
                </a:lnTo>
                <a:lnTo>
                  <a:pt x="426" y="426"/>
                </a:lnTo>
                <a:close/>
                <a:moveTo>
                  <a:pt x="351" y="426"/>
                </a:moveTo>
                <a:lnTo>
                  <a:pt x="303" y="426"/>
                </a:lnTo>
                <a:lnTo>
                  <a:pt x="303" y="379"/>
                </a:lnTo>
                <a:lnTo>
                  <a:pt x="351" y="379"/>
                </a:lnTo>
                <a:lnTo>
                  <a:pt x="351" y="426"/>
                </a:lnTo>
                <a:close/>
                <a:moveTo>
                  <a:pt x="275" y="426"/>
                </a:moveTo>
                <a:lnTo>
                  <a:pt x="227" y="426"/>
                </a:lnTo>
                <a:lnTo>
                  <a:pt x="227" y="379"/>
                </a:lnTo>
                <a:lnTo>
                  <a:pt x="275" y="379"/>
                </a:lnTo>
                <a:lnTo>
                  <a:pt x="275" y="426"/>
                </a:lnTo>
                <a:close/>
                <a:moveTo>
                  <a:pt x="199" y="426"/>
                </a:moveTo>
                <a:lnTo>
                  <a:pt x="152" y="426"/>
                </a:lnTo>
                <a:lnTo>
                  <a:pt x="152" y="379"/>
                </a:lnTo>
                <a:lnTo>
                  <a:pt x="199" y="379"/>
                </a:lnTo>
                <a:lnTo>
                  <a:pt x="199" y="426"/>
                </a:lnTo>
                <a:close/>
                <a:moveTo>
                  <a:pt x="123" y="426"/>
                </a:moveTo>
                <a:lnTo>
                  <a:pt x="76" y="426"/>
                </a:lnTo>
                <a:lnTo>
                  <a:pt x="76" y="379"/>
                </a:lnTo>
                <a:lnTo>
                  <a:pt x="123" y="379"/>
                </a:lnTo>
                <a:lnTo>
                  <a:pt x="123" y="426"/>
                </a:lnTo>
                <a:close/>
                <a:moveTo>
                  <a:pt x="48" y="426"/>
                </a:moveTo>
                <a:lnTo>
                  <a:pt x="0" y="426"/>
                </a:lnTo>
                <a:lnTo>
                  <a:pt x="0" y="379"/>
                </a:lnTo>
                <a:lnTo>
                  <a:pt x="48" y="379"/>
                </a:lnTo>
                <a:lnTo>
                  <a:pt x="48" y="426"/>
                </a:lnTo>
                <a:close/>
                <a:moveTo>
                  <a:pt x="3382" y="351"/>
                </a:moveTo>
                <a:lnTo>
                  <a:pt x="3332" y="351"/>
                </a:lnTo>
                <a:lnTo>
                  <a:pt x="3332" y="303"/>
                </a:lnTo>
                <a:lnTo>
                  <a:pt x="3382" y="303"/>
                </a:lnTo>
                <a:lnTo>
                  <a:pt x="3382" y="351"/>
                </a:lnTo>
                <a:close/>
                <a:moveTo>
                  <a:pt x="3306" y="351"/>
                </a:moveTo>
                <a:lnTo>
                  <a:pt x="3257" y="351"/>
                </a:lnTo>
                <a:lnTo>
                  <a:pt x="3257" y="303"/>
                </a:lnTo>
                <a:lnTo>
                  <a:pt x="3306" y="303"/>
                </a:lnTo>
                <a:lnTo>
                  <a:pt x="3306" y="351"/>
                </a:lnTo>
                <a:close/>
                <a:moveTo>
                  <a:pt x="3230" y="351"/>
                </a:moveTo>
                <a:lnTo>
                  <a:pt x="3181" y="351"/>
                </a:lnTo>
                <a:lnTo>
                  <a:pt x="3181" y="303"/>
                </a:lnTo>
                <a:lnTo>
                  <a:pt x="3230" y="303"/>
                </a:lnTo>
                <a:lnTo>
                  <a:pt x="3230" y="351"/>
                </a:lnTo>
                <a:close/>
                <a:moveTo>
                  <a:pt x="3155" y="351"/>
                </a:moveTo>
                <a:lnTo>
                  <a:pt x="3105" y="351"/>
                </a:lnTo>
                <a:lnTo>
                  <a:pt x="3105" y="303"/>
                </a:lnTo>
                <a:lnTo>
                  <a:pt x="3155" y="303"/>
                </a:lnTo>
                <a:lnTo>
                  <a:pt x="3155" y="351"/>
                </a:lnTo>
                <a:close/>
                <a:moveTo>
                  <a:pt x="3079" y="351"/>
                </a:moveTo>
                <a:lnTo>
                  <a:pt x="3029" y="351"/>
                </a:lnTo>
                <a:lnTo>
                  <a:pt x="3029" y="303"/>
                </a:lnTo>
                <a:lnTo>
                  <a:pt x="3079" y="303"/>
                </a:lnTo>
                <a:lnTo>
                  <a:pt x="3079" y="351"/>
                </a:lnTo>
                <a:close/>
                <a:moveTo>
                  <a:pt x="3003" y="351"/>
                </a:moveTo>
                <a:lnTo>
                  <a:pt x="2954" y="351"/>
                </a:lnTo>
                <a:lnTo>
                  <a:pt x="2954" y="303"/>
                </a:lnTo>
                <a:lnTo>
                  <a:pt x="3003" y="303"/>
                </a:lnTo>
                <a:lnTo>
                  <a:pt x="3003" y="351"/>
                </a:lnTo>
                <a:close/>
                <a:moveTo>
                  <a:pt x="2928" y="351"/>
                </a:moveTo>
                <a:lnTo>
                  <a:pt x="2878" y="351"/>
                </a:lnTo>
                <a:lnTo>
                  <a:pt x="2878" y="303"/>
                </a:lnTo>
                <a:lnTo>
                  <a:pt x="2928" y="303"/>
                </a:lnTo>
                <a:lnTo>
                  <a:pt x="2928" y="351"/>
                </a:lnTo>
                <a:close/>
                <a:moveTo>
                  <a:pt x="2852" y="351"/>
                </a:moveTo>
                <a:lnTo>
                  <a:pt x="2802" y="351"/>
                </a:lnTo>
                <a:lnTo>
                  <a:pt x="2802" y="303"/>
                </a:lnTo>
                <a:lnTo>
                  <a:pt x="2852" y="303"/>
                </a:lnTo>
                <a:lnTo>
                  <a:pt x="2852" y="351"/>
                </a:lnTo>
                <a:close/>
                <a:moveTo>
                  <a:pt x="2776" y="351"/>
                </a:moveTo>
                <a:lnTo>
                  <a:pt x="2726" y="351"/>
                </a:lnTo>
                <a:lnTo>
                  <a:pt x="2726" y="303"/>
                </a:lnTo>
                <a:lnTo>
                  <a:pt x="2776" y="303"/>
                </a:lnTo>
                <a:lnTo>
                  <a:pt x="2776" y="351"/>
                </a:lnTo>
                <a:close/>
                <a:moveTo>
                  <a:pt x="2700" y="351"/>
                </a:moveTo>
                <a:lnTo>
                  <a:pt x="2651" y="351"/>
                </a:lnTo>
                <a:lnTo>
                  <a:pt x="2651" y="303"/>
                </a:lnTo>
                <a:lnTo>
                  <a:pt x="2700" y="303"/>
                </a:lnTo>
                <a:lnTo>
                  <a:pt x="2700" y="351"/>
                </a:lnTo>
                <a:close/>
                <a:moveTo>
                  <a:pt x="2622" y="351"/>
                </a:moveTo>
                <a:lnTo>
                  <a:pt x="2575" y="351"/>
                </a:lnTo>
                <a:lnTo>
                  <a:pt x="2575" y="303"/>
                </a:lnTo>
                <a:lnTo>
                  <a:pt x="2622" y="303"/>
                </a:lnTo>
                <a:lnTo>
                  <a:pt x="2622" y="351"/>
                </a:lnTo>
                <a:close/>
                <a:moveTo>
                  <a:pt x="2547" y="351"/>
                </a:moveTo>
                <a:lnTo>
                  <a:pt x="2499" y="351"/>
                </a:lnTo>
                <a:lnTo>
                  <a:pt x="2499" y="303"/>
                </a:lnTo>
                <a:lnTo>
                  <a:pt x="2547" y="303"/>
                </a:lnTo>
                <a:lnTo>
                  <a:pt x="2547" y="351"/>
                </a:lnTo>
                <a:close/>
                <a:moveTo>
                  <a:pt x="2471" y="351"/>
                </a:moveTo>
                <a:lnTo>
                  <a:pt x="2424" y="351"/>
                </a:lnTo>
                <a:lnTo>
                  <a:pt x="2424" y="303"/>
                </a:lnTo>
                <a:lnTo>
                  <a:pt x="2471" y="303"/>
                </a:lnTo>
                <a:lnTo>
                  <a:pt x="2471" y="351"/>
                </a:lnTo>
                <a:close/>
                <a:moveTo>
                  <a:pt x="2395" y="351"/>
                </a:moveTo>
                <a:lnTo>
                  <a:pt x="2348" y="351"/>
                </a:lnTo>
                <a:lnTo>
                  <a:pt x="2348" y="303"/>
                </a:lnTo>
                <a:lnTo>
                  <a:pt x="2395" y="303"/>
                </a:lnTo>
                <a:lnTo>
                  <a:pt x="2395" y="351"/>
                </a:lnTo>
                <a:close/>
                <a:moveTo>
                  <a:pt x="2319" y="351"/>
                </a:moveTo>
                <a:lnTo>
                  <a:pt x="2272" y="351"/>
                </a:lnTo>
                <a:lnTo>
                  <a:pt x="2272" y="303"/>
                </a:lnTo>
                <a:lnTo>
                  <a:pt x="2319" y="303"/>
                </a:lnTo>
                <a:lnTo>
                  <a:pt x="2319" y="351"/>
                </a:lnTo>
                <a:close/>
                <a:moveTo>
                  <a:pt x="2244" y="351"/>
                </a:moveTo>
                <a:lnTo>
                  <a:pt x="2196" y="351"/>
                </a:lnTo>
                <a:lnTo>
                  <a:pt x="2196" y="303"/>
                </a:lnTo>
                <a:lnTo>
                  <a:pt x="2244" y="303"/>
                </a:lnTo>
                <a:lnTo>
                  <a:pt x="2244" y="351"/>
                </a:lnTo>
                <a:close/>
                <a:moveTo>
                  <a:pt x="2168" y="351"/>
                </a:moveTo>
                <a:lnTo>
                  <a:pt x="2121" y="351"/>
                </a:lnTo>
                <a:lnTo>
                  <a:pt x="2121" y="303"/>
                </a:lnTo>
                <a:lnTo>
                  <a:pt x="2168" y="303"/>
                </a:lnTo>
                <a:lnTo>
                  <a:pt x="2168" y="351"/>
                </a:lnTo>
                <a:close/>
                <a:moveTo>
                  <a:pt x="2016" y="351"/>
                </a:moveTo>
                <a:lnTo>
                  <a:pt x="1969" y="351"/>
                </a:lnTo>
                <a:lnTo>
                  <a:pt x="1969" y="303"/>
                </a:lnTo>
                <a:lnTo>
                  <a:pt x="2016" y="303"/>
                </a:lnTo>
                <a:lnTo>
                  <a:pt x="2016" y="351"/>
                </a:lnTo>
                <a:close/>
                <a:moveTo>
                  <a:pt x="1941" y="351"/>
                </a:moveTo>
                <a:lnTo>
                  <a:pt x="1893" y="351"/>
                </a:lnTo>
                <a:lnTo>
                  <a:pt x="1893" y="303"/>
                </a:lnTo>
                <a:lnTo>
                  <a:pt x="1941" y="303"/>
                </a:lnTo>
                <a:lnTo>
                  <a:pt x="1941" y="351"/>
                </a:lnTo>
                <a:close/>
                <a:moveTo>
                  <a:pt x="1865" y="351"/>
                </a:moveTo>
                <a:lnTo>
                  <a:pt x="1818" y="351"/>
                </a:lnTo>
                <a:lnTo>
                  <a:pt x="1818" y="303"/>
                </a:lnTo>
                <a:lnTo>
                  <a:pt x="1865" y="303"/>
                </a:lnTo>
                <a:lnTo>
                  <a:pt x="1865" y="351"/>
                </a:lnTo>
                <a:close/>
                <a:moveTo>
                  <a:pt x="1335" y="351"/>
                </a:moveTo>
                <a:lnTo>
                  <a:pt x="1288" y="351"/>
                </a:lnTo>
                <a:lnTo>
                  <a:pt x="1288" y="303"/>
                </a:lnTo>
                <a:lnTo>
                  <a:pt x="1335" y="303"/>
                </a:lnTo>
                <a:lnTo>
                  <a:pt x="1335" y="351"/>
                </a:lnTo>
                <a:close/>
                <a:moveTo>
                  <a:pt x="1259" y="351"/>
                </a:moveTo>
                <a:lnTo>
                  <a:pt x="1212" y="351"/>
                </a:lnTo>
                <a:lnTo>
                  <a:pt x="1212" y="303"/>
                </a:lnTo>
                <a:lnTo>
                  <a:pt x="1259" y="303"/>
                </a:lnTo>
                <a:lnTo>
                  <a:pt x="1259" y="351"/>
                </a:lnTo>
                <a:close/>
                <a:moveTo>
                  <a:pt x="1184" y="351"/>
                </a:moveTo>
                <a:lnTo>
                  <a:pt x="1136" y="351"/>
                </a:lnTo>
                <a:lnTo>
                  <a:pt x="1136" y="303"/>
                </a:lnTo>
                <a:lnTo>
                  <a:pt x="1184" y="303"/>
                </a:lnTo>
                <a:lnTo>
                  <a:pt x="1184" y="351"/>
                </a:lnTo>
                <a:close/>
                <a:moveTo>
                  <a:pt x="1032" y="351"/>
                </a:moveTo>
                <a:lnTo>
                  <a:pt x="985" y="351"/>
                </a:lnTo>
                <a:lnTo>
                  <a:pt x="985" y="303"/>
                </a:lnTo>
                <a:lnTo>
                  <a:pt x="1032" y="303"/>
                </a:lnTo>
                <a:lnTo>
                  <a:pt x="1032" y="351"/>
                </a:lnTo>
                <a:close/>
                <a:moveTo>
                  <a:pt x="956" y="351"/>
                </a:moveTo>
                <a:lnTo>
                  <a:pt x="909" y="351"/>
                </a:lnTo>
                <a:lnTo>
                  <a:pt x="909" y="303"/>
                </a:lnTo>
                <a:lnTo>
                  <a:pt x="956" y="303"/>
                </a:lnTo>
                <a:lnTo>
                  <a:pt x="956" y="351"/>
                </a:lnTo>
                <a:close/>
                <a:moveTo>
                  <a:pt x="805" y="351"/>
                </a:moveTo>
                <a:lnTo>
                  <a:pt x="758" y="351"/>
                </a:lnTo>
                <a:lnTo>
                  <a:pt x="758" y="303"/>
                </a:lnTo>
                <a:lnTo>
                  <a:pt x="805" y="303"/>
                </a:lnTo>
                <a:lnTo>
                  <a:pt x="805" y="351"/>
                </a:lnTo>
                <a:close/>
                <a:moveTo>
                  <a:pt x="729" y="351"/>
                </a:moveTo>
                <a:lnTo>
                  <a:pt x="682" y="351"/>
                </a:lnTo>
                <a:lnTo>
                  <a:pt x="682" y="303"/>
                </a:lnTo>
                <a:lnTo>
                  <a:pt x="729" y="303"/>
                </a:lnTo>
                <a:lnTo>
                  <a:pt x="729" y="351"/>
                </a:lnTo>
                <a:close/>
                <a:moveTo>
                  <a:pt x="653" y="351"/>
                </a:moveTo>
                <a:lnTo>
                  <a:pt x="606" y="351"/>
                </a:lnTo>
                <a:lnTo>
                  <a:pt x="606" y="303"/>
                </a:lnTo>
                <a:lnTo>
                  <a:pt x="653" y="303"/>
                </a:lnTo>
                <a:lnTo>
                  <a:pt x="653" y="351"/>
                </a:lnTo>
                <a:close/>
                <a:moveTo>
                  <a:pt x="578" y="351"/>
                </a:moveTo>
                <a:lnTo>
                  <a:pt x="530" y="351"/>
                </a:lnTo>
                <a:lnTo>
                  <a:pt x="530" y="303"/>
                </a:lnTo>
                <a:lnTo>
                  <a:pt x="578" y="303"/>
                </a:lnTo>
                <a:lnTo>
                  <a:pt x="578" y="351"/>
                </a:lnTo>
                <a:close/>
                <a:moveTo>
                  <a:pt x="502" y="351"/>
                </a:moveTo>
                <a:lnTo>
                  <a:pt x="455" y="351"/>
                </a:lnTo>
                <a:lnTo>
                  <a:pt x="455" y="303"/>
                </a:lnTo>
                <a:lnTo>
                  <a:pt x="502" y="303"/>
                </a:lnTo>
                <a:lnTo>
                  <a:pt x="502" y="351"/>
                </a:lnTo>
                <a:close/>
                <a:moveTo>
                  <a:pt x="426" y="351"/>
                </a:moveTo>
                <a:lnTo>
                  <a:pt x="379" y="351"/>
                </a:lnTo>
                <a:lnTo>
                  <a:pt x="379" y="303"/>
                </a:lnTo>
                <a:lnTo>
                  <a:pt x="426" y="303"/>
                </a:lnTo>
                <a:lnTo>
                  <a:pt x="426" y="351"/>
                </a:lnTo>
                <a:close/>
                <a:moveTo>
                  <a:pt x="351" y="351"/>
                </a:moveTo>
                <a:lnTo>
                  <a:pt x="303" y="351"/>
                </a:lnTo>
                <a:lnTo>
                  <a:pt x="303" y="303"/>
                </a:lnTo>
                <a:lnTo>
                  <a:pt x="351" y="303"/>
                </a:lnTo>
                <a:lnTo>
                  <a:pt x="351" y="351"/>
                </a:lnTo>
                <a:close/>
                <a:moveTo>
                  <a:pt x="275" y="351"/>
                </a:moveTo>
                <a:lnTo>
                  <a:pt x="227" y="351"/>
                </a:lnTo>
                <a:lnTo>
                  <a:pt x="227" y="303"/>
                </a:lnTo>
                <a:lnTo>
                  <a:pt x="275" y="303"/>
                </a:lnTo>
                <a:lnTo>
                  <a:pt x="275" y="351"/>
                </a:lnTo>
                <a:close/>
                <a:moveTo>
                  <a:pt x="199" y="351"/>
                </a:moveTo>
                <a:lnTo>
                  <a:pt x="152" y="351"/>
                </a:lnTo>
                <a:lnTo>
                  <a:pt x="152" y="303"/>
                </a:lnTo>
                <a:lnTo>
                  <a:pt x="199" y="303"/>
                </a:lnTo>
                <a:lnTo>
                  <a:pt x="199" y="351"/>
                </a:lnTo>
                <a:close/>
                <a:moveTo>
                  <a:pt x="123" y="351"/>
                </a:moveTo>
                <a:lnTo>
                  <a:pt x="76" y="351"/>
                </a:lnTo>
                <a:lnTo>
                  <a:pt x="76" y="303"/>
                </a:lnTo>
                <a:lnTo>
                  <a:pt x="123" y="303"/>
                </a:lnTo>
                <a:lnTo>
                  <a:pt x="123" y="351"/>
                </a:lnTo>
                <a:close/>
                <a:moveTo>
                  <a:pt x="48" y="351"/>
                </a:moveTo>
                <a:lnTo>
                  <a:pt x="0" y="351"/>
                </a:lnTo>
                <a:lnTo>
                  <a:pt x="0" y="303"/>
                </a:lnTo>
                <a:lnTo>
                  <a:pt x="48" y="303"/>
                </a:lnTo>
                <a:lnTo>
                  <a:pt x="48" y="351"/>
                </a:lnTo>
                <a:close/>
                <a:moveTo>
                  <a:pt x="3079" y="275"/>
                </a:moveTo>
                <a:lnTo>
                  <a:pt x="3029" y="275"/>
                </a:lnTo>
                <a:lnTo>
                  <a:pt x="3029" y="228"/>
                </a:lnTo>
                <a:lnTo>
                  <a:pt x="3079" y="228"/>
                </a:lnTo>
                <a:lnTo>
                  <a:pt x="3079" y="275"/>
                </a:lnTo>
                <a:close/>
                <a:moveTo>
                  <a:pt x="3003" y="275"/>
                </a:moveTo>
                <a:lnTo>
                  <a:pt x="2954" y="275"/>
                </a:lnTo>
                <a:lnTo>
                  <a:pt x="2954" y="228"/>
                </a:lnTo>
                <a:lnTo>
                  <a:pt x="3003" y="228"/>
                </a:lnTo>
                <a:lnTo>
                  <a:pt x="3003" y="275"/>
                </a:lnTo>
                <a:close/>
                <a:moveTo>
                  <a:pt x="2852" y="275"/>
                </a:moveTo>
                <a:lnTo>
                  <a:pt x="2802" y="275"/>
                </a:lnTo>
                <a:lnTo>
                  <a:pt x="2802" y="228"/>
                </a:lnTo>
                <a:lnTo>
                  <a:pt x="2852" y="228"/>
                </a:lnTo>
                <a:lnTo>
                  <a:pt x="2852" y="275"/>
                </a:lnTo>
                <a:close/>
                <a:moveTo>
                  <a:pt x="2776" y="275"/>
                </a:moveTo>
                <a:lnTo>
                  <a:pt x="2726" y="275"/>
                </a:lnTo>
                <a:lnTo>
                  <a:pt x="2726" y="228"/>
                </a:lnTo>
                <a:lnTo>
                  <a:pt x="2776" y="228"/>
                </a:lnTo>
                <a:lnTo>
                  <a:pt x="2776" y="275"/>
                </a:lnTo>
                <a:close/>
                <a:moveTo>
                  <a:pt x="2700" y="275"/>
                </a:moveTo>
                <a:lnTo>
                  <a:pt x="2651" y="275"/>
                </a:lnTo>
                <a:lnTo>
                  <a:pt x="2651" y="228"/>
                </a:lnTo>
                <a:lnTo>
                  <a:pt x="2700" y="228"/>
                </a:lnTo>
                <a:lnTo>
                  <a:pt x="2700" y="275"/>
                </a:lnTo>
                <a:close/>
                <a:moveTo>
                  <a:pt x="2622" y="275"/>
                </a:moveTo>
                <a:lnTo>
                  <a:pt x="2575" y="275"/>
                </a:lnTo>
                <a:lnTo>
                  <a:pt x="2575" y="228"/>
                </a:lnTo>
                <a:lnTo>
                  <a:pt x="2622" y="228"/>
                </a:lnTo>
                <a:lnTo>
                  <a:pt x="2622" y="275"/>
                </a:lnTo>
                <a:close/>
                <a:moveTo>
                  <a:pt x="2547" y="275"/>
                </a:moveTo>
                <a:lnTo>
                  <a:pt x="2499" y="275"/>
                </a:lnTo>
                <a:lnTo>
                  <a:pt x="2499" y="228"/>
                </a:lnTo>
                <a:lnTo>
                  <a:pt x="2547" y="228"/>
                </a:lnTo>
                <a:lnTo>
                  <a:pt x="2547" y="275"/>
                </a:lnTo>
                <a:close/>
                <a:moveTo>
                  <a:pt x="2471" y="275"/>
                </a:moveTo>
                <a:lnTo>
                  <a:pt x="2424" y="275"/>
                </a:lnTo>
                <a:lnTo>
                  <a:pt x="2424" y="228"/>
                </a:lnTo>
                <a:lnTo>
                  <a:pt x="2471" y="228"/>
                </a:lnTo>
                <a:lnTo>
                  <a:pt x="2471" y="275"/>
                </a:lnTo>
                <a:close/>
                <a:moveTo>
                  <a:pt x="2395" y="275"/>
                </a:moveTo>
                <a:lnTo>
                  <a:pt x="2348" y="275"/>
                </a:lnTo>
                <a:lnTo>
                  <a:pt x="2348" y="228"/>
                </a:lnTo>
                <a:lnTo>
                  <a:pt x="2395" y="228"/>
                </a:lnTo>
                <a:lnTo>
                  <a:pt x="2395" y="275"/>
                </a:lnTo>
                <a:close/>
                <a:moveTo>
                  <a:pt x="2319" y="275"/>
                </a:moveTo>
                <a:lnTo>
                  <a:pt x="2272" y="275"/>
                </a:lnTo>
                <a:lnTo>
                  <a:pt x="2272" y="228"/>
                </a:lnTo>
                <a:lnTo>
                  <a:pt x="2319" y="228"/>
                </a:lnTo>
                <a:lnTo>
                  <a:pt x="2319" y="275"/>
                </a:lnTo>
                <a:close/>
                <a:moveTo>
                  <a:pt x="2168" y="275"/>
                </a:moveTo>
                <a:lnTo>
                  <a:pt x="2121" y="275"/>
                </a:lnTo>
                <a:lnTo>
                  <a:pt x="2121" y="228"/>
                </a:lnTo>
                <a:lnTo>
                  <a:pt x="2168" y="228"/>
                </a:lnTo>
                <a:lnTo>
                  <a:pt x="2168" y="275"/>
                </a:lnTo>
                <a:close/>
                <a:moveTo>
                  <a:pt x="1411" y="275"/>
                </a:moveTo>
                <a:lnTo>
                  <a:pt x="1363" y="275"/>
                </a:lnTo>
                <a:lnTo>
                  <a:pt x="1363" y="228"/>
                </a:lnTo>
                <a:lnTo>
                  <a:pt x="1411" y="228"/>
                </a:lnTo>
                <a:lnTo>
                  <a:pt x="1411" y="275"/>
                </a:lnTo>
                <a:close/>
                <a:moveTo>
                  <a:pt x="1335" y="275"/>
                </a:moveTo>
                <a:lnTo>
                  <a:pt x="1288" y="275"/>
                </a:lnTo>
                <a:lnTo>
                  <a:pt x="1288" y="228"/>
                </a:lnTo>
                <a:lnTo>
                  <a:pt x="1335" y="228"/>
                </a:lnTo>
                <a:lnTo>
                  <a:pt x="1335" y="275"/>
                </a:lnTo>
                <a:close/>
                <a:moveTo>
                  <a:pt x="1259" y="275"/>
                </a:moveTo>
                <a:lnTo>
                  <a:pt x="1212" y="275"/>
                </a:lnTo>
                <a:lnTo>
                  <a:pt x="1212" y="228"/>
                </a:lnTo>
                <a:lnTo>
                  <a:pt x="1259" y="228"/>
                </a:lnTo>
                <a:lnTo>
                  <a:pt x="1259" y="275"/>
                </a:lnTo>
                <a:close/>
                <a:moveTo>
                  <a:pt x="1184" y="275"/>
                </a:moveTo>
                <a:lnTo>
                  <a:pt x="1136" y="275"/>
                </a:lnTo>
                <a:lnTo>
                  <a:pt x="1136" y="228"/>
                </a:lnTo>
                <a:lnTo>
                  <a:pt x="1184" y="228"/>
                </a:lnTo>
                <a:lnTo>
                  <a:pt x="1184" y="275"/>
                </a:lnTo>
                <a:close/>
                <a:moveTo>
                  <a:pt x="1108" y="275"/>
                </a:moveTo>
                <a:lnTo>
                  <a:pt x="1060" y="275"/>
                </a:lnTo>
                <a:lnTo>
                  <a:pt x="1060" y="228"/>
                </a:lnTo>
                <a:lnTo>
                  <a:pt x="1108" y="228"/>
                </a:lnTo>
                <a:lnTo>
                  <a:pt x="1108" y="275"/>
                </a:lnTo>
                <a:close/>
                <a:moveTo>
                  <a:pt x="881" y="275"/>
                </a:moveTo>
                <a:lnTo>
                  <a:pt x="833" y="275"/>
                </a:lnTo>
                <a:lnTo>
                  <a:pt x="833" y="228"/>
                </a:lnTo>
                <a:lnTo>
                  <a:pt x="881" y="228"/>
                </a:lnTo>
                <a:lnTo>
                  <a:pt x="881" y="275"/>
                </a:lnTo>
                <a:close/>
                <a:moveTo>
                  <a:pt x="805" y="275"/>
                </a:moveTo>
                <a:lnTo>
                  <a:pt x="758" y="275"/>
                </a:lnTo>
                <a:lnTo>
                  <a:pt x="758" y="228"/>
                </a:lnTo>
                <a:lnTo>
                  <a:pt x="805" y="228"/>
                </a:lnTo>
                <a:lnTo>
                  <a:pt x="805" y="275"/>
                </a:lnTo>
                <a:close/>
                <a:moveTo>
                  <a:pt x="729" y="275"/>
                </a:moveTo>
                <a:lnTo>
                  <a:pt x="682" y="275"/>
                </a:lnTo>
                <a:lnTo>
                  <a:pt x="682" y="228"/>
                </a:lnTo>
                <a:lnTo>
                  <a:pt x="729" y="228"/>
                </a:lnTo>
                <a:lnTo>
                  <a:pt x="729" y="275"/>
                </a:lnTo>
                <a:close/>
                <a:moveTo>
                  <a:pt x="578" y="275"/>
                </a:moveTo>
                <a:lnTo>
                  <a:pt x="530" y="275"/>
                </a:lnTo>
                <a:lnTo>
                  <a:pt x="530" y="228"/>
                </a:lnTo>
                <a:lnTo>
                  <a:pt x="578" y="228"/>
                </a:lnTo>
                <a:lnTo>
                  <a:pt x="578" y="275"/>
                </a:lnTo>
                <a:close/>
                <a:moveTo>
                  <a:pt x="502" y="275"/>
                </a:moveTo>
                <a:lnTo>
                  <a:pt x="455" y="275"/>
                </a:lnTo>
                <a:lnTo>
                  <a:pt x="455" y="228"/>
                </a:lnTo>
                <a:lnTo>
                  <a:pt x="502" y="228"/>
                </a:lnTo>
                <a:lnTo>
                  <a:pt x="502" y="275"/>
                </a:lnTo>
                <a:close/>
                <a:moveTo>
                  <a:pt x="426" y="275"/>
                </a:moveTo>
                <a:lnTo>
                  <a:pt x="379" y="275"/>
                </a:lnTo>
                <a:lnTo>
                  <a:pt x="379" y="228"/>
                </a:lnTo>
                <a:lnTo>
                  <a:pt x="426" y="228"/>
                </a:lnTo>
                <a:lnTo>
                  <a:pt x="426" y="275"/>
                </a:lnTo>
                <a:close/>
                <a:moveTo>
                  <a:pt x="123" y="275"/>
                </a:moveTo>
                <a:lnTo>
                  <a:pt x="76" y="275"/>
                </a:lnTo>
                <a:lnTo>
                  <a:pt x="76" y="228"/>
                </a:lnTo>
                <a:lnTo>
                  <a:pt x="123" y="228"/>
                </a:lnTo>
                <a:lnTo>
                  <a:pt x="123" y="275"/>
                </a:lnTo>
                <a:close/>
                <a:moveTo>
                  <a:pt x="3003" y="199"/>
                </a:moveTo>
                <a:lnTo>
                  <a:pt x="2954" y="199"/>
                </a:lnTo>
                <a:lnTo>
                  <a:pt x="2954" y="152"/>
                </a:lnTo>
                <a:lnTo>
                  <a:pt x="3003" y="152"/>
                </a:lnTo>
                <a:lnTo>
                  <a:pt x="3003" y="199"/>
                </a:lnTo>
                <a:close/>
                <a:moveTo>
                  <a:pt x="2700" y="199"/>
                </a:moveTo>
                <a:lnTo>
                  <a:pt x="2651" y="199"/>
                </a:lnTo>
                <a:lnTo>
                  <a:pt x="2651" y="152"/>
                </a:lnTo>
                <a:lnTo>
                  <a:pt x="2700" y="152"/>
                </a:lnTo>
                <a:lnTo>
                  <a:pt x="2700" y="199"/>
                </a:lnTo>
                <a:close/>
                <a:moveTo>
                  <a:pt x="2622" y="199"/>
                </a:moveTo>
                <a:lnTo>
                  <a:pt x="2575" y="199"/>
                </a:lnTo>
                <a:lnTo>
                  <a:pt x="2575" y="152"/>
                </a:lnTo>
                <a:lnTo>
                  <a:pt x="2622" y="152"/>
                </a:lnTo>
                <a:lnTo>
                  <a:pt x="2622" y="199"/>
                </a:lnTo>
                <a:close/>
                <a:moveTo>
                  <a:pt x="2547" y="199"/>
                </a:moveTo>
                <a:lnTo>
                  <a:pt x="2499" y="199"/>
                </a:lnTo>
                <a:lnTo>
                  <a:pt x="2499" y="152"/>
                </a:lnTo>
                <a:lnTo>
                  <a:pt x="2547" y="152"/>
                </a:lnTo>
                <a:lnTo>
                  <a:pt x="2547" y="199"/>
                </a:lnTo>
                <a:close/>
                <a:moveTo>
                  <a:pt x="2244" y="199"/>
                </a:moveTo>
                <a:lnTo>
                  <a:pt x="2196" y="199"/>
                </a:lnTo>
                <a:lnTo>
                  <a:pt x="2196" y="152"/>
                </a:lnTo>
                <a:lnTo>
                  <a:pt x="2244" y="152"/>
                </a:lnTo>
                <a:lnTo>
                  <a:pt x="2244" y="199"/>
                </a:lnTo>
                <a:close/>
                <a:moveTo>
                  <a:pt x="1865" y="199"/>
                </a:moveTo>
                <a:lnTo>
                  <a:pt x="1818" y="199"/>
                </a:lnTo>
                <a:lnTo>
                  <a:pt x="1818" y="152"/>
                </a:lnTo>
                <a:lnTo>
                  <a:pt x="1865" y="152"/>
                </a:lnTo>
                <a:lnTo>
                  <a:pt x="1865" y="199"/>
                </a:lnTo>
                <a:close/>
                <a:moveTo>
                  <a:pt x="1411" y="199"/>
                </a:moveTo>
                <a:lnTo>
                  <a:pt x="1363" y="199"/>
                </a:lnTo>
                <a:lnTo>
                  <a:pt x="1363" y="152"/>
                </a:lnTo>
                <a:lnTo>
                  <a:pt x="1411" y="152"/>
                </a:lnTo>
                <a:lnTo>
                  <a:pt x="1411" y="199"/>
                </a:lnTo>
                <a:close/>
                <a:moveTo>
                  <a:pt x="1335" y="199"/>
                </a:moveTo>
                <a:lnTo>
                  <a:pt x="1288" y="199"/>
                </a:lnTo>
                <a:lnTo>
                  <a:pt x="1288" y="152"/>
                </a:lnTo>
                <a:lnTo>
                  <a:pt x="1335" y="152"/>
                </a:lnTo>
                <a:lnTo>
                  <a:pt x="1335" y="199"/>
                </a:lnTo>
                <a:close/>
                <a:moveTo>
                  <a:pt x="1259" y="199"/>
                </a:moveTo>
                <a:lnTo>
                  <a:pt x="1212" y="199"/>
                </a:lnTo>
                <a:lnTo>
                  <a:pt x="1212" y="152"/>
                </a:lnTo>
                <a:lnTo>
                  <a:pt x="1259" y="152"/>
                </a:lnTo>
                <a:lnTo>
                  <a:pt x="1259" y="199"/>
                </a:lnTo>
                <a:close/>
                <a:moveTo>
                  <a:pt x="1184" y="199"/>
                </a:moveTo>
                <a:lnTo>
                  <a:pt x="1136" y="199"/>
                </a:lnTo>
                <a:lnTo>
                  <a:pt x="1136" y="152"/>
                </a:lnTo>
                <a:lnTo>
                  <a:pt x="1184" y="152"/>
                </a:lnTo>
                <a:lnTo>
                  <a:pt x="1184" y="199"/>
                </a:lnTo>
                <a:close/>
                <a:moveTo>
                  <a:pt x="1108" y="199"/>
                </a:moveTo>
                <a:lnTo>
                  <a:pt x="1060" y="199"/>
                </a:lnTo>
                <a:lnTo>
                  <a:pt x="1060" y="152"/>
                </a:lnTo>
                <a:lnTo>
                  <a:pt x="1108" y="152"/>
                </a:lnTo>
                <a:lnTo>
                  <a:pt x="1108" y="199"/>
                </a:lnTo>
                <a:close/>
                <a:moveTo>
                  <a:pt x="1032" y="199"/>
                </a:moveTo>
                <a:lnTo>
                  <a:pt x="985" y="199"/>
                </a:lnTo>
                <a:lnTo>
                  <a:pt x="985" y="152"/>
                </a:lnTo>
                <a:lnTo>
                  <a:pt x="1032" y="152"/>
                </a:lnTo>
                <a:lnTo>
                  <a:pt x="1032" y="199"/>
                </a:lnTo>
                <a:close/>
                <a:moveTo>
                  <a:pt x="805" y="199"/>
                </a:moveTo>
                <a:lnTo>
                  <a:pt x="758" y="199"/>
                </a:lnTo>
                <a:lnTo>
                  <a:pt x="758" y="152"/>
                </a:lnTo>
                <a:lnTo>
                  <a:pt x="805" y="152"/>
                </a:lnTo>
                <a:lnTo>
                  <a:pt x="805" y="199"/>
                </a:lnTo>
                <a:close/>
                <a:moveTo>
                  <a:pt x="729" y="199"/>
                </a:moveTo>
                <a:lnTo>
                  <a:pt x="682" y="199"/>
                </a:lnTo>
                <a:lnTo>
                  <a:pt x="682" y="152"/>
                </a:lnTo>
                <a:lnTo>
                  <a:pt x="729" y="152"/>
                </a:lnTo>
                <a:lnTo>
                  <a:pt x="729" y="199"/>
                </a:lnTo>
                <a:close/>
                <a:moveTo>
                  <a:pt x="653" y="199"/>
                </a:moveTo>
                <a:lnTo>
                  <a:pt x="606" y="199"/>
                </a:lnTo>
                <a:lnTo>
                  <a:pt x="606" y="152"/>
                </a:lnTo>
                <a:lnTo>
                  <a:pt x="653" y="152"/>
                </a:lnTo>
                <a:lnTo>
                  <a:pt x="653" y="199"/>
                </a:lnTo>
                <a:close/>
                <a:moveTo>
                  <a:pt x="578" y="199"/>
                </a:moveTo>
                <a:lnTo>
                  <a:pt x="530" y="199"/>
                </a:lnTo>
                <a:lnTo>
                  <a:pt x="530" y="152"/>
                </a:lnTo>
                <a:lnTo>
                  <a:pt x="578" y="152"/>
                </a:lnTo>
                <a:lnTo>
                  <a:pt x="578" y="199"/>
                </a:lnTo>
                <a:close/>
                <a:moveTo>
                  <a:pt x="502" y="199"/>
                </a:moveTo>
                <a:lnTo>
                  <a:pt x="455" y="199"/>
                </a:lnTo>
                <a:lnTo>
                  <a:pt x="455" y="152"/>
                </a:lnTo>
                <a:lnTo>
                  <a:pt x="502" y="152"/>
                </a:lnTo>
                <a:lnTo>
                  <a:pt x="502" y="199"/>
                </a:lnTo>
                <a:close/>
                <a:moveTo>
                  <a:pt x="2622" y="123"/>
                </a:moveTo>
                <a:lnTo>
                  <a:pt x="2575" y="123"/>
                </a:lnTo>
                <a:lnTo>
                  <a:pt x="2575" y="76"/>
                </a:lnTo>
                <a:lnTo>
                  <a:pt x="2622" y="76"/>
                </a:lnTo>
                <a:lnTo>
                  <a:pt x="2622" y="123"/>
                </a:lnTo>
                <a:close/>
                <a:moveTo>
                  <a:pt x="1865" y="123"/>
                </a:moveTo>
                <a:lnTo>
                  <a:pt x="1818" y="123"/>
                </a:lnTo>
                <a:lnTo>
                  <a:pt x="1818" y="76"/>
                </a:lnTo>
                <a:lnTo>
                  <a:pt x="1865" y="76"/>
                </a:lnTo>
                <a:lnTo>
                  <a:pt x="1865" y="123"/>
                </a:lnTo>
                <a:close/>
                <a:moveTo>
                  <a:pt x="1789" y="123"/>
                </a:moveTo>
                <a:lnTo>
                  <a:pt x="1742" y="123"/>
                </a:lnTo>
                <a:lnTo>
                  <a:pt x="1742" y="76"/>
                </a:lnTo>
                <a:lnTo>
                  <a:pt x="1789" y="76"/>
                </a:lnTo>
                <a:lnTo>
                  <a:pt x="1789" y="123"/>
                </a:lnTo>
                <a:close/>
                <a:moveTo>
                  <a:pt x="1411" y="123"/>
                </a:moveTo>
                <a:lnTo>
                  <a:pt x="1363" y="123"/>
                </a:lnTo>
                <a:lnTo>
                  <a:pt x="1363" y="76"/>
                </a:lnTo>
                <a:lnTo>
                  <a:pt x="1411" y="76"/>
                </a:lnTo>
                <a:lnTo>
                  <a:pt x="1411" y="123"/>
                </a:lnTo>
                <a:close/>
                <a:moveTo>
                  <a:pt x="1335" y="123"/>
                </a:moveTo>
                <a:lnTo>
                  <a:pt x="1288" y="123"/>
                </a:lnTo>
                <a:lnTo>
                  <a:pt x="1288" y="76"/>
                </a:lnTo>
                <a:lnTo>
                  <a:pt x="1335" y="76"/>
                </a:lnTo>
                <a:lnTo>
                  <a:pt x="1335" y="123"/>
                </a:lnTo>
                <a:close/>
                <a:moveTo>
                  <a:pt x="1259" y="123"/>
                </a:moveTo>
                <a:lnTo>
                  <a:pt x="1212" y="123"/>
                </a:lnTo>
                <a:lnTo>
                  <a:pt x="1212" y="76"/>
                </a:lnTo>
                <a:lnTo>
                  <a:pt x="1259" y="76"/>
                </a:lnTo>
                <a:lnTo>
                  <a:pt x="1259" y="123"/>
                </a:lnTo>
                <a:close/>
                <a:moveTo>
                  <a:pt x="1184" y="123"/>
                </a:moveTo>
                <a:lnTo>
                  <a:pt x="1136" y="123"/>
                </a:lnTo>
                <a:lnTo>
                  <a:pt x="1136" y="76"/>
                </a:lnTo>
                <a:lnTo>
                  <a:pt x="1184" y="76"/>
                </a:lnTo>
                <a:lnTo>
                  <a:pt x="1184" y="123"/>
                </a:lnTo>
                <a:close/>
                <a:moveTo>
                  <a:pt x="1108" y="123"/>
                </a:moveTo>
                <a:lnTo>
                  <a:pt x="1060" y="123"/>
                </a:lnTo>
                <a:lnTo>
                  <a:pt x="1060" y="76"/>
                </a:lnTo>
                <a:lnTo>
                  <a:pt x="1108" y="76"/>
                </a:lnTo>
                <a:lnTo>
                  <a:pt x="1108" y="123"/>
                </a:lnTo>
                <a:close/>
                <a:moveTo>
                  <a:pt x="1032" y="123"/>
                </a:moveTo>
                <a:lnTo>
                  <a:pt x="985" y="123"/>
                </a:lnTo>
                <a:lnTo>
                  <a:pt x="985" y="76"/>
                </a:lnTo>
                <a:lnTo>
                  <a:pt x="1032" y="76"/>
                </a:lnTo>
                <a:lnTo>
                  <a:pt x="1032" y="123"/>
                </a:lnTo>
                <a:close/>
                <a:moveTo>
                  <a:pt x="881" y="123"/>
                </a:moveTo>
                <a:lnTo>
                  <a:pt x="833" y="123"/>
                </a:lnTo>
                <a:lnTo>
                  <a:pt x="833" y="76"/>
                </a:lnTo>
                <a:lnTo>
                  <a:pt x="881" y="76"/>
                </a:lnTo>
                <a:lnTo>
                  <a:pt x="881" y="123"/>
                </a:lnTo>
                <a:close/>
                <a:moveTo>
                  <a:pt x="805" y="123"/>
                </a:moveTo>
                <a:lnTo>
                  <a:pt x="758" y="123"/>
                </a:lnTo>
                <a:lnTo>
                  <a:pt x="758" y="76"/>
                </a:lnTo>
                <a:lnTo>
                  <a:pt x="805" y="76"/>
                </a:lnTo>
                <a:lnTo>
                  <a:pt x="805" y="123"/>
                </a:lnTo>
                <a:close/>
                <a:moveTo>
                  <a:pt x="729" y="123"/>
                </a:moveTo>
                <a:lnTo>
                  <a:pt x="682" y="123"/>
                </a:lnTo>
                <a:lnTo>
                  <a:pt x="682" y="76"/>
                </a:lnTo>
                <a:lnTo>
                  <a:pt x="729" y="76"/>
                </a:lnTo>
                <a:lnTo>
                  <a:pt x="729" y="123"/>
                </a:lnTo>
                <a:close/>
                <a:moveTo>
                  <a:pt x="578" y="123"/>
                </a:moveTo>
                <a:lnTo>
                  <a:pt x="530" y="123"/>
                </a:lnTo>
                <a:lnTo>
                  <a:pt x="530" y="76"/>
                </a:lnTo>
                <a:lnTo>
                  <a:pt x="578" y="76"/>
                </a:lnTo>
                <a:lnTo>
                  <a:pt x="578" y="123"/>
                </a:lnTo>
                <a:close/>
                <a:moveTo>
                  <a:pt x="2547" y="48"/>
                </a:moveTo>
                <a:lnTo>
                  <a:pt x="2499" y="48"/>
                </a:lnTo>
                <a:lnTo>
                  <a:pt x="2499" y="0"/>
                </a:lnTo>
                <a:lnTo>
                  <a:pt x="2547" y="0"/>
                </a:lnTo>
                <a:lnTo>
                  <a:pt x="2547" y="48"/>
                </a:lnTo>
                <a:close/>
                <a:moveTo>
                  <a:pt x="2244" y="48"/>
                </a:moveTo>
                <a:lnTo>
                  <a:pt x="2196" y="48"/>
                </a:lnTo>
                <a:lnTo>
                  <a:pt x="2196" y="0"/>
                </a:lnTo>
                <a:lnTo>
                  <a:pt x="2244" y="0"/>
                </a:lnTo>
                <a:lnTo>
                  <a:pt x="2244" y="48"/>
                </a:lnTo>
                <a:close/>
                <a:moveTo>
                  <a:pt x="2168" y="48"/>
                </a:moveTo>
                <a:lnTo>
                  <a:pt x="2121" y="48"/>
                </a:lnTo>
                <a:lnTo>
                  <a:pt x="2121" y="0"/>
                </a:lnTo>
                <a:lnTo>
                  <a:pt x="2168" y="0"/>
                </a:lnTo>
                <a:lnTo>
                  <a:pt x="2168" y="48"/>
                </a:lnTo>
                <a:close/>
                <a:moveTo>
                  <a:pt x="1335" y="48"/>
                </a:moveTo>
                <a:lnTo>
                  <a:pt x="1288" y="48"/>
                </a:lnTo>
                <a:lnTo>
                  <a:pt x="1288" y="0"/>
                </a:lnTo>
                <a:lnTo>
                  <a:pt x="1335" y="0"/>
                </a:lnTo>
                <a:lnTo>
                  <a:pt x="1335" y="48"/>
                </a:lnTo>
                <a:close/>
                <a:moveTo>
                  <a:pt x="1259" y="48"/>
                </a:moveTo>
                <a:lnTo>
                  <a:pt x="1212" y="48"/>
                </a:lnTo>
                <a:lnTo>
                  <a:pt x="1212" y="0"/>
                </a:lnTo>
                <a:lnTo>
                  <a:pt x="1259" y="0"/>
                </a:lnTo>
                <a:lnTo>
                  <a:pt x="1259" y="48"/>
                </a:lnTo>
                <a:close/>
                <a:moveTo>
                  <a:pt x="1184" y="48"/>
                </a:moveTo>
                <a:lnTo>
                  <a:pt x="1136" y="48"/>
                </a:lnTo>
                <a:lnTo>
                  <a:pt x="1136" y="0"/>
                </a:lnTo>
                <a:lnTo>
                  <a:pt x="1184" y="0"/>
                </a:lnTo>
                <a:lnTo>
                  <a:pt x="1184" y="48"/>
                </a:lnTo>
                <a:close/>
                <a:moveTo>
                  <a:pt x="1032" y="48"/>
                </a:moveTo>
                <a:lnTo>
                  <a:pt x="985" y="48"/>
                </a:lnTo>
                <a:lnTo>
                  <a:pt x="985" y="0"/>
                </a:lnTo>
                <a:lnTo>
                  <a:pt x="1032" y="0"/>
                </a:lnTo>
                <a:lnTo>
                  <a:pt x="1032" y="48"/>
                </a:lnTo>
                <a:close/>
                <a:moveTo>
                  <a:pt x="956" y="48"/>
                </a:moveTo>
                <a:lnTo>
                  <a:pt x="909" y="48"/>
                </a:lnTo>
                <a:lnTo>
                  <a:pt x="909" y="0"/>
                </a:lnTo>
                <a:lnTo>
                  <a:pt x="956" y="0"/>
                </a:lnTo>
                <a:lnTo>
                  <a:pt x="956" y="48"/>
                </a:lnTo>
                <a:close/>
                <a:moveTo>
                  <a:pt x="881" y="48"/>
                </a:moveTo>
                <a:lnTo>
                  <a:pt x="833" y="48"/>
                </a:lnTo>
                <a:lnTo>
                  <a:pt x="833" y="0"/>
                </a:lnTo>
                <a:lnTo>
                  <a:pt x="881" y="0"/>
                </a:lnTo>
                <a:lnTo>
                  <a:pt x="881" y="48"/>
                </a:lnTo>
                <a:close/>
                <a:moveTo>
                  <a:pt x="805" y="48"/>
                </a:moveTo>
                <a:lnTo>
                  <a:pt x="758" y="48"/>
                </a:lnTo>
                <a:lnTo>
                  <a:pt x="758" y="0"/>
                </a:lnTo>
                <a:lnTo>
                  <a:pt x="805" y="0"/>
                </a:lnTo>
                <a:lnTo>
                  <a:pt x="805" y="48"/>
                </a:lnTo>
                <a:close/>
              </a:path>
            </a:pathLst>
          </a:custGeom>
          <a:solidFill>
            <a:srgbClr val="FFC000">
              <a:alpha val="20000"/>
            </a:srgbClr>
          </a:solidFill>
          <a:ln>
            <a:noFill/>
          </a:ln>
        </p:spPr>
        <p:txBody>
          <a:bodyPr/>
          <a:lstStyle/>
          <a:p>
            <a:endParaRPr lang="zh-CN" altLang="en-US"/>
          </a:p>
        </p:txBody>
      </p:sp>
      <p:sp>
        <p:nvSpPr>
          <p:cNvPr id="3" name="矩形 2"/>
          <p:cNvSpPr/>
          <p:nvPr/>
        </p:nvSpPr>
        <p:spPr>
          <a:xfrm>
            <a:off x="607895" y="5884118"/>
            <a:ext cx="579729" cy="432048"/>
          </a:xfrm>
          <a:prstGeom prst="rect">
            <a:avLst/>
          </a:prstGeom>
          <a:solidFill>
            <a:srgbClr val="D43E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382318" y="5868652"/>
            <a:ext cx="579729" cy="432048"/>
          </a:xfrm>
          <a:prstGeom prst="rect">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031945" y="5860257"/>
            <a:ext cx="579729" cy="432048"/>
          </a:xfrm>
          <a:prstGeom prst="rect">
            <a:avLst/>
          </a:prstGeom>
          <a:solidFill>
            <a:srgbClr val="00A1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681572" y="5860257"/>
            <a:ext cx="579729" cy="432048"/>
          </a:xfrm>
          <a:prstGeom prst="rect">
            <a:avLst/>
          </a:prstGeom>
          <a:solidFill>
            <a:srgbClr val="F1B6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318135" y="5860257"/>
            <a:ext cx="579729" cy="432048"/>
          </a:xfrm>
          <a:prstGeom prst="rect">
            <a:avLst/>
          </a:prstGeom>
          <a:solidFill>
            <a:srgbClr val="B818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flipV="1">
            <a:off x="-16446" y="371440"/>
            <a:ext cx="3580334" cy="1"/>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580112" y="371440"/>
            <a:ext cx="3547442"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46"/>
          <p:cNvSpPr txBox="1"/>
          <p:nvPr/>
        </p:nvSpPr>
        <p:spPr>
          <a:xfrm>
            <a:off x="3598168" y="158146"/>
            <a:ext cx="1981944" cy="400110"/>
          </a:xfrm>
          <a:prstGeom prst="rect">
            <a:avLst/>
          </a:prstGeom>
          <a:noFill/>
        </p:spPr>
        <p:txBody>
          <a:bodyPr wrap="square" rtlCol="0">
            <a:spAutoFit/>
          </a:bodyPr>
          <a:lstStyle/>
          <a:p>
            <a:pPr algn="ctr"/>
            <a:r>
              <a:rPr lang="zh-CN" altLang="en-US" sz="2000" b="1" dirty="0" smtClean="0">
                <a:solidFill>
                  <a:schemeClr val="bg1">
                    <a:lumMod val="50000"/>
                  </a:schemeClr>
                </a:solidFill>
              </a:rPr>
              <a:t>重点项目展望</a:t>
            </a:r>
            <a:endParaRPr lang="zh-CN" altLang="en-US" sz="2000" b="1" dirty="0">
              <a:solidFill>
                <a:schemeClr val="bg1">
                  <a:lumMod val="50000"/>
                </a:schemeClr>
              </a:solidFill>
            </a:endParaRPr>
          </a:p>
        </p:txBody>
      </p:sp>
      <p:pic>
        <p:nvPicPr>
          <p:cNvPr id="11" name="图片 10"/>
          <p:cNvPicPr>
            <a:picLocks noChangeAspect="1"/>
          </p:cNvPicPr>
          <p:nvPr/>
        </p:nvPicPr>
        <p:blipFill rotWithShape="1">
          <a:blip r:embed="rId3" cstate="print">
            <a:extLst>
              <a:ext uri="{28A0092B-C50C-407E-A947-70E740481C1C}">
                <a14:useLocalDpi xmlns:a14="http://schemas.microsoft.com/office/drawing/2010/main" xmlns="" val="0"/>
              </a:ext>
            </a:extLst>
          </a:blip>
          <a:srcRect t="22172" b="17447"/>
          <a:stretch/>
        </p:blipFill>
        <p:spPr>
          <a:xfrm>
            <a:off x="0" y="2037787"/>
            <a:ext cx="9144000" cy="3105714"/>
          </a:xfrm>
          <a:prstGeom prst="rect">
            <a:avLst/>
          </a:prstGeom>
        </p:spPr>
      </p:pic>
      <p:grpSp>
        <p:nvGrpSpPr>
          <p:cNvPr id="12" name="组合 11"/>
          <p:cNvGrpSpPr/>
          <p:nvPr/>
        </p:nvGrpSpPr>
        <p:grpSpPr>
          <a:xfrm rot="1534880">
            <a:off x="450109" y="2567042"/>
            <a:ext cx="992271" cy="1148109"/>
            <a:chOff x="450109" y="2513252"/>
            <a:chExt cx="992271" cy="1148109"/>
          </a:xfrm>
        </p:grpSpPr>
        <p:sp>
          <p:nvSpPr>
            <p:cNvPr id="13" name="等腰三角形 2"/>
            <p:cNvSpPr/>
            <p:nvPr/>
          </p:nvSpPr>
          <p:spPr bwMode="auto">
            <a:xfrm rot="9051066">
              <a:off x="450109" y="2513252"/>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gradFill flip="none" rotWithShape="1">
              <a:gsLst>
                <a:gs pos="0">
                  <a:srgbClr val="F1B60F">
                    <a:shade val="30000"/>
                    <a:satMod val="115000"/>
                  </a:srgbClr>
                </a:gs>
                <a:gs pos="50000">
                  <a:srgbClr val="F1B60F">
                    <a:shade val="67500"/>
                    <a:satMod val="115000"/>
                  </a:srgbClr>
                </a:gs>
                <a:gs pos="100000">
                  <a:srgbClr val="F1B60F">
                    <a:shade val="100000"/>
                    <a:satMod val="115000"/>
                  </a:srgbClr>
                </a:gs>
              </a:gsLst>
              <a:lin ang="2700000" scaled="1"/>
              <a:tileRect/>
            </a:gradFill>
            <a:ln w="63500">
              <a:solidFill>
                <a:schemeClr val="bg1"/>
              </a:solidFill>
            </a:ln>
            <a:effectLst>
              <a:outerShdw blurRad="127000" dist="50800" dir="5400000" sx="98000" sy="98000" algn="t" rotWithShape="0">
                <a:prstClr val="black">
                  <a:alpha val="40000"/>
                </a:prstClr>
              </a:outerShdw>
            </a:effectLst>
            <a:extLst/>
          </p:spPr>
          <p:txBody>
            <a:bodyPr wrap="none" lIns="68580" tIns="34290" rIns="68580" bIns="34290" anchor="ctr"/>
            <a:lstStyle/>
            <a:p>
              <a:pPr algn="ctr"/>
              <a:endParaRPr lang="zh-CN" altLang="en-US" sz="1100" kern="0" dirty="0">
                <a:solidFill>
                  <a:srgbClr val="FFFFFF"/>
                </a:solidFill>
                <a:latin typeface="微软雅黑" pitchFamily="34" charset="-122"/>
                <a:ea typeface="微软雅黑" pitchFamily="34" charset="-122"/>
              </a:endParaRPr>
            </a:p>
          </p:txBody>
        </p:sp>
        <p:sp>
          <p:nvSpPr>
            <p:cNvPr id="14" name="TextBox 6"/>
            <p:cNvSpPr txBox="1"/>
            <p:nvPr/>
          </p:nvSpPr>
          <p:spPr>
            <a:xfrm rot="20065120">
              <a:off x="535310" y="2819333"/>
              <a:ext cx="787395"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2011</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2403586" y="3306955"/>
            <a:ext cx="992271" cy="1148109"/>
            <a:chOff x="2385656" y="3199375"/>
            <a:chExt cx="992271" cy="1148109"/>
          </a:xfrm>
        </p:grpSpPr>
        <p:sp>
          <p:nvSpPr>
            <p:cNvPr id="16" name="等腰三角形 2"/>
            <p:cNvSpPr/>
            <p:nvPr/>
          </p:nvSpPr>
          <p:spPr bwMode="auto">
            <a:xfrm rot="19861646">
              <a:off x="2385656" y="3199375"/>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gradFill flip="none" rotWithShape="1">
              <a:gsLst>
                <a:gs pos="0">
                  <a:srgbClr val="00A1DA">
                    <a:shade val="30000"/>
                    <a:satMod val="115000"/>
                  </a:srgbClr>
                </a:gs>
                <a:gs pos="50000">
                  <a:srgbClr val="00A1DA">
                    <a:shade val="67500"/>
                    <a:satMod val="115000"/>
                  </a:srgbClr>
                </a:gs>
                <a:gs pos="100000">
                  <a:srgbClr val="00A1DA">
                    <a:shade val="100000"/>
                    <a:satMod val="115000"/>
                  </a:srgbClr>
                </a:gs>
              </a:gsLst>
              <a:lin ang="2700000" scaled="1"/>
              <a:tileRect/>
            </a:gradFill>
            <a:ln w="63500">
              <a:solidFill>
                <a:schemeClr val="bg1"/>
              </a:solidFill>
            </a:ln>
            <a:effectLst>
              <a:outerShdw blurRad="127000" dist="50800" dir="5400000" sx="98000" sy="98000" algn="t" rotWithShape="0">
                <a:prstClr val="black">
                  <a:alpha val="40000"/>
                </a:prstClr>
              </a:outerShdw>
            </a:effectLst>
            <a:extLst/>
          </p:spPr>
          <p:txBody>
            <a:bodyPr wrap="none" lIns="68580" tIns="34290" rIns="68580" bIns="34290" anchor="ctr"/>
            <a:lstStyle/>
            <a:p>
              <a:pPr algn="ctr"/>
              <a:endParaRPr lang="zh-CN" altLang="en-US" sz="1100" kern="0" dirty="0">
                <a:solidFill>
                  <a:srgbClr val="FFFFFF"/>
                </a:solidFill>
                <a:latin typeface="微软雅黑" pitchFamily="34" charset="-122"/>
                <a:ea typeface="微软雅黑" pitchFamily="34" charset="-122"/>
              </a:endParaRPr>
            </a:p>
          </p:txBody>
        </p:sp>
        <p:sp>
          <p:nvSpPr>
            <p:cNvPr id="17" name="TextBox 9"/>
            <p:cNvSpPr txBox="1"/>
            <p:nvPr/>
          </p:nvSpPr>
          <p:spPr>
            <a:xfrm>
              <a:off x="2519628" y="3642553"/>
              <a:ext cx="787395"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2012</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3084638" y="1338649"/>
            <a:ext cx="992271" cy="1148109"/>
            <a:chOff x="3132595" y="1372556"/>
            <a:chExt cx="992271" cy="1148109"/>
          </a:xfrm>
          <a:solidFill>
            <a:srgbClr val="00CC99"/>
          </a:solidFill>
        </p:grpSpPr>
        <p:sp>
          <p:nvSpPr>
            <p:cNvPr id="19" name="等腰三角形 2"/>
            <p:cNvSpPr/>
            <p:nvPr/>
          </p:nvSpPr>
          <p:spPr bwMode="auto">
            <a:xfrm rot="9725433">
              <a:off x="3132595" y="1372556"/>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grpFill/>
            <a:ln w="63500">
              <a:solidFill>
                <a:schemeClr val="bg1"/>
              </a:solidFill>
            </a:ln>
            <a:effectLst>
              <a:outerShdw blurRad="127000" dist="50800" dir="5400000" sx="98000" sy="98000" algn="t" rotWithShape="0">
                <a:prstClr val="black">
                  <a:alpha val="40000"/>
                </a:prstClr>
              </a:outerShdw>
            </a:effectLst>
            <a:extLst/>
          </p:spPr>
          <p:txBody>
            <a:bodyPr wrap="none" lIns="68580" tIns="34290" rIns="68580" bIns="34290" anchor="ctr"/>
            <a:lstStyle/>
            <a:p>
              <a:pPr algn="ctr"/>
              <a:endParaRPr lang="zh-CN" altLang="en-US" sz="1100" kern="0" dirty="0">
                <a:solidFill>
                  <a:srgbClr val="FFFFFF"/>
                </a:solidFill>
                <a:latin typeface="微软雅黑" pitchFamily="34" charset="-122"/>
                <a:ea typeface="微软雅黑" pitchFamily="34" charset="-122"/>
              </a:endParaRPr>
            </a:p>
          </p:txBody>
        </p:sp>
        <p:sp>
          <p:nvSpPr>
            <p:cNvPr id="20" name="TextBox 12"/>
            <p:cNvSpPr txBox="1"/>
            <p:nvPr/>
          </p:nvSpPr>
          <p:spPr>
            <a:xfrm>
              <a:off x="3236759" y="1671584"/>
              <a:ext cx="787395"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2013</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4847977" y="2578893"/>
            <a:ext cx="992271" cy="1148109"/>
            <a:chOff x="4856942" y="2489243"/>
            <a:chExt cx="992271" cy="1148109"/>
          </a:xfrm>
        </p:grpSpPr>
        <p:sp>
          <p:nvSpPr>
            <p:cNvPr id="22" name="等腰三角形 2"/>
            <p:cNvSpPr/>
            <p:nvPr/>
          </p:nvSpPr>
          <p:spPr bwMode="auto">
            <a:xfrm rot="20624090">
              <a:off x="4856942" y="2489243"/>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gradFill flip="none" rotWithShape="1">
              <a:gsLst>
                <a:gs pos="0">
                  <a:srgbClr val="F1B60F">
                    <a:shade val="30000"/>
                    <a:satMod val="115000"/>
                  </a:srgbClr>
                </a:gs>
                <a:gs pos="50000">
                  <a:srgbClr val="F1B60F">
                    <a:shade val="67500"/>
                    <a:satMod val="115000"/>
                  </a:srgbClr>
                </a:gs>
                <a:gs pos="100000">
                  <a:srgbClr val="F1B60F">
                    <a:shade val="100000"/>
                    <a:satMod val="115000"/>
                  </a:srgbClr>
                </a:gs>
              </a:gsLst>
              <a:lin ang="2700000" scaled="1"/>
              <a:tileRect/>
            </a:gradFill>
            <a:ln w="63500">
              <a:solidFill>
                <a:schemeClr val="bg1"/>
              </a:solidFill>
            </a:ln>
            <a:effectLst>
              <a:outerShdw blurRad="127000" dist="50800" dir="5400000" sx="98000" sy="98000" algn="t" rotWithShape="0">
                <a:prstClr val="black">
                  <a:alpha val="40000"/>
                </a:prstClr>
              </a:outerShdw>
            </a:effectLst>
            <a:extLst/>
          </p:spPr>
          <p:txBody>
            <a:bodyPr wrap="none" lIns="68580" tIns="34290" rIns="68580" bIns="34290" anchor="ctr"/>
            <a:lstStyle/>
            <a:p>
              <a:pPr algn="ctr"/>
              <a:endParaRPr lang="zh-CN" altLang="en-US" sz="1100" kern="0" dirty="0">
                <a:solidFill>
                  <a:srgbClr val="FFFFFF"/>
                </a:solidFill>
                <a:latin typeface="微软雅黑" pitchFamily="34" charset="-122"/>
                <a:ea typeface="微软雅黑" pitchFamily="34" charset="-122"/>
              </a:endParaRPr>
            </a:p>
          </p:txBody>
        </p:sp>
        <p:sp>
          <p:nvSpPr>
            <p:cNvPr id="23" name="TextBox 15"/>
            <p:cNvSpPr txBox="1"/>
            <p:nvPr/>
          </p:nvSpPr>
          <p:spPr>
            <a:xfrm>
              <a:off x="4995932" y="2947465"/>
              <a:ext cx="787395"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2014</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6202332" y="850858"/>
            <a:ext cx="992271" cy="1148109"/>
            <a:chOff x="6300947" y="940508"/>
            <a:chExt cx="992271" cy="1148109"/>
          </a:xfrm>
          <a:solidFill>
            <a:srgbClr val="00A1DA"/>
          </a:solidFill>
        </p:grpSpPr>
        <p:sp>
          <p:nvSpPr>
            <p:cNvPr id="25" name="等腰三角形 2"/>
            <p:cNvSpPr/>
            <p:nvPr/>
          </p:nvSpPr>
          <p:spPr bwMode="auto">
            <a:xfrm rot="10800000">
              <a:off x="6300947" y="940508"/>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grpFill/>
            <a:ln w="63500">
              <a:solidFill>
                <a:schemeClr val="bg1"/>
              </a:solidFill>
            </a:ln>
            <a:effectLst>
              <a:outerShdw blurRad="127000" dist="50800" dir="5400000" sx="98000" sy="98000" algn="t" rotWithShape="0">
                <a:prstClr val="black">
                  <a:alpha val="40000"/>
                </a:prstClr>
              </a:outerShdw>
            </a:effectLst>
            <a:extLst/>
          </p:spPr>
          <p:txBody>
            <a:bodyPr wrap="none" lIns="68580" tIns="34290" rIns="68580" bIns="34290" anchor="ctr"/>
            <a:lstStyle/>
            <a:p>
              <a:pPr algn="ctr"/>
              <a:endParaRPr lang="zh-CN" altLang="en-US" sz="1100" kern="0" dirty="0">
                <a:solidFill>
                  <a:srgbClr val="FFFFFF"/>
                </a:solidFill>
                <a:latin typeface="微软雅黑" pitchFamily="34" charset="-122"/>
                <a:ea typeface="微软雅黑" pitchFamily="34" charset="-122"/>
              </a:endParaRPr>
            </a:p>
          </p:txBody>
        </p:sp>
        <p:sp>
          <p:nvSpPr>
            <p:cNvPr id="26" name="TextBox 18"/>
            <p:cNvSpPr txBox="1"/>
            <p:nvPr/>
          </p:nvSpPr>
          <p:spPr>
            <a:xfrm>
              <a:off x="6413042" y="1227242"/>
              <a:ext cx="787395"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2015</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7444397" y="2555040"/>
            <a:ext cx="992271" cy="1148109"/>
            <a:chOff x="7525082" y="2483320"/>
            <a:chExt cx="992271" cy="1148109"/>
          </a:xfrm>
        </p:grpSpPr>
        <p:sp>
          <p:nvSpPr>
            <p:cNvPr id="28" name="等腰三角形 2"/>
            <p:cNvSpPr/>
            <p:nvPr/>
          </p:nvSpPr>
          <p:spPr bwMode="auto">
            <a:xfrm rot="430599">
              <a:off x="7525082" y="2483320"/>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gradFill flip="none" rotWithShape="1">
              <a:gsLst>
                <a:gs pos="0">
                  <a:srgbClr val="00CC99">
                    <a:shade val="30000"/>
                    <a:satMod val="115000"/>
                  </a:srgbClr>
                </a:gs>
                <a:gs pos="50000">
                  <a:srgbClr val="00CC99">
                    <a:shade val="67500"/>
                    <a:satMod val="115000"/>
                  </a:srgbClr>
                </a:gs>
                <a:gs pos="100000">
                  <a:srgbClr val="00CC99">
                    <a:shade val="100000"/>
                    <a:satMod val="115000"/>
                  </a:srgbClr>
                </a:gs>
              </a:gsLst>
              <a:lin ang="2700000" scaled="1"/>
              <a:tileRect/>
            </a:gradFill>
            <a:ln w="63500">
              <a:solidFill>
                <a:schemeClr val="bg1"/>
              </a:solidFill>
            </a:ln>
            <a:effectLst>
              <a:outerShdw blurRad="127000" dist="50800" dir="5400000" sx="98000" sy="98000" algn="t" rotWithShape="0">
                <a:prstClr val="black">
                  <a:alpha val="40000"/>
                </a:prstClr>
              </a:outerShdw>
            </a:effectLst>
            <a:extLst/>
          </p:spPr>
          <p:txBody>
            <a:bodyPr wrap="none" lIns="68580" tIns="34290" rIns="68580" bIns="34290" anchor="ctr"/>
            <a:lstStyle/>
            <a:p>
              <a:pPr algn="ctr"/>
              <a:endParaRPr lang="zh-CN" altLang="en-US" sz="1100" kern="0" dirty="0">
                <a:solidFill>
                  <a:srgbClr val="FFFFFF"/>
                </a:solidFill>
                <a:latin typeface="微软雅黑" pitchFamily="34" charset="-122"/>
                <a:ea typeface="微软雅黑" pitchFamily="34" charset="-122"/>
              </a:endParaRPr>
            </a:p>
          </p:txBody>
        </p:sp>
        <p:sp>
          <p:nvSpPr>
            <p:cNvPr id="29" name="TextBox 21"/>
            <p:cNvSpPr txBox="1"/>
            <p:nvPr/>
          </p:nvSpPr>
          <p:spPr>
            <a:xfrm>
              <a:off x="7628212" y="2933985"/>
              <a:ext cx="787395"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2016</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30" name="椭圆 29"/>
          <p:cNvSpPr/>
          <p:nvPr/>
        </p:nvSpPr>
        <p:spPr>
          <a:xfrm>
            <a:off x="934015" y="4042231"/>
            <a:ext cx="216024" cy="216024"/>
          </a:xfrm>
          <a:prstGeom prst="ellipse">
            <a:avLst/>
          </a:prstGeom>
          <a:gradFill flip="none" rotWithShape="1">
            <a:gsLst>
              <a:gs pos="0">
                <a:srgbClr val="F1B60F">
                  <a:shade val="30000"/>
                  <a:satMod val="115000"/>
                </a:srgbClr>
              </a:gs>
              <a:gs pos="50000">
                <a:srgbClr val="F1B60F">
                  <a:shade val="67500"/>
                  <a:satMod val="115000"/>
                </a:srgbClr>
              </a:gs>
              <a:gs pos="100000">
                <a:srgbClr val="F1B60F">
                  <a:shade val="100000"/>
                  <a:satMod val="115000"/>
                </a:srgbClr>
              </a:gs>
            </a:gsLst>
            <a:lin ang="5400000" scaled="1"/>
            <a:tileRect/>
          </a:gra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1" name="椭圆 30"/>
          <p:cNvSpPr/>
          <p:nvPr/>
        </p:nvSpPr>
        <p:spPr>
          <a:xfrm>
            <a:off x="2411616" y="3068944"/>
            <a:ext cx="216024" cy="216024"/>
          </a:xfrm>
          <a:prstGeom prst="ellipse">
            <a:avLst/>
          </a:prstGeom>
          <a:gradFill flip="none" rotWithShape="1">
            <a:gsLst>
              <a:gs pos="0">
                <a:srgbClr val="00A1DA">
                  <a:shade val="30000"/>
                  <a:satMod val="115000"/>
                </a:srgbClr>
              </a:gs>
              <a:gs pos="50000">
                <a:srgbClr val="00A1DA">
                  <a:shade val="67500"/>
                  <a:satMod val="115000"/>
                </a:srgbClr>
              </a:gs>
              <a:gs pos="100000">
                <a:srgbClr val="00A1DA">
                  <a:shade val="100000"/>
                  <a:satMod val="115000"/>
                </a:srgbClr>
              </a:gs>
            </a:gsLst>
            <a:lin ang="2700000" scaled="1"/>
            <a:tileRect/>
          </a:gra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2" name="椭圆 31"/>
          <p:cNvSpPr/>
          <p:nvPr/>
        </p:nvSpPr>
        <p:spPr>
          <a:xfrm>
            <a:off x="3736956" y="2555335"/>
            <a:ext cx="216024" cy="216024"/>
          </a:xfrm>
          <a:prstGeom prst="ellipse">
            <a:avLst/>
          </a:prstGeom>
          <a:gradFill flip="none" rotWithShape="1">
            <a:gsLst>
              <a:gs pos="0">
                <a:srgbClr val="00CC99">
                  <a:shade val="30000"/>
                  <a:satMod val="115000"/>
                </a:srgbClr>
              </a:gs>
              <a:gs pos="50000">
                <a:srgbClr val="00CC99">
                  <a:shade val="67500"/>
                  <a:satMod val="115000"/>
                </a:srgbClr>
              </a:gs>
              <a:gs pos="100000">
                <a:srgbClr val="00CC99">
                  <a:shade val="100000"/>
                  <a:satMod val="115000"/>
                </a:srgbClr>
              </a:gs>
            </a:gsLst>
            <a:lin ang="2700000" scaled="1"/>
            <a:tileRect/>
          </a:gra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3" name="椭圆 32"/>
          <p:cNvSpPr/>
          <p:nvPr/>
        </p:nvSpPr>
        <p:spPr>
          <a:xfrm>
            <a:off x="5003898" y="2256677"/>
            <a:ext cx="216024" cy="216024"/>
          </a:xfrm>
          <a:prstGeom prst="ellipse">
            <a:avLst/>
          </a:prstGeom>
          <a:gradFill flip="none" rotWithShape="1">
            <a:gsLst>
              <a:gs pos="0">
                <a:srgbClr val="F1B60F">
                  <a:shade val="30000"/>
                  <a:satMod val="115000"/>
                </a:srgbClr>
              </a:gs>
              <a:gs pos="50000">
                <a:srgbClr val="F1B60F">
                  <a:shade val="67500"/>
                  <a:satMod val="115000"/>
                </a:srgbClr>
              </a:gs>
              <a:gs pos="100000">
                <a:srgbClr val="F1B60F">
                  <a:shade val="100000"/>
                  <a:satMod val="115000"/>
                </a:srgbClr>
              </a:gs>
            </a:gsLst>
            <a:lin ang="2700000" scaled="1"/>
            <a:tileRect/>
          </a:gra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4" name="椭圆 33"/>
          <p:cNvSpPr/>
          <p:nvPr/>
        </p:nvSpPr>
        <p:spPr>
          <a:xfrm>
            <a:off x="6591147" y="2150384"/>
            <a:ext cx="216024" cy="216024"/>
          </a:xfrm>
          <a:prstGeom prst="ellipse">
            <a:avLst/>
          </a:prstGeom>
          <a:gradFill flip="none" rotWithShape="1">
            <a:gsLst>
              <a:gs pos="0">
                <a:srgbClr val="00A1DA">
                  <a:shade val="30000"/>
                  <a:satMod val="115000"/>
                </a:srgbClr>
              </a:gs>
              <a:gs pos="50000">
                <a:srgbClr val="00A1DA">
                  <a:shade val="67500"/>
                  <a:satMod val="115000"/>
                </a:srgbClr>
              </a:gs>
              <a:gs pos="100000">
                <a:srgbClr val="00A1DA">
                  <a:shade val="100000"/>
                  <a:satMod val="115000"/>
                </a:srgbClr>
              </a:gs>
            </a:gsLst>
            <a:lin ang="2700000" scaled="1"/>
            <a:tileRect/>
          </a:gra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5" name="椭圆 34"/>
          <p:cNvSpPr/>
          <p:nvPr/>
        </p:nvSpPr>
        <p:spPr>
          <a:xfrm>
            <a:off x="7958462" y="2211025"/>
            <a:ext cx="216024" cy="216024"/>
          </a:xfrm>
          <a:prstGeom prst="ellipse">
            <a:avLst/>
          </a:prstGeom>
          <a:gradFill flip="none" rotWithShape="1">
            <a:gsLst>
              <a:gs pos="0">
                <a:srgbClr val="00CC99">
                  <a:shade val="30000"/>
                  <a:satMod val="115000"/>
                </a:srgbClr>
              </a:gs>
              <a:gs pos="50000">
                <a:srgbClr val="00CC99">
                  <a:shade val="67500"/>
                  <a:satMod val="115000"/>
                </a:srgbClr>
              </a:gs>
              <a:gs pos="100000">
                <a:srgbClr val="00CC99">
                  <a:shade val="100000"/>
                  <a:satMod val="115000"/>
                </a:srgbClr>
              </a:gs>
            </a:gsLst>
            <a:lin ang="2700000" scaled="1"/>
            <a:tileRect/>
          </a:gra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6" name="TextBox 28"/>
          <p:cNvSpPr txBox="1"/>
          <p:nvPr/>
        </p:nvSpPr>
        <p:spPr>
          <a:xfrm>
            <a:off x="1092392" y="4192433"/>
            <a:ext cx="1419818" cy="806439"/>
          </a:xfrm>
          <a:prstGeom prst="rect">
            <a:avLst/>
          </a:prstGeom>
          <a:noFill/>
        </p:spPr>
        <p:txBody>
          <a:bodyPr wrap="square" rtlCol="0">
            <a:spAutoFit/>
          </a:bodyPr>
          <a:lstStyle/>
          <a:p>
            <a:pPr>
              <a:lnSpc>
                <a:spcPct val="120000"/>
              </a:lnSpc>
            </a:pPr>
            <a:r>
              <a:rPr lang="zh-CN" altLang="en-US" sz="1000" dirty="0">
                <a:latin typeface="宋体" panose="02010600030101010101" pitchFamily="2" charset="-122"/>
                <a:ea typeface="宋体" panose="02010600030101010101" pitchFamily="2" charset="-122"/>
                <a:sym typeface="微软雅黑" pitchFamily="34" charset="-122"/>
              </a:rPr>
              <a:t>您的内容打在这里，或者通过复制您的文本后，在此框中选择粘贴</a:t>
            </a:r>
          </a:p>
        </p:txBody>
      </p:sp>
      <p:sp>
        <p:nvSpPr>
          <p:cNvPr id="37" name="TextBox 29"/>
          <p:cNvSpPr txBox="1"/>
          <p:nvPr/>
        </p:nvSpPr>
        <p:spPr>
          <a:xfrm>
            <a:off x="1641598" y="2305784"/>
            <a:ext cx="1419818" cy="806439"/>
          </a:xfrm>
          <a:prstGeom prst="rect">
            <a:avLst/>
          </a:prstGeom>
          <a:noFill/>
        </p:spPr>
        <p:txBody>
          <a:bodyPr wrap="square" rtlCol="0">
            <a:spAutoFit/>
          </a:bodyPr>
          <a:lstStyle/>
          <a:p>
            <a:pPr>
              <a:lnSpc>
                <a:spcPct val="120000"/>
              </a:lnSpc>
            </a:pPr>
            <a:r>
              <a:rPr lang="zh-CN" altLang="en-US" sz="1000" dirty="0">
                <a:latin typeface="宋体" panose="02010600030101010101" pitchFamily="2" charset="-122"/>
                <a:ea typeface="宋体" panose="02010600030101010101" pitchFamily="2" charset="-122"/>
                <a:sym typeface="微软雅黑" pitchFamily="34" charset="-122"/>
              </a:rPr>
              <a:t>您的内容打在这里，或者通过复制您的文本后，在此框中选择粘贴</a:t>
            </a:r>
          </a:p>
        </p:txBody>
      </p:sp>
      <p:sp>
        <p:nvSpPr>
          <p:cNvPr id="38" name="TextBox 30"/>
          <p:cNvSpPr txBox="1"/>
          <p:nvPr/>
        </p:nvSpPr>
        <p:spPr>
          <a:xfrm>
            <a:off x="3324953" y="2876916"/>
            <a:ext cx="1419818" cy="806439"/>
          </a:xfrm>
          <a:prstGeom prst="rect">
            <a:avLst/>
          </a:prstGeom>
          <a:noFill/>
        </p:spPr>
        <p:txBody>
          <a:bodyPr wrap="square" rtlCol="0">
            <a:spAutoFit/>
          </a:bodyPr>
          <a:lstStyle/>
          <a:p>
            <a:pPr>
              <a:lnSpc>
                <a:spcPct val="120000"/>
              </a:lnSpc>
            </a:pPr>
            <a:r>
              <a:rPr lang="zh-CN" altLang="en-US" sz="1000" dirty="0">
                <a:latin typeface="宋体" panose="02010600030101010101" pitchFamily="2" charset="-122"/>
                <a:ea typeface="宋体" panose="02010600030101010101" pitchFamily="2" charset="-122"/>
                <a:sym typeface="微软雅黑" pitchFamily="34" charset="-122"/>
              </a:rPr>
              <a:t>您的内容打在这里，或者通过复制您的文本后，在此框中选择粘贴</a:t>
            </a:r>
          </a:p>
        </p:txBody>
      </p:sp>
      <p:sp>
        <p:nvSpPr>
          <p:cNvPr id="39" name="TextBox 31"/>
          <p:cNvSpPr txBox="1"/>
          <p:nvPr/>
        </p:nvSpPr>
        <p:spPr>
          <a:xfrm>
            <a:off x="4502871" y="1505525"/>
            <a:ext cx="1419818" cy="806439"/>
          </a:xfrm>
          <a:prstGeom prst="rect">
            <a:avLst/>
          </a:prstGeom>
          <a:noFill/>
        </p:spPr>
        <p:txBody>
          <a:bodyPr wrap="square" rtlCol="0">
            <a:spAutoFit/>
          </a:bodyPr>
          <a:lstStyle/>
          <a:p>
            <a:pPr>
              <a:lnSpc>
                <a:spcPct val="120000"/>
              </a:lnSpc>
            </a:pPr>
            <a:r>
              <a:rPr lang="zh-CN" altLang="en-US" sz="1000" dirty="0">
                <a:latin typeface="宋体" panose="02010600030101010101" pitchFamily="2" charset="-122"/>
                <a:ea typeface="宋体" panose="02010600030101010101" pitchFamily="2" charset="-122"/>
                <a:sym typeface="微软雅黑" pitchFamily="34" charset="-122"/>
              </a:rPr>
              <a:t>您的内容打在这里，或者通过复制您的文本后，在此框中选择粘贴</a:t>
            </a:r>
          </a:p>
        </p:txBody>
      </p:sp>
      <p:sp>
        <p:nvSpPr>
          <p:cNvPr id="40" name="TextBox 32"/>
          <p:cNvSpPr txBox="1"/>
          <p:nvPr/>
        </p:nvSpPr>
        <p:spPr>
          <a:xfrm>
            <a:off x="6046229" y="2458735"/>
            <a:ext cx="1419818" cy="830997"/>
          </a:xfrm>
          <a:prstGeom prst="rect">
            <a:avLst/>
          </a:prstGeom>
          <a:noFill/>
        </p:spPr>
        <p:txBody>
          <a:bodyPr wrap="square" rtlCol="0">
            <a:spAutoFit/>
          </a:bodyPr>
          <a:lstStyle/>
          <a:p>
            <a:pPr>
              <a:lnSpc>
                <a:spcPct val="120000"/>
              </a:lnSpc>
            </a:pPr>
            <a:r>
              <a:rPr lang="zh-CN" altLang="en-US" sz="1000" dirty="0">
                <a:latin typeface="宋体" panose="02010600030101010101" pitchFamily="2" charset="-122"/>
                <a:ea typeface="宋体" panose="02010600030101010101" pitchFamily="2" charset="-122"/>
                <a:sym typeface="微软雅黑" pitchFamily="34" charset="-122"/>
              </a:rPr>
              <a:t>您的内容打在这里，或者通过复制您的文本后，在此框中选择粘贴</a:t>
            </a:r>
          </a:p>
        </p:txBody>
      </p:sp>
      <p:sp>
        <p:nvSpPr>
          <p:cNvPr id="41" name="TextBox 33"/>
          <p:cNvSpPr txBox="1"/>
          <p:nvPr/>
        </p:nvSpPr>
        <p:spPr>
          <a:xfrm>
            <a:off x="7563625" y="1395861"/>
            <a:ext cx="1419818" cy="806439"/>
          </a:xfrm>
          <a:prstGeom prst="rect">
            <a:avLst/>
          </a:prstGeom>
          <a:noFill/>
        </p:spPr>
        <p:txBody>
          <a:bodyPr wrap="square" rtlCol="0">
            <a:spAutoFit/>
          </a:bodyPr>
          <a:lstStyle/>
          <a:p>
            <a:pPr>
              <a:lnSpc>
                <a:spcPct val="120000"/>
              </a:lnSpc>
            </a:pPr>
            <a:r>
              <a:rPr lang="zh-CN" altLang="en-US" sz="1000" dirty="0">
                <a:latin typeface="宋体" panose="02010600030101010101" pitchFamily="2" charset="-122"/>
                <a:ea typeface="宋体" panose="02010600030101010101" pitchFamily="2" charset="-122"/>
                <a:sym typeface="微软雅黑" pitchFamily="34" charset="-122"/>
              </a:rPr>
              <a:t>您的内容打在这里，或者通过复制您的文本后，在此框中选择粘贴</a:t>
            </a:r>
          </a:p>
        </p:txBody>
      </p:sp>
    </p:spTree>
    <p:extLst>
      <p:ext uri="{BB962C8B-B14F-4D97-AF65-F5344CB8AC3E}">
        <p14:creationId xmlns:p14="http://schemas.microsoft.com/office/powerpoint/2010/main" xmlns="" val="3551363374"/>
      </p:ext>
    </p:extLst>
  </p:cSld>
  <p:clrMapOvr>
    <a:masterClrMapping/>
  </p:clrMapOvr>
  <p:transition spd="slow" advClick="0" advTm="13515">
    <p:fade/>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52000">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14:bounceEnd="52000">
                                          <p:cBhvr additive="base">
                                            <p:cTn id="16" dur="500" fill="hold"/>
                                            <p:tgtEl>
                                              <p:spTgt spid="10"/>
                                            </p:tgtEl>
                                            <p:attrNameLst>
                                              <p:attrName>ppt_x</p:attrName>
                                            </p:attrNameLst>
                                          </p:cBhvr>
                                          <p:tavLst>
                                            <p:tav tm="0">
                                              <p:val>
                                                <p:strVal val="#ppt_x"/>
                                              </p:val>
                                            </p:tav>
                                            <p:tav tm="100000">
                                              <p:val>
                                                <p:strVal val="#ppt_x"/>
                                              </p:val>
                                            </p:tav>
                                          </p:tavLst>
                                        </p:anim>
                                        <p:anim calcmode="lin" valueType="num" p14:bounceEnd="52000">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left)">
                                          <p:cBhvr>
                                            <p:cTn id="35" dur="500"/>
                                            <p:tgtEl>
                                              <p:spTgt spid="36"/>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par>
                              <p:cTn id="40" fill="hold">
                                <p:stCondLst>
                                  <p:cond delay="4000"/>
                                </p:stCondLst>
                                <p:childTnLst>
                                  <p:par>
                                    <p:cTn id="41" presetID="47"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5500"/>
                                </p:stCondLst>
                                <p:childTnLst>
                                  <p:par>
                                    <p:cTn id="51" presetID="10"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wipe(left)">
                                          <p:cBhvr>
                                            <p:cTn id="63" dur="500"/>
                                            <p:tgtEl>
                                              <p:spTgt spid="38"/>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childTnLst>
                              </p:cTn>
                            </p:par>
                            <p:par>
                              <p:cTn id="68" fill="hold">
                                <p:stCondLst>
                                  <p:cond delay="8000"/>
                                </p:stCondLst>
                                <p:childTnLst>
                                  <p:par>
                                    <p:cTn id="69" presetID="47" presetClass="entr" presetSubtype="0"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wipe(left)">
                                          <p:cBhvr>
                                            <p:cTn id="77" dur="500"/>
                                            <p:tgtEl>
                                              <p:spTgt spid="39"/>
                                            </p:tgtEl>
                                          </p:cBhvr>
                                        </p:animEffect>
                                      </p:childTnLst>
                                    </p:cTn>
                                  </p:par>
                                </p:childTnLst>
                              </p:cTn>
                            </p:par>
                            <p:par>
                              <p:cTn id="78" fill="hold">
                                <p:stCondLst>
                                  <p:cond delay="9500"/>
                                </p:stCondLst>
                                <p:childTnLst>
                                  <p:par>
                                    <p:cTn id="79" presetID="10"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500"/>
                                            <p:tgtEl>
                                              <p:spTgt spid="34"/>
                                            </p:tgtEl>
                                          </p:cBhvr>
                                        </p:animEffect>
                                      </p:childTnLst>
                                    </p:cTn>
                                  </p:par>
                                </p:childTnLst>
                              </p:cTn>
                            </p:par>
                            <p:par>
                              <p:cTn id="82" fill="hold">
                                <p:stCondLst>
                                  <p:cond delay="10000"/>
                                </p:stCondLst>
                                <p:childTnLst>
                                  <p:par>
                                    <p:cTn id="83" presetID="42" presetClass="entr" presetSubtype="0"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fade">
                                          <p:cBhvr>
                                            <p:cTn id="85" dur="1000"/>
                                            <p:tgtEl>
                                              <p:spTgt spid="24"/>
                                            </p:tgtEl>
                                          </p:cBhvr>
                                        </p:animEffect>
                                        <p:anim calcmode="lin" valueType="num">
                                          <p:cBhvr>
                                            <p:cTn id="86" dur="1000" fill="hold"/>
                                            <p:tgtEl>
                                              <p:spTgt spid="24"/>
                                            </p:tgtEl>
                                            <p:attrNameLst>
                                              <p:attrName>ppt_x</p:attrName>
                                            </p:attrNameLst>
                                          </p:cBhvr>
                                          <p:tavLst>
                                            <p:tav tm="0">
                                              <p:val>
                                                <p:strVal val="#ppt_x"/>
                                              </p:val>
                                            </p:tav>
                                            <p:tav tm="100000">
                                              <p:val>
                                                <p:strVal val="#ppt_x"/>
                                              </p:val>
                                            </p:tav>
                                          </p:tavLst>
                                        </p:anim>
                                        <p:anim calcmode="lin" valueType="num">
                                          <p:cBhvr>
                                            <p:cTn id="87" dur="1000" fill="hold"/>
                                            <p:tgtEl>
                                              <p:spTgt spid="24"/>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8" fill="hold" grpId="0"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wipe(left)">
                                          <p:cBhvr>
                                            <p:cTn id="91" dur="500"/>
                                            <p:tgtEl>
                                              <p:spTgt spid="40"/>
                                            </p:tgtEl>
                                          </p:cBhvr>
                                        </p:animEffect>
                                      </p:childTnLst>
                                    </p:cTn>
                                  </p:par>
                                </p:childTnLst>
                              </p:cTn>
                            </p:par>
                            <p:par>
                              <p:cTn id="92" fill="hold">
                                <p:stCondLst>
                                  <p:cond delay="11500"/>
                                </p:stCondLst>
                                <p:childTnLst>
                                  <p:par>
                                    <p:cTn id="93" presetID="10" presetClass="entr" presetSubtype="0"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fade">
                                          <p:cBhvr>
                                            <p:cTn id="95" dur="500"/>
                                            <p:tgtEl>
                                              <p:spTgt spid="35"/>
                                            </p:tgtEl>
                                          </p:cBhvr>
                                        </p:animEffect>
                                      </p:childTnLst>
                                    </p:cTn>
                                  </p:par>
                                </p:childTnLst>
                              </p:cTn>
                            </p:par>
                            <p:par>
                              <p:cTn id="96" fill="hold">
                                <p:stCondLst>
                                  <p:cond delay="12000"/>
                                </p:stCondLst>
                                <p:childTnLst>
                                  <p:par>
                                    <p:cTn id="97" presetID="47" presetClass="entr" presetSubtype="0" fill="hold" nodeType="afterEffect">
                                      <p:stCondLst>
                                        <p:cond delay="0"/>
                                      </p:stCondLst>
                                      <p:childTnLst>
                                        <p:set>
                                          <p:cBhvr>
                                            <p:cTn id="98" dur="1" fill="hold">
                                              <p:stCondLst>
                                                <p:cond delay="0"/>
                                              </p:stCondLst>
                                            </p:cTn>
                                            <p:tgtEl>
                                              <p:spTgt spid="27"/>
                                            </p:tgtEl>
                                            <p:attrNameLst>
                                              <p:attrName>style.visibility</p:attrName>
                                            </p:attrNameLst>
                                          </p:cBhvr>
                                          <p:to>
                                            <p:strVal val="visible"/>
                                          </p:to>
                                        </p:set>
                                        <p:animEffect transition="in" filter="fade">
                                          <p:cBhvr>
                                            <p:cTn id="99" dur="1000"/>
                                            <p:tgtEl>
                                              <p:spTgt spid="27"/>
                                            </p:tgtEl>
                                          </p:cBhvr>
                                        </p:animEffect>
                                        <p:anim calcmode="lin" valueType="num">
                                          <p:cBhvr>
                                            <p:cTn id="100" dur="1000" fill="hold"/>
                                            <p:tgtEl>
                                              <p:spTgt spid="27"/>
                                            </p:tgtEl>
                                            <p:attrNameLst>
                                              <p:attrName>ppt_x</p:attrName>
                                            </p:attrNameLst>
                                          </p:cBhvr>
                                          <p:tavLst>
                                            <p:tav tm="0">
                                              <p:val>
                                                <p:strVal val="#ppt_x"/>
                                              </p:val>
                                            </p:tav>
                                            <p:tav tm="100000">
                                              <p:val>
                                                <p:strVal val="#ppt_x"/>
                                              </p:val>
                                            </p:tav>
                                          </p:tavLst>
                                        </p:anim>
                                        <p:anim calcmode="lin" valueType="num">
                                          <p:cBhvr>
                                            <p:cTn id="101" dur="1000" fill="hold"/>
                                            <p:tgtEl>
                                              <p:spTgt spid="27"/>
                                            </p:tgtEl>
                                            <p:attrNameLst>
                                              <p:attrName>ppt_y</p:attrName>
                                            </p:attrNameLst>
                                          </p:cBhvr>
                                          <p:tavLst>
                                            <p:tav tm="0">
                                              <p:val>
                                                <p:strVal val="#ppt_y-.1"/>
                                              </p:val>
                                            </p:tav>
                                            <p:tav tm="100000">
                                              <p:val>
                                                <p:strVal val="#ppt_y"/>
                                              </p:val>
                                            </p:tav>
                                          </p:tavLst>
                                        </p:anim>
                                      </p:childTnLst>
                                    </p:cTn>
                                  </p:par>
                                </p:childTnLst>
                              </p:cTn>
                            </p:par>
                            <p:par>
                              <p:cTn id="102" fill="hold">
                                <p:stCondLst>
                                  <p:cond delay="13000"/>
                                </p:stCondLst>
                                <p:childTnLst>
                                  <p:par>
                                    <p:cTn id="103" presetID="22" presetClass="entr" presetSubtype="8" fill="hold" grpId="0" nodeType="afterEffect">
                                      <p:stCondLst>
                                        <p:cond delay="0"/>
                                      </p:stCondLst>
                                      <p:childTnLst>
                                        <p:set>
                                          <p:cBhvr>
                                            <p:cTn id="104" dur="1" fill="hold">
                                              <p:stCondLst>
                                                <p:cond delay="0"/>
                                              </p:stCondLst>
                                            </p:cTn>
                                            <p:tgtEl>
                                              <p:spTgt spid="41"/>
                                            </p:tgtEl>
                                            <p:attrNameLst>
                                              <p:attrName>style.visibility</p:attrName>
                                            </p:attrNameLst>
                                          </p:cBhvr>
                                          <p:to>
                                            <p:strVal val="visible"/>
                                          </p:to>
                                        </p:set>
                                        <p:animEffect transition="in" filter="wipe(left)">
                                          <p:cBhvr>
                                            <p:cTn id="10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0" grpId="0" animBg="1"/>
          <p:bldP spid="31" grpId="0" animBg="1"/>
          <p:bldP spid="32" grpId="0" animBg="1"/>
          <p:bldP spid="33" grpId="0" animBg="1"/>
          <p:bldP spid="34" grpId="0" animBg="1"/>
          <p:bldP spid="35" grpId="0" animBg="1"/>
          <p:bldP spid="36" grpId="0"/>
          <p:bldP spid="37" grpId="0"/>
          <p:bldP spid="38" grpId="0"/>
          <p:bldP spid="39" grpId="0"/>
          <p:bldP spid="40" grpId="0"/>
          <p:bldP spid="4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left)">
                                          <p:cBhvr>
                                            <p:cTn id="35" dur="500"/>
                                            <p:tgtEl>
                                              <p:spTgt spid="36"/>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par>
                              <p:cTn id="40" fill="hold">
                                <p:stCondLst>
                                  <p:cond delay="4000"/>
                                </p:stCondLst>
                                <p:childTnLst>
                                  <p:par>
                                    <p:cTn id="41" presetID="47"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5500"/>
                                </p:stCondLst>
                                <p:childTnLst>
                                  <p:par>
                                    <p:cTn id="51" presetID="10"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wipe(left)">
                                          <p:cBhvr>
                                            <p:cTn id="63" dur="500"/>
                                            <p:tgtEl>
                                              <p:spTgt spid="38"/>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childTnLst>
                              </p:cTn>
                            </p:par>
                            <p:par>
                              <p:cTn id="68" fill="hold">
                                <p:stCondLst>
                                  <p:cond delay="8000"/>
                                </p:stCondLst>
                                <p:childTnLst>
                                  <p:par>
                                    <p:cTn id="69" presetID="47" presetClass="entr" presetSubtype="0"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wipe(left)">
                                          <p:cBhvr>
                                            <p:cTn id="77" dur="500"/>
                                            <p:tgtEl>
                                              <p:spTgt spid="39"/>
                                            </p:tgtEl>
                                          </p:cBhvr>
                                        </p:animEffect>
                                      </p:childTnLst>
                                    </p:cTn>
                                  </p:par>
                                </p:childTnLst>
                              </p:cTn>
                            </p:par>
                            <p:par>
                              <p:cTn id="78" fill="hold">
                                <p:stCondLst>
                                  <p:cond delay="9500"/>
                                </p:stCondLst>
                                <p:childTnLst>
                                  <p:par>
                                    <p:cTn id="79" presetID="10"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500"/>
                                            <p:tgtEl>
                                              <p:spTgt spid="34"/>
                                            </p:tgtEl>
                                          </p:cBhvr>
                                        </p:animEffect>
                                      </p:childTnLst>
                                    </p:cTn>
                                  </p:par>
                                </p:childTnLst>
                              </p:cTn>
                            </p:par>
                            <p:par>
                              <p:cTn id="82" fill="hold">
                                <p:stCondLst>
                                  <p:cond delay="10000"/>
                                </p:stCondLst>
                                <p:childTnLst>
                                  <p:par>
                                    <p:cTn id="83" presetID="42" presetClass="entr" presetSubtype="0"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fade">
                                          <p:cBhvr>
                                            <p:cTn id="85" dur="1000"/>
                                            <p:tgtEl>
                                              <p:spTgt spid="24"/>
                                            </p:tgtEl>
                                          </p:cBhvr>
                                        </p:animEffect>
                                        <p:anim calcmode="lin" valueType="num">
                                          <p:cBhvr>
                                            <p:cTn id="86" dur="1000" fill="hold"/>
                                            <p:tgtEl>
                                              <p:spTgt spid="24"/>
                                            </p:tgtEl>
                                            <p:attrNameLst>
                                              <p:attrName>ppt_x</p:attrName>
                                            </p:attrNameLst>
                                          </p:cBhvr>
                                          <p:tavLst>
                                            <p:tav tm="0">
                                              <p:val>
                                                <p:strVal val="#ppt_x"/>
                                              </p:val>
                                            </p:tav>
                                            <p:tav tm="100000">
                                              <p:val>
                                                <p:strVal val="#ppt_x"/>
                                              </p:val>
                                            </p:tav>
                                          </p:tavLst>
                                        </p:anim>
                                        <p:anim calcmode="lin" valueType="num">
                                          <p:cBhvr>
                                            <p:cTn id="87" dur="1000" fill="hold"/>
                                            <p:tgtEl>
                                              <p:spTgt spid="24"/>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8" fill="hold" grpId="0"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wipe(left)">
                                          <p:cBhvr>
                                            <p:cTn id="91" dur="500"/>
                                            <p:tgtEl>
                                              <p:spTgt spid="40"/>
                                            </p:tgtEl>
                                          </p:cBhvr>
                                        </p:animEffect>
                                      </p:childTnLst>
                                    </p:cTn>
                                  </p:par>
                                </p:childTnLst>
                              </p:cTn>
                            </p:par>
                            <p:par>
                              <p:cTn id="92" fill="hold">
                                <p:stCondLst>
                                  <p:cond delay="11500"/>
                                </p:stCondLst>
                                <p:childTnLst>
                                  <p:par>
                                    <p:cTn id="93" presetID="10" presetClass="entr" presetSubtype="0"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fade">
                                          <p:cBhvr>
                                            <p:cTn id="95" dur="500"/>
                                            <p:tgtEl>
                                              <p:spTgt spid="35"/>
                                            </p:tgtEl>
                                          </p:cBhvr>
                                        </p:animEffect>
                                      </p:childTnLst>
                                    </p:cTn>
                                  </p:par>
                                </p:childTnLst>
                              </p:cTn>
                            </p:par>
                            <p:par>
                              <p:cTn id="96" fill="hold">
                                <p:stCondLst>
                                  <p:cond delay="12000"/>
                                </p:stCondLst>
                                <p:childTnLst>
                                  <p:par>
                                    <p:cTn id="97" presetID="47" presetClass="entr" presetSubtype="0" fill="hold" nodeType="afterEffect">
                                      <p:stCondLst>
                                        <p:cond delay="0"/>
                                      </p:stCondLst>
                                      <p:childTnLst>
                                        <p:set>
                                          <p:cBhvr>
                                            <p:cTn id="98" dur="1" fill="hold">
                                              <p:stCondLst>
                                                <p:cond delay="0"/>
                                              </p:stCondLst>
                                            </p:cTn>
                                            <p:tgtEl>
                                              <p:spTgt spid="27"/>
                                            </p:tgtEl>
                                            <p:attrNameLst>
                                              <p:attrName>style.visibility</p:attrName>
                                            </p:attrNameLst>
                                          </p:cBhvr>
                                          <p:to>
                                            <p:strVal val="visible"/>
                                          </p:to>
                                        </p:set>
                                        <p:animEffect transition="in" filter="fade">
                                          <p:cBhvr>
                                            <p:cTn id="99" dur="1000"/>
                                            <p:tgtEl>
                                              <p:spTgt spid="27"/>
                                            </p:tgtEl>
                                          </p:cBhvr>
                                        </p:animEffect>
                                        <p:anim calcmode="lin" valueType="num">
                                          <p:cBhvr>
                                            <p:cTn id="100" dur="1000" fill="hold"/>
                                            <p:tgtEl>
                                              <p:spTgt spid="27"/>
                                            </p:tgtEl>
                                            <p:attrNameLst>
                                              <p:attrName>ppt_x</p:attrName>
                                            </p:attrNameLst>
                                          </p:cBhvr>
                                          <p:tavLst>
                                            <p:tav tm="0">
                                              <p:val>
                                                <p:strVal val="#ppt_x"/>
                                              </p:val>
                                            </p:tav>
                                            <p:tav tm="100000">
                                              <p:val>
                                                <p:strVal val="#ppt_x"/>
                                              </p:val>
                                            </p:tav>
                                          </p:tavLst>
                                        </p:anim>
                                        <p:anim calcmode="lin" valueType="num">
                                          <p:cBhvr>
                                            <p:cTn id="101" dur="1000" fill="hold"/>
                                            <p:tgtEl>
                                              <p:spTgt spid="27"/>
                                            </p:tgtEl>
                                            <p:attrNameLst>
                                              <p:attrName>ppt_y</p:attrName>
                                            </p:attrNameLst>
                                          </p:cBhvr>
                                          <p:tavLst>
                                            <p:tav tm="0">
                                              <p:val>
                                                <p:strVal val="#ppt_y-.1"/>
                                              </p:val>
                                            </p:tav>
                                            <p:tav tm="100000">
                                              <p:val>
                                                <p:strVal val="#ppt_y"/>
                                              </p:val>
                                            </p:tav>
                                          </p:tavLst>
                                        </p:anim>
                                      </p:childTnLst>
                                    </p:cTn>
                                  </p:par>
                                </p:childTnLst>
                              </p:cTn>
                            </p:par>
                            <p:par>
                              <p:cTn id="102" fill="hold">
                                <p:stCondLst>
                                  <p:cond delay="13000"/>
                                </p:stCondLst>
                                <p:childTnLst>
                                  <p:par>
                                    <p:cTn id="103" presetID="22" presetClass="entr" presetSubtype="8" fill="hold" grpId="0" nodeType="afterEffect">
                                      <p:stCondLst>
                                        <p:cond delay="0"/>
                                      </p:stCondLst>
                                      <p:childTnLst>
                                        <p:set>
                                          <p:cBhvr>
                                            <p:cTn id="104" dur="1" fill="hold">
                                              <p:stCondLst>
                                                <p:cond delay="0"/>
                                              </p:stCondLst>
                                            </p:cTn>
                                            <p:tgtEl>
                                              <p:spTgt spid="41"/>
                                            </p:tgtEl>
                                            <p:attrNameLst>
                                              <p:attrName>style.visibility</p:attrName>
                                            </p:attrNameLst>
                                          </p:cBhvr>
                                          <p:to>
                                            <p:strVal val="visible"/>
                                          </p:to>
                                        </p:set>
                                        <p:animEffect transition="in" filter="wipe(left)">
                                          <p:cBhvr>
                                            <p:cTn id="10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0" grpId="0" animBg="1"/>
          <p:bldP spid="31" grpId="0" animBg="1"/>
          <p:bldP spid="32" grpId="0" animBg="1"/>
          <p:bldP spid="33" grpId="0" animBg="1"/>
          <p:bldP spid="34" grpId="0" animBg="1"/>
          <p:bldP spid="35" grpId="0" animBg="1"/>
          <p:bldP spid="36" grpId="0"/>
          <p:bldP spid="37" grpId="0"/>
          <p:bldP spid="38" grpId="0"/>
          <p:bldP spid="39" grpId="0"/>
          <p:bldP spid="40" grpId="0"/>
          <p:bldP spid="41"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42"/>
          <p:cNvSpPr>
            <a:spLocks noEditPoints="1"/>
          </p:cNvSpPr>
          <p:nvPr/>
        </p:nvSpPr>
        <p:spPr bwMode="auto">
          <a:xfrm>
            <a:off x="755576" y="627534"/>
            <a:ext cx="7830402" cy="4233006"/>
          </a:xfrm>
          <a:custGeom>
            <a:avLst/>
            <a:gdLst>
              <a:gd name="T0" fmla="*/ 1827500 w 3458"/>
              <a:gd name="T1" fmla="*/ 3284911 h 1870"/>
              <a:gd name="T2" fmla="*/ 1972782 w 3458"/>
              <a:gd name="T3" fmla="*/ 3139679 h 1870"/>
              <a:gd name="T4" fmla="*/ 3565154 w 3458"/>
              <a:gd name="T5" fmla="*/ 2994447 h 1870"/>
              <a:gd name="T6" fmla="*/ 5597196 w 3458"/>
              <a:gd name="T7" fmla="*/ 2849216 h 1870"/>
              <a:gd name="T8" fmla="*/ 3419872 w 3458"/>
              <a:gd name="T9" fmla="*/ 2849216 h 1870"/>
              <a:gd name="T10" fmla="*/ 5451914 w 3458"/>
              <a:gd name="T11" fmla="*/ 2700162 h 1870"/>
              <a:gd name="T12" fmla="*/ 2263347 w 3458"/>
              <a:gd name="T13" fmla="*/ 2700162 h 1870"/>
              <a:gd name="T14" fmla="*/ 3710436 w 3458"/>
              <a:gd name="T15" fmla="*/ 2556841 h 1870"/>
              <a:gd name="T16" fmla="*/ 1827500 w 3458"/>
              <a:gd name="T17" fmla="*/ 2556841 h 1870"/>
              <a:gd name="T18" fmla="*/ 3853807 w 3458"/>
              <a:gd name="T19" fmla="*/ 2411610 h 1870"/>
              <a:gd name="T20" fmla="*/ 1972782 w 3458"/>
              <a:gd name="T21" fmla="*/ 2411610 h 1870"/>
              <a:gd name="T22" fmla="*/ 3853807 w 3458"/>
              <a:gd name="T23" fmla="*/ 2266378 h 1870"/>
              <a:gd name="T24" fmla="*/ 2118065 w 3458"/>
              <a:gd name="T25" fmla="*/ 2266378 h 1870"/>
              <a:gd name="T26" fmla="*/ 3853807 w 3458"/>
              <a:gd name="T27" fmla="*/ 2121146 h 1870"/>
              <a:gd name="T28" fmla="*/ 2840654 w 3458"/>
              <a:gd name="T29" fmla="*/ 2121146 h 1870"/>
              <a:gd name="T30" fmla="*/ 4723590 w 3458"/>
              <a:gd name="T31" fmla="*/ 1977826 h 1870"/>
              <a:gd name="T32" fmla="*/ 3565154 w 3458"/>
              <a:gd name="T33" fmla="*/ 1977826 h 1870"/>
              <a:gd name="T34" fmla="*/ 1393564 w 3458"/>
              <a:gd name="T35" fmla="*/ 1977826 h 1870"/>
              <a:gd name="T36" fmla="*/ 4578308 w 3458"/>
              <a:gd name="T37" fmla="*/ 1832594 h 1870"/>
              <a:gd name="T38" fmla="*/ 3419872 w 3458"/>
              <a:gd name="T39" fmla="*/ 1832594 h 1870"/>
              <a:gd name="T40" fmla="*/ 1104911 w 3458"/>
              <a:gd name="T41" fmla="*/ 1832594 h 1870"/>
              <a:gd name="T42" fmla="*/ 4578308 w 3458"/>
              <a:gd name="T43" fmla="*/ 1687362 h 1870"/>
              <a:gd name="T44" fmla="*/ 3419872 w 3458"/>
              <a:gd name="T45" fmla="*/ 1687362 h 1870"/>
              <a:gd name="T46" fmla="*/ 1104911 w 3458"/>
              <a:gd name="T47" fmla="*/ 1687362 h 1870"/>
              <a:gd name="T48" fmla="*/ 4868873 w 3458"/>
              <a:gd name="T49" fmla="*/ 1542131 h 1870"/>
              <a:gd name="T50" fmla="*/ 3853807 w 3458"/>
              <a:gd name="T51" fmla="*/ 1542131 h 1870"/>
              <a:gd name="T52" fmla="*/ 1393564 w 3458"/>
              <a:gd name="T53" fmla="*/ 1542131 h 1870"/>
              <a:gd name="T54" fmla="*/ 5306631 w 3458"/>
              <a:gd name="T55" fmla="*/ 1398810 h 1870"/>
              <a:gd name="T56" fmla="*/ 4289655 w 3458"/>
              <a:gd name="T57" fmla="*/ 1398810 h 1870"/>
              <a:gd name="T58" fmla="*/ 1684129 w 3458"/>
              <a:gd name="T59" fmla="*/ 1398810 h 1870"/>
              <a:gd name="T60" fmla="*/ 5597196 w 3458"/>
              <a:gd name="T61" fmla="*/ 1253578 h 1870"/>
              <a:gd name="T62" fmla="*/ 4578308 w 3458"/>
              <a:gd name="T63" fmla="*/ 1253578 h 1870"/>
              <a:gd name="T64" fmla="*/ 3565154 w 3458"/>
              <a:gd name="T65" fmla="*/ 1253578 h 1870"/>
              <a:gd name="T66" fmla="*/ 1684129 w 3458"/>
              <a:gd name="T67" fmla="*/ 1253578 h 1870"/>
              <a:gd name="T68" fmla="*/ 6031132 w 3458"/>
              <a:gd name="T69" fmla="*/ 1104525 h 1870"/>
              <a:gd name="T70" fmla="*/ 4868873 w 3458"/>
              <a:gd name="T71" fmla="*/ 1104525 h 1870"/>
              <a:gd name="T72" fmla="*/ 3853807 w 3458"/>
              <a:gd name="T73" fmla="*/ 1104525 h 1870"/>
              <a:gd name="T74" fmla="*/ 1827500 w 3458"/>
              <a:gd name="T75" fmla="*/ 1104525 h 1870"/>
              <a:gd name="T76" fmla="*/ 814346 w 3458"/>
              <a:gd name="T77" fmla="*/ 1104525 h 1870"/>
              <a:gd name="T78" fmla="*/ 5740567 w 3458"/>
              <a:gd name="T79" fmla="*/ 959293 h 1870"/>
              <a:gd name="T80" fmla="*/ 4723590 w 3458"/>
              <a:gd name="T81" fmla="*/ 959293 h 1870"/>
              <a:gd name="T82" fmla="*/ 3710436 w 3458"/>
              <a:gd name="T83" fmla="*/ 959293 h 1870"/>
              <a:gd name="T84" fmla="*/ 1393564 w 3458"/>
              <a:gd name="T85" fmla="*/ 959293 h 1870"/>
              <a:gd name="T86" fmla="*/ 235128 w 3458"/>
              <a:gd name="T87" fmla="*/ 959293 h 1870"/>
              <a:gd name="T88" fmla="*/ 5740567 w 3458"/>
              <a:gd name="T89" fmla="*/ 814062 h 1870"/>
              <a:gd name="T90" fmla="*/ 4723590 w 3458"/>
              <a:gd name="T91" fmla="*/ 814062 h 1870"/>
              <a:gd name="T92" fmla="*/ 3710436 w 3458"/>
              <a:gd name="T93" fmla="*/ 814062 h 1870"/>
              <a:gd name="T94" fmla="*/ 1827500 w 3458"/>
              <a:gd name="T95" fmla="*/ 814062 h 1870"/>
              <a:gd name="T96" fmla="*/ 814346 w 3458"/>
              <a:gd name="T97" fmla="*/ 814062 h 1870"/>
              <a:gd name="T98" fmla="*/ 6319785 w 3458"/>
              <a:gd name="T99" fmla="*/ 670741 h 1870"/>
              <a:gd name="T100" fmla="*/ 5306631 w 3458"/>
              <a:gd name="T101" fmla="*/ 670741 h 1870"/>
              <a:gd name="T102" fmla="*/ 4289655 w 3458"/>
              <a:gd name="T103" fmla="*/ 670741 h 1870"/>
              <a:gd name="T104" fmla="*/ 2263347 w 3458"/>
              <a:gd name="T105" fmla="*/ 670741 h 1870"/>
              <a:gd name="T106" fmla="*/ 959629 w 3458"/>
              <a:gd name="T107" fmla="*/ 670741 h 1870"/>
              <a:gd name="T108" fmla="*/ 5885850 w 3458"/>
              <a:gd name="T109" fmla="*/ 525509 h 1870"/>
              <a:gd name="T110" fmla="*/ 4723590 w 3458"/>
              <a:gd name="T111" fmla="*/ 525509 h 1870"/>
              <a:gd name="T112" fmla="*/ 2263347 w 3458"/>
              <a:gd name="T113" fmla="*/ 525509 h 1870"/>
              <a:gd name="T114" fmla="*/ 814346 w 3458"/>
              <a:gd name="T115" fmla="*/ 525509 h 1870"/>
              <a:gd name="T116" fmla="*/ 3565154 w 3458"/>
              <a:gd name="T117" fmla="*/ 380278 h 1870"/>
              <a:gd name="T118" fmla="*/ 1538847 w 3458"/>
              <a:gd name="T119" fmla="*/ 380278 h 1870"/>
              <a:gd name="T120" fmla="*/ 3419872 w 3458"/>
              <a:gd name="T121" fmla="*/ 235046 h 1870"/>
              <a:gd name="T122" fmla="*/ 1684129 w 3458"/>
              <a:gd name="T123" fmla="*/ 235046 h 1870"/>
              <a:gd name="T124" fmla="*/ 2552000 w 3458"/>
              <a:gd name="T125" fmla="*/ 91725 h 18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58" h="1870">
                <a:moveTo>
                  <a:pt x="956" y="1870"/>
                </a:moveTo>
                <a:lnTo>
                  <a:pt x="909" y="1870"/>
                </a:lnTo>
                <a:lnTo>
                  <a:pt x="909" y="1823"/>
                </a:lnTo>
                <a:lnTo>
                  <a:pt x="956" y="1823"/>
                </a:lnTo>
                <a:lnTo>
                  <a:pt x="956" y="1870"/>
                </a:lnTo>
                <a:close/>
                <a:moveTo>
                  <a:pt x="3230" y="1794"/>
                </a:moveTo>
                <a:lnTo>
                  <a:pt x="3181" y="1794"/>
                </a:lnTo>
                <a:lnTo>
                  <a:pt x="3181" y="1747"/>
                </a:lnTo>
                <a:lnTo>
                  <a:pt x="3230" y="1747"/>
                </a:lnTo>
                <a:lnTo>
                  <a:pt x="3230" y="1794"/>
                </a:lnTo>
                <a:close/>
                <a:moveTo>
                  <a:pt x="956" y="1794"/>
                </a:moveTo>
                <a:lnTo>
                  <a:pt x="909" y="1794"/>
                </a:lnTo>
                <a:lnTo>
                  <a:pt x="909" y="1747"/>
                </a:lnTo>
                <a:lnTo>
                  <a:pt x="956" y="1747"/>
                </a:lnTo>
                <a:lnTo>
                  <a:pt x="956" y="1794"/>
                </a:lnTo>
                <a:close/>
                <a:moveTo>
                  <a:pt x="3306" y="1719"/>
                </a:moveTo>
                <a:lnTo>
                  <a:pt x="3257" y="1719"/>
                </a:lnTo>
                <a:lnTo>
                  <a:pt x="3257" y="1671"/>
                </a:lnTo>
                <a:lnTo>
                  <a:pt x="3306" y="1671"/>
                </a:lnTo>
                <a:lnTo>
                  <a:pt x="3306" y="1719"/>
                </a:lnTo>
                <a:close/>
                <a:moveTo>
                  <a:pt x="3003" y="1719"/>
                </a:moveTo>
                <a:lnTo>
                  <a:pt x="2954" y="1719"/>
                </a:lnTo>
                <a:lnTo>
                  <a:pt x="2954" y="1671"/>
                </a:lnTo>
                <a:lnTo>
                  <a:pt x="3003" y="1671"/>
                </a:lnTo>
                <a:lnTo>
                  <a:pt x="3003" y="1719"/>
                </a:lnTo>
                <a:close/>
                <a:moveTo>
                  <a:pt x="1032" y="1719"/>
                </a:moveTo>
                <a:lnTo>
                  <a:pt x="985" y="1719"/>
                </a:lnTo>
                <a:lnTo>
                  <a:pt x="985" y="1671"/>
                </a:lnTo>
                <a:lnTo>
                  <a:pt x="1032" y="1671"/>
                </a:lnTo>
                <a:lnTo>
                  <a:pt x="1032" y="1719"/>
                </a:lnTo>
                <a:close/>
                <a:moveTo>
                  <a:pt x="956" y="1719"/>
                </a:moveTo>
                <a:lnTo>
                  <a:pt x="909" y="1719"/>
                </a:lnTo>
                <a:lnTo>
                  <a:pt x="909" y="1671"/>
                </a:lnTo>
                <a:lnTo>
                  <a:pt x="956" y="1671"/>
                </a:lnTo>
                <a:lnTo>
                  <a:pt x="956" y="1719"/>
                </a:lnTo>
                <a:close/>
                <a:moveTo>
                  <a:pt x="3382" y="1643"/>
                </a:moveTo>
                <a:lnTo>
                  <a:pt x="3332" y="1643"/>
                </a:lnTo>
                <a:lnTo>
                  <a:pt x="3332" y="1596"/>
                </a:lnTo>
                <a:lnTo>
                  <a:pt x="3382" y="1596"/>
                </a:lnTo>
                <a:lnTo>
                  <a:pt x="3382" y="1643"/>
                </a:lnTo>
                <a:close/>
                <a:moveTo>
                  <a:pt x="3306" y="1643"/>
                </a:moveTo>
                <a:lnTo>
                  <a:pt x="3257" y="1643"/>
                </a:lnTo>
                <a:lnTo>
                  <a:pt x="3257" y="1596"/>
                </a:lnTo>
                <a:lnTo>
                  <a:pt x="3306" y="1596"/>
                </a:lnTo>
                <a:lnTo>
                  <a:pt x="3306" y="1643"/>
                </a:lnTo>
                <a:close/>
                <a:moveTo>
                  <a:pt x="3079" y="1643"/>
                </a:moveTo>
                <a:lnTo>
                  <a:pt x="3029" y="1643"/>
                </a:lnTo>
                <a:lnTo>
                  <a:pt x="3029" y="1596"/>
                </a:lnTo>
                <a:lnTo>
                  <a:pt x="3079" y="1596"/>
                </a:lnTo>
                <a:lnTo>
                  <a:pt x="3079" y="1643"/>
                </a:lnTo>
                <a:close/>
                <a:moveTo>
                  <a:pt x="3003" y="1643"/>
                </a:moveTo>
                <a:lnTo>
                  <a:pt x="2954" y="1643"/>
                </a:lnTo>
                <a:lnTo>
                  <a:pt x="2954" y="1596"/>
                </a:lnTo>
                <a:lnTo>
                  <a:pt x="3003" y="1596"/>
                </a:lnTo>
                <a:lnTo>
                  <a:pt x="3003" y="1643"/>
                </a:lnTo>
                <a:close/>
                <a:moveTo>
                  <a:pt x="2928" y="1643"/>
                </a:moveTo>
                <a:lnTo>
                  <a:pt x="2878" y="1643"/>
                </a:lnTo>
                <a:lnTo>
                  <a:pt x="2878" y="1596"/>
                </a:lnTo>
                <a:lnTo>
                  <a:pt x="2928" y="1596"/>
                </a:lnTo>
                <a:lnTo>
                  <a:pt x="2928" y="1643"/>
                </a:lnTo>
                <a:close/>
                <a:moveTo>
                  <a:pt x="2776" y="1643"/>
                </a:moveTo>
                <a:lnTo>
                  <a:pt x="2726" y="1643"/>
                </a:lnTo>
                <a:lnTo>
                  <a:pt x="2726" y="1596"/>
                </a:lnTo>
                <a:lnTo>
                  <a:pt x="2776" y="1596"/>
                </a:lnTo>
                <a:lnTo>
                  <a:pt x="2776" y="1643"/>
                </a:lnTo>
                <a:close/>
                <a:moveTo>
                  <a:pt x="1032" y="1643"/>
                </a:moveTo>
                <a:lnTo>
                  <a:pt x="985" y="1643"/>
                </a:lnTo>
                <a:lnTo>
                  <a:pt x="985" y="1596"/>
                </a:lnTo>
                <a:lnTo>
                  <a:pt x="1032" y="1596"/>
                </a:lnTo>
                <a:lnTo>
                  <a:pt x="1032" y="1643"/>
                </a:lnTo>
                <a:close/>
                <a:moveTo>
                  <a:pt x="956" y="1643"/>
                </a:moveTo>
                <a:lnTo>
                  <a:pt x="909" y="1643"/>
                </a:lnTo>
                <a:lnTo>
                  <a:pt x="909" y="1596"/>
                </a:lnTo>
                <a:lnTo>
                  <a:pt x="956" y="1596"/>
                </a:lnTo>
                <a:lnTo>
                  <a:pt x="956" y="1643"/>
                </a:lnTo>
                <a:close/>
                <a:moveTo>
                  <a:pt x="3079" y="1567"/>
                </a:moveTo>
                <a:lnTo>
                  <a:pt x="3029" y="1567"/>
                </a:lnTo>
                <a:lnTo>
                  <a:pt x="3029" y="1517"/>
                </a:lnTo>
                <a:lnTo>
                  <a:pt x="3079" y="1517"/>
                </a:lnTo>
                <a:lnTo>
                  <a:pt x="3079" y="1567"/>
                </a:lnTo>
                <a:close/>
                <a:moveTo>
                  <a:pt x="3003" y="1567"/>
                </a:moveTo>
                <a:lnTo>
                  <a:pt x="2954" y="1567"/>
                </a:lnTo>
                <a:lnTo>
                  <a:pt x="2954" y="1517"/>
                </a:lnTo>
                <a:lnTo>
                  <a:pt x="3003" y="1517"/>
                </a:lnTo>
                <a:lnTo>
                  <a:pt x="3003" y="1567"/>
                </a:lnTo>
                <a:close/>
                <a:moveTo>
                  <a:pt x="2928" y="1567"/>
                </a:moveTo>
                <a:lnTo>
                  <a:pt x="2878" y="1567"/>
                </a:lnTo>
                <a:lnTo>
                  <a:pt x="2878" y="1517"/>
                </a:lnTo>
                <a:lnTo>
                  <a:pt x="2928" y="1517"/>
                </a:lnTo>
                <a:lnTo>
                  <a:pt x="2928" y="1567"/>
                </a:lnTo>
                <a:close/>
                <a:moveTo>
                  <a:pt x="2852" y="1567"/>
                </a:moveTo>
                <a:lnTo>
                  <a:pt x="2802" y="1567"/>
                </a:lnTo>
                <a:lnTo>
                  <a:pt x="2802" y="1517"/>
                </a:lnTo>
                <a:lnTo>
                  <a:pt x="2852" y="1517"/>
                </a:lnTo>
                <a:lnTo>
                  <a:pt x="2852" y="1567"/>
                </a:lnTo>
                <a:close/>
                <a:moveTo>
                  <a:pt x="2776" y="1567"/>
                </a:moveTo>
                <a:lnTo>
                  <a:pt x="2726" y="1567"/>
                </a:lnTo>
                <a:lnTo>
                  <a:pt x="2726" y="1517"/>
                </a:lnTo>
                <a:lnTo>
                  <a:pt x="2776" y="1517"/>
                </a:lnTo>
                <a:lnTo>
                  <a:pt x="2776" y="1567"/>
                </a:lnTo>
                <a:close/>
                <a:moveTo>
                  <a:pt x="1865" y="1567"/>
                </a:moveTo>
                <a:lnTo>
                  <a:pt x="1818" y="1567"/>
                </a:lnTo>
                <a:lnTo>
                  <a:pt x="1818" y="1517"/>
                </a:lnTo>
                <a:lnTo>
                  <a:pt x="1865" y="1517"/>
                </a:lnTo>
                <a:lnTo>
                  <a:pt x="1865" y="1567"/>
                </a:lnTo>
                <a:close/>
                <a:moveTo>
                  <a:pt x="1789" y="1567"/>
                </a:moveTo>
                <a:lnTo>
                  <a:pt x="1742" y="1567"/>
                </a:lnTo>
                <a:lnTo>
                  <a:pt x="1742" y="1517"/>
                </a:lnTo>
                <a:lnTo>
                  <a:pt x="1789" y="1517"/>
                </a:lnTo>
                <a:lnTo>
                  <a:pt x="1789" y="1567"/>
                </a:lnTo>
                <a:close/>
                <a:moveTo>
                  <a:pt x="1108" y="1567"/>
                </a:moveTo>
                <a:lnTo>
                  <a:pt x="1060" y="1567"/>
                </a:lnTo>
                <a:lnTo>
                  <a:pt x="1060" y="1517"/>
                </a:lnTo>
                <a:lnTo>
                  <a:pt x="1108" y="1517"/>
                </a:lnTo>
                <a:lnTo>
                  <a:pt x="1108" y="1567"/>
                </a:lnTo>
                <a:close/>
                <a:moveTo>
                  <a:pt x="1032" y="1567"/>
                </a:moveTo>
                <a:lnTo>
                  <a:pt x="985" y="1567"/>
                </a:lnTo>
                <a:lnTo>
                  <a:pt x="985" y="1517"/>
                </a:lnTo>
                <a:lnTo>
                  <a:pt x="1032" y="1517"/>
                </a:lnTo>
                <a:lnTo>
                  <a:pt x="1032" y="1567"/>
                </a:lnTo>
                <a:close/>
                <a:moveTo>
                  <a:pt x="956" y="1567"/>
                </a:moveTo>
                <a:lnTo>
                  <a:pt x="909" y="1567"/>
                </a:lnTo>
                <a:lnTo>
                  <a:pt x="909" y="1517"/>
                </a:lnTo>
                <a:lnTo>
                  <a:pt x="956" y="1517"/>
                </a:lnTo>
                <a:lnTo>
                  <a:pt x="956" y="1567"/>
                </a:lnTo>
                <a:close/>
                <a:moveTo>
                  <a:pt x="3079" y="1491"/>
                </a:moveTo>
                <a:lnTo>
                  <a:pt x="3029" y="1491"/>
                </a:lnTo>
                <a:lnTo>
                  <a:pt x="3029" y="1442"/>
                </a:lnTo>
                <a:lnTo>
                  <a:pt x="3079" y="1442"/>
                </a:lnTo>
                <a:lnTo>
                  <a:pt x="3079" y="1491"/>
                </a:lnTo>
                <a:close/>
                <a:moveTo>
                  <a:pt x="3003" y="1491"/>
                </a:moveTo>
                <a:lnTo>
                  <a:pt x="2954" y="1491"/>
                </a:lnTo>
                <a:lnTo>
                  <a:pt x="2954" y="1442"/>
                </a:lnTo>
                <a:lnTo>
                  <a:pt x="3003" y="1442"/>
                </a:lnTo>
                <a:lnTo>
                  <a:pt x="3003" y="1491"/>
                </a:lnTo>
                <a:close/>
                <a:moveTo>
                  <a:pt x="2928" y="1491"/>
                </a:moveTo>
                <a:lnTo>
                  <a:pt x="2878" y="1491"/>
                </a:lnTo>
                <a:lnTo>
                  <a:pt x="2878" y="1442"/>
                </a:lnTo>
                <a:lnTo>
                  <a:pt x="2928" y="1442"/>
                </a:lnTo>
                <a:lnTo>
                  <a:pt x="2928" y="1491"/>
                </a:lnTo>
                <a:close/>
                <a:moveTo>
                  <a:pt x="2852" y="1491"/>
                </a:moveTo>
                <a:lnTo>
                  <a:pt x="2802" y="1491"/>
                </a:lnTo>
                <a:lnTo>
                  <a:pt x="2802" y="1442"/>
                </a:lnTo>
                <a:lnTo>
                  <a:pt x="2852" y="1442"/>
                </a:lnTo>
                <a:lnTo>
                  <a:pt x="2852" y="1491"/>
                </a:lnTo>
                <a:close/>
                <a:moveTo>
                  <a:pt x="2776" y="1491"/>
                </a:moveTo>
                <a:lnTo>
                  <a:pt x="2726" y="1491"/>
                </a:lnTo>
                <a:lnTo>
                  <a:pt x="2726" y="1442"/>
                </a:lnTo>
                <a:lnTo>
                  <a:pt x="2776" y="1442"/>
                </a:lnTo>
                <a:lnTo>
                  <a:pt x="2776" y="1491"/>
                </a:lnTo>
                <a:close/>
                <a:moveTo>
                  <a:pt x="2700" y="1491"/>
                </a:moveTo>
                <a:lnTo>
                  <a:pt x="2651" y="1491"/>
                </a:lnTo>
                <a:lnTo>
                  <a:pt x="2651" y="1442"/>
                </a:lnTo>
                <a:lnTo>
                  <a:pt x="2700" y="1442"/>
                </a:lnTo>
                <a:lnTo>
                  <a:pt x="2700" y="1491"/>
                </a:lnTo>
                <a:close/>
                <a:moveTo>
                  <a:pt x="2092" y="1491"/>
                </a:moveTo>
                <a:lnTo>
                  <a:pt x="2045" y="1491"/>
                </a:lnTo>
                <a:lnTo>
                  <a:pt x="2045" y="1442"/>
                </a:lnTo>
                <a:lnTo>
                  <a:pt x="2092" y="1442"/>
                </a:lnTo>
                <a:lnTo>
                  <a:pt x="2092" y="1491"/>
                </a:lnTo>
                <a:close/>
                <a:moveTo>
                  <a:pt x="1941" y="1491"/>
                </a:moveTo>
                <a:lnTo>
                  <a:pt x="1893" y="1491"/>
                </a:lnTo>
                <a:lnTo>
                  <a:pt x="1893" y="1442"/>
                </a:lnTo>
                <a:lnTo>
                  <a:pt x="1941" y="1442"/>
                </a:lnTo>
                <a:lnTo>
                  <a:pt x="1941" y="1491"/>
                </a:lnTo>
                <a:close/>
                <a:moveTo>
                  <a:pt x="1865" y="1491"/>
                </a:moveTo>
                <a:lnTo>
                  <a:pt x="1818" y="1491"/>
                </a:lnTo>
                <a:lnTo>
                  <a:pt x="1818" y="1442"/>
                </a:lnTo>
                <a:lnTo>
                  <a:pt x="1865" y="1442"/>
                </a:lnTo>
                <a:lnTo>
                  <a:pt x="1865" y="1491"/>
                </a:lnTo>
                <a:close/>
                <a:moveTo>
                  <a:pt x="1789" y="1491"/>
                </a:moveTo>
                <a:lnTo>
                  <a:pt x="1742" y="1491"/>
                </a:lnTo>
                <a:lnTo>
                  <a:pt x="1742" y="1442"/>
                </a:lnTo>
                <a:lnTo>
                  <a:pt x="1789" y="1442"/>
                </a:lnTo>
                <a:lnTo>
                  <a:pt x="1789" y="1491"/>
                </a:lnTo>
                <a:close/>
                <a:moveTo>
                  <a:pt x="1184" y="1491"/>
                </a:moveTo>
                <a:lnTo>
                  <a:pt x="1136" y="1491"/>
                </a:lnTo>
                <a:lnTo>
                  <a:pt x="1136" y="1442"/>
                </a:lnTo>
                <a:lnTo>
                  <a:pt x="1184" y="1442"/>
                </a:lnTo>
                <a:lnTo>
                  <a:pt x="1184" y="1491"/>
                </a:lnTo>
                <a:close/>
                <a:moveTo>
                  <a:pt x="1108" y="1491"/>
                </a:moveTo>
                <a:lnTo>
                  <a:pt x="1060" y="1491"/>
                </a:lnTo>
                <a:lnTo>
                  <a:pt x="1060" y="1442"/>
                </a:lnTo>
                <a:lnTo>
                  <a:pt x="1108" y="1442"/>
                </a:lnTo>
                <a:lnTo>
                  <a:pt x="1108" y="1491"/>
                </a:lnTo>
                <a:close/>
                <a:moveTo>
                  <a:pt x="1032" y="1491"/>
                </a:moveTo>
                <a:lnTo>
                  <a:pt x="985" y="1491"/>
                </a:lnTo>
                <a:lnTo>
                  <a:pt x="985" y="1442"/>
                </a:lnTo>
                <a:lnTo>
                  <a:pt x="1032" y="1442"/>
                </a:lnTo>
                <a:lnTo>
                  <a:pt x="1032" y="1491"/>
                </a:lnTo>
                <a:close/>
                <a:moveTo>
                  <a:pt x="956" y="1491"/>
                </a:moveTo>
                <a:lnTo>
                  <a:pt x="909" y="1491"/>
                </a:lnTo>
                <a:lnTo>
                  <a:pt x="909" y="1442"/>
                </a:lnTo>
                <a:lnTo>
                  <a:pt x="956" y="1442"/>
                </a:lnTo>
                <a:lnTo>
                  <a:pt x="956" y="1491"/>
                </a:lnTo>
                <a:close/>
                <a:moveTo>
                  <a:pt x="3003" y="1413"/>
                </a:moveTo>
                <a:lnTo>
                  <a:pt x="2954" y="1413"/>
                </a:lnTo>
                <a:lnTo>
                  <a:pt x="2954" y="1366"/>
                </a:lnTo>
                <a:lnTo>
                  <a:pt x="3003" y="1366"/>
                </a:lnTo>
                <a:lnTo>
                  <a:pt x="3003" y="1413"/>
                </a:lnTo>
                <a:close/>
                <a:moveTo>
                  <a:pt x="2928" y="1413"/>
                </a:moveTo>
                <a:lnTo>
                  <a:pt x="2878" y="1413"/>
                </a:lnTo>
                <a:lnTo>
                  <a:pt x="2878" y="1366"/>
                </a:lnTo>
                <a:lnTo>
                  <a:pt x="2928" y="1366"/>
                </a:lnTo>
                <a:lnTo>
                  <a:pt x="2928" y="1413"/>
                </a:lnTo>
                <a:close/>
                <a:moveTo>
                  <a:pt x="2852" y="1413"/>
                </a:moveTo>
                <a:lnTo>
                  <a:pt x="2802" y="1413"/>
                </a:lnTo>
                <a:lnTo>
                  <a:pt x="2802" y="1366"/>
                </a:lnTo>
                <a:lnTo>
                  <a:pt x="2852" y="1366"/>
                </a:lnTo>
                <a:lnTo>
                  <a:pt x="2852" y="1413"/>
                </a:lnTo>
                <a:close/>
                <a:moveTo>
                  <a:pt x="2092" y="1413"/>
                </a:moveTo>
                <a:lnTo>
                  <a:pt x="2045" y="1413"/>
                </a:lnTo>
                <a:lnTo>
                  <a:pt x="2045" y="1366"/>
                </a:lnTo>
                <a:lnTo>
                  <a:pt x="2092" y="1366"/>
                </a:lnTo>
                <a:lnTo>
                  <a:pt x="2092" y="1413"/>
                </a:lnTo>
                <a:close/>
                <a:moveTo>
                  <a:pt x="2016" y="1413"/>
                </a:moveTo>
                <a:lnTo>
                  <a:pt x="1969" y="1413"/>
                </a:lnTo>
                <a:lnTo>
                  <a:pt x="1969" y="1366"/>
                </a:lnTo>
                <a:lnTo>
                  <a:pt x="2016" y="1366"/>
                </a:lnTo>
                <a:lnTo>
                  <a:pt x="2016" y="1413"/>
                </a:lnTo>
                <a:close/>
                <a:moveTo>
                  <a:pt x="1941" y="1413"/>
                </a:moveTo>
                <a:lnTo>
                  <a:pt x="1893" y="1413"/>
                </a:lnTo>
                <a:lnTo>
                  <a:pt x="1893" y="1366"/>
                </a:lnTo>
                <a:lnTo>
                  <a:pt x="1941" y="1366"/>
                </a:lnTo>
                <a:lnTo>
                  <a:pt x="1941" y="1413"/>
                </a:lnTo>
                <a:close/>
                <a:moveTo>
                  <a:pt x="1865" y="1413"/>
                </a:moveTo>
                <a:lnTo>
                  <a:pt x="1818" y="1413"/>
                </a:lnTo>
                <a:lnTo>
                  <a:pt x="1818" y="1366"/>
                </a:lnTo>
                <a:lnTo>
                  <a:pt x="1865" y="1366"/>
                </a:lnTo>
                <a:lnTo>
                  <a:pt x="1865" y="1413"/>
                </a:lnTo>
                <a:close/>
                <a:moveTo>
                  <a:pt x="1789" y="1413"/>
                </a:moveTo>
                <a:lnTo>
                  <a:pt x="1742" y="1413"/>
                </a:lnTo>
                <a:lnTo>
                  <a:pt x="1742" y="1366"/>
                </a:lnTo>
                <a:lnTo>
                  <a:pt x="1789" y="1366"/>
                </a:lnTo>
                <a:lnTo>
                  <a:pt x="1789" y="1413"/>
                </a:lnTo>
                <a:close/>
                <a:moveTo>
                  <a:pt x="1259" y="1413"/>
                </a:moveTo>
                <a:lnTo>
                  <a:pt x="1212" y="1413"/>
                </a:lnTo>
                <a:lnTo>
                  <a:pt x="1212" y="1366"/>
                </a:lnTo>
                <a:lnTo>
                  <a:pt x="1259" y="1366"/>
                </a:lnTo>
                <a:lnTo>
                  <a:pt x="1259" y="1413"/>
                </a:lnTo>
                <a:close/>
                <a:moveTo>
                  <a:pt x="1184" y="1413"/>
                </a:moveTo>
                <a:lnTo>
                  <a:pt x="1136" y="1413"/>
                </a:lnTo>
                <a:lnTo>
                  <a:pt x="1136" y="1366"/>
                </a:lnTo>
                <a:lnTo>
                  <a:pt x="1184" y="1366"/>
                </a:lnTo>
                <a:lnTo>
                  <a:pt x="1184" y="1413"/>
                </a:lnTo>
                <a:close/>
                <a:moveTo>
                  <a:pt x="1108" y="1413"/>
                </a:moveTo>
                <a:lnTo>
                  <a:pt x="1060" y="1413"/>
                </a:lnTo>
                <a:lnTo>
                  <a:pt x="1060" y="1366"/>
                </a:lnTo>
                <a:lnTo>
                  <a:pt x="1108" y="1366"/>
                </a:lnTo>
                <a:lnTo>
                  <a:pt x="1108" y="1413"/>
                </a:lnTo>
                <a:close/>
                <a:moveTo>
                  <a:pt x="1032" y="1413"/>
                </a:moveTo>
                <a:lnTo>
                  <a:pt x="985" y="1413"/>
                </a:lnTo>
                <a:lnTo>
                  <a:pt x="985" y="1366"/>
                </a:lnTo>
                <a:lnTo>
                  <a:pt x="1032" y="1366"/>
                </a:lnTo>
                <a:lnTo>
                  <a:pt x="1032" y="1413"/>
                </a:lnTo>
                <a:close/>
                <a:moveTo>
                  <a:pt x="956" y="1413"/>
                </a:moveTo>
                <a:lnTo>
                  <a:pt x="909" y="1413"/>
                </a:lnTo>
                <a:lnTo>
                  <a:pt x="909" y="1366"/>
                </a:lnTo>
                <a:lnTo>
                  <a:pt x="956" y="1366"/>
                </a:lnTo>
                <a:lnTo>
                  <a:pt x="956" y="1413"/>
                </a:lnTo>
                <a:close/>
                <a:moveTo>
                  <a:pt x="3079" y="1338"/>
                </a:moveTo>
                <a:lnTo>
                  <a:pt x="3029" y="1338"/>
                </a:lnTo>
                <a:lnTo>
                  <a:pt x="3029" y="1290"/>
                </a:lnTo>
                <a:lnTo>
                  <a:pt x="3079" y="1290"/>
                </a:lnTo>
                <a:lnTo>
                  <a:pt x="3079" y="1338"/>
                </a:lnTo>
                <a:close/>
                <a:moveTo>
                  <a:pt x="3003" y="1338"/>
                </a:moveTo>
                <a:lnTo>
                  <a:pt x="2954" y="1338"/>
                </a:lnTo>
                <a:lnTo>
                  <a:pt x="2954" y="1290"/>
                </a:lnTo>
                <a:lnTo>
                  <a:pt x="3003" y="1290"/>
                </a:lnTo>
                <a:lnTo>
                  <a:pt x="3003" y="1338"/>
                </a:lnTo>
                <a:close/>
                <a:moveTo>
                  <a:pt x="2016" y="1338"/>
                </a:moveTo>
                <a:lnTo>
                  <a:pt x="1969" y="1338"/>
                </a:lnTo>
                <a:lnTo>
                  <a:pt x="1969" y="1290"/>
                </a:lnTo>
                <a:lnTo>
                  <a:pt x="2016" y="1290"/>
                </a:lnTo>
                <a:lnTo>
                  <a:pt x="2016" y="1338"/>
                </a:lnTo>
                <a:close/>
                <a:moveTo>
                  <a:pt x="1941" y="1338"/>
                </a:moveTo>
                <a:lnTo>
                  <a:pt x="1893" y="1338"/>
                </a:lnTo>
                <a:lnTo>
                  <a:pt x="1893" y="1290"/>
                </a:lnTo>
                <a:lnTo>
                  <a:pt x="1941" y="1290"/>
                </a:lnTo>
                <a:lnTo>
                  <a:pt x="1941" y="1338"/>
                </a:lnTo>
                <a:close/>
                <a:moveTo>
                  <a:pt x="1865" y="1338"/>
                </a:moveTo>
                <a:lnTo>
                  <a:pt x="1818" y="1338"/>
                </a:lnTo>
                <a:lnTo>
                  <a:pt x="1818" y="1290"/>
                </a:lnTo>
                <a:lnTo>
                  <a:pt x="1865" y="1290"/>
                </a:lnTo>
                <a:lnTo>
                  <a:pt x="1865" y="1338"/>
                </a:lnTo>
                <a:close/>
                <a:moveTo>
                  <a:pt x="1789" y="1338"/>
                </a:moveTo>
                <a:lnTo>
                  <a:pt x="1742" y="1338"/>
                </a:lnTo>
                <a:lnTo>
                  <a:pt x="1742" y="1290"/>
                </a:lnTo>
                <a:lnTo>
                  <a:pt x="1789" y="1290"/>
                </a:lnTo>
                <a:lnTo>
                  <a:pt x="1789" y="1338"/>
                </a:lnTo>
                <a:close/>
                <a:moveTo>
                  <a:pt x="1259" y="1338"/>
                </a:moveTo>
                <a:lnTo>
                  <a:pt x="1212" y="1338"/>
                </a:lnTo>
                <a:lnTo>
                  <a:pt x="1212" y="1290"/>
                </a:lnTo>
                <a:lnTo>
                  <a:pt x="1259" y="1290"/>
                </a:lnTo>
                <a:lnTo>
                  <a:pt x="1259" y="1338"/>
                </a:lnTo>
                <a:close/>
                <a:moveTo>
                  <a:pt x="1184" y="1338"/>
                </a:moveTo>
                <a:lnTo>
                  <a:pt x="1136" y="1338"/>
                </a:lnTo>
                <a:lnTo>
                  <a:pt x="1136" y="1290"/>
                </a:lnTo>
                <a:lnTo>
                  <a:pt x="1184" y="1290"/>
                </a:lnTo>
                <a:lnTo>
                  <a:pt x="1184" y="1338"/>
                </a:lnTo>
                <a:close/>
                <a:moveTo>
                  <a:pt x="1108" y="1338"/>
                </a:moveTo>
                <a:lnTo>
                  <a:pt x="1060" y="1338"/>
                </a:lnTo>
                <a:lnTo>
                  <a:pt x="1060" y="1290"/>
                </a:lnTo>
                <a:lnTo>
                  <a:pt x="1108" y="1290"/>
                </a:lnTo>
                <a:lnTo>
                  <a:pt x="1108" y="1338"/>
                </a:lnTo>
                <a:close/>
                <a:moveTo>
                  <a:pt x="1032" y="1338"/>
                </a:moveTo>
                <a:lnTo>
                  <a:pt x="985" y="1338"/>
                </a:lnTo>
                <a:lnTo>
                  <a:pt x="985" y="1290"/>
                </a:lnTo>
                <a:lnTo>
                  <a:pt x="1032" y="1290"/>
                </a:lnTo>
                <a:lnTo>
                  <a:pt x="1032" y="1338"/>
                </a:lnTo>
                <a:close/>
                <a:moveTo>
                  <a:pt x="956" y="1338"/>
                </a:moveTo>
                <a:lnTo>
                  <a:pt x="909" y="1338"/>
                </a:lnTo>
                <a:lnTo>
                  <a:pt x="909" y="1290"/>
                </a:lnTo>
                <a:lnTo>
                  <a:pt x="956" y="1290"/>
                </a:lnTo>
                <a:lnTo>
                  <a:pt x="956" y="1338"/>
                </a:lnTo>
                <a:close/>
                <a:moveTo>
                  <a:pt x="881" y="1338"/>
                </a:moveTo>
                <a:lnTo>
                  <a:pt x="833" y="1338"/>
                </a:lnTo>
                <a:lnTo>
                  <a:pt x="833" y="1290"/>
                </a:lnTo>
                <a:lnTo>
                  <a:pt x="881" y="1290"/>
                </a:lnTo>
                <a:lnTo>
                  <a:pt x="881" y="1338"/>
                </a:lnTo>
                <a:close/>
                <a:moveTo>
                  <a:pt x="3003" y="1262"/>
                </a:moveTo>
                <a:lnTo>
                  <a:pt x="2954" y="1262"/>
                </a:lnTo>
                <a:lnTo>
                  <a:pt x="2954" y="1215"/>
                </a:lnTo>
                <a:lnTo>
                  <a:pt x="3003" y="1215"/>
                </a:lnTo>
                <a:lnTo>
                  <a:pt x="3003" y="1262"/>
                </a:lnTo>
                <a:close/>
                <a:moveTo>
                  <a:pt x="2928" y="1262"/>
                </a:moveTo>
                <a:lnTo>
                  <a:pt x="2878" y="1262"/>
                </a:lnTo>
                <a:lnTo>
                  <a:pt x="2878" y="1215"/>
                </a:lnTo>
                <a:lnTo>
                  <a:pt x="2928" y="1215"/>
                </a:lnTo>
                <a:lnTo>
                  <a:pt x="2928" y="1262"/>
                </a:lnTo>
                <a:close/>
                <a:moveTo>
                  <a:pt x="2776" y="1262"/>
                </a:moveTo>
                <a:lnTo>
                  <a:pt x="2726" y="1262"/>
                </a:lnTo>
                <a:lnTo>
                  <a:pt x="2726" y="1215"/>
                </a:lnTo>
                <a:lnTo>
                  <a:pt x="2776" y="1215"/>
                </a:lnTo>
                <a:lnTo>
                  <a:pt x="2776" y="1262"/>
                </a:lnTo>
                <a:close/>
                <a:moveTo>
                  <a:pt x="2700" y="1262"/>
                </a:moveTo>
                <a:lnTo>
                  <a:pt x="2651" y="1262"/>
                </a:lnTo>
                <a:lnTo>
                  <a:pt x="2651" y="1215"/>
                </a:lnTo>
                <a:lnTo>
                  <a:pt x="2700" y="1215"/>
                </a:lnTo>
                <a:lnTo>
                  <a:pt x="2700" y="1262"/>
                </a:lnTo>
                <a:close/>
                <a:moveTo>
                  <a:pt x="2622" y="1262"/>
                </a:moveTo>
                <a:lnTo>
                  <a:pt x="2575" y="1262"/>
                </a:lnTo>
                <a:lnTo>
                  <a:pt x="2575" y="1215"/>
                </a:lnTo>
                <a:lnTo>
                  <a:pt x="2622" y="1215"/>
                </a:lnTo>
                <a:lnTo>
                  <a:pt x="2622" y="1262"/>
                </a:lnTo>
                <a:close/>
                <a:moveTo>
                  <a:pt x="2016" y="1262"/>
                </a:moveTo>
                <a:lnTo>
                  <a:pt x="1969" y="1262"/>
                </a:lnTo>
                <a:lnTo>
                  <a:pt x="1969" y="1215"/>
                </a:lnTo>
                <a:lnTo>
                  <a:pt x="2016" y="1215"/>
                </a:lnTo>
                <a:lnTo>
                  <a:pt x="2016" y="1262"/>
                </a:lnTo>
                <a:close/>
                <a:moveTo>
                  <a:pt x="1941" y="1262"/>
                </a:moveTo>
                <a:lnTo>
                  <a:pt x="1893" y="1262"/>
                </a:lnTo>
                <a:lnTo>
                  <a:pt x="1893" y="1215"/>
                </a:lnTo>
                <a:lnTo>
                  <a:pt x="1941" y="1215"/>
                </a:lnTo>
                <a:lnTo>
                  <a:pt x="1941" y="1262"/>
                </a:lnTo>
                <a:close/>
                <a:moveTo>
                  <a:pt x="1865" y="1262"/>
                </a:moveTo>
                <a:lnTo>
                  <a:pt x="1818" y="1262"/>
                </a:lnTo>
                <a:lnTo>
                  <a:pt x="1818" y="1215"/>
                </a:lnTo>
                <a:lnTo>
                  <a:pt x="1865" y="1215"/>
                </a:lnTo>
                <a:lnTo>
                  <a:pt x="1865" y="1262"/>
                </a:lnTo>
                <a:close/>
                <a:moveTo>
                  <a:pt x="1789" y="1262"/>
                </a:moveTo>
                <a:lnTo>
                  <a:pt x="1742" y="1262"/>
                </a:lnTo>
                <a:lnTo>
                  <a:pt x="1742" y="1215"/>
                </a:lnTo>
                <a:lnTo>
                  <a:pt x="1789" y="1215"/>
                </a:lnTo>
                <a:lnTo>
                  <a:pt x="1789" y="1262"/>
                </a:lnTo>
                <a:close/>
                <a:moveTo>
                  <a:pt x="1259" y="1262"/>
                </a:moveTo>
                <a:lnTo>
                  <a:pt x="1212" y="1262"/>
                </a:lnTo>
                <a:lnTo>
                  <a:pt x="1212" y="1215"/>
                </a:lnTo>
                <a:lnTo>
                  <a:pt x="1259" y="1215"/>
                </a:lnTo>
                <a:lnTo>
                  <a:pt x="1259" y="1262"/>
                </a:lnTo>
                <a:close/>
                <a:moveTo>
                  <a:pt x="1184" y="1262"/>
                </a:moveTo>
                <a:lnTo>
                  <a:pt x="1136" y="1262"/>
                </a:lnTo>
                <a:lnTo>
                  <a:pt x="1136" y="1215"/>
                </a:lnTo>
                <a:lnTo>
                  <a:pt x="1184" y="1215"/>
                </a:lnTo>
                <a:lnTo>
                  <a:pt x="1184" y="1262"/>
                </a:lnTo>
                <a:close/>
                <a:moveTo>
                  <a:pt x="1108" y="1262"/>
                </a:moveTo>
                <a:lnTo>
                  <a:pt x="1060" y="1262"/>
                </a:lnTo>
                <a:lnTo>
                  <a:pt x="1060" y="1215"/>
                </a:lnTo>
                <a:lnTo>
                  <a:pt x="1108" y="1215"/>
                </a:lnTo>
                <a:lnTo>
                  <a:pt x="1108" y="1262"/>
                </a:lnTo>
                <a:close/>
                <a:moveTo>
                  <a:pt x="1032" y="1262"/>
                </a:moveTo>
                <a:lnTo>
                  <a:pt x="985" y="1262"/>
                </a:lnTo>
                <a:lnTo>
                  <a:pt x="985" y="1215"/>
                </a:lnTo>
                <a:lnTo>
                  <a:pt x="1032" y="1215"/>
                </a:lnTo>
                <a:lnTo>
                  <a:pt x="1032" y="1262"/>
                </a:lnTo>
                <a:close/>
                <a:moveTo>
                  <a:pt x="956" y="1262"/>
                </a:moveTo>
                <a:lnTo>
                  <a:pt x="909" y="1262"/>
                </a:lnTo>
                <a:lnTo>
                  <a:pt x="909" y="1215"/>
                </a:lnTo>
                <a:lnTo>
                  <a:pt x="956" y="1215"/>
                </a:lnTo>
                <a:lnTo>
                  <a:pt x="956" y="1262"/>
                </a:lnTo>
                <a:close/>
                <a:moveTo>
                  <a:pt x="881" y="1262"/>
                </a:moveTo>
                <a:lnTo>
                  <a:pt x="833" y="1262"/>
                </a:lnTo>
                <a:lnTo>
                  <a:pt x="833" y="1215"/>
                </a:lnTo>
                <a:lnTo>
                  <a:pt x="881" y="1215"/>
                </a:lnTo>
                <a:lnTo>
                  <a:pt x="881" y="1262"/>
                </a:lnTo>
                <a:close/>
                <a:moveTo>
                  <a:pt x="2700" y="1186"/>
                </a:moveTo>
                <a:lnTo>
                  <a:pt x="2651" y="1186"/>
                </a:lnTo>
                <a:lnTo>
                  <a:pt x="2651" y="1139"/>
                </a:lnTo>
                <a:lnTo>
                  <a:pt x="2700" y="1139"/>
                </a:lnTo>
                <a:lnTo>
                  <a:pt x="2700" y="1186"/>
                </a:lnTo>
                <a:close/>
                <a:moveTo>
                  <a:pt x="2622" y="1186"/>
                </a:moveTo>
                <a:lnTo>
                  <a:pt x="2575" y="1186"/>
                </a:lnTo>
                <a:lnTo>
                  <a:pt x="2575" y="1139"/>
                </a:lnTo>
                <a:lnTo>
                  <a:pt x="2622" y="1139"/>
                </a:lnTo>
                <a:lnTo>
                  <a:pt x="2622" y="1186"/>
                </a:lnTo>
                <a:close/>
                <a:moveTo>
                  <a:pt x="2547" y="1186"/>
                </a:moveTo>
                <a:lnTo>
                  <a:pt x="2499" y="1186"/>
                </a:lnTo>
                <a:lnTo>
                  <a:pt x="2499" y="1139"/>
                </a:lnTo>
                <a:lnTo>
                  <a:pt x="2547" y="1139"/>
                </a:lnTo>
                <a:lnTo>
                  <a:pt x="2547" y="1186"/>
                </a:lnTo>
                <a:close/>
                <a:moveTo>
                  <a:pt x="2092" y="1186"/>
                </a:moveTo>
                <a:lnTo>
                  <a:pt x="2045" y="1186"/>
                </a:lnTo>
                <a:lnTo>
                  <a:pt x="2045" y="1139"/>
                </a:lnTo>
                <a:lnTo>
                  <a:pt x="2092" y="1139"/>
                </a:lnTo>
                <a:lnTo>
                  <a:pt x="2092" y="1186"/>
                </a:lnTo>
                <a:close/>
                <a:moveTo>
                  <a:pt x="2016" y="1186"/>
                </a:moveTo>
                <a:lnTo>
                  <a:pt x="1969" y="1186"/>
                </a:lnTo>
                <a:lnTo>
                  <a:pt x="1969" y="1139"/>
                </a:lnTo>
                <a:lnTo>
                  <a:pt x="2016" y="1139"/>
                </a:lnTo>
                <a:lnTo>
                  <a:pt x="2016" y="1186"/>
                </a:lnTo>
                <a:close/>
                <a:moveTo>
                  <a:pt x="1941" y="1186"/>
                </a:moveTo>
                <a:lnTo>
                  <a:pt x="1893" y="1186"/>
                </a:lnTo>
                <a:lnTo>
                  <a:pt x="1893" y="1139"/>
                </a:lnTo>
                <a:lnTo>
                  <a:pt x="1941" y="1139"/>
                </a:lnTo>
                <a:lnTo>
                  <a:pt x="1941" y="1186"/>
                </a:lnTo>
                <a:close/>
                <a:moveTo>
                  <a:pt x="1865" y="1186"/>
                </a:moveTo>
                <a:lnTo>
                  <a:pt x="1818" y="1186"/>
                </a:lnTo>
                <a:lnTo>
                  <a:pt x="1818" y="1139"/>
                </a:lnTo>
                <a:lnTo>
                  <a:pt x="1865" y="1139"/>
                </a:lnTo>
                <a:lnTo>
                  <a:pt x="1865" y="1186"/>
                </a:lnTo>
                <a:close/>
                <a:moveTo>
                  <a:pt x="1789" y="1186"/>
                </a:moveTo>
                <a:lnTo>
                  <a:pt x="1742" y="1186"/>
                </a:lnTo>
                <a:lnTo>
                  <a:pt x="1742" y="1139"/>
                </a:lnTo>
                <a:lnTo>
                  <a:pt x="1789" y="1139"/>
                </a:lnTo>
                <a:lnTo>
                  <a:pt x="1789" y="1186"/>
                </a:lnTo>
                <a:close/>
                <a:moveTo>
                  <a:pt x="1714" y="1186"/>
                </a:moveTo>
                <a:lnTo>
                  <a:pt x="1666" y="1186"/>
                </a:lnTo>
                <a:lnTo>
                  <a:pt x="1666" y="1139"/>
                </a:lnTo>
                <a:lnTo>
                  <a:pt x="1714" y="1139"/>
                </a:lnTo>
                <a:lnTo>
                  <a:pt x="1714" y="1186"/>
                </a:lnTo>
                <a:close/>
                <a:moveTo>
                  <a:pt x="1638" y="1186"/>
                </a:moveTo>
                <a:lnTo>
                  <a:pt x="1591" y="1186"/>
                </a:lnTo>
                <a:lnTo>
                  <a:pt x="1591" y="1139"/>
                </a:lnTo>
                <a:lnTo>
                  <a:pt x="1638" y="1139"/>
                </a:lnTo>
                <a:lnTo>
                  <a:pt x="1638" y="1186"/>
                </a:lnTo>
                <a:close/>
                <a:moveTo>
                  <a:pt x="1562" y="1186"/>
                </a:moveTo>
                <a:lnTo>
                  <a:pt x="1515" y="1186"/>
                </a:lnTo>
                <a:lnTo>
                  <a:pt x="1515" y="1139"/>
                </a:lnTo>
                <a:lnTo>
                  <a:pt x="1562" y="1139"/>
                </a:lnTo>
                <a:lnTo>
                  <a:pt x="1562" y="1186"/>
                </a:lnTo>
                <a:close/>
                <a:moveTo>
                  <a:pt x="1108" y="1186"/>
                </a:moveTo>
                <a:lnTo>
                  <a:pt x="1060" y="1186"/>
                </a:lnTo>
                <a:lnTo>
                  <a:pt x="1060" y="1139"/>
                </a:lnTo>
                <a:lnTo>
                  <a:pt x="1108" y="1139"/>
                </a:lnTo>
                <a:lnTo>
                  <a:pt x="1108" y="1186"/>
                </a:lnTo>
                <a:close/>
                <a:moveTo>
                  <a:pt x="1032" y="1186"/>
                </a:moveTo>
                <a:lnTo>
                  <a:pt x="985" y="1186"/>
                </a:lnTo>
                <a:lnTo>
                  <a:pt x="985" y="1139"/>
                </a:lnTo>
                <a:lnTo>
                  <a:pt x="1032" y="1139"/>
                </a:lnTo>
                <a:lnTo>
                  <a:pt x="1032" y="1186"/>
                </a:lnTo>
                <a:close/>
                <a:moveTo>
                  <a:pt x="956" y="1186"/>
                </a:moveTo>
                <a:lnTo>
                  <a:pt x="909" y="1186"/>
                </a:lnTo>
                <a:lnTo>
                  <a:pt x="909" y="1139"/>
                </a:lnTo>
                <a:lnTo>
                  <a:pt x="956" y="1139"/>
                </a:lnTo>
                <a:lnTo>
                  <a:pt x="956" y="1186"/>
                </a:lnTo>
                <a:close/>
                <a:moveTo>
                  <a:pt x="881" y="1186"/>
                </a:moveTo>
                <a:lnTo>
                  <a:pt x="833" y="1186"/>
                </a:lnTo>
                <a:lnTo>
                  <a:pt x="833" y="1139"/>
                </a:lnTo>
                <a:lnTo>
                  <a:pt x="881" y="1139"/>
                </a:lnTo>
                <a:lnTo>
                  <a:pt x="881" y="1186"/>
                </a:lnTo>
                <a:close/>
                <a:moveTo>
                  <a:pt x="2852" y="1110"/>
                </a:moveTo>
                <a:lnTo>
                  <a:pt x="2802" y="1110"/>
                </a:lnTo>
                <a:lnTo>
                  <a:pt x="2802" y="1063"/>
                </a:lnTo>
                <a:lnTo>
                  <a:pt x="2852" y="1063"/>
                </a:lnTo>
                <a:lnTo>
                  <a:pt x="2852" y="1110"/>
                </a:lnTo>
                <a:close/>
                <a:moveTo>
                  <a:pt x="2622" y="1110"/>
                </a:moveTo>
                <a:lnTo>
                  <a:pt x="2575" y="1110"/>
                </a:lnTo>
                <a:lnTo>
                  <a:pt x="2575" y="1063"/>
                </a:lnTo>
                <a:lnTo>
                  <a:pt x="2622" y="1063"/>
                </a:lnTo>
                <a:lnTo>
                  <a:pt x="2622" y="1110"/>
                </a:lnTo>
                <a:close/>
                <a:moveTo>
                  <a:pt x="2395" y="1110"/>
                </a:moveTo>
                <a:lnTo>
                  <a:pt x="2348" y="1110"/>
                </a:lnTo>
                <a:lnTo>
                  <a:pt x="2348" y="1063"/>
                </a:lnTo>
                <a:lnTo>
                  <a:pt x="2395" y="1063"/>
                </a:lnTo>
                <a:lnTo>
                  <a:pt x="2395" y="1110"/>
                </a:lnTo>
                <a:close/>
                <a:moveTo>
                  <a:pt x="2016" y="1110"/>
                </a:moveTo>
                <a:lnTo>
                  <a:pt x="1969" y="1110"/>
                </a:lnTo>
                <a:lnTo>
                  <a:pt x="1969" y="1063"/>
                </a:lnTo>
                <a:lnTo>
                  <a:pt x="2016" y="1063"/>
                </a:lnTo>
                <a:lnTo>
                  <a:pt x="2016" y="1110"/>
                </a:lnTo>
                <a:close/>
                <a:moveTo>
                  <a:pt x="1941" y="1110"/>
                </a:moveTo>
                <a:lnTo>
                  <a:pt x="1893" y="1110"/>
                </a:lnTo>
                <a:lnTo>
                  <a:pt x="1893" y="1063"/>
                </a:lnTo>
                <a:lnTo>
                  <a:pt x="1941" y="1063"/>
                </a:lnTo>
                <a:lnTo>
                  <a:pt x="1941" y="1110"/>
                </a:lnTo>
                <a:close/>
                <a:moveTo>
                  <a:pt x="1865" y="1110"/>
                </a:moveTo>
                <a:lnTo>
                  <a:pt x="1818" y="1110"/>
                </a:lnTo>
                <a:lnTo>
                  <a:pt x="1818" y="1063"/>
                </a:lnTo>
                <a:lnTo>
                  <a:pt x="1865" y="1063"/>
                </a:lnTo>
                <a:lnTo>
                  <a:pt x="1865" y="1110"/>
                </a:lnTo>
                <a:close/>
                <a:moveTo>
                  <a:pt x="1789" y="1110"/>
                </a:moveTo>
                <a:lnTo>
                  <a:pt x="1742" y="1110"/>
                </a:lnTo>
                <a:lnTo>
                  <a:pt x="1742" y="1063"/>
                </a:lnTo>
                <a:lnTo>
                  <a:pt x="1789" y="1063"/>
                </a:lnTo>
                <a:lnTo>
                  <a:pt x="1789" y="1110"/>
                </a:lnTo>
                <a:close/>
                <a:moveTo>
                  <a:pt x="1714" y="1110"/>
                </a:moveTo>
                <a:lnTo>
                  <a:pt x="1666" y="1110"/>
                </a:lnTo>
                <a:lnTo>
                  <a:pt x="1666" y="1063"/>
                </a:lnTo>
                <a:lnTo>
                  <a:pt x="1714" y="1063"/>
                </a:lnTo>
                <a:lnTo>
                  <a:pt x="1714" y="1110"/>
                </a:lnTo>
                <a:close/>
                <a:moveTo>
                  <a:pt x="1638" y="1110"/>
                </a:moveTo>
                <a:lnTo>
                  <a:pt x="1591" y="1110"/>
                </a:lnTo>
                <a:lnTo>
                  <a:pt x="1591" y="1063"/>
                </a:lnTo>
                <a:lnTo>
                  <a:pt x="1638" y="1063"/>
                </a:lnTo>
                <a:lnTo>
                  <a:pt x="1638" y="1110"/>
                </a:lnTo>
                <a:close/>
                <a:moveTo>
                  <a:pt x="1562" y="1110"/>
                </a:moveTo>
                <a:lnTo>
                  <a:pt x="1515" y="1110"/>
                </a:lnTo>
                <a:lnTo>
                  <a:pt x="1515" y="1063"/>
                </a:lnTo>
                <a:lnTo>
                  <a:pt x="1562" y="1063"/>
                </a:lnTo>
                <a:lnTo>
                  <a:pt x="1562" y="1110"/>
                </a:lnTo>
                <a:close/>
                <a:moveTo>
                  <a:pt x="1486" y="1110"/>
                </a:moveTo>
                <a:lnTo>
                  <a:pt x="1439" y="1110"/>
                </a:lnTo>
                <a:lnTo>
                  <a:pt x="1439" y="1063"/>
                </a:lnTo>
                <a:lnTo>
                  <a:pt x="1486" y="1063"/>
                </a:lnTo>
                <a:lnTo>
                  <a:pt x="1486" y="1110"/>
                </a:lnTo>
                <a:close/>
                <a:moveTo>
                  <a:pt x="1032" y="1110"/>
                </a:moveTo>
                <a:lnTo>
                  <a:pt x="985" y="1110"/>
                </a:lnTo>
                <a:lnTo>
                  <a:pt x="985" y="1063"/>
                </a:lnTo>
                <a:lnTo>
                  <a:pt x="1032" y="1063"/>
                </a:lnTo>
                <a:lnTo>
                  <a:pt x="1032" y="1110"/>
                </a:lnTo>
                <a:close/>
                <a:moveTo>
                  <a:pt x="956" y="1110"/>
                </a:moveTo>
                <a:lnTo>
                  <a:pt x="909" y="1110"/>
                </a:lnTo>
                <a:lnTo>
                  <a:pt x="909" y="1063"/>
                </a:lnTo>
                <a:lnTo>
                  <a:pt x="956" y="1063"/>
                </a:lnTo>
                <a:lnTo>
                  <a:pt x="956" y="1110"/>
                </a:lnTo>
                <a:close/>
                <a:moveTo>
                  <a:pt x="881" y="1110"/>
                </a:moveTo>
                <a:lnTo>
                  <a:pt x="833" y="1110"/>
                </a:lnTo>
                <a:lnTo>
                  <a:pt x="833" y="1063"/>
                </a:lnTo>
                <a:lnTo>
                  <a:pt x="881" y="1063"/>
                </a:lnTo>
                <a:lnTo>
                  <a:pt x="881" y="1110"/>
                </a:lnTo>
                <a:close/>
                <a:moveTo>
                  <a:pt x="805" y="1110"/>
                </a:moveTo>
                <a:lnTo>
                  <a:pt x="758" y="1110"/>
                </a:lnTo>
                <a:lnTo>
                  <a:pt x="758" y="1063"/>
                </a:lnTo>
                <a:lnTo>
                  <a:pt x="805" y="1063"/>
                </a:lnTo>
                <a:lnTo>
                  <a:pt x="805" y="1110"/>
                </a:lnTo>
                <a:close/>
                <a:moveTo>
                  <a:pt x="2622" y="1035"/>
                </a:moveTo>
                <a:lnTo>
                  <a:pt x="2575" y="1035"/>
                </a:lnTo>
                <a:lnTo>
                  <a:pt x="2575" y="987"/>
                </a:lnTo>
                <a:lnTo>
                  <a:pt x="2622" y="987"/>
                </a:lnTo>
                <a:lnTo>
                  <a:pt x="2622" y="1035"/>
                </a:lnTo>
                <a:close/>
                <a:moveTo>
                  <a:pt x="2547" y="1035"/>
                </a:moveTo>
                <a:lnTo>
                  <a:pt x="2499" y="1035"/>
                </a:lnTo>
                <a:lnTo>
                  <a:pt x="2499" y="987"/>
                </a:lnTo>
                <a:lnTo>
                  <a:pt x="2547" y="987"/>
                </a:lnTo>
                <a:lnTo>
                  <a:pt x="2547" y="1035"/>
                </a:lnTo>
                <a:close/>
                <a:moveTo>
                  <a:pt x="2471" y="1035"/>
                </a:moveTo>
                <a:lnTo>
                  <a:pt x="2424" y="1035"/>
                </a:lnTo>
                <a:lnTo>
                  <a:pt x="2424" y="987"/>
                </a:lnTo>
                <a:lnTo>
                  <a:pt x="2471" y="987"/>
                </a:lnTo>
                <a:lnTo>
                  <a:pt x="2471" y="1035"/>
                </a:lnTo>
                <a:close/>
                <a:moveTo>
                  <a:pt x="2395" y="1035"/>
                </a:moveTo>
                <a:lnTo>
                  <a:pt x="2348" y="1035"/>
                </a:lnTo>
                <a:lnTo>
                  <a:pt x="2348" y="987"/>
                </a:lnTo>
                <a:lnTo>
                  <a:pt x="2395" y="987"/>
                </a:lnTo>
                <a:lnTo>
                  <a:pt x="2395" y="1035"/>
                </a:lnTo>
                <a:close/>
                <a:moveTo>
                  <a:pt x="2319" y="1035"/>
                </a:moveTo>
                <a:lnTo>
                  <a:pt x="2272" y="1035"/>
                </a:lnTo>
                <a:lnTo>
                  <a:pt x="2272" y="987"/>
                </a:lnTo>
                <a:lnTo>
                  <a:pt x="2319" y="987"/>
                </a:lnTo>
                <a:lnTo>
                  <a:pt x="2319" y="1035"/>
                </a:lnTo>
                <a:close/>
                <a:moveTo>
                  <a:pt x="2168" y="1035"/>
                </a:moveTo>
                <a:lnTo>
                  <a:pt x="2121" y="1035"/>
                </a:lnTo>
                <a:lnTo>
                  <a:pt x="2121" y="987"/>
                </a:lnTo>
                <a:lnTo>
                  <a:pt x="2168" y="987"/>
                </a:lnTo>
                <a:lnTo>
                  <a:pt x="2168" y="1035"/>
                </a:lnTo>
                <a:close/>
                <a:moveTo>
                  <a:pt x="2092" y="1035"/>
                </a:moveTo>
                <a:lnTo>
                  <a:pt x="2045" y="1035"/>
                </a:lnTo>
                <a:lnTo>
                  <a:pt x="2045" y="987"/>
                </a:lnTo>
                <a:lnTo>
                  <a:pt x="2092" y="987"/>
                </a:lnTo>
                <a:lnTo>
                  <a:pt x="2092" y="1035"/>
                </a:lnTo>
                <a:close/>
                <a:moveTo>
                  <a:pt x="2016" y="1035"/>
                </a:moveTo>
                <a:lnTo>
                  <a:pt x="1969" y="1035"/>
                </a:lnTo>
                <a:lnTo>
                  <a:pt x="1969" y="987"/>
                </a:lnTo>
                <a:lnTo>
                  <a:pt x="2016" y="987"/>
                </a:lnTo>
                <a:lnTo>
                  <a:pt x="2016" y="1035"/>
                </a:lnTo>
                <a:close/>
                <a:moveTo>
                  <a:pt x="1941" y="1035"/>
                </a:moveTo>
                <a:lnTo>
                  <a:pt x="1893" y="1035"/>
                </a:lnTo>
                <a:lnTo>
                  <a:pt x="1893" y="987"/>
                </a:lnTo>
                <a:lnTo>
                  <a:pt x="1941" y="987"/>
                </a:lnTo>
                <a:lnTo>
                  <a:pt x="1941" y="1035"/>
                </a:lnTo>
                <a:close/>
                <a:moveTo>
                  <a:pt x="1865" y="1035"/>
                </a:moveTo>
                <a:lnTo>
                  <a:pt x="1818" y="1035"/>
                </a:lnTo>
                <a:lnTo>
                  <a:pt x="1818" y="987"/>
                </a:lnTo>
                <a:lnTo>
                  <a:pt x="1865" y="987"/>
                </a:lnTo>
                <a:lnTo>
                  <a:pt x="1865" y="1035"/>
                </a:lnTo>
                <a:close/>
                <a:moveTo>
                  <a:pt x="1789" y="1035"/>
                </a:moveTo>
                <a:lnTo>
                  <a:pt x="1742" y="1035"/>
                </a:lnTo>
                <a:lnTo>
                  <a:pt x="1742" y="987"/>
                </a:lnTo>
                <a:lnTo>
                  <a:pt x="1789" y="987"/>
                </a:lnTo>
                <a:lnTo>
                  <a:pt x="1789" y="1035"/>
                </a:lnTo>
                <a:close/>
                <a:moveTo>
                  <a:pt x="1714" y="1035"/>
                </a:moveTo>
                <a:lnTo>
                  <a:pt x="1666" y="1035"/>
                </a:lnTo>
                <a:lnTo>
                  <a:pt x="1666" y="987"/>
                </a:lnTo>
                <a:lnTo>
                  <a:pt x="1714" y="987"/>
                </a:lnTo>
                <a:lnTo>
                  <a:pt x="1714" y="1035"/>
                </a:lnTo>
                <a:close/>
                <a:moveTo>
                  <a:pt x="1638" y="1035"/>
                </a:moveTo>
                <a:lnTo>
                  <a:pt x="1591" y="1035"/>
                </a:lnTo>
                <a:lnTo>
                  <a:pt x="1591" y="987"/>
                </a:lnTo>
                <a:lnTo>
                  <a:pt x="1638" y="987"/>
                </a:lnTo>
                <a:lnTo>
                  <a:pt x="1638" y="1035"/>
                </a:lnTo>
                <a:close/>
                <a:moveTo>
                  <a:pt x="1562" y="1035"/>
                </a:moveTo>
                <a:lnTo>
                  <a:pt x="1515" y="1035"/>
                </a:lnTo>
                <a:lnTo>
                  <a:pt x="1515" y="987"/>
                </a:lnTo>
                <a:lnTo>
                  <a:pt x="1562" y="987"/>
                </a:lnTo>
                <a:lnTo>
                  <a:pt x="1562" y="1035"/>
                </a:lnTo>
                <a:close/>
                <a:moveTo>
                  <a:pt x="1486" y="1035"/>
                </a:moveTo>
                <a:lnTo>
                  <a:pt x="1439" y="1035"/>
                </a:lnTo>
                <a:lnTo>
                  <a:pt x="1439" y="987"/>
                </a:lnTo>
                <a:lnTo>
                  <a:pt x="1486" y="987"/>
                </a:lnTo>
                <a:lnTo>
                  <a:pt x="1486" y="1035"/>
                </a:lnTo>
                <a:close/>
                <a:moveTo>
                  <a:pt x="805" y="1035"/>
                </a:moveTo>
                <a:lnTo>
                  <a:pt x="758" y="1035"/>
                </a:lnTo>
                <a:lnTo>
                  <a:pt x="758" y="987"/>
                </a:lnTo>
                <a:lnTo>
                  <a:pt x="805" y="987"/>
                </a:lnTo>
                <a:lnTo>
                  <a:pt x="805" y="1035"/>
                </a:lnTo>
                <a:close/>
                <a:moveTo>
                  <a:pt x="729" y="1035"/>
                </a:moveTo>
                <a:lnTo>
                  <a:pt x="682" y="1035"/>
                </a:lnTo>
                <a:lnTo>
                  <a:pt x="682" y="987"/>
                </a:lnTo>
                <a:lnTo>
                  <a:pt x="729" y="987"/>
                </a:lnTo>
                <a:lnTo>
                  <a:pt x="729" y="1035"/>
                </a:lnTo>
                <a:close/>
                <a:moveTo>
                  <a:pt x="653" y="1035"/>
                </a:moveTo>
                <a:lnTo>
                  <a:pt x="606" y="1035"/>
                </a:lnTo>
                <a:lnTo>
                  <a:pt x="606" y="987"/>
                </a:lnTo>
                <a:lnTo>
                  <a:pt x="653" y="987"/>
                </a:lnTo>
                <a:lnTo>
                  <a:pt x="653" y="1035"/>
                </a:lnTo>
                <a:close/>
                <a:moveTo>
                  <a:pt x="2776" y="959"/>
                </a:moveTo>
                <a:lnTo>
                  <a:pt x="2726" y="959"/>
                </a:lnTo>
                <a:lnTo>
                  <a:pt x="2726" y="912"/>
                </a:lnTo>
                <a:lnTo>
                  <a:pt x="2776" y="912"/>
                </a:lnTo>
                <a:lnTo>
                  <a:pt x="2776" y="959"/>
                </a:lnTo>
                <a:close/>
                <a:moveTo>
                  <a:pt x="2700" y="959"/>
                </a:moveTo>
                <a:lnTo>
                  <a:pt x="2651" y="959"/>
                </a:lnTo>
                <a:lnTo>
                  <a:pt x="2651" y="912"/>
                </a:lnTo>
                <a:lnTo>
                  <a:pt x="2700" y="912"/>
                </a:lnTo>
                <a:lnTo>
                  <a:pt x="2700" y="959"/>
                </a:lnTo>
                <a:close/>
                <a:moveTo>
                  <a:pt x="2622" y="959"/>
                </a:moveTo>
                <a:lnTo>
                  <a:pt x="2575" y="959"/>
                </a:lnTo>
                <a:lnTo>
                  <a:pt x="2575" y="912"/>
                </a:lnTo>
                <a:lnTo>
                  <a:pt x="2622" y="912"/>
                </a:lnTo>
                <a:lnTo>
                  <a:pt x="2622" y="959"/>
                </a:lnTo>
                <a:close/>
                <a:moveTo>
                  <a:pt x="2547" y="959"/>
                </a:moveTo>
                <a:lnTo>
                  <a:pt x="2499" y="959"/>
                </a:lnTo>
                <a:lnTo>
                  <a:pt x="2499" y="912"/>
                </a:lnTo>
                <a:lnTo>
                  <a:pt x="2547" y="912"/>
                </a:lnTo>
                <a:lnTo>
                  <a:pt x="2547" y="959"/>
                </a:lnTo>
                <a:close/>
                <a:moveTo>
                  <a:pt x="2471" y="959"/>
                </a:moveTo>
                <a:lnTo>
                  <a:pt x="2424" y="959"/>
                </a:lnTo>
                <a:lnTo>
                  <a:pt x="2424" y="912"/>
                </a:lnTo>
                <a:lnTo>
                  <a:pt x="2471" y="912"/>
                </a:lnTo>
                <a:lnTo>
                  <a:pt x="2471" y="959"/>
                </a:lnTo>
                <a:close/>
                <a:moveTo>
                  <a:pt x="2395" y="959"/>
                </a:moveTo>
                <a:lnTo>
                  <a:pt x="2348" y="959"/>
                </a:lnTo>
                <a:lnTo>
                  <a:pt x="2348" y="912"/>
                </a:lnTo>
                <a:lnTo>
                  <a:pt x="2395" y="912"/>
                </a:lnTo>
                <a:lnTo>
                  <a:pt x="2395" y="959"/>
                </a:lnTo>
                <a:close/>
                <a:moveTo>
                  <a:pt x="2319" y="959"/>
                </a:moveTo>
                <a:lnTo>
                  <a:pt x="2272" y="959"/>
                </a:lnTo>
                <a:lnTo>
                  <a:pt x="2272" y="912"/>
                </a:lnTo>
                <a:lnTo>
                  <a:pt x="2319" y="912"/>
                </a:lnTo>
                <a:lnTo>
                  <a:pt x="2319" y="959"/>
                </a:lnTo>
                <a:close/>
                <a:moveTo>
                  <a:pt x="2168" y="959"/>
                </a:moveTo>
                <a:lnTo>
                  <a:pt x="2121" y="959"/>
                </a:lnTo>
                <a:lnTo>
                  <a:pt x="2121" y="912"/>
                </a:lnTo>
                <a:lnTo>
                  <a:pt x="2168" y="912"/>
                </a:lnTo>
                <a:lnTo>
                  <a:pt x="2168" y="959"/>
                </a:lnTo>
                <a:close/>
                <a:moveTo>
                  <a:pt x="2092" y="959"/>
                </a:moveTo>
                <a:lnTo>
                  <a:pt x="2045" y="959"/>
                </a:lnTo>
                <a:lnTo>
                  <a:pt x="2045" y="912"/>
                </a:lnTo>
                <a:lnTo>
                  <a:pt x="2092" y="912"/>
                </a:lnTo>
                <a:lnTo>
                  <a:pt x="2092" y="959"/>
                </a:lnTo>
                <a:close/>
                <a:moveTo>
                  <a:pt x="2016" y="959"/>
                </a:moveTo>
                <a:lnTo>
                  <a:pt x="1969" y="959"/>
                </a:lnTo>
                <a:lnTo>
                  <a:pt x="1969" y="912"/>
                </a:lnTo>
                <a:lnTo>
                  <a:pt x="2016" y="912"/>
                </a:lnTo>
                <a:lnTo>
                  <a:pt x="2016" y="959"/>
                </a:lnTo>
                <a:close/>
                <a:moveTo>
                  <a:pt x="1941" y="959"/>
                </a:moveTo>
                <a:lnTo>
                  <a:pt x="1893" y="959"/>
                </a:lnTo>
                <a:lnTo>
                  <a:pt x="1893" y="912"/>
                </a:lnTo>
                <a:lnTo>
                  <a:pt x="1941" y="912"/>
                </a:lnTo>
                <a:lnTo>
                  <a:pt x="1941" y="959"/>
                </a:lnTo>
                <a:close/>
                <a:moveTo>
                  <a:pt x="1865" y="959"/>
                </a:moveTo>
                <a:lnTo>
                  <a:pt x="1818" y="959"/>
                </a:lnTo>
                <a:lnTo>
                  <a:pt x="1818" y="912"/>
                </a:lnTo>
                <a:lnTo>
                  <a:pt x="1865" y="912"/>
                </a:lnTo>
                <a:lnTo>
                  <a:pt x="1865" y="959"/>
                </a:lnTo>
                <a:close/>
                <a:moveTo>
                  <a:pt x="1789" y="959"/>
                </a:moveTo>
                <a:lnTo>
                  <a:pt x="1742" y="959"/>
                </a:lnTo>
                <a:lnTo>
                  <a:pt x="1742" y="912"/>
                </a:lnTo>
                <a:lnTo>
                  <a:pt x="1789" y="912"/>
                </a:lnTo>
                <a:lnTo>
                  <a:pt x="1789" y="959"/>
                </a:lnTo>
                <a:close/>
                <a:moveTo>
                  <a:pt x="1714" y="959"/>
                </a:moveTo>
                <a:lnTo>
                  <a:pt x="1666" y="959"/>
                </a:lnTo>
                <a:lnTo>
                  <a:pt x="1666" y="912"/>
                </a:lnTo>
                <a:lnTo>
                  <a:pt x="1714" y="912"/>
                </a:lnTo>
                <a:lnTo>
                  <a:pt x="1714" y="959"/>
                </a:lnTo>
                <a:close/>
                <a:moveTo>
                  <a:pt x="1638" y="959"/>
                </a:moveTo>
                <a:lnTo>
                  <a:pt x="1591" y="959"/>
                </a:lnTo>
                <a:lnTo>
                  <a:pt x="1591" y="912"/>
                </a:lnTo>
                <a:lnTo>
                  <a:pt x="1638" y="912"/>
                </a:lnTo>
                <a:lnTo>
                  <a:pt x="1638" y="959"/>
                </a:lnTo>
                <a:close/>
                <a:moveTo>
                  <a:pt x="1562" y="959"/>
                </a:moveTo>
                <a:lnTo>
                  <a:pt x="1515" y="959"/>
                </a:lnTo>
                <a:lnTo>
                  <a:pt x="1515" y="912"/>
                </a:lnTo>
                <a:lnTo>
                  <a:pt x="1562" y="912"/>
                </a:lnTo>
                <a:lnTo>
                  <a:pt x="1562" y="959"/>
                </a:lnTo>
                <a:close/>
                <a:moveTo>
                  <a:pt x="1486" y="959"/>
                </a:moveTo>
                <a:lnTo>
                  <a:pt x="1439" y="959"/>
                </a:lnTo>
                <a:lnTo>
                  <a:pt x="1439" y="912"/>
                </a:lnTo>
                <a:lnTo>
                  <a:pt x="1486" y="912"/>
                </a:lnTo>
                <a:lnTo>
                  <a:pt x="1486" y="959"/>
                </a:lnTo>
                <a:close/>
                <a:moveTo>
                  <a:pt x="881" y="959"/>
                </a:moveTo>
                <a:lnTo>
                  <a:pt x="833" y="959"/>
                </a:lnTo>
                <a:lnTo>
                  <a:pt x="833" y="912"/>
                </a:lnTo>
                <a:lnTo>
                  <a:pt x="881" y="912"/>
                </a:lnTo>
                <a:lnTo>
                  <a:pt x="881" y="959"/>
                </a:lnTo>
                <a:close/>
                <a:moveTo>
                  <a:pt x="653" y="959"/>
                </a:moveTo>
                <a:lnTo>
                  <a:pt x="606" y="959"/>
                </a:lnTo>
                <a:lnTo>
                  <a:pt x="606" y="912"/>
                </a:lnTo>
                <a:lnTo>
                  <a:pt x="653" y="912"/>
                </a:lnTo>
                <a:lnTo>
                  <a:pt x="653" y="959"/>
                </a:lnTo>
                <a:close/>
                <a:moveTo>
                  <a:pt x="578" y="959"/>
                </a:moveTo>
                <a:lnTo>
                  <a:pt x="530" y="959"/>
                </a:lnTo>
                <a:lnTo>
                  <a:pt x="530" y="912"/>
                </a:lnTo>
                <a:lnTo>
                  <a:pt x="578" y="912"/>
                </a:lnTo>
                <a:lnTo>
                  <a:pt x="578" y="959"/>
                </a:lnTo>
                <a:close/>
                <a:moveTo>
                  <a:pt x="2928" y="883"/>
                </a:moveTo>
                <a:lnTo>
                  <a:pt x="2878" y="883"/>
                </a:lnTo>
                <a:lnTo>
                  <a:pt x="2878" y="836"/>
                </a:lnTo>
                <a:lnTo>
                  <a:pt x="2928" y="836"/>
                </a:lnTo>
                <a:lnTo>
                  <a:pt x="2928" y="883"/>
                </a:lnTo>
                <a:close/>
                <a:moveTo>
                  <a:pt x="2776" y="883"/>
                </a:moveTo>
                <a:lnTo>
                  <a:pt x="2726" y="883"/>
                </a:lnTo>
                <a:lnTo>
                  <a:pt x="2726" y="836"/>
                </a:lnTo>
                <a:lnTo>
                  <a:pt x="2776" y="836"/>
                </a:lnTo>
                <a:lnTo>
                  <a:pt x="2776" y="883"/>
                </a:lnTo>
                <a:close/>
                <a:moveTo>
                  <a:pt x="2700" y="883"/>
                </a:moveTo>
                <a:lnTo>
                  <a:pt x="2651" y="883"/>
                </a:lnTo>
                <a:lnTo>
                  <a:pt x="2651" y="836"/>
                </a:lnTo>
                <a:lnTo>
                  <a:pt x="2700" y="836"/>
                </a:lnTo>
                <a:lnTo>
                  <a:pt x="2700" y="883"/>
                </a:lnTo>
                <a:close/>
                <a:moveTo>
                  <a:pt x="2622" y="883"/>
                </a:moveTo>
                <a:lnTo>
                  <a:pt x="2575" y="883"/>
                </a:lnTo>
                <a:lnTo>
                  <a:pt x="2575" y="836"/>
                </a:lnTo>
                <a:lnTo>
                  <a:pt x="2622" y="836"/>
                </a:lnTo>
                <a:lnTo>
                  <a:pt x="2622" y="883"/>
                </a:lnTo>
                <a:close/>
                <a:moveTo>
                  <a:pt x="2547" y="883"/>
                </a:moveTo>
                <a:lnTo>
                  <a:pt x="2499" y="883"/>
                </a:lnTo>
                <a:lnTo>
                  <a:pt x="2499" y="836"/>
                </a:lnTo>
                <a:lnTo>
                  <a:pt x="2547" y="836"/>
                </a:lnTo>
                <a:lnTo>
                  <a:pt x="2547" y="883"/>
                </a:lnTo>
                <a:close/>
                <a:moveTo>
                  <a:pt x="2471" y="883"/>
                </a:moveTo>
                <a:lnTo>
                  <a:pt x="2424" y="883"/>
                </a:lnTo>
                <a:lnTo>
                  <a:pt x="2424" y="836"/>
                </a:lnTo>
                <a:lnTo>
                  <a:pt x="2471" y="836"/>
                </a:lnTo>
                <a:lnTo>
                  <a:pt x="2471" y="883"/>
                </a:lnTo>
                <a:close/>
                <a:moveTo>
                  <a:pt x="2395" y="883"/>
                </a:moveTo>
                <a:lnTo>
                  <a:pt x="2348" y="883"/>
                </a:lnTo>
                <a:lnTo>
                  <a:pt x="2348" y="836"/>
                </a:lnTo>
                <a:lnTo>
                  <a:pt x="2395" y="836"/>
                </a:lnTo>
                <a:lnTo>
                  <a:pt x="2395" y="883"/>
                </a:lnTo>
                <a:close/>
                <a:moveTo>
                  <a:pt x="2319" y="883"/>
                </a:moveTo>
                <a:lnTo>
                  <a:pt x="2272" y="883"/>
                </a:lnTo>
                <a:lnTo>
                  <a:pt x="2272" y="836"/>
                </a:lnTo>
                <a:lnTo>
                  <a:pt x="2319" y="836"/>
                </a:lnTo>
                <a:lnTo>
                  <a:pt x="2319" y="883"/>
                </a:lnTo>
                <a:close/>
                <a:moveTo>
                  <a:pt x="2244" y="883"/>
                </a:moveTo>
                <a:lnTo>
                  <a:pt x="2196" y="883"/>
                </a:lnTo>
                <a:lnTo>
                  <a:pt x="2196" y="836"/>
                </a:lnTo>
                <a:lnTo>
                  <a:pt x="2244" y="836"/>
                </a:lnTo>
                <a:lnTo>
                  <a:pt x="2244" y="883"/>
                </a:lnTo>
                <a:close/>
                <a:moveTo>
                  <a:pt x="2168" y="883"/>
                </a:moveTo>
                <a:lnTo>
                  <a:pt x="2121" y="883"/>
                </a:lnTo>
                <a:lnTo>
                  <a:pt x="2121" y="836"/>
                </a:lnTo>
                <a:lnTo>
                  <a:pt x="2168" y="836"/>
                </a:lnTo>
                <a:lnTo>
                  <a:pt x="2168" y="883"/>
                </a:lnTo>
                <a:close/>
                <a:moveTo>
                  <a:pt x="2092" y="883"/>
                </a:moveTo>
                <a:lnTo>
                  <a:pt x="2045" y="883"/>
                </a:lnTo>
                <a:lnTo>
                  <a:pt x="2045" y="836"/>
                </a:lnTo>
                <a:lnTo>
                  <a:pt x="2092" y="836"/>
                </a:lnTo>
                <a:lnTo>
                  <a:pt x="2092" y="883"/>
                </a:lnTo>
                <a:close/>
                <a:moveTo>
                  <a:pt x="2016" y="883"/>
                </a:moveTo>
                <a:lnTo>
                  <a:pt x="1969" y="883"/>
                </a:lnTo>
                <a:lnTo>
                  <a:pt x="1969" y="836"/>
                </a:lnTo>
                <a:lnTo>
                  <a:pt x="2016" y="836"/>
                </a:lnTo>
                <a:lnTo>
                  <a:pt x="2016" y="883"/>
                </a:lnTo>
                <a:close/>
                <a:moveTo>
                  <a:pt x="1865" y="883"/>
                </a:moveTo>
                <a:lnTo>
                  <a:pt x="1818" y="883"/>
                </a:lnTo>
                <a:lnTo>
                  <a:pt x="1818" y="836"/>
                </a:lnTo>
                <a:lnTo>
                  <a:pt x="1865" y="836"/>
                </a:lnTo>
                <a:lnTo>
                  <a:pt x="1865" y="883"/>
                </a:lnTo>
                <a:close/>
                <a:moveTo>
                  <a:pt x="1789" y="883"/>
                </a:moveTo>
                <a:lnTo>
                  <a:pt x="1742" y="883"/>
                </a:lnTo>
                <a:lnTo>
                  <a:pt x="1742" y="836"/>
                </a:lnTo>
                <a:lnTo>
                  <a:pt x="1789" y="836"/>
                </a:lnTo>
                <a:lnTo>
                  <a:pt x="1789" y="883"/>
                </a:lnTo>
                <a:close/>
                <a:moveTo>
                  <a:pt x="1714" y="883"/>
                </a:moveTo>
                <a:lnTo>
                  <a:pt x="1666" y="883"/>
                </a:lnTo>
                <a:lnTo>
                  <a:pt x="1666" y="836"/>
                </a:lnTo>
                <a:lnTo>
                  <a:pt x="1714" y="836"/>
                </a:lnTo>
                <a:lnTo>
                  <a:pt x="1714" y="883"/>
                </a:lnTo>
                <a:close/>
                <a:moveTo>
                  <a:pt x="1638" y="883"/>
                </a:moveTo>
                <a:lnTo>
                  <a:pt x="1591" y="883"/>
                </a:lnTo>
                <a:lnTo>
                  <a:pt x="1591" y="836"/>
                </a:lnTo>
                <a:lnTo>
                  <a:pt x="1638" y="836"/>
                </a:lnTo>
                <a:lnTo>
                  <a:pt x="1638" y="883"/>
                </a:lnTo>
                <a:close/>
                <a:moveTo>
                  <a:pt x="1562" y="883"/>
                </a:moveTo>
                <a:lnTo>
                  <a:pt x="1515" y="883"/>
                </a:lnTo>
                <a:lnTo>
                  <a:pt x="1515" y="836"/>
                </a:lnTo>
                <a:lnTo>
                  <a:pt x="1562" y="836"/>
                </a:lnTo>
                <a:lnTo>
                  <a:pt x="1562" y="883"/>
                </a:lnTo>
                <a:close/>
                <a:moveTo>
                  <a:pt x="805" y="883"/>
                </a:moveTo>
                <a:lnTo>
                  <a:pt x="758" y="883"/>
                </a:lnTo>
                <a:lnTo>
                  <a:pt x="758" y="836"/>
                </a:lnTo>
                <a:lnTo>
                  <a:pt x="805" y="836"/>
                </a:lnTo>
                <a:lnTo>
                  <a:pt x="805" y="883"/>
                </a:lnTo>
                <a:close/>
                <a:moveTo>
                  <a:pt x="729" y="883"/>
                </a:moveTo>
                <a:lnTo>
                  <a:pt x="682" y="883"/>
                </a:lnTo>
                <a:lnTo>
                  <a:pt x="682" y="836"/>
                </a:lnTo>
                <a:lnTo>
                  <a:pt x="729" y="836"/>
                </a:lnTo>
                <a:lnTo>
                  <a:pt x="729" y="883"/>
                </a:lnTo>
                <a:close/>
                <a:moveTo>
                  <a:pt x="653" y="883"/>
                </a:moveTo>
                <a:lnTo>
                  <a:pt x="606" y="883"/>
                </a:lnTo>
                <a:lnTo>
                  <a:pt x="606" y="836"/>
                </a:lnTo>
                <a:lnTo>
                  <a:pt x="653" y="836"/>
                </a:lnTo>
                <a:lnTo>
                  <a:pt x="653" y="883"/>
                </a:lnTo>
                <a:close/>
                <a:moveTo>
                  <a:pt x="578" y="883"/>
                </a:moveTo>
                <a:lnTo>
                  <a:pt x="530" y="883"/>
                </a:lnTo>
                <a:lnTo>
                  <a:pt x="530" y="836"/>
                </a:lnTo>
                <a:lnTo>
                  <a:pt x="578" y="836"/>
                </a:lnTo>
                <a:lnTo>
                  <a:pt x="578" y="883"/>
                </a:lnTo>
                <a:close/>
                <a:moveTo>
                  <a:pt x="502" y="883"/>
                </a:moveTo>
                <a:lnTo>
                  <a:pt x="455" y="883"/>
                </a:lnTo>
                <a:lnTo>
                  <a:pt x="455" y="836"/>
                </a:lnTo>
                <a:lnTo>
                  <a:pt x="502" y="836"/>
                </a:lnTo>
                <a:lnTo>
                  <a:pt x="502" y="883"/>
                </a:lnTo>
                <a:close/>
                <a:moveTo>
                  <a:pt x="3003" y="807"/>
                </a:moveTo>
                <a:lnTo>
                  <a:pt x="2954" y="807"/>
                </a:lnTo>
                <a:lnTo>
                  <a:pt x="2954" y="760"/>
                </a:lnTo>
                <a:lnTo>
                  <a:pt x="3003" y="760"/>
                </a:lnTo>
                <a:lnTo>
                  <a:pt x="3003" y="807"/>
                </a:lnTo>
                <a:close/>
                <a:moveTo>
                  <a:pt x="2852" y="807"/>
                </a:moveTo>
                <a:lnTo>
                  <a:pt x="2802" y="807"/>
                </a:lnTo>
                <a:lnTo>
                  <a:pt x="2802" y="760"/>
                </a:lnTo>
                <a:lnTo>
                  <a:pt x="2852" y="760"/>
                </a:lnTo>
                <a:lnTo>
                  <a:pt x="2852" y="807"/>
                </a:lnTo>
                <a:close/>
                <a:moveTo>
                  <a:pt x="2776" y="807"/>
                </a:moveTo>
                <a:lnTo>
                  <a:pt x="2726" y="807"/>
                </a:lnTo>
                <a:lnTo>
                  <a:pt x="2726" y="760"/>
                </a:lnTo>
                <a:lnTo>
                  <a:pt x="2776" y="760"/>
                </a:lnTo>
                <a:lnTo>
                  <a:pt x="2776" y="807"/>
                </a:lnTo>
                <a:close/>
                <a:moveTo>
                  <a:pt x="2700" y="807"/>
                </a:moveTo>
                <a:lnTo>
                  <a:pt x="2651" y="807"/>
                </a:lnTo>
                <a:lnTo>
                  <a:pt x="2651" y="760"/>
                </a:lnTo>
                <a:lnTo>
                  <a:pt x="2700" y="760"/>
                </a:lnTo>
                <a:lnTo>
                  <a:pt x="2700" y="807"/>
                </a:lnTo>
                <a:close/>
                <a:moveTo>
                  <a:pt x="2622" y="807"/>
                </a:moveTo>
                <a:lnTo>
                  <a:pt x="2575" y="807"/>
                </a:lnTo>
                <a:lnTo>
                  <a:pt x="2575" y="760"/>
                </a:lnTo>
                <a:lnTo>
                  <a:pt x="2622" y="760"/>
                </a:lnTo>
                <a:lnTo>
                  <a:pt x="2622" y="807"/>
                </a:lnTo>
                <a:close/>
                <a:moveTo>
                  <a:pt x="2547" y="807"/>
                </a:moveTo>
                <a:lnTo>
                  <a:pt x="2499" y="807"/>
                </a:lnTo>
                <a:lnTo>
                  <a:pt x="2499" y="760"/>
                </a:lnTo>
                <a:lnTo>
                  <a:pt x="2547" y="760"/>
                </a:lnTo>
                <a:lnTo>
                  <a:pt x="2547" y="807"/>
                </a:lnTo>
                <a:close/>
                <a:moveTo>
                  <a:pt x="2471" y="807"/>
                </a:moveTo>
                <a:lnTo>
                  <a:pt x="2424" y="807"/>
                </a:lnTo>
                <a:lnTo>
                  <a:pt x="2424" y="760"/>
                </a:lnTo>
                <a:lnTo>
                  <a:pt x="2471" y="760"/>
                </a:lnTo>
                <a:lnTo>
                  <a:pt x="2471" y="807"/>
                </a:lnTo>
                <a:close/>
                <a:moveTo>
                  <a:pt x="2395" y="807"/>
                </a:moveTo>
                <a:lnTo>
                  <a:pt x="2348" y="807"/>
                </a:lnTo>
                <a:lnTo>
                  <a:pt x="2348" y="760"/>
                </a:lnTo>
                <a:lnTo>
                  <a:pt x="2395" y="760"/>
                </a:lnTo>
                <a:lnTo>
                  <a:pt x="2395" y="807"/>
                </a:lnTo>
                <a:close/>
                <a:moveTo>
                  <a:pt x="2319" y="807"/>
                </a:moveTo>
                <a:lnTo>
                  <a:pt x="2272" y="807"/>
                </a:lnTo>
                <a:lnTo>
                  <a:pt x="2272" y="760"/>
                </a:lnTo>
                <a:lnTo>
                  <a:pt x="2319" y="760"/>
                </a:lnTo>
                <a:lnTo>
                  <a:pt x="2319" y="807"/>
                </a:lnTo>
                <a:close/>
                <a:moveTo>
                  <a:pt x="2244" y="807"/>
                </a:moveTo>
                <a:lnTo>
                  <a:pt x="2196" y="807"/>
                </a:lnTo>
                <a:lnTo>
                  <a:pt x="2196" y="760"/>
                </a:lnTo>
                <a:lnTo>
                  <a:pt x="2244" y="760"/>
                </a:lnTo>
                <a:lnTo>
                  <a:pt x="2244" y="807"/>
                </a:lnTo>
                <a:close/>
                <a:moveTo>
                  <a:pt x="2168" y="807"/>
                </a:moveTo>
                <a:lnTo>
                  <a:pt x="2121" y="807"/>
                </a:lnTo>
                <a:lnTo>
                  <a:pt x="2121" y="760"/>
                </a:lnTo>
                <a:lnTo>
                  <a:pt x="2168" y="760"/>
                </a:lnTo>
                <a:lnTo>
                  <a:pt x="2168" y="807"/>
                </a:lnTo>
                <a:close/>
                <a:moveTo>
                  <a:pt x="2092" y="807"/>
                </a:moveTo>
                <a:lnTo>
                  <a:pt x="2045" y="807"/>
                </a:lnTo>
                <a:lnTo>
                  <a:pt x="2045" y="760"/>
                </a:lnTo>
                <a:lnTo>
                  <a:pt x="2092" y="760"/>
                </a:lnTo>
                <a:lnTo>
                  <a:pt x="2092" y="807"/>
                </a:lnTo>
                <a:close/>
                <a:moveTo>
                  <a:pt x="2016" y="807"/>
                </a:moveTo>
                <a:lnTo>
                  <a:pt x="1969" y="807"/>
                </a:lnTo>
                <a:lnTo>
                  <a:pt x="1969" y="760"/>
                </a:lnTo>
                <a:lnTo>
                  <a:pt x="2016" y="760"/>
                </a:lnTo>
                <a:lnTo>
                  <a:pt x="2016" y="807"/>
                </a:lnTo>
                <a:close/>
                <a:moveTo>
                  <a:pt x="1941" y="807"/>
                </a:moveTo>
                <a:lnTo>
                  <a:pt x="1893" y="807"/>
                </a:lnTo>
                <a:lnTo>
                  <a:pt x="1893" y="760"/>
                </a:lnTo>
                <a:lnTo>
                  <a:pt x="1941" y="760"/>
                </a:lnTo>
                <a:lnTo>
                  <a:pt x="1941" y="807"/>
                </a:lnTo>
                <a:close/>
                <a:moveTo>
                  <a:pt x="1789" y="807"/>
                </a:moveTo>
                <a:lnTo>
                  <a:pt x="1742" y="807"/>
                </a:lnTo>
                <a:lnTo>
                  <a:pt x="1742" y="760"/>
                </a:lnTo>
                <a:lnTo>
                  <a:pt x="1789" y="760"/>
                </a:lnTo>
                <a:lnTo>
                  <a:pt x="1789" y="807"/>
                </a:lnTo>
                <a:close/>
                <a:moveTo>
                  <a:pt x="1638" y="807"/>
                </a:moveTo>
                <a:lnTo>
                  <a:pt x="1591" y="807"/>
                </a:lnTo>
                <a:lnTo>
                  <a:pt x="1591" y="760"/>
                </a:lnTo>
                <a:lnTo>
                  <a:pt x="1638" y="760"/>
                </a:lnTo>
                <a:lnTo>
                  <a:pt x="1638" y="807"/>
                </a:lnTo>
                <a:close/>
                <a:moveTo>
                  <a:pt x="1562" y="807"/>
                </a:moveTo>
                <a:lnTo>
                  <a:pt x="1515" y="807"/>
                </a:lnTo>
                <a:lnTo>
                  <a:pt x="1515" y="760"/>
                </a:lnTo>
                <a:lnTo>
                  <a:pt x="1562" y="760"/>
                </a:lnTo>
                <a:lnTo>
                  <a:pt x="1562" y="807"/>
                </a:lnTo>
                <a:close/>
                <a:moveTo>
                  <a:pt x="881" y="807"/>
                </a:moveTo>
                <a:lnTo>
                  <a:pt x="833" y="807"/>
                </a:lnTo>
                <a:lnTo>
                  <a:pt x="833" y="760"/>
                </a:lnTo>
                <a:lnTo>
                  <a:pt x="881" y="760"/>
                </a:lnTo>
                <a:lnTo>
                  <a:pt x="881" y="807"/>
                </a:lnTo>
                <a:close/>
                <a:moveTo>
                  <a:pt x="805" y="807"/>
                </a:moveTo>
                <a:lnTo>
                  <a:pt x="758" y="807"/>
                </a:lnTo>
                <a:lnTo>
                  <a:pt x="758" y="760"/>
                </a:lnTo>
                <a:lnTo>
                  <a:pt x="805" y="760"/>
                </a:lnTo>
                <a:lnTo>
                  <a:pt x="805" y="807"/>
                </a:lnTo>
                <a:close/>
                <a:moveTo>
                  <a:pt x="729" y="807"/>
                </a:moveTo>
                <a:lnTo>
                  <a:pt x="682" y="807"/>
                </a:lnTo>
                <a:lnTo>
                  <a:pt x="682" y="760"/>
                </a:lnTo>
                <a:lnTo>
                  <a:pt x="729" y="760"/>
                </a:lnTo>
                <a:lnTo>
                  <a:pt x="729" y="807"/>
                </a:lnTo>
                <a:close/>
                <a:moveTo>
                  <a:pt x="653" y="807"/>
                </a:moveTo>
                <a:lnTo>
                  <a:pt x="606" y="807"/>
                </a:lnTo>
                <a:lnTo>
                  <a:pt x="606" y="760"/>
                </a:lnTo>
                <a:lnTo>
                  <a:pt x="653" y="760"/>
                </a:lnTo>
                <a:lnTo>
                  <a:pt x="653" y="807"/>
                </a:lnTo>
                <a:close/>
                <a:moveTo>
                  <a:pt x="578" y="807"/>
                </a:moveTo>
                <a:lnTo>
                  <a:pt x="530" y="807"/>
                </a:lnTo>
                <a:lnTo>
                  <a:pt x="530" y="760"/>
                </a:lnTo>
                <a:lnTo>
                  <a:pt x="578" y="760"/>
                </a:lnTo>
                <a:lnTo>
                  <a:pt x="578" y="807"/>
                </a:lnTo>
                <a:close/>
                <a:moveTo>
                  <a:pt x="502" y="807"/>
                </a:moveTo>
                <a:lnTo>
                  <a:pt x="455" y="807"/>
                </a:lnTo>
                <a:lnTo>
                  <a:pt x="455" y="760"/>
                </a:lnTo>
                <a:lnTo>
                  <a:pt x="502" y="760"/>
                </a:lnTo>
                <a:lnTo>
                  <a:pt x="502" y="807"/>
                </a:lnTo>
                <a:close/>
                <a:moveTo>
                  <a:pt x="3003" y="732"/>
                </a:moveTo>
                <a:lnTo>
                  <a:pt x="2954" y="732"/>
                </a:lnTo>
                <a:lnTo>
                  <a:pt x="2954" y="682"/>
                </a:lnTo>
                <a:lnTo>
                  <a:pt x="3003" y="682"/>
                </a:lnTo>
                <a:lnTo>
                  <a:pt x="3003" y="732"/>
                </a:lnTo>
                <a:close/>
                <a:moveTo>
                  <a:pt x="2928" y="732"/>
                </a:moveTo>
                <a:lnTo>
                  <a:pt x="2878" y="732"/>
                </a:lnTo>
                <a:lnTo>
                  <a:pt x="2878" y="682"/>
                </a:lnTo>
                <a:lnTo>
                  <a:pt x="2928" y="682"/>
                </a:lnTo>
                <a:lnTo>
                  <a:pt x="2928" y="732"/>
                </a:lnTo>
                <a:close/>
                <a:moveTo>
                  <a:pt x="2852" y="732"/>
                </a:moveTo>
                <a:lnTo>
                  <a:pt x="2802" y="732"/>
                </a:lnTo>
                <a:lnTo>
                  <a:pt x="2802" y="682"/>
                </a:lnTo>
                <a:lnTo>
                  <a:pt x="2852" y="682"/>
                </a:lnTo>
                <a:lnTo>
                  <a:pt x="2852" y="732"/>
                </a:lnTo>
                <a:close/>
                <a:moveTo>
                  <a:pt x="2776" y="732"/>
                </a:moveTo>
                <a:lnTo>
                  <a:pt x="2726" y="732"/>
                </a:lnTo>
                <a:lnTo>
                  <a:pt x="2726" y="682"/>
                </a:lnTo>
                <a:lnTo>
                  <a:pt x="2776" y="682"/>
                </a:lnTo>
                <a:lnTo>
                  <a:pt x="2776" y="732"/>
                </a:lnTo>
                <a:close/>
                <a:moveTo>
                  <a:pt x="2700" y="732"/>
                </a:moveTo>
                <a:lnTo>
                  <a:pt x="2651" y="732"/>
                </a:lnTo>
                <a:lnTo>
                  <a:pt x="2651" y="682"/>
                </a:lnTo>
                <a:lnTo>
                  <a:pt x="2700" y="682"/>
                </a:lnTo>
                <a:lnTo>
                  <a:pt x="2700" y="732"/>
                </a:lnTo>
                <a:close/>
                <a:moveTo>
                  <a:pt x="2622" y="732"/>
                </a:moveTo>
                <a:lnTo>
                  <a:pt x="2575" y="732"/>
                </a:lnTo>
                <a:lnTo>
                  <a:pt x="2575" y="682"/>
                </a:lnTo>
                <a:lnTo>
                  <a:pt x="2622" y="682"/>
                </a:lnTo>
                <a:lnTo>
                  <a:pt x="2622" y="732"/>
                </a:lnTo>
                <a:close/>
                <a:moveTo>
                  <a:pt x="2547" y="732"/>
                </a:moveTo>
                <a:lnTo>
                  <a:pt x="2499" y="732"/>
                </a:lnTo>
                <a:lnTo>
                  <a:pt x="2499" y="682"/>
                </a:lnTo>
                <a:lnTo>
                  <a:pt x="2547" y="682"/>
                </a:lnTo>
                <a:lnTo>
                  <a:pt x="2547" y="732"/>
                </a:lnTo>
                <a:close/>
                <a:moveTo>
                  <a:pt x="2471" y="732"/>
                </a:moveTo>
                <a:lnTo>
                  <a:pt x="2424" y="732"/>
                </a:lnTo>
                <a:lnTo>
                  <a:pt x="2424" y="682"/>
                </a:lnTo>
                <a:lnTo>
                  <a:pt x="2471" y="682"/>
                </a:lnTo>
                <a:lnTo>
                  <a:pt x="2471" y="732"/>
                </a:lnTo>
                <a:close/>
                <a:moveTo>
                  <a:pt x="2395" y="732"/>
                </a:moveTo>
                <a:lnTo>
                  <a:pt x="2348" y="732"/>
                </a:lnTo>
                <a:lnTo>
                  <a:pt x="2348" y="682"/>
                </a:lnTo>
                <a:lnTo>
                  <a:pt x="2395" y="682"/>
                </a:lnTo>
                <a:lnTo>
                  <a:pt x="2395" y="732"/>
                </a:lnTo>
                <a:close/>
                <a:moveTo>
                  <a:pt x="2319" y="732"/>
                </a:moveTo>
                <a:lnTo>
                  <a:pt x="2272" y="732"/>
                </a:lnTo>
                <a:lnTo>
                  <a:pt x="2272" y="682"/>
                </a:lnTo>
                <a:lnTo>
                  <a:pt x="2319" y="682"/>
                </a:lnTo>
                <a:lnTo>
                  <a:pt x="2319" y="732"/>
                </a:lnTo>
                <a:close/>
                <a:moveTo>
                  <a:pt x="2244" y="732"/>
                </a:moveTo>
                <a:lnTo>
                  <a:pt x="2196" y="732"/>
                </a:lnTo>
                <a:lnTo>
                  <a:pt x="2196" y="682"/>
                </a:lnTo>
                <a:lnTo>
                  <a:pt x="2244" y="682"/>
                </a:lnTo>
                <a:lnTo>
                  <a:pt x="2244" y="732"/>
                </a:lnTo>
                <a:close/>
                <a:moveTo>
                  <a:pt x="2092" y="732"/>
                </a:moveTo>
                <a:lnTo>
                  <a:pt x="2045" y="732"/>
                </a:lnTo>
                <a:lnTo>
                  <a:pt x="2045" y="682"/>
                </a:lnTo>
                <a:lnTo>
                  <a:pt x="2092" y="682"/>
                </a:lnTo>
                <a:lnTo>
                  <a:pt x="2092" y="732"/>
                </a:lnTo>
                <a:close/>
                <a:moveTo>
                  <a:pt x="1865" y="732"/>
                </a:moveTo>
                <a:lnTo>
                  <a:pt x="1818" y="732"/>
                </a:lnTo>
                <a:lnTo>
                  <a:pt x="1818" y="682"/>
                </a:lnTo>
                <a:lnTo>
                  <a:pt x="1865" y="682"/>
                </a:lnTo>
                <a:lnTo>
                  <a:pt x="1865" y="732"/>
                </a:lnTo>
                <a:close/>
                <a:moveTo>
                  <a:pt x="1789" y="732"/>
                </a:moveTo>
                <a:lnTo>
                  <a:pt x="1742" y="732"/>
                </a:lnTo>
                <a:lnTo>
                  <a:pt x="1742" y="682"/>
                </a:lnTo>
                <a:lnTo>
                  <a:pt x="1789" y="682"/>
                </a:lnTo>
                <a:lnTo>
                  <a:pt x="1789" y="732"/>
                </a:lnTo>
                <a:close/>
                <a:moveTo>
                  <a:pt x="1714" y="732"/>
                </a:moveTo>
                <a:lnTo>
                  <a:pt x="1666" y="732"/>
                </a:lnTo>
                <a:lnTo>
                  <a:pt x="1666" y="682"/>
                </a:lnTo>
                <a:lnTo>
                  <a:pt x="1714" y="682"/>
                </a:lnTo>
                <a:lnTo>
                  <a:pt x="1714" y="732"/>
                </a:lnTo>
                <a:close/>
                <a:moveTo>
                  <a:pt x="1638" y="732"/>
                </a:moveTo>
                <a:lnTo>
                  <a:pt x="1591" y="732"/>
                </a:lnTo>
                <a:lnTo>
                  <a:pt x="1591" y="682"/>
                </a:lnTo>
                <a:lnTo>
                  <a:pt x="1638" y="682"/>
                </a:lnTo>
                <a:lnTo>
                  <a:pt x="1638" y="732"/>
                </a:lnTo>
                <a:close/>
                <a:moveTo>
                  <a:pt x="956" y="732"/>
                </a:moveTo>
                <a:lnTo>
                  <a:pt x="909" y="732"/>
                </a:lnTo>
                <a:lnTo>
                  <a:pt x="909" y="682"/>
                </a:lnTo>
                <a:lnTo>
                  <a:pt x="956" y="682"/>
                </a:lnTo>
                <a:lnTo>
                  <a:pt x="956" y="732"/>
                </a:lnTo>
                <a:close/>
                <a:moveTo>
                  <a:pt x="881" y="732"/>
                </a:moveTo>
                <a:lnTo>
                  <a:pt x="833" y="732"/>
                </a:lnTo>
                <a:lnTo>
                  <a:pt x="833" y="682"/>
                </a:lnTo>
                <a:lnTo>
                  <a:pt x="881" y="682"/>
                </a:lnTo>
                <a:lnTo>
                  <a:pt x="881" y="732"/>
                </a:lnTo>
                <a:close/>
                <a:moveTo>
                  <a:pt x="805" y="732"/>
                </a:moveTo>
                <a:lnTo>
                  <a:pt x="758" y="732"/>
                </a:lnTo>
                <a:lnTo>
                  <a:pt x="758" y="682"/>
                </a:lnTo>
                <a:lnTo>
                  <a:pt x="805" y="682"/>
                </a:lnTo>
                <a:lnTo>
                  <a:pt x="805" y="732"/>
                </a:lnTo>
                <a:close/>
                <a:moveTo>
                  <a:pt x="729" y="732"/>
                </a:moveTo>
                <a:lnTo>
                  <a:pt x="682" y="732"/>
                </a:lnTo>
                <a:lnTo>
                  <a:pt x="682" y="682"/>
                </a:lnTo>
                <a:lnTo>
                  <a:pt x="729" y="682"/>
                </a:lnTo>
                <a:lnTo>
                  <a:pt x="729" y="732"/>
                </a:lnTo>
                <a:close/>
                <a:moveTo>
                  <a:pt x="653" y="732"/>
                </a:moveTo>
                <a:lnTo>
                  <a:pt x="606" y="732"/>
                </a:lnTo>
                <a:lnTo>
                  <a:pt x="606" y="682"/>
                </a:lnTo>
                <a:lnTo>
                  <a:pt x="653" y="682"/>
                </a:lnTo>
                <a:lnTo>
                  <a:pt x="653" y="732"/>
                </a:lnTo>
                <a:close/>
                <a:moveTo>
                  <a:pt x="578" y="732"/>
                </a:moveTo>
                <a:lnTo>
                  <a:pt x="530" y="732"/>
                </a:lnTo>
                <a:lnTo>
                  <a:pt x="530" y="682"/>
                </a:lnTo>
                <a:lnTo>
                  <a:pt x="578" y="682"/>
                </a:lnTo>
                <a:lnTo>
                  <a:pt x="578" y="732"/>
                </a:lnTo>
                <a:close/>
                <a:moveTo>
                  <a:pt x="502" y="732"/>
                </a:moveTo>
                <a:lnTo>
                  <a:pt x="455" y="732"/>
                </a:lnTo>
                <a:lnTo>
                  <a:pt x="455" y="682"/>
                </a:lnTo>
                <a:lnTo>
                  <a:pt x="502" y="682"/>
                </a:lnTo>
                <a:lnTo>
                  <a:pt x="502" y="732"/>
                </a:lnTo>
                <a:close/>
                <a:moveTo>
                  <a:pt x="3003" y="656"/>
                </a:moveTo>
                <a:lnTo>
                  <a:pt x="2954" y="656"/>
                </a:lnTo>
                <a:lnTo>
                  <a:pt x="2954" y="606"/>
                </a:lnTo>
                <a:lnTo>
                  <a:pt x="3003" y="606"/>
                </a:lnTo>
                <a:lnTo>
                  <a:pt x="3003" y="656"/>
                </a:lnTo>
                <a:close/>
                <a:moveTo>
                  <a:pt x="2928" y="656"/>
                </a:moveTo>
                <a:lnTo>
                  <a:pt x="2878" y="656"/>
                </a:lnTo>
                <a:lnTo>
                  <a:pt x="2878" y="606"/>
                </a:lnTo>
                <a:lnTo>
                  <a:pt x="2928" y="606"/>
                </a:lnTo>
                <a:lnTo>
                  <a:pt x="2928" y="656"/>
                </a:lnTo>
                <a:close/>
                <a:moveTo>
                  <a:pt x="2852" y="656"/>
                </a:moveTo>
                <a:lnTo>
                  <a:pt x="2802" y="656"/>
                </a:lnTo>
                <a:lnTo>
                  <a:pt x="2802" y="606"/>
                </a:lnTo>
                <a:lnTo>
                  <a:pt x="2852" y="606"/>
                </a:lnTo>
                <a:lnTo>
                  <a:pt x="2852" y="656"/>
                </a:lnTo>
                <a:close/>
                <a:moveTo>
                  <a:pt x="2776" y="656"/>
                </a:moveTo>
                <a:lnTo>
                  <a:pt x="2726" y="656"/>
                </a:lnTo>
                <a:lnTo>
                  <a:pt x="2726" y="606"/>
                </a:lnTo>
                <a:lnTo>
                  <a:pt x="2776" y="606"/>
                </a:lnTo>
                <a:lnTo>
                  <a:pt x="2776" y="656"/>
                </a:lnTo>
                <a:close/>
                <a:moveTo>
                  <a:pt x="2700" y="656"/>
                </a:moveTo>
                <a:lnTo>
                  <a:pt x="2651" y="656"/>
                </a:lnTo>
                <a:lnTo>
                  <a:pt x="2651" y="606"/>
                </a:lnTo>
                <a:lnTo>
                  <a:pt x="2700" y="606"/>
                </a:lnTo>
                <a:lnTo>
                  <a:pt x="2700" y="656"/>
                </a:lnTo>
                <a:close/>
                <a:moveTo>
                  <a:pt x="2622" y="656"/>
                </a:moveTo>
                <a:lnTo>
                  <a:pt x="2575" y="656"/>
                </a:lnTo>
                <a:lnTo>
                  <a:pt x="2575" y="606"/>
                </a:lnTo>
                <a:lnTo>
                  <a:pt x="2622" y="606"/>
                </a:lnTo>
                <a:lnTo>
                  <a:pt x="2622" y="656"/>
                </a:lnTo>
                <a:close/>
                <a:moveTo>
                  <a:pt x="2547" y="656"/>
                </a:moveTo>
                <a:lnTo>
                  <a:pt x="2499" y="656"/>
                </a:lnTo>
                <a:lnTo>
                  <a:pt x="2499" y="606"/>
                </a:lnTo>
                <a:lnTo>
                  <a:pt x="2547" y="606"/>
                </a:lnTo>
                <a:lnTo>
                  <a:pt x="2547" y="656"/>
                </a:lnTo>
                <a:close/>
                <a:moveTo>
                  <a:pt x="2471" y="656"/>
                </a:moveTo>
                <a:lnTo>
                  <a:pt x="2424" y="656"/>
                </a:lnTo>
                <a:lnTo>
                  <a:pt x="2424" y="606"/>
                </a:lnTo>
                <a:lnTo>
                  <a:pt x="2471" y="606"/>
                </a:lnTo>
                <a:lnTo>
                  <a:pt x="2471" y="656"/>
                </a:lnTo>
                <a:close/>
                <a:moveTo>
                  <a:pt x="2395" y="656"/>
                </a:moveTo>
                <a:lnTo>
                  <a:pt x="2348" y="656"/>
                </a:lnTo>
                <a:lnTo>
                  <a:pt x="2348" y="606"/>
                </a:lnTo>
                <a:lnTo>
                  <a:pt x="2395" y="606"/>
                </a:lnTo>
                <a:lnTo>
                  <a:pt x="2395" y="656"/>
                </a:lnTo>
                <a:close/>
                <a:moveTo>
                  <a:pt x="2319" y="656"/>
                </a:moveTo>
                <a:lnTo>
                  <a:pt x="2272" y="656"/>
                </a:lnTo>
                <a:lnTo>
                  <a:pt x="2272" y="606"/>
                </a:lnTo>
                <a:lnTo>
                  <a:pt x="2319" y="606"/>
                </a:lnTo>
                <a:lnTo>
                  <a:pt x="2319" y="656"/>
                </a:lnTo>
                <a:close/>
                <a:moveTo>
                  <a:pt x="2244" y="656"/>
                </a:moveTo>
                <a:lnTo>
                  <a:pt x="2196" y="656"/>
                </a:lnTo>
                <a:lnTo>
                  <a:pt x="2196" y="606"/>
                </a:lnTo>
                <a:lnTo>
                  <a:pt x="2244" y="606"/>
                </a:lnTo>
                <a:lnTo>
                  <a:pt x="2244" y="656"/>
                </a:lnTo>
                <a:close/>
                <a:moveTo>
                  <a:pt x="2168" y="656"/>
                </a:moveTo>
                <a:lnTo>
                  <a:pt x="2121" y="656"/>
                </a:lnTo>
                <a:lnTo>
                  <a:pt x="2121" y="606"/>
                </a:lnTo>
                <a:lnTo>
                  <a:pt x="2168" y="606"/>
                </a:lnTo>
                <a:lnTo>
                  <a:pt x="2168" y="656"/>
                </a:lnTo>
                <a:close/>
                <a:moveTo>
                  <a:pt x="2092" y="656"/>
                </a:moveTo>
                <a:lnTo>
                  <a:pt x="2045" y="656"/>
                </a:lnTo>
                <a:lnTo>
                  <a:pt x="2045" y="606"/>
                </a:lnTo>
                <a:lnTo>
                  <a:pt x="2092" y="606"/>
                </a:lnTo>
                <a:lnTo>
                  <a:pt x="2092" y="656"/>
                </a:lnTo>
                <a:close/>
                <a:moveTo>
                  <a:pt x="2016" y="656"/>
                </a:moveTo>
                <a:lnTo>
                  <a:pt x="1969" y="656"/>
                </a:lnTo>
                <a:lnTo>
                  <a:pt x="1969" y="606"/>
                </a:lnTo>
                <a:lnTo>
                  <a:pt x="2016" y="606"/>
                </a:lnTo>
                <a:lnTo>
                  <a:pt x="2016" y="656"/>
                </a:lnTo>
                <a:close/>
                <a:moveTo>
                  <a:pt x="1941" y="656"/>
                </a:moveTo>
                <a:lnTo>
                  <a:pt x="1893" y="656"/>
                </a:lnTo>
                <a:lnTo>
                  <a:pt x="1893" y="606"/>
                </a:lnTo>
                <a:lnTo>
                  <a:pt x="1941" y="606"/>
                </a:lnTo>
                <a:lnTo>
                  <a:pt x="1941" y="656"/>
                </a:lnTo>
                <a:close/>
                <a:moveTo>
                  <a:pt x="1865" y="656"/>
                </a:moveTo>
                <a:lnTo>
                  <a:pt x="1818" y="656"/>
                </a:lnTo>
                <a:lnTo>
                  <a:pt x="1818" y="606"/>
                </a:lnTo>
                <a:lnTo>
                  <a:pt x="1865" y="606"/>
                </a:lnTo>
                <a:lnTo>
                  <a:pt x="1865" y="656"/>
                </a:lnTo>
                <a:close/>
                <a:moveTo>
                  <a:pt x="1789" y="656"/>
                </a:moveTo>
                <a:lnTo>
                  <a:pt x="1742" y="656"/>
                </a:lnTo>
                <a:lnTo>
                  <a:pt x="1742" y="606"/>
                </a:lnTo>
                <a:lnTo>
                  <a:pt x="1789" y="606"/>
                </a:lnTo>
                <a:lnTo>
                  <a:pt x="1789" y="656"/>
                </a:lnTo>
                <a:close/>
                <a:moveTo>
                  <a:pt x="1714" y="656"/>
                </a:moveTo>
                <a:lnTo>
                  <a:pt x="1666" y="656"/>
                </a:lnTo>
                <a:lnTo>
                  <a:pt x="1666" y="606"/>
                </a:lnTo>
                <a:lnTo>
                  <a:pt x="1714" y="606"/>
                </a:lnTo>
                <a:lnTo>
                  <a:pt x="1714" y="656"/>
                </a:lnTo>
                <a:close/>
                <a:moveTo>
                  <a:pt x="1638" y="656"/>
                </a:moveTo>
                <a:lnTo>
                  <a:pt x="1591" y="656"/>
                </a:lnTo>
                <a:lnTo>
                  <a:pt x="1591" y="606"/>
                </a:lnTo>
                <a:lnTo>
                  <a:pt x="1638" y="606"/>
                </a:lnTo>
                <a:lnTo>
                  <a:pt x="1638" y="656"/>
                </a:lnTo>
                <a:close/>
                <a:moveTo>
                  <a:pt x="1108" y="656"/>
                </a:moveTo>
                <a:lnTo>
                  <a:pt x="1060" y="656"/>
                </a:lnTo>
                <a:lnTo>
                  <a:pt x="1060" y="606"/>
                </a:lnTo>
                <a:lnTo>
                  <a:pt x="1108" y="606"/>
                </a:lnTo>
                <a:lnTo>
                  <a:pt x="1108" y="656"/>
                </a:lnTo>
                <a:close/>
                <a:moveTo>
                  <a:pt x="1032" y="656"/>
                </a:moveTo>
                <a:lnTo>
                  <a:pt x="985" y="656"/>
                </a:lnTo>
                <a:lnTo>
                  <a:pt x="985" y="606"/>
                </a:lnTo>
                <a:lnTo>
                  <a:pt x="1032" y="606"/>
                </a:lnTo>
                <a:lnTo>
                  <a:pt x="1032" y="656"/>
                </a:lnTo>
                <a:close/>
                <a:moveTo>
                  <a:pt x="956" y="656"/>
                </a:moveTo>
                <a:lnTo>
                  <a:pt x="909" y="656"/>
                </a:lnTo>
                <a:lnTo>
                  <a:pt x="909" y="606"/>
                </a:lnTo>
                <a:lnTo>
                  <a:pt x="956" y="606"/>
                </a:lnTo>
                <a:lnTo>
                  <a:pt x="956" y="656"/>
                </a:lnTo>
                <a:close/>
                <a:moveTo>
                  <a:pt x="881" y="656"/>
                </a:moveTo>
                <a:lnTo>
                  <a:pt x="833" y="656"/>
                </a:lnTo>
                <a:lnTo>
                  <a:pt x="833" y="606"/>
                </a:lnTo>
                <a:lnTo>
                  <a:pt x="881" y="606"/>
                </a:lnTo>
                <a:lnTo>
                  <a:pt x="881" y="656"/>
                </a:lnTo>
                <a:close/>
                <a:moveTo>
                  <a:pt x="805" y="656"/>
                </a:moveTo>
                <a:lnTo>
                  <a:pt x="758" y="656"/>
                </a:lnTo>
                <a:lnTo>
                  <a:pt x="758" y="606"/>
                </a:lnTo>
                <a:lnTo>
                  <a:pt x="805" y="606"/>
                </a:lnTo>
                <a:lnTo>
                  <a:pt x="805" y="656"/>
                </a:lnTo>
                <a:close/>
                <a:moveTo>
                  <a:pt x="729" y="656"/>
                </a:moveTo>
                <a:lnTo>
                  <a:pt x="682" y="656"/>
                </a:lnTo>
                <a:lnTo>
                  <a:pt x="682" y="606"/>
                </a:lnTo>
                <a:lnTo>
                  <a:pt x="729" y="606"/>
                </a:lnTo>
                <a:lnTo>
                  <a:pt x="729" y="656"/>
                </a:lnTo>
                <a:close/>
                <a:moveTo>
                  <a:pt x="653" y="656"/>
                </a:moveTo>
                <a:lnTo>
                  <a:pt x="606" y="656"/>
                </a:lnTo>
                <a:lnTo>
                  <a:pt x="606" y="606"/>
                </a:lnTo>
                <a:lnTo>
                  <a:pt x="653" y="606"/>
                </a:lnTo>
                <a:lnTo>
                  <a:pt x="653" y="656"/>
                </a:lnTo>
                <a:close/>
                <a:moveTo>
                  <a:pt x="578" y="656"/>
                </a:moveTo>
                <a:lnTo>
                  <a:pt x="530" y="656"/>
                </a:lnTo>
                <a:lnTo>
                  <a:pt x="530" y="606"/>
                </a:lnTo>
                <a:lnTo>
                  <a:pt x="578" y="606"/>
                </a:lnTo>
                <a:lnTo>
                  <a:pt x="578" y="656"/>
                </a:lnTo>
                <a:close/>
                <a:moveTo>
                  <a:pt x="502" y="656"/>
                </a:moveTo>
                <a:lnTo>
                  <a:pt x="455" y="656"/>
                </a:lnTo>
                <a:lnTo>
                  <a:pt x="455" y="606"/>
                </a:lnTo>
                <a:lnTo>
                  <a:pt x="502" y="606"/>
                </a:lnTo>
                <a:lnTo>
                  <a:pt x="502" y="656"/>
                </a:lnTo>
                <a:close/>
                <a:moveTo>
                  <a:pt x="426" y="656"/>
                </a:moveTo>
                <a:lnTo>
                  <a:pt x="379" y="656"/>
                </a:lnTo>
                <a:lnTo>
                  <a:pt x="379" y="606"/>
                </a:lnTo>
                <a:lnTo>
                  <a:pt x="426" y="606"/>
                </a:lnTo>
                <a:lnTo>
                  <a:pt x="426" y="656"/>
                </a:lnTo>
                <a:close/>
                <a:moveTo>
                  <a:pt x="3155" y="578"/>
                </a:moveTo>
                <a:lnTo>
                  <a:pt x="3105" y="578"/>
                </a:lnTo>
                <a:lnTo>
                  <a:pt x="3105" y="531"/>
                </a:lnTo>
                <a:lnTo>
                  <a:pt x="3155" y="531"/>
                </a:lnTo>
                <a:lnTo>
                  <a:pt x="3155" y="578"/>
                </a:lnTo>
                <a:close/>
                <a:moveTo>
                  <a:pt x="3003" y="578"/>
                </a:moveTo>
                <a:lnTo>
                  <a:pt x="2954" y="578"/>
                </a:lnTo>
                <a:lnTo>
                  <a:pt x="2954" y="531"/>
                </a:lnTo>
                <a:lnTo>
                  <a:pt x="3003" y="531"/>
                </a:lnTo>
                <a:lnTo>
                  <a:pt x="3003" y="578"/>
                </a:lnTo>
                <a:close/>
                <a:moveTo>
                  <a:pt x="2928" y="578"/>
                </a:moveTo>
                <a:lnTo>
                  <a:pt x="2878" y="578"/>
                </a:lnTo>
                <a:lnTo>
                  <a:pt x="2878" y="531"/>
                </a:lnTo>
                <a:lnTo>
                  <a:pt x="2928" y="531"/>
                </a:lnTo>
                <a:lnTo>
                  <a:pt x="2928" y="578"/>
                </a:lnTo>
                <a:close/>
                <a:moveTo>
                  <a:pt x="2852" y="578"/>
                </a:moveTo>
                <a:lnTo>
                  <a:pt x="2802" y="578"/>
                </a:lnTo>
                <a:lnTo>
                  <a:pt x="2802" y="531"/>
                </a:lnTo>
                <a:lnTo>
                  <a:pt x="2852" y="531"/>
                </a:lnTo>
                <a:lnTo>
                  <a:pt x="2852" y="578"/>
                </a:lnTo>
                <a:close/>
                <a:moveTo>
                  <a:pt x="2776" y="578"/>
                </a:moveTo>
                <a:lnTo>
                  <a:pt x="2726" y="578"/>
                </a:lnTo>
                <a:lnTo>
                  <a:pt x="2726" y="531"/>
                </a:lnTo>
                <a:lnTo>
                  <a:pt x="2776" y="531"/>
                </a:lnTo>
                <a:lnTo>
                  <a:pt x="2776" y="578"/>
                </a:lnTo>
                <a:close/>
                <a:moveTo>
                  <a:pt x="2700" y="578"/>
                </a:moveTo>
                <a:lnTo>
                  <a:pt x="2651" y="578"/>
                </a:lnTo>
                <a:lnTo>
                  <a:pt x="2651" y="531"/>
                </a:lnTo>
                <a:lnTo>
                  <a:pt x="2700" y="531"/>
                </a:lnTo>
                <a:lnTo>
                  <a:pt x="2700" y="578"/>
                </a:lnTo>
                <a:close/>
                <a:moveTo>
                  <a:pt x="2622" y="578"/>
                </a:moveTo>
                <a:lnTo>
                  <a:pt x="2575" y="578"/>
                </a:lnTo>
                <a:lnTo>
                  <a:pt x="2575" y="531"/>
                </a:lnTo>
                <a:lnTo>
                  <a:pt x="2622" y="531"/>
                </a:lnTo>
                <a:lnTo>
                  <a:pt x="2622" y="578"/>
                </a:lnTo>
                <a:close/>
                <a:moveTo>
                  <a:pt x="2547" y="578"/>
                </a:moveTo>
                <a:lnTo>
                  <a:pt x="2499" y="578"/>
                </a:lnTo>
                <a:lnTo>
                  <a:pt x="2499" y="531"/>
                </a:lnTo>
                <a:lnTo>
                  <a:pt x="2547" y="531"/>
                </a:lnTo>
                <a:lnTo>
                  <a:pt x="2547" y="578"/>
                </a:lnTo>
                <a:close/>
                <a:moveTo>
                  <a:pt x="2471" y="578"/>
                </a:moveTo>
                <a:lnTo>
                  <a:pt x="2424" y="578"/>
                </a:lnTo>
                <a:lnTo>
                  <a:pt x="2424" y="531"/>
                </a:lnTo>
                <a:lnTo>
                  <a:pt x="2471" y="531"/>
                </a:lnTo>
                <a:lnTo>
                  <a:pt x="2471" y="578"/>
                </a:lnTo>
                <a:close/>
                <a:moveTo>
                  <a:pt x="2395" y="578"/>
                </a:moveTo>
                <a:lnTo>
                  <a:pt x="2348" y="578"/>
                </a:lnTo>
                <a:lnTo>
                  <a:pt x="2348" y="531"/>
                </a:lnTo>
                <a:lnTo>
                  <a:pt x="2395" y="531"/>
                </a:lnTo>
                <a:lnTo>
                  <a:pt x="2395" y="578"/>
                </a:lnTo>
                <a:close/>
                <a:moveTo>
                  <a:pt x="2319" y="578"/>
                </a:moveTo>
                <a:lnTo>
                  <a:pt x="2272" y="578"/>
                </a:lnTo>
                <a:lnTo>
                  <a:pt x="2272" y="531"/>
                </a:lnTo>
                <a:lnTo>
                  <a:pt x="2319" y="531"/>
                </a:lnTo>
                <a:lnTo>
                  <a:pt x="2319" y="578"/>
                </a:lnTo>
                <a:close/>
                <a:moveTo>
                  <a:pt x="2244" y="578"/>
                </a:moveTo>
                <a:lnTo>
                  <a:pt x="2196" y="578"/>
                </a:lnTo>
                <a:lnTo>
                  <a:pt x="2196" y="531"/>
                </a:lnTo>
                <a:lnTo>
                  <a:pt x="2244" y="531"/>
                </a:lnTo>
                <a:lnTo>
                  <a:pt x="2244" y="578"/>
                </a:lnTo>
                <a:close/>
                <a:moveTo>
                  <a:pt x="2168" y="578"/>
                </a:moveTo>
                <a:lnTo>
                  <a:pt x="2121" y="578"/>
                </a:lnTo>
                <a:lnTo>
                  <a:pt x="2121" y="531"/>
                </a:lnTo>
                <a:lnTo>
                  <a:pt x="2168" y="531"/>
                </a:lnTo>
                <a:lnTo>
                  <a:pt x="2168" y="578"/>
                </a:lnTo>
                <a:close/>
                <a:moveTo>
                  <a:pt x="2092" y="578"/>
                </a:moveTo>
                <a:lnTo>
                  <a:pt x="2045" y="578"/>
                </a:lnTo>
                <a:lnTo>
                  <a:pt x="2045" y="531"/>
                </a:lnTo>
                <a:lnTo>
                  <a:pt x="2092" y="531"/>
                </a:lnTo>
                <a:lnTo>
                  <a:pt x="2092" y="578"/>
                </a:lnTo>
                <a:close/>
                <a:moveTo>
                  <a:pt x="2016" y="578"/>
                </a:moveTo>
                <a:lnTo>
                  <a:pt x="1969" y="578"/>
                </a:lnTo>
                <a:lnTo>
                  <a:pt x="1969" y="531"/>
                </a:lnTo>
                <a:lnTo>
                  <a:pt x="2016" y="531"/>
                </a:lnTo>
                <a:lnTo>
                  <a:pt x="2016" y="578"/>
                </a:lnTo>
                <a:close/>
                <a:moveTo>
                  <a:pt x="1941" y="578"/>
                </a:moveTo>
                <a:lnTo>
                  <a:pt x="1893" y="578"/>
                </a:lnTo>
                <a:lnTo>
                  <a:pt x="1893" y="531"/>
                </a:lnTo>
                <a:lnTo>
                  <a:pt x="1941" y="531"/>
                </a:lnTo>
                <a:lnTo>
                  <a:pt x="1941" y="578"/>
                </a:lnTo>
                <a:close/>
                <a:moveTo>
                  <a:pt x="1865" y="578"/>
                </a:moveTo>
                <a:lnTo>
                  <a:pt x="1818" y="578"/>
                </a:lnTo>
                <a:lnTo>
                  <a:pt x="1818" y="531"/>
                </a:lnTo>
                <a:lnTo>
                  <a:pt x="1865" y="531"/>
                </a:lnTo>
                <a:lnTo>
                  <a:pt x="1865" y="578"/>
                </a:lnTo>
                <a:close/>
                <a:moveTo>
                  <a:pt x="1789" y="578"/>
                </a:moveTo>
                <a:lnTo>
                  <a:pt x="1742" y="578"/>
                </a:lnTo>
                <a:lnTo>
                  <a:pt x="1742" y="531"/>
                </a:lnTo>
                <a:lnTo>
                  <a:pt x="1789" y="531"/>
                </a:lnTo>
                <a:lnTo>
                  <a:pt x="1789" y="578"/>
                </a:lnTo>
                <a:close/>
                <a:moveTo>
                  <a:pt x="1638" y="578"/>
                </a:moveTo>
                <a:lnTo>
                  <a:pt x="1591" y="578"/>
                </a:lnTo>
                <a:lnTo>
                  <a:pt x="1591" y="531"/>
                </a:lnTo>
                <a:lnTo>
                  <a:pt x="1638" y="531"/>
                </a:lnTo>
                <a:lnTo>
                  <a:pt x="1638" y="578"/>
                </a:lnTo>
                <a:close/>
                <a:moveTo>
                  <a:pt x="1562" y="578"/>
                </a:moveTo>
                <a:lnTo>
                  <a:pt x="1515" y="578"/>
                </a:lnTo>
                <a:lnTo>
                  <a:pt x="1515" y="531"/>
                </a:lnTo>
                <a:lnTo>
                  <a:pt x="1562" y="531"/>
                </a:lnTo>
                <a:lnTo>
                  <a:pt x="1562" y="578"/>
                </a:lnTo>
                <a:close/>
                <a:moveTo>
                  <a:pt x="1032" y="578"/>
                </a:moveTo>
                <a:lnTo>
                  <a:pt x="985" y="578"/>
                </a:lnTo>
                <a:lnTo>
                  <a:pt x="985" y="531"/>
                </a:lnTo>
                <a:lnTo>
                  <a:pt x="1032" y="531"/>
                </a:lnTo>
                <a:lnTo>
                  <a:pt x="1032" y="578"/>
                </a:lnTo>
                <a:close/>
                <a:moveTo>
                  <a:pt x="956" y="578"/>
                </a:moveTo>
                <a:lnTo>
                  <a:pt x="909" y="578"/>
                </a:lnTo>
                <a:lnTo>
                  <a:pt x="909" y="531"/>
                </a:lnTo>
                <a:lnTo>
                  <a:pt x="956" y="531"/>
                </a:lnTo>
                <a:lnTo>
                  <a:pt x="956" y="578"/>
                </a:lnTo>
                <a:close/>
                <a:moveTo>
                  <a:pt x="881" y="578"/>
                </a:moveTo>
                <a:lnTo>
                  <a:pt x="833" y="578"/>
                </a:lnTo>
                <a:lnTo>
                  <a:pt x="833" y="531"/>
                </a:lnTo>
                <a:lnTo>
                  <a:pt x="881" y="531"/>
                </a:lnTo>
                <a:lnTo>
                  <a:pt x="881" y="578"/>
                </a:lnTo>
                <a:close/>
                <a:moveTo>
                  <a:pt x="805" y="578"/>
                </a:moveTo>
                <a:lnTo>
                  <a:pt x="758" y="578"/>
                </a:lnTo>
                <a:lnTo>
                  <a:pt x="758" y="531"/>
                </a:lnTo>
                <a:lnTo>
                  <a:pt x="805" y="531"/>
                </a:lnTo>
                <a:lnTo>
                  <a:pt x="805" y="578"/>
                </a:lnTo>
                <a:close/>
                <a:moveTo>
                  <a:pt x="729" y="578"/>
                </a:moveTo>
                <a:lnTo>
                  <a:pt x="682" y="578"/>
                </a:lnTo>
                <a:lnTo>
                  <a:pt x="682" y="531"/>
                </a:lnTo>
                <a:lnTo>
                  <a:pt x="729" y="531"/>
                </a:lnTo>
                <a:lnTo>
                  <a:pt x="729" y="578"/>
                </a:lnTo>
                <a:close/>
                <a:moveTo>
                  <a:pt x="653" y="578"/>
                </a:moveTo>
                <a:lnTo>
                  <a:pt x="606" y="578"/>
                </a:lnTo>
                <a:lnTo>
                  <a:pt x="606" y="531"/>
                </a:lnTo>
                <a:lnTo>
                  <a:pt x="653" y="531"/>
                </a:lnTo>
                <a:lnTo>
                  <a:pt x="653" y="578"/>
                </a:lnTo>
                <a:close/>
                <a:moveTo>
                  <a:pt x="578" y="578"/>
                </a:moveTo>
                <a:lnTo>
                  <a:pt x="530" y="578"/>
                </a:lnTo>
                <a:lnTo>
                  <a:pt x="530" y="531"/>
                </a:lnTo>
                <a:lnTo>
                  <a:pt x="578" y="531"/>
                </a:lnTo>
                <a:lnTo>
                  <a:pt x="578" y="578"/>
                </a:lnTo>
                <a:close/>
                <a:moveTo>
                  <a:pt x="502" y="578"/>
                </a:moveTo>
                <a:lnTo>
                  <a:pt x="455" y="578"/>
                </a:lnTo>
                <a:lnTo>
                  <a:pt x="455" y="531"/>
                </a:lnTo>
                <a:lnTo>
                  <a:pt x="502" y="531"/>
                </a:lnTo>
                <a:lnTo>
                  <a:pt x="502" y="578"/>
                </a:lnTo>
                <a:close/>
                <a:moveTo>
                  <a:pt x="426" y="578"/>
                </a:moveTo>
                <a:lnTo>
                  <a:pt x="379" y="578"/>
                </a:lnTo>
                <a:lnTo>
                  <a:pt x="379" y="531"/>
                </a:lnTo>
                <a:lnTo>
                  <a:pt x="426" y="531"/>
                </a:lnTo>
                <a:lnTo>
                  <a:pt x="426" y="578"/>
                </a:lnTo>
                <a:close/>
                <a:moveTo>
                  <a:pt x="351" y="578"/>
                </a:moveTo>
                <a:lnTo>
                  <a:pt x="303" y="578"/>
                </a:lnTo>
                <a:lnTo>
                  <a:pt x="303" y="531"/>
                </a:lnTo>
                <a:lnTo>
                  <a:pt x="351" y="531"/>
                </a:lnTo>
                <a:lnTo>
                  <a:pt x="351" y="578"/>
                </a:lnTo>
                <a:close/>
                <a:moveTo>
                  <a:pt x="48" y="578"/>
                </a:moveTo>
                <a:lnTo>
                  <a:pt x="0" y="578"/>
                </a:lnTo>
                <a:lnTo>
                  <a:pt x="0" y="531"/>
                </a:lnTo>
                <a:lnTo>
                  <a:pt x="48" y="531"/>
                </a:lnTo>
                <a:lnTo>
                  <a:pt x="48" y="578"/>
                </a:lnTo>
                <a:close/>
                <a:moveTo>
                  <a:pt x="3306" y="502"/>
                </a:moveTo>
                <a:lnTo>
                  <a:pt x="3257" y="502"/>
                </a:lnTo>
                <a:lnTo>
                  <a:pt x="3257" y="455"/>
                </a:lnTo>
                <a:lnTo>
                  <a:pt x="3306" y="455"/>
                </a:lnTo>
                <a:lnTo>
                  <a:pt x="3306" y="502"/>
                </a:lnTo>
                <a:close/>
                <a:moveTo>
                  <a:pt x="3230" y="502"/>
                </a:moveTo>
                <a:lnTo>
                  <a:pt x="3181" y="502"/>
                </a:lnTo>
                <a:lnTo>
                  <a:pt x="3181" y="455"/>
                </a:lnTo>
                <a:lnTo>
                  <a:pt x="3230" y="455"/>
                </a:lnTo>
                <a:lnTo>
                  <a:pt x="3230" y="502"/>
                </a:lnTo>
                <a:close/>
                <a:moveTo>
                  <a:pt x="3155" y="502"/>
                </a:moveTo>
                <a:lnTo>
                  <a:pt x="3105" y="502"/>
                </a:lnTo>
                <a:lnTo>
                  <a:pt x="3105" y="455"/>
                </a:lnTo>
                <a:lnTo>
                  <a:pt x="3155" y="455"/>
                </a:lnTo>
                <a:lnTo>
                  <a:pt x="3155" y="502"/>
                </a:lnTo>
                <a:close/>
                <a:moveTo>
                  <a:pt x="3079" y="502"/>
                </a:moveTo>
                <a:lnTo>
                  <a:pt x="3029" y="502"/>
                </a:lnTo>
                <a:lnTo>
                  <a:pt x="3029" y="455"/>
                </a:lnTo>
                <a:lnTo>
                  <a:pt x="3079" y="455"/>
                </a:lnTo>
                <a:lnTo>
                  <a:pt x="3079" y="502"/>
                </a:lnTo>
                <a:close/>
                <a:moveTo>
                  <a:pt x="3003" y="502"/>
                </a:moveTo>
                <a:lnTo>
                  <a:pt x="2954" y="502"/>
                </a:lnTo>
                <a:lnTo>
                  <a:pt x="2954" y="455"/>
                </a:lnTo>
                <a:lnTo>
                  <a:pt x="3003" y="455"/>
                </a:lnTo>
                <a:lnTo>
                  <a:pt x="3003" y="502"/>
                </a:lnTo>
                <a:close/>
                <a:moveTo>
                  <a:pt x="2928" y="502"/>
                </a:moveTo>
                <a:lnTo>
                  <a:pt x="2878" y="502"/>
                </a:lnTo>
                <a:lnTo>
                  <a:pt x="2878" y="455"/>
                </a:lnTo>
                <a:lnTo>
                  <a:pt x="2928" y="455"/>
                </a:lnTo>
                <a:lnTo>
                  <a:pt x="2928" y="502"/>
                </a:lnTo>
                <a:close/>
                <a:moveTo>
                  <a:pt x="2852" y="502"/>
                </a:moveTo>
                <a:lnTo>
                  <a:pt x="2802" y="502"/>
                </a:lnTo>
                <a:lnTo>
                  <a:pt x="2802" y="455"/>
                </a:lnTo>
                <a:lnTo>
                  <a:pt x="2852" y="455"/>
                </a:lnTo>
                <a:lnTo>
                  <a:pt x="2852" y="502"/>
                </a:lnTo>
                <a:close/>
                <a:moveTo>
                  <a:pt x="2776" y="502"/>
                </a:moveTo>
                <a:lnTo>
                  <a:pt x="2726" y="502"/>
                </a:lnTo>
                <a:lnTo>
                  <a:pt x="2726" y="455"/>
                </a:lnTo>
                <a:lnTo>
                  <a:pt x="2776" y="455"/>
                </a:lnTo>
                <a:lnTo>
                  <a:pt x="2776" y="502"/>
                </a:lnTo>
                <a:close/>
                <a:moveTo>
                  <a:pt x="2700" y="502"/>
                </a:moveTo>
                <a:lnTo>
                  <a:pt x="2651" y="502"/>
                </a:lnTo>
                <a:lnTo>
                  <a:pt x="2651" y="455"/>
                </a:lnTo>
                <a:lnTo>
                  <a:pt x="2700" y="455"/>
                </a:lnTo>
                <a:lnTo>
                  <a:pt x="2700" y="502"/>
                </a:lnTo>
                <a:close/>
                <a:moveTo>
                  <a:pt x="2622" y="502"/>
                </a:moveTo>
                <a:lnTo>
                  <a:pt x="2575" y="502"/>
                </a:lnTo>
                <a:lnTo>
                  <a:pt x="2575" y="455"/>
                </a:lnTo>
                <a:lnTo>
                  <a:pt x="2622" y="455"/>
                </a:lnTo>
                <a:lnTo>
                  <a:pt x="2622" y="502"/>
                </a:lnTo>
                <a:close/>
                <a:moveTo>
                  <a:pt x="2547" y="502"/>
                </a:moveTo>
                <a:lnTo>
                  <a:pt x="2499" y="502"/>
                </a:lnTo>
                <a:lnTo>
                  <a:pt x="2499" y="455"/>
                </a:lnTo>
                <a:lnTo>
                  <a:pt x="2547" y="455"/>
                </a:lnTo>
                <a:lnTo>
                  <a:pt x="2547" y="502"/>
                </a:lnTo>
                <a:close/>
                <a:moveTo>
                  <a:pt x="2471" y="502"/>
                </a:moveTo>
                <a:lnTo>
                  <a:pt x="2424" y="502"/>
                </a:lnTo>
                <a:lnTo>
                  <a:pt x="2424" y="455"/>
                </a:lnTo>
                <a:lnTo>
                  <a:pt x="2471" y="455"/>
                </a:lnTo>
                <a:lnTo>
                  <a:pt x="2471" y="502"/>
                </a:lnTo>
                <a:close/>
                <a:moveTo>
                  <a:pt x="2395" y="502"/>
                </a:moveTo>
                <a:lnTo>
                  <a:pt x="2348" y="502"/>
                </a:lnTo>
                <a:lnTo>
                  <a:pt x="2348" y="455"/>
                </a:lnTo>
                <a:lnTo>
                  <a:pt x="2395" y="455"/>
                </a:lnTo>
                <a:lnTo>
                  <a:pt x="2395" y="502"/>
                </a:lnTo>
                <a:close/>
                <a:moveTo>
                  <a:pt x="2319" y="502"/>
                </a:moveTo>
                <a:lnTo>
                  <a:pt x="2272" y="502"/>
                </a:lnTo>
                <a:lnTo>
                  <a:pt x="2272" y="455"/>
                </a:lnTo>
                <a:lnTo>
                  <a:pt x="2319" y="455"/>
                </a:lnTo>
                <a:lnTo>
                  <a:pt x="2319" y="502"/>
                </a:lnTo>
                <a:close/>
                <a:moveTo>
                  <a:pt x="2244" y="502"/>
                </a:moveTo>
                <a:lnTo>
                  <a:pt x="2196" y="502"/>
                </a:lnTo>
                <a:lnTo>
                  <a:pt x="2196" y="455"/>
                </a:lnTo>
                <a:lnTo>
                  <a:pt x="2244" y="455"/>
                </a:lnTo>
                <a:lnTo>
                  <a:pt x="2244" y="502"/>
                </a:lnTo>
                <a:close/>
                <a:moveTo>
                  <a:pt x="2168" y="502"/>
                </a:moveTo>
                <a:lnTo>
                  <a:pt x="2121" y="502"/>
                </a:lnTo>
                <a:lnTo>
                  <a:pt x="2121" y="455"/>
                </a:lnTo>
                <a:lnTo>
                  <a:pt x="2168" y="455"/>
                </a:lnTo>
                <a:lnTo>
                  <a:pt x="2168" y="502"/>
                </a:lnTo>
                <a:close/>
                <a:moveTo>
                  <a:pt x="2092" y="502"/>
                </a:moveTo>
                <a:lnTo>
                  <a:pt x="2045" y="502"/>
                </a:lnTo>
                <a:lnTo>
                  <a:pt x="2045" y="455"/>
                </a:lnTo>
                <a:lnTo>
                  <a:pt x="2092" y="455"/>
                </a:lnTo>
                <a:lnTo>
                  <a:pt x="2092" y="502"/>
                </a:lnTo>
                <a:close/>
                <a:moveTo>
                  <a:pt x="2016" y="502"/>
                </a:moveTo>
                <a:lnTo>
                  <a:pt x="1969" y="502"/>
                </a:lnTo>
                <a:lnTo>
                  <a:pt x="1969" y="455"/>
                </a:lnTo>
                <a:lnTo>
                  <a:pt x="2016" y="455"/>
                </a:lnTo>
                <a:lnTo>
                  <a:pt x="2016" y="502"/>
                </a:lnTo>
                <a:close/>
                <a:moveTo>
                  <a:pt x="1941" y="502"/>
                </a:moveTo>
                <a:lnTo>
                  <a:pt x="1893" y="502"/>
                </a:lnTo>
                <a:lnTo>
                  <a:pt x="1893" y="455"/>
                </a:lnTo>
                <a:lnTo>
                  <a:pt x="1941" y="455"/>
                </a:lnTo>
                <a:lnTo>
                  <a:pt x="1941" y="502"/>
                </a:lnTo>
                <a:close/>
                <a:moveTo>
                  <a:pt x="1789" y="502"/>
                </a:moveTo>
                <a:lnTo>
                  <a:pt x="1742" y="502"/>
                </a:lnTo>
                <a:lnTo>
                  <a:pt x="1742" y="455"/>
                </a:lnTo>
                <a:lnTo>
                  <a:pt x="1789" y="455"/>
                </a:lnTo>
                <a:lnTo>
                  <a:pt x="1789" y="502"/>
                </a:lnTo>
                <a:close/>
                <a:moveTo>
                  <a:pt x="1714" y="502"/>
                </a:moveTo>
                <a:lnTo>
                  <a:pt x="1666" y="502"/>
                </a:lnTo>
                <a:lnTo>
                  <a:pt x="1666" y="455"/>
                </a:lnTo>
                <a:lnTo>
                  <a:pt x="1714" y="455"/>
                </a:lnTo>
                <a:lnTo>
                  <a:pt x="1714" y="502"/>
                </a:lnTo>
                <a:close/>
                <a:moveTo>
                  <a:pt x="1562" y="502"/>
                </a:moveTo>
                <a:lnTo>
                  <a:pt x="1515" y="502"/>
                </a:lnTo>
                <a:lnTo>
                  <a:pt x="1515" y="455"/>
                </a:lnTo>
                <a:lnTo>
                  <a:pt x="1562" y="455"/>
                </a:lnTo>
                <a:lnTo>
                  <a:pt x="1562" y="502"/>
                </a:lnTo>
                <a:close/>
                <a:moveTo>
                  <a:pt x="1184" y="502"/>
                </a:moveTo>
                <a:lnTo>
                  <a:pt x="1136" y="502"/>
                </a:lnTo>
                <a:lnTo>
                  <a:pt x="1136" y="455"/>
                </a:lnTo>
                <a:lnTo>
                  <a:pt x="1184" y="455"/>
                </a:lnTo>
                <a:lnTo>
                  <a:pt x="1184" y="502"/>
                </a:lnTo>
                <a:close/>
                <a:moveTo>
                  <a:pt x="956" y="502"/>
                </a:moveTo>
                <a:lnTo>
                  <a:pt x="909" y="502"/>
                </a:lnTo>
                <a:lnTo>
                  <a:pt x="909" y="455"/>
                </a:lnTo>
                <a:lnTo>
                  <a:pt x="956" y="455"/>
                </a:lnTo>
                <a:lnTo>
                  <a:pt x="956" y="502"/>
                </a:lnTo>
                <a:close/>
                <a:moveTo>
                  <a:pt x="881" y="502"/>
                </a:moveTo>
                <a:lnTo>
                  <a:pt x="833" y="502"/>
                </a:lnTo>
                <a:lnTo>
                  <a:pt x="833" y="455"/>
                </a:lnTo>
                <a:lnTo>
                  <a:pt x="881" y="455"/>
                </a:lnTo>
                <a:lnTo>
                  <a:pt x="881" y="502"/>
                </a:lnTo>
                <a:close/>
                <a:moveTo>
                  <a:pt x="729" y="502"/>
                </a:moveTo>
                <a:lnTo>
                  <a:pt x="682" y="502"/>
                </a:lnTo>
                <a:lnTo>
                  <a:pt x="682" y="455"/>
                </a:lnTo>
                <a:lnTo>
                  <a:pt x="729" y="455"/>
                </a:lnTo>
                <a:lnTo>
                  <a:pt x="729" y="502"/>
                </a:lnTo>
                <a:close/>
                <a:moveTo>
                  <a:pt x="653" y="502"/>
                </a:moveTo>
                <a:lnTo>
                  <a:pt x="606" y="502"/>
                </a:lnTo>
                <a:lnTo>
                  <a:pt x="606" y="455"/>
                </a:lnTo>
                <a:lnTo>
                  <a:pt x="653" y="455"/>
                </a:lnTo>
                <a:lnTo>
                  <a:pt x="653" y="502"/>
                </a:lnTo>
                <a:close/>
                <a:moveTo>
                  <a:pt x="578" y="502"/>
                </a:moveTo>
                <a:lnTo>
                  <a:pt x="530" y="502"/>
                </a:lnTo>
                <a:lnTo>
                  <a:pt x="530" y="455"/>
                </a:lnTo>
                <a:lnTo>
                  <a:pt x="578" y="455"/>
                </a:lnTo>
                <a:lnTo>
                  <a:pt x="578" y="502"/>
                </a:lnTo>
                <a:close/>
                <a:moveTo>
                  <a:pt x="502" y="502"/>
                </a:moveTo>
                <a:lnTo>
                  <a:pt x="455" y="502"/>
                </a:lnTo>
                <a:lnTo>
                  <a:pt x="455" y="455"/>
                </a:lnTo>
                <a:lnTo>
                  <a:pt x="502" y="455"/>
                </a:lnTo>
                <a:lnTo>
                  <a:pt x="502" y="502"/>
                </a:lnTo>
                <a:close/>
                <a:moveTo>
                  <a:pt x="426" y="502"/>
                </a:moveTo>
                <a:lnTo>
                  <a:pt x="379" y="502"/>
                </a:lnTo>
                <a:lnTo>
                  <a:pt x="379" y="455"/>
                </a:lnTo>
                <a:lnTo>
                  <a:pt x="426" y="455"/>
                </a:lnTo>
                <a:lnTo>
                  <a:pt x="426" y="502"/>
                </a:lnTo>
                <a:close/>
                <a:moveTo>
                  <a:pt x="351" y="502"/>
                </a:moveTo>
                <a:lnTo>
                  <a:pt x="303" y="502"/>
                </a:lnTo>
                <a:lnTo>
                  <a:pt x="303" y="455"/>
                </a:lnTo>
                <a:lnTo>
                  <a:pt x="351" y="455"/>
                </a:lnTo>
                <a:lnTo>
                  <a:pt x="351" y="502"/>
                </a:lnTo>
                <a:close/>
                <a:moveTo>
                  <a:pt x="275" y="502"/>
                </a:moveTo>
                <a:lnTo>
                  <a:pt x="227" y="502"/>
                </a:lnTo>
                <a:lnTo>
                  <a:pt x="227" y="455"/>
                </a:lnTo>
                <a:lnTo>
                  <a:pt x="275" y="455"/>
                </a:lnTo>
                <a:lnTo>
                  <a:pt x="275" y="502"/>
                </a:lnTo>
                <a:close/>
                <a:moveTo>
                  <a:pt x="123" y="502"/>
                </a:moveTo>
                <a:lnTo>
                  <a:pt x="76" y="502"/>
                </a:lnTo>
                <a:lnTo>
                  <a:pt x="76" y="455"/>
                </a:lnTo>
                <a:lnTo>
                  <a:pt x="123" y="455"/>
                </a:lnTo>
                <a:lnTo>
                  <a:pt x="123" y="502"/>
                </a:lnTo>
                <a:close/>
                <a:moveTo>
                  <a:pt x="3458" y="426"/>
                </a:moveTo>
                <a:lnTo>
                  <a:pt x="3408" y="426"/>
                </a:lnTo>
                <a:lnTo>
                  <a:pt x="3408" y="379"/>
                </a:lnTo>
                <a:lnTo>
                  <a:pt x="3458" y="379"/>
                </a:lnTo>
                <a:lnTo>
                  <a:pt x="3458" y="426"/>
                </a:lnTo>
                <a:close/>
                <a:moveTo>
                  <a:pt x="3382" y="426"/>
                </a:moveTo>
                <a:lnTo>
                  <a:pt x="3332" y="426"/>
                </a:lnTo>
                <a:lnTo>
                  <a:pt x="3332" y="379"/>
                </a:lnTo>
                <a:lnTo>
                  <a:pt x="3382" y="379"/>
                </a:lnTo>
                <a:lnTo>
                  <a:pt x="3382" y="426"/>
                </a:lnTo>
                <a:close/>
                <a:moveTo>
                  <a:pt x="3306" y="426"/>
                </a:moveTo>
                <a:lnTo>
                  <a:pt x="3257" y="426"/>
                </a:lnTo>
                <a:lnTo>
                  <a:pt x="3257" y="379"/>
                </a:lnTo>
                <a:lnTo>
                  <a:pt x="3306" y="379"/>
                </a:lnTo>
                <a:lnTo>
                  <a:pt x="3306" y="426"/>
                </a:lnTo>
                <a:close/>
                <a:moveTo>
                  <a:pt x="3230" y="426"/>
                </a:moveTo>
                <a:lnTo>
                  <a:pt x="3181" y="426"/>
                </a:lnTo>
                <a:lnTo>
                  <a:pt x="3181" y="379"/>
                </a:lnTo>
                <a:lnTo>
                  <a:pt x="3230" y="379"/>
                </a:lnTo>
                <a:lnTo>
                  <a:pt x="3230" y="426"/>
                </a:lnTo>
                <a:close/>
                <a:moveTo>
                  <a:pt x="3155" y="426"/>
                </a:moveTo>
                <a:lnTo>
                  <a:pt x="3105" y="426"/>
                </a:lnTo>
                <a:lnTo>
                  <a:pt x="3105" y="379"/>
                </a:lnTo>
                <a:lnTo>
                  <a:pt x="3155" y="379"/>
                </a:lnTo>
                <a:lnTo>
                  <a:pt x="3155" y="426"/>
                </a:lnTo>
                <a:close/>
                <a:moveTo>
                  <a:pt x="3079" y="426"/>
                </a:moveTo>
                <a:lnTo>
                  <a:pt x="3029" y="426"/>
                </a:lnTo>
                <a:lnTo>
                  <a:pt x="3029" y="379"/>
                </a:lnTo>
                <a:lnTo>
                  <a:pt x="3079" y="379"/>
                </a:lnTo>
                <a:lnTo>
                  <a:pt x="3079" y="426"/>
                </a:lnTo>
                <a:close/>
                <a:moveTo>
                  <a:pt x="3003" y="426"/>
                </a:moveTo>
                <a:lnTo>
                  <a:pt x="2954" y="426"/>
                </a:lnTo>
                <a:lnTo>
                  <a:pt x="2954" y="379"/>
                </a:lnTo>
                <a:lnTo>
                  <a:pt x="3003" y="379"/>
                </a:lnTo>
                <a:lnTo>
                  <a:pt x="3003" y="426"/>
                </a:lnTo>
                <a:close/>
                <a:moveTo>
                  <a:pt x="2928" y="426"/>
                </a:moveTo>
                <a:lnTo>
                  <a:pt x="2878" y="426"/>
                </a:lnTo>
                <a:lnTo>
                  <a:pt x="2878" y="379"/>
                </a:lnTo>
                <a:lnTo>
                  <a:pt x="2928" y="379"/>
                </a:lnTo>
                <a:lnTo>
                  <a:pt x="2928" y="426"/>
                </a:lnTo>
                <a:close/>
                <a:moveTo>
                  <a:pt x="2852" y="426"/>
                </a:moveTo>
                <a:lnTo>
                  <a:pt x="2802" y="426"/>
                </a:lnTo>
                <a:lnTo>
                  <a:pt x="2802" y="379"/>
                </a:lnTo>
                <a:lnTo>
                  <a:pt x="2852" y="379"/>
                </a:lnTo>
                <a:lnTo>
                  <a:pt x="2852" y="426"/>
                </a:lnTo>
                <a:close/>
                <a:moveTo>
                  <a:pt x="2776" y="426"/>
                </a:moveTo>
                <a:lnTo>
                  <a:pt x="2726" y="426"/>
                </a:lnTo>
                <a:lnTo>
                  <a:pt x="2726" y="379"/>
                </a:lnTo>
                <a:lnTo>
                  <a:pt x="2776" y="379"/>
                </a:lnTo>
                <a:lnTo>
                  <a:pt x="2776" y="426"/>
                </a:lnTo>
                <a:close/>
                <a:moveTo>
                  <a:pt x="2700" y="426"/>
                </a:moveTo>
                <a:lnTo>
                  <a:pt x="2651" y="426"/>
                </a:lnTo>
                <a:lnTo>
                  <a:pt x="2651" y="379"/>
                </a:lnTo>
                <a:lnTo>
                  <a:pt x="2700" y="379"/>
                </a:lnTo>
                <a:lnTo>
                  <a:pt x="2700" y="426"/>
                </a:lnTo>
                <a:close/>
                <a:moveTo>
                  <a:pt x="2622" y="426"/>
                </a:moveTo>
                <a:lnTo>
                  <a:pt x="2575" y="426"/>
                </a:lnTo>
                <a:lnTo>
                  <a:pt x="2575" y="379"/>
                </a:lnTo>
                <a:lnTo>
                  <a:pt x="2622" y="379"/>
                </a:lnTo>
                <a:lnTo>
                  <a:pt x="2622" y="426"/>
                </a:lnTo>
                <a:close/>
                <a:moveTo>
                  <a:pt x="2547" y="426"/>
                </a:moveTo>
                <a:lnTo>
                  <a:pt x="2499" y="426"/>
                </a:lnTo>
                <a:lnTo>
                  <a:pt x="2499" y="379"/>
                </a:lnTo>
                <a:lnTo>
                  <a:pt x="2547" y="379"/>
                </a:lnTo>
                <a:lnTo>
                  <a:pt x="2547" y="426"/>
                </a:lnTo>
                <a:close/>
                <a:moveTo>
                  <a:pt x="2471" y="426"/>
                </a:moveTo>
                <a:lnTo>
                  <a:pt x="2424" y="426"/>
                </a:lnTo>
                <a:lnTo>
                  <a:pt x="2424" y="379"/>
                </a:lnTo>
                <a:lnTo>
                  <a:pt x="2471" y="379"/>
                </a:lnTo>
                <a:lnTo>
                  <a:pt x="2471" y="426"/>
                </a:lnTo>
                <a:close/>
                <a:moveTo>
                  <a:pt x="2395" y="426"/>
                </a:moveTo>
                <a:lnTo>
                  <a:pt x="2348" y="426"/>
                </a:lnTo>
                <a:lnTo>
                  <a:pt x="2348" y="379"/>
                </a:lnTo>
                <a:lnTo>
                  <a:pt x="2395" y="379"/>
                </a:lnTo>
                <a:lnTo>
                  <a:pt x="2395" y="426"/>
                </a:lnTo>
                <a:close/>
                <a:moveTo>
                  <a:pt x="2319" y="426"/>
                </a:moveTo>
                <a:lnTo>
                  <a:pt x="2272" y="426"/>
                </a:lnTo>
                <a:lnTo>
                  <a:pt x="2272" y="379"/>
                </a:lnTo>
                <a:lnTo>
                  <a:pt x="2319" y="379"/>
                </a:lnTo>
                <a:lnTo>
                  <a:pt x="2319" y="426"/>
                </a:lnTo>
                <a:close/>
                <a:moveTo>
                  <a:pt x="2244" y="426"/>
                </a:moveTo>
                <a:lnTo>
                  <a:pt x="2196" y="426"/>
                </a:lnTo>
                <a:lnTo>
                  <a:pt x="2196" y="379"/>
                </a:lnTo>
                <a:lnTo>
                  <a:pt x="2244" y="379"/>
                </a:lnTo>
                <a:lnTo>
                  <a:pt x="2244" y="426"/>
                </a:lnTo>
                <a:close/>
                <a:moveTo>
                  <a:pt x="2168" y="426"/>
                </a:moveTo>
                <a:lnTo>
                  <a:pt x="2121" y="426"/>
                </a:lnTo>
                <a:lnTo>
                  <a:pt x="2121" y="379"/>
                </a:lnTo>
                <a:lnTo>
                  <a:pt x="2168" y="379"/>
                </a:lnTo>
                <a:lnTo>
                  <a:pt x="2168" y="426"/>
                </a:lnTo>
                <a:close/>
                <a:moveTo>
                  <a:pt x="2092" y="426"/>
                </a:moveTo>
                <a:lnTo>
                  <a:pt x="2045" y="426"/>
                </a:lnTo>
                <a:lnTo>
                  <a:pt x="2045" y="379"/>
                </a:lnTo>
                <a:lnTo>
                  <a:pt x="2092" y="379"/>
                </a:lnTo>
                <a:lnTo>
                  <a:pt x="2092" y="426"/>
                </a:lnTo>
                <a:close/>
                <a:moveTo>
                  <a:pt x="2016" y="426"/>
                </a:moveTo>
                <a:lnTo>
                  <a:pt x="1969" y="426"/>
                </a:lnTo>
                <a:lnTo>
                  <a:pt x="1969" y="379"/>
                </a:lnTo>
                <a:lnTo>
                  <a:pt x="2016" y="379"/>
                </a:lnTo>
                <a:lnTo>
                  <a:pt x="2016" y="426"/>
                </a:lnTo>
                <a:close/>
                <a:moveTo>
                  <a:pt x="1941" y="426"/>
                </a:moveTo>
                <a:lnTo>
                  <a:pt x="1893" y="426"/>
                </a:lnTo>
                <a:lnTo>
                  <a:pt x="1893" y="379"/>
                </a:lnTo>
                <a:lnTo>
                  <a:pt x="1941" y="379"/>
                </a:lnTo>
                <a:lnTo>
                  <a:pt x="1941" y="426"/>
                </a:lnTo>
                <a:close/>
                <a:moveTo>
                  <a:pt x="1865" y="426"/>
                </a:moveTo>
                <a:lnTo>
                  <a:pt x="1818" y="426"/>
                </a:lnTo>
                <a:lnTo>
                  <a:pt x="1818" y="379"/>
                </a:lnTo>
                <a:lnTo>
                  <a:pt x="1865" y="379"/>
                </a:lnTo>
                <a:lnTo>
                  <a:pt x="1865" y="426"/>
                </a:lnTo>
                <a:close/>
                <a:moveTo>
                  <a:pt x="1789" y="426"/>
                </a:moveTo>
                <a:lnTo>
                  <a:pt x="1742" y="426"/>
                </a:lnTo>
                <a:lnTo>
                  <a:pt x="1742" y="379"/>
                </a:lnTo>
                <a:lnTo>
                  <a:pt x="1789" y="379"/>
                </a:lnTo>
                <a:lnTo>
                  <a:pt x="1789" y="426"/>
                </a:lnTo>
                <a:close/>
                <a:moveTo>
                  <a:pt x="1486" y="426"/>
                </a:moveTo>
                <a:lnTo>
                  <a:pt x="1439" y="426"/>
                </a:lnTo>
                <a:lnTo>
                  <a:pt x="1439" y="379"/>
                </a:lnTo>
                <a:lnTo>
                  <a:pt x="1486" y="379"/>
                </a:lnTo>
                <a:lnTo>
                  <a:pt x="1486" y="426"/>
                </a:lnTo>
                <a:close/>
                <a:moveTo>
                  <a:pt x="1411" y="426"/>
                </a:moveTo>
                <a:lnTo>
                  <a:pt x="1363" y="426"/>
                </a:lnTo>
                <a:lnTo>
                  <a:pt x="1363" y="379"/>
                </a:lnTo>
                <a:lnTo>
                  <a:pt x="1411" y="379"/>
                </a:lnTo>
                <a:lnTo>
                  <a:pt x="1411" y="426"/>
                </a:lnTo>
                <a:close/>
                <a:moveTo>
                  <a:pt x="1259" y="426"/>
                </a:moveTo>
                <a:lnTo>
                  <a:pt x="1212" y="426"/>
                </a:lnTo>
                <a:lnTo>
                  <a:pt x="1212" y="379"/>
                </a:lnTo>
                <a:lnTo>
                  <a:pt x="1259" y="379"/>
                </a:lnTo>
                <a:lnTo>
                  <a:pt x="1259" y="426"/>
                </a:lnTo>
                <a:close/>
                <a:moveTo>
                  <a:pt x="1184" y="426"/>
                </a:moveTo>
                <a:lnTo>
                  <a:pt x="1136" y="426"/>
                </a:lnTo>
                <a:lnTo>
                  <a:pt x="1136" y="379"/>
                </a:lnTo>
                <a:lnTo>
                  <a:pt x="1184" y="379"/>
                </a:lnTo>
                <a:lnTo>
                  <a:pt x="1184" y="426"/>
                </a:lnTo>
                <a:close/>
                <a:moveTo>
                  <a:pt x="956" y="426"/>
                </a:moveTo>
                <a:lnTo>
                  <a:pt x="909" y="426"/>
                </a:lnTo>
                <a:lnTo>
                  <a:pt x="909" y="379"/>
                </a:lnTo>
                <a:lnTo>
                  <a:pt x="956" y="379"/>
                </a:lnTo>
                <a:lnTo>
                  <a:pt x="956" y="426"/>
                </a:lnTo>
                <a:close/>
                <a:moveTo>
                  <a:pt x="881" y="426"/>
                </a:moveTo>
                <a:lnTo>
                  <a:pt x="833" y="426"/>
                </a:lnTo>
                <a:lnTo>
                  <a:pt x="833" y="379"/>
                </a:lnTo>
                <a:lnTo>
                  <a:pt x="881" y="379"/>
                </a:lnTo>
                <a:lnTo>
                  <a:pt x="881" y="426"/>
                </a:lnTo>
                <a:close/>
                <a:moveTo>
                  <a:pt x="805" y="426"/>
                </a:moveTo>
                <a:lnTo>
                  <a:pt x="758" y="426"/>
                </a:lnTo>
                <a:lnTo>
                  <a:pt x="758" y="379"/>
                </a:lnTo>
                <a:lnTo>
                  <a:pt x="805" y="379"/>
                </a:lnTo>
                <a:lnTo>
                  <a:pt x="805" y="426"/>
                </a:lnTo>
                <a:close/>
                <a:moveTo>
                  <a:pt x="729" y="426"/>
                </a:moveTo>
                <a:lnTo>
                  <a:pt x="682" y="426"/>
                </a:lnTo>
                <a:lnTo>
                  <a:pt x="682" y="379"/>
                </a:lnTo>
                <a:lnTo>
                  <a:pt x="729" y="379"/>
                </a:lnTo>
                <a:lnTo>
                  <a:pt x="729" y="426"/>
                </a:lnTo>
                <a:close/>
                <a:moveTo>
                  <a:pt x="653" y="426"/>
                </a:moveTo>
                <a:lnTo>
                  <a:pt x="606" y="426"/>
                </a:lnTo>
                <a:lnTo>
                  <a:pt x="606" y="379"/>
                </a:lnTo>
                <a:lnTo>
                  <a:pt x="653" y="379"/>
                </a:lnTo>
                <a:lnTo>
                  <a:pt x="653" y="426"/>
                </a:lnTo>
                <a:close/>
                <a:moveTo>
                  <a:pt x="578" y="426"/>
                </a:moveTo>
                <a:lnTo>
                  <a:pt x="530" y="426"/>
                </a:lnTo>
                <a:lnTo>
                  <a:pt x="530" y="379"/>
                </a:lnTo>
                <a:lnTo>
                  <a:pt x="578" y="379"/>
                </a:lnTo>
                <a:lnTo>
                  <a:pt x="578" y="426"/>
                </a:lnTo>
                <a:close/>
                <a:moveTo>
                  <a:pt x="502" y="426"/>
                </a:moveTo>
                <a:lnTo>
                  <a:pt x="455" y="426"/>
                </a:lnTo>
                <a:lnTo>
                  <a:pt x="455" y="379"/>
                </a:lnTo>
                <a:lnTo>
                  <a:pt x="502" y="379"/>
                </a:lnTo>
                <a:lnTo>
                  <a:pt x="502" y="426"/>
                </a:lnTo>
                <a:close/>
                <a:moveTo>
                  <a:pt x="426" y="426"/>
                </a:moveTo>
                <a:lnTo>
                  <a:pt x="379" y="426"/>
                </a:lnTo>
                <a:lnTo>
                  <a:pt x="379" y="379"/>
                </a:lnTo>
                <a:lnTo>
                  <a:pt x="426" y="379"/>
                </a:lnTo>
                <a:lnTo>
                  <a:pt x="426" y="426"/>
                </a:lnTo>
                <a:close/>
                <a:moveTo>
                  <a:pt x="351" y="426"/>
                </a:moveTo>
                <a:lnTo>
                  <a:pt x="303" y="426"/>
                </a:lnTo>
                <a:lnTo>
                  <a:pt x="303" y="379"/>
                </a:lnTo>
                <a:lnTo>
                  <a:pt x="351" y="379"/>
                </a:lnTo>
                <a:lnTo>
                  <a:pt x="351" y="426"/>
                </a:lnTo>
                <a:close/>
                <a:moveTo>
                  <a:pt x="275" y="426"/>
                </a:moveTo>
                <a:lnTo>
                  <a:pt x="227" y="426"/>
                </a:lnTo>
                <a:lnTo>
                  <a:pt x="227" y="379"/>
                </a:lnTo>
                <a:lnTo>
                  <a:pt x="275" y="379"/>
                </a:lnTo>
                <a:lnTo>
                  <a:pt x="275" y="426"/>
                </a:lnTo>
                <a:close/>
                <a:moveTo>
                  <a:pt x="199" y="426"/>
                </a:moveTo>
                <a:lnTo>
                  <a:pt x="152" y="426"/>
                </a:lnTo>
                <a:lnTo>
                  <a:pt x="152" y="379"/>
                </a:lnTo>
                <a:lnTo>
                  <a:pt x="199" y="379"/>
                </a:lnTo>
                <a:lnTo>
                  <a:pt x="199" y="426"/>
                </a:lnTo>
                <a:close/>
                <a:moveTo>
                  <a:pt x="123" y="426"/>
                </a:moveTo>
                <a:lnTo>
                  <a:pt x="76" y="426"/>
                </a:lnTo>
                <a:lnTo>
                  <a:pt x="76" y="379"/>
                </a:lnTo>
                <a:lnTo>
                  <a:pt x="123" y="379"/>
                </a:lnTo>
                <a:lnTo>
                  <a:pt x="123" y="426"/>
                </a:lnTo>
                <a:close/>
                <a:moveTo>
                  <a:pt x="48" y="426"/>
                </a:moveTo>
                <a:lnTo>
                  <a:pt x="0" y="426"/>
                </a:lnTo>
                <a:lnTo>
                  <a:pt x="0" y="379"/>
                </a:lnTo>
                <a:lnTo>
                  <a:pt x="48" y="379"/>
                </a:lnTo>
                <a:lnTo>
                  <a:pt x="48" y="426"/>
                </a:lnTo>
                <a:close/>
                <a:moveTo>
                  <a:pt x="3382" y="351"/>
                </a:moveTo>
                <a:lnTo>
                  <a:pt x="3332" y="351"/>
                </a:lnTo>
                <a:lnTo>
                  <a:pt x="3332" y="303"/>
                </a:lnTo>
                <a:lnTo>
                  <a:pt x="3382" y="303"/>
                </a:lnTo>
                <a:lnTo>
                  <a:pt x="3382" y="351"/>
                </a:lnTo>
                <a:close/>
                <a:moveTo>
                  <a:pt x="3306" y="351"/>
                </a:moveTo>
                <a:lnTo>
                  <a:pt x="3257" y="351"/>
                </a:lnTo>
                <a:lnTo>
                  <a:pt x="3257" y="303"/>
                </a:lnTo>
                <a:lnTo>
                  <a:pt x="3306" y="303"/>
                </a:lnTo>
                <a:lnTo>
                  <a:pt x="3306" y="351"/>
                </a:lnTo>
                <a:close/>
                <a:moveTo>
                  <a:pt x="3230" y="351"/>
                </a:moveTo>
                <a:lnTo>
                  <a:pt x="3181" y="351"/>
                </a:lnTo>
                <a:lnTo>
                  <a:pt x="3181" y="303"/>
                </a:lnTo>
                <a:lnTo>
                  <a:pt x="3230" y="303"/>
                </a:lnTo>
                <a:lnTo>
                  <a:pt x="3230" y="351"/>
                </a:lnTo>
                <a:close/>
                <a:moveTo>
                  <a:pt x="3155" y="351"/>
                </a:moveTo>
                <a:lnTo>
                  <a:pt x="3105" y="351"/>
                </a:lnTo>
                <a:lnTo>
                  <a:pt x="3105" y="303"/>
                </a:lnTo>
                <a:lnTo>
                  <a:pt x="3155" y="303"/>
                </a:lnTo>
                <a:lnTo>
                  <a:pt x="3155" y="351"/>
                </a:lnTo>
                <a:close/>
                <a:moveTo>
                  <a:pt x="3079" y="351"/>
                </a:moveTo>
                <a:lnTo>
                  <a:pt x="3029" y="351"/>
                </a:lnTo>
                <a:lnTo>
                  <a:pt x="3029" y="303"/>
                </a:lnTo>
                <a:lnTo>
                  <a:pt x="3079" y="303"/>
                </a:lnTo>
                <a:lnTo>
                  <a:pt x="3079" y="351"/>
                </a:lnTo>
                <a:close/>
                <a:moveTo>
                  <a:pt x="3003" y="351"/>
                </a:moveTo>
                <a:lnTo>
                  <a:pt x="2954" y="351"/>
                </a:lnTo>
                <a:lnTo>
                  <a:pt x="2954" y="303"/>
                </a:lnTo>
                <a:lnTo>
                  <a:pt x="3003" y="303"/>
                </a:lnTo>
                <a:lnTo>
                  <a:pt x="3003" y="351"/>
                </a:lnTo>
                <a:close/>
                <a:moveTo>
                  <a:pt x="2928" y="351"/>
                </a:moveTo>
                <a:lnTo>
                  <a:pt x="2878" y="351"/>
                </a:lnTo>
                <a:lnTo>
                  <a:pt x="2878" y="303"/>
                </a:lnTo>
                <a:lnTo>
                  <a:pt x="2928" y="303"/>
                </a:lnTo>
                <a:lnTo>
                  <a:pt x="2928" y="351"/>
                </a:lnTo>
                <a:close/>
                <a:moveTo>
                  <a:pt x="2852" y="351"/>
                </a:moveTo>
                <a:lnTo>
                  <a:pt x="2802" y="351"/>
                </a:lnTo>
                <a:lnTo>
                  <a:pt x="2802" y="303"/>
                </a:lnTo>
                <a:lnTo>
                  <a:pt x="2852" y="303"/>
                </a:lnTo>
                <a:lnTo>
                  <a:pt x="2852" y="351"/>
                </a:lnTo>
                <a:close/>
                <a:moveTo>
                  <a:pt x="2776" y="351"/>
                </a:moveTo>
                <a:lnTo>
                  <a:pt x="2726" y="351"/>
                </a:lnTo>
                <a:lnTo>
                  <a:pt x="2726" y="303"/>
                </a:lnTo>
                <a:lnTo>
                  <a:pt x="2776" y="303"/>
                </a:lnTo>
                <a:lnTo>
                  <a:pt x="2776" y="351"/>
                </a:lnTo>
                <a:close/>
                <a:moveTo>
                  <a:pt x="2700" y="351"/>
                </a:moveTo>
                <a:lnTo>
                  <a:pt x="2651" y="351"/>
                </a:lnTo>
                <a:lnTo>
                  <a:pt x="2651" y="303"/>
                </a:lnTo>
                <a:lnTo>
                  <a:pt x="2700" y="303"/>
                </a:lnTo>
                <a:lnTo>
                  <a:pt x="2700" y="351"/>
                </a:lnTo>
                <a:close/>
                <a:moveTo>
                  <a:pt x="2622" y="351"/>
                </a:moveTo>
                <a:lnTo>
                  <a:pt x="2575" y="351"/>
                </a:lnTo>
                <a:lnTo>
                  <a:pt x="2575" y="303"/>
                </a:lnTo>
                <a:lnTo>
                  <a:pt x="2622" y="303"/>
                </a:lnTo>
                <a:lnTo>
                  <a:pt x="2622" y="351"/>
                </a:lnTo>
                <a:close/>
                <a:moveTo>
                  <a:pt x="2547" y="351"/>
                </a:moveTo>
                <a:lnTo>
                  <a:pt x="2499" y="351"/>
                </a:lnTo>
                <a:lnTo>
                  <a:pt x="2499" y="303"/>
                </a:lnTo>
                <a:lnTo>
                  <a:pt x="2547" y="303"/>
                </a:lnTo>
                <a:lnTo>
                  <a:pt x="2547" y="351"/>
                </a:lnTo>
                <a:close/>
                <a:moveTo>
                  <a:pt x="2471" y="351"/>
                </a:moveTo>
                <a:lnTo>
                  <a:pt x="2424" y="351"/>
                </a:lnTo>
                <a:lnTo>
                  <a:pt x="2424" y="303"/>
                </a:lnTo>
                <a:lnTo>
                  <a:pt x="2471" y="303"/>
                </a:lnTo>
                <a:lnTo>
                  <a:pt x="2471" y="351"/>
                </a:lnTo>
                <a:close/>
                <a:moveTo>
                  <a:pt x="2395" y="351"/>
                </a:moveTo>
                <a:lnTo>
                  <a:pt x="2348" y="351"/>
                </a:lnTo>
                <a:lnTo>
                  <a:pt x="2348" y="303"/>
                </a:lnTo>
                <a:lnTo>
                  <a:pt x="2395" y="303"/>
                </a:lnTo>
                <a:lnTo>
                  <a:pt x="2395" y="351"/>
                </a:lnTo>
                <a:close/>
                <a:moveTo>
                  <a:pt x="2319" y="351"/>
                </a:moveTo>
                <a:lnTo>
                  <a:pt x="2272" y="351"/>
                </a:lnTo>
                <a:lnTo>
                  <a:pt x="2272" y="303"/>
                </a:lnTo>
                <a:lnTo>
                  <a:pt x="2319" y="303"/>
                </a:lnTo>
                <a:lnTo>
                  <a:pt x="2319" y="351"/>
                </a:lnTo>
                <a:close/>
                <a:moveTo>
                  <a:pt x="2244" y="351"/>
                </a:moveTo>
                <a:lnTo>
                  <a:pt x="2196" y="351"/>
                </a:lnTo>
                <a:lnTo>
                  <a:pt x="2196" y="303"/>
                </a:lnTo>
                <a:lnTo>
                  <a:pt x="2244" y="303"/>
                </a:lnTo>
                <a:lnTo>
                  <a:pt x="2244" y="351"/>
                </a:lnTo>
                <a:close/>
                <a:moveTo>
                  <a:pt x="2168" y="351"/>
                </a:moveTo>
                <a:lnTo>
                  <a:pt x="2121" y="351"/>
                </a:lnTo>
                <a:lnTo>
                  <a:pt x="2121" y="303"/>
                </a:lnTo>
                <a:lnTo>
                  <a:pt x="2168" y="303"/>
                </a:lnTo>
                <a:lnTo>
                  <a:pt x="2168" y="351"/>
                </a:lnTo>
                <a:close/>
                <a:moveTo>
                  <a:pt x="2016" y="351"/>
                </a:moveTo>
                <a:lnTo>
                  <a:pt x="1969" y="351"/>
                </a:lnTo>
                <a:lnTo>
                  <a:pt x="1969" y="303"/>
                </a:lnTo>
                <a:lnTo>
                  <a:pt x="2016" y="303"/>
                </a:lnTo>
                <a:lnTo>
                  <a:pt x="2016" y="351"/>
                </a:lnTo>
                <a:close/>
                <a:moveTo>
                  <a:pt x="1941" y="351"/>
                </a:moveTo>
                <a:lnTo>
                  <a:pt x="1893" y="351"/>
                </a:lnTo>
                <a:lnTo>
                  <a:pt x="1893" y="303"/>
                </a:lnTo>
                <a:lnTo>
                  <a:pt x="1941" y="303"/>
                </a:lnTo>
                <a:lnTo>
                  <a:pt x="1941" y="351"/>
                </a:lnTo>
                <a:close/>
                <a:moveTo>
                  <a:pt x="1865" y="351"/>
                </a:moveTo>
                <a:lnTo>
                  <a:pt x="1818" y="351"/>
                </a:lnTo>
                <a:lnTo>
                  <a:pt x="1818" y="303"/>
                </a:lnTo>
                <a:lnTo>
                  <a:pt x="1865" y="303"/>
                </a:lnTo>
                <a:lnTo>
                  <a:pt x="1865" y="351"/>
                </a:lnTo>
                <a:close/>
                <a:moveTo>
                  <a:pt x="1335" y="351"/>
                </a:moveTo>
                <a:lnTo>
                  <a:pt x="1288" y="351"/>
                </a:lnTo>
                <a:lnTo>
                  <a:pt x="1288" y="303"/>
                </a:lnTo>
                <a:lnTo>
                  <a:pt x="1335" y="303"/>
                </a:lnTo>
                <a:lnTo>
                  <a:pt x="1335" y="351"/>
                </a:lnTo>
                <a:close/>
                <a:moveTo>
                  <a:pt x="1259" y="351"/>
                </a:moveTo>
                <a:lnTo>
                  <a:pt x="1212" y="351"/>
                </a:lnTo>
                <a:lnTo>
                  <a:pt x="1212" y="303"/>
                </a:lnTo>
                <a:lnTo>
                  <a:pt x="1259" y="303"/>
                </a:lnTo>
                <a:lnTo>
                  <a:pt x="1259" y="351"/>
                </a:lnTo>
                <a:close/>
                <a:moveTo>
                  <a:pt x="1184" y="351"/>
                </a:moveTo>
                <a:lnTo>
                  <a:pt x="1136" y="351"/>
                </a:lnTo>
                <a:lnTo>
                  <a:pt x="1136" y="303"/>
                </a:lnTo>
                <a:lnTo>
                  <a:pt x="1184" y="303"/>
                </a:lnTo>
                <a:lnTo>
                  <a:pt x="1184" y="351"/>
                </a:lnTo>
                <a:close/>
                <a:moveTo>
                  <a:pt x="1032" y="351"/>
                </a:moveTo>
                <a:lnTo>
                  <a:pt x="985" y="351"/>
                </a:lnTo>
                <a:lnTo>
                  <a:pt x="985" y="303"/>
                </a:lnTo>
                <a:lnTo>
                  <a:pt x="1032" y="303"/>
                </a:lnTo>
                <a:lnTo>
                  <a:pt x="1032" y="351"/>
                </a:lnTo>
                <a:close/>
                <a:moveTo>
                  <a:pt x="956" y="351"/>
                </a:moveTo>
                <a:lnTo>
                  <a:pt x="909" y="351"/>
                </a:lnTo>
                <a:lnTo>
                  <a:pt x="909" y="303"/>
                </a:lnTo>
                <a:lnTo>
                  <a:pt x="956" y="303"/>
                </a:lnTo>
                <a:lnTo>
                  <a:pt x="956" y="351"/>
                </a:lnTo>
                <a:close/>
                <a:moveTo>
                  <a:pt x="805" y="351"/>
                </a:moveTo>
                <a:lnTo>
                  <a:pt x="758" y="351"/>
                </a:lnTo>
                <a:lnTo>
                  <a:pt x="758" y="303"/>
                </a:lnTo>
                <a:lnTo>
                  <a:pt x="805" y="303"/>
                </a:lnTo>
                <a:lnTo>
                  <a:pt x="805" y="351"/>
                </a:lnTo>
                <a:close/>
                <a:moveTo>
                  <a:pt x="729" y="351"/>
                </a:moveTo>
                <a:lnTo>
                  <a:pt x="682" y="351"/>
                </a:lnTo>
                <a:lnTo>
                  <a:pt x="682" y="303"/>
                </a:lnTo>
                <a:lnTo>
                  <a:pt x="729" y="303"/>
                </a:lnTo>
                <a:lnTo>
                  <a:pt x="729" y="351"/>
                </a:lnTo>
                <a:close/>
                <a:moveTo>
                  <a:pt x="653" y="351"/>
                </a:moveTo>
                <a:lnTo>
                  <a:pt x="606" y="351"/>
                </a:lnTo>
                <a:lnTo>
                  <a:pt x="606" y="303"/>
                </a:lnTo>
                <a:lnTo>
                  <a:pt x="653" y="303"/>
                </a:lnTo>
                <a:lnTo>
                  <a:pt x="653" y="351"/>
                </a:lnTo>
                <a:close/>
                <a:moveTo>
                  <a:pt x="578" y="351"/>
                </a:moveTo>
                <a:lnTo>
                  <a:pt x="530" y="351"/>
                </a:lnTo>
                <a:lnTo>
                  <a:pt x="530" y="303"/>
                </a:lnTo>
                <a:lnTo>
                  <a:pt x="578" y="303"/>
                </a:lnTo>
                <a:lnTo>
                  <a:pt x="578" y="351"/>
                </a:lnTo>
                <a:close/>
                <a:moveTo>
                  <a:pt x="502" y="351"/>
                </a:moveTo>
                <a:lnTo>
                  <a:pt x="455" y="351"/>
                </a:lnTo>
                <a:lnTo>
                  <a:pt x="455" y="303"/>
                </a:lnTo>
                <a:lnTo>
                  <a:pt x="502" y="303"/>
                </a:lnTo>
                <a:lnTo>
                  <a:pt x="502" y="351"/>
                </a:lnTo>
                <a:close/>
                <a:moveTo>
                  <a:pt x="426" y="351"/>
                </a:moveTo>
                <a:lnTo>
                  <a:pt x="379" y="351"/>
                </a:lnTo>
                <a:lnTo>
                  <a:pt x="379" y="303"/>
                </a:lnTo>
                <a:lnTo>
                  <a:pt x="426" y="303"/>
                </a:lnTo>
                <a:lnTo>
                  <a:pt x="426" y="351"/>
                </a:lnTo>
                <a:close/>
                <a:moveTo>
                  <a:pt x="351" y="351"/>
                </a:moveTo>
                <a:lnTo>
                  <a:pt x="303" y="351"/>
                </a:lnTo>
                <a:lnTo>
                  <a:pt x="303" y="303"/>
                </a:lnTo>
                <a:lnTo>
                  <a:pt x="351" y="303"/>
                </a:lnTo>
                <a:lnTo>
                  <a:pt x="351" y="351"/>
                </a:lnTo>
                <a:close/>
                <a:moveTo>
                  <a:pt x="275" y="351"/>
                </a:moveTo>
                <a:lnTo>
                  <a:pt x="227" y="351"/>
                </a:lnTo>
                <a:lnTo>
                  <a:pt x="227" y="303"/>
                </a:lnTo>
                <a:lnTo>
                  <a:pt x="275" y="303"/>
                </a:lnTo>
                <a:lnTo>
                  <a:pt x="275" y="351"/>
                </a:lnTo>
                <a:close/>
                <a:moveTo>
                  <a:pt x="199" y="351"/>
                </a:moveTo>
                <a:lnTo>
                  <a:pt x="152" y="351"/>
                </a:lnTo>
                <a:lnTo>
                  <a:pt x="152" y="303"/>
                </a:lnTo>
                <a:lnTo>
                  <a:pt x="199" y="303"/>
                </a:lnTo>
                <a:lnTo>
                  <a:pt x="199" y="351"/>
                </a:lnTo>
                <a:close/>
                <a:moveTo>
                  <a:pt x="123" y="351"/>
                </a:moveTo>
                <a:lnTo>
                  <a:pt x="76" y="351"/>
                </a:lnTo>
                <a:lnTo>
                  <a:pt x="76" y="303"/>
                </a:lnTo>
                <a:lnTo>
                  <a:pt x="123" y="303"/>
                </a:lnTo>
                <a:lnTo>
                  <a:pt x="123" y="351"/>
                </a:lnTo>
                <a:close/>
                <a:moveTo>
                  <a:pt x="48" y="351"/>
                </a:moveTo>
                <a:lnTo>
                  <a:pt x="0" y="351"/>
                </a:lnTo>
                <a:lnTo>
                  <a:pt x="0" y="303"/>
                </a:lnTo>
                <a:lnTo>
                  <a:pt x="48" y="303"/>
                </a:lnTo>
                <a:lnTo>
                  <a:pt x="48" y="351"/>
                </a:lnTo>
                <a:close/>
                <a:moveTo>
                  <a:pt x="3079" y="275"/>
                </a:moveTo>
                <a:lnTo>
                  <a:pt x="3029" y="275"/>
                </a:lnTo>
                <a:lnTo>
                  <a:pt x="3029" y="228"/>
                </a:lnTo>
                <a:lnTo>
                  <a:pt x="3079" y="228"/>
                </a:lnTo>
                <a:lnTo>
                  <a:pt x="3079" y="275"/>
                </a:lnTo>
                <a:close/>
                <a:moveTo>
                  <a:pt x="3003" y="275"/>
                </a:moveTo>
                <a:lnTo>
                  <a:pt x="2954" y="275"/>
                </a:lnTo>
                <a:lnTo>
                  <a:pt x="2954" y="228"/>
                </a:lnTo>
                <a:lnTo>
                  <a:pt x="3003" y="228"/>
                </a:lnTo>
                <a:lnTo>
                  <a:pt x="3003" y="275"/>
                </a:lnTo>
                <a:close/>
                <a:moveTo>
                  <a:pt x="2852" y="275"/>
                </a:moveTo>
                <a:lnTo>
                  <a:pt x="2802" y="275"/>
                </a:lnTo>
                <a:lnTo>
                  <a:pt x="2802" y="228"/>
                </a:lnTo>
                <a:lnTo>
                  <a:pt x="2852" y="228"/>
                </a:lnTo>
                <a:lnTo>
                  <a:pt x="2852" y="275"/>
                </a:lnTo>
                <a:close/>
                <a:moveTo>
                  <a:pt x="2776" y="275"/>
                </a:moveTo>
                <a:lnTo>
                  <a:pt x="2726" y="275"/>
                </a:lnTo>
                <a:lnTo>
                  <a:pt x="2726" y="228"/>
                </a:lnTo>
                <a:lnTo>
                  <a:pt x="2776" y="228"/>
                </a:lnTo>
                <a:lnTo>
                  <a:pt x="2776" y="275"/>
                </a:lnTo>
                <a:close/>
                <a:moveTo>
                  <a:pt x="2700" y="275"/>
                </a:moveTo>
                <a:lnTo>
                  <a:pt x="2651" y="275"/>
                </a:lnTo>
                <a:lnTo>
                  <a:pt x="2651" y="228"/>
                </a:lnTo>
                <a:lnTo>
                  <a:pt x="2700" y="228"/>
                </a:lnTo>
                <a:lnTo>
                  <a:pt x="2700" y="275"/>
                </a:lnTo>
                <a:close/>
                <a:moveTo>
                  <a:pt x="2622" y="275"/>
                </a:moveTo>
                <a:lnTo>
                  <a:pt x="2575" y="275"/>
                </a:lnTo>
                <a:lnTo>
                  <a:pt x="2575" y="228"/>
                </a:lnTo>
                <a:lnTo>
                  <a:pt x="2622" y="228"/>
                </a:lnTo>
                <a:lnTo>
                  <a:pt x="2622" y="275"/>
                </a:lnTo>
                <a:close/>
                <a:moveTo>
                  <a:pt x="2547" y="275"/>
                </a:moveTo>
                <a:lnTo>
                  <a:pt x="2499" y="275"/>
                </a:lnTo>
                <a:lnTo>
                  <a:pt x="2499" y="228"/>
                </a:lnTo>
                <a:lnTo>
                  <a:pt x="2547" y="228"/>
                </a:lnTo>
                <a:lnTo>
                  <a:pt x="2547" y="275"/>
                </a:lnTo>
                <a:close/>
                <a:moveTo>
                  <a:pt x="2471" y="275"/>
                </a:moveTo>
                <a:lnTo>
                  <a:pt x="2424" y="275"/>
                </a:lnTo>
                <a:lnTo>
                  <a:pt x="2424" y="228"/>
                </a:lnTo>
                <a:lnTo>
                  <a:pt x="2471" y="228"/>
                </a:lnTo>
                <a:lnTo>
                  <a:pt x="2471" y="275"/>
                </a:lnTo>
                <a:close/>
                <a:moveTo>
                  <a:pt x="2395" y="275"/>
                </a:moveTo>
                <a:lnTo>
                  <a:pt x="2348" y="275"/>
                </a:lnTo>
                <a:lnTo>
                  <a:pt x="2348" y="228"/>
                </a:lnTo>
                <a:lnTo>
                  <a:pt x="2395" y="228"/>
                </a:lnTo>
                <a:lnTo>
                  <a:pt x="2395" y="275"/>
                </a:lnTo>
                <a:close/>
                <a:moveTo>
                  <a:pt x="2319" y="275"/>
                </a:moveTo>
                <a:lnTo>
                  <a:pt x="2272" y="275"/>
                </a:lnTo>
                <a:lnTo>
                  <a:pt x="2272" y="228"/>
                </a:lnTo>
                <a:lnTo>
                  <a:pt x="2319" y="228"/>
                </a:lnTo>
                <a:lnTo>
                  <a:pt x="2319" y="275"/>
                </a:lnTo>
                <a:close/>
                <a:moveTo>
                  <a:pt x="2168" y="275"/>
                </a:moveTo>
                <a:lnTo>
                  <a:pt x="2121" y="275"/>
                </a:lnTo>
                <a:lnTo>
                  <a:pt x="2121" y="228"/>
                </a:lnTo>
                <a:lnTo>
                  <a:pt x="2168" y="228"/>
                </a:lnTo>
                <a:lnTo>
                  <a:pt x="2168" y="275"/>
                </a:lnTo>
                <a:close/>
                <a:moveTo>
                  <a:pt x="1411" y="275"/>
                </a:moveTo>
                <a:lnTo>
                  <a:pt x="1363" y="275"/>
                </a:lnTo>
                <a:lnTo>
                  <a:pt x="1363" y="228"/>
                </a:lnTo>
                <a:lnTo>
                  <a:pt x="1411" y="228"/>
                </a:lnTo>
                <a:lnTo>
                  <a:pt x="1411" y="275"/>
                </a:lnTo>
                <a:close/>
                <a:moveTo>
                  <a:pt x="1335" y="275"/>
                </a:moveTo>
                <a:lnTo>
                  <a:pt x="1288" y="275"/>
                </a:lnTo>
                <a:lnTo>
                  <a:pt x="1288" y="228"/>
                </a:lnTo>
                <a:lnTo>
                  <a:pt x="1335" y="228"/>
                </a:lnTo>
                <a:lnTo>
                  <a:pt x="1335" y="275"/>
                </a:lnTo>
                <a:close/>
                <a:moveTo>
                  <a:pt x="1259" y="275"/>
                </a:moveTo>
                <a:lnTo>
                  <a:pt x="1212" y="275"/>
                </a:lnTo>
                <a:lnTo>
                  <a:pt x="1212" y="228"/>
                </a:lnTo>
                <a:lnTo>
                  <a:pt x="1259" y="228"/>
                </a:lnTo>
                <a:lnTo>
                  <a:pt x="1259" y="275"/>
                </a:lnTo>
                <a:close/>
                <a:moveTo>
                  <a:pt x="1184" y="275"/>
                </a:moveTo>
                <a:lnTo>
                  <a:pt x="1136" y="275"/>
                </a:lnTo>
                <a:lnTo>
                  <a:pt x="1136" y="228"/>
                </a:lnTo>
                <a:lnTo>
                  <a:pt x="1184" y="228"/>
                </a:lnTo>
                <a:lnTo>
                  <a:pt x="1184" y="275"/>
                </a:lnTo>
                <a:close/>
                <a:moveTo>
                  <a:pt x="1108" y="275"/>
                </a:moveTo>
                <a:lnTo>
                  <a:pt x="1060" y="275"/>
                </a:lnTo>
                <a:lnTo>
                  <a:pt x="1060" y="228"/>
                </a:lnTo>
                <a:lnTo>
                  <a:pt x="1108" y="228"/>
                </a:lnTo>
                <a:lnTo>
                  <a:pt x="1108" y="275"/>
                </a:lnTo>
                <a:close/>
                <a:moveTo>
                  <a:pt x="881" y="275"/>
                </a:moveTo>
                <a:lnTo>
                  <a:pt x="833" y="275"/>
                </a:lnTo>
                <a:lnTo>
                  <a:pt x="833" y="228"/>
                </a:lnTo>
                <a:lnTo>
                  <a:pt x="881" y="228"/>
                </a:lnTo>
                <a:lnTo>
                  <a:pt x="881" y="275"/>
                </a:lnTo>
                <a:close/>
                <a:moveTo>
                  <a:pt x="805" y="275"/>
                </a:moveTo>
                <a:lnTo>
                  <a:pt x="758" y="275"/>
                </a:lnTo>
                <a:lnTo>
                  <a:pt x="758" y="228"/>
                </a:lnTo>
                <a:lnTo>
                  <a:pt x="805" y="228"/>
                </a:lnTo>
                <a:lnTo>
                  <a:pt x="805" y="275"/>
                </a:lnTo>
                <a:close/>
                <a:moveTo>
                  <a:pt x="729" y="275"/>
                </a:moveTo>
                <a:lnTo>
                  <a:pt x="682" y="275"/>
                </a:lnTo>
                <a:lnTo>
                  <a:pt x="682" y="228"/>
                </a:lnTo>
                <a:lnTo>
                  <a:pt x="729" y="228"/>
                </a:lnTo>
                <a:lnTo>
                  <a:pt x="729" y="275"/>
                </a:lnTo>
                <a:close/>
                <a:moveTo>
                  <a:pt x="578" y="275"/>
                </a:moveTo>
                <a:lnTo>
                  <a:pt x="530" y="275"/>
                </a:lnTo>
                <a:lnTo>
                  <a:pt x="530" y="228"/>
                </a:lnTo>
                <a:lnTo>
                  <a:pt x="578" y="228"/>
                </a:lnTo>
                <a:lnTo>
                  <a:pt x="578" y="275"/>
                </a:lnTo>
                <a:close/>
                <a:moveTo>
                  <a:pt x="502" y="275"/>
                </a:moveTo>
                <a:lnTo>
                  <a:pt x="455" y="275"/>
                </a:lnTo>
                <a:lnTo>
                  <a:pt x="455" y="228"/>
                </a:lnTo>
                <a:lnTo>
                  <a:pt x="502" y="228"/>
                </a:lnTo>
                <a:lnTo>
                  <a:pt x="502" y="275"/>
                </a:lnTo>
                <a:close/>
                <a:moveTo>
                  <a:pt x="426" y="275"/>
                </a:moveTo>
                <a:lnTo>
                  <a:pt x="379" y="275"/>
                </a:lnTo>
                <a:lnTo>
                  <a:pt x="379" y="228"/>
                </a:lnTo>
                <a:lnTo>
                  <a:pt x="426" y="228"/>
                </a:lnTo>
                <a:lnTo>
                  <a:pt x="426" y="275"/>
                </a:lnTo>
                <a:close/>
                <a:moveTo>
                  <a:pt x="123" y="275"/>
                </a:moveTo>
                <a:lnTo>
                  <a:pt x="76" y="275"/>
                </a:lnTo>
                <a:lnTo>
                  <a:pt x="76" y="228"/>
                </a:lnTo>
                <a:lnTo>
                  <a:pt x="123" y="228"/>
                </a:lnTo>
                <a:lnTo>
                  <a:pt x="123" y="275"/>
                </a:lnTo>
                <a:close/>
                <a:moveTo>
                  <a:pt x="3003" y="199"/>
                </a:moveTo>
                <a:lnTo>
                  <a:pt x="2954" y="199"/>
                </a:lnTo>
                <a:lnTo>
                  <a:pt x="2954" y="152"/>
                </a:lnTo>
                <a:lnTo>
                  <a:pt x="3003" y="152"/>
                </a:lnTo>
                <a:lnTo>
                  <a:pt x="3003" y="199"/>
                </a:lnTo>
                <a:close/>
                <a:moveTo>
                  <a:pt x="2700" y="199"/>
                </a:moveTo>
                <a:lnTo>
                  <a:pt x="2651" y="199"/>
                </a:lnTo>
                <a:lnTo>
                  <a:pt x="2651" y="152"/>
                </a:lnTo>
                <a:lnTo>
                  <a:pt x="2700" y="152"/>
                </a:lnTo>
                <a:lnTo>
                  <a:pt x="2700" y="199"/>
                </a:lnTo>
                <a:close/>
                <a:moveTo>
                  <a:pt x="2622" y="199"/>
                </a:moveTo>
                <a:lnTo>
                  <a:pt x="2575" y="199"/>
                </a:lnTo>
                <a:lnTo>
                  <a:pt x="2575" y="152"/>
                </a:lnTo>
                <a:lnTo>
                  <a:pt x="2622" y="152"/>
                </a:lnTo>
                <a:lnTo>
                  <a:pt x="2622" y="199"/>
                </a:lnTo>
                <a:close/>
                <a:moveTo>
                  <a:pt x="2547" y="199"/>
                </a:moveTo>
                <a:lnTo>
                  <a:pt x="2499" y="199"/>
                </a:lnTo>
                <a:lnTo>
                  <a:pt x="2499" y="152"/>
                </a:lnTo>
                <a:lnTo>
                  <a:pt x="2547" y="152"/>
                </a:lnTo>
                <a:lnTo>
                  <a:pt x="2547" y="199"/>
                </a:lnTo>
                <a:close/>
                <a:moveTo>
                  <a:pt x="2244" y="199"/>
                </a:moveTo>
                <a:lnTo>
                  <a:pt x="2196" y="199"/>
                </a:lnTo>
                <a:lnTo>
                  <a:pt x="2196" y="152"/>
                </a:lnTo>
                <a:lnTo>
                  <a:pt x="2244" y="152"/>
                </a:lnTo>
                <a:lnTo>
                  <a:pt x="2244" y="199"/>
                </a:lnTo>
                <a:close/>
                <a:moveTo>
                  <a:pt x="1865" y="199"/>
                </a:moveTo>
                <a:lnTo>
                  <a:pt x="1818" y="199"/>
                </a:lnTo>
                <a:lnTo>
                  <a:pt x="1818" y="152"/>
                </a:lnTo>
                <a:lnTo>
                  <a:pt x="1865" y="152"/>
                </a:lnTo>
                <a:lnTo>
                  <a:pt x="1865" y="199"/>
                </a:lnTo>
                <a:close/>
                <a:moveTo>
                  <a:pt x="1411" y="199"/>
                </a:moveTo>
                <a:lnTo>
                  <a:pt x="1363" y="199"/>
                </a:lnTo>
                <a:lnTo>
                  <a:pt x="1363" y="152"/>
                </a:lnTo>
                <a:lnTo>
                  <a:pt x="1411" y="152"/>
                </a:lnTo>
                <a:lnTo>
                  <a:pt x="1411" y="199"/>
                </a:lnTo>
                <a:close/>
                <a:moveTo>
                  <a:pt x="1335" y="199"/>
                </a:moveTo>
                <a:lnTo>
                  <a:pt x="1288" y="199"/>
                </a:lnTo>
                <a:lnTo>
                  <a:pt x="1288" y="152"/>
                </a:lnTo>
                <a:lnTo>
                  <a:pt x="1335" y="152"/>
                </a:lnTo>
                <a:lnTo>
                  <a:pt x="1335" y="199"/>
                </a:lnTo>
                <a:close/>
                <a:moveTo>
                  <a:pt x="1259" y="199"/>
                </a:moveTo>
                <a:lnTo>
                  <a:pt x="1212" y="199"/>
                </a:lnTo>
                <a:lnTo>
                  <a:pt x="1212" y="152"/>
                </a:lnTo>
                <a:lnTo>
                  <a:pt x="1259" y="152"/>
                </a:lnTo>
                <a:lnTo>
                  <a:pt x="1259" y="199"/>
                </a:lnTo>
                <a:close/>
                <a:moveTo>
                  <a:pt x="1184" y="199"/>
                </a:moveTo>
                <a:lnTo>
                  <a:pt x="1136" y="199"/>
                </a:lnTo>
                <a:lnTo>
                  <a:pt x="1136" y="152"/>
                </a:lnTo>
                <a:lnTo>
                  <a:pt x="1184" y="152"/>
                </a:lnTo>
                <a:lnTo>
                  <a:pt x="1184" y="199"/>
                </a:lnTo>
                <a:close/>
                <a:moveTo>
                  <a:pt x="1108" y="199"/>
                </a:moveTo>
                <a:lnTo>
                  <a:pt x="1060" y="199"/>
                </a:lnTo>
                <a:lnTo>
                  <a:pt x="1060" y="152"/>
                </a:lnTo>
                <a:lnTo>
                  <a:pt x="1108" y="152"/>
                </a:lnTo>
                <a:lnTo>
                  <a:pt x="1108" y="199"/>
                </a:lnTo>
                <a:close/>
                <a:moveTo>
                  <a:pt x="1032" y="199"/>
                </a:moveTo>
                <a:lnTo>
                  <a:pt x="985" y="199"/>
                </a:lnTo>
                <a:lnTo>
                  <a:pt x="985" y="152"/>
                </a:lnTo>
                <a:lnTo>
                  <a:pt x="1032" y="152"/>
                </a:lnTo>
                <a:lnTo>
                  <a:pt x="1032" y="199"/>
                </a:lnTo>
                <a:close/>
                <a:moveTo>
                  <a:pt x="805" y="199"/>
                </a:moveTo>
                <a:lnTo>
                  <a:pt x="758" y="199"/>
                </a:lnTo>
                <a:lnTo>
                  <a:pt x="758" y="152"/>
                </a:lnTo>
                <a:lnTo>
                  <a:pt x="805" y="152"/>
                </a:lnTo>
                <a:lnTo>
                  <a:pt x="805" y="199"/>
                </a:lnTo>
                <a:close/>
                <a:moveTo>
                  <a:pt x="729" y="199"/>
                </a:moveTo>
                <a:lnTo>
                  <a:pt x="682" y="199"/>
                </a:lnTo>
                <a:lnTo>
                  <a:pt x="682" y="152"/>
                </a:lnTo>
                <a:lnTo>
                  <a:pt x="729" y="152"/>
                </a:lnTo>
                <a:lnTo>
                  <a:pt x="729" y="199"/>
                </a:lnTo>
                <a:close/>
                <a:moveTo>
                  <a:pt x="653" y="199"/>
                </a:moveTo>
                <a:lnTo>
                  <a:pt x="606" y="199"/>
                </a:lnTo>
                <a:lnTo>
                  <a:pt x="606" y="152"/>
                </a:lnTo>
                <a:lnTo>
                  <a:pt x="653" y="152"/>
                </a:lnTo>
                <a:lnTo>
                  <a:pt x="653" y="199"/>
                </a:lnTo>
                <a:close/>
                <a:moveTo>
                  <a:pt x="578" y="199"/>
                </a:moveTo>
                <a:lnTo>
                  <a:pt x="530" y="199"/>
                </a:lnTo>
                <a:lnTo>
                  <a:pt x="530" y="152"/>
                </a:lnTo>
                <a:lnTo>
                  <a:pt x="578" y="152"/>
                </a:lnTo>
                <a:lnTo>
                  <a:pt x="578" y="199"/>
                </a:lnTo>
                <a:close/>
                <a:moveTo>
                  <a:pt x="502" y="199"/>
                </a:moveTo>
                <a:lnTo>
                  <a:pt x="455" y="199"/>
                </a:lnTo>
                <a:lnTo>
                  <a:pt x="455" y="152"/>
                </a:lnTo>
                <a:lnTo>
                  <a:pt x="502" y="152"/>
                </a:lnTo>
                <a:lnTo>
                  <a:pt x="502" y="199"/>
                </a:lnTo>
                <a:close/>
                <a:moveTo>
                  <a:pt x="2622" y="123"/>
                </a:moveTo>
                <a:lnTo>
                  <a:pt x="2575" y="123"/>
                </a:lnTo>
                <a:lnTo>
                  <a:pt x="2575" y="76"/>
                </a:lnTo>
                <a:lnTo>
                  <a:pt x="2622" y="76"/>
                </a:lnTo>
                <a:lnTo>
                  <a:pt x="2622" y="123"/>
                </a:lnTo>
                <a:close/>
                <a:moveTo>
                  <a:pt x="1865" y="123"/>
                </a:moveTo>
                <a:lnTo>
                  <a:pt x="1818" y="123"/>
                </a:lnTo>
                <a:lnTo>
                  <a:pt x="1818" y="76"/>
                </a:lnTo>
                <a:lnTo>
                  <a:pt x="1865" y="76"/>
                </a:lnTo>
                <a:lnTo>
                  <a:pt x="1865" y="123"/>
                </a:lnTo>
                <a:close/>
                <a:moveTo>
                  <a:pt x="1789" y="123"/>
                </a:moveTo>
                <a:lnTo>
                  <a:pt x="1742" y="123"/>
                </a:lnTo>
                <a:lnTo>
                  <a:pt x="1742" y="76"/>
                </a:lnTo>
                <a:lnTo>
                  <a:pt x="1789" y="76"/>
                </a:lnTo>
                <a:lnTo>
                  <a:pt x="1789" y="123"/>
                </a:lnTo>
                <a:close/>
                <a:moveTo>
                  <a:pt x="1411" y="123"/>
                </a:moveTo>
                <a:lnTo>
                  <a:pt x="1363" y="123"/>
                </a:lnTo>
                <a:lnTo>
                  <a:pt x="1363" y="76"/>
                </a:lnTo>
                <a:lnTo>
                  <a:pt x="1411" y="76"/>
                </a:lnTo>
                <a:lnTo>
                  <a:pt x="1411" y="123"/>
                </a:lnTo>
                <a:close/>
                <a:moveTo>
                  <a:pt x="1335" y="123"/>
                </a:moveTo>
                <a:lnTo>
                  <a:pt x="1288" y="123"/>
                </a:lnTo>
                <a:lnTo>
                  <a:pt x="1288" y="76"/>
                </a:lnTo>
                <a:lnTo>
                  <a:pt x="1335" y="76"/>
                </a:lnTo>
                <a:lnTo>
                  <a:pt x="1335" y="123"/>
                </a:lnTo>
                <a:close/>
                <a:moveTo>
                  <a:pt x="1259" y="123"/>
                </a:moveTo>
                <a:lnTo>
                  <a:pt x="1212" y="123"/>
                </a:lnTo>
                <a:lnTo>
                  <a:pt x="1212" y="76"/>
                </a:lnTo>
                <a:lnTo>
                  <a:pt x="1259" y="76"/>
                </a:lnTo>
                <a:lnTo>
                  <a:pt x="1259" y="123"/>
                </a:lnTo>
                <a:close/>
                <a:moveTo>
                  <a:pt x="1184" y="123"/>
                </a:moveTo>
                <a:lnTo>
                  <a:pt x="1136" y="123"/>
                </a:lnTo>
                <a:lnTo>
                  <a:pt x="1136" y="76"/>
                </a:lnTo>
                <a:lnTo>
                  <a:pt x="1184" y="76"/>
                </a:lnTo>
                <a:lnTo>
                  <a:pt x="1184" y="123"/>
                </a:lnTo>
                <a:close/>
                <a:moveTo>
                  <a:pt x="1108" y="123"/>
                </a:moveTo>
                <a:lnTo>
                  <a:pt x="1060" y="123"/>
                </a:lnTo>
                <a:lnTo>
                  <a:pt x="1060" y="76"/>
                </a:lnTo>
                <a:lnTo>
                  <a:pt x="1108" y="76"/>
                </a:lnTo>
                <a:lnTo>
                  <a:pt x="1108" y="123"/>
                </a:lnTo>
                <a:close/>
                <a:moveTo>
                  <a:pt x="1032" y="123"/>
                </a:moveTo>
                <a:lnTo>
                  <a:pt x="985" y="123"/>
                </a:lnTo>
                <a:lnTo>
                  <a:pt x="985" y="76"/>
                </a:lnTo>
                <a:lnTo>
                  <a:pt x="1032" y="76"/>
                </a:lnTo>
                <a:lnTo>
                  <a:pt x="1032" y="123"/>
                </a:lnTo>
                <a:close/>
                <a:moveTo>
                  <a:pt x="881" y="123"/>
                </a:moveTo>
                <a:lnTo>
                  <a:pt x="833" y="123"/>
                </a:lnTo>
                <a:lnTo>
                  <a:pt x="833" y="76"/>
                </a:lnTo>
                <a:lnTo>
                  <a:pt x="881" y="76"/>
                </a:lnTo>
                <a:lnTo>
                  <a:pt x="881" y="123"/>
                </a:lnTo>
                <a:close/>
                <a:moveTo>
                  <a:pt x="805" y="123"/>
                </a:moveTo>
                <a:lnTo>
                  <a:pt x="758" y="123"/>
                </a:lnTo>
                <a:lnTo>
                  <a:pt x="758" y="76"/>
                </a:lnTo>
                <a:lnTo>
                  <a:pt x="805" y="76"/>
                </a:lnTo>
                <a:lnTo>
                  <a:pt x="805" y="123"/>
                </a:lnTo>
                <a:close/>
                <a:moveTo>
                  <a:pt x="729" y="123"/>
                </a:moveTo>
                <a:lnTo>
                  <a:pt x="682" y="123"/>
                </a:lnTo>
                <a:lnTo>
                  <a:pt x="682" y="76"/>
                </a:lnTo>
                <a:lnTo>
                  <a:pt x="729" y="76"/>
                </a:lnTo>
                <a:lnTo>
                  <a:pt x="729" y="123"/>
                </a:lnTo>
                <a:close/>
                <a:moveTo>
                  <a:pt x="578" y="123"/>
                </a:moveTo>
                <a:lnTo>
                  <a:pt x="530" y="123"/>
                </a:lnTo>
                <a:lnTo>
                  <a:pt x="530" y="76"/>
                </a:lnTo>
                <a:lnTo>
                  <a:pt x="578" y="76"/>
                </a:lnTo>
                <a:lnTo>
                  <a:pt x="578" y="123"/>
                </a:lnTo>
                <a:close/>
                <a:moveTo>
                  <a:pt x="2547" y="48"/>
                </a:moveTo>
                <a:lnTo>
                  <a:pt x="2499" y="48"/>
                </a:lnTo>
                <a:lnTo>
                  <a:pt x="2499" y="0"/>
                </a:lnTo>
                <a:lnTo>
                  <a:pt x="2547" y="0"/>
                </a:lnTo>
                <a:lnTo>
                  <a:pt x="2547" y="48"/>
                </a:lnTo>
                <a:close/>
                <a:moveTo>
                  <a:pt x="2244" y="48"/>
                </a:moveTo>
                <a:lnTo>
                  <a:pt x="2196" y="48"/>
                </a:lnTo>
                <a:lnTo>
                  <a:pt x="2196" y="0"/>
                </a:lnTo>
                <a:lnTo>
                  <a:pt x="2244" y="0"/>
                </a:lnTo>
                <a:lnTo>
                  <a:pt x="2244" y="48"/>
                </a:lnTo>
                <a:close/>
                <a:moveTo>
                  <a:pt x="2168" y="48"/>
                </a:moveTo>
                <a:lnTo>
                  <a:pt x="2121" y="48"/>
                </a:lnTo>
                <a:lnTo>
                  <a:pt x="2121" y="0"/>
                </a:lnTo>
                <a:lnTo>
                  <a:pt x="2168" y="0"/>
                </a:lnTo>
                <a:lnTo>
                  <a:pt x="2168" y="48"/>
                </a:lnTo>
                <a:close/>
                <a:moveTo>
                  <a:pt x="1335" y="48"/>
                </a:moveTo>
                <a:lnTo>
                  <a:pt x="1288" y="48"/>
                </a:lnTo>
                <a:lnTo>
                  <a:pt x="1288" y="0"/>
                </a:lnTo>
                <a:lnTo>
                  <a:pt x="1335" y="0"/>
                </a:lnTo>
                <a:lnTo>
                  <a:pt x="1335" y="48"/>
                </a:lnTo>
                <a:close/>
                <a:moveTo>
                  <a:pt x="1259" y="48"/>
                </a:moveTo>
                <a:lnTo>
                  <a:pt x="1212" y="48"/>
                </a:lnTo>
                <a:lnTo>
                  <a:pt x="1212" y="0"/>
                </a:lnTo>
                <a:lnTo>
                  <a:pt x="1259" y="0"/>
                </a:lnTo>
                <a:lnTo>
                  <a:pt x="1259" y="48"/>
                </a:lnTo>
                <a:close/>
                <a:moveTo>
                  <a:pt x="1184" y="48"/>
                </a:moveTo>
                <a:lnTo>
                  <a:pt x="1136" y="48"/>
                </a:lnTo>
                <a:lnTo>
                  <a:pt x="1136" y="0"/>
                </a:lnTo>
                <a:lnTo>
                  <a:pt x="1184" y="0"/>
                </a:lnTo>
                <a:lnTo>
                  <a:pt x="1184" y="48"/>
                </a:lnTo>
                <a:close/>
                <a:moveTo>
                  <a:pt x="1032" y="48"/>
                </a:moveTo>
                <a:lnTo>
                  <a:pt x="985" y="48"/>
                </a:lnTo>
                <a:lnTo>
                  <a:pt x="985" y="0"/>
                </a:lnTo>
                <a:lnTo>
                  <a:pt x="1032" y="0"/>
                </a:lnTo>
                <a:lnTo>
                  <a:pt x="1032" y="48"/>
                </a:lnTo>
                <a:close/>
                <a:moveTo>
                  <a:pt x="956" y="48"/>
                </a:moveTo>
                <a:lnTo>
                  <a:pt x="909" y="48"/>
                </a:lnTo>
                <a:lnTo>
                  <a:pt x="909" y="0"/>
                </a:lnTo>
                <a:lnTo>
                  <a:pt x="956" y="0"/>
                </a:lnTo>
                <a:lnTo>
                  <a:pt x="956" y="48"/>
                </a:lnTo>
                <a:close/>
                <a:moveTo>
                  <a:pt x="881" y="48"/>
                </a:moveTo>
                <a:lnTo>
                  <a:pt x="833" y="48"/>
                </a:lnTo>
                <a:lnTo>
                  <a:pt x="833" y="0"/>
                </a:lnTo>
                <a:lnTo>
                  <a:pt x="881" y="0"/>
                </a:lnTo>
                <a:lnTo>
                  <a:pt x="881" y="48"/>
                </a:lnTo>
                <a:close/>
                <a:moveTo>
                  <a:pt x="805" y="48"/>
                </a:moveTo>
                <a:lnTo>
                  <a:pt x="758" y="48"/>
                </a:lnTo>
                <a:lnTo>
                  <a:pt x="758" y="0"/>
                </a:lnTo>
                <a:lnTo>
                  <a:pt x="805" y="0"/>
                </a:lnTo>
                <a:lnTo>
                  <a:pt x="805" y="48"/>
                </a:lnTo>
                <a:close/>
              </a:path>
            </a:pathLst>
          </a:custGeom>
          <a:solidFill>
            <a:srgbClr val="FFC000">
              <a:alpha val="20000"/>
            </a:srgbClr>
          </a:solidFill>
          <a:ln>
            <a:noFill/>
          </a:ln>
        </p:spPr>
        <p:txBody>
          <a:bodyPr/>
          <a:lstStyle/>
          <a:p>
            <a:endParaRPr lang="zh-CN" altLang="en-US"/>
          </a:p>
        </p:txBody>
      </p:sp>
      <p:sp>
        <p:nvSpPr>
          <p:cNvPr id="3" name="矩形 2"/>
          <p:cNvSpPr/>
          <p:nvPr/>
        </p:nvSpPr>
        <p:spPr>
          <a:xfrm>
            <a:off x="607895" y="5884118"/>
            <a:ext cx="579729" cy="432048"/>
          </a:xfrm>
          <a:prstGeom prst="rect">
            <a:avLst/>
          </a:prstGeom>
          <a:solidFill>
            <a:srgbClr val="D43E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382318" y="5868652"/>
            <a:ext cx="579729" cy="432048"/>
          </a:xfrm>
          <a:prstGeom prst="rect">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031945" y="5860257"/>
            <a:ext cx="579729" cy="432048"/>
          </a:xfrm>
          <a:prstGeom prst="rect">
            <a:avLst/>
          </a:prstGeom>
          <a:solidFill>
            <a:srgbClr val="00A1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681572" y="5860257"/>
            <a:ext cx="579729" cy="432048"/>
          </a:xfrm>
          <a:prstGeom prst="rect">
            <a:avLst/>
          </a:prstGeom>
          <a:solidFill>
            <a:srgbClr val="F1B6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318135" y="5860257"/>
            <a:ext cx="579729" cy="432048"/>
          </a:xfrm>
          <a:prstGeom prst="rect">
            <a:avLst/>
          </a:prstGeom>
          <a:solidFill>
            <a:srgbClr val="B818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flipV="1">
            <a:off x="-16446" y="371440"/>
            <a:ext cx="3580334" cy="1"/>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580112" y="371440"/>
            <a:ext cx="3547442"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46"/>
          <p:cNvSpPr txBox="1"/>
          <p:nvPr/>
        </p:nvSpPr>
        <p:spPr>
          <a:xfrm>
            <a:off x="3598168" y="158146"/>
            <a:ext cx="1981944" cy="400110"/>
          </a:xfrm>
          <a:prstGeom prst="rect">
            <a:avLst/>
          </a:prstGeom>
          <a:noFill/>
        </p:spPr>
        <p:txBody>
          <a:bodyPr wrap="square" rtlCol="0">
            <a:spAutoFit/>
          </a:bodyPr>
          <a:lstStyle/>
          <a:p>
            <a:pPr algn="ctr"/>
            <a:r>
              <a:rPr lang="zh-CN" altLang="en-US" sz="2000" b="1" dirty="0" smtClean="0">
                <a:solidFill>
                  <a:schemeClr val="bg1">
                    <a:lumMod val="50000"/>
                  </a:schemeClr>
                </a:solidFill>
              </a:rPr>
              <a:t>成功经验分享</a:t>
            </a:r>
            <a:endParaRPr lang="zh-CN" altLang="en-US" sz="2000" b="1" dirty="0">
              <a:solidFill>
                <a:schemeClr val="bg1">
                  <a:lumMod val="50000"/>
                </a:schemeClr>
              </a:solidFill>
            </a:endParaRPr>
          </a:p>
        </p:txBody>
      </p:sp>
      <p:grpSp>
        <p:nvGrpSpPr>
          <p:cNvPr id="11" name="组合 10"/>
          <p:cNvGrpSpPr/>
          <p:nvPr/>
        </p:nvGrpSpPr>
        <p:grpSpPr>
          <a:xfrm>
            <a:off x="5871081" y="1322890"/>
            <a:ext cx="572068" cy="415805"/>
            <a:chOff x="5871081" y="1533134"/>
            <a:chExt cx="572068" cy="415805"/>
          </a:xfrm>
        </p:grpSpPr>
        <p:grpSp>
          <p:nvGrpSpPr>
            <p:cNvPr id="12" name="组合 11"/>
            <p:cNvGrpSpPr/>
            <p:nvPr/>
          </p:nvGrpSpPr>
          <p:grpSpPr>
            <a:xfrm rot="10800000">
              <a:off x="5871081" y="1533134"/>
              <a:ext cx="572068" cy="415805"/>
              <a:chOff x="2812960" y="874737"/>
              <a:chExt cx="572068" cy="415805"/>
            </a:xfrm>
          </p:grpSpPr>
          <p:sp>
            <p:nvSpPr>
              <p:cNvPr id="18"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微软雅黑"/>
                </a:endParaRPr>
              </a:p>
            </p:txBody>
          </p:sp>
          <p:sp>
            <p:nvSpPr>
              <p:cNvPr id="19" name="Pentagon 9"/>
              <p:cNvSpPr/>
              <p:nvPr/>
            </p:nvSpPr>
            <p:spPr>
              <a:xfrm flipH="1">
                <a:off x="2860590" y="909356"/>
                <a:ext cx="476808" cy="346566"/>
              </a:xfrm>
              <a:prstGeom prst="homePlate">
                <a:avLst>
                  <a:gd name="adj" fmla="val 23830"/>
                </a:avLst>
              </a:prstGeom>
              <a:solidFill>
                <a:srgbClr val="D43E01"/>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rgbClr val="7F7F7F"/>
                  </a:solidFill>
                </a:endParaRPr>
              </a:p>
            </p:txBody>
          </p:sp>
        </p:grpSp>
        <p:grpSp>
          <p:nvGrpSpPr>
            <p:cNvPr id="13" name="Group 29"/>
            <p:cNvGrpSpPr/>
            <p:nvPr/>
          </p:nvGrpSpPr>
          <p:grpSpPr>
            <a:xfrm>
              <a:off x="6018683" y="1608936"/>
              <a:ext cx="264199" cy="264199"/>
              <a:chOff x="8216107" y="2577307"/>
              <a:chExt cx="464344" cy="464344"/>
            </a:xfrm>
            <a:solidFill>
              <a:schemeClr val="bg1"/>
            </a:solidFill>
          </p:grpSpPr>
          <p:sp>
            <p:nvSpPr>
              <p:cNvPr id="14" name="AutoShape 52"/>
              <p:cNvSpPr>
                <a:spLocks/>
              </p:cNvSpPr>
              <p:nvPr/>
            </p:nvSpPr>
            <p:spPr bwMode="auto">
              <a:xfrm>
                <a:off x="8216107" y="2577307"/>
                <a:ext cx="464344"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5" name="AutoShape 53"/>
              <p:cNvSpPr>
                <a:spLocks/>
              </p:cNvSpPr>
              <p:nvPr/>
            </p:nvSpPr>
            <p:spPr bwMode="auto">
              <a:xfrm>
                <a:off x="8390732" y="2736850"/>
                <a:ext cx="125413"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6" name="AutoShape 54"/>
              <p:cNvSpPr>
                <a:spLocks/>
              </p:cNvSpPr>
              <p:nvPr/>
            </p:nvSpPr>
            <p:spPr bwMode="auto">
              <a:xfrm>
                <a:off x="8375650" y="2896394"/>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7" name="AutoShape 55"/>
              <p:cNvSpPr>
                <a:spLocks/>
              </p:cNvSpPr>
              <p:nvPr/>
            </p:nvSpPr>
            <p:spPr bwMode="auto">
              <a:xfrm>
                <a:off x="8448675"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20" name="组合 19"/>
          <p:cNvGrpSpPr/>
          <p:nvPr/>
        </p:nvGrpSpPr>
        <p:grpSpPr>
          <a:xfrm>
            <a:off x="3179847" y="987574"/>
            <a:ext cx="2556930" cy="3232311"/>
            <a:chOff x="3179847" y="1197818"/>
            <a:chExt cx="2556930" cy="3232311"/>
          </a:xfrm>
        </p:grpSpPr>
        <p:pic>
          <p:nvPicPr>
            <p:cNvPr id="21" name="图片 3"/>
            <p:cNvPicPr>
              <a:picLocks noChangeAspect="1"/>
            </p:cNvPicPr>
            <p:nvPr/>
          </p:nvPicPr>
          <p:blipFill rotWithShape="1">
            <a:blip r:embed="rId3" cstate="print">
              <a:extLst>
                <a:ext uri="{28A0092B-C50C-407E-A947-70E740481C1C}">
                  <a14:useLocalDpi xmlns:a14="http://schemas.microsoft.com/office/drawing/2010/main" xmlns="" val="0"/>
                </a:ext>
              </a:extLst>
            </a:blip>
            <a:srcRect l="53909" t="10520" r="5430" b="17484"/>
            <a:stretch/>
          </p:blipFill>
          <p:spPr>
            <a:xfrm>
              <a:off x="3179847" y="1197818"/>
              <a:ext cx="2556930" cy="3232311"/>
            </a:xfrm>
            <a:prstGeom prst="rect">
              <a:avLst/>
            </a:prstGeom>
            <a:effectLst>
              <a:outerShdw blurRad="50800" dist="38100" dir="2700000" algn="tl" rotWithShape="0">
                <a:prstClr val="black">
                  <a:alpha val="40000"/>
                </a:prstClr>
              </a:outerShdw>
            </a:effectLst>
          </p:spPr>
        </p:pic>
        <p:sp>
          <p:nvSpPr>
            <p:cNvPr id="22" name="Rectangle 5"/>
            <p:cNvSpPr/>
            <p:nvPr/>
          </p:nvSpPr>
          <p:spPr>
            <a:xfrm>
              <a:off x="3539006" y="1570718"/>
              <a:ext cx="1868588" cy="2524313"/>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23" name="组合 22"/>
          <p:cNvGrpSpPr/>
          <p:nvPr/>
        </p:nvGrpSpPr>
        <p:grpSpPr>
          <a:xfrm>
            <a:off x="2506140" y="1355858"/>
            <a:ext cx="572068" cy="415805"/>
            <a:chOff x="2506140" y="1520382"/>
            <a:chExt cx="572068" cy="415805"/>
          </a:xfrm>
        </p:grpSpPr>
        <p:grpSp>
          <p:nvGrpSpPr>
            <p:cNvPr id="24" name="组合 23"/>
            <p:cNvGrpSpPr/>
            <p:nvPr/>
          </p:nvGrpSpPr>
          <p:grpSpPr>
            <a:xfrm>
              <a:off x="2506140" y="1520382"/>
              <a:ext cx="572068" cy="415805"/>
              <a:chOff x="2812960" y="874737"/>
              <a:chExt cx="572068" cy="415805"/>
            </a:xfrm>
          </p:grpSpPr>
          <p:sp>
            <p:nvSpPr>
              <p:cNvPr id="28"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微软雅黑"/>
                </a:endParaRPr>
              </a:p>
            </p:txBody>
          </p:sp>
          <p:sp>
            <p:nvSpPr>
              <p:cNvPr id="29" name="Pentagon 9"/>
              <p:cNvSpPr/>
              <p:nvPr/>
            </p:nvSpPr>
            <p:spPr>
              <a:xfrm flipH="1">
                <a:off x="2860590" y="909356"/>
                <a:ext cx="476808" cy="346566"/>
              </a:xfrm>
              <a:prstGeom prst="homePlate">
                <a:avLst>
                  <a:gd name="adj" fmla="val 23830"/>
                </a:avLst>
              </a:prstGeom>
              <a:solidFill>
                <a:srgbClr val="00A1DA"/>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rgbClr val="7F7F7F"/>
                  </a:solidFill>
                </a:endParaRPr>
              </a:p>
            </p:txBody>
          </p:sp>
        </p:grpSp>
        <p:grpSp>
          <p:nvGrpSpPr>
            <p:cNvPr id="25" name="Group 36"/>
            <p:cNvGrpSpPr/>
            <p:nvPr/>
          </p:nvGrpSpPr>
          <p:grpSpPr>
            <a:xfrm>
              <a:off x="2715031" y="1600024"/>
              <a:ext cx="181552" cy="264651"/>
              <a:chOff x="3582988" y="3510757"/>
              <a:chExt cx="319088" cy="465138"/>
            </a:xfrm>
            <a:solidFill>
              <a:srgbClr val="FFFFFF"/>
            </a:solidFill>
          </p:grpSpPr>
          <p:sp>
            <p:nvSpPr>
              <p:cNvPr id="26" name="AutoShape 113"/>
              <p:cNvSpPr>
                <a:spLocks/>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sp>
            <p:nvSpPr>
              <p:cNvPr id="27" name="AutoShape 114"/>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grpSp>
      </p:grpSp>
      <p:grpSp>
        <p:nvGrpSpPr>
          <p:cNvPr id="30" name="组合 29"/>
          <p:cNvGrpSpPr/>
          <p:nvPr/>
        </p:nvGrpSpPr>
        <p:grpSpPr>
          <a:xfrm>
            <a:off x="2514118" y="2409888"/>
            <a:ext cx="572068" cy="415805"/>
            <a:chOff x="2514118" y="2387124"/>
            <a:chExt cx="572068" cy="415805"/>
          </a:xfrm>
        </p:grpSpPr>
        <p:grpSp>
          <p:nvGrpSpPr>
            <p:cNvPr id="31" name="组合 30"/>
            <p:cNvGrpSpPr/>
            <p:nvPr/>
          </p:nvGrpSpPr>
          <p:grpSpPr>
            <a:xfrm>
              <a:off x="2514118" y="2387124"/>
              <a:ext cx="572068" cy="415805"/>
              <a:chOff x="2812960" y="874737"/>
              <a:chExt cx="572068" cy="415805"/>
            </a:xfrm>
          </p:grpSpPr>
          <p:sp>
            <p:nvSpPr>
              <p:cNvPr id="33"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微软雅黑"/>
                </a:endParaRPr>
              </a:p>
            </p:txBody>
          </p:sp>
          <p:sp>
            <p:nvSpPr>
              <p:cNvPr id="34" name="Pentagon 9"/>
              <p:cNvSpPr/>
              <p:nvPr/>
            </p:nvSpPr>
            <p:spPr>
              <a:xfrm flipH="1">
                <a:off x="2860590" y="909356"/>
                <a:ext cx="476808" cy="346566"/>
              </a:xfrm>
              <a:prstGeom prst="homePlate">
                <a:avLst>
                  <a:gd name="adj" fmla="val 23830"/>
                </a:avLst>
              </a:prstGeom>
              <a:solidFill>
                <a:srgbClr val="F1B60F"/>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rgbClr val="7F7F7F"/>
                  </a:solidFill>
                </a:endParaRPr>
              </a:p>
            </p:txBody>
          </p:sp>
        </p:grpSp>
        <p:sp>
          <p:nvSpPr>
            <p:cNvPr id="32" name="AutoShape 83"/>
            <p:cNvSpPr>
              <a:spLocks/>
            </p:cNvSpPr>
            <p:nvPr/>
          </p:nvSpPr>
          <p:spPr bwMode="auto">
            <a:xfrm>
              <a:off x="2715031" y="2508314"/>
              <a:ext cx="264199" cy="1734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rgbClr val="FFFFFF"/>
            </a:solidFill>
            <a:ln>
              <a:noFill/>
            </a:ln>
            <a:effectLs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35" name="组合 34"/>
          <p:cNvGrpSpPr/>
          <p:nvPr/>
        </p:nvGrpSpPr>
        <p:grpSpPr>
          <a:xfrm>
            <a:off x="2514118" y="3463917"/>
            <a:ext cx="572068" cy="415805"/>
            <a:chOff x="2514118" y="3026461"/>
            <a:chExt cx="572068" cy="415805"/>
          </a:xfrm>
        </p:grpSpPr>
        <p:grpSp>
          <p:nvGrpSpPr>
            <p:cNvPr id="36" name="组合 35"/>
            <p:cNvGrpSpPr/>
            <p:nvPr/>
          </p:nvGrpSpPr>
          <p:grpSpPr>
            <a:xfrm>
              <a:off x="2514118" y="3026461"/>
              <a:ext cx="572068" cy="415805"/>
              <a:chOff x="2812960" y="874737"/>
              <a:chExt cx="572068" cy="415805"/>
            </a:xfrm>
          </p:grpSpPr>
          <p:sp>
            <p:nvSpPr>
              <p:cNvPr id="38"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微软雅黑"/>
                </a:endParaRPr>
              </a:p>
            </p:txBody>
          </p:sp>
          <p:sp>
            <p:nvSpPr>
              <p:cNvPr id="39" name="Pentagon 9"/>
              <p:cNvSpPr/>
              <p:nvPr/>
            </p:nvSpPr>
            <p:spPr>
              <a:xfrm flipH="1">
                <a:off x="2860590" y="909356"/>
                <a:ext cx="476808" cy="346566"/>
              </a:xfrm>
              <a:prstGeom prst="homePlate">
                <a:avLst>
                  <a:gd name="adj" fmla="val 23830"/>
                </a:avLst>
              </a:prstGeom>
              <a:solidFill>
                <a:srgbClr val="D43E0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rgbClr val="7F7F7F"/>
                  </a:solidFill>
                </a:endParaRPr>
              </a:p>
            </p:txBody>
          </p:sp>
        </p:grpSp>
        <p:sp>
          <p:nvSpPr>
            <p:cNvPr id="37" name="AutoShape 59"/>
            <p:cNvSpPr>
              <a:spLocks/>
            </p:cNvSpPr>
            <p:nvPr/>
          </p:nvSpPr>
          <p:spPr bwMode="auto">
            <a:xfrm>
              <a:off x="2670706" y="3102263"/>
              <a:ext cx="264651" cy="264199"/>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FFFFFF"/>
            </a:solidFill>
            <a:ln>
              <a:noFill/>
            </a:ln>
            <a:effectLs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grpSp>
      <p:grpSp>
        <p:nvGrpSpPr>
          <p:cNvPr id="40" name="组合 39"/>
          <p:cNvGrpSpPr/>
          <p:nvPr/>
        </p:nvGrpSpPr>
        <p:grpSpPr>
          <a:xfrm>
            <a:off x="518165" y="1335580"/>
            <a:ext cx="1929274" cy="750738"/>
            <a:chOff x="1078513" y="1669167"/>
            <a:chExt cx="1929274" cy="750738"/>
          </a:xfrm>
        </p:grpSpPr>
        <p:sp>
          <p:nvSpPr>
            <p:cNvPr id="41" name="TextBox 31"/>
            <p:cNvSpPr txBox="1"/>
            <p:nvPr/>
          </p:nvSpPr>
          <p:spPr>
            <a:xfrm>
              <a:off x="1078513" y="1958240"/>
              <a:ext cx="1923767" cy="461665"/>
            </a:xfrm>
            <a:prstGeom prst="rect">
              <a:avLst/>
            </a:prstGeom>
            <a:noFill/>
          </p:spPr>
          <p:txBody>
            <a:bodyPr wrap="square" lIns="0" tIns="0" rtlCol="0" anchor="t">
              <a:spAutoFit/>
            </a:bodyPr>
            <a:lstStyle/>
            <a:p>
              <a:r>
                <a:rPr lang="zh-CN" altLang="en-US" sz="900" dirty="0">
                  <a:latin typeface="宋体" panose="02010600030101010101" pitchFamily="2" charset="-122"/>
                  <a:ea typeface="宋体" panose="02010600030101010101" pitchFamily="2" charset="-122"/>
                </a:rPr>
                <a:t>单击此处添加文本单击此处添加文本</a:t>
              </a:r>
              <a:endParaRPr lang="en-US" altLang="zh-CN" sz="900" dirty="0">
                <a:latin typeface="宋体" panose="02010600030101010101" pitchFamily="2" charset="-122"/>
                <a:ea typeface="宋体" panose="02010600030101010101" pitchFamily="2" charset="-122"/>
              </a:endParaRPr>
            </a:p>
            <a:p>
              <a:r>
                <a:rPr lang="zh-CN" altLang="en-US" sz="900" dirty="0">
                  <a:latin typeface="宋体" panose="02010600030101010101" pitchFamily="2" charset="-122"/>
                  <a:ea typeface="宋体" panose="02010600030101010101" pitchFamily="2" charset="-122"/>
                </a:rPr>
                <a:t>单击此处添加文本单击此处添加</a:t>
              </a:r>
              <a:r>
                <a:rPr lang="zh-CN" altLang="en-US" sz="900" dirty="0" smtClean="0">
                  <a:latin typeface="宋体" panose="02010600030101010101" pitchFamily="2" charset="-122"/>
                  <a:ea typeface="宋体" panose="02010600030101010101" pitchFamily="2" charset="-122"/>
                </a:rPr>
                <a:t>文本</a:t>
              </a:r>
              <a:endParaRPr lang="en-US" altLang="zh-CN" sz="900" dirty="0" smtClean="0">
                <a:latin typeface="宋体" panose="02010600030101010101" pitchFamily="2" charset="-122"/>
                <a:ea typeface="宋体" panose="02010600030101010101" pitchFamily="2" charset="-122"/>
              </a:endParaRPr>
            </a:p>
            <a:p>
              <a:r>
                <a:rPr lang="zh-CN" altLang="en-US" sz="900" dirty="0">
                  <a:latin typeface="宋体" panose="02010600030101010101" pitchFamily="2" charset="-122"/>
                  <a:ea typeface="宋体" panose="02010600030101010101" pitchFamily="2" charset="-122"/>
                </a:rPr>
                <a:t>单击此处添加文本单击此处添加</a:t>
              </a:r>
              <a:r>
                <a:rPr lang="zh-CN" altLang="en-US" sz="900" dirty="0" smtClean="0">
                  <a:latin typeface="宋体" panose="02010600030101010101" pitchFamily="2" charset="-122"/>
                  <a:ea typeface="宋体" panose="02010600030101010101" pitchFamily="2" charset="-122"/>
                </a:rPr>
                <a:t>文本</a:t>
              </a:r>
              <a:endParaRPr lang="en-US" altLang="zh-CN" sz="900" dirty="0">
                <a:latin typeface="宋体" panose="02010600030101010101" pitchFamily="2" charset="-122"/>
                <a:ea typeface="宋体" panose="02010600030101010101" pitchFamily="2" charset="-122"/>
              </a:endParaRPr>
            </a:p>
          </p:txBody>
        </p:sp>
        <p:sp>
          <p:nvSpPr>
            <p:cNvPr id="42" name="TextBox 32"/>
            <p:cNvSpPr txBox="1"/>
            <p:nvPr/>
          </p:nvSpPr>
          <p:spPr>
            <a:xfrm>
              <a:off x="2058808" y="1669167"/>
              <a:ext cx="948979" cy="276999"/>
            </a:xfrm>
            <a:prstGeom prst="rect">
              <a:avLst/>
            </a:prstGeom>
            <a:noFill/>
          </p:spPr>
          <p:txBody>
            <a:bodyPr wrap="none" lIns="0" tIns="0" rIns="0" bIns="0" rtlCol="0" anchor="t">
              <a:spAutoFit/>
            </a:bodyPr>
            <a:lstStyle/>
            <a:p>
              <a:pPr algn="ctr"/>
              <a:r>
                <a:rPr lang="zh-CN" altLang="en-US" dirty="0" smtClean="0">
                  <a:latin typeface="Adobe 黑体 Std R" pitchFamily="34" charset="-122"/>
                  <a:ea typeface="Adobe 黑体 Std R" pitchFamily="34" charset="-122"/>
                </a:rPr>
                <a:t>添加标题</a:t>
              </a:r>
              <a:endParaRPr lang="en-US" dirty="0" smtClean="0">
                <a:latin typeface="Adobe 黑体 Std R" pitchFamily="34" charset="-122"/>
                <a:ea typeface="Adobe 黑体 Std R" pitchFamily="34" charset="-122"/>
              </a:endParaRPr>
            </a:p>
          </p:txBody>
        </p:sp>
      </p:grpSp>
      <p:grpSp>
        <p:nvGrpSpPr>
          <p:cNvPr id="43" name="组合 42"/>
          <p:cNvGrpSpPr/>
          <p:nvPr/>
        </p:nvGrpSpPr>
        <p:grpSpPr>
          <a:xfrm>
            <a:off x="518165" y="2409888"/>
            <a:ext cx="1929274" cy="750738"/>
            <a:chOff x="1078513" y="1669167"/>
            <a:chExt cx="1929274" cy="750738"/>
          </a:xfrm>
        </p:grpSpPr>
        <p:sp>
          <p:nvSpPr>
            <p:cNvPr id="44" name="TextBox 34"/>
            <p:cNvSpPr txBox="1"/>
            <p:nvPr/>
          </p:nvSpPr>
          <p:spPr>
            <a:xfrm>
              <a:off x="1078513" y="1958240"/>
              <a:ext cx="1923767" cy="461665"/>
            </a:xfrm>
            <a:prstGeom prst="rect">
              <a:avLst/>
            </a:prstGeom>
            <a:noFill/>
          </p:spPr>
          <p:txBody>
            <a:bodyPr wrap="square" lIns="0" tIns="0" rtlCol="0" anchor="t">
              <a:spAutoFit/>
            </a:bodyPr>
            <a:lstStyle/>
            <a:p>
              <a:r>
                <a:rPr lang="zh-CN" altLang="en-US" sz="900" dirty="0">
                  <a:latin typeface="宋体" panose="02010600030101010101" pitchFamily="2" charset="-122"/>
                  <a:ea typeface="宋体" panose="02010600030101010101" pitchFamily="2" charset="-122"/>
                </a:rPr>
                <a:t>单击此处添加文本单击此处添加文本</a:t>
              </a:r>
              <a:endParaRPr lang="en-US" altLang="zh-CN" sz="900" dirty="0">
                <a:latin typeface="宋体" panose="02010600030101010101" pitchFamily="2" charset="-122"/>
                <a:ea typeface="宋体" panose="02010600030101010101" pitchFamily="2" charset="-122"/>
              </a:endParaRPr>
            </a:p>
            <a:p>
              <a:r>
                <a:rPr lang="zh-CN" altLang="en-US" sz="900" dirty="0">
                  <a:latin typeface="宋体" panose="02010600030101010101" pitchFamily="2" charset="-122"/>
                  <a:ea typeface="宋体" panose="02010600030101010101" pitchFamily="2" charset="-122"/>
                </a:rPr>
                <a:t>单击此处添加文本单击此处添加文本</a:t>
              </a:r>
              <a:endParaRPr lang="en-US" altLang="zh-CN" sz="900" dirty="0">
                <a:latin typeface="宋体" panose="02010600030101010101" pitchFamily="2" charset="-122"/>
                <a:ea typeface="宋体" panose="02010600030101010101" pitchFamily="2" charset="-122"/>
              </a:endParaRPr>
            </a:p>
            <a:p>
              <a:r>
                <a:rPr lang="zh-CN" altLang="en-US" sz="900" dirty="0">
                  <a:latin typeface="宋体" panose="02010600030101010101" pitchFamily="2" charset="-122"/>
                  <a:ea typeface="宋体" panose="02010600030101010101" pitchFamily="2" charset="-122"/>
                </a:rPr>
                <a:t>单击此处添加文本单击此处添加文本</a:t>
              </a:r>
              <a:endParaRPr lang="en-US" altLang="zh-CN" sz="900" dirty="0">
                <a:latin typeface="宋体" panose="02010600030101010101" pitchFamily="2" charset="-122"/>
                <a:ea typeface="宋体" panose="02010600030101010101" pitchFamily="2" charset="-122"/>
              </a:endParaRPr>
            </a:p>
          </p:txBody>
        </p:sp>
        <p:sp>
          <p:nvSpPr>
            <p:cNvPr id="45" name="TextBox 35"/>
            <p:cNvSpPr txBox="1"/>
            <p:nvPr/>
          </p:nvSpPr>
          <p:spPr>
            <a:xfrm>
              <a:off x="2058808" y="1669167"/>
              <a:ext cx="948979" cy="276999"/>
            </a:xfrm>
            <a:prstGeom prst="rect">
              <a:avLst/>
            </a:prstGeom>
            <a:noFill/>
          </p:spPr>
          <p:txBody>
            <a:bodyPr wrap="none" lIns="0" tIns="0" rIns="0" bIns="0" rtlCol="0" anchor="t">
              <a:spAutoFit/>
            </a:bodyPr>
            <a:lstStyle/>
            <a:p>
              <a:pPr algn="ctr"/>
              <a:r>
                <a:rPr lang="zh-CN" altLang="en-US" dirty="0">
                  <a:latin typeface="Adobe 黑体 Std R" pitchFamily="34" charset="-122"/>
                  <a:ea typeface="Adobe 黑体 Std R" pitchFamily="34" charset="-122"/>
                </a:rPr>
                <a:t>添加标题</a:t>
              </a:r>
              <a:endParaRPr lang="en-US" altLang="zh-CN" dirty="0">
                <a:latin typeface="Adobe 黑体 Std R" pitchFamily="34" charset="-122"/>
                <a:ea typeface="Adobe 黑体 Std R" pitchFamily="34" charset="-122"/>
              </a:endParaRPr>
            </a:p>
          </p:txBody>
        </p:sp>
      </p:grpSp>
      <p:grpSp>
        <p:nvGrpSpPr>
          <p:cNvPr id="46" name="组合 45"/>
          <p:cNvGrpSpPr/>
          <p:nvPr/>
        </p:nvGrpSpPr>
        <p:grpSpPr>
          <a:xfrm>
            <a:off x="518165" y="3438592"/>
            <a:ext cx="1929274" cy="750738"/>
            <a:chOff x="1078513" y="1669167"/>
            <a:chExt cx="1929274" cy="750738"/>
          </a:xfrm>
        </p:grpSpPr>
        <p:sp>
          <p:nvSpPr>
            <p:cNvPr id="47" name="TextBox 37"/>
            <p:cNvSpPr txBox="1"/>
            <p:nvPr/>
          </p:nvSpPr>
          <p:spPr>
            <a:xfrm>
              <a:off x="1078513" y="1958240"/>
              <a:ext cx="1923767" cy="461665"/>
            </a:xfrm>
            <a:prstGeom prst="rect">
              <a:avLst/>
            </a:prstGeom>
            <a:noFill/>
          </p:spPr>
          <p:txBody>
            <a:bodyPr wrap="square" lIns="0" tIns="0" rtlCol="0" anchor="t">
              <a:spAutoFit/>
            </a:bodyPr>
            <a:lstStyle/>
            <a:p>
              <a:r>
                <a:rPr lang="zh-CN" altLang="en-US" sz="900" dirty="0">
                  <a:latin typeface="宋体" panose="02010600030101010101" pitchFamily="2" charset="-122"/>
                  <a:ea typeface="宋体" panose="02010600030101010101" pitchFamily="2" charset="-122"/>
                </a:rPr>
                <a:t>单击此处添加文本单击此处添加文本</a:t>
              </a:r>
              <a:endParaRPr lang="en-US" altLang="zh-CN" sz="900" dirty="0">
                <a:latin typeface="宋体" panose="02010600030101010101" pitchFamily="2" charset="-122"/>
                <a:ea typeface="宋体" panose="02010600030101010101" pitchFamily="2" charset="-122"/>
              </a:endParaRPr>
            </a:p>
            <a:p>
              <a:r>
                <a:rPr lang="zh-CN" altLang="en-US" sz="900" dirty="0">
                  <a:latin typeface="宋体" panose="02010600030101010101" pitchFamily="2" charset="-122"/>
                  <a:ea typeface="宋体" panose="02010600030101010101" pitchFamily="2" charset="-122"/>
                </a:rPr>
                <a:t>单击此处添加文本单击此处添加文本</a:t>
              </a:r>
              <a:endParaRPr lang="en-US" altLang="zh-CN" sz="900" dirty="0">
                <a:latin typeface="宋体" panose="02010600030101010101" pitchFamily="2" charset="-122"/>
                <a:ea typeface="宋体" panose="02010600030101010101" pitchFamily="2" charset="-122"/>
              </a:endParaRPr>
            </a:p>
            <a:p>
              <a:r>
                <a:rPr lang="zh-CN" altLang="en-US" sz="900" dirty="0">
                  <a:latin typeface="宋体" panose="02010600030101010101" pitchFamily="2" charset="-122"/>
                  <a:ea typeface="宋体" panose="02010600030101010101" pitchFamily="2" charset="-122"/>
                </a:rPr>
                <a:t>单击此处添加文本单击此处添加文本</a:t>
              </a:r>
              <a:endParaRPr lang="en-US" altLang="zh-CN" sz="900" dirty="0">
                <a:latin typeface="宋体" panose="02010600030101010101" pitchFamily="2" charset="-122"/>
                <a:ea typeface="宋体" panose="02010600030101010101" pitchFamily="2" charset="-122"/>
              </a:endParaRPr>
            </a:p>
          </p:txBody>
        </p:sp>
        <p:sp>
          <p:nvSpPr>
            <p:cNvPr id="48" name="TextBox 38"/>
            <p:cNvSpPr txBox="1"/>
            <p:nvPr/>
          </p:nvSpPr>
          <p:spPr>
            <a:xfrm>
              <a:off x="2058808" y="1669167"/>
              <a:ext cx="948979" cy="276999"/>
            </a:xfrm>
            <a:prstGeom prst="rect">
              <a:avLst/>
            </a:prstGeom>
            <a:noFill/>
          </p:spPr>
          <p:txBody>
            <a:bodyPr wrap="none" lIns="0" tIns="0" rIns="0" bIns="0" rtlCol="0" anchor="t">
              <a:spAutoFit/>
            </a:bodyPr>
            <a:lstStyle/>
            <a:p>
              <a:pPr algn="ctr"/>
              <a:r>
                <a:rPr lang="zh-CN" altLang="en-US" dirty="0">
                  <a:latin typeface="Adobe 黑体 Std R" pitchFamily="34" charset="-122"/>
                  <a:ea typeface="Adobe 黑体 Std R" pitchFamily="34" charset="-122"/>
                </a:rPr>
                <a:t>添加标题</a:t>
              </a:r>
              <a:endParaRPr lang="en-US" altLang="zh-CN" dirty="0">
                <a:latin typeface="Adobe 黑体 Std R" pitchFamily="34" charset="-122"/>
                <a:ea typeface="Adobe 黑体 Std R" pitchFamily="34" charset="-122"/>
              </a:endParaRPr>
            </a:p>
          </p:txBody>
        </p:sp>
      </p:grpSp>
      <p:grpSp>
        <p:nvGrpSpPr>
          <p:cNvPr id="49" name="组合 48"/>
          <p:cNvGrpSpPr/>
          <p:nvPr/>
        </p:nvGrpSpPr>
        <p:grpSpPr>
          <a:xfrm>
            <a:off x="5871081" y="2392647"/>
            <a:ext cx="572068" cy="415805"/>
            <a:chOff x="5871081" y="2190265"/>
            <a:chExt cx="572068" cy="415805"/>
          </a:xfrm>
        </p:grpSpPr>
        <p:grpSp>
          <p:nvGrpSpPr>
            <p:cNvPr id="50" name="组合 49"/>
            <p:cNvGrpSpPr/>
            <p:nvPr/>
          </p:nvGrpSpPr>
          <p:grpSpPr>
            <a:xfrm rot="10800000">
              <a:off x="5871081" y="2190265"/>
              <a:ext cx="572068" cy="415805"/>
              <a:chOff x="2812960" y="874737"/>
              <a:chExt cx="572068" cy="415805"/>
            </a:xfrm>
          </p:grpSpPr>
          <p:sp>
            <p:nvSpPr>
              <p:cNvPr id="59"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微软雅黑"/>
                </a:endParaRPr>
              </a:p>
            </p:txBody>
          </p:sp>
          <p:sp>
            <p:nvSpPr>
              <p:cNvPr id="60" name="Pentagon 9"/>
              <p:cNvSpPr/>
              <p:nvPr/>
            </p:nvSpPr>
            <p:spPr>
              <a:xfrm flipH="1">
                <a:off x="2860590" y="909356"/>
                <a:ext cx="476808" cy="346566"/>
              </a:xfrm>
              <a:prstGeom prst="homePlate">
                <a:avLst>
                  <a:gd name="adj" fmla="val 23830"/>
                </a:avLst>
              </a:prstGeom>
              <a:solidFill>
                <a:srgbClr val="F1B60F"/>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rgbClr val="7F7F7F"/>
                  </a:solidFill>
                </a:endParaRPr>
              </a:p>
            </p:txBody>
          </p:sp>
        </p:grpSp>
        <p:grpSp>
          <p:nvGrpSpPr>
            <p:cNvPr id="51" name="Group 22"/>
            <p:cNvGrpSpPr/>
            <p:nvPr/>
          </p:nvGrpSpPr>
          <p:grpSpPr>
            <a:xfrm>
              <a:off x="5997568" y="2282755"/>
              <a:ext cx="264199" cy="264651"/>
              <a:chOff x="7287419" y="3505994"/>
              <a:chExt cx="464344" cy="465138"/>
            </a:xfrm>
            <a:solidFill>
              <a:schemeClr val="bg1"/>
            </a:solidFill>
          </p:grpSpPr>
          <p:sp>
            <p:nvSpPr>
              <p:cNvPr id="52" name="AutoShape 37"/>
              <p:cNvSpPr>
                <a:spLocks/>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sp>
            <p:nvSpPr>
              <p:cNvPr id="53" name="AutoShape 38"/>
              <p:cNvSpPr>
                <a:spLocks/>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sp>
            <p:nvSpPr>
              <p:cNvPr id="54" name="AutoShape 39"/>
              <p:cNvSpPr>
                <a:spLocks/>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sp>
            <p:nvSpPr>
              <p:cNvPr id="55" name="AutoShape 40"/>
              <p:cNvSpPr>
                <a:spLocks/>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sp>
            <p:nvSpPr>
              <p:cNvPr id="57" name="AutoShape 41"/>
              <p:cNvSpPr>
                <a:spLocks/>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sp>
            <p:nvSpPr>
              <p:cNvPr id="58" name="AutoShape 42"/>
              <p:cNvSpPr>
                <a:spLocks/>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grpSp>
      </p:grpSp>
      <p:grpSp>
        <p:nvGrpSpPr>
          <p:cNvPr id="61" name="组合 60"/>
          <p:cNvGrpSpPr/>
          <p:nvPr/>
        </p:nvGrpSpPr>
        <p:grpSpPr>
          <a:xfrm>
            <a:off x="5871081" y="3462404"/>
            <a:ext cx="572068" cy="415805"/>
            <a:chOff x="5864748" y="3008916"/>
            <a:chExt cx="572068" cy="415805"/>
          </a:xfrm>
        </p:grpSpPr>
        <p:grpSp>
          <p:nvGrpSpPr>
            <p:cNvPr id="62" name="组合 61"/>
            <p:cNvGrpSpPr/>
            <p:nvPr/>
          </p:nvGrpSpPr>
          <p:grpSpPr>
            <a:xfrm rot="10800000">
              <a:off x="5864748" y="3008916"/>
              <a:ext cx="572068" cy="415805"/>
              <a:chOff x="2812960" y="874737"/>
              <a:chExt cx="572068" cy="415805"/>
            </a:xfrm>
          </p:grpSpPr>
          <p:sp>
            <p:nvSpPr>
              <p:cNvPr id="73"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微软雅黑"/>
                </a:endParaRPr>
              </a:p>
            </p:txBody>
          </p:sp>
          <p:sp>
            <p:nvSpPr>
              <p:cNvPr id="74" name="Pentagon 9"/>
              <p:cNvSpPr/>
              <p:nvPr/>
            </p:nvSpPr>
            <p:spPr>
              <a:xfrm flipH="1">
                <a:off x="2860590" y="909356"/>
                <a:ext cx="476808" cy="346566"/>
              </a:xfrm>
              <a:prstGeom prst="homePlate">
                <a:avLst>
                  <a:gd name="adj" fmla="val 23830"/>
                </a:avLst>
              </a:prstGeom>
              <a:solidFill>
                <a:srgbClr val="00A1DA"/>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rgbClr val="7F7F7F"/>
                  </a:solidFill>
                </a:endParaRPr>
              </a:p>
            </p:txBody>
          </p:sp>
        </p:grpSp>
        <p:grpSp>
          <p:nvGrpSpPr>
            <p:cNvPr id="63" name="Group 12"/>
            <p:cNvGrpSpPr/>
            <p:nvPr/>
          </p:nvGrpSpPr>
          <p:grpSpPr>
            <a:xfrm>
              <a:off x="5985331" y="3091890"/>
              <a:ext cx="264199" cy="264651"/>
              <a:chOff x="9145588" y="4435475"/>
              <a:chExt cx="464344" cy="465138"/>
            </a:xfrm>
            <a:solidFill>
              <a:schemeClr val="bg1"/>
            </a:solidFill>
          </p:grpSpPr>
          <p:sp>
            <p:nvSpPr>
              <p:cNvPr id="64" name="AutoShape 7"/>
              <p:cNvSpPr>
                <a:spLocks/>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sp>
            <p:nvSpPr>
              <p:cNvPr id="65" name="AutoShape 8"/>
              <p:cNvSpPr>
                <a:spLocks/>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sp>
            <p:nvSpPr>
              <p:cNvPr id="66" name="AutoShape 9"/>
              <p:cNvSpPr>
                <a:spLocks/>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sp>
            <p:nvSpPr>
              <p:cNvPr id="67" name="AutoShape 10"/>
              <p:cNvSpPr>
                <a:spLocks/>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sp>
            <p:nvSpPr>
              <p:cNvPr id="68" name="AutoShape 11"/>
              <p:cNvSpPr>
                <a:spLocks/>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sp>
            <p:nvSpPr>
              <p:cNvPr id="69" name="AutoShape 12"/>
              <p:cNvSpPr>
                <a:spLocks/>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sp>
            <p:nvSpPr>
              <p:cNvPr id="70" name="AutoShape 13"/>
              <p:cNvSpPr>
                <a:spLocks/>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sp>
            <p:nvSpPr>
              <p:cNvPr id="71" name="AutoShape 14"/>
              <p:cNvSpPr>
                <a:spLocks/>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sp>
            <p:nvSpPr>
              <p:cNvPr id="72" name="AutoShape 15"/>
              <p:cNvSpPr>
                <a:spLocks/>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sym typeface="Gill Sans" charset="0"/>
                </a:endParaRPr>
              </a:p>
            </p:txBody>
          </p:sp>
        </p:grpSp>
      </p:grpSp>
      <p:grpSp>
        <p:nvGrpSpPr>
          <p:cNvPr id="75" name="组合 74"/>
          <p:cNvGrpSpPr/>
          <p:nvPr/>
        </p:nvGrpSpPr>
        <p:grpSpPr>
          <a:xfrm>
            <a:off x="6461786" y="1335580"/>
            <a:ext cx="2019797" cy="750738"/>
            <a:chOff x="982483" y="1669167"/>
            <a:chExt cx="2019797" cy="750738"/>
          </a:xfrm>
        </p:grpSpPr>
        <p:sp>
          <p:nvSpPr>
            <p:cNvPr id="76" name="TextBox 65"/>
            <p:cNvSpPr txBox="1"/>
            <p:nvPr/>
          </p:nvSpPr>
          <p:spPr>
            <a:xfrm>
              <a:off x="1078513" y="1958240"/>
              <a:ext cx="1923767" cy="461665"/>
            </a:xfrm>
            <a:prstGeom prst="rect">
              <a:avLst/>
            </a:prstGeom>
            <a:noFill/>
          </p:spPr>
          <p:txBody>
            <a:bodyPr wrap="square" lIns="0" tIns="0" rtlCol="0" anchor="t">
              <a:spAutoFit/>
            </a:bodyPr>
            <a:lstStyle/>
            <a:p>
              <a:r>
                <a:rPr lang="zh-CN" altLang="en-US" sz="900" dirty="0">
                  <a:latin typeface="宋体" panose="02010600030101010101" pitchFamily="2" charset="-122"/>
                  <a:ea typeface="宋体" panose="02010600030101010101" pitchFamily="2" charset="-122"/>
                </a:rPr>
                <a:t>单击此处添加文本单击此处添加文本</a:t>
              </a:r>
              <a:endParaRPr lang="en-US" altLang="zh-CN" sz="900" dirty="0">
                <a:latin typeface="宋体" panose="02010600030101010101" pitchFamily="2" charset="-122"/>
                <a:ea typeface="宋体" panose="02010600030101010101" pitchFamily="2" charset="-122"/>
              </a:endParaRPr>
            </a:p>
            <a:p>
              <a:r>
                <a:rPr lang="zh-CN" altLang="en-US" sz="900" dirty="0">
                  <a:latin typeface="宋体" panose="02010600030101010101" pitchFamily="2" charset="-122"/>
                  <a:ea typeface="宋体" panose="02010600030101010101" pitchFamily="2" charset="-122"/>
                </a:rPr>
                <a:t>单击此处添加文本单击此处添加文本</a:t>
              </a:r>
              <a:endParaRPr lang="en-US" altLang="zh-CN" sz="900" dirty="0">
                <a:latin typeface="宋体" panose="02010600030101010101" pitchFamily="2" charset="-122"/>
                <a:ea typeface="宋体" panose="02010600030101010101" pitchFamily="2" charset="-122"/>
              </a:endParaRPr>
            </a:p>
            <a:p>
              <a:r>
                <a:rPr lang="zh-CN" altLang="en-US" sz="900" dirty="0">
                  <a:latin typeface="宋体" panose="02010600030101010101" pitchFamily="2" charset="-122"/>
                  <a:ea typeface="宋体" panose="02010600030101010101" pitchFamily="2" charset="-122"/>
                </a:rPr>
                <a:t>单击此处添加文本单击此处添加文本</a:t>
              </a:r>
              <a:endParaRPr lang="en-US" altLang="zh-CN" sz="900" dirty="0">
                <a:latin typeface="宋体" panose="02010600030101010101" pitchFamily="2" charset="-122"/>
                <a:ea typeface="宋体" panose="02010600030101010101" pitchFamily="2" charset="-122"/>
              </a:endParaRPr>
            </a:p>
          </p:txBody>
        </p:sp>
        <p:sp>
          <p:nvSpPr>
            <p:cNvPr id="77" name="TextBox 66"/>
            <p:cNvSpPr txBox="1"/>
            <p:nvPr/>
          </p:nvSpPr>
          <p:spPr>
            <a:xfrm>
              <a:off x="982483" y="1669167"/>
              <a:ext cx="948979" cy="276999"/>
            </a:xfrm>
            <a:prstGeom prst="rect">
              <a:avLst/>
            </a:prstGeom>
            <a:noFill/>
          </p:spPr>
          <p:txBody>
            <a:bodyPr wrap="none" lIns="0" tIns="0" rIns="0" bIns="0" rtlCol="0" anchor="t">
              <a:spAutoFit/>
            </a:bodyPr>
            <a:lstStyle/>
            <a:p>
              <a:pPr algn="ctr"/>
              <a:r>
                <a:rPr lang="zh-CN" altLang="en-US" dirty="0">
                  <a:latin typeface="Adobe 黑体 Std R" pitchFamily="34" charset="-122"/>
                  <a:ea typeface="Adobe 黑体 Std R" pitchFamily="34" charset="-122"/>
                </a:rPr>
                <a:t>添加标题</a:t>
              </a:r>
              <a:endParaRPr lang="en-US" altLang="zh-CN" dirty="0">
                <a:latin typeface="Adobe 黑体 Std R" pitchFamily="34" charset="-122"/>
                <a:ea typeface="Adobe 黑体 Std R" pitchFamily="34" charset="-122"/>
              </a:endParaRPr>
            </a:p>
          </p:txBody>
        </p:sp>
      </p:grpSp>
      <p:grpSp>
        <p:nvGrpSpPr>
          <p:cNvPr id="78" name="组合 77"/>
          <p:cNvGrpSpPr/>
          <p:nvPr/>
        </p:nvGrpSpPr>
        <p:grpSpPr>
          <a:xfrm>
            <a:off x="6471311" y="2409888"/>
            <a:ext cx="2010272" cy="750738"/>
            <a:chOff x="992008" y="1669167"/>
            <a:chExt cx="2010272" cy="750738"/>
          </a:xfrm>
        </p:grpSpPr>
        <p:sp>
          <p:nvSpPr>
            <p:cNvPr id="79" name="TextBox 68"/>
            <p:cNvSpPr txBox="1"/>
            <p:nvPr/>
          </p:nvSpPr>
          <p:spPr>
            <a:xfrm>
              <a:off x="1078513" y="1958240"/>
              <a:ext cx="1923767" cy="461665"/>
            </a:xfrm>
            <a:prstGeom prst="rect">
              <a:avLst/>
            </a:prstGeom>
            <a:noFill/>
          </p:spPr>
          <p:txBody>
            <a:bodyPr wrap="square" lIns="0" tIns="0" rtlCol="0" anchor="t">
              <a:spAutoFit/>
            </a:bodyPr>
            <a:lstStyle/>
            <a:p>
              <a:r>
                <a:rPr lang="zh-CN" altLang="en-US" sz="900" dirty="0">
                  <a:latin typeface="宋体" panose="02010600030101010101" pitchFamily="2" charset="-122"/>
                  <a:ea typeface="宋体" panose="02010600030101010101" pitchFamily="2" charset="-122"/>
                </a:rPr>
                <a:t>单击此处添加文本单击此处添加文本</a:t>
              </a:r>
              <a:endParaRPr lang="en-US" altLang="zh-CN" sz="900" dirty="0">
                <a:latin typeface="宋体" panose="02010600030101010101" pitchFamily="2" charset="-122"/>
                <a:ea typeface="宋体" panose="02010600030101010101" pitchFamily="2" charset="-122"/>
              </a:endParaRPr>
            </a:p>
            <a:p>
              <a:r>
                <a:rPr lang="zh-CN" altLang="en-US" sz="900" dirty="0">
                  <a:latin typeface="宋体" panose="02010600030101010101" pitchFamily="2" charset="-122"/>
                  <a:ea typeface="宋体" panose="02010600030101010101" pitchFamily="2" charset="-122"/>
                </a:rPr>
                <a:t>单击此处添加文本单击此处添加文本</a:t>
              </a:r>
              <a:endParaRPr lang="en-US" altLang="zh-CN" sz="900" dirty="0">
                <a:latin typeface="宋体" panose="02010600030101010101" pitchFamily="2" charset="-122"/>
                <a:ea typeface="宋体" panose="02010600030101010101" pitchFamily="2" charset="-122"/>
              </a:endParaRPr>
            </a:p>
            <a:p>
              <a:r>
                <a:rPr lang="zh-CN" altLang="en-US" sz="900" dirty="0">
                  <a:latin typeface="宋体" panose="02010600030101010101" pitchFamily="2" charset="-122"/>
                  <a:ea typeface="宋体" panose="02010600030101010101" pitchFamily="2" charset="-122"/>
                </a:rPr>
                <a:t>单击此处添加文本单击此处添加文本</a:t>
              </a:r>
              <a:endParaRPr lang="en-US" altLang="zh-CN" sz="900" dirty="0">
                <a:latin typeface="宋体" panose="02010600030101010101" pitchFamily="2" charset="-122"/>
                <a:ea typeface="宋体" panose="02010600030101010101" pitchFamily="2" charset="-122"/>
              </a:endParaRPr>
            </a:p>
          </p:txBody>
        </p:sp>
        <p:sp>
          <p:nvSpPr>
            <p:cNvPr id="80" name="TextBox 69"/>
            <p:cNvSpPr txBox="1"/>
            <p:nvPr/>
          </p:nvSpPr>
          <p:spPr>
            <a:xfrm>
              <a:off x="992008" y="1669167"/>
              <a:ext cx="948979" cy="276999"/>
            </a:xfrm>
            <a:prstGeom prst="rect">
              <a:avLst/>
            </a:prstGeom>
            <a:noFill/>
          </p:spPr>
          <p:txBody>
            <a:bodyPr wrap="none" lIns="0" tIns="0" rIns="0" bIns="0" rtlCol="0" anchor="t">
              <a:spAutoFit/>
            </a:bodyPr>
            <a:lstStyle/>
            <a:p>
              <a:pPr algn="ctr"/>
              <a:r>
                <a:rPr lang="zh-CN" altLang="en-US" dirty="0">
                  <a:latin typeface="Adobe 黑体 Std R" pitchFamily="34" charset="-122"/>
                  <a:ea typeface="Adobe 黑体 Std R" pitchFamily="34" charset="-122"/>
                </a:rPr>
                <a:t>添加标题</a:t>
              </a:r>
              <a:endParaRPr lang="en-US" altLang="zh-CN" dirty="0">
                <a:latin typeface="Adobe 黑体 Std R" pitchFamily="34" charset="-122"/>
                <a:ea typeface="Adobe 黑体 Std R" pitchFamily="34" charset="-122"/>
              </a:endParaRPr>
            </a:p>
          </p:txBody>
        </p:sp>
      </p:grpSp>
      <p:grpSp>
        <p:nvGrpSpPr>
          <p:cNvPr id="81" name="组合 80"/>
          <p:cNvGrpSpPr/>
          <p:nvPr/>
        </p:nvGrpSpPr>
        <p:grpSpPr>
          <a:xfrm>
            <a:off x="6471311" y="3438592"/>
            <a:ext cx="2010272" cy="750738"/>
            <a:chOff x="992008" y="1669167"/>
            <a:chExt cx="2010272" cy="750738"/>
          </a:xfrm>
        </p:grpSpPr>
        <p:sp>
          <p:nvSpPr>
            <p:cNvPr id="82" name="TextBox 71"/>
            <p:cNvSpPr txBox="1"/>
            <p:nvPr/>
          </p:nvSpPr>
          <p:spPr>
            <a:xfrm>
              <a:off x="1078513" y="1958240"/>
              <a:ext cx="1923767" cy="461665"/>
            </a:xfrm>
            <a:prstGeom prst="rect">
              <a:avLst/>
            </a:prstGeom>
            <a:noFill/>
          </p:spPr>
          <p:txBody>
            <a:bodyPr wrap="square" lIns="0" tIns="0" rtlCol="0" anchor="t">
              <a:spAutoFit/>
            </a:bodyPr>
            <a:lstStyle/>
            <a:p>
              <a:r>
                <a:rPr lang="zh-CN" altLang="en-US" sz="900" dirty="0">
                  <a:latin typeface="宋体" panose="02010600030101010101" pitchFamily="2" charset="-122"/>
                  <a:ea typeface="宋体" panose="02010600030101010101" pitchFamily="2" charset="-122"/>
                </a:rPr>
                <a:t>单击此处添加文本单击此处添加文本</a:t>
              </a:r>
              <a:endParaRPr lang="en-US" altLang="zh-CN" sz="900" dirty="0">
                <a:latin typeface="宋体" panose="02010600030101010101" pitchFamily="2" charset="-122"/>
                <a:ea typeface="宋体" panose="02010600030101010101" pitchFamily="2" charset="-122"/>
              </a:endParaRPr>
            </a:p>
            <a:p>
              <a:r>
                <a:rPr lang="zh-CN" altLang="en-US" sz="900" dirty="0">
                  <a:latin typeface="宋体" panose="02010600030101010101" pitchFamily="2" charset="-122"/>
                  <a:ea typeface="宋体" panose="02010600030101010101" pitchFamily="2" charset="-122"/>
                </a:rPr>
                <a:t>单击此处添加文本单击此处添加文本</a:t>
              </a:r>
              <a:endParaRPr lang="en-US" altLang="zh-CN" sz="900" dirty="0">
                <a:latin typeface="宋体" panose="02010600030101010101" pitchFamily="2" charset="-122"/>
                <a:ea typeface="宋体" panose="02010600030101010101" pitchFamily="2" charset="-122"/>
              </a:endParaRPr>
            </a:p>
            <a:p>
              <a:r>
                <a:rPr lang="zh-CN" altLang="en-US" sz="900" dirty="0">
                  <a:latin typeface="宋体" panose="02010600030101010101" pitchFamily="2" charset="-122"/>
                  <a:ea typeface="宋体" panose="02010600030101010101" pitchFamily="2" charset="-122"/>
                </a:rPr>
                <a:t>单击此处添加文本单击此处添加文本</a:t>
              </a:r>
              <a:endParaRPr lang="en-US" altLang="zh-CN" sz="900" dirty="0">
                <a:latin typeface="宋体" panose="02010600030101010101" pitchFamily="2" charset="-122"/>
                <a:ea typeface="宋体" panose="02010600030101010101" pitchFamily="2" charset="-122"/>
              </a:endParaRPr>
            </a:p>
          </p:txBody>
        </p:sp>
        <p:sp>
          <p:nvSpPr>
            <p:cNvPr id="83" name="TextBox 72"/>
            <p:cNvSpPr txBox="1"/>
            <p:nvPr/>
          </p:nvSpPr>
          <p:spPr>
            <a:xfrm>
              <a:off x="992008" y="1669167"/>
              <a:ext cx="948979" cy="276999"/>
            </a:xfrm>
            <a:prstGeom prst="rect">
              <a:avLst/>
            </a:prstGeom>
            <a:noFill/>
          </p:spPr>
          <p:txBody>
            <a:bodyPr wrap="none" lIns="0" tIns="0" rIns="0" bIns="0" rtlCol="0" anchor="t">
              <a:spAutoFit/>
            </a:bodyPr>
            <a:lstStyle/>
            <a:p>
              <a:pPr algn="ctr"/>
              <a:r>
                <a:rPr lang="zh-CN" altLang="en-US" dirty="0">
                  <a:latin typeface="Adobe 黑体 Std R" pitchFamily="34" charset="-122"/>
                  <a:ea typeface="Adobe 黑体 Std R" pitchFamily="34" charset="-122"/>
                </a:rPr>
                <a:t>添加标题</a:t>
              </a:r>
              <a:endParaRPr lang="en-US" altLang="zh-CN" dirty="0">
                <a:latin typeface="Adobe 黑体 Std R" pitchFamily="34" charset="-122"/>
                <a:ea typeface="Adobe 黑体 Std R" pitchFamily="34" charset="-122"/>
              </a:endParaRPr>
            </a:p>
          </p:txBody>
        </p:sp>
      </p:grpSp>
    </p:spTree>
    <p:extLst>
      <p:ext uri="{BB962C8B-B14F-4D97-AF65-F5344CB8AC3E}">
        <p14:creationId xmlns:p14="http://schemas.microsoft.com/office/powerpoint/2010/main" xmlns="" val="4050091365"/>
      </p:ext>
    </p:extLst>
  </p:cSld>
  <p:clrMapOvr>
    <a:masterClrMapping/>
  </p:clrMapOvr>
  <p:transition spd="slow" advClick="0" advTm="7515">
    <p:fade/>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52000">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14:bounceEnd="52000">
                                          <p:cBhvr additive="base">
                                            <p:cTn id="16" dur="500" fill="hold"/>
                                            <p:tgtEl>
                                              <p:spTgt spid="10"/>
                                            </p:tgtEl>
                                            <p:attrNameLst>
                                              <p:attrName>ppt_x</p:attrName>
                                            </p:attrNameLst>
                                          </p:cBhvr>
                                          <p:tavLst>
                                            <p:tav tm="0">
                                              <p:val>
                                                <p:strVal val="#ppt_x"/>
                                              </p:val>
                                            </p:tav>
                                            <p:tav tm="100000">
                                              <p:val>
                                                <p:strVal val="#ppt_x"/>
                                              </p:val>
                                            </p:tav>
                                          </p:tavLst>
                                        </p:anim>
                                        <p:anim calcmode="lin" valueType="num" p14:bounceEnd="52000">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8"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0-#ppt_w/2"/>
                                              </p:val>
                                            </p:tav>
                                            <p:tav tm="100000">
                                              <p:val>
                                                <p:strVal val="#ppt_x"/>
                                              </p:val>
                                            </p:tav>
                                          </p:tavLst>
                                        </p:anim>
                                        <p:anim calcmode="lin" valueType="num">
                                          <p:cBhvr additive="base">
                                            <p:cTn id="27" dur="500" fill="hold"/>
                                            <p:tgtEl>
                                              <p:spTgt spid="23"/>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0-#ppt_w/2"/>
                                              </p:val>
                                            </p:tav>
                                            <p:tav tm="100000">
                                              <p:val>
                                                <p:strVal val="#ppt_x"/>
                                              </p:val>
                                            </p:tav>
                                          </p:tavLst>
                                        </p:anim>
                                        <p:anim calcmode="lin" valueType="num">
                                          <p:cBhvr additive="base">
                                            <p:cTn id="32" dur="500" fill="hold"/>
                                            <p:tgtEl>
                                              <p:spTgt spid="30"/>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8" fill="hold"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additive="base">
                                            <p:cTn id="36" dur="500" fill="hold"/>
                                            <p:tgtEl>
                                              <p:spTgt spid="35"/>
                                            </p:tgtEl>
                                            <p:attrNameLst>
                                              <p:attrName>ppt_x</p:attrName>
                                            </p:attrNameLst>
                                          </p:cBhvr>
                                          <p:tavLst>
                                            <p:tav tm="0">
                                              <p:val>
                                                <p:strVal val="0-#ppt_w/2"/>
                                              </p:val>
                                            </p:tav>
                                            <p:tav tm="100000">
                                              <p:val>
                                                <p:strVal val="#ppt_x"/>
                                              </p:val>
                                            </p:tav>
                                          </p:tavLst>
                                        </p:anim>
                                        <p:anim calcmode="lin" valueType="num">
                                          <p:cBhvr additive="base">
                                            <p:cTn id="37" dur="500" fill="hold"/>
                                            <p:tgtEl>
                                              <p:spTgt spid="35"/>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 presetClass="entr" presetSubtype="8" fill="hold"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0-#ppt_w/2"/>
                                              </p:val>
                                            </p:tav>
                                            <p:tav tm="100000">
                                              <p:val>
                                                <p:strVal val="#ppt_x"/>
                                              </p:val>
                                            </p:tav>
                                          </p:tavLst>
                                        </p:anim>
                                        <p:anim calcmode="lin" valueType="num">
                                          <p:cBhvr additive="base">
                                            <p:cTn id="42" dur="500" fill="hold"/>
                                            <p:tgtEl>
                                              <p:spTgt spid="40"/>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2" presetClass="entr" presetSubtype="8" fill="hold" nodeType="afterEffect">
                                      <p:stCondLst>
                                        <p:cond delay="0"/>
                                      </p:stCondLst>
                                      <p:childTnLst>
                                        <p:set>
                                          <p:cBhvr>
                                            <p:cTn id="45" dur="1" fill="hold">
                                              <p:stCondLst>
                                                <p:cond delay="0"/>
                                              </p:stCondLst>
                                            </p:cTn>
                                            <p:tgtEl>
                                              <p:spTgt spid="43"/>
                                            </p:tgtEl>
                                            <p:attrNameLst>
                                              <p:attrName>style.visibility</p:attrName>
                                            </p:attrNameLst>
                                          </p:cBhvr>
                                          <p:to>
                                            <p:strVal val="visible"/>
                                          </p:to>
                                        </p:set>
                                        <p:anim calcmode="lin" valueType="num">
                                          <p:cBhvr additive="base">
                                            <p:cTn id="46" dur="500" fill="hold"/>
                                            <p:tgtEl>
                                              <p:spTgt spid="43"/>
                                            </p:tgtEl>
                                            <p:attrNameLst>
                                              <p:attrName>ppt_x</p:attrName>
                                            </p:attrNameLst>
                                          </p:cBhvr>
                                          <p:tavLst>
                                            <p:tav tm="0">
                                              <p:val>
                                                <p:strVal val="0-#ppt_w/2"/>
                                              </p:val>
                                            </p:tav>
                                            <p:tav tm="100000">
                                              <p:val>
                                                <p:strVal val="#ppt_x"/>
                                              </p:val>
                                            </p:tav>
                                          </p:tavLst>
                                        </p:anim>
                                        <p:anim calcmode="lin" valueType="num">
                                          <p:cBhvr additive="base">
                                            <p:cTn id="47" dur="500" fill="hold"/>
                                            <p:tgtEl>
                                              <p:spTgt spid="43"/>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 presetClass="entr" presetSubtype="8" fill="hold" nodeType="afterEffect">
                                      <p:stCondLst>
                                        <p:cond delay="0"/>
                                      </p:stCondLst>
                                      <p:childTnLst>
                                        <p:set>
                                          <p:cBhvr>
                                            <p:cTn id="50" dur="1" fill="hold">
                                              <p:stCondLst>
                                                <p:cond delay="0"/>
                                              </p:stCondLst>
                                            </p:cTn>
                                            <p:tgtEl>
                                              <p:spTgt spid="46"/>
                                            </p:tgtEl>
                                            <p:attrNameLst>
                                              <p:attrName>style.visibility</p:attrName>
                                            </p:attrNameLst>
                                          </p:cBhvr>
                                          <p:to>
                                            <p:strVal val="visible"/>
                                          </p:to>
                                        </p:set>
                                        <p:anim calcmode="lin" valueType="num">
                                          <p:cBhvr additive="base">
                                            <p:cTn id="51" dur="500" fill="hold"/>
                                            <p:tgtEl>
                                              <p:spTgt spid="46"/>
                                            </p:tgtEl>
                                            <p:attrNameLst>
                                              <p:attrName>ppt_x</p:attrName>
                                            </p:attrNameLst>
                                          </p:cBhvr>
                                          <p:tavLst>
                                            <p:tav tm="0">
                                              <p:val>
                                                <p:strVal val="0-#ppt_w/2"/>
                                              </p:val>
                                            </p:tav>
                                            <p:tav tm="100000">
                                              <p:val>
                                                <p:strVal val="#ppt_x"/>
                                              </p:val>
                                            </p:tav>
                                          </p:tavLst>
                                        </p:anim>
                                        <p:anim calcmode="lin" valueType="num">
                                          <p:cBhvr additive="base">
                                            <p:cTn id="52" dur="500" fill="hold"/>
                                            <p:tgtEl>
                                              <p:spTgt spid="46"/>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500" fill="hold"/>
                                            <p:tgtEl>
                                              <p:spTgt spid="11"/>
                                            </p:tgtEl>
                                            <p:attrNameLst>
                                              <p:attrName>ppt_x</p:attrName>
                                            </p:attrNameLst>
                                          </p:cBhvr>
                                          <p:tavLst>
                                            <p:tav tm="0">
                                              <p:val>
                                                <p:strVal val="1+#ppt_w/2"/>
                                              </p:val>
                                            </p:tav>
                                            <p:tav tm="100000">
                                              <p:val>
                                                <p:strVal val="#ppt_x"/>
                                              </p:val>
                                            </p:tav>
                                          </p:tavLst>
                                        </p:anim>
                                        <p:anim calcmode="lin" valueType="num">
                                          <p:cBhvr additive="base">
                                            <p:cTn id="57" dur="500" fill="hold"/>
                                            <p:tgtEl>
                                              <p:spTgt spid="11"/>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2" presetClass="entr" presetSubtype="2"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additive="base">
                                            <p:cTn id="61" dur="500" fill="hold"/>
                                            <p:tgtEl>
                                              <p:spTgt spid="49"/>
                                            </p:tgtEl>
                                            <p:attrNameLst>
                                              <p:attrName>ppt_x</p:attrName>
                                            </p:attrNameLst>
                                          </p:cBhvr>
                                          <p:tavLst>
                                            <p:tav tm="0">
                                              <p:val>
                                                <p:strVal val="1+#ppt_w/2"/>
                                              </p:val>
                                            </p:tav>
                                            <p:tav tm="100000">
                                              <p:val>
                                                <p:strVal val="#ppt_x"/>
                                              </p:val>
                                            </p:tav>
                                          </p:tavLst>
                                        </p:anim>
                                        <p:anim calcmode="lin" valueType="num">
                                          <p:cBhvr additive="base">
                                            <p:cTn id="62" dur="500" fill="hold"/>
                                            <p:tgtEl>
                                              <p:spTgt spid="49"/>
                                            </p:tgtEl>
                                            <p:attrNameLst>
                                              <p:attrName>ppt_y</p:attrName>
                                            </p:attrNameLst>
                                          </p:cBhvr>
                                          <p:tavLst>
                                            <p:tav tm="0">
                                              <p:val>
                                                <p:strVal val="#ppt_y"/>
                                              </p:val>
                                            </p:tav>
                                            <p:tav tm="100000">
                                              <p:val>
                                                <p:strVal val="#ppt_y"/>
                                              </p:val>
                                            </p:tav>
                                          </p:tavLst>
                                        </p:anim>
                                      </p:childTnLst>
                                    </p:cTn>
                                  </p:par>
                                </p:childTnLst>
                              </p:cTn>
                            </p:par>
                            <p:par>
                              <p:cTn id="63" fill="hold">
                                <p:stCondLst>
                                  <p:cond delay="5500"/>
                                </p:stCondLst>
                                <p:childTnLst>
                                  <p:par>
                                    <p:cTn id="64" presetID="2" presetClass="entr" presetSubtype="2"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additive="base">
                                            <p:cTn id="66" dur="500" fill="hold"/>
                                            <p:tgtEl>
                                              <p:spTgt spid="61"/>
                                            </p:tgtEl>
                                            <p:attrNameLst>
                                              <p:attrName>ppt_x</p:attrName>
                                            </p:attrNameLst>
                                          </p:cBhvr>
                                          <p:tavLst>
                                            <p:tav tm="0">
                                              <p:val>
                                                <p:strVal val="1+#ppt_w/2"/>
                                              </p:val>
                                            </p:tav>
                                            <p:tav tm="100000">
                                              <p:val>
                                                <p:strVal val="#ppt_x"/>
                                              </p:val>
                                            </p:tav>
                                          </p:tavLst>
                                        </p:anim>
                                        <p:anim calcmode="lin" valueType="num">
                                          <p:cBhvr additive="base">
                                            <p:cTn id="67" dur="500" fill="hold"/>
                                            <p:tgtEl>
                                              <p:spTgt spid="61"/>
                                            </p:tgtEl>
                                            <p:attrNameLst>
                                              <p:attrName>ppt_y</p:attrName>
                                            </p:attrNameLst>
                                          </p:cBhvr>
                                          <p:tavLst>
                                            <p:tav tm="0">
                                              <p:val>
                                                <p:strVal val="#ppt_y"/>
                                              </p:val>
                                            </p:tav>
                                            <p:tav tm="100000">
                                              <p:val>
                                                <p:strVal val="#ppt_y"/>
                                              </p:val>
                                            </p:tav>
                                          </p:tavLst>
                                        </p:anim>
                                      </p:childTnLst>
                                    </p:cTn>
                                  </p:par>
                                </p:childTnLst>
                              </p:cTn>
                            </p:par>
                            <p:par>
                              <p:cTn id="68" fill="hold">
                                <p:stCondLst>
                                  <p:cond delay="6000"/>
                                </p:stCondLst>
                                <p:childTnLst>
                                  <p:par>
                                    <p:cTn id="69" presetID="2" presetClass="entr" presetSubtype="2"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additive="base">
                                            <p:cTn id="71" dur="500" fill="hold"/>
                                            <p:tgtEl>
                                              <p:spTgt spid="75"/>
                                            </p:tgtEl>
                                            <p:attrNameLst>
                                              <p:attrName>ppt_x</p:attrName>
                                            </p:attrNameLst>
                                          </p:cBhvr>
                                          <p:tavLst>
                                            <p:tav tm="0">
                                              <p:val>
                                                <p:strVal val="1+#ppt_w/2"/>
                                              </p:val>
                                            </p:tav>
                                            <p:tav tm="100000">
                                              <p:val>
                                                <p:strVal val="#ppt_x"/>
                                              </p:val>
                                            </p:tav>
                                          </p:tavLst>
                                        </p:anim>
                                        <p:anim calcmode="lin" valueType="num">
                                          <p:cBhvr additive="base">
                                            <p:cTn id="72" dur="500" fill="hold"/>
                                            <p:tgtEl>
                                              <p:spTgt spid="75"/>
                                            </p:tgtEl>
                                            <p:attrNameLst>
                                              <p:attrName>ppt_y</p:attrName>
                                            </p:attrNameLst>
                                          </p:cBhvr>
                                          <p:tavLst>
                                            <p:tav tm="0">
                                              <p:val>
                                                <p:strVal val="#ppt_y"/>
                                              </p:val>
                                            </p:tav>
                                            <p:tav tm="100000">
                                              <p:val>
                                                <p:strVal val="#ppt_y"/>
                                              </p:val>
                                            </p:tav>
                                          </p:tavLst>
                                        </p:anim>
                                      </p:childTnLst>
                                    </p:cTn>
                                  </p:par>
                                </p:childTnLst>
                              </p:cTn>
                            </p:par>
                            <p:par>
                              <p:cTn id="73" fill="hold">
                                <p:stCondLst>
                                  <p:cond delay="6500"/>
                                </p:stCondLst>
                                <p:childTnLst>
                                  <p:par>
                                    <p:cTn id="74" presetID="2" presetClass="entr" presetSubtype="2" fill="hold" nodeType="afterEffect">
                                      <p:stCondLst>
                                        <p:cond delay="0"/>
                                      </p:stCondLst>
                                      <p:childTnLst>
                                        <p:set>
                                          <p:cBhvr>
                                            <p:cTn id="75" dur="1" fill="hold">
                                              <p:stCondLst>
                                                <p:cond delay="0"/>
                                              </p:stCondLst>
                                            </p:cTn>
                                            <p:tgtEl>
                                              <p:spTgt spid="78"/>
                                            </p:tgtEl>
                                            <p:attrNameLst>
                                              <p:attrName>style.visibility</p:attrName>
                                            </p:attrNameLst>
                                          </p:cBhvr>
                                          <p:to>
                                            <p:strVal val="visible"/>
                                          </p:to>
                                        </p:set>
                                        <p:anim calcmode="lin" valueType="num">
                                          <p:cBhvr additive="base">
                                            <p:cTn id="76" dur="500" fill="hold"/>
                                            <p:tgtEl>
                                              <p:spTgt spid="78"/>
                                            </p:tgtEl>
                                            <p:attrNameLst>
                                              <p:attrName>ppt_x</p:attrName>
                                            </p:attrNameLst>
                                          </p:cBhvr>
                                          <p:tavLst>
                                            <p:tav tm="0">
                                              <p:val>
                                                <p:strVal val="1+#ppt_w/2"/>
                                              </p:val>
                                            </p:tav>
                                            <p:tav tm="100000">
                                              <p:val>
                                                <p:strVal val="#ppt_x"/>
                                              </p:val>
                                            </p:tav>
                                          </p:tavLst>
                                        </p:anim>
                                        <p:anim calcmode="lin" valueType="num">
                                          <p:cBhvr additive="base">
                                            <p:cTn id="77" dur="500" fill="hold"/>
                                            <p:tgtEl>
                                              <p:spTgt spid="78"/>
                                            </p:tgtEl>
                                            <p:attrNameLst>
                                              <p:attrName>ppt_y</p:attrName>
                                            </p:attrNameLst>
                                          </p:cBhvr>
                                          <p:tavLst>
                                            <p:tav tm="0">
                                              <p:val>
                                                <p:strVal val="#ppt_y"/>
                                              </p:val>
                                            </p:tav>
                                            <p:tav tm="100000">
                                              <p:val>
                                                <p:strVal val="#ppt_y"/>
                                              </p:val>
                                            </p:tav>
                                          </p:tavLst>
                                        </p:anim>
                                      </p:childTnLst>
                                    </p:cTn>
                                  </p:par>
                                </p:childTnLst>
                              </p:cTn>
                            </p:par>
                            <p:par>
                              <p:cTn id="78" fill="hold">
                                <p:stCondLst>
                                  <p:cond delay="7000"/>
                                </p:stCondLst>
                                <p:childTnLst>
                                  <p:par>
                                    <p:cTn id="79" presetID="2" presetClass="entr" presetSubtype="2" fill="hold"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500" fill="hold"/>
                                            <p:tgtEl>
                                              <p:spTgt spid="81"/>
                                            </p:tgtEl>
                                            <p:attrNameLst>
                                              <p:attrName>ppt_x</p:attrName>
                                            </p:attrNameLst>
                                          </p:cBhvr>
                                          <p:tavLst>
                                            <p:tav tm="0">
                                              <p:val>
                                                <p:strVal val="1+#ppt_w/2"/>
                                              </p:val>
                                            </p:tav>
                                            <p:tav tm="100000">
                                              <p:val>
                                                <p:strVal val="#ppt_x"/>
                                              </p:val>
                                            </p:tav>
                                          </p:tavLst>
                                        </p:anim>
                                        <p:anim calcmode="lin" valueType="num">
                                          <p:cBhvr additive="base">
                                            <p:cTn id="82" dur="500" fill="hold"/>
                                            <p:tgtEl>
                                              <p:spTgt spid="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8"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0-#ppt_w/2"/>
                                              </p:val>
                                            </p:tav>
                                            <p:tav tm="100000">
                                              <p:val>
                                                <p:strVal val="#ppt_x"/>
                                              </p:val>
                                            </p:tav>
                                          </p:tavLst>
                                        </p:anim>
                                        <p:anim calcmode="lin" valueType="num">
                                          <p:cBhvr additive="base">
                                            <p:cTn id="27" dur="500" fill="hold"/>
                                            <p:tgtEl>
                                              <p:spTgt spid="23"/>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0-#ppt_w/2"/>
                                              </p:val>
                                            </p:tav>
                                            <p:tav tm="100000">
                                              <p:val>
                                                <p:strVal val="#ppt_x"/>
                                              </p:val>
                                            </p:tav>
                                          </p:tavLst>
                                        </p:anim>
                                        <p:anim calcmode="lin" valueType="num">
                                          <p:cBhvr additive="base">
                                            <p:cTn id="32" dur="500" fill="hold"/>
                                            <p:tgtEl>
                                              <p:spTgt spid="30"/>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8" fill="hold"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additive="base">
                                            <p:cTn id="36" dur="500" fill="hold"/>
                                            <p:tgtEl>
                                              <p:spTgt spid="35"/>
                                            </p:tgtEl>
                                            <p:attrNameLst>
                                              <p:attrName>ppt_x</p:attrName>
                                            </p:attrNameLst>
                                          </p:cBhvr>
                                          <p:tavLst>
                                            <p:tav tm="0">
                                              <p:val>
                                                <p:strVal val="0-#ppt_w/2"/>
                                              </p:val>
                                            </p:tav>
                                            <p:tav tm="100000">
                                              <p:val>
                                                <p:strVal val="#ppt_x"/>
                                              </p:val>
                                            </p:tav>
                                          </p:tavLst>
                                        </p:anim>
                                        <p:anim calcmode="lin" valueType="num">
                                          <p:cBhvr additive="base">
                                            <p:cTn id="37" dur="500" fill="hold"/>
                                            <p:tgtEl>
                                              <p:spTgt spid="35"/>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 presetClass="entr" presetSubtype="8" fill="hold"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0-#ppt_w/2"/>
                                              </p:val>
                                            </p:tav>
                                            <p:tav tm="100000">
                                              <p:val>
                                                <p:strVal val="#ppt_x"/>
                                              </p:val>
                                            </p:tav>
                                          </p:tavLst>
                                        </p:anim>
                                        <p:anim calcmode="lin" valueType="num">
                                          <p:cBhvr additive="base">
                                            <p:cTn id="42" dur="500" fill="hold"/>
                                            <p:tgtEl>
                                              <p:spTgt spid="40"/>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2" presetClass="entr" presetSubtype="8" fill="hold" nodeType="afterEffect">
                                      <p:stCondLst>
                                        <p:cond delay="0"/>
                                      </p:stCondLst>
                                      <p:childTnLst>
                                        <p:set>
                                          <p:cBhvr>
                                            <p:cTn id="45" dur="1" fill="hold">
                                              <p:stCondLst>
                                                <p:cond delay="0"/>
                                              </p:stCondLst>
                                            </p:cTn>
                                            <p:tgtEl>
                                              <p:spTgt spid="43"/>
                                            </p:tgtEl>
                                            <p:attrNameLst>
                                              <p:attrName>style.visibility</p:attrName>
                                            </p:attrNameLst>
                                          </p:cBhvr>
                                          <p:to>
                                            <p:strVal val="visible"/>
                                          </p:to>
                                        </p:set>
                                        <p:anim calcmode="lin" valueType="num">
                                          <p:cBhvr additive="base">
                                            <p:cTn id="46" dur="500" fill="hold"/>
                                            <p:tgtEl>
                                              <p:spTgt spid="43"/>
                                            </p:tgtEl>
                                            <p:attrNameLst>
                                              <p:attrName>ppt_x</p:attrName>
                                            </p:attrNameLst>
                                          </p:cBhvr>
                                          <p:tavLst>
                                            <p:tav tm="0">
                                              <p:val>
                                                <p:strVal val="0-#ppt_w/2"/>
                                              </p:val>
                                            </p:tav>
                                            <p:tav tm="100000">
                                              <p:val>
                                                <p:strVal val="#ppt_x"/>
                                              </p:val>
                                            </p:tav>
                                          </p:tavLst>
                                        </p:anim>
                                        <p:anim calcmode="lin" valueType="num">
                                          <p:cBhvr additive="base">
                                            <p:cTn id="47" dur="500" fill="hold"/>
                                            <p:tgtEl>
                                              <p:spTgt spid="43"/>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 presetClass="entr" presetSubtype="8" fill="hold" nodeType="afterEffect">
                                      <p:stCondLst>
                                        <p:cond delay="0"/>
                                      </p:stCondLst>
                                      <p:childTnLst>
                                        <p:set>
                                          <p:cBhvr>
                                            <p:cTn id="50" dur="1" fill="hold">
                                              <p:stCondLst>
                                                <p:cond delay="0"/>
                                              </p:stCondLst>
                                            </p:cTn>
                                            <p:tgtEl>
                                              <p:spTgt spid="46"/>
                                            </p:tgtEl>
                                            <p:attrNameLst>
                                              <p:attrName>style.visibility</p:attrName>
                                            </p:attrNameLst>
                                          </p:cBhvr>
                                          <p:to>
                                            <p:strVal val="visible"/>
                                          </p:to>
                                        </p:set>
                                        <p:anim calcmode="lin" valueType="num">
                                          <p:cBhvr additive="base">
                                            <p:cTn id="51" dur="500" fill="hold"/>
                                            <p:tgtEl>
                                              <p:spTgt spid="46"/>
                                            </p:tgtEl>
                                            <p:attrNameLst>
                                              <p:attrName>ppt_x</p:attrName>
                                            </p:attrNameLst>
                                          </p:cBhvr>
                                          <p:tavLst>
                                            <p:tav tm="0">
                                              <p:val>
                                                <p:strVal val="0-#ppt_w/2"/>
                                              </p:val>
                                            </p:tav>
                                            <p:tav tm="100000">
                                              <p:val>
                                                <p:strVal val="#ppt_x"/>
                                              </p:val>
                                            </p:tav>
                                          </p:tavLst>
                                        </p:anim>
                                        <p:anim calcmode="lin" valueType="num">
                                          <p:cBhvr additive="base">
                                            <p:cTn id="52" dur="500" fill="hold"/>
                                            <p:tgtEl>
                                              <p:spTgt spid="46"/>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500" fill="hold"/>
                                            <p:tgtEl>
                                              <p:spTgt spid="11"/>
                                            </p:tgtEl>
                                            <p:attrNameLst>
                                              <p:attrName>ppt_x</p:attrName>
                                            </p:attrNameLst>
                                          </p:cBhvr>
                                          <p:tavLst>
                                            <p:tav tm="0">
                                              <p:val>
                                                <p:strVal val="1+#ppt_w/2"/>
                                              </p:val>
                                            </p:tav>
                                            <p:tav tm="100000">
                                              <p:val>
                                                <p:strVal val="#ppt_x"/>
                                              </p:val>
                                            </p:tav>
                                          </p:tavLst>
                                        </p:anim>
                                        <p:anim calcmode="lin" valueType="num">
                                          <p:cBhvr additive="base">
                                            <p:cTn id="57" dur="500" fill="hold"/>
                                            <p:tgtEl>
                                              <p:spTgt spid="11"/>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2" presetClass="entr" presetSubtype="2"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additive="base">
                                            <p:cTn id="61" dur="500" fill="hold"/>
                                            <p:tgtEl>
                                              <p:spTgt spid="49"/>
                                            </p:tgtEl>
                                            <p:attrNameLst>
                                              <p:attrName>ppt_x</p:attrName>
                                            </p:attrNameLst>
                                          </p:cBhvr>
                                          <p:tavLst>
                                            <p:tav tm="0">
                                              <p:val>
                                                <p:strVal val="1+#ppt_w/2"/>
                                              </p:val>
                                            </p:tav>
                                            <p:tav tm="100000">
                                              <p:val>
                                                <p:strVal val="#ppt_x"/>
                                              </p:val>
                                            </p:tav>
                                          </p:tavLst>
                                        </p:anim>
                                        <p:anim calcmode="lin" valueType="num">
                                          <p:cBhvr additive="base">
                                            <p:cTn id="62" dur="500" fill="hold"/>
                                            <p:tgtEl>
                                              <p:spTgt spid="49"/>
                                            </p:tgtEl>
                                            <p:attrNameLst>
                                              <p:attrName>ppt_y</p:attrName>
                                            </p:attrNameLst>
                                          </p:cBhvr>
                                          <p:tavLst>
                                            <p:tav tm="0">
                                              <p:val>
                                                <p:strVal val="#ppt_y"/>
                                              </p:val>
                                            </p:tav>
                                            <p:tav tm="100000">
                                              <p:val>
                                                <p:strVal val="#ppt_y"/>
                                              </p:val>
                                            </p:tav>
                                          </p:tavLst>
                                        </p:anim>
                                      </p:childTnLst>
                                    </p:cTn>
                                  </p:par>
                                </p:childTnLst>
                              </p:cTn>
                            </p:par>
                            <p:par>
                              <p:cTn id="63" fill="hold">
                                <p:stCondLst>
                                  <p:cond delay="5500"/>
                                </p:stCondLst>
                                <p:childTnLst>
                                  <p:par>
                                    <p:cTn id="64" presetID="2" presetClass="entr" presetSubtype="2"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additive="base">
                                            <p:cTn id="66" dur="500" fill="hold"/>
                                            <p:tgtEl>
                                              <p:spTgt spid="61"/>
                                            </p:tgtEl>
                                            <p:attrNameLst>
                                              <p:attrName>ppt_x</p:attrName>
                                            </p:attrNameLst>
                                          </p:cBhvr>
                                          <p:tavLst>
                                            <p:tav tm="0">
                                              <p:val>
                                                <p:strVal val="1+#ppt_w/2"/>
                                              </p:val>
                                            </p:tav>
                                            <p:tav tm="100000">
                                              <p:val>
                                                <p:strVal val="#ppt_x"/>
                                              </p:val>
                                            </p:tav>
                                          </p:tavLst>
                                        </p:anim>
                                        <p:anim calcmode="lin" valueType="num">
                                          <p:cBhvr additive="base">
                                            <p:cTn id="67" dur="500" fill="hold"/>
                                            <p:tgtEl>
                                              <p:spTgt spid="61"/>
                                            </p:tgtEl>
                                            <p:attrNameLst>
                                              <p:attrName>ppt_y</p:attrName>
                                            </p:attrNameLst>
                                          </p:cBhvr>
                                          <p:tavLst>
                                            <p:tav tm="0">
                                              <p:val>
                                                <p:strVal val="#ppt_y"/>
                                              </p:val>
                                            </p:tav>
                                            <p:tav tm="100000">
                                              <p:val>
                                                <p:strVal val="#ppt_y"/>
                                              </p:val>
                                            </p:tav>
                                          </p:tavLst>
                                        </p:anim>
                                      </p:childTnLst>
                                    </p:cTn>
                                  </p:par>
                                </p:childTnLst>
                              </p:cTn>
                            </p:par>
                            <p:par>
                              <p:cTn id="68" fill="hold">
                                <p:stCondLst>
                                  <p:cond delay="6000"/>
                                </p:stCondLst>
                                <p:childTnLst>
                                  <p:par>
                                    <p:cTn id="69" presetID="2" presetClass="entr" presetSubtype="2"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additive="base">
                                            <p:cTn id="71" dur="500" fill="hold"/>
                                            <p:tgtEl>
                                              <p:spTgt spid="75"/>
                                            </p:tgtEl>
                                            <p:attrNameLst>
                                              <p:attrName>ppt_x</p:attrName>
                                            </p:attrNameLst>
                                          </p:cBhvr>
                                          <p:tavLst>
                                            <p:tav tm="0">
                                              <p:val>
                                                <p:strVal val="1+#ppt_w/2"/>
                                              </p:val>
                                            </p:tav>
                                            <p:tav tm="100000">
                                              <p:val>
                                                <p:strVal val="#ppt_x"/>
                                              </p:val>
                                            </p:tav>
                                          </p:tavLst>
                                        </p:anim>
                                        <p:anim calcmode="lin" valueType="num">
                                          <p:cBhvr additive="base">
                                            <p:cTn id="72" dur="500" fill="hold"/>
                                            <p:tgtEl>
                                              <p:spTgt spid="75"/>
                                            </p:tgtEl>
                                            <p:attrNameLst>
                                              <p:attrName>ppt_y</p:attrName>
                                            </p:attrNameLst>
                                          </p:cBhvr>
                                          <p:tavLst>
                                            <p:tav tm="0">
                                              <p:val>
                                                <p:strVal val="#ppt_y"/>
                                              </p:val>
                                            </p:tav>
                                            <p:tav tm="100000">
                                              <p:val>
                                                <p:strVal val="#ppt_y"/>
                                              </p:val>
                                            </p:tav>
                                          </p:tavLst>
                                        </p:anim>
                                      </p:childTnLst>
                                    </p:cTn>
                                  </p:par>
                                </p:childTnLst>
                              </p:cTn>
                            </p:par>
                            <p:par>
                              <p:cTn id="73" fill="hold">
                                <p:stCondLst>
                                  <p:cond delay="6500"/>
                                </p:stCondLst>
                                <p:childTnLst>
                                  <p:par>
                                    <p:cTn id="74" presetID="2" presetClass="entr" presetSubtype="2" fill="hold" nodeType="afterEffect">
                                      <p:stCondLst>
                                        <p:cond delay="0"/>
                                      </p:stCondLst>
                                      <p:childTnLst>
                                        <p:set>
                                          <p:cBhvr>
                                            <p:cTn id="75" dur="1" fill="hold">
                                              <p:stCondLst>
                                                <p:cond delay="0"/>
                                              </p:stCondLst>
                                            </p:cTn>
                                            <p:tgtEl>
                                              <p:spTgt spid="78"/>
                                            </p:tgtEl>
                                            <p:attrNameLst>
                                              <p:attrName>style.visibility</p:attrName>
                                            </p:attrNameLst>
                                          </p:cBhvr>
                                          <p:to>
                                            <p:strVal val="visible"/>
                                          </p:to>
                                        </p:set>
                                        <p:anim calcmode="lin" valueType="num">
                                          <p:cBhvr additive="base">
                                            <p:cTn id="76" dur="500" fill="hold"/>
                                            <p:tgtEl>
                                              <p:spTgt spid="78"/>
                                            </p:tgtEl>
                                            <p:attrNameLst>
                                              <p:attrName>ppt_x</p:attrName>
                                            </p:attrNameLst>
                                          </p:cBhvr>
                                          <p:tavLst>
                                            <p:tav tm="0">
                                              <p:val>
                                                <p:strVal val="1+#ppt_w/2"/>
                                              </p:val>
                                            </p:tav>
                                            <p:tav tm="100000">
                                              <p:val>
                                                <p:strVal val="#ppt_x"/>
                                              </p:val>
                                            </p:tav>
                                          </p:tavLst>
                                        </p:anim>
                                        <p:anim calcmode="lin" valueType="num">
                                          <p:cBhvr additive="base">
                                            <p:cTn id="77" dur="500" fill="hold"/>
                                            <p:tgtEl>
                                              <p:spTgt spid="78"/>
                                            </p:tgtEl>
                                            <p:attrNameLst>
                                              <p:attrName>ppt_y</p:attrName>
                                            </p:attrNameLst>
                                          </p:cBhvr>
                                          <p:tavLst>
                                            <p:tav tm="0">
                                              <p:val>
                                                <p:strVal val="#ppt_y"/>
                                              </p:val>
                                            </p:tav>
                                            <p:tav tm="100000">
                                              <p:val>
                                                <p:strVal val="#ppt_y"/>
                                              </p:val>
                                            </p:tav>
                                          </p:tavLst>
                                        </p:anim>
                                      </p:childTnLst>
                                    </p:cTn>
                                  </p:par>
                                </p:childTnLst>
                              </p:cTn>
                            </p:par>
                            <p:par>
                              <p:cTn id="78" fill="hold">
                                <p:stCondLst>
                                  <p:cond delay="7000"/>
                                </p:stCondLst>
                                <p:childTnLst>
                                  <p:par>
                                    <p:cTn id="79" presetID="2" presetClass="entr" presetSubtype="2" fill="hold"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500" fill="hold"/>
                                            <p:tgtEl>
                                              <p:spTgt spid="81"/>
                                            </p:tgtEl>
                                            <p:attrNameLst>
                                              <p:attrName>ppt_x</p:attrName>
                                            </p:attrNameLst>
                                          </p:cBhvr>
                                          <p:tavLst>
                                            <p:tav tm="0">
                                              <p:val>
                                                <p:strVal val="1+#ppt_w/2"/>
                                              </p:val>
                                            </p:tav>
                                            <p:tav tm="100000">
                                              <p:val>
                                                <p:strVal val="#ppt_x"/>
                                              </p:val>
                                            </p:tav>
                                          </p:tavLst>
                                        </p:anim>
                                        <p:anim calcmode="lin" valueType="num">
                                          <p:cBhvr additive="base">
                                            <p:cTn id="82" dur="500" fill="hold"/>
                                            <p:tgtEl>
                                              <p:spTgt spid="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42"/>
          <p:cNvSpPr>
            <a:spLocks noEditPoints="1"/>
          </p:cNvSpPr>
          <p:nvPr/>
        </p:nvSpPr>
        <p:spPr bwMode="auto">
          <a:xfrm>
            <a:off x="755576" y="627534"/>
            <a:ext cx="7830402" cy="4233006"/>
          </a:xfrm>
          <a:custGeom>
            <a:avLst/>
            <a:gdLst>
              <a:gd name="T0" fmla="*/ 1827500 w 3458"/>
              <a:gd name="T1" fmla="*/ 3284911 h 1870"/>
              <a:gd name="T2" fmla="*/ 1972782 w 3458"/>
              <a:gd name="T3" fmla="*/ 3139679 h 1870"/>
              <a:gd name="T4" fmla="*/ 3565154 w 3458"/>
              <a:gd name="T5" fmla="*/ 2994447 h 1870"/>
              <a:gd name="T6" fmla="*/ 5597196 w 3458"/>
              <a:gd name="T7" fmla="*/ 2849216 h 1870"/>
              <a:gd name="T8" fmla="*/ 3419872 w 3458"/>
              <a:gd name="T9" fmla="*/ 2849216 h 1870"/>
              <a:gd name="T10" fmla="*/ 5451914 w 3458"/>
              <a:gd name="T11" fmla="*/ 2700162 h 1870"/>
              <a:gd name="T12" fmla="*/ 2263347 w 3458"/>
              <a:gd name="T13" fmla="*/ 2700162 h 1870"/>
              <a:gd name="T14" fmla="*/ 3710436 w 3458"/>
              <a:gd name="T15" fmla="*/ 2556841 h 1870"/>
              <a:gd name="T16" fmla="*/ 1827500 w 3458"/>
              <a:gd name="T17" fmla="*/ 2556841 h 1870"/>
              <a:gd name="T18" fmla="*/ 3853807 w 3458"/>
              <a:gd name="T19" fmla="*/ 2411610 h 1870"/>
              <a:gd name="T20" fmla="*/ 1972782 w 3458"/>
              <a:gd name="T21" fmla="*/ 2411610 h 1870"/>
              <a:gd name="T22" fmla="*/ 3853807 w 3458"/>
              <a:gd name="T23" fmla="*/ 2266378 h 1870"/>
              <a:gd name="T24" fmla="*/ 2118065 w 3458"/>
              <a:gd name="T25" fmla="*/ 2266378 h 1870"/>
              <a:gd name="T26" fmla="*/ 3853807 w 3458"/>
              <a:gd name="T27" fmla="*/ 2121146 h 1870"/>
              <a:gd name="T28" fmla="*/ 2840654 w 3458"/>
              <a:gd name="T29" fmla="*/ 2121146 h 1870"/>
              <a:gd name="T30" fmla="*/ 4723590 w 3458"/>
              <a:gd name="T31" fmla="*/ 1977826 h 1870"/>
              <a:gd name="T32" fmla="*/ 3565154 w 3458"/>
              <a:gd name="T33" fmla="*/ 1977826 h 1870"/>
              <a:gd name="T34" fmla="*/ 1393564 w 3458"/>
              <a:gd name="T35" fmla="*/ 1977826 h 1870"/>
              <a:gd name="T36" fmla="*/ 4578308 w 3458"/>
              <a:gd name="T37" fmla="*/ 1832594 h 1870"/>
              <a:gd name="T38" fmla="*/ 3419872 w 3458"/>
              <a:gd name="T39" fmla="*/ 1832594 h 1870"/>
              <a:gd name="T40" fmla="*/ 1104911 w 3458"/>
              <a:gd name="T41" fmla="*/ 1832594 h 1870"/>
              <a:gd name="T42" fmla="*/ 4578308 w 3458"/>
              <a:gd name="T43" fmla="*/ 1687362 h 1870"/>
              <a:gd name="T44" fmla="*/ 3419872 w 3458"/>
              <a:gd name="T45" fmla="*/ 1687362 h 1870"/>
              <a:gd name="T46" fmla="*/ 1104911 w 3458"/>
              <a:gd name="T47" fmla="*/ 1687362 h 1870"/>
              <a:gd name="T48" fmla="*/ 4868873 w 3458"/>
              <a:gd name="T49" fmla="*/ 1542131 h 1870"/>
              <a:gd name="T50" fmla="*/ 3853807 w 3458"/>
              <a:gd name="T51" fmla="*/ 1542131 h 1870"/>
              <a:gd name="T52" fmla="*/ 1393564 w 3458"/>
              <a:gd name="T53" fmla="*/ 1542131 h 1870"/>
              <a:gd name="T54" fmla="*/ 5306631 w 3458"/>
              <a:gd name="T55" fmla="*/ 1398810 h 1870"/>
              <a:gd name="T56" fmla="*/ 4289655 w 3458"/>
              <a:gd name="T57" fmla="*/ 1398810 h 1870"/>
              <a:gd name="T58" fmla="*/ 1684129 w 3458"/>
              <a:gd name="T59" fmla="*/ 1398810 h 1870"/>
              <a:gd name="T60" fmla="*/ 5597196 w 3458"/>
              <a:gd name="T61" fmla="*/ 1253578 h 1870"/>
              <a:gd name="T62" fmla="*/ 4578308 w 3458"/>
              <a:gd name="T63" fmla="*/ 1253578 h 1870"/>
              <a:gd name="T64" fmla="*/ 3565154 w 3458"/>
              <a:gd name="T65" fmla="*/ 1253578 h 1870"/>
              <a:gd name="T66" fmla="*/ 1684129 w 3458"/>
              <a:gd name="T67" fmla="*/ 1253578 h 1870"/>
              <a:gd name="T68" fmla="*/ 6031132 w 3458"/>
              <a:gd name="T69" fmla="*/ 1104525 h 1870"/>
              <a:gd name="T70" fmla="*/ 4868873 w 3458"/>
              <a:gd name="T71" fmla="*/ 1104525 h 1870"/>
              <a:gd name="T72" fmla="*/ 3853807 w 3458"/>
              <a:gd name="T73" fmla="*/ 1104525 h 1870"/>
              <a:gd name="T74" fmla="*/ 1827500 w 3458"/>
              <a:gd name="T75" fmla="*/ 1104525 h 1870"/>
              <a:gd name="T76" fmla="*/ 814346 w 3458"/>
              <a:gd name="T77" fmla="*/ 1104525 h 1870"/>
              <a:gd name="T78" fmla="*/ 5740567 w 3458"/>
              <a:gd name="T79" fmla="*/ 959293 h 1870"/>
              <a:gd name="T80" fmla="*/ 4723590 w 3458"/>
              <a:gd name="T81" fmla="*/ 959293 h 1870"/>
              <a:gd name="T82" fmla="*/ 3710436 w 3458"/>
              <a:gd name="T83" fmla="*/ 959293 h 1870"/>
              <a:gd name="T84" fmla="*/ 1393564 w 3458"/>
              <a:gd name="T85" fmla="*/ 959293 h 1870"/>
              <a:gd name="T86" fmla="*/ 235128 w 3458"/>
              <a:gd name="T87" fmla="*/ 959293 h 1870"/>
              <a:gd name="T88" fmla="*/ 5740567 w 3458"/>
              <a:gd name="T89" fmla="*/ 814062 h 1870"/>
              <a:gd name="T90" fmla="*/ 4723590 w 3458"/>
              <a:gd name="T91" fmla="*/ 814062 h 1870"/>
              <a:gd name="T92" fmla="*/ 3710436 w 3458"/>
              <a:gd name="T93" fmla="*/ 814062 h 1870"/>
              <a:gd name="T94" fmla="*/ 1827500 w 3458"/>
              <a:gd name="T95" fmla="*/ 814062 h 1870"/>
              <a:gd name="T96" fmla="*/ 814346 w 3458"/>
              <a:gd name="T97" fmla="*/ 814062 h 1870"/>
              <a:gd name="T98" fmla="*/ 6319785 w 3458"/>
              <a:gd name="T99" fmla="*/ 670741 h 1870"/>
              <a:gd name="T100" fmla="*/ 5306631 w 3458"/>
              <a:gd name="T101" fmla="*/ 670741 h 1870"/>
              <a:gd name="T102" fmla="*/ 4289655 w 3458"/>
              <a:gd name="T103" fmla="*/ 670741 h 1870"/>
              <a:gd name="T104" fmla="*/ 2263347 w 3458"/>
              <a:gd name="T105" fmla="*/ 670741 h 1870"/>
              <a:gd name="T106" fmla="*/ 959629 w 3458"/>
              <a:gd name="T107" fmla="*/ 670741 h 1870"/>
              <a:gd name="T108" fmla="*/ 5885850 w 3458"/>
              <a:gd name="T109" fmla="*/ 525509 h 1870"/>
              <a:gd name="T110" fmla="*/ 4723590 w 3458"/>
              <a:gd name="T111" fmla="*/ 525509 h 1870"/>
              <a:gd name="T112" fmla="*/ 2263347 w 3458"/>
              <a:gd name="T113" fmla="*/ 525509 h 1870"/>
              <a:gd name="T114" fmla="*/ 814346 w 3458"/>
              <a:gd name="T115" fmla="*/ 525509 h 1870"/>
              <a:gd name="T116" fmla="*/ 3565154 w 3458"/>
              <a:gd name="T117" fmla="*/ 380278 h 1870"/>
              <a:gd name="T118" fmla="*/ 1538847 w 3458"/>
              <a:gd name="T119" fmla="*/ 380278 h 1870"/>
              <a:gd name="T120" fmla="*/ 3419872 w 3458"/>
              <a:gd name="T121" fmla="*/ 235046 h 1870"/>
              <a:gd name="T122" fmla="*/ 1684129 w 3458"/>
              <a:gd name="T123" fmla="*/ 235046 h 1870"/>
              <a:gd name="T124" fmla="*/ 2552000 w 3458"/>
              <a:gd name="T125" fmla="*/ 91725 h 18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58" h="1870">
                <a:moveTo>
                  <a:pt x="956" y="1870"/>
                </a:moveTo>
                <a:lnTo>
                  <a:pt x="909" y="1870"/>
                </a:lnTo>
                <a:lnTo>
                  <a:pt x="909" y="1823"/>
                </a:lnTo>
                <a:lnTo>
                  <a:pt x="956" y="1823"/>
                </a:lnTo>
                <a:lnTo>
                  <a:pt x="956" y="1870"/>
                </a:lnTo>
                <a:close/>
                <a:moveTo>
                  <a:pt x="3230" y="1794"/>
                </a:moveTo>
                <a:lnTo>
                  <a:pt x="3181" y="1794"/>
                </a:lnTo>
                <a:lnTo>
                  <a:pt x="3181" y="1747"/>
                </a:lnTo>
                <a:lnTo>
                  <a:pt x="3230" y="1747"/>
                </a:lnTo>
                <a:lnTo>
                  <a:pt x="3230" y="1794"/>
                </a:lnTo>
                <a:close/>
                <a:moveTo>
                  <a:pt x="956" y="1794"/>
                </a:moveTo>
                <a:lnTo>
                  <a:pt x="909" y="1794"/>
                </a:lnTo>
                <a:lnTo>
                  <a:pt x="909" y="1747"/>
                </a:lnTo>
                <a:lnTo>
                  <a:pt x="956" y="1747"/>
                </a:lnTo>
                <a:lnTo>
                  <a:pt x="956" y="1794"/>
                </a:lnTo>
                <a:close/>
                <a:moveTo>
                  <a:pt x="3306" y="1719"/>
                </a:moveTo>
                <a:lnTo>
                  <a:pt x="3257" y="1719"/>
                </a:lnTo>
                <a:lnTo>
                  <a:pt x="3257" y="1671"/>
                </a:lnTo>
                <a:lnTo>
                  <a:pt x="3306" y="1671"/>
                </a:lnTo>
                <a:lnTo>
                  <a:pt x="3306" y="1719"/>
                </a:lnTo>
                <a:close/>
                <a:moveTo>
                  <a:pt x="3003" y="1719"/>
                </a:moveTo>
                <a:lnTo>
                  <a:pt x="2954" y="1719"/>
                </a:lnTo>
                <a:lnTo>
                  <a:pt x="2954" y="1671"/>
                </a:lnTo>
                <a:lnTo>
                  <a:pt x="3003" y="1671"/>
                </a:lnTo>
                <a:lnTo>
                  <a:pt x="3003" y="1719"/>
                </a:lnTo>
                <a:close/>
                <a:moveTo>
                  <a:pt x="1032" y="1719"/>
                </a:moveTo>
                <a:lnTo>
                  <a:pt x="985" y="1719"/>
                </a:lnTo>
                <a:lnTo>
                  <a:pt x="985" y="1671"/>
                </a:lnTo>
                <a:lnTo>
                  <a:pt x="1032" y="1671"/>
                </a:lnTo>
                <a:lnTo>
                  <a:pt x="1032" y="1719"/>
                </a:lnTo>
                <a:close/>
                <a:moveTo>
                  <a:pt x="956" y="1719"/>
                </a:moveTo>
                <a:lnTo>
                  <a:pt x="909" y="1719"/>
                </a:lnTo>
                <a:lnTo>
                  <a:pt x="909" y="1671"/>
                </a:lnTo>
                <a:lnTo>
                  <a:pt x="956" y="1671"/>
                </a:lnTo>
                <a:lnTo>
                  <a:pt x="956" y="1719"/>
                </a:lnTo>
                <a:close/>
                <a:moveTo>
                  <a:pt x="3382" y="1643"/>
                </a:moveTo>
                <a:lnTo>
                  <a:pt x="3332" y="1643"/>
                </a:lnTo>
                <a:lnTo>
                  <a:pt x="3332" y="1596"/>
                </a:lnTo>
                <a:lnTo>
                  <a:pt x="3382" y="1596"/>
                </a:lnTo>
                <a:lnTo>
                  <a:pt x="3382" y="1643"/>
                </a:lnTo>
                <a:close/>
                <a:moveTo>
                  <a:pt x="3306" y="1643"/>
                </a:moveTo>
                <a:lnTo>
                  <a:pt x="3257" y="1643"/>
                </a:lnTo>
                <a:lnTo>
                  <a:pt x="3257" y="1596"/>
                </a:lnTo>
                <a:lnTo>
                  <a:pt x="3306" y="1596"/>
                </a:lnTo>
                <a:lnTo>
                  <a:pt x="3306" y="1643"/>
                </a:lnTo>
                <a:close/>
                <a:moveTo>
                  <a:pt x="3079" y="1643"/>
                </a:moveTo>
                <a:lnTo>
                  <a:pt x="3029" y="1643"/>
                </a:lnTo>
                <a:lnTo>
                  <a:pt x="3029" y="1596"/>
                </a:lnTo>
                <a:lnTo>
                  <a:pt x="3079" y="1596"/>
                </a:lnTo>
                <a:lnTo>
                  <a:pt x="3079" y="1643"/>
                </a:lnTo>
                <a:close/>
                <a:moveTo>
                  <a:pt x="3003" y="1643"/>
                </a:moveTo>
                <a:lnTo>
                  <a:pt x="2954" y="1643"/>
                </a:lnTo>
                <a:lnTo>
                  <a:pt x="2954" y="1596"/>
                </a:lnTo>
                <a:lnTo>
                  <a:pt x="3003" y="1596"/>
                </a:lnTo>
                <a:lnTo>
                  <a:pt x="3003" y="1643"/>
                </a:lnTo>
                <a:close/>
                <a:moveTo>
                  <a:pt x="2928" y="1643"/>
                </a:moveTo>
                <a:lnTo>
                  <a:pt x="2878" y="1643"/>
                </a:lnTo>
                <a:lnTo>
                  <a:pt x="2878" y="1596"/>
                </a:lnTo>
                <a:lnTo>
                  <a:pt x="2928" y="1596"/>
                </a:lnTo>
                <a:lnTo>
                  <a:pt x="2928" y="1643"/>
                </a:lnTo>
                <a:close/>
                <a:moveTo>
                  <a:pt x="2776" y="1643"/>
                </a:moveTo>
                <a:lnTo>
                  <a:pt x="2726" y="1643"/>
                </a:lnTo>
                <a:lnTo>
                  <a:pt x="2726" y="1596"/>
                </a:lnTo>
                <a:lnTo>
                  <a:pt x="2776" y="1596"/>
                </a:lnTo>
                <a:lnTo>
                  <a:pt x="2776" y="1643"/>
                </a:lnTo>
                <a:close/>
                <a:moveTo>
                  <a:pt x="1032" y="1643"/>
                </a:moveTo>
                <a:lnTo>
                  <a:pt x="985" y="1643"/>
                </a:lnTo>
                <a:lnTo>
                  <a:pt x="985" y="1596"/>
                </a:lnTo>
                <a:lnTo>
                  <a:pt x="1032" y="1596"/>
                </a:lnTo>
                <a:lnTo>
                  <a:pt x="1032" y="1643"/>
                </a:lnTo>
                <a:close/>
                <a:moveTo>
                  <a:pt x="956" y="1643"/>
                </a:moveTo>
                <a:lnTo>
                  <a:pt x="909" y="1643"/>
                </a:lnTo>
                <a:lnTo>
                  <a:pt x="909" y="1596"/>
                </a:lnTo>
                <a:lnTo>
                  <a:pt x="956" y="1596"/>
                </a:lnTo>
                <a:lnTo>
                  <a:pt x="956" y="1643"/>
                </a:lnTo>
                <a:close/>
                <a:moveTo>
                  <a:pt x="3079" y="1567"/>
                </a:moveTo>
                <a:lnTo>
                  <a:pt x="3029" y="1567"/>
                </a:lnTo>
                <a:lnTo>
                  <a:pt x="3029" y="1517"/>
                </a:lnTo>
                <a:lnTo>
                  <a:pt x="3079" y="1517"/>
                </a:lnTo>
                <a:lnTo>
                  <a:pt x="3079" y="1567"/>
                </a:lnTo>
                <a:close/>
                <a:moveTo>
                  <a:pt x="3003" y="1567"/>
                </a:moveTo>
                <a:lnTo>
                  <a:pt x="2954" y="1567"/>
                </a:lnTo>
                <a:lnTo>
                  <a:pt x="2954" y="1517"/>
                </a:lnTo>
                <a:lnTo>
                  <a:pt x="3003" y="1517"/>
                </a:lnTo>
                <a:lnTo>
                  <a:pt x="3003" y="1567"/>
                </a:lnTo>
                <a:close/>
                <a:moveTo>
                  <a:pt x="2928" y="1567"/>
                </a:moveTo>
                <a:lnTo>
                  <a:pt x="2878" y="1567"/>
                </a:lnTo>
                <a:lnTo>
                  <a:pt x="2878" y="1517"/>
                </a:lnTo>
                <a:lnTo>
                  <a:pt x="2928" y="1517"/>
                </a:lnTo>
                <a:lnTo>
                  <a:pt x="2928" y="1567"/>
                </a:lnTo>
                <a:close/>
                <a:moveTo>
                  <a:pt x="2852" y="1567"/>
                </a:moveTo>
                <a:lnTo>
                  <a:pt x="2802" y="1567"/>
                </a:lnTo>
                <a:lnTo>
                  <a:pt x="2802" y="1517"/>
                </a:lnTo>
                <a:lnTo>
                  <a:pt x="2852" y="1517"/>
                </a:lnTo>
                <a:lnTo>
                  <a:pt x="2852" y="1567"/>
                </a:lnTo>
                <a:close/>
                <a:moveTo>
                  <a:pt x="2776" y="1567"/>
                </a:moveTo>
                <a:lnTo>
                  <a:pt x="2726" y="1567"/>
                </a:lnTo>
                <a:lnTo>
                  <a:pt x="2726" y="1517"/>
                </a:lnTo>
                <a:lnTo>
                  <a:pt x="2776" y="1517"/>
                </a:lnTo>
                <a:lnTo>
                  <a:pt x="2776" y="1567"/>
                </a:lnTo>
                <a:close/>
                <a:moveTo>
                  <a:pt x="1865" y="1567"/>
                </a:moveTo>
                <a:lnTo>
                  <a:pt x="1818" y="1567"/>
                </a:lnTo>
                <a:lnTo>
                  <a:pt x="1818" y="1517"/>
                </a:lnTo>
                <a:lnTo>
                  <a:pt x="1865" y="1517"/>
                </a:lnTo>
                <a:lnTo>
                  <a:pt x="1865" y="1567"/>
                </a:lnTo>
                <a:close/>
                <a:moveTo>
                  <a:pt x="1789" y="1567"/>
                </a:moveTo>
                <a:lnTo>
                  <a:pt x="1742" y="1567"/>
                </a:lnTo>
                <a:lnTo>
                  <a:pt x="1742" y="1517"/>
                </a:lnTo>
                <a:lnTo>
                  <a:pt x="1789" y="1517"/>
                </a:lnTo>
                <a:lnTo>
                  <a:pt x="1789" y="1567"/>
                </a:lnTo>
                <a:close/>
                <a:moveTo>
                  <a:pt x="1108" y="1567"/>
                </a:moveTo>
                <a:lnTo>
                  <a:pt x="1060" y="1567"/>
                </a:lnTo>
                <a:lnTo>
                  <a:pt x="1060" y="1517"/>
                </a:lnTo>
                <a:lnTo>
                  <a:pt x="1108" y="1517"/>
                </a:lnTo>
                <a:lnTo>
                  <a:pt x="1108" y="1567"/>
                </a:lnTo>
                <a:close/>
                <a:moveTo>
                  <a:pt x="1032" y="1567"/>
                </a:moveTo>
                <a:lnTo>
                  <a:pt x="985" y="1567"/>
                </a:lnTo>
                <a:lnTo>
                  <a:pt x="985" y="1517"/>
                </a:lnTo>
                <a:lnTo>
                  <a:pt x="1032" y="1517"/>
                </a:lnTo>
                <a:lnTo>
                  <a:pt x="1032" y="1567"/>
                </a:lnTo>
                <a:close/>
                <a:moveTo>
                  <a:pt x="956" y="1567"/>
                </a:moveTo>
                <a:lnTo>
                  <a:pt x="909" y="1567"/>
                </a:lnTo>
                <a:lnTo>
                  <a:pt x="909" y="1517"/>
                </a:lnTo>
                <a:lnTo>
                  <a:pt x="956" y="1517"/>
                </a:lnTo>
                <a:lnTo>
                  <a:pt x="956" y="1567"/>
                </a:lnTo>
                <a:close/>
                <a:moveTo>
                  <a:pt x="3079" y="1491"/>
                </a:moveTo>
                <a:lnTo>
                  <a:pt x="3029" y="1491"/>
                </a:lnTo>
                <a:lnTo>
                  <a:pt x="3029" y="1442"/>
                </a:lnTo>
                <a:lnTo>
                  <a:pt x="3079" y="1442"/>
                </a:lnTo>
                <a:lnTo>
                  <a:pt x="3079" y="1491"/>
                </a:lnTo>
                <a:close/>
                <a:moveTo>
                  <a:pt x="3003" y="1491"/>
                </a:moveTo>
                <a:lnTo>
                  <a:pt x="2954" y="1491"/>
                </a:lnTo>
                <a:lnTo>
                  <a:pt x="2954" y="1442"/>
                </a:lnTo>
                <a:lnTo>
                  <a:pt x="3003" y="1442"/>
                </a:lnTo>
                <a:lnTo>
                  <a:pt x="3003" y="1491"/>
                </a:lnTo>
                <a:close/>
                <a:moveTo>
                  <a:pt x="2928" y="1491"/>
                </a:moveTo>
                <a:lnTo>
                  <a:pt x="2878" y="1491"/>
                </a:lnTo>
                <a:lnTo>
                  <a:pt x="2878" y="1442"/>
                </a:lnTo>
                <a:lnTo>
                  <a:pt x="2928" y="1442"/>
                </a:lnTo>
                <a:lnTo>
                  <a:pt x="2928" y="1491"/>
                </a:lnTo>
                <a:close/>
                <a:moveTo>
                  <a:pt x="2852" y="1491"/>
                </a:moveTo>
                <a:lnTo>
                  <a:pt x="2802" y="1491"/>
                </a:lnTo>
                <a:lnTo>
                  <a:pt x="2802" y="1442"/>
                </a:lnTo>
                <a:lnTo>
                  <a:pt x="2852" y="1442"/>
                </a:lnTo>
                <a:lnTo>
                  <a:pt x="2852" y="1491"/>
                </a:lnTo>
                <a:close/>
                <a:moveTo>
                  <a:pt x="2776" y="1491"/>
                </a:moveTo>
                <a:lnTo>
                  <a:pt x="2726" y="1491"/>
                </a:lnTo>
                <a:lnTo>
                  <a:pt x="2726" y="1442"/>
                </a:lnTo>
                <a:lnTo>
                  <a:pt x="2776" y="1442"/>
                </a:lnTo>
                <a:lnTo>
                  <a:pt x="2776" y="1491"/>
                </a:lnTo>
                <a:close/>
                <a:moveTo>
                  <a:pt x="2700" y="1491"/>
                </a:moveTo>
                <a:lnTo>
                  <a:pt x="2651" y="1491"/>
                </a:lnTo>
                <a:lnTo>
                  <a:pt x="2651" y="1442"/>
                </a:lnTo>
                <a:lnTo>
                  <a:pt x="2700" y="1442"/>
                </a:lnTo>
                <a:lnTo>
                  <a:pt x="2700" y="1491"/>
                </a:lnTo>
                <a:close/>
                <a:moveTo>
                  <a:pt x="2092" y="1491"/>
                </a:moveTo>
                <a:lnTo>
                  <a:pt x="2045" y="1491"/>
                </a:lnTo>
                <a:lnTo>
                  <a:pt x="2045" y="1442"/>
                </a:lnTo>
                <a:lnTo>
                  <a:pt x="2092" y="1442"/>
                </a:lnTo>
                <a:lnTo>
                  <a:pt x="2092" y="1491"/>
                </a:lnTo>
                <a:close/>
                <a:moveTo>
                  <a:pt x="1941" y="1491"/>
                </a:moveTo>
                <a:lnTo>
                  <a:pt x="1893" y="1491"/>
                </a:lnTo>
                <a:lnTo>
                  <a:pt x="1893" y="1442"/>
                </a:lnTo>
                <a:lnTo>
                  <a:pt x="1941" y="1442"/>
                </a:lnTo>
                <a:lnTo>
                  <a:pt x="1941" y="1491"/>
                </a:lnTo>
                <a:close/>
                <a:moveTo>
                  <a:pt x="1865" y="1491"/>
                </a:moveTo>
                <a:lnTo>
                  <a:pt x="1818" y="1491"/>
                </a:lnTo>
                <a:lnTo>
                  <a:pt x="1818" y="1442"/>
                </a:lnTo>
                <a:lnTo>
                  <a:pt x="1865" y="1442"/>
                </a:lnTo>
                <a:lnTo>
                  <a:pt x="1865" y="1491"/>
                </a:lnTo>
                <a:close/>
                <a:moveTo>
                  <a:pt x="1789" y="1491"/>
                </a:moveTo>
                <a:lnTo>
                  <a:pt x="1742" y="1491"/>
                </a:lnTo>
                <a:lnTo>
                  <a:pt x="1742" y="1442"/>
                </a:lnTo>
                <a:lnTo>
                  <a:pt x="1789" y="1442"/>
                </a:lnTo>
                <a:lnTo>
                  <a:pt x="1789" y="1491"/>
                </a:lnTo>
                <a:close/>
                <a:moveTo>
                  <a:pt x="1184" y="1491"/>
                </a:moveTo>
                <a:lnTo>
                  <a:pt x="1136" y="1491"/>
                </a:lnTo>
                <a:lnTo>
                  <a:pt x="1136" y="1442"/>
                </a:lnTo>
                <a:lnTo>
                  <a:pt x="1184" y="1442"/>
                </a:lnTo>
                <a:lnTo>
                  <a:pt x="1184" y="1491"/>
                </a:lnTo>
                <a:close/>
                <a:moveTo>
                  <a:pt x="1108" y="1491"/>
                </a:moveTo>
                <a:lnTo>
                  <a:pt x="1060" y="1491"/>
                </a:lnTo>
                <a:lnTo>
                  <a:pt x="1060" y="1442"/>
                </a:lnTo>
                <a:lnTo>
                  <a:pt x="1108" y="1442"/>
                </a:lnTo>
                <a:lnTo>
                  <a:pt x="1108" y="1491"/>
                </a:lnTo>
                <a:close/>
                <a:moveTo>
                  <a:pt x="1032" y="1491"/>
                </a:moveTo>
                <a:lnTo>
                  <a:pt x="985" y="1491"/>
                </a:lnTo>
                <a:lnTo>
                  <a:pt x="985" y="1442"/>
                </a:lnTo>
                <a:lnTo>
                  <a:pt x="1032" y="1442"/>
                </a:lnTo>
                <a:lnTo>
                  <a:pt x="1032" y="1491"/>
                </a:lnTo>
                <a:close/>
                <a:moveTo>
                  <a:pt x="956" y="1491"/>
                </a:moveTo>
                <a:lnTo>
                  <a:pt x="909" y="1491"/>
                </a:lnTo>
                <a:lnTo>
                  <a:pt x="909" y="1442"/>
                </a:lnTo>
                <a:lnTo>
                  <a:pt x="956" y="1442"/>
                </a:lnTo>
                <a:lnTo>
                  <a:pt x="956" y="1491"/>
                </a:lnTo>
                <a:close/>
                <a:moveTo>
                  <a:pt x="3003" y="1413"/>
                </a:moveTo>
                <a:lnTo>
                  <a:pt x="2954" y="1413"/>
                </a:lnTo>
                <a:lnTo>
                  <a:pt x="2954" y="1366"/>
                </a:lnTo>
                <a:lnTo>
                  <a:pt x="3003" y="1366"/>
                </a:lnTo>
                <a:lnTo>
                  <a:pt x="3003" y="1413"/>
                </a:lnTo>
                <a:close/>
                <a:moveTo>
                  <a:pt x="2928" y="1413"/>
                </a:moveTo>
                <a:lnTo>
                  <a:pt x="2878" y="1413"/>
                </a:lnTo>
                <a:lnTo>
                  <a:pt x="2878" y="1366"/>
                </a:lnTo>
                <a:lnTo>
                  <a:pt x="2928" y="1366"/>
                </a:lnTo>
                <a:lnTo>
                  <a:pt x="2928" y="1413"/>
                </a:lnTo>
                <a:close/>
                <a:moveTo>
                  <a:pt x="2852" y="1413"/>
                </a:moveTo>
                <a:lnTo>
                  <a:pt x="2802" y="1413"/>
                </a:lnTo>
                <a:lnTo>
                  <a:pt x="2802" y="1366"/>
                </a:lnTo>
                <a:lnTo>
                  <a:pt x="2852" y="1366"/>
                </a:lnTo>
                <a:lnTo>
                  <a:pt x="2852" y="1413"/>
                </a:lnTo>
                <a:close/>
                <a:moveTo>
                  <a:pt x="2092" y="1413"/>
                </a:moveTo>
                <a:lnTo>
                  <a:pt x="2045" y="1413"/>
                </a:lnTo>
                <a:lnTo>
                  <a:pt x="2045" y="1366"/>
                </a:lnTo>
                <a:lnTo>
                  <a:pt x="2092" y="1366"/>
                </a:lnTo>
                <a:lnTo>
                  <a:pt x="2092" y="1413"/>
                </a:lnTo>
                <a:close/>
                <a:moveTo>
                  <a:pt x="2016" y="1413"/>
                </a:moveTo>
                <a:lnTo>
                  <a:pt x="1969" y="1413"/>
                </a:lnTo>
                <a:lnTo>
                  <a:pt x="1969" y="1366"/>
                </a:lnTo>
                <a:lnTo>
                  <a:pt x="2016" y="1366"/>
                </a:lnTo>
                <a:lnTo>
                  <a:pt x="2016" y="1413"/>
                </a:lnTo>
                <a:close/>
                <a:moveTo>
                  <a:pt x="1941" y="1413"/>
                </a:moveTo>
                <a:lnTo>
                  <a:pt x="1893" y="1413"/>
                </a:lnTo>
                <a:lnTo>
                  <a:pt x="1893" y="1366"/>
                </a:lnTo>
                <a:lnTo>
                  <a:pt x="1941" y="1366"/>
                </a:lnTo>
                <a:lnTo>
                  <a:pt x="1941" y="1413"/>
                </a:lnTo>
                <a:close/>
                <a:moveTo>
                  <a:pt x="1865" y="1413"/>
                </a:moveTo>
                <a:lnTo>
                  <a:pt x="1818" y="1413"/>
                </a:lnTo>
                <a:lnTo>
                  <a:pt x="1818" y="1366"/>
                </a:lnTo>
                <a:lnTo>
                  <a:pt x="1865" y="1366"/>
                </a:lnTo>
                <a:lnTo>
                  <a:pt x="1865" y="1413"/>
                </a:lnTo>
                <a:close/>
                <a:moveTo>
                  <a:pt x="1789" y="1413"/>
                </a:moveTo>
                <a:lnTo>
                  <a:pt x="1742" y="1413"/>
                </a:lnTo>
                <a:lnTo>
                  <a:pt x="1742" y="1366"/>
                </a:lnTo>
                <a:lnTo>
                  <a:pt x="1789" y="1366"/>
                </a:lnTo>
                <a:lnTo>
                  <a:pt x="1789" y="1413"/>
                </a:lnTo>
                <a:close/>
                <a:moveTo>
                  <a:pt x="1259" y="1413"/>
                </a:moveTo>
                <a:lnTo>
                  <a:pt x="1212" y="1413"/>
                </a:lnTo>
                <a:lnTo>
                  <a:pt x="1212" y="1366"/>
                </a:lnTo>
                <a:lnTo>
                  <a:pt x="1259" y="1366"/>
                </a:lnTo>
                <a:lnTo>
                  <a:pt x="1259" y="1413"/>
                </a:lnTo>
                <a:close/>
                <a:moveTo>
                  <a:pt x="1184" y="1413"/>
                </a:moveTo>
                <a:lnTo>
                  <a:pt x="1136" y="1413"/>
                </a:lnTo>
                <a:lnTo>
                  <a:pt x="1136" y="1366"/>
                </a:lnTo>
                <a:lnTo>
                  <a:pt x="1184" y="1366"/>
                </a:lnTo>
                <a:lnTo>
                  <a:pt x="1184" y="1413"/>
                </a:lnTo>
                <a:close/>
                <a:moveTo>
                  <a:pt x="1108" y="1413"/>
                </a:moveTo>
                <a:lnTo>
                  <a:pt x="1060" y="1413"/>
                </a:lnTo>
                <a:lnTo>
                  <a:pt x="1060" y="1366"/>
                </a:lnTo>
                <a:lnTo>
                  <a:pt x="1108" y="1366"/>
                </a:lnTo>
                <a:lnTo>
                  <a:pt x="1108" y="1413"/>
                </a:lnTo>
                <a:close/>
                <a:moveTo>
                  <a:pt x="1032" y="1413"/>
                </a:moveTo>
                <a:lnTo>
                  <a:pt x="985" y="1413"/>
                </a:lnTo>
                <a:lnTo>
                  <a:pt x="985" y="1366"/>
                </a:lnTo>
                <a:lnTo>
                  <a:pt x="1032" y="1366"/>
                </a:lnTo>
                <a:lnTo>
                  <a:pt x="1032" y="1413"/>
                </a:lnTo>
                <a:close/>
                <a:moveTo>
                  <a:pt x="956" y="1413"/>
                </a:moveTo>
                <a:lnTo>
                  <a:pt x="909" y="1413"/>
                </a:lnTo>
                <a:lnTo>
                  <a:pt x="909" y="1366"/>
                </a:lnTo>
                <a:lnTo>
                  <a:pt x="956" y="1366"/>
                </a:lnTo>
                <a:lnTo>
                  <a:pt x="956" y="1413"/>
                </a:lnTo>
                <a:close/>
                <a:moveTo>
                  <a:pt x="3079" y="1338"/>
                </a:moveTo>
                <a:lnTo>
                  <a:pt x="3029" y="1338"/>
                </a:lnTo>
                <a:lnTo>
                  <a:pt x="3029" y="1290"/>
                </a:lnTo>
                <a:lnTo>
                  <a:pt x="3079" y="1290"/>
                </a:lnTo>
                <a:lnTo>
                  <a:pt x="3079" y="1338"/>
                </a:lnTo>
                <a:close/>
                <a:moveTo>
                  <a:pt x="3003" y="1338"/>
                </a:moveTo>
                <a:lnTo>
                  <a:pt x="2954" y="1338"/>
                </a:lnTo>
                <a:lnTo>
                  <a:pt x="2954" y="1290"/>
                </a:lnTo>
                <a:lnTo>
                  <a:pt x="3003" y="1290"/>
                </a:lnTo>
                <a:lnTo>
                  <a:pt x="3003" y="1338"/>
                </a:lnTo>
                <a:close/>
                <a:moveTo>
                  <a:pt x="2016" y="1338"/>
                </a:moveTo>
                <a:lnTo>
                  <a:pt x="1969" y="1338"/>
                </a:lnTo>
                <a:lnTo>
                  <a:pt x="1969" y="1290"/>
                </a:lnTo>
                <a:lnTo>
                  <a:pt x="2016" y="1290"/>
                </a:lnTo>
                <a:lnTo>
                  <a:pt x="2016" y="1338"/>
                </a:lnTo>
                <a:close/>
                <a:moveTo>
                  <a:pt x="1941" y="1338"/>
                </a:moveTo>
                <a:lnTo>
                  <a:pt x="1893" y="1338"/>
                </a:lnTo>
                <a:lnTo>
                  <a:pt x="1893" y="1290"/>
                </a:lnTo>
                <a:lnTo>
                  <a:pt x="1941" y="1290"/>
                </a:lnTo>
                <a:lnTo>
                  <a:pt x="1941" y="1338"/>
                </a:lnTo>
                <a:close/>
                <a:moveTo>
                  <a:pt x="1865" y="1338"/>
                </a:moveTo>
                <a:lnTo>
                  <a:pt x="1818" y="1338"/>
                </a:lnTo>
                <a:lnTo>
                  <a:pt x="1818" y="1290"/>
                </a:lnTo>
                <a:lnTo>
                  <a:pt x="1865" y="1290"/>
                </a:lnTo>
                <a:lnTo>
                  <a:pt x="1865" y="1338"/>
                </a:lnTo>
                <a:close/>
                <a:moveTo>
                  <a:pt x="1789" y="1338"/>
                </a:moveTo>
                <a:lnTo>
                  <a:pt x="1742" y="1338"/>
                </a:lnTo>
                <a:lnTo>
                  <a:pt x="1742" y="1290"/>
                </a:lnTo>
                <a:lnTo>
                  <a:pt x="1789" y="1290"/>
                </a:lnTo>
                <a:lnTo>
                  <a:pt x="1789" y="1338"/>
                </a:lnTo>
                <a:close/>
                <a:moveTo>
                  <a:pt x="1259" y="1338"/>
                </a:moveTo>
                <a:lnTo>
                  <a:pt x="1212" y="1338"/>
                </a:lnTo>
                <a:lnTo>
                  <a:pt x="1212" y="1290"/>
                </a:lnTo>
                <a:lnTo>
                  <a:pt x="1259" y="1290"/>
                </a:lnTo>
                <a:lnTo>
                  <a:pt x="1259" y="1338"/>
                </a:lnTo>
                <a:close/>
                <a:moveTo>
                  <a:pt x="1184" y="1338"/>
                </a:moveTo>
                <a:lnTo>
                  <a:pt x="1136" y="1338"/>
                </a:lnTo>
                <a:lnTo>
                  <a:pt x="1136" y="1290"/>
                </a:lnTo>
                <a:lnTo>
                  <a:pt x="1184" y="1290"/>
                </a:lnTo>
                <a:lnTo>
                  <a:pt x="1184" y="1338"/>
                </a:lnTo>
                <a:close/>
                <a:moveTo>
                  <a:pt x="1108" y="1338"/>
                </a:moveTo>
                <a:lnTo>
                  <a:pt x="1060" y="1338"/>
                </a:lnTo>
                <a:lnTo>
                  <a:pt x="1060" y="1290"/>
                </a:lnTo>
                <a:lnTo>
                  <a:pt x="1108" y="1290"/>
                </a:lnTo>
                <a:lnTo>
                  <a:pt x="1108" y="1338"/>
                </a:lnTo>
                <a:close/>
                <a:moveTo>
                  <a:pt x="1032" y="1338"/>
                </a:moveTo>
                <a:lnTo>
                  <a:pt x="985" y="1338"/>
                </a:lnTo>
                <a:lnTo>
                  <a:pt x="985" y="1290"/>
                </a:lnTo>
                <a:lnTo>
                  <a:pt x="1032" y="1290"/>
                </a:lnTo>
                <a:lnTo>
                  <a:pt x="1032" y="1338"/>
                </a:lnTo>
                <a:close/>
                <a:moveTo>
                  <a:pt x="956" y="1338"/>
                </a:moveTo>
                <a:lnTo>
                  <a:pt x="909" y="1338"/>
                </a:lnTo>
                <a:lnTo>
                  <a:pt x="909" y="1290"/>
                </a:lnTo>
                <a:lnTo>
                  <a:pt x="956" y="1290"/>
                </a:lnTo>
                <a:lnTo>
                  <a:pt x="956" y="1338"/>
                </a:lnTo>
                <a:close/>
                <a:moveTo>
                  <a:pt x="881" y="1338"/>
                </a:moveTo>
                <a:lnTo>
                  <a:pt x="833" y="1338"/>
                </a:lnTo>
                <a:lnTo>
                  <a:pt x="833" y="1290"/>
                </a:lnTo>
                <a:lnTo>
                  <a:pt x="881" y="1290"/>
                </a:lnTo>
                <a:lnTo>
                  <a:pt x="881" y="1338"/>
                </a:lnTo>
                <a:close/>
                <a:moveTo>
                  <a:pt x="3003" y="1262"/>
                </a:moveTo>
                <a:lnTo>
                  <a:pt x="2954" y="1262"/>
                </a:lnTo>
                <a:lnTo>
                  <a:pt x="2954" y="1215"/>
                </a:lnTo>
                <a:lnTo>
                  <a:pt x="3003" y="1215"/>
                </a:lnTo>
                <a:lnTo>
                  <a:pt x="3003" y="1262"/>
                </a:lnTo>
                <a:close/>
                <a:moveTo>
                  <a:pt x="2928" y="1262"/>
                </a:moveTo>
                <a:lnTo>
                  <a:pt x="2878" y="1262"/>
                </a:lnTo>
                <a:lnTo>
                  <a:pt x="2878" y="1215"/>
                </a:lnTo>
                <a:lnTo>
                  <a:pt x="2928" y="1215"/>
                </a:lnTo>
                <a:lnTo>
                  <a:pt x="2928" y="1262"/>
                </a:lnTo>
                <a:close/>
                <a:moveTo>
                  <a:pt x="2776" y="1262"/>
                </a:moveTo>
                <a:lnTo>
                  <a:pt x="2726" y="1262"/>
                </a:lnTo>
                <a:lnTo>
                  <a:pt x="2726" y="1215"/>
                </a:lnTo>
                <a:lnTo>
                  <a:pt x="2776" y="1215"/>
                </a:lnTo>
                <a:lnTo>
                  <a:pt x="2776" y="1262"/>
                </a:lnTo>
                <a:close/>
                <a:moveTo>
                  <a:pt x="2700" y="1262"/>
                </a:moveTo>
                <a:lnTo>
                  <a:pt x="2651" y="1262"/>
                </a:lnTo>
                <a:lnTo>
                  <a:pt x="2651" y="1215"/>
                </a:lnTo>
                <a:lnTo>
                  <a:pt x="2700" y="1215"/>
                </a:lnTo>
                <a:lnTo>
                  <a:pt x="2700" y="1262"/>
                </a:lnTo>
                <a:close/>
                <a:moveTo>
                  <a:pt x="2622" y="1262"/>
                </a:moveTo>
                <a:lnTo>
                  <a:pt x="2575" y="1262"/>
                </a:lnTo>
                <a:lnTo>
                  <a:pt x="2575" y="1215"/>
                </a:lnTo>
                <a:lnTo>
                  <a:pt x="2622" y="1215"/>
                </a:lnTo>
                <a:lnTo>
                  <a:pt x="2622" y="1262"/>
                </a:lnTo>
                <a:close/>
                <a:moveTo>
                  <a:pt x="2016" y="1262"/>
                </a:moveTo>
                <a:lnTo>
                  <a:pt x="1969" y="1262"/>
                </a:lnTo>
                <a:lnTo>
                  <a:pt x="1969" y="1215"/>
                </a:lnTo>
                <a:lnTo>
                  <a:pt x="2016" y="1215"/>
                </a:lnTo>
                <a:lnTo>
                  <a:pt x="2016" y="1262"/>
                </a:lnTo>
                <a:close/>
                <a:moveTo>
                  <a:pt x="1941" y="1262"/>
                </a:moveTo>
                <a:lnTo>
                  <a:pt x="1893" y="1262"/>
                </a:lnTo>
                <a:lnTo>
                  <a:pt x="1893" y="1215"/>
                </a:lnTo>
                <a:lnTo>
                  <a:pt x="1941" y="1215"/>
                </a:lnTo>
                <a:lnTo>
                  <a:pt x="1941" y="1262"/>
                </a:lnTo>
                <a:close/>
                <a:moveTo>
                  <a:pt x="1865" y="1262"/>
                </a:moveTo>
                <a:lnTo>
                  <a:pt x="1818" y="1262"/>
                </a:lnTo>
                <a:lnTo>
                  <a:pt x="1818" y="1215"/>
                </a:lnTo>
                <a:lnTo>
                  <a:pt x="1865" y="1215"/>
                </a:lnTo>
                <a:lnTo>
                  <a:pt x="1865" y="1262"/>
                </a:lnTo>
                <a:close/>
                <a:moveTo>
                  <a:pt x="1789" y="1262"/>
                </a:moveTo>
                <a:lnTo>
                  <a:pt x="1742" y="1262"/>
                </a:lnTo>
                <a:lnTo>
                  <a:pt x="1742" y="1215"/>
                </a:lnTo>
                <a:lnTo>
                  <a:pt x="1789" y="1215"/>
                </a:lnTo>
                <a:lnTo>
                  <a:pt x="1789" y="1262"/>
                </a:lnTo>
                <a:close/>
                <a:moveTo>
                  <a:pt x="1259" y="1262"/>
                </a:moveTo>
                <a:lnTo>
                  <a:pt x="1212" y="1262"/>
                </a:lnTo>
                <a:lnTo>
                  <a:pt x="1212" y="1215"/>
                </a:lnTo>
                <a:lnTo>
                  <a:pt x="1259" y="1215"/>
                </a:lnTo>
                <a:lnTo>
                  <a:pt x="1259" y="1262"/>
                </a:lnTo>
                <a:close/>
                <a:moveTo>
                  <a:pt x="1184" y="1262"/>
                </a:moveTo>
                <a:lnTo>
                  <a:pt x="1136" y="1262"/>
                </a:lnTo>
                <a:lnTo>
                  <a:pt x="1136" y="1215"/>
                </a:lnTo>
                <a:lnTo>
                  <a:pt x="1184" y="1215"/>
                </a:lnTo>
                <a:lnTo>
                  <a:pt x="1184" y="1262"/>
                </a:lnTo>
                <a:close/>
                <a:moveTo>
                  <a:pt x="1108" y="1262"/>
                </a:moveTo>
                <a:lnTo>
                  <a:pt x="1060" y="1262"/>
                </a:lnTo>
                <a:lnTo>
                  <a:pt x="1060" y="1215"/>
                </a:lnTo>
                <a:lnTo>
                  <a:pt x="1108" y="1215"/>
                </a:lnTo>
                <a:lnTo>
                  <a:pt x="1108" y="1262"/>
                </a:lnTo>
                <a:close/>
                <a:moveTo>
                  <a:pt x="1032" y="1262"/>
                </a:moveTo>
                <a:lnTo>
                  <a:pt x="985" y="1262"/>
                </a:lnTo>
                <a:lnTo>
                  <a:pt x="985" y="1215"/>
                </a:lnTo>
                <a:lnTo>
                  <a:pt x="1032" y="1215"/>
                </a:lnTo>
                <a:lnTo>
                  <a:pt x="1032" y="1262"/>
                </a:lnTo>
                <a:close/>
                <a:moveTo>
                  <a:pt x="956" y="1262"/>
                </a:moveTo>
                <a:lnTo>
                  <a:pt x="909" y="1262"/>
                </a:lnTo>
                <a:lnTo>
                  <a:pt x="909" y="1215"/>
                </a:lnTo>
                <a:lnTo>
                  <a:pt x="956" y="1215"/>
                </a:lnTo>
                <a:lnTo>
                  <a:pt x="956" y="1262"/>
                </a:lnTo>
                <a:close/>
                <a:moveTo>
                  <a:pt x="881" y="1262"/>
                </a:moveTo>
                <a:lnTo>
                  <a:pt x="833" y="1262"/>
                </a:lnTo>
                <a:lnTo>
                  <a:pt x="833" y="1215"/>
                </a:lnTo>
                <a:lnTo>
                  <a:pt x="881" y="1215"/>
                </a:lnTo>
                <a:lnTo>
                  <a:pt x="881" y="1262"/>
                </a:lnTo>
                <a:close/>
                <a:moveTo>
                  <a:pt x="2700" y="1186"/>
                </a:moveTo>
                <a:lnTo>
                  <a:pt x="2651" y="1186"/>
                </a:lnTo>
                <a:lnTo>
                  <a:pt x="2651" y="1139"/>
                </a:lnTo>
                <a:lnTo>
                  <a:pt x="2700" y="1139"/>
                </a:lnTo>
                <a:lnTo>
                  <a:pt x="2700" y="1186"/>
                </a:lnTo>
                <a:close/>
                <a:moveTo>
                  <a:pt x="2622" y="1186"/>
                </a:moveTo>
                <a:lnTo>
                  <a:pt x="2575" y="1186"/>
                </a:lnTo>
                <a:lnTo>
                  <a:pt x="2575" y="1139"/>
                </a:lnTo>
                <a:lnTo>
                  <a:pt x="2622" y="1139"/>
                </a:lnTo>
                <a:lnTo>
                  <a:pt x="2622" y="1186"/>
                </a:lnTo>
                <a:close/>
                <a:moveTo>
                  <a:pt x="2547" y="1186"/>
                </a:moveTo>
                <a:lnTo>
                  <a:pt x="2499" y="1186"/>
                </a:lnTo>
                <a:lnTo>
                  <a:pt x="2499" y="1139"/>
                </a:lnTo>
                <a:lnTo>
                  <a:pt x="2547" y="1139"/>
                </a:lnTo>
                <a:lnTo>
                  <a:pt x="2547" y="1186"/>
                </a:lnTo>
                <a:close/>
                <a:moveTo>
                  <a:pt x="2092" y="1186"/>
                </a:moveTo>
                <a:lnTo>
                  <a:pt x="2045" y="1186"/>
                </a:lnTo>
                <a:lnTo>
                  <a:pt x="2045" y="1139"/>
                </a:lnTo>
                <a:lnTo>
                  <a:pt x="2092" y="1139"/>
                </a:lnTo>
                <a:lnTo>
                  <a:pt x="2092" y="1186"/>
                </a:lnTo>
                <a:close/>
                <a:moveTo>
                  <a:pt x="2016" y="1186"/>
                </a:moveTo>
                <a:lnTo>
                  <a:pt x="1969" y="1186"/>
                </a:lnTo>
                <a:lnTo>
                  <a:pt x="1969" y="1139"/>
                </a:lnTo>
                <a:lnTo>
                  <a:pt x="2016" y="1139"/>
                </a:lnTo>
                <a:lnTo>
                  <a:pt x="2016" y="1186"/>
                </a:lnTo>
                <a:close/>
                <a:moveTo>
                  <a:pt x="1941" y="1186"/>
                </a:moveTo>
                <a:lnTo>
                  <a:pt x="1893" y="1186"/>
                </a:lnTo>
                <a:lnTo>
                  <a:pt x="1893" y="1139"/>
                </a:lnTo>
                <a:lnTo>
                  <a:pt x="1941" y="1139"/>
                </a:lnTo>
                <a:lnTo>
                  <a:pt x="1941" y="1186"/>
                </a:lnTo>
                <a:close/>
                <a:moveTo>
                  <a:pt x="1865" y="1186"/>
                </a:moveTo>
                <a:lnTo>
                  <a:pt x="1818" y="1186"/>
                </a:lnTo>
                <a:lnTo>
                  <a:pt x="1818" y="1139"/>
                </a:lnTo>
                <a:lnTo>
                  <a:pt x="1865" y="1139"/>
                </a:lnTo>
                <a:lnTo>
                  <a:pt x="1865" y="1186"/>
                </a:lnTo>
                <a:close/>
                <a:moveTo>
                  <a:pt x="1789" y="1186"/>
                </a:moveTo>
                <a:lnTo>
                  <a:pt x="1742" y="1186"/>
                </a:lnTo>
                <a:lnTo>
                  <a:pt x="1742" y="1139"/>
                </a:lnTo>
                <a:lnTo>
                  <a:pt x="1789" y="1139"/>
                </a:lnTo>
                <a:lnTo>
                  <a:pt x="1789" y="1186"/>
                </a:lnTo>
                <a:close/>
                <a:moveTo>
                  <a:pt x="1714" y="1186"/>
                </a:moveTo>
                <a:lnTo>
                  <a:pt x="1666" y="1186"/>
                </a:lnTo>
                <a:lnTo>
                  <a:pt x="1666" y="1139"/>
                </a:lnTo>
                <a:lnTo>
                  <a:pt x="1714" y="1139"/>
                </a:lnTo>
                <a:lnTo>
                  <a:pt x="1714" y="1186"/>
                </a:lnTo>
                <a:close/>
                <a:moveTo>
                  <a:pt x="1638" y="1186"/>
                </a:moveTo>
                <a:lnTo>
                  <a:pt x="1591" y="1186"/>
                </a:lnTo>
                <a:lnTo>
                  <a:pt x="1591" y="1139"/>
                </a:lnTo>
                <a:lnTo>
                  <a:pt x="1638" y="1139"/>
                </a:lnTo>
                <a:lnTo>
                  <a:pt x="1638" y="1186"/>
                </a:lnTo>
                <a:close/>
                <a:moveTo>
                  <a:pt x="1562" y="1186"/>
                </a:moveTo>
                <a:lnTo>
                  <a:pt x="1515" y="1186"/>
                </a:lnTo>
                <a:lnTo>
                  <a:pt x="1515" y="1139"/>
                </a:lnTo>
                <a:lnTo>
                  <a:pt x="1562" y="1139"/>
                </a:lnTo>
                <a:lnTo>
                  <a:pt x="1562" y="1186"/>
                </a:lnTo>
                <a:close/>
                <a:moveTo>
                  <a:pt x="1108" y="1186"/>
                </a:moveTo>
                <a:lnTo>
                  <a:pt x="1060" y="1186"/>
                </a:lnTo>
                <a:lnTo>
                  <a:pt x="1060" y="1139"/>
                </a:lnTo>
                <a:lnTo>
                  <a:pt x="1108" y="1139"/>
                </a:lnTo>
                <a:lnTo>
                  <a:pt x="1108" y="1186"/>
                </a:lnTo>
                <a:close/>
                <a:moveTo>
                  <a:pt x="1032" y="1186"/>
                </a:moveTo>
                <a:lnTo>
                  <a:pt x="985" y="1186"/>
                </a:lnTo>
                <a:lnTo>
                  <a:pt x="985" y="1139"/>
                </a:lnTo>
                <a:lnTo>
                  <a:pt x="1032" y="1139"/>
                </a:lnTo>
                <a:lnTo>
                  <a:pt x="1032" y="1186"/>
                </a:lnTo>
                <a:close/>
                <a:moveTo>
                  <a:pt x="956" y="1186"/>
                </a:moveTo>
                <a:lnTo>
                  <a:pt x="909" y="1186"/>
                </a:lnTo>
                <a:lnTo>
                  <a:pt x="909" y="1139"/>
                </a:lnTo>
                <a:lnTo>
                  <a:pt x="956" y="1139"/>
                </a:lnTo>
                <a:lnTo>
                  <a:pt x="956" y="1186"/>
                </a:lnTo>
                <a:close/>
                <a:moveTo>
                  <a:pt x="881" y="1186"/>
                </a:moveTo>
                <a:lnTo>
                  <a:pt x="833" y="1186"/>
                </a:lnTo>
                <a:lnTo>
                  <a:pt x="833" y="1139"/>
                </a:lnTo>
                <a:lnTo>
                  <a:pt x="881" y="1139"/>
                </a:lnTo>
                <a:lnTo>
                  <a:pt x="881" y="1186"/>
                </a:lnTo>
                <a:close/>
                <a:moveTo>
                  <a:pt x="2852" y="1110"/>
                </a:moveTo>
                <a:lnTo>
                  <a:pt x="2802" y="1110"/>
                </a:lnTo>
                <a:lnTo>
                  <a:pt x="2802" y="1063"/>
                </a:lnTo>
                <a:lnTo>
                  <a:pt x="2852" y="1063"/>
                </a:lnTo>
                <a:lnTo>
                  <a:pt x="2852" y="1110"/>
                </a:lnTo>
                <a:close/>
                <a:moveTo>
                  <a:pt x="2622" y="1110"/>
                </a:moveTo>
                <a:lnTo>
                  <a:pt x="2575" y="1110"/>
                </a:lnTo>
                <a:lnTo>
                  <a:pt x="2575" y="1063"/>
                </a:lnTo>
                <a:lnTo>
                  <a:pt x="2622" y="1063"/>
                </a:lnTo>
                <a:lnTo>
                  <a:pt x="2622" y="1110"/>
                </a:lnTo>
                <a:close/>
                <a:moveTo>
                  <a:pt x="2395" y="1110"/>
                </a:moveTo>
                <a:lnTo>
                  <a:pt x="2348" y="1110"/>
                </a:lnTo>
                <a:lnTo>
                  <a:pt x="2348" y="1063"/>
                </a:lnTo>
                <a:lnTo>
                  <a:pt x="2395" y="1063"/>
                </a:lnTo>
                <a:lnTo>
                  <a:pt x="2395" y="1110"/>
                </a:lnTo>
                <a:close/>
                <a:moveTo>
                  <a:pt x="2016" y="1110"/>
                </a:moveTo>
                <a:lnTo>
                  <a:pt x="1969" y="1110"/>
                </a:lnTo>
                <a:lnTo>
                  <a:pt x="1969" y="1063"/>
                </a:lnTo>
                <a:lnTo>
                  <a:pt x="2016" y="1063"/>
                </a:lnTo>
                <a:lnTo>
                  <a:pt x="2016" y="1110"/>
                </a:lnTo>
                <a:close/>
                <a:moveTo>
                  <a:pt x="1941" y="1110"/>
                </a:moveTo>
                <a:lnTo>
                  <a:pt x="1893" y="1110"/>
                </a:lnTo>
                <a:lnTo>
                  <a:pt x="1893" y="1063"/>
                </a:lnTo>
                <a:lnTo>
                  <a:pt x="1941" y="1063"/>
                </a:lnTo>
                <a:lnTo>
                  <a:pt x="1941" y="1110"/>
                </a:lnTo>
                <a:close/>
                <a:moveTo>
                  <a:pt x="1865" y="1110"/>
                </a:moveTo>
                <a:lnTo>
                  <a:pt x="1818" y="1110"/>
                </a:lnTo>
                <a:lnTo>
                  <a:pt x="1818" y="1063"/>
                </a:lnTo>
                <a:lnTo>
                  <a:pt x="1865" y="1063"/>
                </a:lnTo>
                <a:lnTo>
                  <a:pt x="1865" y="1110"/>
                </a:lnTo>
                <a:close/>
                <a:moveTo>
                  <a:pt x="1789" y="1110"/>
                </a:moveTo>
                <a:lnTo>
                  <a:pt x="1742" y="1110"/>
                </a:lnTo>
                <a:lnTo>
                  <a:pt x="1742" y="1063"/>
                </a:lnTo>
                <a:lnTo>
                  <a:pt x="1789" y="1063"/>
                </a:lnTo>
                <a:lnTo>
                  <a:pt x="1789" y="1110"/>
                </a:lnTo>
                <a:close/>
                <a:moveTo>
                  <a:pt x="1714" y="1110"/>
                </a:moveTo>
                <a:lnTo>
                  <a:pt x="1666" y="1110"/>
                </a:lnTo>
                <a:lnTo>
                  <a:pt x="1666" y="1063"/>
                </a:lnTo>
                <a:lnTo>
                  <a:pt x="1714" y="1063"/>
                </a:lnTo>
                <a:lnTo>
                  <a:pt x="1714" y="1110"/>
                </a:lnTo>
                <a:close/>
                <a:moveTo>
                  <a:pt x="1638" y="1110"/>
                </a:moveTo>
                <a:lnTo>
                  <a:pt x="1591" y="1110"/>
                </a:lnTo>
                <a:lnTo>
                  <a:pt x="1591" y="1063"/>
                </a:lnTo>
                <a:lnTo>
                  <a:pt x="1638" y="1063"/>
                </a:lnTo>
                <a:lnTo>
                  <a:pt x="1638" y="1110"/>
                </a:lnTo>
                <a:close/>
                <a:moveTo>
                  <a:pt x="1562" y="1110"/>
                </a:moveTo>
                <a:lnTo>
                  <a:pt x="1515" y="1110"/>
                </a:lnTo>
                <a:lnTo>
                  <a:pt x="1515" y="1063"/>
                </a:lnTo>
                <a:lnTo>
                  <a:pt x="1562" y="1063"/>
                </a:lnTo>
                <a:lnTo>
                  <a:pt x="1562" y="1110"/>
                </a:lnTo>
                <a:close/>
                <a:moveTo>
                  <a:pt x="1486" y="1110"/>
                </a:moveTo>
                <a:lnTo>
                  <a:pt x="1439" y="1110"/>
                </a:lnTo>
                <a:lnTo>
                  <a:pt x="1439" y="1063"/>
                </a:lnTo>
                <a:lnTo>
                  <a:pt x="1486" y="1063"/>
                </a:lnTo>
                <a:lnTo>
                  <a:pt x="1486" y="1110"/>
                </a:lnTo>
                <a:close/>
                <a:moveTo>
                  <a:pt x="1032" y="1110"/>
                </a:moveTo>
                <a:lnTo>
                  <a:pt x="985" y="1110"/>
                </a:lnTo>
                <a:lnTo>
                  <a:pt x="985" y="1063"/>
                </a:lnTo>
                <a:lnTo>
                  <a:pt x="1032" y="1063"/>
                </a:lnTo>
                <a:lnTo>
                  <a:pt x="1032" y="1110"/>
                </a:lnTo>
                <a:close/>
                <a:moveTo>
                  <a:pt x="956" y="1110"/>
                </a:moveTo>
                <a:lnTo>
                  <a:pt x="909" y="1110"/>
                </a:lnTo>
                <a:lnTo>
                  <a:pt x="909" y="1063"/>
                </a:lnTo>
                <a:lnTo>
                  <a:pt x="956" y="1063"/>
                </a:lnTo>
                <a:lnTo>
                  <a:pt x="956" y="1110"/>
                </a:lnTo>
                <a:close/>
                <a:moveTo>
                  <a:pt x="881" y="1110"/>
                </a:moveTo>
                <a:lnTo>
                  <a:pt x="833" y="1110"/>
                </a:lnTo>
                <a:lnTo>
                  <a:pt x="833" y="1063"/>
                </a:lnTo>
                <a:lnTo>
                  <a:pt x="881" y="1063"/>
                </a:lnTo>
                <a:lnTo>
                  <a:pt x="881" y="1110"/>
                </a:lnTo>
                <a:close/>
                <a:moveTo>
                  <a:pt x="805" y="1110"/>
                </a:moveTo>
                <a:lnTo>
                  <a:pt x="758" y="1110"/>
                </a:lnTo>
                <a:lnTo>
                  <a:pt x="758" y="1063"/>
                </a:lnTo>
                <a:lnTo>
                  <a:pt x="805" y="1063"/>
                </a:lnTo>
                <a:lnTo>
                  <a:pt x="805" y="1110"/>
                </a:lnTo>
                <a:close/>
                <a:moveTo>
                  <a:pt x="2622" y="1035"/>
                </a:moveTo>
                <a:lnTo>
                  <a:pt x="2575" y="1035"/>
                </a:lnTo>
                <a:lnTo>
                  <a:pt x="2575" y="987"/>
                </a:lnTo>
                <a:lnTo>
                  <a:pt x="2622" y="987"/>
                </a:lnTo>
                <a:lnTo>
                  <a:pt x="2622" y="1035"/>
                </a:lnTo>
                <a:close/>
                <a:moveTo>
                  <a:pt x="2547" y="1035"/>
                </a:moveTo>
                <a:lnTo>
                  <a:pt x="2499" y="1035"/>
                </a:lnTo>
                <a:lnTo>
                  <a:pt x="2499" y="987"/>
                </a:lnTo>
                <a:lnTo>
                  <a:pt x="2547" y="987"/>
                </a:lnTo>
                <a:lnTo>
                  <a:pt x="2547" y="1035"/>
                </a:lnTo>
                <a:close/>
                <a:moveTo>
                  <a:pt x="2471" y="1035"/>
                </a:moveTo>
                <a:lnTo>
                  <a:pt x="2424" y="1035"/>
                </a:lnTo>
                <a:lnTo>
                  <a:pt x="2424" y="987"/>
                </a:lnTo>
                <a:lnTo>
                  <a:pt x="2471" y="987"/>
                </a:lnTo>
                <a:lnTo>
                  <a:pt x="2471" y="1035"/>
                </a:lnTo>
                <a:close/>
                <a:moveTo>
                  <a:pt x="2395" y="1035"/>
                </a:moveTo>
                <a:lnTo>
                  <a:pt x="2348" y="1035"/>
                </a:lnTo>
                <a:lnTo>
                  <a:pt x="2348" y="987"/>
                </a:lnTo>
                <a:lnTo>
                  <a:pt x="2395" y="987"/>
                </a:lnTo>
                <a:lnTo>
                  <a:pt x="2395" y="1035"/>
                </a:lnTo>
                <a:close/>
                <a:moveTo>
                  <a:pt x="2319" y="1035"/>
                </a:moveTo>
                <a:lnTo>
                  <a:pt x="2272" y="1035"/>
                </a:lnTo>
                <a:lnTo>
                  <a:pt x="2272" y="987"/>
                </a:lnTo>
                <a:lnTo>
                  <a:pt x="2319" y="987"/>
                </a:lnTo>
                <a:lnTo>
                  <a:pt x="2319" y="1035"/>
                </a:lnTo>
                <a:close/>
                <a:moveTo>
                  <a:pt x="2168" y="1035"/>
                </a:moveTo>
                <a:lnTo>
                  <a:pt x="2121" y="1035"/>
                </a:lnTo>
                <a:lnTo>
                  <a:pt x="2121" y="987"/>
                </a:lnTo>
                <a:lnTo>
                  <a:pt x="2168" y="987"/>
                </a:lnTo>
                <a:lnTo>
                  <a:pt x="2168" y="1035"/>
                </a:lnTo>
                <a:close/>
                <a:moveTo>
                  <a:pt x="2092" y="1035"/>
                </a:moveTo>
                <a:lnTo>
                  <a:pt x="2045" y="1035"/>
                </a:lnTo>
                <a:lnTo>
                  <a:pt x="2045" y="987"/>
                </a:lnTo>
                <a:lnTo>
                  <a:pt x="2092" y="987"/>
                </a:lnTo>
                <a:lnTo>
                  <a:pt x="2092" y="1035"/>
                </a:lnTo>
                <a:close/>
                <a:moveTo>
                  <a:pt x="2016" y="1035"/>
                </a:moveTo>
                <a:lnTo>
                  <a:pt x="1969" y="1035"/>
                </a:lnTo>
                <a:lnTo>
                  <a:pt x="1969" y="987"/>
                </a:lnTo>
                <a:lnTo>
                  <a:pt x="2016" y="987"/>
                </a:lnTo>
                <a:lnTo>
                  <a:pt x="2016" y="1035"/>
                </a:lnTo>
                <a:close/>
                <a:moveTo>
                  <a:pt x="1941" y="1035"/>
                </a:moveTo>
                <a:lnTo>
                  <a:pt x="1893" y="1035"/>
                </a:lnTo>
                <a:lnTo>
                  <a:pt x="1893" y="987"/>
                </a:lnTo>
                <a:lnTo>
                  <a:pt x="1941" y="987"/>
                </a:lnTo>
                <a:lnTo>
                  <a:pt x="1941" y="1035"/>
                </a:lnTo>
                <a:close/>
                <a:moveTo>
                  <a:pt x="1865" y="1035"/>
                </a:moveTo>
                <a:lnTo>
                  <a:pt x="1818" y="1035"/>
                </a:lnTo>
                <a:lnTo>
                  <a:pt x="1818" y="987"/>
                </a:lnTo>
                <a:lnTo>
                  <a:pt x="1865" y="987"/>
                </a:lnTo>
                <a:lnTo>
                  <a:pt x="1865" y="1035"/>
                </a:lnTo>
                <a:close/>
                <a:moveTo>
                  <a:pt x="1789" y="1035"/>
                </a:moveTo>
                <a:lnTo>
                  <a:pt x="1742" y="1035"/>
                </a:lnTo>
                <a:lnTo>
                  <a:pt x="1742" y="987"/>
                </a:lnTo>
                <a:lnTo>
                  <a:pt x="1789" y="987"/>
                </a:lnTo>
                <a:lnTo>
                  <a:pt x="1789" y="1035"/>
                </a:lnTo>
                <a:close/>
                <a:moveTo>
                  <a:pt x="1714" y="1035"/>
                </a:moveTo>
                <a:lnTo>
                  <a:pt x="1666" y="1035"/>
                </a:lnTo>
                <a:lnTo>
                  <a:pt x="1666" y="987"/>
                </a:lnTo>
                <a:lnTo>
                  <a:pt x="1714" y="987"/>
                </a:lnTo>
                <a:lnTo>
                  <a:pt x="1714" y="1035"/>
                </a:lnTo>
                <a:close/>
                <a:moveTo>
                  <a:pt x="1638" y="1035"/>
                </a:moveTo>
                <a:lnTo>
                  <a:pt x="1591" y="1035"/>
                </a:lnTo>
                <a:lnTo>
                  <a:pt x="1591" y="987"/>
                </a:lnTo>
                <a:lnTo>
                  <a:pt x="1638" y="987"/>
                </a:lnTo>
                <a:lnTo>
                  <a:pt x="1638" y="1035"/>
                </a:lnTo>
                <a:close/>
                <a:moveTo>
                  <a:pt x="1562" y="1035"/>
                </a:moveTo>
                <a:lnTo>
                  <a:pt x="1515" y="1035"/>
                </a:lnTo>
                <a:lnTo>
                  <a:pt x="1515" y="987"/>
                </a:lnTo>
                <a:lnTo>
                  <a:pt x="1562" y="987"/>
                </a:lnTo>
                <a:lnTo>
                  <a:pt x="1562" y="1035"/>
                </a:lnTo>
                <a:close/>
                <a:moveTo>
                  <a:pt x="1486" y="1035"/>
                </a:moveTo>
                <a:lnTo>
                  <a:pt x="1439" y="1035"/>
                </a:lnTo>
                <a:lnTo>
                  <a:pt x="1439" y="987"/>
                </a:lnTo>
                <a:lnTo>
                  <a:pt x="1486" y="987"/>
                </a:lnTo>
                <a:lnTo>
                  <a:pt x="1486" y="1035"/>
                </a:lnTo>
                <a:close/>
                <a:moveTo>
                  <a:pt x="805" y="1035"/>
                </a:moveTo>
                <a:lnTo>
                  <a:pt x="758" y="1035"/>
                </a:lnTo>
                <a:lnTo>
                  <a:pt x="758" y="987"/>
                </a:lnTo>
                <a:lnTo>
                  <a:pt x="805" y="987"/>
                </a:lnTo>
                <a:lnTo>
                  <a:pt x="805" y="1035"/>
                </a:lnTo>
                <a:close/>
                <a:moveTo>
                  <a:pt x="729" y="1035"/>
                </a:moveTo>
                <a:lnTo>
                  <a:pt x="682" y="1035"/>
                </a:lnTo>
                <a:lnTo>
                  <a:pt x="682" y="987"/>
                </a:lnTo>
                <a:lnTo>
                  <a:pt x="729" y="987"/>
                </a:lnTo>
                <a:lnTo>
                  <a:pt x="729" y="1035"/>
                </a:lnTo>
                <a:close/>
                <a:moveTo>
                  <a:pt x="653" y="1035"/>
                </a:moveTo>
                <a:lnTo>
                  <a:pt x="606" y="1035"/>
                </a:lnTo>
                <a:lnTo>
                  <a:pt x="606" y="987"/>
                </a:lnTo>
                <a:lnTo>
                  <a:pt x="653" y="987"/>
                </a:lnTo>
                <a:lnTo>
                  <a:pt x="653" y="1035"/>
                </a:lnTo>
                <a:close/>
                <a:moveTo>
                  <a:pt x="2776" y="959"/>
                </a:moveTo>
                <a:lnTo>
                  <a:pt x="2726" y="959"/>
                </a:lnTo>
                <a:lnTo>
                  <a:pt x="2726" y="912"/>
                </a:lnTo>
                <a:lnTo>
                  <a:pt x="2776" y="912"/>
                </a:lnTo>
                <a:lnTo>
                  <a:pt x="2776" y="959"/>
                </a:lnTo>
                <a:close/>
                <a:moveTo>
                  <a:pt x="2700" y="959"/>
                </a:moveTo>
                <a:lnTo>
                  <a:pt x="2651" y="959"/>
                </a:lnTo>
                <a:lnTo>
                  <a:pt x="2651" y="912"/>
                </a:lnTo>
                <a:lnTo>
                  <a:pt x="2700" y="912"/>
                </a:lnTo>
                <a:lnTo>
                  <a:pt x="2700" y="959"/>
                </a:lnTo>
                <a:close/>
                <a:moveTo>
                  <a:pt x="2622" y="959"/>
                </a:moveTo>
                <a:lnTo>
                  <a:pt x="2575" y="959"/>
                </a:lnTo>
                <a:lnTo>
                  <a:pt x="2575" y="912"/>
                </a:lnTo>
                <a:lnTo>
                  <a:pt x="2622" y="912"/>
                </a:lnTo>
                <a:lnTo>
                  <a:pt x="2622" y="959"/>
                </a:lnTo>
                <a:close/>
                <a:moveTo>
                  <a:pt x="2547" y="959"/>
                </a:moveTo>
                <a:lnTo>
                  <a:pt x="2499" y="959"/>
                </a:lnTo>
                <a:lnTo>
                  <a:pt x="2499" y="912"/>
                </a:lnTo>
                <a:lnTo>
                  <a:pt x="2547" y="912"/>
                </a:lnTo>
                <a:lnTo>
                  <a:pt x="2547" y="959"/>
                </a:lnTo>
                <a:close/>
                <a:moveTo>
                  <a:pt x="2471" y="959"/>
                </a:moveTo>
                <a:lnTo>
                  <a:pt x="2424" y="959"/>
                </a:lnTo>
                <a:lnTo>
                  <a:pt x="2424" y="912"/>
                </a:lnTo>
                <a:lnTo>
                  <a:pt x="2471" y="912"/>
                </a:lnTo>
                <a:lnTo>
                  <a:pt x="2471" y="959"/>
                </a:lnTo>
                <a:close/>
                <a:moveTo>
                  <a:pt x="2395" y="959"/>
                </a:moveTo>
                <a:lnTo>
                  <a:pt x="2348" y="959"/>
                </a:lnTo>
                <a:lnTo>
                  <a:pt x="2348" y="912"/>
                </a:lnTo>
                <a:lnTo>
                  <a:pt x="2395" y="912"/>
                </a:lnTo>
                <a:lnTo>
                  <a:pt x="2395" y="959"/>
                </a:lnTo>
                <a:close/>
                <a:moveTo>
                  <a:pt x="2319" y="959"/>
                </a:moveTo>
                <a:lnTo>
                  <a:pt x="2272" y="959"/>
                </a:lnTo>
                <a:lnTo>
                  <a:pt x="2272" y="912"/>
                </a:lnTo>
                <a:lnTo>
                  <a:pt x="2319" y="912"/>
                </a:lnTo>
                <a:lnTo>
                  <a:pt x="2319" y="959"/>
                </a:lnTo>
                <a:close/>
                <a:moveTo>
                  <a:pt x="2168" y="959"/>
                </a:moveTo>
                <a:lnTo>
                  <a:pt x="2121" y="959"/>
                </a:lnTo>
                <a:lnTo>
                  <a:pt x="2121" y="912"/>
                </a:lnTo>
                <a:lnTo>
                  <a:pt x="2168" y="912"/>
                </a:lnTo>
                <a:lnTo>
                  <a:pt x="2168" y="959"/>
                </a:lnTo>
                <a:close/>
                <a:moveTo>
                  <a:pt x="2092" y="959"/>
                </a:moveTo>
                <a:lnTo>
                  <a:pt x="2045" y="959"/>
                </a:lnTo>
                <a:lnTo>
                  <a:pt x="2045" y="912"/>
                </a:lnTo>
                <a:lnTo>
                  <a:pt x="2092" y="912"/>
                </a:lnTo>
                <a:lnTo>
                  <a:pt x="2092" y="959"/>
                </a:lnTo>
                <a:close/>
                <a:moveTo>
                  <a:pt x="2016" y="959"/>
                </a:moveTo>
                <a:lnTo>
                  <a:pt x="1969" y="959"/>
                </a:lnTo>
                <a:lnTo>
                  <a:pt x="1969" y="912"/>
                </a:lnTo>
                <a:lnTo>
                  <a:pt x="2016" y="912"/>
                </a:lnTo>
                <a:lnTo>
                  <a:pt x="2016" y="959"/>
                </a:lnTo>
                <a:close/>
                <a:moveTo>
                  <a:pt x="1941" y="959"/>
                </a:moveTo>
                <a:lnTo>
                  <a:pt x="1893" y="959"/>
                </a:lnTo>
                <a:lnTo>
                  <a:pt x="1893" y="912"/>
                </a:lnTo>
                <a:lnTo>
                  <a:pt x="1941" y="912"/>
                </a:lnTo>
                <a:lnTo>
                  <a:pt x="1941" y="959"/>
                </a:lnTo>
                <a:close/>
                <a:moveTo>
                  <a:pt x="1865" y="959"/>
                </a:moveTo>
                <a:lnTo>
                  <a:pt x="1818" y="959"/>
                </a:lnTo>
                <a:lnTo>
                  <a:pt x="1818" y="912"/>
                </a:lnTo>
                <a:lnTo>
                  <a:pt x="1865" y="912"/>
                </a:lnTo>
                <a:lnTo>
                  <a:pt x="1865" y="959"/>
                </a:lnTo>
                <a:close/>
                <a:moveTo>
                  <a:pt x="1789" y="959"/>
                </a:moveTo>
                <a:lnTo>
                  <a:pt x="1742" y="959"/>
                </a:lnTo>
                <a:lnTo>
                  <a:pt x="1742" y="912"/>
                </a:lnTo>
                <a:lnTo>
                  <a:pt x="1789" y="912"/>
                </a:lnTo>
                <a:lnTo>
                  <a:pt x="1789" y="959"/>
                </a:lnTo>
                <a:close/>
                <a:moveTo>
                  <a:pt x="1714" y="959"/>
                </a:moveTo>
                <a:lnTo>
                  <a:pt x="1666" y="959"/>
                </a:lnTo>
                <a:lnTo>
                  <a:pt x="1666" y="912"/>
                </a:lnTo>
                <a:lnTo>
                  <a:pt x="1714" y="912"/>
                </a:lnTo>
                <a:lnTo>
                  <a:pt x="1714" y="959"/>
                </a:lnTo>
                <a:close/>
                <a:moveTo>
                  <a:pt x="1638" y="959"/>
                </a:moveTo>
                <a:lnTo>
                  <a:pt x="1591" y="959"/>
                </a:lnTo>
                <a:lnTo>
                  <a:pt x="1591" y="912"/>
                </a:lnTo>
                <a:lnTo>
                  <a:pt x="1638" y="912"/>
                </a:lnTo>
                <a:lnTo>
                  <a:pt x="1638" y="959"/>
                </a:lnTo>
                <a:close/>
                <a:moveTo>
                  <a:pt x="1562" y="959"/>
                </a:moveTo>
                <a:lnTo>
                  <a:pt x="1515" y="959"/>
                </a:lnTo>
                <a:lnTo>
                  <a:pt x="1515" y="912"/>
                </a:lnTo>
                <a:lnTo>
                  <a:pt x="1562" y="912"/>
                </a:lnTo>
                <a:lnTo>
                  <a:pt x="1562" y="959"/>
                </a:lnTo>
                <a:close/>
                <a:moveTo>
                  <a:pt x="1486" y="959"/>
                </a:moveTo>
                <a:lnTo>
                  <a:pt x="1439" y="959"/>
                </a:lnTo>
                <a:lnTo>
                  <a:pt x="1439" y="912"/>
                </a:lnTo>
                <a:lnTo>
                  <a:pt x="1486" y="912"/>
                </a:lnTo>
                <a:lnTo>
                  <a:pt x="1486" y="959"/>
                </a:lnTo>
                <a:close/>
                <a:moveTo>
                  <a:pt x="881" y="959"/>
                </a:moveTo>
                <a:lnTo>
                  <a:pt x="833" y="959"/>
                </a:lnTo>
                <a:lnTo>
                  <a:pt x="833" y="912"/>
                </a:lnTo>
                <a:lnTo>
                  <a:pt x="881" y="912"/>
                </a:lnTo>
                <a:lnTo>
                  <a:pt x="881" y="959"/>
                </a:lnTo>
                <a:close/>
                <a:moveTo>
                  <a:pt x="653" y="959"/>
                </a:moveTo>
                <a:lnTo>
                  <a:pt x="606" y="959"/>
                </a:lnTo>
                <a:lnTo>
                  <a:pt x="606" y="912"/>
                </a:lnTo>
                <a:lnTo>
                  <a:pt x="653" y="912"/>
                </a:lnTo>
                <a:lnTo>
                  <a:pt x="653" y="959"/>
                </a:lnTo>
                <a:close/>
                <a:moveTo>
                  <a:pt x="578" y="959"/>
                </a:moveTo>
                <a:lnTo>
                  <a:pt x="530" y="959"/>
                </a:lnTo>
                <a:lnTo>
                  <a:pt x="530" y="912"/>
                </a:lnTo>
                <a:lnTo>
                  <a:pt x="578" y="912"/>
                </a:lnTo>
                <a:lnTo>
                  <a:pt x="578" y="959"/>
                </a:lnTo>
                <a:close/>
                <a:moveTo>
                  <a:pt x="2928" y="883"/>
                </a:moveTo>
                <a:lnTo>
                  <a:pt x="2878" y="883"/>
                </a:lnTo>
                <a:lnTo>
                  <a:pt x="2878" y="836"/>
                </a:lnTo>
                <a:lnTo>
                  <a:pt x="2928" y="836"/>
                </a:lnTo>
                <a:lnTo>
                  <a:pt x="2928" y="883"/>
                </a:lnTo>
                <a:close/>
                <a:moveTo>
                  <a:pt x="2776" y="883"/>
                </a:moveTo>
                <a:lnTo>
                  <a:pt x="2726" y="883"/>
                </a:lnTo>
                <a:lnTo>
                  <a:pt x="2726" y="836"/>
                </a:lnTo>
                <a:lnTo>
                  <a:pt x="2776" y="836"/>
                </a:lnTo>
                <a:lnTo>
                  <a:pt x="2776" y="883"/>
                </a:lnTo>
                <a:close/>
                <a:moveTo>
                  <a:pt x="2700" y="883"/>
                </a:moveTo>
                <a:lnTo>
                  <a:pt x="2651" y="883"/>
                </a:lnTo>
                <a:lnTo>
                  <a:pt x="2651" y="836"/>
                </a:lnTo>
                <a:lnTo>
                  <a:pt x="2700" y="836"/>
                </a:lnTo>
                <a:lnTo>
                  <a:pt x="2700" y="883"/>
                </a:lnTo>
                <a:close/>
                <a:moveTo>
                  <a:pt x="2622" y="883"/>
                </a:moveTo>
                <a:lnTo>
                  <a:pt x="2575" y="883"/>
                </a:lnTo>
                <a:lnTo>
                  <a:pt x="2575" y="836"/>
                </a:lnTo>
                <a:lnTo>
                  <a:pt x="2622" y="836"/>
                </a:lnTo>
                <a:lnTo>
                  <a:pt x="2622" y="883"/>
                </a:lnTo>
                <a:close/>
                <a:moveTo>
                  <a:pt x="2547" y="883"/>
                </a:moveTo>
                <a:lnTo>
                  <a:pt x="2499" y="883"/>
                </a:lnTo>
                <a:lnTo>
                  <a:pt x="2499" y="836"/>
                </a:lnTo>
                <a:lnTo>
                  <a:pt x="2547" y="836"/>
                </a:lnTo>
                <a:lnTo>
                  <a:pt x="2547" y="883"/>
                </a:lnTo>
                <a:close/>
                <a:moveTo>
                  <a:pt x="2471" y="883"/>
                </a:moveTo>
                <a:lnTo>
                  <a:pt x="2424" y="883"/>
                </a:lnTo>
                <a:lnTo>
                  <a:pt x="2424" y="836"/>
                </a:lnTo>
                <a:lnTo>
                  <a:pt x="2471" y="836"/>
                </a:lnTo>
                <a:lnTo>
                  <a:pt x="2471" y="883"/>
                </a:lnTo>
                <a:close/>
                <a:moveTo>
                  <a:pt x="2395" y="883"/>
                </a:moveTo>
                <a:lnTo>
                  <a:pt x="2348" y="883"/>
                </a:lnTo>
                <a:lnTo>
                  <a:pt x="2348" y="836"/>
                </a:lnTo>
                <a:lnTo>
                  <a:pt x="2395" y="836"/>
                </a:lnTo>
                <a:lnTo>
                  <a:pt x="2395" y="883"/>
                </a:lnTo>
                <a:close/>
                <a:moveTo>
                  <a:pt x="2319" y="883"/>
                </a:moveTo>
                <a:lnTo>
                  <a:pt x="2272" y="883"/>
                </a:lnTo>
                <a:lnTo>
                  <a:pt x="2272" y="836"/>
                </a:lnTo>
                <a:lnTo>
                  <a:pt x="2319" y="836"/>
                </a:lnTo>
                <a:lnTo>
                  <a:pt x="2319" y="883"/>
                </a:lnTo>
                <a:close/>
                <a:moveTo>
                  <a:pt x="2244" y="883"/>
                </a:moveTo>
                <a:lnTo>
                  <a:pt x="2196" y="883"/>
                </a:lnTo>
                <a:lnTo>
                  <a:pt x="2196" y="836"/>
                </a:lnTo>
                <a:lnTo>
                  <a:pt x="2244" y="836"/>
                </a:lnTo>
                <a:lnTo>
                  <a:pt x="2244" y="883"/>
                </a:lnTo>
                <a:close/>
                <a:moveTo>
                  <a:pt x="2168" y="883"/>
                </a:moveTo>
                <a:lnTo>
                  <a:pt x="2121" y="883"/>
                </a:lnTo>
                <a:lnTo>
                  <a:pt x="2121" y="836"/>
                </a:lnTo>
                <a:lnTo>
                  <a:pt x="2168" y="836"/>
                </a:lnTo>
                <a:lnTo>
                  <a:pt x="2168" y="883"/>
                </a:lnTo>
                <a:close/>
                <a:moveTo>
                  <a:pt x="2092" y="883"/>
                </a:moveTo>
                <a:lnTo>
                  <a:pt x="2045" y="883"/>
                </a:lnTo>
                <a:lnTo>
                  <a:pt x="2045" y="836"/>
                </a:lnTo>
                <a:lnTo>
                  <a:pt x="2092" y="836"/>
                </a:lnTo>
                <a:lnTo>
                  <a:pt x="2092" y="883"/>
                </a:lnTo>
                <a:close/>
                <a:moveTo>
                  <a:pt x="2016" y="883"/>
                </a:moveTo>
                <a:lnTo>
                  <a:pt x="1969" y="883"/>
                </a:lnTo>
                <a:lnTo>
                  <a:pt x="1969" y="836"/>
                </a:lnTo>
                <a:lnTo>
                  <a:pt x="2016" y="836"/>
                </a:lnTo>
                <a:lnTo>
                  <a:pt x="2016" y="883"/>
                </a:lnTo>
                <a:close/>
                <a:moveTo>
                  <a:pt x="1865" y="883"/>
                </a:moveTo>
                <a:lnTo>
                  <a:pt x="1818" y="883"/>
                </a:lnTo>
                <a:lnTo>
                  <a:pt x="1818" y="836"/>
                </a:lnTo>
                <a:lnTo>
                  <a:pt x="1865" y="836"/>
                </a:lnTo>
                <a:lnTo>
                  <a:pt x="1865" y="883"/>
                </a:lnTo>
                <a:close/>
                <a:moveTo>
                  <a:pt x="1789" y="883"/>
                </a:moveTo>
                <a:lnTo>
                  <a:pt x="1742" y="883"/>
                </a:lnTo>
                <a:lnTo>
                  <a:pt x="1742" y="836"/>
                </a:lnTo>
                <a:lnTo>
                  <a:pt x="1789" y="836"/>
                </a:lnTo>
                <a:lnTo>
                  <a:pt x="1789" y="883"/>
                </a:lnTo>
                <a:close/>
                <a:moveTo>
                  <a:pt x="1714" y="883"/>
                </a:moveTo>
                <a:lnTo>
                  <a:pt x="1666" y="883"/>
                </a:lnTo>
                <a:lnTo>
                  <a:pt x="1666" y="836"/>
                </a:lnTo>
                <a:lnTo>
                  <a:pt x="1714" y="836"/>
                </a:lnTo>
                <a:lnTo>
                  <a:pt x="1714" y="883"/>
                </a:lnTo>
                <a:close/>
                <a:moveTo>
                  <a:pt x="1638" y="883"/>
                </a:moveTo>
                <a:lnTo>
                  <a:pt x="1591" y="883"/>
                </a:lnTo>
                <a:lnTo>
                  <a:pt x="1591" y="836"/>
                </a:lnTo>
                <a:lnTo>
                  <a:pt x="1638" y="836"/>
                </a:lnTo>
                <a:lnTo>
                  <a:pt x="1638" y="883"/>
                </a:lnTo>
                <a:close/>
                <a:moveTo>
                  <a:pt x="1562" y="883"/>
                </a:moveTo>
                <a:lnTo>
                  <a:pt x="1515" y="883"/>
                </a:lnTo>
                <a:lnTo>
                  <a:pt x="1515" y="836"/>
                </a:lnTo>
                <a:lnTo>
                  <a:pt x="1562" y="836"/>
                </a:lnTo>
                <a:lnTo>
                  <a:pt x="1562" y="883"/>
                </a:lnTo>
                <a:close/>
                <a:moveTo>
                  <a:pt x="805" y="883"/>
                </a:moveTo>
                <a:lnTo>
                  <a:pt x="758" y="883"/>
                </a:lnTo>
                <a:lnTo>
                  <a:pt x="758" y="836"/>
                </a:lnTo>
                <a:lnTo>
                  <a:pt x="805" y="836"/>
                </a:lnTo>
                <a:lnTo>
                  <a:pt x="805" y="883"/>
                </a:lnTo>
                <a:close/>
                <a:moveTo>
                  <a:pt x="729" y="883"/>
                </a:moveTo>
                <a:lnTo>
                  <a:pt x="682" y="883"/>
                </a:lnTo>
                <a:lnTo>
                  <a:pt x="682" y="836"/>
                </a:lnTo>
                <a:lnTo>
                  <a:pt x="729" y="836"/>
                </a:lnTo>
                <a:lnTo>
                  <a:pt x="729" y="883"/>
                </a:lnTo>
                <a:close/>
                <a:moveTo>
                  <a:pt x="653" y="883"/>
                </a:moveTo>
                <a:lnTo>
                  <a:pt x="606" y="883"/>
                </a:lnTo>
                <a:lnTo>
                  <a:pt x="606" y="836"/>
                </a:lnTo>
                <a:lnTo>
                  <a:pt x="653" y="836"/>
                </a:lnTo>
                <a:lnTo>
                  <a:pt x="653" y="883"/>
                </a:lnTo>
                <a:close/>
                <a:moveTo>
                  <a:pt x="578" y="883"/>
                </a:moveTo>
                <a:lnTo>
                  <a:pt x="530" y="883"/>
                </a:lnTo>
                <a:lnTo>
                  <a:pt x="530" y="836"/>
                </a:lnTo>
                <a:lnTo>
                  <a:pt x="578" y="836"/>
                </a:lnTo>
                <a:lnTo>
                  <a:pt x="578" y="883"/>
                </a:lnTo>
                <a:close/>
                <a:moveTo>
                  <a:pt x="502" y="883"/>
                </a:moveTo>
                <a:lnTo>
                  <a:pt x="455" y="883"/>
                </a:lnTo>
                <a:lnTo>
                  <a:pt x="455" y="836"/>
                </a:lnTo>
                <a:lnTo>
                  <a:pt x="502" y="836"/>
                </a:lnTo>
                <a:lnTo>
                  <a:pt x="502" y="883"/>
                </a:lnTo>
                <a:close/>
                <a:moveTo>
                  <a:pt x="3003" y="807"/>
                </a:moveTo>
                <a:lnTo>
                  <a:pt x="2954" y="807"/>
                </a:lnTo>
                <a:lnTo>
                  <a:pt x="2954" y="760"/>
                </a:lnTo>
                <a:lnTo>
                  <a:pt x="3003" y="760"/>
                </a:lnTo>
                <a:lnTo>
                  <a:pt x="3003" y="807"/>
                </a:lnTo>
                <a:close/>
                <a:moveTo>
                  <a:pt x="2852" y="807"/>
                </a:moveTo>
                <a:lnTo>
                  <a:pt x="2802" y="807"/>
                </a:lnTo>
                <a:lnTo>
                  <a:pt x="2802" y="760"/>
                </a:lnTo>
                <a:lnTo>
                  <a:pt x="2852" y="760"/>
                </a:lnTo>
                <a:lnTo>
                  <a:pt x="2852" y="807"/>
                </a:lnTo>
                <a:close/>
                <a:moveTo>
                  <a:pt x="2776" y="807"/>
                </a:moveTo>
                <a:lnTo>
                  <a:pt x="2726" y="807"/>
                </a:lnTo>
                <a:lnTo>
                  <a:pt x="2726" y="760"/>
                </a:lnTo>
                <a:lnTo>
                  <a:pt x="2776" y="760"/>
                </a:lnTo>
                <a:lnTo>
                  <a:pt x="2776" y="807"/>
                </a:lnTo>
                <a:close/>
                <a:moveTo>
                  <a:pt x="2700" y="807"/>
                </a:moveTo>
                <a:lnTo>
                  <a:pt x="2651" y="807"/>
                </a:lnTo>
                <a:lnTo>
                  <a:pt x="2651" y="760"/>
                </a:lnTo>
                <a:lnTo>
                  <a:pt x="2700" y="760"/>
                </a:lnTo>
                <a:lnTo>
                  <a:pt x="2700" y="807"/>
                </a:lnTo>
                <a:close/>
                <a:moveTo>
                  <a:pt x="2622" y="807"/>
                </a:moveTo>
                <a:lnTo>
                  <a:pt x="2575" y="807"/>
                </a:lnTo>
                <a:lnTo>
                  <a:pt x="2575" y="760"/>
                </a:lnTo>
                <a:lnTo>
                  <a:pt x="2622" y="760"/>
                </a:lnTo>
                <a:lnTo>
                  <a:pt x="2622" y="807"/>
                </a:lnTo>
                <a:close/>
                <a:moveTo>
                  <a:pt x="2547" y="807"/>
                </a:moveTo>
                <a:lnTo>
                  <a:pt x="2499" y="807"/>
                </a:lnTo>
                <a:lnTo>
                  <a:pt x="2499" y="760"/>
                </a:lnTo>
                <a:lnTo>
                  <a:pt x="2547" y="760"/>
                </a:lnTo>
                <a:lnTo>
                  <a:pt x="2547" y="807"/>
                </a:lnTo>
                <a:close/>
                <a:moveTo>
                  <a:pt x="2471" y="807"/>
                </a:moveTo>
                <a:lnTo>
                  <a:pt x="2424" y="807"/>
                </a:lnTo>
                <a:lnTo>
                  <a:pt x="2424" y="760"/>
                </a:lnTo>
                <a:lnTo>
                  <a:pt x="2471" y="760"/>
                </a:lnTo>
                <a:lnTo>
                  <a:pt x="2471" y="807"/>
                </a:lnTo>
                <a:close/>
                <a:moveTo>
                  <a:pt x="2395" y="807"/>
                </a:moveTo>
                <a:lnTo>
                  <a:pt x="2348" y="807"/>
                </a:lnTo>
                <a:lnTo>
                  <a:pt x="2348" y="760"/>
                </a:lnTo>
                <a:lnTo>
                  <a:pt x="2395" y="760"/>
                </a:lnTo>
                <a:lnTo>
                  <a:pt x="2395" y="807"/>
                </a:lnTo>
                <a:close/>
                <a:moveTo>
                  <a:pt x="2319" y="807"/>
                </a:moveTo>
                <a:lnTo>
                  <a:pt x="2272" y="807"/>
                </a:lnTo>
                <a:lnTo>
                  <a:pt x="2272" y="760"/>
                </a:lnTo>
                <a:lnTo>
                  <a:pt x="2319" y="760"/>
                </a:lnTo>
                <a:lnTo>
                  <a:pt x="2319" y="807"/>
                </a:lnTo>
                <a:close/>
                <a:moveTo>
                  <a:pt x="2244" y="807"/>
                </a:moveTo>
                <a:lnTo>
                  <a:pt x="2196" y="807"/>
                </a:lnTo>
                <a:lnTo>
                  <a:pt x="2196" y="760"/>
                </a:lnTo>
                <a:lnTo>
                  <a:pt x="2244" y="760"/>
                </a:lnTo>
                <a:lnTo>
                  <a:pt x="2244" y="807"/>
                </a:lnTo>
                <a:close/>
                <a:moveTo>
                  <a:pt x="2168" y="807"/>
                </a:moveTo>
                <a:lnTo>
                  <a:pt x="2121" y="807"/>
                </a:lnTo>
                <a:lnTo>
                  <a:pt x="2121" y="760"/>
                </a:lnTo>
                <a:lnTo>
                  <a:pt x="2168" y="760"/>
                </a:lnTo>
                <a:lnTo>
                  <a:pt x="2168" y="807"/>
                </a:lnTo>
                <a:close/>
                <a:moveTo>
                  <a:pt x="2092" y="807"/>
                </a:moveTo>
                <a:lnTo>
                  <a:pt x="2045" y="807"/>
                </a:lnTo>
                <a:lnTo>
                  <a:pt x="2045" y="760"/>
                </a:lnTo>
                <a:lnTo>
                  <a:pt x="2092" y="760"/>
                </a:lnTo>
                <a:lnTo>
                  <a:pt x="2092" y="807"/>
                </a:lnTo>
                <a:close/>
                <a:moveTo>
                  <a:pt x="2016" y="807"/>
                </a:moveTo>
                <a:lnTo>
                  <a:pt x="1969" y="807"/>
                </a:lnTo>
                <a:lnTo>
                  <a:pt x="1969" y="760"/>
                </a:lnTo>
                <a:lnTo>
                  <a:pt x="2016" y="760"/>
                </a:lnTo>
                <a:lnTo>
                  <a:pt x="2016" y="807"/>
                </a:lnTo>
                <a:close/>
                <a:moveTo>
                  <a:pt x="1941" y="807"/>
                </a:moveTo>
                <a:lnTo>
                  <a:pt x="1893" y="807"/>
                </a:lnTo>
                <a:lnTo>
                  <a:pt x="1893" y="760"/>
                </a:lnTo>
                <a:lnTo>
                  <a:pt x="1941" y="760"/>
                </a:lnTo>
                <a:lnTo>
                  <a:pt x="1941" y="807"/>
                </a:lnTo>
                <a:close/>
                <a:moveTo>
                  <a:pt x="1789" y="807"/>
                </a:moveTo>
                <a:lnTo>
                  <a:pt x="1742" y="807"/>
                </a:lnTo>
                <a:lnTo>
                  <a:pt x="1742" y="760"/>
                </a:lnTo>
                <a:lnTo>
                  <a:pt x="1789" y="760"/>
                </a:lnTo>
                <a:lnTo>
                  <a:pt x="1789" y="807"/>
                </a:lnTo>
                <a:close/>
                <a:moveTo>
                  <a:pt x="1638" y="807"/>
                </a:moveTo>
                <a:lnTo>
                  <a:pt x="1591" y="807"/>
                </a:lnTo>
                <a:lnTo>
                  <a:pt x="1591" y="760"/>
                </a:lnTo>
                <a:lnTo>
                  <a:pt x="1638" y="760"/>
                </a:lnTo>
                <a:lnTo>
                  <a:pt x="1638" y="807"/>
                </a:lnTo>
                <a:close/>
                <a:moveTo>
                  <a:pt x="1562" y="807"/>
                </a:moveTo>
                <a:lnTo>
                  <a:pt x="1515" y="807"/>
                </a:lnTo>
                <a:lnTo>
                  <a:pt x="1515" y="760"/>
                </a:lnTo>
                <a:lnTo>
                  <a:pt x="1562" y="760"/>
                </a:lnTo>
                <a:lnTo>
                  <a:pt x="1562" y="807"/>
                </a:lnTo>
                <a:close/>
                <a:moveTo>
                  <a:pt x="881" y="807"/>
                </a:moveTo>
                <a:lnTo>
                  <a:pt x="833" y="807"/>
                </a:lnTo>
                <a:lnTo>
                  <a:pt x="833" y="760"/>
                </a:lnTo>
                <a:lnTo>
                  <a:pt x="881" y="760"/>
                </a:lnTo>
                <a:lnTo>
                  <a:pt x="881" y="807"/>
                </a:lnTo>
                <a:close/>
                <a:moveTo>
                  <a:pt x="805" y="807"/>
                </a:moveTo>
                <a:lnTo>
                  <a:pt x="758" y="807"/>
                </a:lnTo>
                <a:lnTo>
                  <a:pt x="758" y="760"/>
                </a:lnTo>
                <a:lnTo>
                  <a:pt x="805" y="760"/>
                </a:lnTo>
                <a:lnTo>
                  <a:pt x="805" y="807"/>
                </a:lnTo>
                <a:close/>
                <a:moveTo>
                  <a:pt x="729" y="807"/>
                </a:moveTo>
                <a:lnTo>
                  <a:pt x="682" y="807"/>
                </a:lnTo>
                <a:lnTo>
                  <a:pt x="682" y="760"/>
                </a:lnTo>
                <a:lnTo>
                  <a:pt x="729" y="760"/>
                </a:lnTo>
                <a:lnTo>
                  <a:pt x="729" y="807"/>
                </a:lnTo>
                <a:close/>
                <a:moveTo>
                  <a:pt x="653" y="807"/>
                </a:moveTo>
                <a:lnTo>
                  <a:pt x="606" y="807"/>
                </a:lnTo>
                <a:lnTo>
                  <a:pt x="606" y="760"/>
                </a:lnTo>
                <a:lnTo>
                  <a:pt x="653" y="760"/>
                </a:lnTo>
                <a:lnTo>
                  <a:pt x="653" y="807"/>
                </a:lnTo>
                <a:close/>
                <a:moveTo>
                  <a:pt x="578" y="807"/>
                </a:moveTo>
                <a:lnTo>
                  <a:pt x="530" y="807"/>
                </a:lnTo>
                <a:lnTo>
                  <a:pt x="530" y="760"/>
                </a:lnTo>
                <a:lnTo>
                  <a:pt x="578" y="760"/>
                </a:lnTo>
                <a:lnTo>
                  <a:pt x="578" y="807"/>
                </a:lnTo>
                <a:close/>
                <a:moveTo>
                  <a:pt x="502" y="807"/>
                </a:moveTo>
                <a:lnTo>
                  <a:pt x="455" y="807"/>
                </a:lnTo>
                <a:lnTo>
                  <a:pt x="455" y="760"/>
                </a:lnTo>
                <a:lnTo>
                  <a:pt x="502" y="760"/>
                </a:lnTo>
                <a:lnTo>
                  <a:pt x="502" y="807"/>
                </a:lnTo>
                <a:close/>
                <a:moveTo>
                  <a:pt x="3003" y="732"/>
                </a:moveTo>
                <a:lnTo>
                  <a:pt x="2954" y="732"/>
                </a:lnTo>
                <a:lnTo>
                  <a:pt x="2954" y="682"/>
                </a:lnTo>
                <a:lnTo>
                  <a:pt x="3003" y="682"/>
                </a:lnTo>
                <a:lnTo>
                  <a:pt x="3003" y="732"/>
                </a:lnTo>
                <a:close/>
                <a:moveTo>
                  <a:pt x="2928" y="732"/>
                </a:moveTo>
                <a:lnTo>
                  <a:pt x="2878" y="732"/>
                </a:lnTo>
                <a:lnTo>
                  <a:pt x="2878" y="682"/>
                </a:lnTo>
                <a:lnTo>
                  <a:pt x="2928" y="682"/>
                </a:lnTo>
                <a:lnTo>
                  <a:pt x="2928" y="732"/>
                </a:lnTo>
                <a:close/>
                <a:moveTo>
                  <a:pt x="2852" y="732"/>
                </a:moveTo>
                <a:lnTo>
                  <a:pt x="2802" y="732"/>
                </a:lnTo>
                <a:lnTo>
                  <a:pt x="2802" y="682"/>
                </a:lnTo>
                <a:lnTo>
                  <a:pt x="2852" y="682"/>
                </a:lnTo>
                <a:lnTo>
                  <a:pt x="2852" y="732"/>
                </a:lnTo>
                <a:close/>
                <a:moveTo>
                  <a:pt x="2776" y="732"/>
                </a:moveTo>
                <a:lnTo>
                  <a:pt x="2726" y="732"/>
                </a:lnTo>
                <a:lnTo>
                  <a:pt x="2726" y="682"/>
                </a:lnTo>
                <a:lnTo>
                  <a:pt x="2776" y="682"/>
                </a:lnTo>
                <a:lnTo>
                  <a:pt x="2776" y="732"/>
                </a:lnTo>
                <a:close/>
                <a:moveTo>
                  <a:pt x="2700" y="732"/>
                </a:moveTo>
                <a:lnTo>
                  <a:pt x="2651" y="732"/>
                </a:lnTo>
                <a:lnTo>
                  <a:pt x="2651" y="682"/>
                </a:lnTo>
                <a:lnTo>
                  <a:pt x="2700" y="682"/>
                </a:lnTo>
                <a:lnTo>
                  <a:pt x="2700" y="732"/>
                </a:lnTo>
                <a:close/>
                <a:moveTo>
                  <a:pt x="2622" y="732"/>
                </a:moveTo>
                <a:lnTo>
                  <a:pt x="2575" y="732"/>
                </a:lnTo>
                <a:lnTo>
                  <a:pt x="2575" y="682"/>
                </a:lnTo>
                <a:lnTo>
                  <a:pt x="2622" y="682"/>
                </a:lnTo>
                <a:lnTo>
                  <a:pt x="2622" y="732"/>
                </a:lnTo>
                <a:close/>
                <a:moveTo>
                  <a:pt x="2547" y="732"/>
                </a:moveTo>
                <a:lnTo>
                  <a:pt x="2499" y="732"/>
                </a:lnTo>
                <a:lnTo>
                  <a:pt x="2499" y="682"/>
                </a:lnTo>
                <a:lnTo>
                  <a:pt x="2547" y="682"/>
                </a:lnTo>
                <a:lnTo>
                  <a:pt x="2547" y="732"/>
                </a:lnTo>
                <a:close/>
                <a:moveTo>
                  <a:pt x="2471" y="732"/>
                </a:moveTo>
                <a:lnTo>
                  <a:pt x="2424" y="732"/>
                </a:lnTo>
                <a:lnTo>
                  <a:pt x="2424" y="682"/>
                </a:lnTo>
                <a:lnTo>
                  <a:pt x="2471" y="682"/>
                </a:lnTo>
                <a:lnTo>
                  <a:pt x="2471" y="732"/>
                </a:lnTo>
                <a:close/>
                <a:moveTo>
                  <a:pt x="2395" y="732"/>
                </a:moveTo>
                <a:lnTo>
                  <a:pt x="2348" y="732"/>
                </a:lnTo>
                <a:lnTo>
                  <a:pt x="2348" y="682"/>
                </a:lnTo>
                <a:lnTo>
                  <a:pt x="2395" y="682"/>
                </a:lnTo>
                <a:lnTo>
                  <a:pt x="2395" y="732"/>
                </a:lnTo>
                <a:close/>
                <a:moveTo>
                  <a:pt x="2319" y="732"/>
                </a:moveTo>
                <a:lnTo>
                  <a:pt x="2272" y="732"/>
                </a:lnTo>
                <a:lnTo>
                  <a:pt x="2272" y="682"/>
                </a:lnTo>
                <a:lnTo>
                  <a:pt x="2319" y="682"/>
                </a:lnTo>
                <a:lnTo>
                  <a:pt x="2319" y="732"/>
                </a:lnTo>
                <a:close/>
                <a:moveTo>
                  <a:pt x="2244" y="732"/>
                </a:moveTo>
                <a:lnTo>
                  <a:pt x="2196" y="732"/>
                </a:lnTo>
                <a:lnTo>
                  <a:pt x="2196" y="682"/>
                </a:lnTo>
                <a:lnTo>
                  <a:pt x="2244" y="682"/>
                </a:lnTo>
                <a:lnTo>
                  <a:pt x="2244" y="732"/>
                </a:lnTo>
                <a:close/>
                <a:moveTo>
                  <a:pt x="2092" y="732"/>
                </a:moveTo>
                <a:lnTo>
                  <a:pt x="2045" y="732"/>
                </a:lnTo>
                <a:lnTo>
                  <a:pt x="2045" y="682"/>
                </a:lnTo>
                <a:lnTo>
                  <a:pt x="2092" y="682"/>
                </a:lnTo>
                <a:lnTo>
                  <a:pt x="2092" y="732"/>
                </a:lnTo>
                <a:close/>
                <a:moveTo>
                  <a:pt x="1865" y="732"/>
                </a:moveTo>
                <a:lnTo>
                  <a:pt x="1818" y="732"/>
                </a:lnTo>
                <a:lnTo>
                  <a:pt x="1818" y="682"/>
                </a:lnTo>
                <a:lnTo>
                  <a:pt x="1865" y="682"/>
                </a:lnTo>
                <a:lnTo>
                  <a:pt x="1865" y="732"/>
                </a:lnTo>
                <a:close/>
                <a:moveTo>
                  <a:pt x="1789" y="732"/>
                </a:moveTo>
                <a:lnTo>
                  <a:pt x="1742" y="732"/>
                </a:lnTo>
                <a:lnTo>
                  <a:pt x="1742" y="682"/>
                </a:lnTo>
                <a:lnTo>
                  <a:pt x="1789" y="682"/>
                </a:lnTo>
                <a:lnTo>
                  <a:pt x="1789" y="732"/>
                </a:lnTo>
                <a:close/>
                <a:moveTo>
                  <a:pt x="1714" y="732"/>
                </a:moveTo>
                <a:lnTo>
                  <a:pt x="1666" y="732"/>
                </a:lnTo>
                <a:lnTo>
                  <a:pt x="1666" y="682"/>
                </a:lnTo>
                <a:lnTo>
                  <a:pt x="1714" y="682"/>
                </a:lnTo>
                <a:lnTo>
                  <a:pt x="1714" y="732"/>
                </a:lnTo>
                <a:close/>
                <a:moveTo>
                  <a:pt x="1638" y="732"/>
                </a:moveTo>
                <a:lnTo>
                  <a:pt x="1591" y="732"/>
                </a:lnTo>
                <a:lnTo>
                  <a:pt x="1591" y="682"/>
                </a:lnTo>
                <a:lnTo>
                  <a:pt x="1638" y="682"/>
                </a:lnTo>
                <a:lnTo>
                  <a:pt x="1638" y="732"/>
                </a:lnTo>
                <a:close/>
                <a:moveTo>
                  <a:pt x="956" y="732"/>
                </a:moveTo>
                <a:lnTo>
                  <a:pt x="909" y="732"/>
                </a:lnTo>
                <a:lnTo>
                  <a:pt x="909" y="682"/>
                </a:lnTo>
                <a:lnTo>
                  <a:pt x="956" y="682"/>
                </a:lnTo>
                <a:lnTo>
                  <a:pt x="956" y="732"/>
                </a:lnTo>
                <a:close/>
                <a:moveTo>
                  <a:pt x="881" y="732"/>
                </a:moveTo>
                <a:lnTo>
                  <a:pt x="833" y="732"/>
                </a:lnTo>
                <a:lnTo>
                  <a:pt x="833" y="682"/>
                </a:lnTo>
                <a:lnTo>
                  <a:pt x="881" y="682"/>
                </a:lnTo>
                <a:lnTo>
                  <a:pt x="881" y="732"/>
                </a:lnTo>
                <a:close/>
                <a:moveTo>
                  <a:pt x="805" y="732"/>
                </a:moveTo>
                <a:lnTo>
                  <a:pt x="758" y="732"/>
                </a:lnTo>
                <a:lnTo>
                  <a:pt x="758" y="682"/>
                </a:lnTo>
                <a:lnTo>
                  <a:pt x="805" y="682"/>
                </a:lnTo>
                <a:lnTo>
                  <a:pt x="805" y="732"/>
                </a:lnTo>
                <a:close/>
                <a:moveTo>
                  <a:pt x="729" y="732"/>
                </a:moveTo>
                <a:lnTo>
                  <a:pt x="682" y="732"/>
                </a:lnTo>
                <a:lnTo>
                  <a:pt x="682" y="682"/>
                </a:lnTo>
                <a:lnTo>
                  <a:pt x="729" y="682"/>
                </a:lnTo>
                <a:lnTo>
                  <a:pt x="729" y="732"/>
                </a:lnTo>
                <a:close/>
                <a:moveTo>
                  <a:pt x="653" y="732"/>
                </a:moveTo>
                <a:lnTo>
                  <a:pt x="606" y="732"/>
                </a:lnTo>
                <a:lnTo>
                  <a:pt x="606" y="682"/>
                </a:lnTo>
                <a:lnTo>
                  <a:pt x="653" y="682"/>
                </a:lnTo>
                <a:lnTo>
                  <a:pt x="653" y="732"/>
                </a:lnTo>
                <a:close/>
                <a:moveTo>
                  <a:pt x="578" y="732"/>
                </a:moveTo>
                <a:lnTo>
                  <a:pt x="530" y="732"/>
                </a:lnTo>
                <a:lnTo>
                  <a:pt x="530" y="682"/>
                </a:lnTo>
                <a:lnTo>
                  <a:pt x="578" y="682"/>
                </a:lnTo>
                <a:lnTo>
                  <a:pt x="578" y="732"/>
                </a:lnTo>
                <a:close/>
                <a:moveTo>
                  <a:pt x="502" y="732"/>
                </a:moveTo>
                <a:lnTo>
                  <a:pt x="455" y="732"/>
                </a:lnTo>
                <a:lnTo>
                  <a:pt x="455" y="682"/>
                </a:lnTo>
                <a:lnTo>
                  <a:pt x="502" y="682"/>
                </a:lnTo>
                <a:lnTo>
                  <a:pt x="502" y="732"/>
                </a:lnTo>
                <a:close/>
                <a:moveTo>
                  <a:pt x="3003" y="656"/>
                </a:moveTo>
                <a:lnTo>
                  <a:pt x="2954" y="656"/>
                </a:lnTo>
                <a:lnTo>
                  <a:pt x="2954" y="606"/>
                </a:lnTo>
                <a:lnTo>
                  <a:pt x="3003" y="606"/>
                </a:lnTo>
                <a:lnTo>
                  <a:pt x="3003" y="656"/>
                </a:lnTo>
                <a:close/>
                <a:moveTo>
                  <a:pt x="2928" y="656"/>
                </a:moveTo>
                <a:lnTo>
                  <a:pt x="2878" y="656"/>
                </a:lnTo>
                <a:lnTo>
                  <a:pt x="2878" y="606"/>
                </a:lnTo>
                <a:lnTo>
                  <a:pt x="2928" y="606"/>
                </a:lnTo>
                <a:lnTo>
                  <a:pt x="2928" y="656"/>
                </a:lnTo>
                <a:close/>
                <a:moveTo>
                  <a:pt x="2852" y="656"/>
                </a:moveTo>
                <a:lnTo>
                  <a:pt x="2802" y="656"/>
                </a:lnTo>
                <a:lnTo>
                  <a:pt x="2802" y="606"/>
                </a:lnTo>
                <a:lnTo>
                  <a:pt x="2852" y="606"/>
                </a:lnTo>
                <a:lnTo>
                  <a:pt x="2852" y="656"/>
                </a:lnTo>
                <a:close/>
                <a:moveTo>
                  <a:pt x="2776" y="656"/>
                </a:moveTo>
                <a:lnTo>
                  <a:pt x="2726" y="656"/>
                </a:lnTo>
                <a:lnTo>
                  <a:pt x="2726" y="606"/>
                </a:lnTo>
                <a:lnTo>
                  <a:pt x="2776" y="606"/>
                </a:lnTo>
                <a:lnTo>
                  <a:pt x="2776" y="656"/>
                </a:lnTo>
                <a:close/>
                <a:moveTo>
                  <a:pt x="2700" y="656"/>
                </a:moveTo>
                <a:lnTo>
                  <a:pt x="2651" y="656"/>
                </a:lnTo>
                <a:lnTo>
                  <a:pt x="2651" y="606"/>
                </a:lnTo>
                <a:lnTo>
                  <a:pt x="2700" y="606"/>
                </a:lnTo>
                <a:lnTo>
                  <a:pt x="2700" y="656"/>
                </a:lnTo>
                <a:close/>
                <a:moveTo>
                  <a:pt x="2622" y="656"/>
                </a:moveTo>
                <a:lnTo>
                  <a:pt x="2575" y="656"/>
                </a:lnTo>
                <a:lnTo>
                  <a:pt x="2575" y="606"/>
                </a:lnTo>
                <a:lnTo>
                  <a:pt x="2622" y="606"/>
                </a:lnTo>
                <a:lnTo>
                  <a:pt x="2622" y="656"/>
                </a:lnTo>
                <a:close/>
                <a:moveTo>
                  <a:pt x="2547" y="656"/>
                </a:moveTo>
                <a:lnTo>
                  <a:pt x="2499" y="656"/>
                </a:lnTo>
                <a:lnTo>
                  <a:pt x="2499" y="606"/>
                </a:lnTo>
                <a:lnTo>
                  <a:pt x="2547" y="606"/>
                </a:lnTo>
                <a:lnTo>
                  <a:pt x="2547" y="656"/>
                </a:lnTo>
                <a:close/>
                <a:moveTo>
                  <a:pt x="2471" y="656"/>
                </a:moveTo>
                <a:lnTo>
                  <a:pt x="2424" y="656"/>
                </a:lnTo>
                <a:lnTo>
                  <a:pt x="2424" y="606"/>
                </a:lnTo>
                <a:lnTo>
                  <a:pt x="2471" y="606"/>
                </a:lnTo>
                <a:lnTo>
                  <a:pt x="2471" y="656"/>
                </a:lnTo>
                <a:close/>
                <a:moveTo>
                  <a:pt x="2395" y="656"/>
                </a:moveTo>
                <a:lnTo>
                  <a:pt x="2348" y="656"/>
                </a:lnTo>
                <a:lnTo>
                  <a:pt x="2348" y="606"/>
                </a:lnTo>
                <a:lnTo>
                  <a:pt x="2395" y="606"/>
                </a:lnTo>
                <a:lnTo>
                  <a:pt x="2395" y="656"/>
                </a:lnTo>
                <a:close/>
                <a:moveTo>
                  <a:pt x="2319" y="656"/>
                </a:moveTo>
                <a:lnTo>
                  <a:pt x="2272" y="656"/>
                </a:lnTo>
                <a:lnTo>
                  <a:pt x="2272" y="606"/>
                </a:lnTo>
                <a:lnTo>
                  <a:pt x="2319" y="606"/>
                </a:lnTo>
                <a:lnTo>
                  <a:pt x="2319" y="656"/>
                </a:lnTo>
                <a:close/>
                <a:moveTo>
                  <a:pt x="2244" y="656"/>
                </a:moveTo>
                <a:lnTo>
                  <a:pt x="2196" y="656"/>
                </a:lnTo>
                <a:lnTo>
                  <a:pt x="2196" y="606"/>
                </a:lnTo>
                <a:lnTo>
                  <a:pt x="2244" y="606"/>
                </a:lnTo>
                <a:lnTo>
                  <a:pt x="2244" y="656"/>
                </a:lnTo>
                <a:close/>
                <a:moveTo>
                  <a:pt x="2168" y="656"/>
                </a:moveTo>
                <a:lnTo>
                  <a:pt x="2121" y="656"/>
                </a:lnTo>
                <a:lnTo>
                  <a:pt x="2121" y="606"/>
                </a:lnTo>
                <a:lnTo>
                  <a:pt x="2168" y="606"/>
                </a:lnTo>
                <a:lnTo>
                  <a:pt x="2168" y="656"/>
                </a:lnTo>
                <a:close/>
                <a:moveTo>
                  <a:pt x="2092" y="656"/>
                </a:moveTo>
                <a:lnTo>
                  <a:pt x="2045" y="656"/>
                </a:lnTo>
                <a:lnTo>
                  <a:pt x="2045" y="606"/>
                </a:lnTo>
                <a:lnTo>
                  <a:pt x="2092" y="606"/>
                </a:lnTo>
                <a:lnTo>
                  <a:pt x="2092" y="656"/>
                </a:lnTo>
                <a:close/>
                <a:moveTo>
                  <a:pt x="2016" y="656"/>
                </a:moveTo>
                <a:lnTo>
                  <a:pt x="1969" y="656"/>
                </a:lnTo>
                <a:lnTo>
                  <a:pt x="1969" y="606"/>
                </a:lnTo>
                <a:lnTo>
                  <a:pt x="2016" y="606"/>
                </a:lnTo>
                <a:lnTo>
                  <a:pt x="2016" y="656"/>
                </a:lnTo>
                <a:close/>
                <a:moveTo>
                  <a:pt x="1941" y="656"/>
                </a:moveTo>
                <a:lnTo>
                  <a:pt x="1893" y="656"/>
                </a:lnTo>
                <a:lnTo>
                  <a:pt x="1893" y="606"/>
                </a:lnTo>
                <a:lnTo>
                  <a:pt x="1941" y="606"/>
                </a:lnTo>
                <a:lnTo>
                  <a:pt x="1941" y="656"/>
                </a:lnTo>
                <a:close/>
                <a:moveTo>
                  <a:pt x="1865" y="656"/>
                </a:moveTo>
                <a:lnTo>
                  <a:pt x="1818" y="656"/>
                </a:lnTo>
                <a:lnTo>
                  <a:pt x="1818" y="606"/>
                </a:lnTo>
                <a:lnTo>
                  <a:pt x="1865" y="606"/>
                </a:lnTo>
                <a:lnTo>
                  <a:pt x="1865" y="656"/>
                </a:lnTo>
                <a:close/>
                <a:moveTo>
                  <a:pt x="1789" y="656"/>
                </a:moveTo>
                <a:lnTo>
                  <a:pt x="1742" y="656"/>
                </a:lnTo>
                <a:lnTo>
                  <a:pt x="1742" y="606"/>
                </a:lnTo>
                <a:lnTo>
                  <a:pt x="1789" y="606"/>
                </a:lnTo>
                <a:lnTo>
                  <a:pt x="1789" y="656"/>
                </a:lnTo>
                <a:close/>
                <a:moveTo>
                  <a:pt x="1714" y="656"/>
                </a:moveTo>
                <a:lnTo>
                  <a:pt x="1666" y="656"/>
                </a:lnTo>
                <a:lnTo>
                  <a:pt x="1666" y="606"/>
                </a:lnTo>
                <a:lnTo>
                  <a:pt x="1714" y="606"/>
                </a:lnTo>
                <a:lnTo>
                  <a:pt x="1714" y="656"/>
                </a:lnTo>
                <a:close/>
                <a:moveTo>
                  <a:pt x="1638" y="656"/>
                </a:moveTo>
                <a:lnTo>
                  <a:pt x="1591" y="656"/>
                </a:lnTo>
                <a:lnTo>
                  <a:pt x="1591" y="606"/>
                </a:lnTo>
                <a:lnTo>
                  <a:pt x="1638" y="606"/>
                </a:lnTo>
                <a:lnTo>
                  <a:pt x="1638" y="656"/>
                </a:lnTo>
                <a:close/>
                <a:moveTo>
                  <a:pt x="1108" y="656"/>
                </a:moveTo>
                <a:lnTo>
                  <a:pt x="1060" y="656"/>
                </a:lnTo>
                <a:lnTo>
                  <a:pt x="1060" y="606"/>
                </a:lnTo>
                <a:lnTo>
                  <a:pt x="1108" y="606"/>
                </a:lnTo>
                <a:lnTo>
                  <a:pt x="1108" y="656"/>
                </a:lnTo>
                <a:close/>
                <a:moveTo>
                  <a:pt x="1032" y="656"/>
                </a:moveTo>
                <a:lnTo>
                  <a:pt x="985" y="656"/>
                </a:lnTo>
                <a:lnTo>
                  <a:pt x="985" y="606"/>
                </a:lnTo>
                <a:lnTo>
                  <a:pt x="1032" y="606"/>
                </a:lnTo>
                <a:lnTo>
                  <a:pt x="1032" y="656"/>
                </a:lnTo>
                <a:close/>
                <a:moveTo>
                  <a:pt x="956" y="656"/>
                </a:moveTo>
                <a:lnTo>
                  <a:pt x="909" y="656"/>
                </a:lnTo>
                <a:lnTo>
                  <a:pt x="909" y="606"/>
                </a:lnTo>
                <a:lnTo>
                  <a:pt x="956" y="606"/>
                </a:lnTo>
                <a:lnTo>
                  <a:pt x="956" y="656"/>
                </a:lnTo>
                <a:close/>
                <a:moveTo>
                  <a:pt x="881" y="656"/>
                </a:moveTo>
                <a:lnTo>
                  <a:pt x="833" y="656"/>
                </a:lnTo>
                <a:lnTo>
                  <a:pt x="833" y="606"/>
                </a:lnTo>
                <a:lnTo>
                  <a:pt x="881" y="606"/>
                </a:lnTo>
                <a:lnTo>
                  <a:pt x="881" y="656"/>
                </a:lnTo>
                <a:close/>
                <a:moveTo>
                  <a:pt x="805" y="656"/>
                </a:moveTo>
                <a:lnTo>
                  <a:pt x="758" y="656"/>
                </a:lnTo>
                <a:lnTo>
                  <a:pt x="758" y="606"/>
                </a:lnTo>
                <a:lnTo>
                  <a:pt x="805" y="606"/>
                </a:lnTo>
                <a:lnTo>
                  <a:pt x="805" y="656"/>
                </a:lnTo>
                <a:close/>
                <a:moveTo>
                  <a:pt x="729" y="656"/>
                </a:moveTo>
                <a:lnTo>
                  <a:pt x="682" y="656"/>
                </a:lnTo>
                <a:lnTo>
                  <a:pt x="682" y="606"/>
                </a:lnTo>
                <a:lnTo>
                  <a:pt x="729" y="606"/>
                </a:lnTo>
                <a:lnTo>
                  <a:pt x="729" y="656"/>
                </a:lnTo>
                <a:close/>
                <a:moveTo>
                  <a:pt x="653" y="656"/>
                </a:moveTo>
                <a:lnTo>
                  <a:pt x="606" y="656"/>
                </a:lnTo>
                <a:lnTo>
                  <a:pt x="606" y="606"/>
                </a:lnTo>
                <a:lnTo>
                  <a:pt x="653" y="606"/>
                </a:lnTo>
                <a:lnTo>
                  <a:pt x="653" y="656"/>
                </a:lnTo>
                <a:close/>
                <a:moveTo>
                  <a:pt x="578" y="656"/>
                </a:moveTo>
                <a:lnTo>
                  <a:pt x="530" y="656"/>
                </a:lnTo>
                <a:lnTo>
                  <a:pt x="530" y="606"/>
                </a:lnTo>
                <a:lnTo>
                  <a:pt x="578" y="606"/>
                </a:lnTo>
                <a:lnTo>
                  <a:pt x="578" y="656"/>
                </a:lnTo>
                <a:close/>
                <a:moveTo>
                  <a:pt x="502" y="656"/>
                </a:moveTo>
                <a:lnTo>
                  <a:pt x="455" y="656"/>
                </a:lnTo>
                <a:lnTo>
                  <a:pt x="455" y="606"/>
                </a:lnTo>
                <a:lnTo>
                  <a:pt x="502" y="606"/>
                </a:lnTo>
                <a:lnTo>
                  <a:pt x="502" y="656"/>
                </a:lnTo>
                <a:close/>
                <a:moveTo>
                  <a:pt x="426" y="656"/>
                </a:moveTo>
                <a:lnTo>
                  <a:pt x="379" y="656"/>
                </a:lnTo>
                <a:lnTo>
                  <a:pt x="379" y="606"/>
                </a:lnTo>
                <a:lnTo>
                  <a:pt x="426" y="606"/>
                </a:lnTo>
                <a:lnTo>
                  <a:pt x="426" y="656"/>
                </a:lnTo>
                <a:close/>
                <a:moveTo>
                  <a:pt x="3155" y="578"/>
                </a:moveTo>
                <a:lnTo>
                  <a:pt x="3105" y="578"/>
                </a:lnTo>
                <a:lnTo>
                  <a:pt x="3105" y="531"/>
                </a:lnTo>
                <a:lnTo>
                  <a:pt x="3155" y="531"/>
                </a:lnTo>
                <a:lnTo>
                  <a:pt x="3155" y="578"/>
                </a:lnTo>
                <a:close/>
                <a:moveTo>
                  <a:pt x="3003" y="578"/>
                </a:moveTo>
                <a:lnTo>
                  <a:pt x="2954" y="578"/>
                </a:lnTo>
                <a:lnTo>
                  <a:pt x="2954" y="531"/>
                </a:lnTo>
                <a:lnTo>
                  <a:pt x="3003" y="531"/>
                </a:lnTo>
                <a:lnTo>
                  <a:pt x="3003" y="578"/>
                </a:lnTo>
                <a:close/>
                <a:moveTo>
                  <a:pt x="2928" y="578"/>
                </a:moveTo>
                <a:lnTo>
                  <a:pt x="2878" y="578"/>
                </a:lnTo>
                <a:lnTo>
                  <a:pt x="2878" y="531"/>
                </a:lnTo>
                <a:lnTo>
                  <a:pt x="2928" y="531"/>
                </a:lnTo>
                <a:lnTo>
                  <a:pt x="2928" y="578"/>
                </a:lnTo>
                <a:close/>
                <a:moveTo>
                  <a:pt x="2852" y="578"/>
                </a:moveTo>
                <a:lnTo>
                  <a:pt x="2802" y="578"/>
                </a:lnTo>
                <a:lnTo>
                  <a:pt x="2802" y="531"/>
                </a:lnTo>
                <a:lnTo>
                  <a:pt x="2852" y="531"/>
                </a:lnTo>
                <a:lnTo>
                  <a:pt x="2852" y="578"/>
                </a:lnTo>
                <a:close/>
                <a:moveTo>
                  <a:pt x="2776" y="578"/>
                </a:moveTo>
                <a:lnTo>
                  <a:pt x="2726" y="578"/>
                </a:lnTo>
                <a:lnTo>
                  <a:pt x="2726" y="531"/>
                </a:lnTo>
                <a:lnTo>
                  <a:pt x="2776" y="531"/>
                </a:lnTo>
                <a:lnTo>
                  <a:pt x="2776" y="578"/>
                </a:lnTo>
                <a:close/>
                <a:moveTo>
                  <a:pt x="2700" y="578"/>
                </a:moveTo>
                <a:lnTo>
                  <a:pt x="2651" y="578"/>
                </a:lnTo>
                <a:lnTo>
                  <a:pt x="2651" y="531"/>
                </a:lnTo>
                <a:lnTo>
                  <a:pt x="2700" y="531"/>
                </a:lnTo>
                <a:lnTo>
                  <a:pt x="2700" y="578"/>
                </a:lnTo>
                <a:close/>
                <a:moveTo>
                  <a:pt x="2622" y="578"/>
                </a:moveTo>
                <a:lnTo>
                  <a:pt x="2575" y="578"/>
                </a:lnTo>
                <a:lnTo>
                  <a:pt x="2575" y="531"/>
                </a:lnTo>
                <a:lnTo>
                  <a:pt x="2622" y="531"/>
                </a:lnTo>
                <a:lnTo>
                  <a:pt x="2622" y="578"/>
                </a:lnTo>
                <a:close/>
                <a:moveTo>
                  <a:pt x="2547" y="578"/>
                </a:moveTo>
                <a:lnTo>
                  <a:pt x="2499" y="578"/>
                </a:lnTo>
                <a:lnTo>
                  <a:pt x="2499" y="531"/>
                </a:lnTo>
                <a:lnTo>
                  <a:pt x="2547" y="531"/>
                </a:lnTo>
                <a:lnTo>
                  <a:pt x="2547" y="578"/>
                </a:lnTo>
                <a:close/>
                <a:moveTo>
                  <a:pt x="2471" y="578"/>
                </a:moveTo>
                <a:lnTo>
                  <a:pt x="2424" y="578"/>
                </a:lnTo>
                <a:lnTo>
                  <a:pt x="2424" y="531"/>
                </a:lnTo>
                <a:lnTo>
                  <a:pt x="2471" y="531"/>
                </a:lnTo>
                <a:lnTo>
                  <a:pt x="2471" y="578"/>
                </a:lnTo>
                <a:close/>
                <a:moveTo>
                  <a:pt x="2395" y="578"/>
                </a:moveTo>
                <a:lnTo>
                  <a:pt x="2348" y="578"/>
                </a:lnTo>
                <a:lnTo>
                  <a:pt x="2348" y="531"/>
                </a:lnTo>
                <a:lnTo>
                  <a:pt x="2395" y="531"/>
                </a:lnTo>
                <a:lnTo>
                  <a:pt x="2395" y="578"/>
                </a:lnTo>
                <a:close/>
                <a:moveTo>
                  <a:pt x="2319" y="578"/>
                </a:moveTo>
                <a:lnTo>
                  <a:pt x="2272" y="578"/>
                </a:lnTo>
                <a:lnTo>
                  <a:pt x="2272" y="531"/>
                </a:lnTo>
                <a:lnTo>
                  <a:pt x="2319" y="531"/>
                </a:lnTo>
                <a:lnTo>
                  <a:pt x="2319" y="578"/>
                </a:lnTo>
                <a:close/>
                <a:moveTo>
                  <a:pt x="2244" y="578"/>
                </a:moveTo>
                <a:lnTo>
                  <a:pt x="2196" y="578"/>
                </a:lnTo>
                <a:lnTo>
                  <a:pt x="2196" y="531"/>
                </a:lnTo>
                <a:lnTo>
                  <a:pt x="2244" y="531"/>
                </a:lnTo>
                <a:lnTo>
                  <a:pt x="2244" y="578"/>
                </a:lnTo>
                <a:close/>
                <a:moveTo>
                  <a:pt x="2168" y="578"/>
                </a:moveTo>
                <a:lnTo>
                  <a:pt x="2121" y="578"/>
                </a:lnTo>
                <a:lnTo>
                  <a:pt x="2121" y="531"/>
                </a:lnTo>
                <a:lnTo>
                  <a:pt x="2168" y="531"/>
                </a:lnTo>
                <a:lnTo>
                  <a:pt x="2168" y="578"/>
                </a:lnTo>
                <a:close/>
                <a:moveTo>
                  <a:pt x="2092" y="578"/>
                </a:moveTo>
                <a:lnTo>
                  <a:pt x="2045" y="578"/>
                </a:lnTo>
                <a:lnTo>
                  <a:pt x="2045" y="531"/>
                </a:lnTo>
                <a:lnTo>
                  <a:pt x="2092" y="531"/>
                </a:lnTo>
                <a:lnTo>
                  <a:pt x="2092" y="578"/>
                </a:lnTo>
                <a:close/>
                <a:moveTo>
                  <a:pt x="2016" y="578"/>
                </a:moveTo>
                <a:lnTo>
                  <a:pt x="1969" y="578"/>
                </a:lnTo>
                <a:lnTo>
                  <a:pt x="1969" y="531"/>
                </a:lnTo>
                <a:lnTo>
                  <a:pt x="2016" y="531"/>
                </a:lnTo>
                <a:lnTo>
                  <a:pt x="2016" y="578"/>
                </a:lnTo>
                <a:close/>
                <a:moveTo>
                  <a:pt x="1941" y="578"/>
                </a:moveTo>
                <a:lnTo>
                  <a:pt x="1893" y="578"/>
                </a:lnTo>
                <a:lnTo>
                  <a:pt x="1893" y="531"/>
                </a:lnTo>
                <a:lnTo>
                  <a:pt x="1941" y="531"/>
                </a:lnTo>
                <a:lnTo>
                  <a:pt x="1941" y="578"/>
                </a:lnTo>
                <a:close/>
                <a:moveTo>
                  <a:pt x="1865" y="578"/>
                </a:moveTo>
                <a:lnTo>
                  <a:pt x="1818" y="578"/>
                </a:lnTo>
                <a:lnTo>
                  <a:pt x="1818" y="531"/>
                </a:lnTo>
                <a:lnTo>
                  <a:pt x="1865" y="531"/>
                </a:lnTo>
                <a:lnTo>
                  <a:pt x="1865" y="578"/>
                </a:lnTo>
                <a:close/>
                <a:moveTo>
                  <a:pt x="1789" y="578"/>
                </a:moveTo>
                <a:lnTo>
                  <a:pt x="1742" y="578"/>
                </a:lnTo>
                <a:lnTo>
                  <a:pt x="1742" y="531"/>
                </a:lnTo>
                <a:lnTo>
                  <a:pt x="1789" y="531"/>
                </a:lnTo>
                <a:lnTo>
                  <a:pt x="1789" y="578"/>
                </a:lnTo>
                <a:close/>
                <a:moveTo>
                  <a:pt x="1638" y="578"/>
                </a:moveTo>
                <a:lnTo>
                  <a:pt x="1591" y="578"/>
                </a:lnTo>
                <a:lnTo>
                  <a:pt x="1591" y="531"/>
                </a:lnTo>
                <a:lnTo>
                  <a:pt x="1638" y="531"/>
                </a:lnTo>
                <a:lnTo>
                  <a:pt x="1638" y="578"/>
                </a:lnTo>
                <a:close/>
                <a:moveTo>
                  <a:pt x="1562" y="578"/>
                </a:moveTo>
                <a:lnTo>
                  <a:pt x="1515" y="578"/>
                </a:lnTo>
                <a:lnTo>
                  <a:pt x="1515" y="531"/>
                </a:lnTo>
                <a:lnTo>
                  <a:pt x="1562" y="531"/>
                </a:lnTo>
                <a:lnTo>
                  <a:pt x="1562" y="578"/>
                </a:lnTo>
                <a:close/>
                <a:moveTo>
                  <a:pt x="1032" y="578"/>
                </a:moveTo>
                <a:lnTo>
                  <a:pt x="985" y="578"/>
                </a:lnTo>
                <a:lnTo>
                  <a:pt x="985" y="531"/>
                </a:lnTo>
                <a:lnTo>
                  <a:pt x="1032" y="531"/>
                </a:lnTo>
                <a:lnTo>
                  <a:pt x="1032" y="578"/>
                </a:lnTo>
                <a:close/>
                <a:moveTo>
                  <a:pt x="956" y="578"/>
                </a:moveTo>
                <a:lnTo>
                  <a:pt x="909" y="578"/>
                </a:lnTo>
                <a:lnTo>
                  <a:pt x="909" y="531"/>
                </a:lnTo>
                <a:lnTo>
                  <a:pt x="956" y="531"/>
                </a:lnTo>
                <a:lnTo>
                  <a:pt x="956" y="578"/>
                </a:lnTo>
                <a:close/>
                <a:moveTo>
                  <a:pt x="881" y="578"/>
                </a:moveTo>
                <a:lnTo>
                  <a:pt x="833" y="578"/>
                </a:lnTo>
                <a:lnTo>
                  <a:pt x="833" y="531"/>
                </a:lnTo>
                <a:lnTo>
                  <a:pt x="881" y="531"/>
                </a:lnTo>
                <a:lnTo>
                  <a:pt x="881" y="578"/>
                </a:lnTo>
                <a:close/>
                <a:moveTo>
                  <a:pt x="805" y="578"/>
                </a:moveTo>
                <a:lnTo>
                  <a:pt x="758" y="578"/>
                </a:lnTo>
                <a:lnTo>
                  <a:pt x="758" y="531"/>
                </a:lnTo>
                <a:lnTo>
                  <a:pt x="805" y="531"/>
                </a:lnTo>
                <a:lnTo>
                  <a:pt x="805" y="578"/>
                </a:lnTo>
                <a:close/>
                <a:moveTo>
                  <a:pt x="729" y="578"/>
                </a:moveTo>
                <a:lnTo>
                  <a:pt x="682" y="578"/>
                </a:lnTo>
                <a:lnTo>
                  <a:pt x="682" y="531"/>
                </a:lnTo>
                <a:lnTo>
                  <a:pt x="729" y="531"/>
                </a:lnTo>
                <a:lnTo>
                  <a:pt x="729" y="578"/>
                </a:lnTo>
                <a:close/>
                <a:moveTo>
                  <a:pt x="653" y="578"/>
                </a:moveTo>
                <a:lnTo>
                  <a:pt x="606" y="578"/>
                </a:lnTo>
                <a:lnTo>
                  <a:pt x="606" y="531"/>
                </a:lnTo>
                <a:lnTo>
                  <a:pt x="653" y="531"/>
                </a:lnTo>
                <a:lnTo>
                  <a:pt x="653" y="578"/>
                </a:lnTo>
                <a:close/>
                <a:moveTo>
                  <a:pt x="578" y="578"/>
                </a:moveTo>
                <a:lnTo>
                  <a:pt x="530" y="578"/>
                </a:lnTo>
                <a:lnTo>
                  <a:pt x="530" y="531"/>
                </a:lnTo>
                <a:lnTo>
                  <a:pt x="578" y="531"/>
                </a:lnTo>
                <a:lnTo>
                  <a:pt x="578" y="578"/>
                </a:lnTo>
                <a:close/>
                <a:moveTo>
                  <a:pt x="502" y="578"/>
                </a:moveTo>
                <a:lnTo>
                  <a:pt x="455" y="578"/>
                </a:lnTo>
                <a:lnTo>
                  <a:pt x="455" y="531"/>
                </a:lnTo>
                <a:lnTo>
                  <a:pt x="502" y="531"/>
                </a:lnTo>
                <a:lnTo>
                  <a:pt x="502" y="578"/>
                </a:lnTo>
                <a:close/>
                <a:moveTo>
                  <a:pt x="426" y="578"/>
                </a:moveTo>
                <a:lnTo>
                  <a:pt x="379" y="578"/>
                </a:lnTo>
                <a:lnTo>
                  <a:pt x="379" y="531"/>
                </a:lnTo>
                <a:lnTo>
                  <a:pt x="426" y="531"/>
                </a:lnTo>
                <a:lnTo>
                  <a:pt x="426" y="578"/>
                </a:lnTo>
                <a:close/>
                <a:moveTo>
                  <a:pt x="351" y="578"/>
                </a:moveTo>
                <a:lnTo>
                  <a:pt x="303" y="578"/>
                </a:lnTo>
                <a:lnTo>
                  <a:pt x="303" y="531"/>
                </a:lnTo>
                <a:lnTo>
                  <a:pt x="351" y="531"/>
                </a:lnTo>
                <a:lnTo>
                  <a:pt x="351" y="578"/>
                </a:lnTo>
                <a:close/>
                <a:moveTo>
                  <a:pt x="48" y="578"/>
                </a:moveTo>
                <a:lnTo>
                  <a:pt x="0" y="578"/>
                </a:lnTo>
                <a:lnTo>
                  <a:pt x="0" y="531"/>
                </a:lnTo>
                <a:lnTo>
                  <a:pt x="48" y="531"/>
                </a:lnTo>
                <a:lnTo>
                  <a:pt x="48" y="578"/>
                </a:lnTo>
                <a:close/>
                <a:moveTo>
                  <a:pt x="3306" y="502"/>
                </a:moveTo>
                <a:lnTo>
                  <a:pt x="3257" y="502"/>
                </a:lnTo>
                <a:lnTo>
                  <a:pt x="3257" y="455"/>
                </a:lnTo>
                <a:lnTo>
                  <a:pt x="3306" y="455"/>
                </a:lnTo>
                <a:lnTo>
                  <a:pt x="3306" y="502"/>
                </a:lnTo>
                <a:close/>
                <a:moveTo>
                  <a:pt x="3230" y="502"/>
                </a:moveTo>
                <a:lnTo>
                  <a:pt x="3181" y="502"/>
                </a:lnTo>
                <a:lnTo>
                  <a:pt x="3181" y="455"/>
                </a:lnTo>
                <a:lnTo>
                  <a:pt x="3230" y="455"/>
                </a:lnTo>
                <a:lnTo>
                  <a:pt x="3230" y="502"/>
                </a:lnTo>
                <a:close/>
                <a:moveTo>
                  <a:pt x="3155" y="502"/>
                </a:moveTo>
                <a:lnTo>
                  <a:pt x="3105" y="502"/>
                </a:lnTo>
                <a:lnTo>
                  <a:pt x="3105" y="455"/>
                </a:lnTo>
                <a:lnTo>
                  <a:pt x="3155" y="455"/>
                </a:lnTo>
                <a:lnTo>
                  <a:pt x="3155" y="502"/>
                </a:lnTo>
                <a:close/>
                <a:moveTo>
                  <a:pt x="3079" y="502"/>
                </a:moveTo>
                <a:lnTo>
                  <a:pt x="3029" y="502"/>
                </a:lnTo>
                <a:lnTo>
                  <a:pt x="3029" y="455"/>
                </a:lnTo>
                <a:lnTo>
                  <a:pt x="3079" y="455"/>
                </a:lnTo>
                <a:lnTo>
                  <a:pt x="3079" y="502"/>
                </a:lnTo>
                <a:close/>
                <a:moveTo>
                  <a:pt x="3003" y="502"/>
                </a:moveTo>
                <a:lnTo>
                  <a:pt x="2954" y="502"/>
                </a:lnTo>
                <a:lnTo>
                  <a:pt x="2954" y="455"/>
                </a:lnTo>
                <a:lnTo>
                  <a:pt x="3003" y="455"/>
                </a:lnTo>
                <a:lnTo>
                  <a:pt x="3003" y="502"/>
                </a:lnTo>
                <a:close/>
                <a:moveTo>
                  <a:pt x="2928" y="502"/>
                </a:moveTo>
                <a:lnTo>
                  <a:pt x="2878" y="502"/>
                </a:lnTo>
                <a:lnTo>
                  <a:pt x="2878" y="455"/>
                </a:lnTo>
                <a:lnTo>
                  <a:pt x="2928" y="455"/>
                </a:lnTo>
                <a:lnTo>
                  <a:pt x="2928" y="502"/>
                </a:lnTo>
                <a:close/>
                <a:moveTo>
                  <a:pt x="2852" y="502"/>
                </a:moveTo>
                <a:lnTo>
                  <a:pt x="2802" y="502"/>
                </a:lnTo>
                <a:lnTo>
                  <a:pt x="2802" y="455"/>
                </a:lnTo>
                <a:lnTo>
                  <a:pt x="2852" y="455"/>
                </a:lnTo>
                <a:lnTo>
                  <a:pt x="2852" y="502"/>
                </a:lnTo>
                <a:close/>
                <a:moveTo>
                  <a:pt x="2776" y="502"/>
                </a:moveTo>
                <a:lnTo>
                  <a:pt x="2726" y="502"/>
                </a:lnTo>
                <a:lnTo>
                  <a:pt x="2726" y="455"/>
                </a:lnTo>
                <a:lnTo>
                  <a:pt x="2776" y="455"/>
                </a:lnTo>
                <a:lnTo>
                  <a:pt x="2776" y="502"/>
                </a:lnTo>
                <a:close/>
                <a:moveTo>
                  <a:pt x="2700" y="502"/>
                </a:moveTo>
                <a:lnTo>
                  <a:pt x="2651" y="502"/>
                </a:lnTo>
                <a:lnTo>
                  <a:pt x="2651" y="455"/>
                </a:lnTo>
                <a:lnTo>
                  <a:pt x="2700" y="455"/>
                </a:lnTo>
                <a:lnTo>
                  <a:pt x="2700" y="502"/>
                </a:lnTo>
                <a:close/>
                <a:moveTo>
                  <a:pt x="2622" y="502"/>
                </a:moveTo>
                <a:lnTo>
                  <a:pt x="2575" y="502"/>
                </a:lnTo>
                <a:lnTo>
                  <a:pt x="2575" y="455"/>
                </a:lnTo>
                <a:lnTo>
                  <a:pt x="2622" y="455"/>
                </a:lnTo>
                <a:lnTo>
                  <a:pt x="2622" y="502"/>
                </a:lnTo>
                <a:close/>
                <a:moveTo>
                  <a:pt x="2547" y="502"/>
                </a:moveTo>
                <a:lnTo>
                  <a:pt x="2499" y="502"/>
                </a:lnTo>
                <a:lnTo>
                  <a:pt x="2499" y="455"/>
                </a:lnTo>
                <a:lnTo>
                  <a:pt x="2547" y="455"/>
                </a:lnTo>
                <a:lnTo>
                  <a:pt x="2547" y="502"/>
                </a:lnTo>
                <a:close/>
                <a:moveTo>
                  <a:pt x="2471" y="502"/>
                </a:moveTo>
                <a:lnTo>
                  <a:pt x="2424" y="502"/>
                </a:lnTo>
                <a:lnTo>
                  <a:pt x="2424" y="455"/>
                </a:lnTo>
                <a:lnTo>
                  <a:pt x="2471" y="455"/>
                </a:lnTo>
                <a:lnTo>
                  <a:pt x="2471" y="502"/>
                </a:lnTo>
                <a:close/>
                <a:moveTo>
                  <a:pt x="2395" y="502"/>
                </a:moveTo>
                <a:lnTo>
                  <a:pt x="2348" y="502"/>
                </a:lnTo>
                <a:lnTo>
                  <a:pt x="2348" y="455"/>
                </a:lnTo>
                <a:lnTo>
                  <a:pt x="2395" y="455"/>
                </a:lnTo>
                <a:lnTo>
                  <a:pt x="2395" y="502"/>
                </a:lnTo>
                <a:close/>
                <a:moveTo>
                  <a:pt x="2319" y="502"/>
                </a:moveTo>
                <a:lnTo>
                  <a:pt x="2272" y="502"/>
                </a:lnTo>
                <a:lnTo>
                  <a:pt x="2272" y="455"/>
                </a:lnTo>
                <a:lnTo>
                  <a:pt x="2319" y="455"/>
                </a:lnTo>
                <a:lnTo>
                  <a:pt x="2319" y="502"/>
                </a:lnTo>
                <a:close/>
                <a:moveTo>
                  <a:pt x="2244" y="502"/>
                </a:moveTo>
                <a:lnTo>
                  <a:pt x="2196" y="502"/>
                </a:lnTo>
                <a:lnTo>
                  <a:pt x="2196" y="455"/>
                </a:lnTo>
                <a:lnTo>
                  <a:pt x="2244" y="455"/>
                </a:lnTo>
                <a:lnTo>
                  <a:pt x="2244" y="502"/>
                </a:lnTo>
                <a:close/>
                <a:moveTo>
                  <a:pt x="2168" y="502"/>
                </a:moveTo>
                <a:lnTo>
                  <a:pt x="2121" y="502"/>
                </a:lnTo>
                <a:lnTo>
                  <a:pt x="2121" y="455"/>
                </a:lnTo>
                <a:lnTo>
                  <a:pt x="2168" y="455"/>
                </a:lnTo>
                <a:lnTo>
                  <a:pt x="2168" y="502"/>
                </a:lnTo>
                <a:close/>
                <a:moveTo>
                  <a:pt x="2092" y="502"/>
                </a:moveTo>
                <a:lnTo>
                  <a:pt x="2045" y="502"/>
                </a:lnTo>
                <a:lnTo>
                  <a:pt x="2045" y="455"/>
                </a:lnTo>
                <a:lnTo>
                  <a:pt x="2092" y="455"/>
                </a:lnTo>
                <a:lnTo>
                  <a:pt x="2092" y="502"/>
                </a:lnTo>
                <a:close/>
                <a:moveTo>
                  <a:pt x="2016" y="502"/>
                </a:moveTo>
                <a:lnTo>
                  <a:pt x="1969" y="502"/>
                </a:lnTo>
                <a:lnTo>
                  <a:pt x="1969" y="455"/>
                </a:lnTo>
                <a:lnTo>
                  <a:pt x="2016" y="455"/>
                </a:lnTo>
                <a:lnTo>
                  <a:pt x="2016" y="502"/>
                </a:lnTo>
                <a:close/>
                <a:moveTo>
                  <a:pt x="1941" y="502"/>
                </a:moveTo>
                <a:lnTo>
                  <a:pt x="1893" y="502"/>
                </a:lnTo>
                <a:lnTo>
                  <a:pt x="1893" y="455"/>
                </a:lnTo>
                <a:lnTo>
                  <a:pt x="1941" y="455"/>
                </a:lnTo>
                <a:lnTo>
                  <a:pt x="1941" y="502"/>
                </a:lnTo>
                <a:close/>
                <a:moveTo>
                  <a:pt x="1789" y="502"/>
                </a:moveTo>
                <a:lnTo>
                  <a:pt x="1742" y="502"/>
                </a:lnTo>
                <a:lnTo>
                  <a:pt x="1742" y="455"/>
                </a:lnTo>
                <a:lnTo>
                  <a:pt x="1789" y="455"/>
                </a:lnTo>
                <a:lnTo>
                  <a:pt x="1789" y="502"/>
                </a:lnTo>
                <a:close/>
                <a:moveTo>
                  <a:pt x="1714" y="502"/>
                </a:moveTo>
                <a:lnTo>
                  <a:pt x="1666" y="502"/>
                </a:lnTo>
                <a:lnTo>
                  <a:pt x="1666" y="455"/>
                </a:lnTo>
                <a:lnTo>
                  <a:pt x="1714" y="455"/>
                </a:lnTo>
                <a:lnTo>
                  <a:pt x="1714" y="502"/>
                </a:lnTo>
                <a:close/>
                <a:moveTo>
                  <a:pt x="1562" y="502"/>
                </a:moveTo>
                <a:lnTo>
                  <a:pt x="1515" y="502"/>
                </a:lnTo>
                <a:lnTo>
                  <a:pt x="1515" y="455"/>
                </a:lnTo>
                <a:lnTo>
                  <a:pt x="1562" y="455"/>
                </a:lnTo>
                <a:lnTo>
                  <a:pt x="1562" y="502"/>
                </a:lnTo>
                <a:close/>
                <a:moveTo>
                  <a:pt x="1184" y="502"/>
                </a:moveTo>
                <a:lnTo>
                  <a:pt x="1136" y="502"/>
                </a:lnTo>
                <a:lnTo>
                  <a:pt x="1136" y="455"/>
                </a:lnTo>
                <a:lnTo>
                  <a:pt x="1184" y="455"/>
                </a:lnTo>
                <a:lnTo>
                  <a:pt x="1184" y="502"/>
                </a:lnTo>
                <a:close/>
                <a:moveTo>
                  <a:pt x="956" y="502"/>
                </a:moveTo>
                <a:lnTo>
                  <a:pt x="909" y="502"/>
                </a:lnTo>
                <a:lnTo>
                  <a:pt x="909" y="455"/>
                </a:lnTo>
                <a:lnTo>
                  <a:pt x="956" y="455"/>
                </a:lnTo>
                <a:lnTo>
                  <a:pt x="956" y="502"/>
                </a:lnTo>
                <a:close/>
                <a:moveTo>
                  <a:pt x="881" y="502"/>
                </a:moveTo>
                <a:lnTo>
                  <a:pt x="833" y="502"/>
                </a:lnTo>
                <a:lnTo>
                  <a:pt x="833" y="455"/>
                </a:lnTo>
                <a:lnTo>
                  <a:pt x="881" y="455"/>
                </a:lnTo>
                <a:lnTo>
                  <a:pt x="881" y="502"/>
                </a:lnTo>
                <a:close/>
                <a:moveTo>
                  <a:pt x="729" y="502"/>
                </a:moveTo>
                <a:lnTo>
                  <a:pt x="682" y="502"/>
                </a:lnTo>
                <a:lnTo>
                  <a:pt x="682" y="455"/>
                </a:lnTo>
                <a:lnTo>
                  <a:pt x="729" y="455"/>
                </a:lnTo>
                <a:lnTo>
                  <a:pt x="729" y="502"/>
                </a:lnTo>
                <a:close/>
                <a:moveTo>
                  <a:pt x="653" y="502"/>
                </a:moveTo>
                <a:lnTo>
                  <a:pt x="606" y="502"/>
                </a:lnTo>
                <a:lnTo>
                  <a:pt x="606" y="455"/>
                </a:lnTo>
                <a:lnTo>
                  <a:pt x="653" y="455"/>
                </a:lnTo>
                <a:lnTo>
                  <a:pt x="653" y="502"/>
                </a:lnTo>
                <a:close/>
                <a:moveTo>
                  <a:pt x="578" y="502"/>
                </a:moveTo>
                <a:lnTo>
                  <a:pt x="530" y="502"/>
                </a:lnTo>
                <a:lnTo>
                  <a:pt x="530" y="455"/>
                </a:lnTo>
                <a:lnTo>
                  <a:pt x="578" y="455"/>
                </a:lnTo>
                <a:lnTo>
                  <a:pt x="578" y="502"/>
                </a:lnTo>
                <a:close/>
                <a:moveTo>
                  <a:pt x="502" y="502"/>
                </a:moveTo>
                <a:lnTo>
                  <a:pt x="455" y="502"/>
                </a:lnTo>
                <a:lnTo>
                  <a:pt x="455" y="455"/>
                </a:lnTo>
                <a:lnTo>
                  <a:pt x="502" y="455"/>
                </a:lnTo>
                <a:lnTo>
                  <a:pt x="502" y="502"/>
                </a:lnTo>
                <a:close/>
                <a:moveTo>
                  <a:pt x="426" y="502"/>
                </a:moveTo>
                <a:lnTo>
                  <a:pt x="379" y="502"/>
                </a:lnTo>
                <a:lnTo>
                  <a:pt x="379" y="455"/>
                </a:lnTo>
                <a:lnTo>
                  <a:pt x="426" y="455"/>
                </a:lnTo>
                <a:lnTo>
                  <a:pt x="426" y="502"/>
                </a:lnTo>
                <a:close/>
                <a:moveTo>
                  <a:pt x="351" y="502"/>
                </a:moveTo>
                <a:lnTo>
                  <a:pt x="303" y="502"/>
                </a:lnTo>
                <a:lnTo>
                  <a:pt x="303" y="455"/>
                </a:lnTo>
                <a:lnTo>
                  <a:pt x="351" y="455"/>
                </a:lnTo>
                <a:lnTo>
                  <a:pt x="351" y="502"/>
                </a:lnTo>
                <a:close/>
                <a:moveTo>
                  <a:pt x="275" y="502"/>
                </a:moveTo>
                <a:lnTo>
                  <a:pt x="227" y="502"/>
                </a:lnTo>
                <a:lnTo>
                  <a:pt x="227" y="455"/>
                </a:lnTo>
                <a:lnTo>
                  <a:pt x="275" y="455"/>
                </a:lnTo>
                <a:lnTo>
                  <a:pt x="275" y="502"/>
                </a:lnTo>
                <a:close/>
                <a:moveTo>
                  <a:pt x="123" y="502"/>
                </a:moveTo>
                <a:lnTo>
                  <a:pt x="76" y="502"/>
                </a:lnTo>
                <a:lnTo>
                  <a:pt x="76" y="455"/>
                </a:lnTo>
                <a:lnTo>
                  <a:pt x="123" y="455"/>
                </a:lnTo>
                <a:lnTo>
                  <a:pt x="123" y="502"/>
                </a:lnTo>
                <a:close/>
                <a:moveTo>
                  <a:pt x="3458" y="426"/>
                </a:moveTo>
                <a:lnTo>
                  <a:pt x="3408" y="426"/>
                </a:lnTo>
                <a:lnTo>
                  <a:pt x="3408" y="379"/>
                </a:lnTo>
                <a:lnTo>
                  <a:pt x="3458" y="379"/>
                </a:lnTo>
                <a:lnTo>
                  <a:pt x="3458" y="426"/>
                </a:lnTo>
                <a:close/>
                <a:moveTo>
                  <a:pt x="3382" y="426"/>
                </a:moveTo>
                <a:lnTo>
                  <a:pt x="3332" y="426"/>
                </a:lnTo>
                <a:lnTo>
                  <a:pt x="3332" y="379"/>
                </a:lnTo>
                <a:lnTo>
                  <a:pt x="3382" y="379"/>
                </a:lnTo>
                <a:lnTo>
                  <a:pt x="3382" y="426"/>
                </a:lnTo>
                <a:close/>
                <a:moveTo>
                  <a:pt x="3306" y="426"/>
                </a:moveTo>
                <a:lnTo>
                  <a:pt x="3257" y="426"/>
                </a:lnTo>
                <a:lnTo>
                  <a:pt x="3257" y="379"/>
                </a:lnTo>
                <a:lnTo>
                  <a:pt x="3306" y="379"/>
                </a:lnTo>
                <a:lnTo>
                  <a:pt x="3306" y="426"/>
                </a:lnTo>
                <a:close/>
                <a:moveTo>
                  <a:pt x="3230" y="426"/>
                </a:moveTo>
                <a:lnTo>
                  <a:pt x="3181" y="426"/>
                </a:lnTo>
                <a:lnTo>
                  <a:pt x="3181" y="379"/>
                </a:lnTo>
                <a:lnTo>
                  <a:pt x="3230" y="379"/>
                </a:lnTo>
                <a:lnTo>
                  <a:pt x="3230" y="426"/>
                </a:lnTo>
                <a:close/>
                <a:moveTo>
                  <a:pt x="3155" y="426"/>
                </a:moveTo>
                <a:lnTo>
                  <a:pt x="3105" y="426"/>
                </a:lnTo>
                <a:lnTo>
                  <a:pt x="3105" y="379"/>
                </a:lnTo>
                <a:lnTo>
                  <a:pt x="3155" y="379"/>
                </a:lnTo>
                <a:lnTo>
                  <a:pt x="3155" y="426"/>
                </a:lnTo>
                <a:close/>
                <a:moveTo>
                  <a:pt x="3079" y="426"/>
                </a:moveTo>
                <a:lnTo>
                  <a:pt x="3029" y="426"/>
                </a:lnTo>
                <a:lnTo>
                  <a:pt x="3029" y="379"/>
                </a:lnTo>
                <a:lnTo>
                  <a:pt x="3079" y="379"/>
                </a:lnTo>
                <a:lnTo>
                  <a:pt x="3079" y="426"/>
                </a:lnTo>
                <a:close/>
                <a:moveTo>
                  <a:pt x="3003" y="426"/>
                </a:moveTo>
                <a:lnTo>
                  <a:pt x="2954" y="426"/>
                </a:lnTo>
                <a:lnTo>
                  <a:pt x="2954" y="379"/>
                </a:lnTo>
                <a:lnTo>
                  <a:pt x="3003" y="379"/>
                </a:lnTo>
                <a:lnTo>
                  <a:pt x="3003" y="426"/>
                </a:lnTo>
                <a:close/>
                <a:moveTo>
                  <a:pt x="2928" y="426"/>
                </a:moveTo>
                <a:lnTo>
                  <a:pt x="2878" y="426"/>
                </a:lnTo>
                <a:lnTo>
                  <a:pt x="2878" y="379"/>
                </a:lnTo>
                <a:lnTo>
                  <a:pt x="2928" y="379"/>
                </a:lnTo>
                <a:lnTo>
                  <a:pt x="2928" y="426"/>
                </a:lnTo>
                <a:close/>
                <a:moveTo>
                  <a:pt x="2852" y="426"/>
                </a:moveTo>
                <a:lnTo>
                  <a:pt x="2802" y="426"/>
                </a:lnTo>
                <a:lnTo>
                  <a:pt x="2802" y="379"/>
                </a:lnTo>
                <a:lnTo>
                  <a:pt x="2852" y="379"/>
                </a:lnTo>
                <a:lnTo>
                  <a:pt x="2852" y="426"/>
                </a:lnTo>
                <a:close/>
                <a:moveTo>
                  <a:pt x="2776" y="426"/>
                </a:moveTo>
                <a:lnTo>
                  <a:pt x="2726" y="426"/>
                </a:lnTo>
                <a:lnTo>
                  <a:pt x="2726" y="379"/>
                </a:lnTo>
                <a:lnTo>
                  <a:pt x="2776" y="379"/>
                </a:lnTo>
                <a:lnTo>
                  <a:pt x="2776" y="426"/>
                </a:lnTo>
                <a:close/>
                <a:moveTo>
                  <a:pt x="2700" y="426"/>
                </a:moveTo>
                <a:lnTo>
                  <a:pt x="2651" y="426"/>
                </a:lnTo>
                <a:lnTo>
                  <a:pt x="2651" y="379"/>
                </a:lnTo>
                <a:lnTo>
                  <a:pt x="2700" y="379"/>
                </a:lnTo>
                <a:lnTo>
                  <a:pt x="2700" y="426"/>
                </a:lnTo>
                <a:close/>
                <a:moveTo>
                  <a:pt x="2622" y="426"/>
                </a:moveTo>
                <a:lnTo>
                  <a:pt x="2575" y="426"/>
                </a:lnTo>
                <a:lnTo>
                  <a:pt x="2575" y="379"/>
                </a:lnTo>
                <a:lnTo>
                  <a:pt x="2622" y="379"/>
                </a:lnTo>
                <a:lnTo>
                  <a:pt x="2622" y="426"/>
                </a:lnTo>
                <a:close/>
                <a:moveTo>
                  <a:pt x="2547" y="426"/>
                </a:moveTo>
                <a:lnTo>
                  <a:pt x="2499" y="426"/>
                </a:lnTo>
                <a:lnTo>
                  <a:pt x="2499" y="379"/>
                </a:lnTo>
                <a:lnTo>
                  <a:pt x="2547" y="379"/>
                </a:lnTo>
                <a:lnTo>
                  <a:pt x="2547" y="426"/>
                </a:lnTo>
                <a:close/>
                <a:moveTo>
                  <a:pt x="2471" y="426"/>
                </a:moveTo>
                <a:lnTo>
                  <a:pt x="2424" y="426"/>
                </a:lnTo>
                <a:lnTo>
                  <a:pt x="2424" y="379"/>
                </a:lnTo>
                <a:lnTo>
                  <a:pt x="2471" y="379"/>
                </a:lnTo>
                <a:lnTo>
                  <a:pt x="2471" y="426"/>
                </a:lnTo>
                <a:close/>
                <a:moveTo>
                  <a:pt x="2395" y="426"/>
                </a:moveTo>
                <a:lnTo>
                  <a:pt x="2348" y="426"/>
                </a:lnTo>
                <a:lnTo>
                  <a:pt x="2348" y="379"/>
                </a:lnTo>
                <a:lnTo>
                  <a:pt x="2395" y="379"/>
                </a:lnTo>
                <a:lnTo>
                  <a:pt x="2395" y="426"/>
                </a:lnTo>
                <a:close/>
                <a:moveTo>
                  <a:pt x="2319" y="426"/>
                </a:moveTo>
                <a:lnTo>
                  <a:pt x="2272" y="426"/>
                </a:lnTo>
                <a:lnTo>
                  <a:pt x="2272" y="379"/>
                </a:lnTo>
                <a:lnTo>
                  <a:pt x="2319" y="379"/>
                </a:lnTo>
                <a:lnTo>
                  <a:pt x="2319" y="426"/>
                </a:lnTo>
                <a:close/>
                <a:moveTo>
                  <a:pt x="2244" y="426"/>
                </a:moveTo>
                <a:lnTo>
                  <a:pt x="2196" y="426"/>
                </a:lnTo>
                <a:lnTo>
                  <a:pt x="2196" y="379"/>
                </a:lnTo>
                <a:lnTo>
                  <a:pt x="2244" y="379"/>
                </a:lnTo>
                <a:lnTo>
                  <a:pt x="2244" y="426"/>
                </a:lnTo>
                <a:close/>
                <a:moveTo>
                  <a:pt x="2168" y="426"/>
                </a:moveTo>
                <a:lnTo>
                  <a:pt x="2121" y="426"/>
                </a:lnTo>
                <a:lnTo>
                  <a:pt x="2121" y="379"/>
                </a:lnTo>
                <a:lnTo>
                  <a:pt x="2168" y="379"/>
                </a:lnTo>
                <a:lnTo>
                  <a:pt x="2168" y="426"/>
                </a:lnTo>
                <a:close/>
                <a:moveTo>
                  <a:pt x="2092" y="426"/>
                </a:moveTo>
                <a:lnTo>
                  <a:pt x="2045" y="426"/>
                </a:lnTo>
                <a:lnTo>
                  <a:pt x="2045" y="379"/>
                </a:lnTo>
                <a:lnTo>
                  <a:pt x="2092" y="379"/>
                </a:lnTo>
                <a:lnTo>
                  <a:pt x="2092" y="426"/>
                </a:lnTo>
                <a:close/>
                <a:moveTo>
                  <a:pt x="2016" y="426"/>
                </a:moveTo>
                <a:lnTo>
                  <a:pt x="1969" y="426"/>
                </a:lnTo>
                <a:lnTo>
                  <a:pt x="1969" y="379"/>
                </a:lnTo>
                <a:lnTo>
                  <a:pt x="2016" y="379"/>
                </a:lnTo>
                <a:lnTo>
                  <a:pt x="2016" y="426"/>
                </a:lnTo>
                <a:close/>
                <a:moveTo>
                  <a:pt x="1941" y="426"/>
                </a:moveTo>
                <a:lnTo>
                  <a:pt x="1893" y="426"/>
                </a:lnTo>
                <a:lnTo>
                  <a:pt x="1893" y="379"/>
                </a:lnTo>
                <a:lnTo>
                  <a:pt x="1941" y="379"/>
                </a:lnTo>
                <a:lnTo>
                  <a:pt x="1941" y="426"/>
                </a:lnTo>
                <a:close/>
                <a:moveTo>
                  <a:pt x="1865" y="426"/>
                </a:moveTo>
                <a:lnTo>
                  <a:pt x="1818" y="426"/>
                </a:lnTo>
                <a:lnTo>
                  <a:pt x="1818" y="379"/>
                </a:lnTo>
                <a:lnTo>
                  <a:pt x="1865" y="379"/>
                </a:lnTo>
                <a:lnTo>
                  <a:pt x="1865" y="426"/>
                </a:lnTo>
                <a:close/>
                <a:moveTo>
                  <a:pt x="1789" y="426"/>
                </a:moveTo>
                <a:lnTo>
                  <a:pt x="1742" y="426"/>
                </a:lnTo>
                <a:lnTo>
                  <a:pt x="1742" y="379"/>
                </a:lnTo>
                <a:lnTo>
                  <a:pt x="1789" y="379"/>
                </a:lnTo>
                <a:lnTo>
                  <a:pt x="1789" y="426"/>
                </a:lnTo>
                <a:close/>
                <a:moveTo>
                  <a:pt x="1486" y="426"/>
                </a:moveTo>
                <a:lnTo>
                  <a:pt x="1439" y="426"/>
                </a:lnTo>
                <a:lnTo>
                  <a:pt x="1439" y="379"/>
                </a:lnTo>
                <a:lnTo>
                  <a:pt x="1486" y="379"/>
                </a:lnTo>
                <a:lnTo>
                  <a:pt x="1486" y="426"/>
                </a:lnTo>
                <a:close/>
                <a:moveTo>
                  <a:pt x="1411" y="426"/>
                </a:moveTo>
                <a:lnTo>
                  <a:pt x="1363" y="426"/>
                </a:lnTo>
                <a:lnTo>
                  <a:pt x="1363" y="379"/>
                </a:lnTo>
                <a:lnTo>
                  <a:pt x="1411" y="379"/>
                </a:lnTo>
                <a:lnTo>
                  <a:pt x="1411" y="426"/>
                </a:lnTo>
                <a:close/>
                <a:moveTo>
                  <a:pt x="1259" y="426"/>
                </a:moveTo>
                <a:lnTo>
                  <a:pt x="1212" y="426"/>
                </a:lnTo>
                <a:lnTo>
                  <a:pt x="1212" y="379"/>
                </a:lnTo>
                <a:lnTo>
                  <a:pt x="1259" y="379"/>
                </a:lnTo>
                <a:lnTo>
                  <a:pt x="1259" y="426"/>
                </a:lnTo>
                <a:close/>
                <a:moveTo>
                  <a:pt x="1184" y="426"/>
                </a:moveTo>
                <a:lnTo>
                  <a:pt x="1136" y="426"/>
                </a:lnTo>
                <a:lnTo>
                  <a:pt x="1136" y="379"/>
                </a:lnTo>
                <a:lnTo>
                  <a:pt x="1184" y="379"/>
                </a:lnTo>
                <a:lnTo>
                  <a:pt x="1184" y="426"/>
                </a:lnTo>
                <a:close/>
                <a:moveTo>
                  <a:pt x="956" y="426"/>
                </a:moveTo>
                <a:lnTo>
                  <a:pt x="909" y="426"/>
                </a:lnTo>
                <a:lnTo>
                  <a:pt x="909" y="379"/>
                </a:lnTo>
                <a:lnTo>
                  <a:pt x="956" y="379"/>
                </a:lnTo>
                <a:lnTo>
                  <a:pt x="956" y="426"/>
                </a:lnTo>
                <a:close/>
                <a:moveTo>
                  <a:pt x="881" y="426"/>
                </a:moveTo>
                <a:lnTo>
                  <a:pt x="833" y="426"/>
                </a:lnTo>
                <a:lnTo>
                  <a:pt x="833" y="379"/>
                </a:lnTo>
                <a:lnTo>
                  <a:pt x="881" y="379"/>
                </a:lnTo>
                <a:lnTo>
                  <a:pt x="881" y="426"/>
                </a:lnTo>
                <a:close/>
                <a:moveTo>
                  <a:pt x="805" y="426"/>
                </a:moveTo>
                <a:lnTo>
                  <a:pt x="758" y="426"/>
                </a:lnTo>
                <a:lnTo>
                  <a:pt x="758" y="379"/>
                </a:lnTo>
                <a:lnTo>
                  <a:pt x="805" y="379"/>
                </a:lnTo>
                <a:lnTo>
                  <a:pt x="805" y="426"/>
                </a:lnTo>
                <a:close/>
                <a:moveTo>
                  <a:pt x="729" y="426"/>
                </a:moveTo>
                <a:lnTo>
                  <a:pt x="682" y="426"/>
                </a:lnTo>
                <a:lnTo>
                  <a:pt x="682" y="379"/>
                </a:lnTo>
                <a:lnTo>
                  <a:pt x="729" y="379"/>
                </a:lnTo>
                <a:lnTo>
                  <a:pt x="729" y="426"/>
                </a:lnTo>
                <a:close/>
                <a:moveTo>
                  <a:pt x="653" y="426"/>
                </a:moveTo>
                <a:lnTo>
                  <a:pt x="606" y="426"/>
                </a:lnTo>
                <a:lnTo>
                  <a:pt x="606" y="379"/>
                </a:lnTo>
                <a:lnTo>
                  <a:pt x="653" y="379"/>
                </a:lnTo>
                <a:lnTo>
                  <a:pt x="653" y="426"/>
                </a:lnTo>
                <a:close/>
                <a:moveTo>
                  <a:pt x="578" y="426"/>
                </a:moveTo>
                <a:lnTo>
                  <a:pt x="530" y="426"/>
                </a:lnTo>
                <a:lnTo>
                  <a:pt x="530" y="379"/>
                </a:lnTo>
                <a:lnTo>
                  <a:pt x="578" y="379"/>
                </a:lnTo>
                <a:lnTo>
                  <a:pt x="578" y="426"/>
                </a:lnTo>
                <a:close/>
                <a:moveTo>
                  <a:pt x="502" y="426"/>
                </a:moveTo>
                <a:lnTo>
                  <a:pt x="455" y="426"/>
                </a:lnTo>
                <a:lnTo>
                  <a:pt x="455" y="379"/>
                </a:lnTo>
                <a:lnTo>
                  <a:pt x="502" y="379"/>
                </a:lnTo>
                <a:lnTo>
                  <a:pt x="502" y="426"/>
                </a:lnTo>
                <a:close/>
                <a:moveTo>
                  <a:pt x="426" y="426"/>
                </a:moveTo>
                <a:lnTo>
                  <a:pt x="379" y="426"/>
                </a:lnTo>
                <a:lnTo>
                  <a:pt x="379" y="379"/>
                </a:lnTo>
                <a:lnTo>
                  <a:pt x="426" y="379"/>
                </a:lnTo>
                <a:lnTo>
                  <a:pt x="426" y="426"/>
                </a:lnTo>
                <a:close/>
                <a:moveTo>
                  <a:pt x="351" y="426"/>
                </a:moveTo>
                <a:lnTo>
                  <a:pt x="303" y="426"/>
                </a:lnTo>
                <a:lnTo>
                  <a:pt x="303" y="379"/>
                </a:lnTo>
                <a:lnTo>
                  <a:pt x="351" y="379"/>
                </a:lnTo>
                <a:lnTo>
                  <a:pt x="351" y="426"/>
                </a:lnTo>
                <a:close/>
                <a:moveTo>
                  <a:pt x="275" y="426"/>
                </a:moveTo>
                <a:lnTo>
                  <a:pt x="227" y="426"/>
                </a:lnTo>
                <a:lnTo>
                  <a:pt x="227" y="379"/>
                </a:lnTo>
                <a:lnTo>
                  <a:pt x="275" y="379"/>
                </a:lnTo>
                <a:lnTo>
                  <a:pt x="275" y="426"/>
                </a:lnTo>
                <a:close/>
                <a:moveTo>
                  <a:pt x="199" y="426"/>
                </a:moveTo>
                <a:lnTo>
                  <a:pt x="152" y="426"/>
                </a:lnTo>
                <a:lnTo>
                  <a:pt x="152" y="379"/>
                </a:lnTo>
                <a:lnTo>
                  <a:pt x="199" y="379"/>
                </a:lnTo>
                <a:lnTo>
                  <a:pt x="199" y="426"/>
                </a:lnTo>
                <a:close/>
                <a:moveTo>
                  <a:pt x="123" y="426"/>
                </a:moveTo>
                <a:lnTo>
                  <a:pt x="76" y="426"/>
                </a:lnTo>
                <a:lnTo>
                  <a:pt x="76" y="379"/>
                </a:lnTo>
                <a:lnTo>
                  <a:pt x="123" y="379"/>
                </a:lnTo>
                <a:lnTo>
                  <a:pt x="123" y="426"/>
                </a:lnTo>
                <a:close/>
                <a:moveTo>
                  <a:pt x="48" y="426"/>
                </a:moveTo>
                <a:lnTo>
                  <a:pt x="0" y="426"/>
                </a:lnTo>
                <a:lnTo>
                  <a:pt x="0" y="379"/>
                </a:lnTo>
                <a:lnTo>
                  <a:pt x="48" y="379"/>
                </a:lnTo>
                <a:lnTo>
                  <a:pt x="48" y="426"/>
                </a:lnTo>
                <a:close/>
                <a:moveTo>
                  <a:pt x="3382" y="351"/>
                </a:moveTo>
                <a:lnTo>
                  <a:pt x="3332" y="351"/>
                </a:lnTo>
                <a:lnTo>
                  <a:pt x="3332" y="303"/>
                </a:lnTo>
                <a:lnTo>
                  <a:pt x="3382" y="303"/>
                </a:lnTo>
                <a:lnTo>
                  <a:pt x="3382" y="351"/>
                </a:lnTo>
                <a:close/>
                <a:moveTo>
                  <a:pt x="3306" y="351"/>
                </a:moveTo>
                <a:lnTo>
                  <a:pt x="3257" y="351"/>
                </a:lnTo>
                <a:lnTo>
                  <a:pt x="3257" y="303"/>
                </a:lnTo>
                <a:lnTo>
                  <a:pt x="3306" y="303"/>
                </a:lnTo>
                <a:lnTo>
                  <a:pt x="3306" y="351"/>
                </a:lnTo>
                <a:close/>
                <a:moveTo>
                  <a:pt x="3230" y="351"/>
                </a:moveTo>
                <a:lnTo>
                  <a:pt x="3181" y="351"/>
                </a:lnTo>
                <a:lnTo>
                  <a:pt x="3181" y="303"/>
                </a:lnTo>
                <a:lnTo>
                  <a:pt x="3230" y="303"/>
                </a:lnTo>
                <a:lnTo>
                  <a:pt x="3230" y="351"/>
                </a:lnTo>
                <a:close/>
                <a:moveTo>
                  <a:pt x="3155" y="351"/>
                </a:moveTo>
                <a:lnTo>
                  <a:pt x="3105" y="351"/>
                </a:lnTo>
                <a:lnTo>
                  <a:pt x="3105" y="303"/>
                </a:lnTo>
                <a:lnTo>
                  <a:pt x="3155" y="303"/>
                </a:lnTo>
                <a:lnTo>
                  <a:pt x="3155" y="351"/>
                </a:lnTo>
                <a:close/>
                <a:moveTo>
                  <a:pt x="3079" y="351"/>
                </a:moveTo>
                <a:lnTo>
                  <a:pt x="3029" y="351"/>
                </a:lnTo>
                <a:lnTo>
                  <a:pt x="3029" y="303"/>
                </a:lnTo>
                <a:lnTo>
                  <a:pt x="3079" y="303"/>
                </a:lnTo>
                <a:lnTo>
                  <a:pt x="3079" y="351"/>
                </a:lnTo>
                <a:close/>
                <a:moveTo>
                  <a:pt x="3003" y="351"/>
                </a:moveTo>
                <a:lnTo>
                  <a:pt x="2954" y="351"/>
                </a:lnTo>
                <a:lnTo>
                  <a:pt x="2954" y="303"/>
                </a:lnTo>
                <a:lnTo>
                  <a:pt x="3003" y="303"/>
                </a:lnTo>
                <a:lnTo>
                  <a:pt x="3003" y="351"/>
                </a:lnTo>
                <a:close/>
                <a:moveTo>
                  <a:pt x="2928" y="351"/>
                </a:moveTo>
                <a:lnTo>
                  <a:pt x="2878" y="351"/>
                </a:lnTo>
                <a:lnTo>
                  <a:pt x="2878" y="303"/>
                </a:lnTo>
                <a:lnTo>
                  <a:pt x="2928" y="303"/>
                </a:lnTo>
                <a:lnTo>
                  <a:pt x="2928" y="351"/>
                </a:lnTo>
                <a:close/>
                <a:moveTo>
                  <a:pt x="2852" y="351"/>
                </a:moveTo>
                <a:lnTo>
                  <a:pt x="2802" y="351"/>
                </a:lnTo>
                <a:lnTo>
                  <a:pt x="2802" y="303"/>
                </a:lnTo>
                <a:lnTo>
                  <a:pt x="2852" y="303"/>
                </a:lnTo>
                <a:lnTo>
                  <a:pt x="2852" y="351"/>
                </a:lnTo>
                <a:close/>
                <a:moveTo>
                  <a:pt x="2776" y="351"/>
                </a:moveTo>
                <a:lnTo>
                  <a:pt x="2726" y="351"/>
                </a:lnTo>
                <a:lnTo>
                  <a:pt x="2726" y="303"/>
                </a:lnTo>
                <a:lnTo>
                  <a:pt x="2776" y="303"/>
                </a:lnTo>
                <a:lnTo>
                  <a:pt x="2776" y="351"/>
                </a:lnTo>
                <a:close/>
                <a:moveTo>
                  <a:pt x="2700" y="351"/>
                </a:moveTo>
                <a:lnTo>
                  <a:pt x="2651" y="351"/>
                </a:lnTo>
                <a:lnTo>
                  <a:pt x="2651" y="303"/>
                </a:lnTo>
                <a:lnTo>
                  <a:pt x="2700" y="303"/>
                </a:lnTo>
                <a:lnTo>
                  <a:pt x="2700" y="351"/>
                </a:lnTo>
                <a:close/>
                <a:moveTo>
                  <a:pt x="2622" y="351"/>
                </a:moveTo>
                <a:lnTo>
                  <a:pt x="2575" y="351"/>
                </a:lnTo>
                <a:lnTo>
                  <a:pt x="2575" y="303"/>
                </a:lnTo>
                <a:lnTo>
                  <a:pt x="2622" y="303"/>
                </a:lnTo>
                <a:lnTo>
                  <a:pt x="2622" y="351"/>
                </a:lnTo>
                <a:close/>
                <a:moveTo>
                  <a:pt x="2547" y="351"/>
                </a:moveTo>
                <a:lnTo>
                  <a:pt x="2499" y="351"/>
                </a:lnTo>
                <a:lnTo>
                  <a:pt x="2499" y="303"/>
                </a:lnTo>
                <a:lnTo>
                  <a:pt x="2547" y="303"/>
                </a:lnTo>
                <a:lnTo>
                  <a:pt x="2547" y="351"/>
                </a:lnTo>
                <a:close/>
                <a:moveTo>
                  <a:pt x="2471" y="351"/>
                </a:moveTo>
                <a:lnTo>
                  <a:pt x="2424" y="351"/>
                </a:lnTo>
                <a:lnTo>
                  <a:pt x="2424" y="303"/>
                </a:lnTo>
                <a:lnTo>
                  <a:pt x="2471" y="303"/>
                </a:lnTo>
                <a:lnTo>
                  <a:pt x="2471" y="351"/>
                </a:lnTo>
                <a:close/>
                <a:moveTo>
                  <a:pt x="2395" y="351"/>
                </a:moveTo>
                <a:lnTo>
                  <a:pt x="2348" y="351"/>
                </a:lnTo>
                <a:lnTo>
                  <a:pt x="2348" y="303"/>
                </a:lnTo>
                <a:lnTo>
                  <a:pt x="2395" y="303"/>
                </a:lnTo>
                <a:lnTo>
                  <a:pt x="2395" y="351"/>
                </a:lnTo>
                <a:close/>
                <a:moveTo>
                  <a:pt x="2319" y="351"/>
                </a:moveTo>
                <a:lnTo>
                  <a:pt x="2272" y="351"/>
                </a:lnTo>
                <a:lnTo>
                  <a:pt x="2272" y="303"/>
                </a:lnTo>
                <a:lnTo>
                  <a:pt x="2319" y="303"/>
                </a:lnTo>
                <a:lnTo>
                  <a:pt x="2319" y="351"/>
                </a:lnTo>
                <a:close/>
                <a:moveTo>
                  <a:pt x="2244" y="351"/>
                </a:moveTo>
                <a:lnTo>
                  <a:pt x="2196" y="351"/>
                </a:lnTo>
                <a:lnTo>
                  <a:pt x="2196" y="303"/>
                </a:lnTo>
                <a:lnTo>
                  <a:pt x="2244" y="303"/>
                </a:lnTo>
                <a:lnTo>
                  <a:pt x="2244" y="351"/>
                </a:lnTo>
                <a:close/>
                <a:moveTo>
                  <a:pt x="2168" y="351"/>
                </a:moveTo>
                <a:lnTo>
                  <a:pt x="2121" y="351"/>
                </a:lnTo>
                <a:lnTo>
                  <a:pt x="2121" y="303"/>
                </a:lnTo>
                <a:lnTo>
                  <a:pt x="2168" y="303"/>
                </a:lnTo>
                <a:lnTo>
                  <a:pt x="2168" y="351"/>
                </a:lnTo>
                <a:close/>
                <a:moveTo>
                  <a:pt x="2016" y="351"/>
                </a:moveTo>
                <a:lnTo>
                  <a:pt x="1969" y="351"/>
                </a:lnTo>
                <a:lnTo>
                  <a:pt x="1969" y="303"/>
                </a:lnTo>
                <a:lnTo>
                  <a:pt x="2016" y="303"/>
                </a:lnTo>
                <a:lnTo>
                  <a:pt x="2016" y="351"/>
                </a:lnTo>
                <a:close/>
                <a:moveTo>
                  <a:pt x="1941" y="351"/>
                </a:moveTo>
                <a:lnTo>
                  <a:pt x="1893" y="351"/>
                </a:lnTo>
                <a:lnTo>
                  <a:pt x="1893" y="303"/>
                </a:lnTo>
                <a:lnTo>
                  <a:pt x="1941" y="303"/>
                </a:lnTo>
                <a:lnTo>
                  <a:pt x="1941" y="351"/>
                </a:lnTo>
                <a:close/>
                <a:moveTo>
                  <a:pt x="1865" y="351"/>
                </a:moveTo>
                <a:lnTo>
                  <a:pt x="1818" y="351"/>
                </a:lnTo>
                <a:lnTo>
                  <a:pt x="1818" y="303"/>
                </a:lnTo>
                <a:lnTo>
                  <a:pt x="1865" y="303"/>
                </a:lnTo>
                <a:lnTo>
                  <a:pt x="1865" y="351"/>
                </a:lnTo>
                <a:close/>
                <a:moveTo>
                  <a:pt x="1335" y="351"/>
                </a:moveTo>
                <a:lnTo>
                  <a:pt x="1288" y="351"/>
                </a:lnTo>
                <a:lnTo>
                  <a:pt x="1288" y="303"/>
                </a:lnTo>
                <a:lnTo>
                  <a:pt x="1335" y="303"/>
                </a:lnTo>
                <a:lnTo>
                  <a:pt x="1335" y="351"/>
                </a:lnTo>
                <a:close/>
                <a:moveTo>
                  <a:pt x="1259" y="351"/>
                </a:moveTo>
                <a:lnTo>
                  <a:pt x="1212" y="351"/>
                </a:lnTo>
                <a:lnTo>
                  <a:pt x="1212" y="303"/>
                </a:lnTo>
                <a:lnTo>
                  <a:pt x="1259" y="303"/>
                </a:lnTo>
                <a:lnTo>
                  <a:pt x="1259" y="351"/>
                </a:lnTo>
                <a:close/>
                <a:moveTo>
                  <a:pt x="1184" y="351"/>
                </a:moveTo>
                <a:lnTo>
                  <a:pt x="1136" y="351"/>
                </a:lnTo>
                <a:lnTo>
                  <a:pt x="1136" y="303"/>
                </a:lnTo>
                <a:lnTo>
                  <a:pt x="1184" y="303"/>
                </a:lnTo>
                <a:lnTo>
                  <a:pt x="1184" y="351"/>
                </a:lnTo>
                <a:close/>
                <a:moveTo>
                  <a:pt x="1032" y="351"/>
                </a:moveTo>
                <a:lnTo>
                  <a:pt x="985" y="351"/>
                </a:lnTo>
                <a:lnTo>
                  <a:pt x="985" y="303"/>
                </a:lnTo>
                <a:lnTo>
                  <a:pt x="1032" y="303"/>
                </a:lnTo>
                <a:lnTo>
                  <a:pt x="1032" y="351"/>
                </a:lnTo>
                <a:close/>
                <a:moveTo>
                  <a:pt x="956" y="351"/>
                </a:moveTo>
                <a:lnTo>
                  <a:pt x="909" y="351"/>
                </a:lnTo>
                <a:lnTo>
                  <a:pt x="909" y="303"/>
                </a:lnTo>
                <a:lnTo>
                  <a:pt x="956" y="303"/>
                </a:lnTo>
                <a:lnTo>
                  <a:pt x="956" y="351"/>
                </a:lnTo>
                <a:close/>
                <a:moveTo>
                  <a:pt x="805" y="351"/>
                </a:moveTo>
                <a:lnTo>
                  <a:pt x="758" y="351"/>
                </a:lnTo>
                <a:lnTo>
                  <a:pt x="758" y="303"/>
                </a:lnTo>
                <a:lnTo>
                  <a:pt x="805" y="303"/>
                </a:lnTo>
                <a:lnTo>
                  <a:pt x="805" y="351"/>
                </a:lnTo>
                <a:close/>
                <a:moveTo>
                  <a:pt x="729" y="351"/>
                </a:moveTo>
                <a:lnTo>
                  <a:pt x="682" y="351"/>
                </a:lnTo>
                <a:lnTo>
                  <a:pt x="682" y="303"/>
                </a:lnTo>
                <a:lnTo>
                  <a:pt x="729" y="303"/>
                </a:lnTo>
                <a:lnTo>
                  <a:pt x="729" y="351"/>
                </a:lnTo>
                <a:close/>
                <a:moveTo>
                  <a:pt x="653" y="351"/>
                </a:moveTo>
                <a:lnTo>
                  <a:pt x="606" y="351"/>
                </a:lnTo>
                <a:lnTo>
                  <a:pt x="606" y="303"/>
                </a:lnTo>
                <a:lnTo>
                  <a:pt x="653" y="303"/>
                </a:lnTo>
                <a:lnTo>
                  <a:pt x="653" y="351"/>
                </a:lnTo>
                <a:close/>
                <a:moveTo>
                  <a:pt x="578" y="351"/>
                </a:moveTo>
                <a:lnTo>
                  <a:pt x="530" y="351"/>
                </a:lnTo>
                <a:lnTo>
                  <a:pt x="530" y="303"/>
                </a:lnTo>
                <a:lnTo>
                  <a:pt x="578" y="303"/>
                </a:lnTo>
                <a:lnTo>
                  <a:pt x="578" y="351"/>
                </a:lnTo>
                <a:close/>
                <a:moveTo>
                  <a:pt x="502" y="351"/>
                </a:moveTo>
                <a:lnTo>
                  <a:pt x="455" y="351"/>
                </a:lnTo>
                <a:lnTo>
                  <a:pt x="455" y="303"/>
                </a:lnTo>
                <a:lnTo>
                  <a:pt x="502" y="303"/>
                </a:lnTo>
                <a:lnTo>
                  <a:pt x="502" y="351"/>
                </a:lnTo>
                <a:close/>
                <a:moveTo>
                  <a:pt x="426" y="351"/>
                </a:moveTo>
                <a:lnTo>
                  <a:pt x="379" y="351"/>
                </a:lnTo>
                <a:lnTo>
                  <a:pt x="379" y="303"/>
                </a:lnTo>
                <a:lnTo>
                  <a:pt x="426" y="303"/>
                </a:lnTo>
                <a:lnTo>
                  <a:pt x="426" y="351"/>
                </a:lnTo>
                <a:close/>
                <a:moveTo>
                  <a:pt x="351" y="351"/>
                </a:moveTo>
                <a:lnTo>
                  <a:pt x="303" y="351"/>
                </a:lnTo>
                <a:lnTo>
                  <a:pt x="303" y="303"/>
                </a:lnTo>
                <a:lnTo>
                  <a:pt x="351" y="303"/>
                </a:lnTo>
                <a:lnTo>
                  <a:pt x="351" y="351"/>
                </a:lnTo>
                <a:close/>
                <a:moveTo>
                  <a:pt x="275" y="351"/>
                </a:moveTo>
                <a:lnTo>
                  <a:pt x="227" y="351"/>
                </a:lnTo>
                <a:lnTo>
                  <a:pt x="227" y="303"/>
                </a:lnTo>
                <a:lnTo>
                  <a:pt x="275" y="303"/>
                </a:lnTo>
                <a:lnTo>
                  <a:pt x="275" y="351"/>
                </a:lnTo>
                <a:close/>
                <a:moveTo>
                  <a:pt x="199" y="351"/>
                </a:moveTo>
                <a:lnTo>
                  <a:pt x="152" y="351"/>
                </a:lnTo>
                <a:lnTo>
                  <a:pt x="152" y="303"/>
                </a:lnTo>
                <a:lnTo>
                  <a:pt x="199" y="303"/>
                </a:lnTo>
                <a:lnTo>
                  <a:pt x="199" y="351"/>
                </a:lnTo>
                <a:close/>
                <a:moveTo>
                  <a:pt x="123" y="351"/>
                </a:moveTo>
                <a:lnTo>
                  <a:pt x="76" y="351"/>
                </a:lnTo>
                <a:lnTo>
                  <a:pt x="76" y="303"/>
                </a:lnTo>
                <a:lnTo>
                  <a:pt x="123" y="303"/>
                </a:lnTo>
                <a:lnTo>
                  <a:pt x="123" y="351"/>
                </a:lnTo>
                <a:close/>
                <a:moveTo>
                  <a:pt x="48" y="351"/>
                </a:moveTo>
                <a:lnTo>
                  <a:pt x="0" y="351"/>
                </a:lnTo>
                <a:lnTo>
                  <a:pt x="0" y="303"/>
                </a:lnTo>
                <a:lnTo>
                  <a:pt x="48" y="303"/>
                </a:lnTo>
                <a:lnTo>
                  <a:pt x="48" y="351"/>
                </a:lnTo>
                <a:close/>
                <a:moveTo>
                  <a:pt x="3079" y="275"/>
                </a:moveTo>
                <a:lnTo>
                  <a:pt x="3029" y="275"/>
                </a:lnTo>
                <a:lnTo>
                  <a:pt x="3029" y="228"/>
                </a:lnTo>
                <a:lnTo>
                  <a:pt x="3079" y="228"/>
                </a:lnTo>
                <a:lnTo>
                  <a:pt x="3079" y="275"/>
                </a:lnTo>
                <a:close/>
                <a:moveTo>
                  <a:pt x="3003" y="275"/>
                </a:moveTo>
                <a:lnTo>
                  <a:pt x="2954" y="275"/>
                </a:lnTo>
                <a:lnTo>
                  <a:pt x="2954" y="228"/>
                </a:lnTo>
                <a:lnTo>
                  <a:pt x="3003" y="228"/>
                </a:lnTo>
                <a:lnTo>
                  <a:pt x="3003" y="275"/>
                </a:lnTo>
                <a:close/>
                <a:moveTo>
                  <a:pt x="2852" y="275"/>
                </a:moveTo>
                <a:lnTo>
                  <a:pt x="2802" y="275"/>
                </a:lnTo>
                <a:lnTo>
                  <a:pt x="2802" y="228"/>
                </a:lnTo>
                <a:lnTo>
                  <a:pt x="2852" y="228"/>
                </a:lnTo>
                <a:lnTo>
                  <a:pt x="2852" y="275"/>
                </a:lnTo>
                <a:close/>
                <a:moveTo>
                  <a:pt x="2776" y="275"/>
                </a:moveTo>
                <a:lnTo>
                  <a:pt x="2726" y="275"/>
                </a:lnTo>
                <a:lnTo>
                  <a:pt x="2726" y="228"/>
                </a:lnTo>
                <a:lnTo>
                  <a:pt x="2776" y="228"/>
                </a:lnTo>
                <a:lnTo>
                  <a:pt x="2776" y="275"/>
                </a:lnTo>
                <a:close/>
                <a:moveTo>
                  <a:pt x="2700" y="275"/>
                </a:moveTo>
                <a:lnTo>
                  <a:pt x="2651" y="275"/>
                </a:lnTo>
                <a:lnTo>
                  <a:pt x="2651" y="228"/>
                </a:lnTo>
                <a:lnTo>
                  <a:pt x="2700" y="228"/>
                </a:lnTo>
                <a:lnTo>
                  <a:pt x="2700" y="275"/>
                </a:lnTo>
                <a:close/>
                <a:moveTo>
                  <a:pt x="2622" y="275"/>
                </a:moveTo>
                <a:lnTo>
                  <a:pt x="2575" y="275"/>
                </a:lnTo>
                <a:lnTo>
                  <a:pt x="2575" y="228"/>
                </a:lnTo>
                <a:lnTo>
                  <a:pt x="2622" y="228"/>
                </a:lnTo>
                <a:lnTo>
                  <a:pt x="2622" y="275"/>
                </a:lnTo>
                <a:close/>
                <a:moveTo>
                  <a:pt x="2547" y="275"/>
                </a:moveTo>
                <a:lnTo>
                  <a:pt x="2499" y="275"/>
                </a:lnTo>
                <a:lnTo>
                  <a:pt x="2499" y="228"/>
                </a:lnTo>
                <a:lnTo>
                  <a:pt x="2547" y="228"/>
                </a:lnTo>
                <a:lnTo>
                  <a:pt x="2547" y="275"/>
                </a:lnTo>
                <a:close/>
                <a:moveTo>
                  <a:pt x="2471" y="275"/>
                </a:moveTo>
                <a:lnTo>
                  <a:pt x="2424" y="275"/>
                </a:lnTo>
                <a:lnTo>
                  <a:pt x="2424" y="228"/>
                </a:lnTo>
                <a:lnTo>
                  <a:pt x="2471" y="228"/>
                </a:lnTo>
                <a:lnTo>
                  <a:pt x="2471" y="275"/>
                </a:lnTo>
                <a:close/>
                <a:moveTo>
                  <a:pt x="2395" y="275"/>
                </a:moveTo>
                <a:lnTo>
                  <a:pt x="2348" y="275"/>
                </a:lnTo>
                <a:lnTo>
                  <a:pt x="2348" y="228"/>
                </a:lnTo>
                <a:lnTo>
                  <a:pt x="2395" y="228"/>
                </a:lnTo>
                <a:lnTo>
                  <a:pt x="2395" y="275"/>
                </a:lnTo>
                <a:close/>
                <a:moveTo>
                  <a:pt x="2319" y="275"/>
                </a:moveTo>
                <a:lnTo>
                  <a:pt x="2272" y="275"/>
                </a:lnTo>
                <a:lnTo>
                  <a:pt x="2272" y="228"/>
                </a:lnTo>
                <a:lnTo>
                  <a:pt x="2319" y="228"/>
                </a:lnTo>
                <a:lnTo>
                  <a:pt x="2319" y="275"/>
                </a:lnTo>
                <a:close/>
                <a:moveTo>
                  <a:pt x="2168" y="275"/>
                </a:moveTo>
                <a:lnTo>
                  <a:pt x="2121" y="275"/>
                </a:lnTo>
                <a:lnTo>
                  <a:pt x="2121" y="228"/>
                </a:lnTo>
                <a:lnTo>
                  <a:pt x="2168" y="228"/>
                </a:lnTo>
                <a:lnTo>
                  <a:pt x="2168" y="275"/>
                </a:lnTo>
                <a:close/>
                <a:moveTo>
                  <a:pt x="1411" y="275"/>
                </a:moveTo>
                <a:lnTo>
                  <a:pt x="1363" y="275"/>
                </a:lnTo>
                <a:lnTo>
                  <a:pt x="1363" y="228"/>
                </a:lnTo>
                <a:lnTo>
                  <a:pt x="1411" y="228"/>
                </a:lnTo>
                <a:lnTo>
                  <a:pt x="1411" y="275"/>
                </a:lnTo>
                <a:close/>
                <a:moveTo>
                  <a:pt x="1335" y="275"/>
                </a:moveTo>
                <a:lnTo>
                  <a:pt x="1288" y="275"/>
                </a:lnTo>
                <a:lnTo>
                  <a:pt x="1288" y="228"/>
                </a:lnTo>
                <a:lnTo>
                  <a:pt x="1335" y="228"/>
                </a:lnTo>
                <a:lnTo>
                  <a:pt x="1335" y="275"/>
                </a:lnTo>
                <a:close/>
                <a:moveTo>
                  <a:pt x="1259" y="275"/>
                </a:moveTo>
                <a:lnTo>
                  <a:pt x="1212" y="275"/>
                </a:lnTo>
                <a:lnTo>
                  <a:pt x="1212" y="228"/>
                </a:lnTo>
                <a:lnTo>
                  <a:pt x="1259" y="228"/>
                </a:lnTo>
                <a:lnTo>
                  <a:pt x="1259" y="275"/>
                </a:lnTo>
                <a:close/>
                <a:moveTo>
                  <a:pt x="1184" y="275"/>
                </a:moveTo>
                <a:lnTo>
                  <a:pt x="1136" y="275"/>
                </a:lnTo>
                <a:lnTo>
                  <a:pt x="1136" y="228"/>
                </a:lnTo>
                <a:lnTo>
                  <a:pt x="1184" y="228"/>
                </a:lnTo>
                <a:lnTo>
                  <a:pt x="1184" y="275"/>
                </a:lnTo>
                <a:close/>
                <a:moveTo>
                  <a:pt x="1108" y="275"/>
                </a:moveTo>
                <a:lnTo>
                  <a:pt x="1060" y="275"/>
                </a:lnTo>
                <a:lnTo>
                  <a:pt x="1060" y="228"/>
                </a:lnTo>
                <a:lnTo>
                  <a:pt x="1108" y="228"/>
                </a:lnTo>
                <a:lnTo>
                  <a:pt x="1108" y="275"/>
                </a:lnTo>
                <a:close/>
                <a:moveTo>
                  <a:pt x="881" y="275"/>
                </a:moveTo>
                <a:lnTo>
                  <a:pt x="833" y="275"/>
                </a:lnTo>
                <a:lnTo>
                  <a:pt x="833" y="228"/>
                </a:lnTo>
                <a:lnTo>
                  <a:pt x="881" y="228"/>
                </a:lnTo>
                <a:lnTo>
                  <a:pt x="881" y="275"/>
                </a:lnTo>
                <a:close/>
                <a:moveTo>
                  <a:pt x="805" y="275"/>
                </a:moveTo>
                <a:lnTo>
                  <a:pt x="758" y="275"/>
                </a:lnTo>
                <a:lnTo>
                  <a:pt x="758" y="228"/>
                </a:lnTo>
                <a:lnTo>
                  <a:pt x="805" y="228"/>
                </a:lnTo>
                <a:lnTo>
                  <a:pt x="805" y="275"/>
                </a:lnTo>
                <a:close/>
                <a:moveTo>
                  <a:pt x="729" y="275"/>
                </a:moveTo>
                <a:lnTo>
                  <a:pt x="682" y="275"/>
                </a:lnTo>
                <a:lnTo>
                  <a:pt x="682" y="228"/>
                </a:lnTo>
                <a:lnTo>
                  <a:pt x="729" y="228"/>
                </a:lnTo>
                <a:lnTo>
                  <a:pt x="729" y="275"/>
                </a:lnTo>
                <a:close/>
                <a:moveTo>
                  <a:pt x="578" y="275"/>
                </a:moveTo>
                <a:lnTo>
                  <a:pt x="530" y="275"/>
                </a:lnTo>
                <a:lnTo>
                  <a:pt x="530" y="228"/>
                </a:lnTo>
                <a:lnTo>
                  <a:pt x="578" y="228"/>
                </a:lnTo>
                <a:lnTo>
                  <a:pt x="578" y="275"/>
                </a:lnTo>
                <a:close/>
                <a:moveTo>
                  <a:pt x="502" y="275"/>
                </a:moveTo>
                <a:lnTo>
                  <a:pt x="455" y="275"/>
                </a:lnTo>
                <a:lnTo>
                  <a:pt x="455" y="228"/>
                </a:lnTo>
                <a:lnTo>
                  <a:pt x="502" y="228"/>
                </a:lnTo>
                <a:lnTo>
                  <a:pt x="502" y="275"/>
                </a:lnTo>
                <a:close/>
                <a:moveTo>
                  <a:pt x="426" y="275"/>
                </a:moveTo>
                <a:lnTo>
                  <a:pt x="379" y="275"/>
                </a:lnTo>
                <a:lnTo>
                  <a:pt x="379" y="228"/>
                </a:lnTo>
                <a:lnTo>
                  <a:pt x="426" y="228"/>
                </a:lnTo>
                <a:lnTo>
                  <a:pt x="426" y="275"/>
                </a:lnTo>
                <a:close/>
                <a:moveTo>
                  <a:pt x="123" y="275"/>
                </a:moveTo>
                <a:lnTo>
                  <a:pt x="76" y="275"/>
                </a:lnTo>
                <a:lnTo>
                  <a:pt x="76" y="228"/>
                </a:lnTo>
                <a:lnTo>
                  <a:pt x="123" y="228"/>
                </a:lnTo>
                <a:lnTo>
                  <a:pt x="123" y="275"/>
                </a:lnTo>
                <a:close/>
                <a:moveTo>
                  <a:pt x="3003" y="199"/>
                </a:moveTo>
                <a:lnTo>
                  <a:pt x="2954" y="199"/>
                </a:lnTo>
                <a:lnTo>
                  <a:pt x="2954" y="152"/>
                </a:lnTo>
                <a:lnTo>
                  <a:pt x="3003" y="152"/>
                </a:lnTo>
                <a:lnTo>
                  <a:pt x="3003" y="199"/>
                </a:lnTo>
                <a:close/>
                <a:moveTo>
                  <a:pt x="2700" y="199"/>
                </a:moveTo>
                <a:lnTo>
                  <a:pt x="2651" y="199"/>
                </a:lnTo>
                <a:lnTo>
                  <a:pt x="2651" y="152"/>
                </a:lnTo>
                <a:lnTo>
                  <a:pt x="2700" y="152"/>
                </a:lnTo>
                <a:lnTo>
                  <a:pt x="2700" y="199"/>
                </a:lnTo>
                <a:close/>
                <a:moveTo>
                  <a:pt x="2622" y="199"/>
                </a:moveTo>
                <a:lnTo>
                  <a:pt x="2575" y="199"/>
                </a:lnTo>
                <a:lnTo>
                  <a:pt x="2575" y="152"/>
                </a:lnTo>
                <a:lnTo>
                  <a:pt x="2622" y="152"/>
                </a:lnTo>
                <a:lnTo>
                  <a:pt x="2622" y="199"/>
                </a:lnTo>
                <a:close/>
                <a:moveTo>
                  <a:pt x="2547" y="199"/>
                </a:moveTo>
                <a:lnTo>
                  <a:pt x="2499" y="199"/>
                </a:lnTo>
                <a:lnTo>
                  <a:pt x="2499" y="152"/>
                </a:lnTo>
                <a:lnTo>
                  <a:pt x="2547" y="152"/>
                </a:lnTo>
                <a:lnTo>
                  <a:pt x="2547" y="199"/>
                </a:lnTo>
                <a:close/>
                <a:moveTo>
                  <a:pt x="2244" y="199"/>
                </a:moveTo>
                <a:lnTo>
                  <a:pt x="2196" y="199"/>
                </a:lnTo>
                <a:lnTo>
                  <a:pt x="2196" y="152"/>
                </a:lnTo>
                <a:lnTo>
                  <a:pt x="2244" y="152"/>
                </a:lnTo>
                <a:lnTo>
                  <a:pt x="2244" y="199"/>
                </a:lnTo>
                <a:close/>
                <a:moveTo>
                  <a:pt x="1865" y="199"/>
                </a:moveTo>
                <a:lnTo>
                  <a:pt x="1818" y="199"/>
                </a:lnTo>
                <a:lnTo>
                  <a:pt x="1818" y="152"/>
                </a:lnTo>
                <a:lnTo>
                  <a:pt x="1865" y="152"/>
                </a:lnTo>
                <a:lnTo>
                  <a:pt x="1865" y="199"/>
                </a:lnTo>
                <a:close/>
                <a:moveTo>
                  <a:pt x="1411" y="199"/>
                </a:moveTo>
                <a:lnTo>
                  <a:pt x="1363" y="199"/>
                </a:lnTo>
                <a:lnTo>
                  <a:pt x="1363" y="152"/>
                </a:lnTo>
                <a:lnTo>
                  <a:pt x="1411" y="152"/>
                </a:lnTo>
                <a:lnTo>
                  <a:pt x="1411" y="199"/>
                </a:lnTo>
                <a:close/>
                <a:moveTo>
                  <a:pt x="1335" y="199"/>
                </a:moveTo>
                <a:lnTo>
                  <a:pt x="1288" y="199"/>
                </a:lnTo>
                <a:lnTo>
                  <a:pt x="1288" y="152"/>
                </a:lnTo>
                <a:lnTo>
                  <a:pt x="1335" y="152"/>
                </a:lnTo>
                <a:lnTo>
                  <a:pt x="1335" y="199"/>
                </a:lnTo>
                <a:close/>
                <a:moveTo>
                  <a:pt x="1259" y="199"/>
                </a:moveTo>
                <a:lnTo>
                  <a:pt x="1212" y="199"/>
                </a:lnTo>
                <a:lnTo>
                  <a:pt x="1212" y="152"/>
                </a:lnTo>
                <a:lnTo>
                  <a:pt x="1259" y="152"/>
                </a:lnTo>
                <a:lnTo>
                  <a:pt x="1259" y="199"/>
                </a:lnTo>
                <a:close/>
                <a:moveTo>
                  <a:pt x="1184" y="199"/>
                </a:moveTo>
                <a:lnTo>
                  <a:pt x="1136" y="199"/>
                </a:lnTo>
                <a:lnTo>
                  <a:pt x="1136" y="152"/>
                </a:lnTo>
                <a:lnTo>
                  <a:pt x="1184" y="152"/>
                </a:lnTo>
                <a:lnTo>
                  <a:pt x="1184" y="199"/>
                </a:lnTo>
                <a:close/>
                <a:moveTo>
                  <a:pt x="1108" y="199"/>
                </a:moveTo>
                <a:lnTo>
                  <a:pt x="1060" y="199"/>
                </a:lnTo>
                <a:lnTo>
                  <a:pt x="1060" y="152"/>
                </a:lnTo>
                <a:lnTo>
                  <a:pt x="1108" y="152"/>
                </a:lnTo>
                <a:lnTo>
                  <a:pt x="1108" y="199"/>
                </a:lnTo>
                <a:close/>
                <a:moveTo>
                  <a:pt x="1032" y="199"/>
                </a:moveTo>
                <a:lnTo>
                  <a:pt x="985" y="199"/>
                </a:lnTo>
                <a:lnTo>
                  <a:pt x="985" y="152"/>
                </a:lnTo>
                <a:lnTo>
                  <a:pt x="1032" y="152"/>
                </a:lnTo>
                <a:lnTo>
                  <a:pt x="1032" y="199"/>
                </a:lnTo>
                <a:close/>
                <a:moveTo>
                  <a:pt x="805" y="199"/>
                </a:moveTo>
                <a:lnTo>
                  <a:pt x="758" y="199"/>
                </a:lnTo>
                <a:lnTo>
                  <a:pt x="758" y="152"/>
                </a:lnTo>
                <a:lnTo>
                  <a:pt x="805" y="152"/>
                </a:lnTo>
                <a:lnTo>
                  <a:pt x="805" y="199"/>
                </a:lnTo>
                <a:close/>
                <a:moveTo>
                  <a:pt x="729" y="199"/>
                </a:moveTo>
                <a:lnTo>
                  <a:pt x="682" y="199"/>
                </a:lnTo>
                <a:lnTo>
                  <a:pt x="682" y="152"/>
                </a:lnTo>
                <a:lnTo>
                  <a:pt x="729" y="152"/>
                </a:lnTo>
                <a:lnTo>
                  <a:pt x="729" y="199"/>
                </a:lnTo>
                <a:close/>
                <a:moveTo>
                  <a:pt x="653" y="199"/>
                </a:moveTo>
                <a:lnTo>
                  <a:pt x="606" y="199"/>
                </a:lnTo>
                <a:lnTo>
                  <a:pt x="606" y="152"/>
                </a:lnTo>
                <a:lnTo>
                  <a:pt x="653" y="152"/>
                </a:lnTo>
                <a:lnTo>
                  <a:pt x="653" y="199"/>
                </a:lnTo>
                <a:close/>
                <a:moveTo>
                  <a:pt x="578" y="199"/>
                </a:moveTo>
                <a:lnTo>
                  <a:pt x="530" y="199"/>
                </a:lnTo>
                <a:lnTo>
                  <a:pt x="530" y="152"/>
                </a:lnTo>
                <a:lnTo>
                  <a:pt x="578" y="152"/>
                </a:lnTo>
                <a:lnTo>
                  <a:pt x="578" y="199"/>
                </a:lnTo>
                <a:close/>
                <a:moveTo>
                  <a:pt x="502" y="199"/>
                </a:moveTo>
                <a:lnTo>
                  <a:pt x="455" y="199"/>
                </a:lnTo>
                <a:lnTo>
                  <a:pt x="455" y="152"/>
                </a:lnTo>
                <a:lnTo>
                  <a:pt x="502" y="152"/>
                </a:lnTo>
                <a:lnTo>
                  <a:pt x="502" y="199"/>
                </a:lnTo>
                <a:close/>
                <a:moveTo>
                  <a:pt x="2622" y="123"/>
                </a:moveTo>
                <a:lnTo>
                  <a:pt x="2575" y="123"/>
                </a:lnTo>
                <a:lnTo>
                  <a:pt x="2575" y="76"/>
                </a:lnTo>
                <a:lnTo>
                  <a:pt x="2622" y="76"/>
                </a:lnTo>
                <a:lnTo>
                  <a:pt x="2622" y="123"/>
                </a:lnTo>
                <a:close/>
                <a:moveTo>
                  <a:pt x="1865" y="123"/>
                </a:moveTo>
                <a:lnTo>
                  <a:pt x="1818" y="123"/>
                </a:lnTo>
                <a:lnTo>
                  <a:pt x="1818" y="76"/>
                </a:lnTo>
                <a:lnTo>
                  <a:pt x="1865" y="76"/>
                </a:lnTo>
                <a:lnTo>
                  <a:pt x="1865" y="123"/>
                </a:lnTo>
                <a:close/>
                <a:moveTo>
                  <a:pt x="1789" y="123"/>
                </a:moveTo>
                <a:lnTo>
                  <a:pt x="1742" y="123"/>
                </a:lnTo>
                <a:lnTo>
                  <a:pt x="1742" y="76"/>
                </a:lnTo>
                <a:lnTo>
                  <a:pt x="1789" y="76"/>
                </a:lnTo>
                <a:lnTo>
                  <a:pt x="1789" y="123"/>
                </a:lnTo>
                <a:close/>
                <a:moveTo>
                  <a:pt x="1411" y="123"/>
                </a:moveTo>
                <a:lnTo>
                  <a:pt x="1363" y="123"/>
                </a:lnTo>
                <a:lnTo>
                  <a:pt x="1363" y="76"/>
                </a:lnTo>
                <a:lnTo>
                  <a:pt x="1411" y="76"/>
                </a:lnTo>
                <a:lnTo>
                  <a:pt x="1411" y="123"/>
                </a:lnTo>
                <a:close/>
                <a:moveTo>
                  <a:pt x="1335" y="123"/>
                </a:moveTo>
                <a:lnTo>
                  <a:pt x="1288" y="123"/>
                </a:lnTo>
                <a:lnTo>
                  <a:pt x="1288" y="76"/>
                </a:lnTo>
                <a:lnTo>
                  <a:pt x="1335" y="76"/>
                </a:lnTo>
                <a:lnTo>
                  <a:pt x="1335" y="123"/>
                </a:lnTo>
                <a:close/>
                <a:moveTo>
                  <a:pt x="1259" y="123"/>
                </a:moveTo>
                <a:lnTo>
                  <a:pt x="1212" y="123"/>
                </a:lnTo>
                <a:lnTo>
                  <a:pt x="1212" y="76"/>
                </a:lnTo>
                <a:lnTo>
                  <a:pt x="1259" y="76"/>
                </a:lnTo>
                <a:lnTo>
                  <a:pt x="1259" y="123"/>
                </a:lnTo>
                <a:close/>
                <a:moveTo>
                  <a:pt x="1184" y="123"/>
                </a:moveTo>
                <a:lnTo>
                  <a:pt x="1136" y="123"/>
                </a:lnTo>
                <a:lnTo>
                  <a:pt x="1136" y="76"/>
                </a:lnTo>
                <a:lnTo>
                  <a:pt x="1184" y="76"/>
                </a:lnTo>
                <a:lnTo>
                  <a:pt x="1184" y="123"/>
                </a:lnTo>
                <a:close/>
                <a:moveTo>
                  <a:pt x="1108" y="123"/>
                </a:moveTo>
                <a:lnTo>
                  <a:pt x="1060" y="123"/>
                </a:lnTo>
                <a:lnTo>
                  <a:pt x="1060" y="76"/>
                </a:lnTo>
                <a:lnTo>
                  <a:pt x="1108" y="76"/>
                </a:lnTo>
                <a:lnTo>
                  <a:pt x="1108" y="123"/>
                </a:lnTo>
                <a:close/>
                <a:moveTo>
                  <a:pt x="1032" y="123"/>
                </a:moveTo>
                <a:lnTo>
                  <a:pt x="985" y="123"/>
                </a:lnTo>
                <a:lnTo>
                  <a:pt x="985" y="76"/>
                </a:lnTo>
                <a:lnTo>
                  <a:pt x="1032" y="76"/>
                </a:lnTo>
                <a:lnTo>
                  <a:pt x="1032" y="123"/>
                </a:lnTo>
                <a:close/>
                <a:moveTo>
                  <a:pt x="881" y="123"/>
                </a:moveTo>
                <a:lnTo>
                  <a:pt x="833" y="123"/>
                </a:lnTo>
                <a:lnTo>
                  <a:pt x="833" y="76"/>
                </a:lnTo>
                <a:lnTo>
                  <a:pt x="881" y="76"/>
                </a:lnTo>
                <a:lnTo>
                  <a:pt x="881" y="123"/>
                </a:lnTo>
                <a:close/>
                <a:moveTo>
                  <a:pt x="805" y="123"/>
                </a:moveTo>
                <a:lnTo>
                  <a:pt x="758" y="123"/>
                </a:lnTo>
                <a:lnTo>
                  <a:pt x="758" y="76"/>
                </a:lnTo>
                <a:lnTo>
                  <a:pt x="805" y="76"/>
                </a:lnTo>
                <a:lnTo>
                  <a:pt x="805" y="123"/>
                </a:lnTo>
                <a:close/>
                <a:moveTo>
                  <a:pt x="729" y="123"/>
                </a:moveTo>
                <a:lnTo>
                  <a:pt x="682" y="123"/>
                </a:lnTo>
                <a:lnTo>
                  <a:pt x="682" y="76"/>
                </a:lnTo>
                <a:lnTo>
                  <a:pt x="729" y="76"/>
                </a:lnTo>
                <a:lnTo>
                  <a:pt x="729" y="123"/>
                </a:lnTo>
                <a:close/>
                <a:moveTo>
                  <a:pt x="578" y="123"/>
                </a:moveTo>
                <a:lnTo>
                  <a:pt x="530" y="123"/>
                </a:lnTo>
                <a:lnTo>
                  <a:pt x="530" y="76"/>
                </a:lnTo>
                <a:lnTo>
                  <a:pt x="578" y="76"/>
                </a:lnTo>
                <a:lnTo>
                  <a:pt x="578" y="123"/>
                </a:lnTo>
                <a:close/>
                <a:moveTo>
                  <a:pt x="2547" y="48"/>
                </a:moveTo>
                <a:lnTo>
                  <a:pt x="2499" y="48"/>
                </a:lnTo>
                <a:lnTo>
                  <a:pt x="2499" y="0"/>
                </a:lnTo>
                <a:lnTo>
                  <a:pt x="2547" y="0"/>
                </a:lnTo>
                <a:lnTo>
                  <a:pt x="2547" y="48"/>
                </a:lnTo>
                <a:close/>
                <a:moveTo>
                  <a:pt x="2244" y="48"/>
                </a:moveTo>
                <a:lnTo>
                  <a:pt x="2196" y="48"/>
                </a:lnTo>
                <a:lnTo>
                  <a:pt x="2196" y="0"/>
                </a:lnTo>
                <a:lnTo>
                  <a:pt x="2244" y="0"/>
                </a:lnTo>
                <a:lnTo>
                  <a:pt x="2244" y="48"/>
                </a:lnTo>
                <a:close/>
                <a:moveTo>
                  <a:pt x="2168" y="48"/>
                </a:moveTo>
                <a:lnTo>
                  <a:pt x="2121" y="48"/>
                </a:lnTo>
                <a:lnTo>
                  <a:pt x="2121" y="0"/>
                </a:lnTo>
                <a:lnTo>
                  <a:pt x="2168" y="0"/>
                </a:lnTo>
                <a:lnTo>
                  <a:pt x="2168" y="48"/>
                </a:lnTo>
                <a:close/>
                <a:moveTo>
                  <a:pt x="1335" y="48"/>
                </a:moveTo>
                <a:lnTo>
                  <a:pt x="1288" y="48"/>
                </a:lnTo>
                <a:lnTo>
                  <a:pt x="1288" y="0"/>
                </a:lnTo>
                <a:lnTo>
                  <a:pt x="1335" y="0"/>
                </a:lnTo>
                <a:lnTo>
                  <a:pt x="1335" y="48"/>
                </a:lnTo>
                <a:close/>
                <a:moveTo>
                  <a:pt x="1259" y="48"/>
                </a:moveTo>
                <a:lnTo>
                  <a:pt x="1212" y="48"/>
                </a:lnTo>
                <a:lnTo>
                  <a:pt x="1212" y="0"/>
                </a:lnTo>
                <a:lnTo>
                  <a:pt x="1259" y="0"/>
                </a:lnTo>
                <a:lnTo>
                  <a:pt x="1259" y="48"/>
                </a:lnTo>
                <a:close/>
                <a:moveTo>
                  <a:pt x="1184" y="48"/>
                </a:moveTo>
                <a:lnTo>
                  <a:pt x="1136" y="48"/>
                </a:lnTo>
                <a:lnTo>
                  <a:pt x="1136" y="0"/>
                </a:lnTo>
                <a:lnTo>
                  <a:pt x="1184" y="0"/>
                </a:lnTo>
                <a:lnTo>
                  <a:pt x="1184" y="48"/>
                </a:lnTo>
                <a:close/>
                <a:moveTo>
                  <a:pt x="1032" y="48"/>
                </a:moveTo>
                <a:lnTo>
                  <a:pt x="985" y="48"/>
                </a:lnTo>
                <a:lnTo>
                  <a:pt x="985" y="0"/>
                </a:lnTo>
                <a:lnTo>
                  <a:pt x="1032" y="0"/>
                </a:lnTo>
                <a:lnTo>
                  <a:pt x="1032" y="48"/>
                </a:lnTo>
                <a:close/>
                <a:moveTo>
                  <a:pt x="956" y="48"/>
                </a:moveTo>
                <a:lnTo>
                  <a:pt x="909" y="48"/>
                </a:lnTo>
                <a:lnTo>
                  <a:pt x="909" y="0"/>
                </a:lnTo>
                <a:lnTo>
                  <a:pt x="956" y="0"/>
                </a:lnTo>
                <a:lnTo>
                  <a:pt x="956" y="48"/>
                </a:lnTo>
                <a:close/>
                <a:moveTo>
                  <a:pt x="881" y="48"/>
                </a:moveTo>
                <a:lnTo>
                  <a:pt x="833" y="48"/>
                </a:lnTo>
                <a:lnTo>
                  <a:pt x="833" y="0"/>
                </a:lnTo>
                <a:lnTo>
                  <a:pt x="881" y="0"/>
                </a:lnTo>
                <a:lnTo>
                  <a:pt x="881" y="48"/>
                </a:lnTo>
                <a:close/>
                <a:moveTo>
                  <a:pt x="805" y="48"/>
                </a:moveTo>
                <a:lnTo>
                  <a:pt x="758" y="48"/>
                </a:lnTo>
                <a:lnTo>
                  <a:pt x="758" y="0"/>
                </a:lnTo>
                <a:lnTo>
                  <a:pt x="805" y="0"/>
                </a:lnTo>
                <a:lnTo>
                  <a:pt x="805" y="48"/>
                </a:lnTo>
                <a:close/>
              </a:path>
            </a:pathLst>
          </a:custGeom>
          <a:solidFill>
            <a:srgbClr val="FFC000">
              <a:alpha val="20000"/>
            </a:srgbClr>
          </a:solidFill>
          <a:ln>
            <a:noFill/>
          </a:ln>
        </p:spPr>
        <p:txBody>
          <a:bodyPr/>
          <a:lstStyle/>
          <a:p>
            <a:endParaRPr lang="zh-CN" altLang="en-US"/>
          </a:p>
        </p:txBody>
      </p:sp>
      <p:grpSp>
        <p:nvGrpSpPr>
          <p:cNvPr id="28" name="组合 27"/>
          <p:cNvGrpSpPr/>
          <p:nvPr/>
        </p:nvGrpSpPr>
        <p:grpSpPr>
          <a:xfrm>
            <a:off x="3815147" y="1071537"/>
            <a:ext cx="1426074" cy="1426074"/>
            <a:chOff x="304800" y="673100"/>
            <a:chExt cx="4000500" cy="4000500"/>
          </a:xfrm>
          <a:effectLst>
            <a:outerShdw blurRad="381000" dist="152400" dir="8100000" algn="tr" rotWithShape="0">
              <a:prstClr val="black">
                <a:alpha val="7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30" name="椭圆 29"/>
            <p:cNvSpPr/>
            <p:nvPr/>
          </p:nvSpPr>
          <p:spPr>
            <a:xfrm>
              <a:off x="479425" y="847725"/>
              <a:ext cx="3651250" cy="3651250"/>
            </a:xfrm>
            <a:prstGeom prst="ellipse">
              <a:avLst/>
            </a:prstGeom>
            <a:solidFill>
              <a:srgbClr val="F1B6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sp>
        <p:nvSpPr>
          <p:cNvPr id="31" name="矩形 30"/>
          <p:cNvSpPr/>
          <p:nvPr/>
        </p:nvSpPr>
        <p:spPr>
          <a:xfrm>
            <a:off x="4104666" y="1014045"/>
            <a:ext cx="790601" cy="1477328"/>
          </a:xfrm>
          <a:prstGeom prst="rect">
            <a:avLst/>
          </a:prstGeom>
        </p:spPr>
        <p:txBody>
          <a:bodyPr wrap="none">
            <a:spAutoFit/>
          </a:bodyPr>
          <a:lstStyle/>
          <a:p>
            <a:r>
              <a:rPr lang="en-US" altLang="zh-CN" sz="9000" b="1" spc="-300" dirty="0" smtClean="0">
                <a:solidFill>
                  <a:schemeClr val="bg1"/>
                </a:solidFill>
                <a:latin typeface="方正黑体简体" pitchFamily="65" charset="-122"/>
                <a:ea typeface="方正黑体简体" pitchFamily="65" charset="-122"/>
              </a:rPr>
              <a:t>4</a:t>
            </a:r>
            <a:endParaRPr lang="zh-CN" altLang="en-US" sz="9000" b="1" spc="-300" dirty="0">
              <a:solidFill>
                <a:schemeClr val="bg1"/>
              </a:solidFill>
              <a:latin typeface="方正黑体简体" pitchFamily="65" charset="-122"/>
              <a:ea typeface="方正黑体简体" pitchFamily="65" charset="-122"/>
            </a:endParaRPr>
          </a:p>
        </p:txBody>
      </p:sp>
      <p:sp>
        <p:nvSpPr>
          <p:cNvPr id="32" name="矩形 31"/>
          <p:cNvSpPr/>
          <p:nvPr/>
        </p:nvSpPr>
        <p:spPr>
          <a:xfrm>
            <a:off x="2987824" y="2787774"/>
            <a:ext cx="2954655" cy="646331"/>
          </a:xfrm>
          <a:prstGeom prst="rect">
            <a:avLst/>
          </a:prstGeom>
        </p:spPr>
        <p:txBody>
          <a:bodyPr wrap="none">
            <a:spAutoFit/>
          </a:bodyPr>
          <a:lstStyle/>
          <a:p>
            <a:r>
              <a:rPr lang="zh-CN" altLang="en-US" sz="3600" dirty="0" smtClean="0">
                <a:solidFill>
                  <a:srgbClr val="F1B60F"/>
                </a:solidFill>
                <a:latin typeface="方正黑体简体" pitchFamily="65" charset="-122"/>
                <a:ea typeface="方正黑体简体" pitchFamily="65" charset="-122"/>
              </a:rPr>
              <a:t>工作不足之处</a:t>
            </a:r>
            <a:endParaRPr lang="zh-CN" altLang="en-US" sz="3600" dirty="0">
              <a:solidFill>
                <a:srgbClr val="F1B60F"/>
              </a:solidFill>
              <a:latin typeface="方正黑体简体" pitchFamily="65" charset="-122"/>
              <a:ea typeface="方正黑体简体" pitchFamily="65" charset="-122"/>
            </a:endParaRPr>
          </a:p>
        </p:txBody>
      </p:sp>
      <p:grpSp>
        <p:nvGrpSpPr>
          <p:cNvPr id="33" name="组合 32"/>
          <p:cNvGrpSpPr/>
          <p:nvPr/>
        </p:nvGrpSpPr>
        <p:grpSpPr>
          <a:xfrm>
            <a:off x="3928996" y="2323223"/>
            <a:ext cx="112138" cy="112138"/>
            <a:chOff x="304800" y="673100"/>
            <a:chExt cx="4000500" cy="4000500"/>
          </a:xfrm>
          <a:effectLst>
            <a:outerShdw blurRad="381000" dist="152400" dir="8100000" algn="tr" rotWithShape="0">
              <a:prstClr val="black">
                <a:alpha val="7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35" name="椭圆 3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36" name="组合 35"/>
          <p:cNvGrpSpPr/>
          <p:nvPr/>
        </p:nvGrpSpPr>
        <p:grpSpPr>
          <a:xfrm>
            <a:off x="3694158" y="2140427"/>
            <a:ext cx="112138" cy="112138"/>
            <a:chOff x="304800" y="673100"/>
            <a:chExt cx="4000500" cy="4000500"/>
          </a:xfrm>
          <a:effectLst>
            <a:outerShdw blurRad="381000" dist="152400" dir="8100000" algn="tr" rotWithShape="0">
              <a:prstClr val="black">
                <a:alpha val="7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38" name="椭圆 3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39" name="组合 38"/>
          <p:cNvGrpSpPr/>
          <p:nvPr/>
        </p:nvGrpSpPr>
        <p:grpSpPr>
          <a:xfrm>
            <a:off x="3563888" y="2328118"/>
            <a:ext cx="234512" cy="234512"/>
            <a:chOff x="304800" y="673100"/>
            <a:chExt cx="4000500" cy="4000500"/>
          </a:xfrm>
          <a:effectLst>
            <a:outerShdw blurRad="381000" dist="152400" dir="8100000" algn="tr" rotWithShape="0">
              <a:prstClr val="black">
                <a:alpha val="7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41" name="椭圆 4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42" name="组合 41"/>
          <p:cNvGrpSpPr/>
          <p:nvPr/>
        </p:nvGrpSpPr>
        <p:grpSpPr>
          <a:xfrm>
            <a:off x="4951307" y="2390127"/>
            <a:ext cx="112138" cy="112138"/>
            <a:chOff x="304800" y="673100"/>
            <a:chExt cx="4000500" cy="4000500"/>
          </a:xfrm>
          <a:effectLst>
            <a:outerShdw blurRad="381000" dist="152400" dir="8100000" algn="tr" rotWithShape="0">
              <a:prstClr val="black">
                <a:alpha val="7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44" name="椭圆 4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45" name="组合 44"/>
          <p:cNvGrpSpPr/>
          <p:nvPr/>
        </p:nvGrpSpPr>
        <p:grpSpPr>
          <a:xfrm>
            <a:off x="5134202" y="2058932"/>
            <a:ext cx="112138" cy="112138"/>
            <a:chOff x="304800" y="673100"/>
            <a:chExt cx="4000500" cy="4000500"/>
          </a:xfrm>
          <a:effectLst>
            <a:outerShdw blurRad="381000" dist="152400" dir="8100000" algn="tr" rotWithShape="0">
              <a:prstClr val="black">
                <a:alpha val="7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47" name="椭圆 4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48" name="组合 47"/>
          <p:cNvGrpSpPr/>
          <p:nvPr/>
        </p:nvGrpSpPr>
        <p:grpSpPr>
          <a:xfrm>
            <a:off x="5123965" y="2338355"/>
            <a:ext cx="234512" cy="234512"/>
            <a:chOff x="304800" y="673100"/>
            <a:chExt cx="4000500" cy="4000500"/>
          </a:xfrm>
          <a:effectLst>
            <a:outerShdw blurRad="381000" dist="152400" dir="8100000" algn="tr" rotWithShape="0">
              <a:prstClr val="black">
                <a:alpha val="70000"/>
              </a:prstClr>
            </a:outerShdw>
          </a:effectLst>
        </p:grpSpPr>
        <p:sp>
          <p:nvSpPr>
            <p:cNvPr id="49" name="同心圆 4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50" name="椭圆 4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cxnSp>
        <p:nvCxnSpPr>
          <p:cNvPr id="51" name="直接连接符 50"/>
          <p:cNvCxnSpPr/>
          <p:nvPr/>
        </p:nvCxnSpPr>
        <p:spPr>
          <a:xfrm flipV="1">
            <a:off x="-36512" y="3097877"/>
            <a:ext cx="2952328" cy="13062"/>
          </a:xfrm>
          <a:prstGeom prst="line">
            <a:avLst/>
          </a:prstGeom>
          <a:ln w="25400">
            <a:solidFill>
              <a:srgbClr val="F1B60F"/>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a:stCxn id="32" idx="3"/>
          </p:cNvCxnSpPr>
          <p:nvPr/>
        </p:nvCxnSpPr>
        <p:spPr>
          <a:xfrm flipV="1">
            <a:off x="5942479" y="3097878"/>
            <a:ext cx="3201521" cy="13062"/>
          </a:xfrm>
          <a:prstGeom prst="line">
            <a:avLst/>
          </a:prstGeom>
          <a:ln w="25400">
            <a:solidFill>
              <a:srgbClr val="F1B60F"/>
            </a:solidFill>
          </a:ln>
        </p:spPr>
        <p:style>
          <a:lnRef idx="1">
            <a:schemeClr val="accent1"/>
          </a:lnRef>
          <a:fillRef idx="0">
            <a:schemeClr val="accent1"/>
          </a:fillRef>
          <a:effectRef idx="0">
            <a:schemeClr val="accent1"/>
          </a:effectRef>
          <a:fontRef idx="minor">
            <a:schemeClr val="tx1"/>
          </a:fontRef>
        </p:style>
      </p:cxnSp>
      <p:sp>
        <p:nvSpPr>
          <p:cNvPr id="57" name="矩形 56"/>
          <p:cNvSpPr/>
          <p:nvPr/>
        </p:nvSpPr>
        <p:spPr>
          <a:xfrm>
            <a:off x="2411760" y="3507854"/>
            <a:ext cx="1415772" cy="338554"/>
          </a:xfrm>
          <a:prstGeom prst="rect">
            <a:avLst/>
          </a:prstGeom>
        </p:spPr>
        <p:txBody>
          <a:bodyPr wrap="none">
            <a:spAutoFit/>
          </a:bodyPr>
          <a:lstStyle/>
          <a:p>
            <a:r>
              <a:rPr lang="zh-CN" altLang="en-US" sz="1600" dirty="0" smtClean="0">
                <a:solidFill>
                  <a:schemeClr val="bg1">
                    <a:lumMod val="50000"/>
                  </a:schemeClr>
                </a:solidFill>
                <a:latin typeface="方正黑体简体" pitchFamily="65" charset="-122"/>
                <a:ea typeface="方正黑体简体" pitchFamily="65" charset="-122"/>
              </a:rPr>
              <a:t>认识上的不足</a:t>
            </a:r>
            <a:endParaRPr lang="zh-CN" altLang="en-US" sz="1600" dirty="0">
              <a:solidFill>
                <a:schemeClr val="bg1">
                  <a:lumMod val="50000"/>
                </a:schemeClr>
              </a:solidFill>
              <a:latin typeface="方正黑体简体" pitchFamily="65" charset="-122"/>
              <a:ea typeface="方正黑体简体" pitchFamily="65" charset="-122"/>
            </a:endParaRPr>
          </a:p>
        </p:txBody>
      </p:sp>
      <p:sp>
        <p:nvSpPr>
          <p:cNvPr id="58" name="矩形 57"/>
          <p:cNvSpPr/>
          <p:nvPr/>
        </p:nvSpPr>
        <p:spPr>
          <a:xfrm>
            <a:off x="3936707" y="3507854"/>
            <a:ext cx="1415772" cy="338554"/>
          </a:xfrm>
          <a:prstGeom prst="rect">
            <a:avLst/>
          </a:prstGeom>
        </p:spPr>
        <p:txBody>
          <a:bodyPr wrap="none">
            <a:spAutoFit/>
          </a:bodyPr>
          <a:lstStyle/>
          <a:p>
            <a:r>
              <a:rPr lang="zh-CN" altLang="en-US" sz="1600" dirty="0" smtClean="0">
                <a:solidFill>
                  <a:schemeClr val="bg1">
                    <a:lumMod val="50000"/>
                  </a:schemeClr>
                </a:solidFill>
                <a:latin typeface="方正黑体简体" pitchFamily="65" charset="-122"/>
                <a:ea typeface="方正黑体简体" pitchFamily="65" charset="-122"/>
              </a:rPr>
              <a:t>管理上的不足</a:t>
            </a:r>
            <a:endParaRPr lang="zh-CN" altLang="en-US" sz="1600" dirty="0">
              <a:solidFill>
                <a:schemeClr val="bg1">
                  <a:lumMod val="50000"/>
                </a:schemeClr>
              </a:solidFill>
              <a:latin typeface="方正黑体简体" pitchFamily="65" charset="-122"/>
              <a:ea typeface="方正黑体简体" pitchFamily="65" charset="-122"/>
            </a:endParaRPr>
          </a:p>
        </p:txBody>
      </p:sp>
      <p:sp>
        <p:nvSpPr>
          <p:cNvPr id="60" name="矩形 59"/>
          <p:cNvSpPr/>
          <p:nvPr/>
        </p:nvSpPr>
        <p:spPr>
          <a:xfrm>
            <a:off x="5448875" y="3507854"/>
            <a:ext cx="1415772" cy="338554"/>
          </a:xfrm>
          <a:prstGeom prst="rect">
            <a:avLst/>
          </a:prstGeom>
        </p:spPr>
        <p:txBody>
          <a:bodyPr wrap="none">
            <a:spAutoFit/>
          </a:bodyPr>
          <a:lstStyle/>
          <a:p>
            <a:r>
              <a:rPr lang="zh-CN" altLang="en-US" sz="1600" dirty="0" smtClean="0">
                <a:solidFill>
                  <a:schemeClr val="bg1">
                    <a:lumMod val="50000"/>
                  </a:schemeClr>
                </a:solidFill>
                <a:latin typeface="方正黑体简体" pitchFamily="65" charset="-122"/>
                <a:ea typeface="方正黑体简体" pitchFamily="65" charset="-122"/>
              </a:rPr>
              <a:t>执行力的问题</a:t>
            </a:r>
            <a:endParaRPr lang="zh-CN" altLang="en-US" sz="1600" dirty="0">
              <a:solidFill>
                <a:schemeClr val="bg1">
                  <a:lumMod val="50000"/>
                </a:schemeClr>
              </a:solidFill>
              <a:latin typeface="方正黑体简体" pitchFamily="65" charset="-122"/>
              <a:ea typeface="方正黑体简体" pitchFamily="65" charset="-122"/>
            </a:endParaRPr>
          </a:p>
        </p:txBody>
      </p:sp>
      <p:sp>
        <p:nvSpPr>
          <p:cNvPr id="61" name="矩形 60"/>
          <p:cNvSpPr/>
          <p:nvPr/>
        </p:nvSpPr>
        <p:spPr>
          <a:xfrm>
            <a:off x="2424539" y="3881246"/>
            <a:ext cx="1415772" cy="338554"/>
          </a:xfrm>
          <a:prstGeom prst="rect">
            <a:avLst/>
          </a:prstGeom>
        </p:spPr>
        <p:txBody>
          <a:bodyPr wrap="none">
            <a:spAutoFit/>
          </a:bodyPr>
          <a:lstStyle/>
          <a:p>
            <a:r>
              <a:rPr lang="zh-CN" altLang="en-US" sz="1600" dirty="0" smtClean="0">
                <a:solidFill>
                  <a:schemeClr val="bg1">
                    <a:lumMod val="50000"/>
                  </a:schemeClr>
                </a:solidFill>
                <a:latin typeface="方正黑体简体" pitchFamily="65" charset="-122"/>
                <a:ea typeface="方正黑体简体" pitchFamily="65" charset="-122"/>
              </a:rPr>
              <a:t>改善不足对策</a:t>
            </a:r>
            <a:endParaRPr lang="zh-CN" altLang="en-US" sz="1600" dirty="0">
              <a:solidFill>
                <a:schemeClr val="bg1">
                  <a:lumMod val="50000"/>
                </a:schemeClr>
              </a:solidFill>
              <a:latin typeface="方正黑体简体" pitchFamily="65" charset="-122"/>
              <a:ea typeface="方正黑体简体" pitchFamily="65" charset="-122"/>
            </a:endParaRPr>
          </a:p>
        </p:txBody>
      </p:sp>
      <p:sp>
        <p:nvSpPr>
          <p:cNvPr id="63" name="矩形 62"/>
          <p:cNvSpPr/>
          <p:nvPr/>
        </p:nvSpPr>
        <p:spPr>
          <a:xfrm>
            <a:off x="3949486" y="3880755"/>
            <a:ext cx="1415772" cy="338554"/>
          </a:xfrm>
          <a:prstGeom prst="rect">
            <a:avLst/>
          </a:prstGeom>
        </p:spPr>
        <p:txBody>
          <a:bodyPr wrap="none">
            <a:spAutoFit/>
          </a:bodyPr>
          <a:lstStyle/>
          <a:p>
            <a:r>
              <a:rPr lang="zh-CN" altLang="en-US" sz="1600" dirty="0" smtClean="0">
                <a:solidFill>
                  <a:schemeClr val="bg1">
                    <a:lumMod val="50000"/>
                  </a:schemeClr>
                </a:solidFill>
                <a:latin typeface="方正黑体简体" pitchFamily="65" charset="-122"/>
                <a:ea typeface="方正黑体简体" pitchFamily="65" charset="-122"/>
              </a:rPr>
              <a:t>四种解决方案</a:t>
            </a:r>
            <a:endParaRPr lang="zh-CN" altLang="en-US" sz="1600" dirty="0">
              <a:solidFill>
                <a:schemeClr val="bg1">
                  <a:lumMod val="50000"/>
                </a:schemeClr>
              </a:solidFill>
              <a:latin typeface="方正黑体简体" pitchFamily="65" charset="-122"/>
              <a:ea typeface="方正黑体简体" pitchFamily="65" charset="-122"/>
            </a:endParaRPr>
          </a:p>
        </p:txBody>
      </p:sp>
      <p:sp>
        <p:nvSpPr>
          <p:cNvPr id="53" name="矩形 52"/>
          <p:cNvSpPr/>
          <p:nvPr/>
        </p:nvSpPr>
        <p:spPr>
          <a:xfrm>
            <a:off x="607895" y="5884118"/>
            <a:ext cx="579729" cy="432048"/>
          </a:xfrm>
          <a:prstGeom prst="rect">
            <a:avLst/>
          </a:prstGeom>
          <a:solidFill>
            <a:srgbClr val="D43E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1382318" y="5868652"/>
            <a:ext cx="579729" cy="432048"/>
          </a:xfrm>
          <a:prstGeom prst="rect">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2031945" y="5860257"/>
            <a:ext cx="579729" cy="432048"/>
          </a:xfrm>
          <a:prstGeom prst="rect">
            <a:avLst/>
          </a:prstGeom>
          <a:solidFill>
            <a:srgbClr val="00A1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2681572" y="5860257"/>
            <a:ext cx="579729" cy="432048"/>
          </a:xfrm>
          <a:prstGeom prst="rect">
            <a:avLst/>
          </a:prstGeom>
          <a:solidFill>
            <a:srgbClr val="F1B6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3318135" y="5860257"/>
            <a:ext cx="579729" cy="432048"/>
          </a:xfrm>
          <a:prstGeom prst="rect">
            <a:avLst/>
          </a:prstGeom>
          <a:solidFill>
            <a:srgbClr val="B818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2579572687"/>
      </p:ext>
    </p:extLst>
  </p:cSld>
  <p:clrMapOvr>
    <a:masterClrMapping/>
  </p:clrMapOvr>
  <p:transition spd="slow" advClick="0" advTm="741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2" presetClass="entr" presetSubtype="12"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0-#ppt_w/2"/>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par>
                                <p:cTn id="15" presetID="2" presetClass="entr" presetSubtype="12" fill="hold" nodeType="withEffect">
                                  <p:stCondLst>
                                    <p:cond delay="40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0-#ppt_w/2"/>
                                          </p:val>
                                        </p:tav>
                                        <p:tav tm="100000">
                                          <p:val>
                                            <p:strVal val="#ppt_x"/>
                                          </p:val>
                                        </p:tav>
                                      </p:tavLst>
                                    </p:anim>
                                    <p:anim calcmode="lin" valueType="num">
                                      <p:cBhvr additive="base">
                                        <p:cTn id="18" dur="500" fill="hold"/>
                                        <p:tgtEl>
                                          <p:spTgt spid="36"/>
                                        </p:tgtEl>
                                        <p:attrNameLst>
                                          <p:attrName>ppt_y</p:attrName>
                                        </p:attrNameLst>
                                      </p:cBhvr>
                                      <p:tavLst>
                                        <p:tav tm="0">
                                          <p:val>
                                            <p:strVal val="1+#ppt_h/2"/>
                                          </p:val>
                                        </p:tav>
                                        <p:tav tm="100000">
                                          <p:val>
                                            <p:strVal val="#ppt_y"/>
                                          </p:val>
                                        </p:tav>
                                      </p:tavLst>
                                    </p:anim>
                                  </p:childTnLst>
                                </p:cTn>
                              </p:par>
                              <p:par>
                                <p:cTn id="19" presetID="2" presetClass="entr" presetSubtype="12"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additive="base">
                                        <p:cTn id="21" dur="500" fill="hold"/>
                                        <p:tgtEl>
                                          <p:spTgt spid="39"/>
                                        </p:tgtEl>
                                        <p:attrNameLst>
                                          <p:attrName>ppt_x</p:attrName>
                                        </p:attrNameLst>
                                      </p:cBhvr>
                                      <p:tavLst>
                                        <p:tav tm="0">
                                          <p:val>
                                            <p:strVal val="0-#ppt_w/2"/>
                                          </p:val>
                                        </p:tav>
                                        <p:tav tm="100000">
                                          <p:val>
                                            <p:strVal val="#ppt_x"/>
                                          </p:val>
                                        </p:tav>
                                      </p:tavLst>
                                    </p:anim>
                                    <p:anim calcmode="lin" valueType="num">
                                      <p:cBhvr additive="base">
                                        <p:cTn id="22" dur="500" fill="hold"/>
                                        <p:tgtEl>
                                          <p:spTgt spid="39"/>
                                        </p:tgtEl>
                                        <p:attrNameLst>
                                          <p:attrName>ppt_y</p:attrName>
                                        </p:attrNameLst>
                                      </p:cBhvr>
                                      <p:tavLst>
                                        <p:tav tm="0">
                                          <p:val>
                                            <p:strVal val="1+#ppt_h/2"/>
                                          </p:val>
                                        </p:tav>
                                        <p:tav tm="100000">
                                          <p:val>
                                            <p:strVal val="#ppt_y"/>
                                          </p:val>
                                        </p:tav>
                                      </p:tavLst>
                                    </p:anim>
                                  </p:childTnLst>
                                </p:cTn>
                              </p:par>
                              <p:par>
                                <p:cTn id="23" presetID="2" presetClass="entr" presetSubtype="6" fill="hold" nodeType="withEffect">
                                  <p:stCondLst>
                                    <p:cond delay="40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1+#ppt_w/2"/>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cTn>
                              </p:par>
                              <p:par>
                                <p:cTn id="27" presetID="2" presetClass="entr" presetSubtype="6"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1+#ppt_w/2"/>
                                          </p:val>
                                        </p:tav>
                                        <p:tav tm="100000">
                                          <p:val>
                                            <p:strVal val="#ppt_x"/>
                                          </p:val>
                                        </p:tav>
                                      </p:tavLst>
                                    </p:anim>
                                    <p:anim calcmode="lin" valueType="num">
                                      <p:cBhvr additive="base">
                                        <p:cTn id="30" dur="500" fill="hold"/>
                                        <p:tgtEl>
                                          <p:spTgt spid="45"/>
                                        </p:tgtEl>
                                        <p:attrNameLst>
                                          <p:attrName>ppt_y</p:attrName>
                                        </p:attrNameLst>
                                      </p:cBhvr>
                                      <p:tavLst>
                                        <p:tav tm="0">
                                          <p:val>
                                            <p:strVal val="1+#ppt_h/2"/>
                                          </p:val>
                                        </p:tav>
                                        <p:tav tm="100000">
                                          <p:val>
                                            <p:strVal val="#ppt_y"/>
                                          </p:val>
                                        </p:tav>
                                      </p:tavLst>
                                    </p:anim>
                                  </p:childTnLst>
                                </p:cTn>
                              </p:par>
                              <p:par>
                                <p:cTn id="31" presetID="2" presetClass="entr" presetSubtype="6" fill="hold" nodeType="withEffect">
                                  <p:stCondLst>
                                    <p:cond delay="200"/>
                                  </p:stCondLst>
                                  <p:childTnLst>
                                    <p:set>
                                      <p:cBhvr>
                                        <p:cTn id="32" dur="1" fill="hold">
                                          <p:stCondLst>
                                            <p:cond delay="0"/>
                                          </p:stCondLst>
                                        </p:cTn>
                                        <p:tgtEl>
                                          <p:spTgt spid="48"/>
                                        </p:tgtEl>
                                        <p:attrNameLst>
                                          <p:attrName>style.visibility</p:attrName>
                                        </p:attrNameLst>
                                      </p:cBhvr>
                                      <p:to>
                                        <p:strVal val="visible"/>
                                      </p:to>
                                    </p:set>
                                    <p:anim calcmode="lin" valueType="num">
                                      <p:cBhvr additive="base">
                                        <p:cTn id="33" dur="500" fill="hold"/>
                                        <p:tgtEl>
                                          <p:spTgt spid="48"/>
                                        </p:tgtEl>
                                        <p:attrNameLst>
                                          <p:attrName>ppt_x</p:attrName>
                                        </p:attrNameLst>
                                      </p:cBhvr>
                                      <p:tavLst>
                                        <p:tav tm="0">
                                          <p:val>
                                            <p:strVal val="1+#ppt_w/2"/>
                                          </p:val>
                                        </p:tav>
                                        <p:tav tm="100000">
                                          <p:val>
                                            <p:strVal val="#ppt_x"/>
                                          </p:val>
                                        </p:tav>
                                      </p:tavLst>
                                    </p:anim>
                                    <p:anim calcmode="lin" valueType="num">
                                      <p:cBhvr additive="base">
                                        <p:cTn id="34" dur="500" fill="hold"/>
                                        <p:tgtEl>
                                          <p:spTgt spid="48"/>
                                        </p:tgtEl>
                                        <p:attrNameLst>
                                          <p:attrName>ppt_y</p:attrName>
                                        </p:attrNameLst>
                                      </p:cBhvr>
                                      <p:tavLst>
                                        <p:tav tm="0">
                                          <p:val>
                                            <p:strVal val="1+#ppt_h/2"/>
                                          </p:val>
                                        </p:tav>
                                        <p:tav tm="100000">
                                          <p:val>
                                            <p:strVal val="#ppt_y"/>
                                          </p:val>
                                        </p:tav>
                                      </p:tavLst>
                                    </p:anim>
                                  </p:childTnLst>
                                </p:cTn>
                              </p:par>
                            </p:childTnLst>
                          </p:cTn>
                        </p:par>
                        <p:par>
                          <p:cTn id="35" fill="hold">
                            <p:stCondLst>
                              <p:cond delay="1400"/>
                            </p:stCondLst>
                            <p:childTnLst>
                              <p:par>
                                <p:cTn id="36" presetID="53" presetClass="entr" presetSubtype="16"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p:cTn id="38" dur="500" fill="hold"/>
                                        <p:tgtEl>
                                          <p:spTgt spid="31"/>
                                        </p:tgtEl>
                                        <p:attrNameLst>
                                          <p:attrName>ppt_w</p:attrName>
                                        </p:attrNameLst>
                                      </p:cBhvr>
                                      <p:tavLst>
                                        <p:tav tm="0">
                                          <p:val>
                                            <p:fltVal val="0"/>
                                          </p:val>
                                        </p:tav>
                                        <p:tav tm="100000">
                                          <p:val>
                                            <p:strVal val="#ppt_w"/>
                                          </p:val>
                                        </p:tav>
                                      </p:tavLst>
                                    </p:anim>
                                    <p:anim calcmode="lin" valueType="num">
                                      <p:cBhvr>
                                        <p:cTn id="39" dur="500" fill="hold"/>
                                        <p:tgtEl>
                                          <p:spTgt spid="31"/>
                                        </p:tgtEl>
                                        <p:attrNameLst>
                                          <p:attrName>ppt_h</p:attrName>
                                        </p:attrNameLst>
                                      </p:cBhvr>
                                      <p:tavLst>
                                        <p:tav tm="0">
                                          <p:val>
                                            <p:fltVal val="0"/>
                                          </p:val>
                                        </p:tav>
                                        <p:tav tm="100000">
                                          <p:val>
                                            <p:strVal val="#ppt_h"/>
                                          </p:val>
                                        </p:tav>
                                      </p:tavLst>
                                    </p:anim>
                                    <p:animEffect transition="in" filter="fade">
                                      <p:cBhvr>
                                        <p:cTn id="40" dur="500"/>
                                        <p:tgtEl>
                                          <p:spTgt spid="31"/>
                                        </p:tgtEl>
                                      </p:cBhvr>
                                    </p:animEffect>
                                  </p:childTnLst>
                                </p:cTn>
                              </p:par>
                            </p:childTnLst>
                          </p:cTn>
                        </p:par>
                        <p:par>
                          <p:cTn id="41" fill="hold">
                            <p:stCondLst>
                              <p:cond delay="1900"/>
                            </p:stCondLst>
                            <p:childTnLst>
                              <p:par>
                                <p:cTn id="42" presetID="22" presetClass="entr" presetSubtype="8" fill="hold" nodeType="after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wipe(left)">
                                      <p:cBhvr>
                                        <p:cTn id="44" dur="500"/>
                                        <p:tgtEl>
                                          <p:spTgt spid="51"/>
                                        </p:tgtEl>
                                      </p:cBhvr>
                                    </p:animEffect>
                                  </p:childTnLst>
                                </p:cTn>
                              </p:par>
                            </p:childTnLst>
                          </p:cTn>
                        </p:par>
                        <p:par>
                          <p:cTn id="45" fill="hold">
                            <p:stCondLst>
                              <p:cond delay="240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32"/>
                                        </p:tgtEl>
                                        <p:attrNameLst>
                                          <p:attrName>ppt_y</p:attrName>
                                        </p:attrNameLst>
                                      </p:cBhvr>
                                      <p:tavLst>
                                        <p:tav tm="0">
                                          <p:val>
                                            <p:strVal val="#ppt_y"/>
                                          </p:val>
                                        </p:tav>
                                        <p:tav tm="100000">
                                          <p:val>
                                            <p:strVal val="#ppt_y"/>
                                          </p:val>
                                        </p:tav>
                                      </p:tavLst>
                                    </p:anim>
                                    <p:anim calcmode="lin" valueType="num">
                                      <p:cBhvr>
                                        <p:cTn id="50"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32"/>
                                        </p:tgtEl>
                                      </p:cBhvr>
                                    </p:animEffect>
                                  </p:childTnLst>
                                </p:cTn>
                              </p:par>
                            </p:childTnLst>
                          </p:cTn>
                        </p:par>
                        <p:par>
                          <p:cTn id="53" fill="hold">
                            <p:stCondLst>
                              <p:cond delay="3150"/>
                            </p:stCondLst>
                            <p:childTnLst>
                              <p:par>
                                <p:cTn id="54" presetID="22" presetClass="entr" presetSubtype="8" fill="hold"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ipe(left)">
                                      <p:cBhvr>
                                        <p:cTn id="56" dur="500"/>
                                        <p:tgtEl>
                                          <p:spTgt spid="52"/>
                                        </p:tgtEl>
                                      </p:cBhvr>
                                    </p:animEffect>
                                  </p:childTnLst>
                                </p:cTn>
                              </p:par>
                            </p:childTnLst>
                          </p:cTn>
                        </p:par>
                        <p:par>
                          <p:cTn id="57" fill="hold">
                            <p:stCondLst>
                              <p:cond delay="3650"/>
                            </p:stCondLst>
                            <p:childTnLst>
                              <p:par>
                                <p:cTn id="58" presetID="41" presetClass="entr" presetSubtype="0" fill="hold" grpId="0" nodeType="afterEffect">
                                  <p:stCondLst>
                                    <p:cond delay="0"/>
                                  </p:stCondLst>
                                  <p:iterate type="lt">
                                    <p:tmPct val="10000"/>
                                  </p:iterate>
                                  <p:childTnLst>
                                    <p:set>
                                      <p:cBhvr>
                                        <p:cTn id="59" dur="1" fill="hold">
                                          <p:stCondLst>
                                            <p:cond delay="0"/>
                                          </p:stCondLst>
                                        </p:cTn>
                                        <p:tgtEl>
                                          <p:spTgt spid="57"/>
                                        </p:tgtEl>
                                        <p:attrNameLst>
                                          <p:attrName>style.visibility</p:attrName>
                                        </p:attrNameLst>
                                      </p:cBhvr>
                                      <p:to>
                                        <p:strVal val="visible"/>
                                      </p:to>
                                    </p:set>
                                    <p:anim calcmode="lin" valueType="num">
                                      <p:cBhvr>
                                        <p:cTn id="60"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57"/>
                                        </p:tgtEl>
                                        <p:attrNameLst>
                                          <p:attrName>ppt_y</p:attrName>
                                        </p:attrNameLst>
                                      </p:cBhvr>
                                      <p:tavLst>
                                        <p:tav tm="0">
                                          <p:val>
                                            <p:strVal val="#ppt_y"/>
                                          </p:val>
                                        </p:tav>
                                        <p:tav tm="100000">
                                          <p:val>
                                            <p:strVal val="#ppt_y"/>
                                          </p:val>
                                        </p:tav>
                                      </p:tavLst>
                                    </p:anim>
                                    <p:anim calcmode="lin" valueType="num">
                                      <p:cBhvr>
                                        <p:cTn id="62"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57"/>
                                        </p:tgtEl>
                                      </p:cBhvr>
                                    </p:animEffect>
                                  </p:childTnLst>
                                </p:cTn>
                              </p:par>
                            </p:childTnLst>
                          </p:cTn>
                        </p:par>
                        <p:par>
                          <p:cTn id="65" fill="hold">
                            <p:stCondLst>
                              <p:cond delay="44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58"/>
                                        </p:tgtEl>
                                        <p:attrNameLst>
                                          <p:attrName>ppt_y</p:attrName>
                                        </p:attrNameLst>
                                      </p:cBhvr>
                                      <p:tavLst>
                                        <p:tav tm="0">
                                          <p:val>
                                            <p:strVal val="#ppt_y"/>
                                          </p:val>
                                        </p:tav>
                                        <p:tav tm="100000">
                                          <p:val>
                                            <p:strVal val="#ppt_y"/>
                                          </p:val>
                                        </p:tav>
                                      </p:tavLst>
                                    </p:anim>
                                    <p:anim calcmode="lin" valueType="num">
                                      <p:cBhvr>
                                        <p:cTn id="70" dur="5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58"/>
                                        </p:tgtEl>
                                      </p:cBhvr>
                                    </p:animEffect>
                                  </p:childTnLst>
                                </p:cTn>
                              </p:par>
                            </p:childTnLst>
                          </p:cTn>
                        </p:par>
                        <p:par>
                          <p:cTn id="73" fill="hold">
                            <p:stCondLst>
                              <p:cond delay="5150"/>
                            </p:stCondLst>
                            <p:childTnLst>
                              <p:par>
                                <p:cTn id="74" presetID="41" presetClass="entr" presetSubtype="0" fill="hold" grpId="0" nodeType="afterEffect">
                                  <p:stCondLst>
                                    <p:cond delay="0"/>
                                  </p:stCondLst>
                                  <p:iterate type="lt">
                                    <p:tmPct val="10000"/>
                                  </p:iterate>
                                  <p:childTnLst>
                                    <p:set>
                                      <p:cBhvr>
                                        <p:cTn id="75" dur="1" fill="hold">
                                          <p:stCondLst>
                                            <p:cond delay="0"/>
                                          </p:stCondLst>
                                        </p:cTn>
                                        <p:tgtEl>
                                          <p:spTgt spid="60"/>
                                        </p:tgtEl>
                                        <p:attrNameLst>
                                          <p:attrName>style.visibility</p:attrName>
                                        </p:attrNameLst>
                                      </p:cBhvr>
                                      <p:to>
                                        <p:strVal val="visible"/>
                                      </p:to>
                                    </p:set>
                                    <p:anim calcmode="lin" valueType="num">
                                      <p:cBhvr>
                                        <p:cTn id="76" dur="500" fill="hold"/>
                                        <p:tgtEl>
                                          <p:spTgt spid="60"/>
                                        </p:tgtEl>
                                        <p:attrNameLst>
                                          <p:attrName>ppt_x</p:attrName>
                                        </p:attrNameLst>
                                      </p:cBhvr>
                                      <p:tavLst>
                                        <p:tav tm="0">
                                          <p:val>
                                            <p:strVal val="#ppt_x"/>
                                          </p:val>
                                        </p:tav>
                                        <p:tav tm="50000">
                                          <p:val>
                                            <p:strVal val="#ppt_x+.1"/>
                                          </p:val>
                                        </p:tav>
                                        <p:tav tm="100000">
                                          <p:val>
                                            <p:strVal val="#ppt_x"/>
                                          </p:val>
                                        </p:tav>
                                      </p:tavLst>
                                    </p:anim>
                                    <p:anim calcmode="lin" valueType="num">
                                      <p:cBhvr>
                                        <p:cTn id="77" dur="500" fill="hold"/>
                                        <p:tgtEl>
                                          <p:spTgt spid="60"/>
                                        </p:tgtEl>
                                        <p:attrNameLst>
                                          <p:attrName>ppt_y</p:attrName>
                                        </p:attrNameLst>
                                      </p:cBhvr>
                                      <p:tavLst>
                                        <p:tav tm="0">
                                          <p:val>
                                            <p:strVal val="#ppt_y"/>
                                          </p:val>
                                        </p:tav>
                                        <p:tav tm="100000">
                                          <p:val>
                                            <p:strVal val="#ppt_y"/>
                                          </p:val>
                                        </p:tav>
                                      </p:tavLst>
                                    </p:anim>
                                    <p:anim calcmode="lin" valueType="num">
                                      <p:cBhvr>
                                        <p:cTn id="78" dur="500" fill="hold"/>
                                        <p:tgtEl>
                                          <p:spTgt spid="60"/>
                                        </p:tgtEl>
                                        <p:attrNameLst>
                                          <p:attrName>ppt_h</p:attrName>
                                        </p:attrNameLst>
                                      </p:cBhvr>
                                      <p:tavLst>
                                        <p:tav tm="0">
                                          <p:val>
                                            <p:strVal val="#ppt_h/10"/>
                                          </p:val>
                                        </p:tav>
                                        <p:tav tm="50000">
                                          <p:val>
                                            <p:strVal val="#ppt_h+.01"/>
                                          </p:val>
                                        </p:tav>
                                        <p:tav tm="100000">
                                          <p:val>
                                            <p:strVal val="#ppt_h"/>
                                          </p:val>
                                        </p:tav>
                                      </p:tavLst>
                                    </p:anim>
                                    <p:anim calcmode="lin" valueType="num">
                                      <p:cBhvr>
                                        <p:cTn id="79" dur="500" fill="hold"/>
                                        <p:tgtEl>
                                          <p:spTgt spid="60"/>
                                        </p:tgtEl>
                                        <p:attrNameLst>
                                          <p:attrName>ppt_w</p:attrName>
                                        </p:attrNameLst>
                                      </p:cBhvr>
                                      <p:tavLst>
                                        <p:tav tm="0">
                                          <p:val>
                                            <p:strVal val="#ppt_w/10"/>
                                          </p:val>
                                        </p:tav>
                                        <p:tav tm="50000">
                                          <p:val>
                                            <p:strVal val="#ppt_w+.01"/>
                                          </p:val>
                                        </p:tav>
                                        <p:tav tm="100000">
                                          <p:val>
                                            <p:strVal val="#ppt_w"/>
                                          </p:val>
                                        </p:tav>
                                      </p:tavLst>
                                    </p:anim>
                                    <p:animEffect transition="in" filter="fade">
                                      <p:cBhvr>
                                        <p:cTn id="80" dur="500" tmFilter="0,0; .5, 1; 1, 1"/>
                                        <p:tgtEl>
                                          <p:spTgt spid="60"/>
                                        </p:tgtEl>
                                      </p:cBhvr>
                                    </p:animEffect>
                                  </p:childTnLst>
                                </p:cTn>
                              </p:par>
                            </p:childTnLst>
                          </p:cTn>
                        </p:par>
                        <p:par>
                          <p:cTn id="81" fill="hold">
                            <p:stCondLst>
                              <p:cond delay="5900"/>
                            </p:stCondLst>
                            <p:childTnLst>
                              <p:par>
                                <p:cTn id="82" presetID="41" presetClass="entr" presetSubtype="0" fill="hold" grpId="0" nodeType="afterEffect">
                                  <p:stCondLst>
                                    <p:cond delay="0"/>
                                  </p:stCondLst>
                                  <p:iterate type="lt">
                                    <p:tmPct val="10000"/>
                                  </p:iterate>
                                  <p:childTnLst>
                                    <p:set>
                                      <p:cBhvr>
                                        <p:cTn id="83" dur="1" fill="hold">
                                          <p:stCondLst>
                                            <p:cond delay="0"/>
                                          </p:stCondLst>
                                        </p:cTn>
                                        <p:tgtEl>
                                          <p:spTgt spid="61"/>
                                        </p:tgtEl>
                                        <p:attrNameLst>
                                          <p:attrName>style.visibility</p:attrName>
                                        </p:attrNameLst>
                                      </p:cBhvr>
                                      <p:to>
                                        <p:strVal val="visible"/>
                                      </p:to>
                                    </p:set>
                                    <p:anim calcmode="lin" valueType="num">
                                      <p:cBhvr>
                                        <p:cTn id="84" dur="500" fill="hold"/>
                                        <p:tgtEl>
                                          <p:spTgt spid="61"/>
                                        </p:tgtEl>
                                        <p:attrNameLst>
                                          <p:attrName>ppt_x</p:attrName>
                                        </p:attrNameLst>
                                      </p:cBhvr>
                                      <p:tavLst>
                                        <p:tav tm="0">
                                          <p:val>
                                            <p:strVal val="#ppt_x"/>
                                          </p:val>
                                        </p:tav>
                                        <p:tav tm="50000">
                                          <p:val>
                                            <p:strVal val="#ppt_x+.1"/>
                                          </p:val>
                                        </p:tav>
                                        <p:tav tm="100000">
                                          <p:val>
                                            <p:strVal val="#ppt_x"/>
                                          </p:val>
                                        </p:tav>
                                      </p:tavLst>
                                    </p:anim>
                                    <p:anim calcmode="lin" valueType="num">
                                      <p:cBhvr>
                                        <p:cTn id="85" dur="500" fill="hold"/>
                                        <p:tgtEl>
                                          <p:spTgt spid="61"/>
                                        </p:tgtEl>
                                        <p:attrNameLst>
                                          <p:attrName>ppt_y</p:attrName>
                                        </p:attrNameLst>
                                      </p:cBhvr>
                                      <p:tavLst>
                                        <p:tav tm="0">
                                          <p:val>
                                            <p:strVal val="#ppt_y"/>
                                          </p:val>
                                        </p:tav>
                                        <p:tav tm="100000">
                                          <p:val>
                                            <p:strVal val="#ppt_y"/>
                                          </p:val>
                                        </p:tav>
                                      </p:tavLst>
                                    </p:anim>
                                    <p:anim calcmode="lin" valueType="num">
                                      <p:cBhvr>
                                        <p:cTn id="86" dur="500" fill="hold"/>
                                        <p:tgtEl>
                                          <p:spTgt spid="61"/>
                                        </p:tgtEl>
                                        <p:attrNameLst>
                                          <p:attrName>ppt_h</p:attrName>
                                        </p:attrNameLst>
                                      </p:cBhvr>
                                      <p:tavLst>
                                        <p:tav tm="0">
                                          <p:val>
                                            <p:strVal val="#ppt_h/10"/>
                                          </p:val>
                                        </p:tav>
                                        <p:tav tm="50000">
                                          <p:val>
                                            <p:strVal val="#ppt_h+.01"/>
                                          </p:val>
                                        </p:tav>
                                        <p:tav tm="100000">
                                          <p:val>
                                            <p:strVal val="#ppt_h"/>
                                          </p:val>
                                        </p:tav>
                                      </p:tavLst>
                                    </p:anim>
                                    <p:anim calcmode="lin" valueType="num">
                                      <p:cBhvr>
                                        <p:cTn id="87" dur="500" fill="hold"/>
                                        <p:tgtEl>
                                          <p:spTgt spid="61"/>
                                        </p:tgtEl>
                                        <p:attrNameLst>
                                          <p:attrName>ppt_w</p:attrName>
                                        </p:attrNameLst>
                                      </p:cBhvr>
                                      <p:tavLst>
                                        <p:tav tm="0">
                                          <p:val>
                                            <p:strVal val="#ppt_w/10"/>
                                          </p:val>
                                        </p:tav>
                                        <p:tav tm="50000">
                                          <p:val>
                                            <p:strVal val="#ppt_w+.01"/>
                                          </p:val>
                                        </p:tav>
                                        <p:tav tm="100000">
                                          <p:val>
                                            <p:strVal val="#ppt_w"/>
                                          </p:val>
                                        </p:tav>
                                      </p:tavLst>
                                    </p:anim>
                                    <p:animEffect transition="in" filter="fade">
                                      <p:cBhvr>
                                        <p:cTn id="88" dur="500" tmFilter="0,0; .5, 1; 1, 1"/>
                                        <p:tgtEl>
                                          <p:spTgt spid="61"/>
                                        </p:tgtEl>
                                      </p:cBhvr>
                                    </p:animEffect>
                                  </p:childTnLst>
                                </p:cTn>
                              </p:par>
                            </p:childTnLst>
                          </p:cTn>
                        </p:par>
                        <p:par>
                          <p:cTn id="89" fill="hold">
                            <p:stCondLst>
                              <p:cond delay="6650"/>
                            </p:stCondLst>
                            <p:childTnLst>
                              <p:par>
                                <p:cTn id="90" presetID="41" presetClass="entr" presetSubtype="0" fill="hold" grpId="0" nodeType="afterEffect">
                                  <p:stCondLst>
                                    <p:cond delay="0"/>
                                  </p:stCondLst>
                                  <p:iterate type="lt">
                                    <p:tmPct val="10000"/>
                                  </p:iterate>
                                  <p:childTnLst>
                                    <p:set>
                                      <p:cBhvr>
                                        <p:cTn id="91" dur="1" fill="hold">
                                          <p:stCondLst>
                                            <p:cond delay="0"/>
                                          </p:stCondLst>
                                        </p:cTn>
                                        <p:tgtEl>
                                          <p:spTgt spid="63"/>
                                        </p:tgtEl>
                                        <p:attrNameLst>
                                          <p:attrName>style.visibility</p:attrName>
                                        </p:attrNameLst>
                                      </p:cBhvr>
                                      <p:to>
                                        <p:strVal val="visible"/>
                                      </p:to>
                                    </p:set>
                                    <p:anim calcmode="lin" valueType="num">
                                      <p:cBhvr>
                                        <p:cTn id="92" dur="500" fill="hold"/>
                                        <p:tgtEl>
                                          <p:spTgt spid="63"/>
                                        </p:tgtEl>
                                        <p:attrNameLst>
                                          <p:attrName>ppt_x</p:attrName>
                                        </p:attrNameLst>
                                      </p:cBhvr>
                                      <p:tavLst>
                                        <p:tav tm="0">
                                          <p:val>
                                            <p:strVal val="#ppt_x"/>
                                          </p:val>
                                        </p:tav>
                                        <p:tav tm="50000">
                                          <p:val>
                                            <p:strVal val="#ppt_x+.1"/>
                                          </p:val>
                                        </p:tav>
                                        <p:tav tm="100000">
                                          <p:val>
                                            <p:strVal val="#ppt_x"/>
                                          </p:val>
                                        </p:tav>
                                      </p:tavLst>
                                    </p:anim>
                                    <p:anim calcmode="lin" valueType="num">
                                      <p:cBhvr>
                                        <p:cTn id="93" dur="500" fill="hold"/>
                                        <p:tgtEl>
                                          <p:spTgt spid="63"/>
                                        </p:tgtEl>
                                        <p:attrNameLst>
                                          <p:attrName>ppt_y</p:attrName>
                                        </p:attrNameLst>
                                      </p:cBhvr>
                                      <p:tavLst>
                                        <p:tav tm="0">
                                          <p:val>
                                            <p:strVal val="#ppt_y"/>
                                          </p:val>
                                        </p:tav>
                                        <p:tav tm="100000">
                                          <p:val>
                                            <p:strVal val="#ppt_y"/>
                                          </p:val>
                                        </p:tav>
                                      </p:tavLst>
                                    </p:anim>
                                    <p:anim calcmode="lin" valueType="num">
                                      <p:cBhvr>
                                        <p:cTn id="94" dur="500" fill="hold"/>
                                        <p:tgtEl>
                                          <p:spTgt spid="63"/>
                                        </p:tgtEl>
                                        <p:attrNameLst>
                                          <p:attrName>ppt_h</p:attrName>
                                        </p:attrNameLst>
                                      </p:cBhvr>
                                      <p:tavLst>
                                        <p:tav tm="0">
                                          <p:val>
                                            <p:strVal val="#ppt_h/10"/>
                                          </p:val>
                                        </p:tav>
                                        <p:tav tm="50000">
                                          <p:val>
                                            <p:strVal val="#ppt_h+.01"/>
                                          </p:val>
                                        </p:tav>
                                        <p:tav tm="100000">
                                          <p:val>
                                            <p:strVal val="#ppt_h"/>
                                          </p:val>
                                        </p:tav>
                                      </p:tavLst>
                                    </p:anim>
                                    <p:anim calcmode="lin" valueType="num">
                                      <p:cBhvr>
                                        <p:cTn id="95" dur="500" fill="hold"/>
                                        <p:tgtEl>
                                          <p:spTgt spid="63"/>
                                        </p:tgtEl>
                                        <p:attrNameLst>
                                          <p:attrName>ppt_w</p:attrName>
                                        </p:attrNameLst>
                                      </p:cBhvr>
                                      <p:tavLst>
                                        <p:tav tm="0">
                                          <p:val>
                                            <p:strVal val="#ppt_w/10"/>
                                          </p:val>
                                        </p:tav>
                                        <p:tav tm="50000">
                                          <p:val>
                                            <p:strVal val="#ppt_w+.01"/>
                                          </p:val>
                                        </p:tav>
                                        <p:tav tm="100000">
                                          <p:val>
                                            <p:strVal val="#ppt_w"/>
                                          </p:val>
                                        </p:tav>
                                      </p:tavLst>
                                    </p:anim>
                                    <p:animEffect transition="in" filter="fade">
                                      <p:cBhvr>
                                        <p:cTn id="96" dur="500" tmFilter="0,0; .5, 1; 1, 1"/>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57" grpId="0"/>
      <p:bldP spid="58" grpId="0"/>
      <p:bldP spid="60" grpId="0"/>
      <p:bldP spid="61" grpId="0"/>
      <p:bldP spid="6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42"/>
          <p:cNvSpPr>
            <a:spLocks noEditPoints="1"/>
          </p:cNvSpPr>
          <p:nvPr/>
        </p:nvSpPr>
        <p:spPr bwMode="auto">
          <a:xfrm>
            <a:off x="755576" y="627534"/>
            <a:ext cx="7830402" cy="4233006"/>
          </a:xfrm>
          <a:custGeom>
            <a:avLst/>
            <a:gdLst>
              <a:gd name="T0" fmla="*/ 1827500 w 3458"/>
              <a:gd name="T1" fmla="*/ 3284911 h 1870"/>
              <a:gd name="T2" fmla="*/ 1972782 w 3458"/>
              <a:gd name="T3" fmla="*/ 3139679 h 1870"/>
              <a:gd name="T4" fmla="*/ 3565154 w 3458"/>
              <a:gd name="T5" fmla="*/ 2994447 h 1870"/>
              <a:gd name="T6" fmla="*/ 5597196 w 3458"/>
              <a:gd name="T7" fmla="*/ 2849216 h 1870"/>
              <a:gd name="T8" fmla="*/ 3419872 w 3458"/>
              <a:gd name="T9" fmla="*/ 2849216 h 1870"/>
              <a:gd name="T10" fmla="*/ 5451914 w 3458"/>
              <a:gd name="T11" fmla="*/ 2700162 h 1870"/>
              <a:gd name="T12" fmla="*/ 2263347 w 3458"/>
              <a:gd name="T13" fmla="*/ 2700162 h 1870"/>
              <a:gd name="T14" fmla="*/ 3710436 w 3458"/>
              <a:gd name="T15" fmla="*/ 2556841 h 1870"/>
              <a:gd name="T16" fmla="*/ 1827500 w 3458"/>
              <a:gd name="T17" fmla="*/ 2556841 h 1870"/>
              <a:gd name="T18" fmla="*/ 3853807 w 3458"/>
              <a:gd name="T19" fmla="*/ 2411610 h 1870"/>
              <a:gd name="T20" fmla="*/ 1972782 w 3458"/>
              <a:gd name="T21" fmla="*/ 2411610 h 1870"/>
              <a:gd name="T22" fmla="*/ 3853807 w 3458"/>
              <a:gd name="T23" fmla="*/ 2266378 h 1870"/>
              <a:gd name="T24" fmla="*/ 2118065 w 3458"/>
              <a:gd name="T25" fmla="*/ 2266378 h 1870"/>
              <a:gd name="T26" fmla="*/ 3853807 w 3458"/>
              <a:gd name="T27" fmla="*/ 2121146 h 1870"/>
              <a:gd name="T28" fmla="*/ 2840654 w 3458"/>
              <a:gd name="T29" fmla="*/ 2121146 h 1870"/>
              <a:gd name="T30" fmla="*/ 4723590 w 3458"/>
              <a:gd name="T31" fmla="*/ 1977826 h 1870"/>
              <a:gd name="T32" fmla="*/ 3565154 w 3458"/>
              <a:gd name="T33" fmla="*/ 1977826 h 1870"/>
              <a:gd name="T34" fmla="*/ 1393564 w 3458"/>
              <a:gd name="T35" fmla="*/ 1977826 h 1870"/>
              <a:gd name="T36" fmla="*/ 4578308 w 3458"/>
              <a:gd name="T37" fmla="*/ 1832594 h 1870"/>
              <a:gd name="T38" fmla="*/ 3419872 w 3458"/>
              <a:gd name="T39" fmla="*/ 1832594 h 1870"/>
              <a:gd name="T40" fmla="*/ 1104911 w 3458"/>
              <a:gd name="T41" fmla="*/ 1832594 h 1870"/>
              <a:gd name="T42" fmla="*/ 4578308 w 3458"/>
              <a:gd name="T43" fmla="*/ 1687362 h 1870"/>
              <a:gd name="T44" fmla="*/ 3419872 w 3458"/>
              <a:gd name="T45" fmla="*/ 1687362 h 1870"/>
              <a:gd name="T46" fmla="*/ 1104911 w 3458"/>
              <a:gd name="T47" fmla="*/ 1687362 h 1870"/>
              <a:gd name="T48" fmla="*/ 4868873 w 3458"/>
              <a:gd name="T49" fmla="*/ 1542131 h 1870"/>
              <a:gd name="T50" fmla="*/ 3853807 w 3458"/>
              <a:gd name="T51" fmla="*/ 1542131 h 1870"/>
              <a:gd name="T52" fmla="*/ 1393564 w 3458"/>
              <a:gd name="T53" fmla="*/ 1542131 h 1870"/>
              <a:gd name="T54" fmla="*/ 5306631 w 3458"/>
              <a:gd name="T55" fmla="*/ 1398810 h 1870"/>
              <a:gd name="T56" fmla="*/ 4289655 w 3458"/>
              <a:gd name="T57" fmla="*/ 1398810 h 1870"/>
              <a:gd name="T58" fmla="*/ 1684129 w 3458"/>
              <a:gd name="T59" fmla="*/ 1398810 h 1870"/>
              <a:gd name="T60" fmla="*/ 5597196 w 3458"/>
              <a:gd name="T61" fmla="*/ 1253578 h 1870"/>
              <a:gd name="T62" fmla="*/ 4578308 w 3458"/>
              <a:gd name="T63" fmla="*/ 1253578 h 1870"/>
              <a:gd name="T64" fmla="*/ 3565154 w 3458"/>
              <a:gd name="T65" fmla="*/ 1253578 h 1870"/>
              <a:gd name="T66" fmla="*/ 1684129 w 3458"/>
              <a:gd name="T67" fmla="*/ 1253578 h 1870"/>
              <a:gd name="T68" fmla="*/ 6031132 w 3458"/>
              <a:gd name="T69" fmla="*/ 1104525 h 1870"/>
              <a:gd name="T70" fmla="*/ 4868873 w 3458"/>
              <a:gd name="T71" fmla="*/ 1104525 h 1870"/>
              <a:gd name="T72" fmla="*/ 3853807 w 3458"/>
              <a:gd name="T73" fmla="*/ 1104525 h 1870"/>
              <a:gd name="T74" fmla="*/ 1827500 w 3458"/>
              <a:gd name="T75" fmla="*/ 1104525 h 1870"/>
              <a:gd name="T76" fmla="*/ 814346 w 3458"/>
              <a:gd name="T77" fmla="*/ 1104525 h 1870"/>
              <a:gd name="T78" fmla="*/ 5740567 w 3458"/>
              <a:gd name="T79" fmla="*/ 959293 h 1870"/>
              <a:gd name="T80" fmla="*/ 4723590 w 3458"/>
              <a:gd name="T81" fmla="*/ 959293 h 1870"/>
              <a:gd name="T82" fmla="*/ 3710436 w 3458"/>
              <a:gd name="T83" fmla="*/ 959293 h 1870"/>
              <a:gd name="T84" fmla="*/ 1393564 w 3458"/>
              <a:gd name="T85" fmla="*/ 959293 h 1870"/>
              <a:gd name="T86" fmla="*/ 235128 w 3458"/>
              <a:gd name="T87" fmla="*/ 959293 h 1870"/>
              <a:gd name="T88" fmla="*/ 5740567 w 3458"/>
              <a:gd name="T89" fmla="*/ 814062 h 1870"/>
              <a:gd name="T90" fmla="*/ 4723590 w 3458"/>
              <a:gd name="T91" fmla="*/ 814062 h 1870"/>
              <a:gd name="T92" fmla="*/ 3710436 w 3458"/>
              <a:gd name="T93" fmla="*/ 814062 h 1870"/>
              <a:gd name="T94" fmla="*/ 1827500 w 3458"/>
              <a:gd name="T95" fmla="*/ 814062 h 1870"/>
              <a:gd name="T96" fmla="*/ 814346 w 3458"/>
              <a:gd name="T97" fmla="*/ 814062 h 1870"/>
              <a:gd name="T98" fmla="*/ 6319785 w 3458"/>
              <a:gd name="T99" fmla="*/ 670741 h 1870"/>
              <a:gd name="T100" fmla="*/ 5306631 w 3458"/>
              <a:gd name="T101" fmla="*/ 670741 h 1870"/>
              <a:gd name="T102" fmla="*/ 4289655 w 3458"/>
              <a:gd name="T103" fmla="*/ 670741 h 1870"/>
              <a:gd name="T104" fmla="*/ 2263347 w 3458"/>
              <a:gd name="T105" fmla="*/ 670741 h 1870"/>
              <a:gd name="T106" fmla="*/ 959629 w 3458"/>
              <a:gd name="T107" fmla="*/ 670741 h 1870"/>
              <a:gd name="T108" fmla="*/ 5885850 w 3458"/>
              <a:gd name="T109" fmla="*/ 525509 h 1870"/>
              <a:gd name="T110" fmla="*/ 4723590 w 3458"/>
              <a:gd name="T111" fmla="*/ 525509 h 1870"/>
              <a:gd name="T112" fmla="*/ 2263347 w 3458"/>
              <a:gd name="T113" fmla="*/ 525509 h 1870"/>
              <a:gd name="T114" fmla="*/ 814346 w 3458"/>
              <a:gd name="T115" fmla="*/ 525509 h 1870"/>
              <a:gd name="T116" fmla="*/ 3565154 w 3458"/>
              <a:gd name="T117" fmla="*/ 380278 h 1870"/>
              <a:gd name="T118" fmla="*/ 1538847 w 3458"/>
              <a:gd name="T119" fmla="*/ 380278 h 1870"/>
              <a:gd name="T120" fmla="*/ 3419872 w 3458"/>
              <a:gd name="T121" fmla="*/ 235046 h 1870"/>
              <a:gd name="T122" fmla="*/ 1684129 w 3458"/>
              <a:gd name="T123" fmla="*/ 235046 h 1870"/>
              <a:gd name="T124" fmla="*/ 2552000 w 3458"/>
              <a:gd name="T125" fmla="*/ 91725 h 18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58" h="1870">
                <a:moveTo>
                  <a:pt x="956" y="1870"/>
                </a:moveTo>
                <a:lnTo>
                  <a:pt x="909" y="1870"/>
                </a:lnTo>
                <a:lnTo>
                  <a:pt x="909" y="1823"/>
                </a:lnTo>
                <a:lnTo>
                  <a:pt x="956" y="1823"/>
                </a:lnTo>
                <a:lnTo>
                  <a:pt x="956" y="1870"/>
                </a:lnTo>
                <a:close/>
                <a:moveTo>
                  <a:pt x="3230" y="1794"/>
                </a:moveTo>
                <a:lnTo>
                  <a:pt x="3181" y="1794"/>
                </a:lnTo>
                <a:lnTo>
                  <a:pt x="3181" y="1747"/>
                </a:lnTo>
                <a:lnTo>
                  <a:pt x="3230" y="1747"/>
                </a:lnTo>
                <a:lnTo>
                  <a:pt x="3230" y="1794"/>
                </a:lnTo>
                <a:close/>
                <a:moveTo>
                  <a:pt x="956" y="1794"/>
                </a:moveTo>
                <a:lnTo>
                  <a:pt x="909" y="1794"/>
                </a:lnTo>
                <a:lnTo>
                  <a:pt x="909" y="1747"/>
                </a:lnTo>
                <a:lnTo>
                  <a:pt x="956" y="1747"/>
                </a:lnTo>
                <a:lnTo>
                  <a:pt x="956" y="1794"/>
                </a:lnTo>
                <a:close/>
                <a:moveTo>
                  <a:pt x="3306" y="1719"/>
                </a:moveTo>
                <a:lnTo>
                  <a:pt x="3257" y="1719"/>
                </a:lnTo>
                <a:lnTo>
                  <a:pt x="3257" y="1671"/>
                </a:lnTo>
                <a:lnTo>
                  <a:pt x="3306" y="1671"/>
                </a:lnTo>
                <a:lnTo>
                  <a:pt x="3306" y="1719"/>
                </a:lnTo>
                <a:close/>
                <a:moveTo>
                  <a:pt x="3003" y="1719"/>
                </a:moveTo>
                <a:lnTo>
                  <a:pt x="2954" y="1719"/>
                </a:lnTo>
                <a:lnTo>
                  <a:pt x="2954" y="1671"/>
                </a:lnTo>
                <a:lnTo>
                  <a:pt x="3003" y="1671"/>
                </a:lnTo>
                <a:lnTo>
                  <a:pt x="3003" y="1719"/>
                </a:lnTo>
                <a:close/>
                <a:moveTo>
                  <a:pt x="1032" y="1719"/>
                </a:moveTo>
                <a:lnTo>
                  <a:pt x="985" y="1719"/>
                </a:lnTo>
                <a:lnTo>
                  <a:pt x="985" y="1671"/>
                </a:lnTo>
                <a:lnTo>
                  <a:pt x="1032" y="1671"/>
                </a:lnTo>
                <a:lnTo>
                  <a:pt x="1032" y="1719"/>
                </a:lnTo>
                <a:close/>
                <a:moveTo>
                  <a:pt x="956" y="1719"/>
                </a:moveTo>
                <a:lnTo>
                  <a:pt x="909" y="1719"/>
                </a:lnTo>
                <a:lnTo>
                  <a:pt x="909" y="1671"/>
                </a:lnTo>
                <a:lnTo>
                  <a:pt x="956" y="1671"/>
                </a:lnTo>
                <a:lnTo>
                  <a:pt x="956" y="1719"/>
                </a:lnTo>
                <a:close/>
                <a:moveTo>
                  <a:pt x="3382" y="1643"/>
                </a:moveTo>
                <a:lnTo>
                  <a:pt x="3332" y="1643"/>
                </a:lnTo>
                <a:lnTo>
                  <a:pt x="3332" y="1596"/>
                </a:lnTo>
                <a:lnTo>
                  <a:pt x="3382" y="1596"/>
                </a:lnTo>
                <a:lnTo>
                  <a:pt x="3382" y="1643"/>
                </a:lnTo>
                <a:close/>
                <a:moveTo>
                  <a:pt x="3306" y="1643"/>
                </a:moveTo>
                <a:lnTo>
                  <a:pt x="3257" y="1643"/>
                </a:lnTo>
                <a:lnTo>
                  <a:pt x="3257" y="1596"/>
                </a:lnTo>
                <a:lnTo>
                  <a:pt x="3306" y="1596"/>
                </a:lnTo>
                <a:lnTo>
                  <a:pt x="3306" y="1643"/>
                </a:lnTo>
                <a:close/>
                <a:moveTo>
                  <a:pt x="3079" y="1643"/>
                </a:moveTo>
                <a:lnTo>
                  <a:pt x="3029" y="1643"/>
                </a:lnTo>
                <a:lnTo>
                  <a:pt x="3029" y="1596"/>
                </a:lnTo>
                <a:lnTo>
                  <a:pt x="3079" y="1596"/>
                </a:lnTo>
                <a:lnTo>
                  <a:pt x="3079" y="1643"/>
                </a:lnTo>
                <a:close/>
                <a:moveTo>
                  <a:pt x="3003" y="1643"/>
                </a:moveTo>
                <a:lnTo>
                  <a:pt x="2954" y="1643"/>
                </a:lnTo>
                <a:lnTo>
                  <a:pt x="2954" y="1596"/>
                </a:lnTo>
                <a:lnTo>
                  <a:pt x="3003" y="1596"/>
                </a:lnTo>
                <a:lnTo>
                  <a:pt x="3003" y="1643"/>
                </a:lnTo>
                <a:close/>
                <a:moveTo>
                  <a:pt x="2928" y="1643"/>
                </a:moveTo>
                <a:lnTo>
                  <a:pt x="2878" y="1643"/>
                </a:lnTo>
                <a:lnTo>
                  <a:pt x="2878" y="1596"/>
                </a:lnTo>
                <a:lnTo>
                  <a:pt x="2928" y="1596"/>
                </a:lnTo>
                <a:lnTo>
                  <a:pt x="2928" y="1643"/>
                </a:lnTo>
                <a:close/>
                <a:moveTo>
                  <a:pt x="2776" y="1643"/>
                </a:moveTo>
                <a:lnTo>
                  <a:pt x="2726" y="1643"/>
                </a:lnTo>
                <a:lnTo>
                  <a:pt x="2726" y="1596"/>
                </a:lnTo>
                <a:lnTo>
                  <a:pt x="2776" y="1596"/>
                </a:lnTo>
                <a:lnTo>
                  <a:pt x="2776" y="1643"/>
                </a:lnTo>
                <a:close/>
                <a:moveTo>
                  <a:pt x="1032" y="1643"/>
                </a:moveTo>
                <a:lnTo>
                  <a:pt x="985" y="1643"/>
                </a:lnTo>
                <a:lnTo>
                  <a:pt x="985" y="1596"/>
                </a:lnTo>
                <a:lnTo>
                  <a:pt x="1032" y="1596"/>
                </a:lnTo>
                <a:lnTo>
                  <a:pt x="1032" y="1643"/>
                </a:lnTo>
                <a:close/>
                <a:moveTo>
                  <a:pt x="956" y="1643"/>
                </a:moveTo>
                <a:lnTo>
                  <a:pt x="909" y="1643"/>
                </a:lnTo>
                <a:lnTo>
                  <a:pt x="909" y="1596"/>
                </a:lnTo>
                <a:lnTo>
                  <a:pt x="956" y="1596"/>
                </a:lnTo>
                <a:lnTo>
                  <a:pt x="956" y="1643"/>
                </a:lnTo>
                <a:close/>
                <a:moveTo>
                  <a:pt x="3079" y="1567"/>
                </a:moveTo>
                <a:lnTo>
                  <a:pt x="3029" y="1567"/>
                </a:lnTo>
                <a:lnTo>
                  <a:pt x="3029" y="1517"/>
                </a:lnTo>
                <a:lnTo>
                  <a:pt x="3079" y="1517"/>
                </a:lnTo>
                <a:lnTo>
                  <a:pt x="3079" y="1567"/>
                </a:lnTo>
                <a:close/>
                <a:moveTo>
                  <a:pt x="3003" y="1567"/>
                </a:moveTo>
                <a:lnTo>
                  <a:pt x="2954" y="1567"/>
                </a:lnTo>
                <a:lnTo>
                  <a:pt x="2954" y="1517"/>
                </a:lnTo>
                <a:lnTo>
                  <a:pt x="3003" y="1517"/>
                </a:lnTo>
                <a:lnTo>
                  <a:pt x="3003" y="1567"/>
                </a:lnTo>
                <a:close/>
                <a:moveTo>
                  <a:pt x="2928" y="1567"/>
                </a:moveTo>
                <a:lnTo>
                  <a:pt x="2878" y="1567"/>
                </a:lnTo>
                <a:lnTo>
                  <a:pt x="2878" y="1517"/>
                </a:lnTo>
                <a:lnTo>
                  <a:pt x="2928" y="1517"/>
                </a:lnTo>
                <a:lnTo>
                  <a:pt x="2928" y="1567"/>
                </a:lnTo>
                <a:close/>
                <a:moveTo>
                  <a:pt x="2852" y="1567"/>
                </a:moveTo>
                <a:lnTo>
                  <a:pt x="2802" y="1567"/>
                </a:lnTo>
                <a:lnTo>
                  <a:pt x="2802" y="1517"/>
                </a:lnTo>
                <a:lnTo>
                  <a:pt x="2852" y="1517"/>
                </a:lnTo>
                <a:lnTo>
                  <a:pt x="2852" y="1567"/>
                </a:lnTo>
                <a:close/>
                <a:moveTo>
                  <a:pt x="2776" y="1567"/>
                </a:moveTo>
                <a:lnTo>
                  <a:pt x="2726" y="1567"/>
                </a:lnTo>
                <a:lnTo>
                  <a:pt x="2726" y="1517"/>
                </a:lnTo>
                <a:lnTo>
                  <a:pt x="2776" y="1517"/>
                </a:lnTo>
                <a:lnTo>
                  <a:pt x="2776" y="1567"/>
                </a:lnTo>
                <a:close/>
                <a:moveTo>
                  <a:pt x="1865" y="1567"/>
                </a:moveTo>
                <a:lnTo>
                  <a:pt x="1818" y="1567"/>
                </a:lnTo>
                <a:lnTo>
                  <a:pt x="1818" y="1517"/>
                </a:lnTo>
                <a:lnTo>
                  <a:pt x="1865" y="1517"/>
                </a:lnTo>
                <a:lnTo>
                  <a:pt x="1865" y="1567"/>
                </a:lnTo>
                <a:close/>
                <a:moveTo>
                  <a:pt x="1789" y="1567"/>
                </a:moveTo>
                <a:lnTo>
                  <a:pt x="1742" y="1567"/>
                </a:lnTo>
                <a:lnTo>
                  <a:pt x="1742" y="1517"/>
                </a:lnTo>
                <a:lnTo>
                  <a:pt x="1789" y="1517"/>
                </a:lnTo>
                <a:lnTo>
                  <a:pt x="1789" y="1567"/>
                </a:lnTo>
                <a:close/>
                <a:moveTo>
                  <a:pt x="1108" y="1567"/>
                </a:moveTo>
                <a:lnTo>
                  <a:pt x="1060" y="1567"/>
                </a:lnTo>
                <a:lnTo>
                  <a:pt x="1060" y="1517"/>
                </a:lnTo>
                <a:lnTo>
                  <a:pt x="1108" y="1517"/>
                </a:lnTo>
                <a:lnTo>
                  <a:pt x="1108" y="1567"/>
                </a:lnTo>
                <a:close/>
                <a:moveTo>
                  <a:pt x="1032" y="1567"/>
                </a:moveTo>
                <a:lnTo>
                  <a:pt x="985" y="1567"/>
                </a:lnTo>
                <a:lnTo>
                  <a:pt x="985" y="1517"/>
                </a:lnTo>
                <a:lnTo>
                  <a:pt x="1032" y="1517"/>
                </a:lnTo>
                <a:lnTo>
                  <a:pt x="1032" y="1567"/>
                </a:lnTo>
                <a:close/>
                <a:moveTo>
                  <a:pt x="956" y="1567"/>
                </a:moveTo>
                <a:lnTo>
                  <a:pt x="909" y="1567"/>
                </a:lnTo>
                <a:lnTo>
                  <a:pt x="909" y="1517"/>
                </a:lnTo>
                <a:lnTo>
                  <a:pt x="956" y="1517"/>
                </a:lnTo>
                <a:lnTo>
                  <a:pt x="956" y="1567"/>
                </a:lnTo>
                <a:close/>
                <a:moveTo>
                  <a:pt x="3079" y="1491"/>
                </a:moveTo>
                <a:lnTo>
                  <a:pt x="3029" y="1491"/>
                </a:lnTo>
                <a:lnTo>
                  <a:pt x="3029" y="1442"/>
                </a:lnTo>
                <a:lnTo>
                  <a:pt x="3079" y="1442"/>
                </a:lnTo>
                <a:lnTo>
                  <a:pt x="3079" y="1491"/>
                </a:lnTo>
                <a:close/>
                <a:moveTo>
                  <a:pt x="3003" y="1491"/>
                </a:moveTo>
                <a:lnTo>
                  <a:pt x="2954" y="1491"/>
                </a:lnTo>
                <a:lnTo>
                  <a:pt x="2954" y="1442"/>
                </a:lnTo>
                <a:lnTo>
                  <a:pt x="3003" y="1442"/>
                </a:lnTo>
                <a:lnTo>
                  <a:pt x="3003" y="1491"/>
                </a:lnTo>
                <a:close/>
                <a:moveTo>
                  <a:pt x="2928" y="1491"/>
                </a:moveTo>
                <a:lnTo>
                  <a:pt x="2878" y="1491"/>
                </a:lnTo>
                <a:lnTo>
                  <a:pt x="2878" y="1442"/>
                </a:lnTo>
                <a:lnTo>
                  <a:pt x="2928" y="1442"/>
                </a:lnTo>
                <a:lnTo>
                  <a:pt x="2928" y="1491"/>
                </a:lnTo>
                <a:close/>
                <a:moveTo>
                  <a:pt x="2852" y="1491"/>
                </a:moveTo>
                <a:lnTo>
                  <a:pt x="2802" y="1491"/>
                </a:lnTo>
                <a:lnTo>
                  <a:pt x="2802" y="1442"/>
                </a:lnTo>
                <a:lnTo>
                  <a:pt x="2852" y="1442"/>
                </a:lnTo>
                <a:lnTo>
                  <a:pt x="2852" y="1491"/>
                </a:lnTo>
                <a:close/>
                <a:moveTo>
                  <a:pt x="2776" y="1491"/>
                </a:moveTo>
                <a:lnTo>
                  <a:pt x="2726" y="1491"/>
                </a:lnTo>
                <a:lnTo>
                  <a:pt x="2726" y="1442"/>
                </a:lnTo>
                <a:lnTo>
                  <a:pt x="2776" y="1442"/>
                </a:lnTo>
                <a:lnTo>
                  <a:pt x="2776" y="1491"/>
                </a:lnTo>
                <a:close/>
                <a:moveTo>
                  <a:pt x="2700" y="1491"/>
                </a:moveTo>
                <a:lnTo>
                  <a:pt x="2651" y="1491"/>
                </a:lnTo>
                <a:lnTo>
                  <a:pt x="2651" y="1442"/>
                </a:lnTo>
                <a:lnTo>
                  <a:pt x="2700" y="1442"/>
                </a:lnTo>
                <a:lnTo>
                  <a:pt x="2700" y="1491"/>
                </a:lnTo>
                <a:close/>
                <a:moveTo>
                  <a:pt x="2092" y="1491"/>
                </a:moveTo>
                <a:lnTo>
                  <a:pt x="2045" y="1491"/>
                </a:lnTo>
                <a:lnTo>
                  <a:pt x="2045" y="1442"/>
                </a:lnTo>
                <a:lnTo>
                  <a:pt x="2092" y="1442"/>
                </a:lnTo>
                <a:lnTo>
                  <a:pt x="2092" y="1491"/>
                </a:lnTo>
                <a:close/>
                <a:moveTo>
                  <a:pt x="1941" y="1491"/>
                </a:moveTo>
                <a:lnTo>
                  <a:pt x="1893" y="1491"/>
                </a:lnTo>
                <a:lnTo>
                  <a:pt x="1893" y="1442"/>
                </a:lnTo>
                <a:lnTo>
                  <a:pt x="1941" y="1442"/>
                </a:lnTo>
                <a:lnTo>
                  <a:pt x="1941" y="1491"/>
                </a:lnTo>
                <a:close/>
                <a:moveTo>
                  <a:pt x="1865" y="1491"/>
                </a:moveTo>
                <a:lnTo>
                  <a:pt x="1818" y="1491"/>
                </a:lnTo>
                <a:lnTo>
                  <a:pt x="1818" y="1442"/>
                </a:lnTo>
                <a:lnTo>
                  <a:pt x="1865" y="1442"/>
                </a:lnTo>
                <a:lnTo>
                  <a:pt x="1865" y="1491"/>
                </a:lnTo>
                <a:close/>
                <a:moveTo>
                  <a:pt x="1789" y="1491"/>
                </a:moveTo>
                <a:lnTo>
                  <a:pt x="1742" y="1491"/>
                </a:lnTo>
                <a:lnTo>
                  <a:pt x="1742" y="1442"/>
                </a:lnTo>
                <a:lnTo>
                  <a:pt x="1789" y="1442"/>
                </a:lnTo>
                <a:lnTo>
                  <a:pt x="1789" y="1491"/>
                </a:lnTo>
                <a:close/>
                <a:moveTo>
                  <a:pt x="1184" y="1491"/>
                </a:moveTo>
                <a:lnTo>
                  <a:pt x="1136" y="1491"/>
                </a:lnTo>
                <a:lnTo>
                  <a:pt x="1136" y="1442"/>
                </a:lnTo>
                <a:lnTo>
                  <a:pt x="1184" y="1442"/>
                </a:lnTo>
                <a:lnTo>
                  <a:pt x="1184" y="1491"/>
                </a:lnTo>
                <a:close/>
                <a:moveTo>
                  <a:pt x="1108" y="1491"/>
                </a:moveTo>
                <a:lnTo>
                  <a:pt x="1060" y="1491"/>
                </a:lnTo>
                <a:lnTo>
                  <a:pt x="1060" y="1442"/>
                </a:lnTo>
                <a:lnTo>
                  <a:pt x="1108" y="1442"/>
                </a:lnTo>
                <a:lnTo>
                  <a:pt x="1108" y="1491"/>
                </a:lnTo>
                <a:close/>
                <a:moveTo>
                  <a:pt x="1032" y="1491"/>
                </a:moveTo>
                <a:lnTo>
                  <a:pt x="985" y="1491"/>
                </a:lnTo>
                <a:lnTo>
                  <a:pt x="985" y="1442"/>
                </a:lnTo>
                <a:lnTo>
                  <a:pt x="1032" y="1442"/>
                </a:lnTo>
                <a:lnTo>
                  <a:pt x="1032" y="1491"/>
                </a:lnTo>
                <a:close/>
                <a:moveTo>
                  <a:pt x="956" y="1491"/>
                </a:moveTo>
                <a:lnTo>
                  <a:pt x="909" y="1491"/>
                </a:lnTo>
                <a:lnTo>
                  <a:pt x="909" y="1442"/>
                </a:lnTo>
                <a:lnTo>
                  <a:pt x="956" y="1442"/>
                </a:lnTo>
                <a:lnTo>
                  <a:pt x="956" y="1491"/>
                </a:lnTo>
                <a:close/>
                <a:moveTo>
                  <a:pt x="3003" y="1413"/>
                </a:moveTo>
                <a:lnTo>
                  <a:pt x="2954" y="1413"/>
                </a:lnTo>
                <a:lnTo>
                  <a:pt x="2954" y="1366"/>
                </a:lnTo>
                <a:lnTo>
                  <a:pt x="3003" y="1366"/>
                </a:lnTo>
                <a:lnTo>
                  <a:pt x="3003" y="1413"/>
                </a:lnTo>
                <a:close/>
                <a:moveTo>
                  <a:pt x="2928" y="1413"/>
                </a:moveTo>
                <a:lnTo>
                  <a:pt x="2878" y="1413"/>
                </a:lnTo>
                <a:lnTo>
                  <a:pt x="2878" y="1366"/>
                </a:lnTo>
                <a:lnTo>
                  <a:pt x="2928" y="1366"/>
                </a:lnTo>
                <a:lnTo>
                  <a:pt x="2928" y="1413"/>
                </a:lnTo>
                <a:close/>
                <a:moveTo>
                  <a:pt x="2852" y="1413"/>
                </a:moveTo>
                <a:lnTo>
                  <a:pt x="2802" y="1413"/>
                </a:lnTo>
                <a:lnTo>
                  <a:pt x="2802" y="1366"/>
                </a:lnTo>
                <a:lnTo>
                  <a:pt x="2852" y="1366"/>
                </a:lnTo>
                <a:lnTo>
                  <a:pt x="2852" y="1413"/>
                </a:lnTo>
                <a:close/>
                <a:moveTo>
                  <a:pt x="2092" y="1413"/>
                </a:moveTo>
                <a:lnTo>
                  <a:pt x="2045" y="1413"/>
                </a:lnTo>
                <a:lnTo>
                  <a:pt x="2045" y="1366"/>
                </a:lnTo>
                <a:lnTo>
                  <a:pt x="2092" y="1366"/>
                </a:lnTo>
                <a:lnTo>
                  <a:pt x="2092" y="1413"/>
                </a:lnTo>
                <a:close/>
                <a:moveTo>
                  <a:pt x="2016" y="1413"/>
                </a:moveTo>
                <a:lnTo>
                  <a:pt x="1969" y="1413"/>
                </a:lnTo>
                <a:lnTo>
                  <a:pt x="1969" y="1366"/>
                </a:lnTo>
                <a:lnTo>
                  <a:pt x="2016" y="1366"/>
                </a:lnTo>
                <a:lnTo>
                  <a:pt x="2016" y="1413"/>
                </a:lnTo>
                <a:close/>
                <a:moveTo>
                  <a:pt x="1941" y="1413"/>
                </a:moveTo>
                <a:lnTo>
                  <a:pt x="1893" y="1413"/>
                </a:lnTo>
                <a:lnTo>
                  <a:pt x="1893" y="1366"/>
                </a:lnTo>
                <a:lnTo>
                  <a:pt x="1941" y="1366"/>
                </a:lnTo>
                <a:lnTo>
                  <a:pt x="1941" y="1413"/>
                </a:lnTo>
                <a:close/>
                <a:moveTo>
                  <a:pt x="1865" y="1413"/>
                </a:moveTo>
                <a:lnTo>
                  <a:pt x="1818" y="1413"/>
                </a:lnTo>
                <a:lnTo>
                  <a:pt x="1818" y="1366"/>
                </a:lnTo>
                <a:lnTo>
                  <a:pt x="1865" y="1366"/>
                </a:lnTo>
                <a:lnTo>
                  <a:pt x="1865" y="1413"/>
                </a:lnTo>
                <a:close/>
                <a:moveTo>
                  <a:pt x="1789" y="1413"/>
                </a:moveTo>
                <a:lnTo>
                  <a:pt x="1742" y="1413"/>
                </a:lnTo>
                <a:lnTo>
                  <a:pt x="1742" y="1366"/>
                </a:lnTo>
                <a:lnTo>
                  <a:pt x="1789" y="1366"/>
                </a:lnTo>
                <a:lnTo>
                  <a:pt x="1789" y="1413"/>
                </a:lnTo>
                <a:close/>
                <a:moveTo>
                  <a:pt x="1259" y="1413"/>
                </a:moveTo>
                <a:lnTo>
                  <a:pt x="1212" y="1413"/>
                </a:lnTo>
                <a:lnTo>
                  <a:pt x="1212" y="1366"/>
                </a:lnTo>
                <a:lnTo>
                  <a:pt x="1259" y="1366"/>
                </a:lnTo>
                <a:lnTo>
                  <a:pt x="1259" y="1413"/>
                </a:lnTo>
                <a:close/>
                <a:moveTo>
                  <a:pt x="1184" y="1413"/>
                </a:moveTo>
                <a:lnTo>
                  <a:pt x="1136" y="1413"/>
                </a:lnTo>
                <a:lnTo>
                  <a:pt x="1136" y="1366"/>
                </a:lnTo>
                <a:lnTo>
                  <a:pt x="1184" y="1366"/>
                </a:lnTo>
                <a:lnTo>
                  <a:pt x="1184" y="1413"/>
                </a:lnTo>
                <a:close/>
                <a:moveTo>
                  <a:pt x="1108" y="1413"/>
                </a:moveTo>
                <a:lnTo>
                  <a:pt x="1060" y="1413"/>
                </a:lnTo>
                <a:lnTo>
                  <a:pt x="1060" y="1366"/>
                </a:lnTo>
                <a:lnTo>
                  <a:pt x="1108" y="1366"/>
                </a:lnTo>
                <a:lnTo>
                  <a:pt x="1108" y="1413"/>
                </a:lnTo>
                <a:close/>
                <a:moveTo>
                  <a:pt x="1032" y="1413"/>
                </a:moveTo>
                <a:lnTo>
                  <a:pt x="985" y="1413"/>
                </a:lnTo>
                <a:lnTo>
                  <a:pt x="985" y="1366"/>
                </a:lnTo>
                <a:lnTo>
                  <a:pt x="1032" y="1366"/>
                </a:lnTo>
                <a:lnTo>
                  <a:pt x="1032" y="1413"/>
                </a:lnTo>
                <a:close/>
                <a:moveTo>
                  <a:pt x="956" y="1413"/>
                </a:moveTo>
                <a:lnTo>
                  <a:pt x="909" y="1413"/>
                </a:lnTo>
                <a:lnTo>
                  <a:pt x="909" y="1366"/>
                </a:lnTo>
                <a:lnTo>
                  <a:pt x="956" y="1366"/>
                </a:lnTo>
                <a:lnTo>
                  <a:pt x="956" y="1413"/>
                </a:lnTo>
                <a:close/>
                <a:moveTo>
                  <a:pt x="3079" y="1338"/>
                </a:moveTo>
                <a:lnTo>
                  <a:pt x="3029" y="1338"/>
                </a:lnTo>
                <a:lnTo>
                  <a:pt x="3029" y="1290"/>
                </a:lnTo>
                <a:lnTo>
                  <a:pt x="3079" y="1290"/>
                </a:lnTo>
                <a:lnTo>
                  <a:pt x="3079" y="1338"/>
                </a:lnTo>
                <a:close/>
                <a:moveTo>
                  <a:pt x="3003" y="1338"/>
                </a:moveTo>
                <a:lnTo>
                  <a:pt x="2954" y="1338"/>
                </a:lnTo>
                <a:lnTo>
                  <a:pt x="2954" y="1290"/>
                </a:lnTo>
                <a:lnTo>
                  <a:pt x="3003" y="1290"/>
                </a:lnTo>
                <a:lnTo>
                  <a:pt x="3003" y="1338"/>
                </a:lnTo>
                <a:close/>
                <a:moveTo>
                  <a:pt x="2016" y="1338"/>
                </a:moveTo>
                <a:lnTo>
                  <a:pt x="1969" y="1338"/>
                </a:lnTo>
                <a:lnTo>
                  <a:pt x="1969" y="1290"/>
                </a:lnTo>
                <a:lnTo>
                  <a:pt x="2016" y="1290"/>
                </a:lnTo>
                <a:lnTo>
                  <a:pt x="2016" y="1338"/>
                </a:lnTo>
                <a:close/>
                <a:moveTo>
                  <a:pt x="1941" y="1338"/>
                </a:moveTo>
                <a:lnTo>
                  <a:pt x="1893" y="1338"/>
                </a:lnTo>
                <a:lnTo>
                  <a:pt x="1893" y="1290"/>
                </a:lnTo>
                <a:lnTo>
                  <a:pt x="1941" y="1290"/>
                </a:lnTo>
                <a:lnTo>
                  <a:pt x="1941" y="1338"/>
                </a:lnTo>
                <a:close/>
                <a:moveTo>
                  <a:pt x="1865" y="1338"/>
                </a:moveTo>
                <a:lnTo>
                  <a:pt x="1818" y="1338"/>
                </a:lnTo>
                <a:lnTo>
                  <a:pt x="1818" y="1290"/>
                </a:lnTo>
                <a:lnTo>
                  <a:pt x="1865" y="1290"/>
                </a:lnTo>
                <a:lnTo>
                  <a:pt x="1865" y="1338"/>
                </a:lnTo>
                <a:close/>
                <a:moveTo>
                  <a:pt x="1789" y="1338"/>
                </a:moveTo>
                <a:lnTo>
                  <a:pt x="1742" y="1338"/>
                </a:lnTo>
                <a:lnTo>
                  <a:pt x="1742" y="1290"/>
                </a:lnTo>
                <a:lnTo>
                  <a:pt x="1789" y="1290"/>
                </a:lnTo>
                <a:lnTo>
                  <a:pt x="1789" y="1338"/>
                </a:lnTo>
                <a:close/>
                <a:moveTo>
                  <a:pt x="1259" y="1338"/>
                </a:moveTo>
                <a:lnTo>
                  <a:pt x="1212" y="1338"/>
                </a:lnTo>
                <a:lnTo>
                  <a:pt x="1212" y="1290"/>
                </a:lnTo>
                <a:lnTo>
                  <a:pt x="1259" y="1290"/>
                </a:lnTo>
                <a:lnTo>
                  <a:pt x="1259" y="1338"/>
                </a:lnTo>
                <a:close/>
                <a:moveTo>
                  <a:pt x="1184" y="1338"/>
                </a:moveTo>
                <a:lnTo>
                  <a:pt x="1136" y="1338"/>
                </a:lnTo>
                <a:lnTo>
                  <a:pt x="1136" y="1290"/>
                </a:lnTo>
                <a:lnTo>
                  <a:pt x="1184" y="1290"/>
                </a:lnTo>
                <a:lnTo>
                  <a:pt x="1184" y="1338"/>
                </a:lnTo>
                <a:close/>
                <a:moveTo>
                  <a:pt x="1108" y="1338"/>
                </a:moveTo>
                <a:lnTo>
                  <a:pt x="1060" y="1338"/>
                </a:lnTo>
                <a:lnTo>
                  <a:pt x="1060" y="1290"/>
                </a:lnTo>
                <a:lnTo>
                  <a:pt x="1108" y="1290"/>
                </a:lnTo>
                <a:lnTo>
                  <a:pt x="1108" y="1338"/>
                </a:lnTo>
                <a:close/>
                <a:moveTo>
                  <a:pt x="1032" y="1338"/>
                </a:moveTo>
                <a:lnTo>
                  <a:pt x="985" y="1338"/>
                </a:lnTo>
                <a:lnTo>
                  <a:pt x="985" y="1290"/>
                </a:lnTo>
                <a:lnTo>
                  <a:pt x="1032" y="1290"/>
                </a:lnTo>
                <a:lnTo>
                  <a:pt x="1032" y="1338"/>
                </a:lnTo>
                <a:close/>
                <a:moveTo>
                  <a:pt x="956" y="1338"/>
                </a:moveTo>
                <a:lnTo>
                  <a:pt x="909" y="1338"/>
                </a:lnTo>
                <a:lnTo>
                  <a:pt x="909" y="1290"/>
                </a:lnTo>
                <a:lnTo>
                  <a:pt x="956" y="1290"/>
                </a:lnTo>
                <a:lnTo>
                  <a:pt x="956" y="1338"/>
                </a:lnTo>
                <a:close/>
                <a:moveTo>
                  <a:pt x="881" y="1338"/>
                </a:moveTo>
                <a:lnTo>
                  <a:pt x="833" y="1338"/>
                </a:lnTo>
                <a:lnTo>
                  <a:pt x="833" y="1290"/>
                </a:lnTo>
                <a:lnTo>
                  <a:pt x="881" y="1290"/>
                </a:lnTo>
                <a:lnTo>
                  <a:pt x="881" y="1338"/>
                </a:lnTo>
                <a:close/>
                <a:moveTo>
                  <a:pt x="3003" y="1262"/>
                </a:moveTo>
                <a:lnTo>
                  <a:pt x="2954" y="1262"/>
                </a:lnTo>
                <a:lnTo>
                  <a:pt x="2954" y="1215"/>
                </a:lnTo>
                <a:lnTo>
                  <a:pt x="3003" y="1215"/>
                </a:lnTo>
                <a:lnTo>
                  <a:pt x="3003" y="1262"/>
                </a:lnTo>
                <a:close/>
                <a:moveTo>
                  <a:pt x="2928" y="1262"/>
                </a:moveTo>
                <a:lnTo>
                  <a:pt x="2878" y="1262"/>
                </a:lnTo>
                <a:lnTo>
                  <a:pt x="2878" y="1215"/>
                </a:lnTo>
                <a:lnTo>
                  <a:pt x="2928" y="1215"/>
                </a:lnTo>
                <a:lnTo>
                  <a:pt x="2928" y="1262"/>
                </a:lnTo>
                <a:close/>
                <a:moveTo>
                  <a:pt x="2776" y="1262"/>
                </a:moveTo>
                <a:lnTo>
                  <a:pt x="2726" y="1262"/>
                </a:lnTo>
                <a:lnTo>
                  <a:pt x="2726" y="1215"/>
                </a:lnTo>
                <a:lnTo>
                  <a:pt x="2776" y="1215"/>
                </a:lnTo>
                <a:lnTo>
                  <a:pt x="2776" y="1262"/>
                </a:lnTo>
                <a:close/>
                <a:moveTo>
                  <a:pt x="2700" y="1262"/>
                </a:moveTo>
                <a:lnTo>
                  <a:pt x="2651" y="1262"/>
                </a:lnTo>
                <a:lnTo>
                  <a:pt x="2651" y="1215"/>
                </a:lnTo>
                <a:lnTo>
                  <a:pt x="2700" y="1215"/>
                </a:lnTo>
                <a:lnTo>
                  <a:pt x="2700" y="1262"/>
                </a:lnTo>
                <a:close/>
                <a:moveTo>
                  <a:pt x="2622" y="1262"/>
                </a:moveTo>
                <a:lnTo>
                  <a:pt x="2575" y="1262"/>
                </a:lnTo>
                <a:lnTo>
                  <a:pt x="2575" y="1215"/>
                </a:lnTo>
                <a:lnTo>
                  <a:pt x="2622" y="1215"/>
                </a:lnTo>
                <a:lnTo>
                  <a:pt x="2622" y="1262"/>
                </a:lnTo>
                <a:close/>
                <a:moveTo>
                  <a:pt x="2016" y="1262"/>
                </a:moveTo>
                <a:lnTo>
                  <a:pt x="1969" y="1262"/>
                </a:lnTo>
                <a:lnTo>
                  <a:pt x="1969" y="1215"/>
                </a:lnTo>
                <a:lnTo>
                  <a:pt x="2016" y="1215"/>
                </a:lnTo>
                <a:lnTo>
                  <a:pt x="2016" y="1262"/>
                </a:lnTo>
                <a:close/>
                <a:moveTo>
                  <a:pt x="1941" y="1262"/>
                </a:moveTo>
                <a:lnTo>
                  <a:pt x="1893" y="1262"/>
                </a:lnTo>
                <a:lnTo>
                  <a:pt x="1893" y="1215"/>
                </a:lnTo>
                <a:lnTo>
                  <a:pt x="1941" y="1215"/>
                </a:lnTo>
                <a:lnTo>
                  <a:pt x="1941" y="1262"/>
                </a:lnTo>
                <a:close/>
                <a:moveTo>
                  <a:pt x="1865" y="1262"/>
                </a:moveTo>
                <a:lnTo>
                  <a:pt x="1818" y="1262"/>
                </a:lnTo>
                <a:lnTo>
                  <a:pt x="1818" y="1215"/>
                </a:lnTo>
                <a:lnTo>
                  <a:pt x="1865" y="1215"/>
                </a:lnTo>
                <a:lnTo>
                  <a:pt x="1865" y="1262"/>
                </a:lnTo>
                <a:close/>
                <a:moveTo>
                  <a:pt x="1789" y="1262"/>
                </a:moveTo>
                <a:lnTo>
                  <a:pt x="1742" y="1262"/>
                </a:lnTo>
                <a:lnTo>
                  <a:pt x="1742" y="1215"/>
                </a:lnTo>
                <a:lnTo>
                  <a:pt x="1789" y="1215"/>
                </a:lnTo>
                <a:lnTo>
                  <a:pt x="1789" y="1262"/>
                </a:lnTo>
                <a:close/>
                <a:moveTo>
                  <a:pt x="1259" y="1262"/>
                </a:moveTo>
                <a:lnTo>
                  <a:pt x="1212" y="1262"/>
                </a:lnTo>
                <a:lnTo>
                  <a:pt x="1212" y="1215"/>
                </a:lnTo>
                <a:lnTo>
                  <a:pt x="1259" y="1215"/>
                </a:lnTo>
                <a:lnTo>
                  <a:pt x="1259" y="1262"/>
                </a:lnTo>
                <a:close/>
                <a:moveTo>
                  <a:pt x="1184" y="1262"/>
                </a:moveTo>
                <a:lnTo>
                  <a:pt x="1136" y="1262"/>
                </a:lnTo>
                <a:lnTo>
                  <a:pt x="1136" y="1215"/>
                </a:lnTo>
                <a:lnTo>
                  <a:pt x="1184" y="1215"/>
                </a:lnTo>
                <a:lnTo>
                  <a:pt x="1184" y="1262"/>
                </a:lnTo>
                <a:close/>
                <a:moveTo>
                  <a:pt x="1108" y="1262"/>
                </a:moveTo>
                <a:lnTo>
                  <a:pt x="1060" y="1262"/>
                </a:lnTo>
                <a:lnTo>
                  <a:pt x="1060" y="1215"/>
                </a:lnTo>
                <a:lnTo>
                  <a:pt x="1108" y="1215"/>
                </a:lnTo>
                <a:lnTo>
                  <a:pt x="1108" y="1262"/>
                </a:lnTo>
                <a:close/>
                <a:moveTo>
                  <a:pt x="1032" y="1262"/>
                </a:moveTo>
                <a:lnTo>
                  <a:pt x="985" y="1262"/>
                </a:lnTo>
                <a:lnTo>
                  <a:pt x="985" y="1215"/>
                </a:lnTo>
                <a:lnTo>
                  <a:pt x="1032" y="1215"/>
                </a:lnTo>
                <a:lnTo>
                  <a:pt x="1032" y="1262"/>
                </a:lnTo>
                <a:close/>
                <a:moveTo>
                  <a:pt x="956" y="1262"/>
                </a:moveTo>
                <a:lnTo>
                  <a:pt x="909" y="1262"/>
                </a:lnTo>
                <a:lnTo>
                  <a:pt x="909" y="1215"/>
                </a:lnTo>
                <a:lnTo>
                  <a:pt x="956" y="1215"/>
                </a:lnTo>
                <a:lnTo>
                  <a:pt x="956" y="1262"/>
                </a:lnTo>
                <a:close/>
                <a:moveTo>
                  <a:pt x="881" y="1262"/>
                </a:moveTo>
                <a:lnTo>
                  <a:pt x="833" y="1262"/>
                </a:lnTo>
                <a:lnTo>
                  <a:pt x="833" y="1215"/>
                </a:lnTo>
                <a:lnTo>
                  <a:pt x="881" y="1215"/>
                </a:lnTo>
                <a:lnTo>
                  <a:pt x="881" y="1262"/>
                </a:lnTo>
                <a:close/>
                <a:moveTo>
                  <a:pt x="2700" y="1186"/>
                </a:moveTo>
                <a:lnTo>
                  <a:pt x="2651" y="1186"/>
                </a:lnTo>
                <a:lnTo>
                  <a:pt x="2651" y="1139"/>
                </a:lnTo>
                <a:lnTo>
                  <a:pt x="2700" y="1139"/>
                </a:lnTo>
                <a:lnTo>
                  <a:pt x="2700" y="1186"/>
                </a:lnTo>
                <a:close/>
                <a:moveTo>
                  <a:pt x="2622" y="1186"/>
                </a:moveTo>
                <a:lnTo>
                  <a:pt x="2575" y="1186"/>
                </a:lnTo>
                <a:lnTo>
                  <a:pt x="2575" y="1139"/>
                </a:lnTo>
                <a:lnTo>
                  <a:pt x="2622" y="1139"/>
                </a:lnTo>
                <a:lnTo>
                  <a:pt x="2622" y="1186"/>
                </a:lnTo>
                <a:close/>
                <a:moveTo>
                  <a:pt x="2547" y="1186"/>
                </a:moveTo>
                <a:lnTo>
                  <a:pt x="2499" y="1186"/>
                </a:lnTo>
                <a:lnTo>
                  <a:pt x="2499" y="1139"/>
                </a:lnTo>
                <a:lnTo>
                  <a:pt x="2547" y="1139"/>
                </a:lnTo>
                <a:lnTo>
                  <a:pt x="2547" y="1186"/>
                </a:lnTo>
                <a:close/>
                <a:moveTo>
                  <a:pt x="2092" y="1186"/>
                </a:moveTo>
                <a:lnTo>
                  <a:pt x="2045" y="1186"/>
                </a:lnTo>
                <a:lnTo>
                  <a:pt x="2045" y="1139"/>
                </a:lnTo>
                <a:lnTo>
                  <a:pt x="2092" y="1139"/>
                </a:lnTo>
                <a:lnTo>
                  <a:pt x="2092" y="1186"/>
                </a:lnTo>
                <a:close/>
                <a:moveTo>
                  <a:pt x="2016" y="1186"/>
                </a:moveTo>
                <a:lnTo>
                  <a:pt x="1969" y="1186"/>
                </a:lnTo>
                <a:lnTo>
                  <a:pt x="1969" y="1139"/>
                </a:lnTo>
                <a:lnTo>
                  <a:pt x="2016" y="1139"/>
                </a:lnTo>
                <a:lnTo>
                  <a:pt x="2016" y="1186"/>
                </a:lnTo>
                <a:close/>
                <a:moveTo>
                  <a:pt x="1941" y="1186"/>
                </a:moveTo>
                <a:lnTo>
                  <a:pt x="1893" y="1186"/>
                </a:lnTo>
                <a:lnTo>
                  <a:pt x="1893" y="1139"/>
                </a:lnTo>
                <a:lnTo>
                  <a:pt x="1941" y="1139"/>
                </a:lnTo>
                <a:lnTo>
                  <a:pt x="1941" y="1186"/>
                </a:lnTo>
                <a:close/>
                <a:moveTo>
                  <a:pt x="1865" y="1186"/>
                </a:moveTo>
                <a:lnTo>
                  <a:pt x="1818" y="1186"/>
                </a:lnTo>
                <a:lnTo>
                  <a:pt x="1818" y="1139"/>
                </a:lnTo>
                <a:lnTo>
                  <a:pt x="1865" y="1139"/>
                </a:lnTo>
                <a:lnTo>
                  <a:pt x="1865" y="1186"/>
                </a:lnTo>
                <a:close/>
                <a:moveTo>
                  <a:pt x="1789" y="1186"/>
                </a:moveTo>
                <a:lnTo>
                  <a:pt x="1742" y="1186"/>
                </a:lnTo>
                <a:lnTo>
                  <a:pt x="1742" y="1139"/>
                </a:lnTo>
                <a:lnTo>
                  <a:pt x="1789" y="1139"/>
                </a:lnTo>
                <a:lnTo>
                  <a:pt x="1789" y="1186"/>
                </a:lnTo>
                <a:close/>
                <a:moveTo>
                  <a:pt x="1714" y="1186"/>
                </a:moveTo>
                <a:lnTo>
                  <a:pt x="1666" y="1186"/>
                </a:lnTo>
                <a:lnTo>
                  <a:pt x="1666" y="1139"/>
                </a:lnTo>
                <a:lnTo>
                  <a:pt x="1714" y="1139"/>
                </a:lnTo>
                <a:lnTo>
                  <a:pt x="1714" y="1186"/>
                </a:lnTo>
                <a:close/>
                <a:moveTo>
                  <a:pt x="1638" y="1186"/>
                </a:moveTo>
                <a:lnTo>
                  <a:pt x="1591" y="1186"/>
                </a:lnTo>
                <a:lnTo>
                  <a:pt x="1591" y="1139"/>
                </a:lnTo>
                <a:lnTo>
                  <a:pt x="1638" y="1139"/>
                </a:lnTo>
                <a:lnTo>
                  <a:pt x="1638" y="1186"/>
                </a:lnTo>
                <a:close/>
                <a:moveTo>
                  <a:pt x="1562" y="1186"/>
                </a:moveTo>
                <a:lnTo>
                  <a:pt x="1515" y="1186"/>
                </a:lnTo>
                <a:lnTo>
                  <a:pt x="1515" y="1139"/>
                </a:lnTo>
                <a:lnTo>
                  <a:pt x="1562" y="1139"/>
                </a:lnTo>
                <a:lnTo>
                  <a:pt x="1562" y="1186"/>
                </a:lnTo>
                <a:close/>
                <a:moveTo>
                  <a:pt x="1108" y="1186"/>
                </a:moveTo>
                <a:lnTo>
                  <a:pt x="1060" y="1186"/>
                </a:lnTo>
                <a:lnTo>
                  <a:pt x="1060" y="1139"/>
                </a:lnTo>
                <a:lnTo>
                  <a:pt x="1108" y="1139"/>
                </a:lnTo>
                <a:lnTo>
                  <a:pt x="1108" y="1186"/>
                </a:lnTo>
                <a:close/>
                <a:moveTo>
                  <a:pt x="1032" y="1186"/>
                </a:moveTo>
                <a:lnTo>
                  <a:pt x="985" y="1186"/>
                </a:lnTo>
                <a:lnTo>
                  <a:pt x="985" y="1139"/>
                </a:lnTo>
                <a:lnTo>
                  <a:pt x="1032" y="1139"/>
                </a:lnTo>
                <a:lnTo>
                  <a:pt x="1032" y="1186"/>
                </a:lnTo>
                <a:close/>
                <a:moveTo>
                  <a:pt x="956" y="1186"/>
                </a:moveTo>
                <a:lnTo>
                  <a:pt x="909" y="1186"/>
                </a:lnTo>
                <a:lnTo>
                  <a:pt x="909" y="1139"/>
                </a:lnTo>
                <a:lnTo>
                  <a:pt x="956" y="1139"/>
                </a:lnTo>
                <a:lnTo>
                  <a:pt x="956" y="1186"/>
                </a:lnTo>
                <a:close/>
                <a:moveTo>
                  <a:pt x="881" y="1186"/>
                </a:moveTo>
                <a:lnTo>
                  <a:pt x="833" y="1186"/>
                </a:lnTo>
                <a:lnTo>
                  <a:pt x="833" y="1139"/>
                </a:lnTo>
                <a:lnTo>
                  <a:pt x="881" y="1139"/>
                </a:lnTo>
                <a:lnTo>
                  <a:pt x="881" y="1186"/>
                </a:lnTo>
                <a:close/>
                <a:moveTo>
                  <a:pt x="2852" y="1110"/>
                </a:moveTo>
                <a:lnTo>
                  <a:pt x="2802" y="1110"/>
                </a:lnTo>
                <a:lnTo>
                  <a:pt x="2802" y="1063"/>
                </a:lnTo>
                <a:lnTo>
                  <a:pt x="2852" y="1063"/>
                </a:lnTo>
                <a:lnTo>
                  <a:pt x="2852" y="1110"/>
                </a:lnTo>
                <a:close/>
                <a:moveTo>
                  <a:pt x="2622" y="1110"/>
                </a:moveTo>
                <a:lnTo>
                  <a:pt x="2575" y="1110"/>
                </a:lnTo>
                <a:lnTo>
                  <a:pt x="2575" y="1063"/>
                </a:lnTo>
                <a:lnTo>
                  <a:pt x="2622" y="1063"/>
                </a:lnTo>
                <a:lnTo>
                  <a:pt x="2622" y="1110"/>
                </a:lnTo>
                <a:close/>
                <a:moveTo>
                  <a:pt x="2395" y="1110"/>
                </a:moveTo>
                <a:lnTo>
                  <a:pt x="2348" y="1110"/>
                </a:lnTo>
                <a:lnTo>
                  <a:pt x="2348" y="1063"/>
                </a:lnTo>
                <a:lnTo>
                  <a:pt x="2395" y="1063"/>
                </a:lnTo>
                <a:lnTo>
                  <a:pt x="2395" y="1110"/>
                </a:lnTo>
                <a:close/>
                <a:moveTo>
                  <a:pt x="2016" y="1110"/>
                </a:moveTo>
                <a:lnTo>
                  <a:pt x="1969" y="1110"/>
                </a:lnTo>
                <a:lnTo>
                  <a:pt x="1969" y="1063"/>
                </a:lnTo>
                <a:lnTo>
                  <a:pt x="2016" y="1063"/>
                </a:lnTo>
                <a:lnTo>
                  <a:pt x="2016" y="1110"/>
                </a:lnTo>
                <a:close/>
                <a:moveTo>
                  <a:pt x="1941" y="1110"/>
                </a:moveTo>
                <a:lnTo>
                  <a:pt x="1893" y="1110"/>
                </a:lnTo>
                <a:lnTo>
                  <a:pt x="1893" y="1063"/>
                </a:lnTo>
                <a:lnTo>
                  <a:pt x="1941" y="1063"/>
                </a:lnTo>
                <a:lnTo>
                  <a:pt x="1941" y="1110"/>
                </a:lnTo>
                <a:close/>
                <a:moveTo>
                  <a:pt x="1865" y="1110"/>
                </a:moveTo>
                <a:lnTo>
                  <a:pt x="1818" y="1110"/>
                </a:lnTo>
                <a:lnTo>
                  <a:pt x="1818" y="1063"/>
                </a:lnTo>
                <a:lnTo>
                  <a:pt x="1865" y="1063"/>
                </a:lnTo>
                <a:lnTo>
                  <a:pt x="1865" y="1110"/>
                </a:lnTo>
                <a:close/>
                <a:moveTo>
                  <a:pt x="1789" y="1110"/>
                </a:moveTo>
                <a:lnTo>
                  <a:pt x="1742" y="1110"/>
                </a:lnTo>
                <a:lnTo>
                  <a:pt x="1742" y="1063"/>
                </a:lnTo>
                <a:lnTo>
                  <a:pt x="1789" y="1063"/>
                </a:lnTo>
                <a:lnTo>
                  <a:pt x="1789" y="1110"/>
                </a:lnTo>
                <a:close/>
                <a:moveTo>
                  <a:pt x="1714" y="1110"/>
                </a:moveTo>
                <a:lnTo>
                  <a:pt x="1666" y="1110"/>
                </a:lnTo>
                <a:lnTo>
                  <a:pt x="1666" y="1063"/>
                </a:lnTo>
                <a:lnTo>
                  <a:pt x="1714" y="1063"/>
                </a:lnTo>
                <a:lnTo>
                  <a:pt x="1714" y="1110"/>
                </a:lnTo>
                <a:close/>
                <a:moveTo>
                  <a:pt x="1638" y="1110"/>
                </a:moveTo>
                <a:lnTo>
                  <a:pt x="1591" y="1110"/>
                </a:lnTo>
                <a:lnTo>
                  <a:pt x="1591" y="1063"/>
                </a:lnTo>
                <a:lnTo>
                  <a:pt x="1638" y="1063"/>
                </a:lnTo>
                <a:lnTo>
                  <a:pt x="1638" y="1110"/>
                </a:lnTo>
                <a:close/>
                <a:moveTo>
                  <a:pt x="1562" y="1110"/>
                </a:moveTo>
                <a:lnTo>
                  <a:pt x="1515" y="1110"/>
                </a:lnTo>
                <a:lnTo>
                  <a:pt x="1515" y="1063"/>
                </a:lnTo>
                <a:lnTo>
                  <a:pt x="1562" y="1063"/>
                </a:lnTo>
                <a:lnTo>
                  <a:pt x="1562" y="1110"/>
                </a:lnTo>
                <a:close/>
                <a:moveTo>
                  <a:pt x="1486" y="1110"/>
                </a:moveTo>
                <a:lnTo>
                  <a:pt x="1439" y="1110"/>
                </a:lnTo>
                <a:lnTo>
                  <a:pt x="1439" y="1063"/>
                </a:lnTo>
                <a:lnTo>
                  <a:pt x="1486" y="1063"/>
                </a:lnTo>
                <a:lnTo>
                  <a:pt x="1486" y="1110"/>
                </a:lnTo>
                <a:close/>
                <a:moveTo>
                  <a:pt x="1032" y="1110"/>
                </a:moveTo>
                <a:lnTo>
                  <a:pt x="985" y="1110"/>
                </a:lnTo>
                <a:lnTo>
                  <a:pt x="985" y="1063"/>
                </a:lnTo>
                <a:lnTo>
                  <a:pt x="1032" y="1063"/>
                </a:lnTo>
                <a:lnTo>
                  <a:pt x="1032" y="1110"/>
                </a:lnTo>
                <a:close/>
                <a:moveTo>
                  <a:pt x="956" y="1110"/>
                </a:moveTo>
                <a:lnTo>
                  <a:pt x="909" y="1110"/>
                </a:lnTo>
                <a:lnTo>
                  <a:pt x="909" y="1063"/>
                </a:lnTo>
                <a:lnTo>
                  <a:pt x="956" y="1063"/>
                </a:lnTo>
                <a:lnTo>
                  <a:pt x="956" y="1110"/>
                </a:lnTo>
                <a:close/>
                <a:moveTo>
                  <a:pt x="881" y="1110"/>
                </a:moveTo>
                <a:lnTo>
                  <a:pt x="833" y="1110"/>
                </a:lnTo>
                <a:lnTo>
                  <a:pt x="833" y="1063"/>
                </a:lnTo>
                <a:lnTo>
                  <a:pt x="881" y="1063"/>
                </a:lnTo>
                <a:lnTo>
                  <a:pt x="881" y="1110"/>
                </a:lnTo>
                <a:close/>
                <a:moveTo>
                  <a:pt x="805" y="1110"/>
                </a:moveTo>
                <a:lnTo>
                  <a:pt x="758" y="1110"/>
                </a:lnTo>
                <a:lnTo>
                  <a:pt x="758" y="1063"/>
                </a:lnTo>
                <a:lnTo>
                  <a:pt x="805" y="1063"/>
                </a:lnTo>
                <a:lnTo>
                  <a:pt x="805" y="1110"/>
                </a:lnTo>
                <a:close/>
                <a:moveTo>
                  <a:pt x="2622" y="1035"/>
                </a:moveTo>
                <a:lnTo>
                  <a:pt x="2575" y="1035"/>
                </a:lnTo>
                <a:lnTo>
                  <a:pt x="2575" y="987"/>
                </a:lnTo>
                <a:lnTo>
                  <a:pt x="2622" y="987"/>
                </a:lnTo>
                <a:lnTo>
                  <a:pt x="2622" y="1035"/>
                </a:lnTo>
                <a:close/>
                <a:moveTo>
                  <a:pt x="2547" y="1035"/>
                </a:moveTo>
                <a:lnTo>
                  <a:pt x="2499" y="1035"/>
                </a:lnTo>
                <a:lnTo>
                  <a:pt x="2499" y="987"/>
                </a:lnTo>
                <a:lnTo>
                  <a:pt x="2547" y="987"/>
                </a:lnTo>
                <a:lnTo>
                  <a:pt x="2547" y="1035"/>
                </a:lnTo>
                <a:close/>
                <a:moveTo>
                  <a:pt x="2471" y="1035"/>
                </a:moveTo>
                <a:lnTo>
                  <a:pt x="2424" y="1035"/>
                </a:lnTo>
                <a:lnTo>
                  <a:pt x="2424" y="987"/>
                </a:lnTo>
                <a:lnTo>
                  <a:pt x="2471" y="987"/>
                </a:lnTo>
                <a:lnTo>
                  <a:pt x="2471" y="1035"/>
                </a:lnTo>
                <a:close/>
                <a:moveTo>
                  <a:pt x="2395" y="1035"/>
                </a:moveTo>
                <a:lnTo>
                  <a:pt x="2348" y="1035"/>
                </a:lnTo>
                <a:lnTo>
                  <a:pt x="2348" y="987"/>
                </a:lnTo>
                <a:lnTo>
                  <a:pt x="2395" y="987"/>
                </a:lnTo>
                <a:lnTo>
                  <a:pt x="2395" y="1035"/>
                </a:lnTo>
                <a:close/>
                <a:moveTo>
                  <a:pt x="2319" y="1035"/>
                </a:moveTo>
                <a:lnTo>
                  <a:pt x="2272" y="1035"/>
                </a:lnTo>
                <a:lnTo>
                  <a:pt x="2272" y="987"/>
                </a:lnTo>
                <a:lnTo>
                  <a:pt x="2319" y="987"/>
                </a:lnTo>
                <a:lnTo>
                  <a:pt x="2319" y="1035"/>
                </a:lnTo>
                <a:close/>
                <a:moveTo>
                  <a:pt x="2168" y="1035"/>
                </a:moveTo>
                <a:lnTo>
                  <a:pt x="2121" y="1035"/>
                </a:lnTo>
                <a:lnTo>
                  <a:pt x="2121" y="987"/>
                </a:lnTo>
                <a:lnTo>
                  <a:pt x="2168" y="987"/>
                </a:lnTo>
                <a:lnTo>
                  <a:pt x="2168" y="1035"/>
                </a:lnTo>
                <a:close/>
                <a:moveTo>
                  <a:pt x="2092" y="1035"/>
                </a:moveTo>
                <a:lnTo>
                  <a:pt x="2045" y="1035"/>
                </a:lnTo>
                <a:lnTo>
                  <a:pt x="2045" y="987"/>
                </a:lnTo>
                <a:lnTo>
                  <a:pt x="2092" y="987"/>
                </a:lnTo>
                <a:lnTo>
                  <a:pt x="2092" y="1035"/>
                </a:lnTo>
                <a:close/>
                <a:moveTo>
                  <a:pt x="2016" y="1035"/>
                </a:moveTo>
                <a:lnTo>
                  <a:pt x="1969" y="1035"/>
                </a:lnTo>
                <a:lnTo>
                  <a:pt x="1969" y="987"/>
                </a:lnTo>
                <a:lnTo>
                  <a:pt x="2016" y="987"/>
                </a:lnTo>
                <a:lnTo>
                  <a:pt x="2016" y="1035"/>
                </a:lnTo>
                <a:close/>
                <a:moveTo>
                  <a:pt x="1941" y="1035"/>
                </a:moveTo>
                <a:lnTo>
                  <a:pt x="1893" y="1035"/>
                </a:lnTo>
                <a:lnTo>
                  <a:pt x="1893" y="987"/>
                </a:lnTo>
                <a:lnTo>
                  <a:pt x="1941" y="987"/>
                </a:lnTo>
                <a:lnTo>
                  <a:pt x="1941" y="1035"/>
                </a:lnTo>
                <a:close/>
                <a:moveTo>
                  <a:pt x="1865" y="1035"/>
                </a:moveTo>
                <a:lnTo>
                  <a:pt x="1818" y="1035"/>
                </a:lnTo>
                <a:lnTo>
                  <a:pt x="1818" y="987"/>
                </a:lnTo>
                <a:lnTo>
                  <a:pt x="1865" y="987"/>
                </a:lnTo>
                <a:lnTo>
                  <a:pt x="1865" y="1035"/>
                </a:lnTo>
                <a:close/>
                <a:moveTo>
                  <a:pt x="1789" y="1035"/>
                </a:moveTo>
                <a:lnTo>
                  <a:pt x="1742" y="1035"/>
                </a:lnTo>
                <a:lnTo>
                  <a:pt x="1742" y="987"/>
                </a:lnTo>
                <a:lnTo>
                  <a:pt x="1789" y="987"/>
                </a:lnTo>
                <a:lnTo>
                  <a:pt x="1789" y="1035"/>
                </a:lnTo>
                <a:close/>
                <a:moveTo>
                  <a:pt x="1714" y="1035"/>
                </a:moveTo>
                <a:lnTo>
                  <a:pt x="1666" y="1035"/>
                </a:lnTo>
                <a:lnTo>
                  <a:pt x="1666" y="987"/>
                </a:lnTo>
                <a:lnTo>
                  <a:pt x="1714" y="987"/>
                </a:lnTo>
                <a:lnTo>
                  <a:pt x="1714" y="1035"/>
                </a:lnTo>
                <a:close/>
                <a:moveTo>
                  <a:pt x="1638" y="1035"/>
                </a:moveTo>
                <a:lnTo>
                  <a:pt x="1591" y="1035"/>
                </a:lnTo>
                <a:lnTo>
                  <a:pt x="1591" y="987"/>
                </a:lnTo>
                <a:lnTo>
                  <a:pt x="1638" y="987"/>
                </a:lnTo>
                <a:lnTo>
                  <a:pt x="1638" y="1035"/>
                </a:lnTo>
                <a:close/>
                <a:moveTo>
                  <a:pt x="1562" y="1035"/>
                </a:moveTo>
                <a:lnTo>
                  <a:pt x="1515" y="1035"/>
                </a:lnTo>
                <a:lnTo>
                  <a:pt x="1515" y="987"/>
                </a:lnTo>
                <a:lnTo>
                  <a:pt x="1562" y="987"/>
                </a:lnTo>
                <a:lnTo>
                  <a:pt x="1562" y="1035"/>
                </a:lnTo>
                <a:close/>
                <a:moveTo>
                  <a:pt x="1486" y="1035"/>
                </a:moveTo>
                <a:lnTo>
                  <a:pt x="1439" y="1035"/>
                </a:lnTo>
                <a:lnTo>
                  <a:pt x="1439" y="987"/>
                </a:lnTo>
                <a:lnTo>
                  <a:pt x="1486" y="987"/>
                </a:lnTo>
                <a:lnTo>
                  <a:pt x="1486" y="1035"/>
                </a:lnTo>
                <a:close/>
                <a:moveTo>
                  <a:pt x="805" y="1035"/>
                </a:moveTo>
                <a:lnTo>
                  <a:pt x="758" y="1035"/>
                </a:lnTo>
                <a:lnTo>
                  <a:pt x="758" y="987"/>
                </a:lnTo>
                <a:lnTo>
                  <a:pt x="805" y="987"/>
                </a:lnTo>
                <a:lnTo>
                  <a:pt x="805" y="1035"/>
                </a:lnTo>
                <a:close/>
                <a:moveTo>
                  <a:pt x="729" y="1035"/>
                </a:moveTo>
                <a:lnTo>
                  <a:pt x="682" y="1035"/>
                </a:lnTo>
                <a:lnTo>
                  <a:pt x="682" y="987"/>
                </a:lnTo>
                <a:lnTo>
                  <a:pt x="729" y="987"/>
                </a:lnTo>
                <a:lnTo>
                  <a:pt x="729" y="1035"/>
                </a:lnTo>
                <a:close/>
                <a:moveTo>
                  <a:pt x="653" y="1035"/>
                </a:moveTo>
                <a:lnTo>
                  <a:pt x="606" y="1035"/>
                </a:lnTo>
                <a:lnTo>
                  <a:pt x="606" y="987"/>
                </a:lnTo>
                <a:lnTo>
                  <a:pt x="653" y="987"/>
                </a:lnTo>
                <a:lnTo>
                  <a:pt x="653" y="1035"/>
                </a:lnTo>
                <a:close/>
                <a:moveTo>
                  <a:pt x="2776" y="959"/>
                </a:moveTo>
                <a:lnTo>
                  <a:pt x="2726" y="959"/>
                </a:lnTo>
                <a:lnTo>
                  <a:pt x="2726" y="912"/>
                </a:lnTo>
                <a:lnTo>
                  <a:pt x="2776" y="912"/>
                </a:lnTo>
                <a:lnTo>
                  <a:pt x="2776" y="959"/>
                </a:lnTo>
                <a:close/>
                <a:moveTo>
                  <a:pt x="2700" y="959"/>
                </a:moveTo>
                <a:lnTo>
                  <a:pt x="2651" y="959"/>
                </a:lnTo>
                <a:lnTo>
                  <a:pt x="2651" y="912"/>
                </a:lnTo>
                <a:lnTo>
                  <a:pt x="2700" y="912"/>
                </a:lnTo>
                <a:lnTo>
                  <a:pt x="2700" y="959"/>
                </a:lnTo>
                <a:close/>
                <a:moveTo>
                  <a:pt x="2622" y="959"/>
                </a:moveTo>
                <a:lnTo>
                  <a:pt x="2575" y="959"/>
                </a:lnTo>
                <a:lnTo>
                  <a:pt x="2575" y="912"/>
                </a:lnTo>
                <a:lnTo>
                  <a:pt x="2622" y="912"/>
                </a:lnTo>
                <a:lnTo>
                  <a:pt x="2622" y="959"/>
                </a:lnTo>
                <a:close/>
                <a:moveTo>
                  <a:pt x="2547" y="959"/>
                </a:moveTo>
                <a:lnTo>
                  <a:pt x="2499" y="959"/>
                </a:lnTo>
                <a:lnTo>
                  <a:pt x="2499" y="912"/>
                </a:lnTo>
                <a:lnTo>
                  <a:pt x="2547" y="912"/>
                </a:lnTo>
                <a:lnTo>
                  <a:pt x="2547" y="959"/>
                </a:lnTo>
                <a:close/>
                <a:moveTo>
                  <a:pt x="2471" y="959"/>
                </a:moveTo>
                <a:lnTo>
                  <a:pt x="2424" y="959"/>
                </a:lnTo>
                <a:lnTo>
                  <a:pt x="2424" y="912"/>
                </a:lnTo>
                <a:lnTo>
                  <a:pt x="2471" y="912"/>
                </a:lnTo>
                <a:lnTo>
                  <a:pt x="2471" y="959"/>
                </a:lnTo>
                <a:close/>
                <a:moveTo>
                  <a:pt x="2395" y="959"/>
                </a:moveTo>
                <a:lnTo>
                  <a:pt x="2348" y="959"/>
                </a:lnTo>
                <a:lnTo>
                  <a:pt x="2348" y="912"/>
                </a:lnTo>
                <a:lnTo>
                  <a:pt x="2395" y="912"/>
                </a:lnTo>
                <a:lnTo>
                  <a:pt x="2395" y="959"/>
                </a:lnTo>
                <a:close/>
                <a:moveTo>
                  <a:pt x="2319" y="959"/>
                </a:moveTo>
                <a:lnTo>
                  <a:pt x="2272" y="959"/>
                </a:lnTo>
                <a:lnTo>
                  <a:pt x="2272" y="912"/>
                </a:lnTo>
                <a:lnTo>
                  <a:pt x="2319" y="912"/>
                </a:lnTo>
                <a:lnTo>
                  <a:pt x="2319" y="959"/>
                </a:lnTo>
                <a:close/>
                <a:moveTo>
                  <a:pt x="2168" y="959"/>
                </a:moveTo>
                <a:lnTo>
                  <a:pt x="2121" y="959"/>
                </a:lnTo>
                <a:lnTo>
                  <a:pt x="2121" y="912"/>
                </a:lnTo>
                <a:lnTo>
                  <a:pt x="2168" y="912"/>
                </a:lnTo>
                <a:lnTo>
                  <a:pt x="2168" y="959"/>
                </a:lnTo>
                <a:close/>
                <a:moveTo>
                  <a:pt x="2092" y="959"/>
                </a:moveTo>
                <a:lnTo>
                  <a:pt x="2045" y="959"/>
                </a:lnTo>
                <a:lnTo>
                  <a:pt x="2045" y="912"/>
                </a:lnTo>
                <a:lnTo>
                  <a:pt x="2092" y="912"/>
                </a:lnTo>
                <a:lnTo>
                  <a:pt x="2092" y="959"/>
                </a:lnTo>
                <a:close/>
                <a:moveTo>
                  <a:pt x="2016" y="959"/>
                </a:moveTo>
                <a:lnTo>
                  <a:pt x="1969" y="959"/>
                </a:lnTo>
                <a:lnTo>
                  <a:pt x="1969" y="912"/>
                </a:lnTo>
                <a:lnTo>
                  <a:pt x="2016" y="912"/>
                </a:lnTo>
                <a:lnTo>
                  <a:pt x="2016" y="959"/>
                </a:lnTo>
                <a:close/>
                <a:moveTo>
                  <a:pt x="1941" y="959"/>
                </a:moveTo>
                <a:lnTo>
                  <a:pt x="1893" y="959"/>
                </a:lnTo>
                <a:lnTo>
                  <a:pt x="1893" y="912"/>
                </a:lnTo>
                <a:lnTo>
                  <a:pt x="1941" y="912"/>
                </a:lnTo>
                <a:lnTo>
                  <a:pt x="1941" y="959"/>
                </a:lnTo>
                <a:close/>
                <a:moveTo>
                  <a:pt x="1865" y="959"/>
                </a:moveTo>
                <a:lnTo>
                  <a:pt x="1818" y="959"/>
                </a:lnTo>
                <a:lnTo>
                  <a:pt x="1818" y="912"/>
                </a:lnTo>
                <a:lnTo>
                  <a:pt x="1865" y="912"/>
                </a:lnTo>
                <a:lnTo>
                  <a:pt x="1865" y="959"/>
                </a:lnTo>
                <a:close/>
                <a:moveTo>
                  <a:pt x="1789" y="959"/>
                </a:moveTo>
                <a:lnTo>
                  <a:pt x="1742" y="959"/>
                </a:lnTo>
                <a:lnTo>
                  <a:pt x="1742" y="912"/>
                </a:lnTo>
                <a:lnTo>
                  <a:pt x="1789" y="912"/>
                </a:lnTo>
                <a:lnTo>
                  <a:pt x="1789" y="959"/>
                </a:lnTo>
                <a:close/>
                <a:moveTo>
                  <a:pt x="1714" y="959"/>
                </a:moveTo>
                <a:lnTo>
                  <a:pt x="1666" y="959"/>
                </a:lnTo>
                <a:lnTo>
                  <a:pt x="1666" y="912"/>
                </a:lnTo>
                <a:lnTo>
                  <a:pt x="1714" y="912"/>
                </a:lnTo>
                <a:lnTo>
                  <a:pt x="1714" y="959"/>
                </a:lnTo>
                <a:close/>
                <a:moveTo>
                  <a:pt x="1638" y="959"/>
                </a:moveTo>
                <a:lnTo>
                  <a:pt x="1591" y="959"/>
                </a:lnTo>
                <a:lnTo>
                  <a:pt x="1591" y="912"/>
                </a:lnTo>
                <a:lnTo>
                  <a:pt x="1638" y="912"/>
                </a:lnTo>
                <a:lnTo>
                  <a:pt x="1638" y="959"/>
                </a:lnTo>
                <a:close/>
                <a:moveTo>
                  <a:pt x="1562" y="959"/>
                </a:moveTo>
                <a:lnTo>
                  <a:pt x="1515" y="959"/>
                </a:lnTo>
                <a:lnTo>
                  <a:pt x="1515" y="912"/>
                </a:lnTo>
                <a:lnTo>
                  <a:pt x="1562" y="912"/>
                </a:lnTo>
                <a:lnTo>
                  <a:pt x="1562" y="959"/>
                </a:lnTo>
                <a:close/>
                <a:moveTo>
                  <a:pt x="1486" y="959"/>
                </a:moveTo>
                <a:lnTo>
                  <a:pt x="1439" y="959"/>
                </a:lnTo>
                <a:lnTo>
                  <a:pt x="1439" y="912"/>
                </a:lnTo>
                <a:lnTo>
                  <a:pt x="1486" y="912"/>
                </a:lnTo>
                <a:lnTo>
                  <a:pt x="1486" y="959"/>
                </a:lnTo>
                <a:close/>
                <a:moveTo>
                  <a:pt x="881" y="959"/>
                </a:moveTo>
                <a:lnTo>
                  <a:pt x="833" y="959"/>
                </a:lnTo>
                <a:lnTo>
                  <a:pt x="833" y="912"/>
                </a:lnTo>
                <a:lnTo>
                  <a:pt x="881" y="912"/>
                </a:lnTo>
                <a:lnTo>
                  <a:pt x="881" y="959"/>
                </a:lnTo>
                <a:close/>
                <a:moveTo>
                  <a:pt x="653" y="959"/>
                </a:moveTo>
                <a:lnTo>
                  <a:pt x="606" y="959"/>
                </a:lnTo>
                <a:lnTo>
                  <a:pt x="606" y="912"/>
                </a:lnTo>
                <a:lnTo>
                  <a:pt x="653" y="912"/>
                </a:lnTo>
                <a:lnTo>
                  <a:pt x="653" y="959"/>
                </a:lnTo>
                <a:close/>
                <a:moveTo>
                  <a:pt x="578" y="959"/>
                </a:moveTo>
                <a:lnTo>
                  <a:pt x="530" y="959"/>
                </a:lnTo>
                <a:lnTo>
                  <a:pt x="530" y="912"/>
                </a:lnTo>
                <a:lnTo>
                  <a:pt x="578" y="912"/>
                </a:lnTo>
                <a:lnTo>
                  <a:pt x="578" y="959"/>
                </a:lnTo>
                <a:close/>
                <a:moveTo>
                  <a:pt x="2928" y="883"/>
                </a:moveTo>
                <a:lnTo>
                  <a:pt x="2878" y="883"/>
                </a:lnTo>
                <a:lnTo>
                  <a:pt x="2878" y="836"/>
                </a:lnTo>
                <a:lnTo>
                  <a:pt x="2928" y="836"/>
                </a:lnTo>
                <a:lnTo>
                  <a:pt x="2928" y="883"/>
                </a:lnTo>
                <a:close/>
                <a:moveTo>
                  <a:pt x="2776" y="883"/>
                </a:moveTo>
                <a:lnTo>
                  <a:pt x="2726" y="883"/>
                </a:lnTo>
                <a:lnTo>
                  <a:pt x="2726" y="836"/>
                </a:lnTo>
                <a:lnTo>
                  <a:pt x="2776" y="836"/>
                </a:lnTo>
                <a:lnTo>
                  <a:pt x="2776" y="883"/>
                </a:lnTo>
                <a:close/>
                <a:moveTo>
                  <a:pt x="2700" y="883"/>
                </a:moveTo>
                <a:lnTo>
                  <a:pt x="2651" y="883"/>
                </a:lnTo>
                <a:lnTo>
                  <a:pt x="2651" y="836"/>
                </a:lnTo>
                <a:lnTo>
                  <a:pt x="2700" y="836"/>
                </a:lnTo>
                <a:lnTo>
                  <a:pt x="2700" y="883"/>
                </a:lnTo>
                <a:close/>
                <a:moveTo>
                  <a:pt x="2622" y="883"/>
                </a:moveTo>
                <a:lnTo>
                  <a:pt x="2575" y="883"/>
                </a:lnTo>
                <a:lnTo>
                  <a:pt x="2575" y="836"/>
                </a:lnTo>
                <a:lnTo>
                  <a:pt x="2622" y="836"/>
                </a:lnTo>
                <a:lnTo>
                  <a:pt x="2622" y="883"/>
                </a:lnTo>
                <a:close/>
                <a:moveTo>
                  <a:pt x="2547" y="883"/>
                </a:moveTo>
                <a:lnTo>
                  <a:pt x="2499" y="883"/>
                </a:lnTo>
                <a:lnTo>
                  <a:pt x="2499" y="836"/>
                </a:lnTo>
                <a:lnTo>
                  <a:pt x="2547" y="836"/>
                </a:lnTo>
                <a:lnTo>
                  <a:pt x="2547" y="883"/>
                </a:lnTo>
                <a:close/>
                <a:moveTo>
                  <a:pt x="2471" y="883"/>
                </a:moveTo>
                <a:lnTo>
                  <a:pt x="2424" y="883"/>
                </a:lnTo>
                <a:lnTo>
                  <a:pt x="2424" y="836"/>
                </a:lnTo>
                <a:lnTo>
                  <a:pt x="2471" y="836"/>
                </a:lnTo>
                <a:lnTo>
                  <a:pt x="2471" y="883"/>
                </a:lnTo>
                <a:close/>
                <a:moveTo>
                  <a:pt x="2395" y="883"/>
                </a:moveTo>
                <a:lnTo>
                  <a:pt x="2348" y="883"/>
                </a:lnTo>
                <a:lnTo>
                  <a:pt x="2348" y="836"/>
                </a:lnTo>
                <a:lnTo>
                  <a:pt x="2395" y="836"/>
                </a:lnTo>
                <a:lnTo>
                  <a:pt x="2395" y="883"/>
                </a:lnTo>
                <a:close/>
                <a:moveTo>
                  <a:pt x="2319" y="883"/>
                </a:moveTo>
                <a:lnTo>
                  <a:pt x="2272" y="883"/>
                </a:lnTo>
                <a:lnTo>
                  <a:pt x="2272" y="836"/>
                </a:lnTo>
                <a:lnTo>
                  <a:pt x="2319" y="836"/>
                </a:lnTo>
                <a:lnTo>
                  <a:pt x="2319" y="883"/>
                </a:lnTo>
                <a:close/>
                <a:moveTo>
                  <a:pt x="2244" y="883"/>
                </a:moveTo>
                <a:lnTo>
                  <a:pt x="2196" y="883"/>
                </a:lnTo>
                <a:lnTo>
                  <a:pt x="2196" y="836"/>
                </a:lnTo>
                <a:lnTo>
                  <a:pt x="2244" y="836"/>
                </a:lnTo>
                <a:lnTo>
                  <a:pt x="2244" y="883"/>
                </a:lnTo>
                <a:close/>
                <a:moveTo>
                  <a:pt x="2168" y="883"/>
                </a:moveTo>
                <a:lnTo>
                  <a:pt x="2121" y="883"/>
                </a:lnTo>
                <a:lnTo>
                  <a:pt x="2121" y="836"/>
                </a:lnTo>
                <a:lnTo>
                  <a:pt x="2168" y="836"/>
                </a:lnTo>
                <a:lnTo>
                  <a:pt x="2168" y="883"/>
                </a:lnTo>
                <a:close/>
                <a:moveTo>
                  <a:pt x="2092" y="883"/>
                </a:moveTo>
                <a:lnTo>
                  <a:pt x="2045" y="883"/>
                </a:lnTo>
                <a:lnTo>
                  <a:pt x="2045" y="836"/>
                </a:lnTo>
                <a:lnTo>
                  <a:pt x="2092" y="836"/>
                </a:lnTo>
                <a:lnTo>
                  <a:pt x="2092" y="883"/>
                </a:lnTo>
                <a:close/>
                <a:moveTo>
                  <a:pt x="2016" y="883"/>
                </a:moveTo>
                <a:lnTo>
                  <a:pt x="1969" y="883"/>
                </a:lnTo>
                <a:lnTo>
                  <a:pt x="1969" y="836"/>
                </a:lnTo>
                <a:lnTo>
                  <a:pt x="2016" y="836"/>
                </a:lnTo>
                <a:lnTo>
                  <a:pt x="2016" y="883"/>
                </a:lnTo>
                <a:close/>
                <a:moveTo>
                  <a:pt x="1865" y="883"/>
                </a:moveTo>
                <a:lnTo>
                  <a:pt x="1818" y="883"/>
                </a:lnTo>
                <a:lnTo>
                  <a:pt x="1818" y="836"/>
                </a:lnTo>
                <a:lnTo>
                  <a:pt x="1865" y="836"/>
                </a:lnTo>
                <a:lnTo>
                  <a:pt x="1865" y="883"/>
                </a:lnTo>
                <a:close/>
                <a:moveTo>
                  <a:pt x="1789" y="883"/>
                </a:moveTo>
                <a:lnTo>
                  <a:pt x="1742" y="883"/>
                </a:lnTo>
                <a:lnTo>
                  <a:pt x="1742" y="836"/>
                </a:lnTo>
                <a:lnTo>
                  <a:pt x="1789" y="836"/>
                </a:lnTo>
                <a:lnTo>
                  <a:pt x="1789" y="883"/>
                </a:lnTo>
                <a:close/>
                <a:moveTo>
                  <a:pt x="1714" y="883"/>
                </a:moveTo>
                <a:lnTo>
                  <a:pt x="1666" y="883"/>
                </a:lnTo>
                <a:lnTo>
                  <a:pt x="1666" y="836"/>
                </a:lnTo>
                <a:lnTo>
                  <a:pt x="1714" y="836"/>
                </a:lnTo>
                <a:lnTo>
                  <a:pt x="1714" y="883"/>
                </a:lnTo>
                <a:close/>
                <a:moveTo>
                  <a:pt x="1638" y="883"/>
                </a:moveTo>
                <a:lnTo>
                  <a:pt x="1591" y="883"/>
                </a:lnTo>
                <a:lnTo>
                  <a:pt x="1591" y="836"/>
                </a:lnTo>
                <a:lnTo>
                  <a:pt x="1638" y="836"/>
                </a:lnTo>
                <a:lnTo>
                  <a:pt x="1638" y="883"/>
                </a:lnTo>
                <a:close/>
                <a:moveTo>
                  <a:pt x="1562" y="883"/>
                </a:moveTo>
                <a:lnTo>
                  <a:pt x="1515" y="883"/>
                </a:lnTo>
                <a:lnTo>
                  <a:pt x="1515" y="836"/>
                </a:lnTo>
                <a:lnTo>
                  <a:pt x="1562" y="836"/>
                </a:lnTo>
                <a:lnTo>
                  <a:pt x="1562" y="883"/>
                </a:lnTo>
                <a:close/>
                <a:moveTo>
                  <a:pt x="805" y="883"/>
                </a:moveTo>
                <a:lnTo>
                  <a:pt x="758" y="883"/>
                </a:lnTo>
                <a:lnTo>
                  <a:pt x="758" y="836"/>
                </a:lnTo>
                <a:lnTo>
                  <a:pt x="805" y="836"/>
                </a:lnTo>
                <a:lnTo>
                  <a:pt x="805" y="883"/>
                </a:lnTo>
                <a:close/>
                <a:moveTo>
                  <a:pt x="729" y="883"/>
                </a:moveTo>
                <a:lnTo>
                  <a:pt x="682" y="883"/>
                </a:lnTo>
                <a:lnTo>
                  <a:pt x="682" y="836"/>
                </a:lnTo>
                <a:lnTo>
                  <a:pt x="729" y="836"/>
                </a:lnTo>
                <a:lnTo>
                  <a:pt x="729" y="883"/>
                </a:lnTo>
                <a:close/>
                <a:moveTo>
                  <a:pt x="653" y="883"/>
                </a:moveTo>
                <a:lnTo>
                  <a:pt x="606" y="883"/>
                </a:lnTo>
                <a:lnTo>
                  <a:pt x="606" y="836"/>
                </a:lnTo>
                <a:lnTo>
                  <a:pt x="653" y="836"/>
                </a:lnTo>
                <a:lnTo>
                  <a:pt x="653" y="883"/>
                </a:lnTo>
                <a:close/>
                <a:moveTo>
                  <a:pt x="578" y="883"/>
                </a:moveTo>
                <a:lnTo>
                  <a:pt x="530" y="883"/>
                </a:lnTo>
                <a:lnTo>
                  <a:pt x="530" y="836"/>
                </a:lnTo>
                <a:lnTo>
                  <a:pt x="578" y="836"/>
                </a:lnTo>
                <a:lnTo>
                  <a:pt x="578" y="883"/>
                </a:lnTo>
                <a:close/>
                <a:moveTo>
                  <a:pt x="502" y="883"/>
                </a:moveTo>
                <a:lnTo>
                  <a:pt x="455" y="883"/>
                </a:lnTo>
                <a:lnTo>
                  <a:pt x="455" y="836"/>
                </a:lnTo>
                <a:lnTo>
                  <a:pt x="502" y="836"/>
                </a:lnTo>
                <a:lnTo>
                  <a:pt x="502" y="883"/>
                </a:lnTo>
                <a:close/>
                <a:moveTo>
                  <a:pt x="3003" y="807"/>
                </a:moveTo>
                <a:lnTo>
                  <a:pt x="2954" y="807"/>
                </a:lnTo>
                <a:lnTo>
                  <a:pt x="2954" y="760"/>
                </a:lnTo>
                <a:lnTo>
                  <a:pt x="3003" y="760"/>
                </a:lnTo>
                <a:lnTo>
                  <a:pt x="3003" y="807"/>
                </a:lnTo>
                <a:close/>
                <a:moveTo>
                  <a:pt x="2852" y="807"/>
                </a:moveTo>
                <a:lnTo>
                  <a:pt x="2802" y="807"/>
                </a:lnTo>
                <a:lnTo>
                  <a:pt x="2802" y="760"/>
                </a:lnTo>
                <a:lnTo>
                  <a:pt x="2852" y="760"/>
                </a:lnTo>
                <a:lnTo>
                  <a:pt x="2852" y="807"/>
                </a:lnTo>
                <a:close/>
                <a:moveTo>
                  <a:pt x="2776" y="807"/>
                </a:moveTo>
                <a:lnTo>
                  <a:pt x="2726" y="807"/>
                </a:lnTo>
                <a:lnTo>
                  <a:pt x="2726" y="760"/>
                </a:lnTo>
                <a:lnTo>
                  <a:pt x="2776" y="760"/>
                </a:lnTo>
                <a:lnTo>
                  <a:pt x="2776" y="807"/>
                </a:lnTo>
                <a:close/>
                <a:moveTo>
                  <a:pt x="2700" y="807"/>
                </a:moveTo>
                <a:lnTo>
                  <a:pt x="2651" y="807"/>
                </a:lnTo>
                <a:lnTo>
                  <a:pt x="2651" y="760"/>
                </a:lnTo>
                <a:lnTo>
                  <a:pt x="2700" y="760"/>
                </a:lnTo>
                <a:lnTo>
                  <a:pt x="2700" y="807"/>
                </a:lnTo>
                <a:close/>
                <a:moveTo>
                  <a:pt x="2622" y="807"/>
                </a:moveTo>
                <a:lnTo>
                  <a:pt x="2575" y="807"/>
                </a:lnTo>
                <a:lnTo>
                  <a:pt x="2575" y="760"/>
                </a:lnTo>
                <a:lnTo>
                  <a:pt x="2622" y="760"/>
                </a:lnTo>
                <a:lnTo>
                  <a:pt x="2622" y="807"/>
                </a:lnTo>
                <a:close/>
                <a:moveTo>
                  <a:pt x="2547" y="807"/>
                </a:moveTo>
                <a:lnTo>
                  <a:pt x="2499" y="807"/>
                </a:lnTo>
                <a:lnTo>
                  <a:pt x="2499" y="760"/>
                </a:lnTo>
                <a:lnTo>
                  <a:pt x="2547" y="760"/>
                </a:lnTo>
                <a:lnTo>
                  <a:pt x="2547" y="807"/>
                </a:lnTo>
                <a:close/>
                <a:moveTo>
                  <a:pt x="2471" y="807"/>
                </a:moveTo>
                <a:lnTo>
                  <a:pt x="2424" y="807"/>
                </a:lnTo>
                <a:lnTo>
                  <a:pt x="2424" y="760"/>
                </a:lnTo>
                <a:lnTo>
                  <a:pt x="2471" y="760"/>
                </a:lnTo>
                <a:lnTo>
                  <a:pt x="2471" y="807"/>
                </a:lnTo>
                <a:close/>
                <a:moveTo>
                  <a:pt x="2395" y="807"/>
                </a:moveTo>
                <a:lnTo>
                  <a:pt x="2348" y="807"/>
                </a:lnTo>
                <a:lnTo>
                  <a:pt x="2348" y="760"/>
                </a:lnTo>
                <a:lnTo>
                  <a:pt x="2395" y="760"/>
                </a:lnTo>
                <a:lnTo>
                  <a:pt x="2395" y="807"/>
                </a:lnTo>
                <a:close/>
                <a:moveTo>
                  <a:pt x="2319" y="807"/>
                </a:moveTo>
                <a:lnTo>
                  <a:pt x="2272" y="807"/>
                </a:lnTo>
                <a:lnTo>
                  <a:pt x="2272" y="760"/>
                </a:lnTo>
                <a:lnTo>
                  <a:pt x="2319" y="760"/>
                </a:lnTo>
                <a:lnTo>
                  <a:pt x="2319" y="807"/>
                </a:lnTo>
                <a:close/>
                <a:moveTo>
                  <a:pt x="2244" y="807"/>
                </a:moveTo>
                <a:lnTo>
                  <a:pt x="2196" y="807"/>
                </a:lnTo>
                <a:lnTo>
                  <a:pt x="2196" y="760"/>
                </a:lnTo>
                <a:lnTo>
                  <a:pt x="2244" y="760"/>
                </a:lnTo>
                <a:lnTo>
                  <a:pt x="2244" y="807"/>
                </a:lnTo>
                <a:close/>
                <a:moveTo>
                  <a:pt x="2168" y="807"/>
                </a:moveTo>
                <a:lnTo>
                  <a:pt x="2121" y="807"/>
                </a:lnTo>
                <a:lnTo>
                  <a:pt x="2121" y="760"/>
                </a:lnTo>
                <a:lnTo>
                  <a:pt x="2168" y="760"/>
                </a:lnTo>
                <a:lnTo>
                  <a:pt x="2168" y="807"/>
                </a:lnTo>
                <a:close/>
                <a:moveTo>
                  <a:pt x="2092" y="807"/>
                </a:moveTo>
                <a:lnTo>
                  <a:pt x="2045" y="807"/>
                </a:lnTo>
                <a:lnTo>
                  <a:pt x="2045" y="760"/>
                </a:lnTo>
                <a:lnTo>
                  <a:pt x="2092" y="760"/>
                </a:lnTo>
                <a:lnTo>
                  <a:pt x="2092" y="807"/>
                </a:lnTo>
                <a:close/>
                <a:moveTo>
                  <a:pt x="2016" y="807"/>
                </a:moveTo>
                <a:lnTo>
                  <a:pt x="1969" y="807"/>
                </a:lnTo>
                <a:lnTo>
                  <a:pt x="1969" y="760"/>
                </a:lnTo>
                <a:lnTo>
                  <a:pt x="2016" y="760"/>
                </a:lnTo>
                <a:lnTo>
                  <a:pt x="2016" y="807"/>
                </a:lnTo>
                <a:close/>
                <a:moveTo>
                  <a:pt x="1941" y="807"/>
                </a:moveTo>
                <a:lnTo>
                  <a:pt x="1893" y="807"/>
                </a:lnTo>
                <a:lnTo>
                  <a:pt x="1893" y="760"/>
                </a:lnTo>
                <a:lnTo>
                  <a:pt x="1941" y="760"/>
                </a:lnTo>
                <a:lnTo>
                  <a:pt x="1941" y="807"/>
                </a:lnTo>
                <a:close/>
                <a:moveTo>
                  <a:pt x="1789" y="807"/>
                </a:moveTo>
                <a:lnTo>
                  <a:pt x="1742" y="807"/>
                </a:lnTo>
                <a:lnTo>
                  <a:pt x="1742" y="760"/>
                </a:lnTo>
                <a:lnTo>
                  <a:pt x="1789" y="760"/>
                </a:lnTo>
                <a:lnTo>
                  <a:pt x="1789" y="807"/>
                </a:lnTo>
                <a:close/>
                <a:moveTo>
                  <a:pt x="1638" y="807"/>
                </a:moveTo>
                <a:lnTo>
                  <a:pt x="1591" y="807"/>
                </a:lnTo>
                <a:lnTo>
                  <a:pt x="1591" y="760"/>
                </a:lnTo>
                <a:lnTo>
                  <a:pt x="1638" y="760"/>
                </a:lnTo>
                <a:lnTo>
                  <a:pt x="1638" y="807"/>
                </a:lnTo>
                <a:close/>
                <a:moveTo>
                  <a:pt x="1562" y="807"/>
                </a:moveTo>
                <a:lnTo>
                  <a:pt x="1515" y="807"/>
                </a:lnTo>
                <a:lnTo>
                  <a:pt x="1515" y="760"/>
                </a:lnTo>
                <a:lnTo>
                  <a:pt x="1562" y="760"/>
                </a:lnTo>
                <a:lnTo>
                  <a:pt x="1562" y="807"/>
                </a:lnTo>
                <a:close/>
                <a:moveTo>
                  <a:pt x="881" y="807"/>
                </a:moveTo>
                <a:lnTo>
                  <a:pt x="833" y="807"/>
                </a:lnTo>
                <a:lnTo>
                  <a:pt x="833" y="760"/>
                </a:lnTo>
                <a:lnTo>
                  <a:pt x="881" y="760"/>
                </a:lnTo>
                <a:lnTo>
                  <a:pt x="881" y="807"/>
                </a:lnTo>
                <a:close/>
                <a:moveTo>
                  <a:pt x="805" y="807"/>
                </a:moveTo>
                <a:lnTo>
                  <a:pt x="758" y="807"/>
                </a:lnTo>
                <a:lnTo>
                  <a:pt x="758" y="760"/>
                </a:lnTo>
                <a:lnTo>
                  <a:pt x="805" y="760"/>
                </a:lnTo>
                <a:lnTo>
                  <a:pt x="805" y="807"/>
                </a:lnTo>
                <a:close/>
                <a:moveTo>
                  <a:pt x="729" y="807"/>
                </a:moveTo>
                <a:lnTo>
                  <a:pt x="682" y="807"/>
                </a:lnTo>
                <a:lnTo>
                  <a:pt x="682" y="760"/>
                </a:lnTo>
                <a:lnTo>
                  <a:pt x="729" y="760"/>
                </a:lnTo>
                <a:lnTo>
                  <a:pt x="729" y="807"/>
                </a:lnTo>
                <a:close/>
                <a:moveTo>
                  <a:pt x="653" y="807"/>
                </a:moveTo>
                <a:lnTo>
                  <a:pt x="606" y="807"/>
                </a:lnTo>
                <a:lnTo>
                  <a:pt x="606" y="760"/>
                </a:lnTo>
                <a:lnTo>
                  <a:pt x="653" y="760"/>
                </a:lnTo>
                <a:lnTo>
                  <a:pt x="653" y="807"/>
                </a:lnTo>
                <a:close/>
                <a:moveTo>
                  <a:pt x="578" y="807"/>
                </a:moveTo>
                <a:lnTo>
                  <a:pt x="530" y="807"/>
                </a:lnTo>
                <a:lnTo>
                  <a:pt x="530" y="760"/>
                </a:lnTo>
                <a:lnTo>
                  <a:pt x="578" y="760"/>
                </a:lnTo>
                <a:lnTo>
                  <a:pt x="578" y="807"/>
                </a:lnTo>
                <a:close/>
                <a:moveTo>
                  <a:pt x="502" y="807"/>
                </a:moveTo>
                <a:lnTo>
                  <a:pt x="455" y="807"/>
                </a:lnTo>
                <a:lnTo>
                  <a:pt x="455" y="760"/>
                </a:lnTo>
                <a:lnTo>
                  <a:pt x="502" y="760"/>
                </a:lnTo>
                <a:lnTo>
                  <a:pt x="502" y="807"/>
                </a:lnTo>
                <a:close/>
                <a:moveTo>
                  <a:pt x="3003" y="732"/>
                </a:moveTo>
                <a:lnTo>
                  <a:pt x="2954" y="732"/>
                </a:lnTo>
                <a:lnTo>
                  <a:pt x="2954" y="682"/>
                </a:lnTo>
                <a:lnTo>
                  <a:pt x="3003" y="682"/>
                </a:lnTo>
                <a:lnTo>
                  <a:pt x="3003" y="732"/>
                </a:lnTo>
                <a:close/>
                <a:moveTo>
                  <a:pt x="2928" y="732"/>
                </a:moveTo>
                <a:lnTo>
                  <a:pt x="2878" y="732"/>
                </a:lnTo>
                <a:lnTo>
                  <a:pt x="2878" y="682"/>
                </a:lnTo>
                <a:lnTo>
                  <a:pt x="2928" y="682"/>
                </a:lnTo>
                <a:lnTo>
                  <a:pt x="2928" y="732"/>
                </a:lnTo>
                <a:close/>
                <a:moveTo>
                  <a:pt x="2852" y="732"/>
                </a:moveTo>
                <a:lnTo>
                  <a:pt x="2802" y="732"/>
                </a:lnTo>
                <a:lnTo>
                  <a:pt x="2802" y="682"/>
                </a:lnTo>
                <a:lnTo>
                  <a:pt x="2852" y="682"/>
                </a:lnTo>
                <a:lnTo>
                  <a:pt x="2852" y="732"/>
                </a:lnTo>
                <a:close/>
                <a:moveTo>
                  <a:pt x="2776" y="732"/>
                </a:moveTo>
                <a:lnTo>
                  <a:pt x="2726" y="732"/>
                </a:lnTo>
                <a:lnTo>
                  <a:pt x="2726" y="682"/>
                </a:lnTo>
                <a:lnTo>
                  <a:pt x="2776" y="682"/>
                </a:lnTo>
                <a:lnTo>
                  <a:pt x="2776" y="732"/>
                </a:lnTo>
                <a:close/>
                <a:moveTo>
                  <a:pt x="2700" y="732"/>
                </a:moveTo>
                <a:lnTo>
                  <a:pt x="2651" y="732"/>
                </a:lnTo>
                <a:lnTo>
                  <a:pt x="2651" y="682"/>
                </a:lnTo>
                <a:lnTo>
                  <a:pt x="2700" y="682"/>
                </a:lnTo>
                <a:lnTo>
                  <a:pt x="2700" y="732"/>
                </a:lnTo>
                <a:close/>
                <a:moveTo>
                  <a:pt x="2622" y="732"/>
                </a:moveTo>
                <a:lnTo>
                  <a:pt x="2575" y="732"/>
                </a:lnTo>
                <a:lnTo>
                  <a:pt x="2575" y="682"/>
                </a:lnTo>
                <a:lnTo>
                  <a:pt x="2622" y="682"/>
                </a:lnTo>
                <a:lnTo>
                  <a:pt x="2622" y="732"/>
                </a:lnTo>
                <a:close/>
                <a:moveTo>
                  <a:pt x="2547" y="732"/>
                </a:moveTo>
                <a:lnTo>
                  <a:pt x="2499" y="732"/>
                </a:lnTo>
                <a:lnTo>
                  <a:pt x="2499" y="682"/>
                </a:lnTo>
                <a:lnTo>
                  <a:pt x="2547" y="682"/>
                </a:lnTo>
                <a:lnTo>
                  <a:pt x="2547" y="732"/>
                </a:lnTo>
                <a:close/>
                <a:moveTo>
                  <a:pt x="2471" y="732"/>
                </a:moveTo>
                <a:lnTo>
                  <a:pt x="2424" y="732"/>
                </a:lnTo>
                <a:lnTo>
                  <a:pt x="2424" y="682"/>
                </a:lnTo>
                <a:lnTo>
                  <a:pt x="2471" y="682"/>
                </a:lnTo>
                <a:lnTo>
                  <a:pt x="2471" y="732"/>
                </a:lnTo>
                <a:close/>
                <a:moveTo>
                  <a:pt x="2395" y="732"/>
                </a:moveTo>
                <a:lnTo>
                  <a:pt x="2348" y="732"/>
                </a:lnTo>
                <a:lnTo>
                  <a:pt x="2348" y="682"/>
                </a:lnTo>
                <a:lnTo>
                  <a:pt x="2395" y="682"/>
                </a:lnTo>
                <a:lnTo>
                  <a:pt x="2395" y="732"/>
                </a:lnTo>
                <a:close/>
                <a:moveTo>
                  <a:pt x="2319" y="732"/>
                </a:moveTo>
                <a:lnTo>
                  <a:pt x="2272" y="732"/>
                </a:lnTo>
                <a:lnTo>
                  <a:pt x="2272" y="682"/>
                </a:lnTo>
                <a:lnTo>
                  <a:pt x="2319" y="682"/>
                </a:lnTo>
                <a:lnTo>
                  <a:pt x="2319" y="732"/>
                </a:lnTo>
                <a:close/>
                <a:moveTo>
                  <a:pt x="2244" y="732"/>
                </a:moveTo>
                <a:lnTo>
                  <a:pt x="2196" y="732"/>
                </a:lnTo>
                <a:lnTo>
                  <a:pt x="2196" y="682"/>
                </a:lnTo>
                <a:lnTo>
                  <a:pt x="2244" y="682"/>
                </a:lnTo>
                <a:lnTo>
                  <a:pt x="2244" y="732"/>
                </a:lnTo>
                <a:close/>
                <a:moveTo>
                  <a:pt x="2092" y="732"/>
                </a:moveTo>
                <a:lnTo>
                  <a:pt x="2045" y="732"/>
                </a:lnTo>
                <a:lnTo>
                  <a:pt x="2045" y="682"/>
                </a:lnTo>
                <a:lnTo>
                  <a:pt x="2092" y="682"/>
                </a:lnTo>
                <a:lnTo>
                  <a:pt x="2092" y="732"/>
                </a:lnTo>
                <a:close/>
                <a:moveTo>
                  <a:pt x="1865" y="732"/>
                </a:moveTo>
                <a:lnTo>
                  <a:pt x="1818" y="732"/>
                </a:lnTo>
                <a:lnTo>
                  <a:pt x="1818" y="682"/>
                </a:lnTo>
                <a:lnTo>
                  <a:pt x="1865" y="682"/>
                </a:lnTo>
                <a:lnTo>
                  <a:pt x="1865" y="732"/>
                </a:lnTo>
                <a:close/>
                <a:moveTo>
                  <a:pt x="1789" y="732"/>
                </a:moveTo>
                <a:lnTo>
                  <a:pt x="1742" y="732"/>
                </a:lnTo>
                <a:lnTo>
                  <a:pt x="1742" y="682"/>
                </a:lnTo>
                <a:lnTo>
                  <a:pt x="1789" y="682"/>
                </a:lnTo>
                <a:lnTo>
                  <a:pt x="1789" y="732"/>
                </a:lnTo>
                <a:close/>
                <a:moveTo>
                  <a:pt x="1714" y="732"/>
                </a:moveTo>
                <a:lnTo>
                  <a:pt x="1666" y="732"/>
                </a:lnTo>
                <a:lnTo>
                  <a:pt x="1666" y="682"/>
                </a:lnTo>
                <a:lnTo>
                  <a:pt x="1714" y="682"/>
                </a:lnTo>
                <a:lnTo>
                  <a:pt x="1714" y="732"/>
                </a:lnTo>
                <a:close/>
                <a:moveTo>
                  <a:pt x="1638" y="732"/>
                </a:moveTo>
                <a:lnTo>
                  <a:pt x="1591" y="732"/>
                </a:lnTo>
                <a:lnTo>
                  <a:pt x="1591" y="682"/>
                </a:lnTo>
                <a:lnTo>
                  <a:pt x="1638" y="682"/>
                </a:lnTo>
                <a:lnTo>
                  <a:pt x="1638" y="732"/>
                </a:lnTo>
                <a:close/>
                <a:moveTo>
                  <a:pt x="956" y="732"/>
                </a:moveTo>
                <a:lnTo>
                  <a:pt x="909" y="732"/>
                </a:lnTo>
                <a:lnTo>
                  <a:pt x="909" y="682"/>
                </a:lnTo>
                <a:lnTo>
                  <a:pt x="956" y="682"/>
                </a:lnTo>
                <a:lnTo>
                  <a:pt x="956" y="732"/>
                </a:lnTo>
                <a:close/>
                <a:moveTo>
                  <a:pt x="881" y="732"/>
                </a:moveTo>
                <a:lnTo>
                  <a:pt x="833" y="732"/>
                </a:lnTo>
                <a:lnTo>
                  <a:pt x="833" y="682"/>
                </a:lnTo>
                <a:lnTo>
                  <a:pt x="881" y="682"/>
                </a:lnTo>
                <a:lnTo>
                  <a:pt x="881" y="732"/>
                </a:lnTo>
                <a:close/>
                <a:moveTo>
                  <a:pt x="805" y="732"/>
                </a:moveTo>
                <a:lnTo>
                  <a:pt x="758" y="732"/>
                </a:lnTo>
                <a:lnTo>
                  <a:pt x="758" y="682"/>
                </a:lnTo>
                <a:lnTo>
                  <a:pt x="805" y="682"/>
                </a:lnTo>
                <a:lnTo>
                  <a:pt x="805" y="732"/>
                </a:lnTo>
                <a:close/>
                <a:moveTo>
                  <a:pt x="729" y="732"/>
                </a:moveTo>
                <a:lnTo>
                  <a:pt x="682" y="732"/>
                </a:lnTo>
                <a:lnTo>
                  <a:pt x="682" y="682"/>
                </a:lnTo>
                <a:lnTo>
                  <a:pt x="729" y="682"/>
                </a:lnTo>
                <a:lnTo>
                  <a:pt x="729" y="732"/>
                </a:lnTo>
                <a:close/>
                <a:moveTo>
                  <a:pt x="653" y="732"/>
                </a:moveTo>
                <a:lnTo>
                  <a:pt x="606" y="732"/>
                </a:lnTo>
                <a:lnTo>
                  <a:pt x="606" y="682"/>
                </a:lnTo>
                <a:lnTo>
                  <a:pt x="653" y="682"/>
                </a:lnTo>
                <a:lnTo>
                  <a:pt x="653" y="732"/>
                </a:lnTo>
                <a:close/>
                <a:moveTo>
                  <a:pt x="578" y="732"/>
                </a:moveTo>
                <a:lnTo>
                  <a:pt x="530" y="732"/>
                </a:lnTo>
                <a:lnTo>
                  <a:pt x="530" y="682"/>
                </a:lnTo>
                <a:lnTo>
                  <a:pt x="578" y="682"/>
                </a:lnTo>
                <a:lnTo>
                  <a:pt x="578" y="732"/>
                </a:lnTo>
                <a:close/>
                <a:moveTo>
                  <a:pt x="502" y="732"/>
                </a:moveTo>
                <a:lnTo>
                  <a:pt x="455" y="732"/>
                </a:lnTo>
                <a:lnTo>
                  <a:pt x="455" y="682"/>
                </a:lnTo>
                <a:lnTo>
                  <a:pt x="502" y="682"/>
                </a:lnTo>
                <a:lnTo>
                  <a:pt x="502" y="732"/>
                </a:lnTo>
                <a:close/>
                <a:moveTo>
                  <a:pt x="3003" y="656"/>
                </a:moveTo>
                <a:lnTo>
                  <a:pt x="2954" y="656"/>
                </a:lnTo>
                <a:lnTo>
                  <a:pt x="2954" y="606"/>
                </a:lnTo>
                <a:lnTo>
                  <a:pt x="3003" y="606"/>
                </a:lnTo>
                <a:lnTo>
                  <a:pt x="3003" y="656"/>
                </a:lnTo>
                <a:close/>
                <a:moveTo>
                  <a:pt x="2928" y="656"/>
                </a:moveTo>
                <a:lnTo>
                  <a:pt x="2878" y="656"/>
                </a:lnTo>
                <a:lnTo>
                  <a:pt x="2878" y="606"/>
                </a:lnTo>
                <a:lnTo>
                  <a:pt x="2928" y="606"/>
                </a:lnTo>
                <a:lnTo>
                  <a:pt x="2928" y="656"/>
                </a:lnTo>
                <a:close/>
                <a:moveTo>
                  <a:pt x="2852" y="656"/>
                </a:moveTo>
                <a:lnTo>
                  <a:pt x="2802" y="656"/>
                </a:lnTo>
                <a:lnTo>
                  <a:pt x="2802" y="606"/>
                </a:lnTo>
                <a:lnTo>
                  <a:pt x="2852" y="606"/>
                </a:lnTo>
                <a:lnTo>
                  <a:pt x="2852" y="656"/>
                </a:lnTo>
                <a:close/>
                <a:moveTo>
                  <a:pt x="2776" y="656"/>
                </a:moveTo>
                <a:lnTo>
                  <a:pt x="2726" y="656"/>
                </a:lnTo>
                <a:lnTo>
                  <a:pt x="2726" y="606"/>
                </a:lnTo>
                <a:lnTo>
                  <a:pt x="2776" y="606"/>
                </a:lnTo>
                <a:lnTo>
                  <a:pt x="2776" y="656"/>
                </a:lnTo>
                <a:close/>
                <a:moveTo>
                  <a:pt x="2700" y="656"/>
                </a:moveTo>
                <a:lnTo>
                  <a:pt x="2651" y="656"/>
                </a:lnTo>
                <a:lnTo>
                  <a:pt x="2651" y="606"/>
                </a:lnTo>
                <a:lnTo>
                  <a:pt x="2700" y="606"/>
                </a:lnTo>
                <a:lnTo>
                  <a:pt x="2700" y="656"/>
                </a:lnTo>
                <a:close/>
                <a:moveTo>
                  <a:pt x="2622" y="656"/>
                </a:moveTo>
                <a:lnTo>
                  <a:pt x="2575" y="656"/>
                </a:lnTo>
                <a:lnTo>
                  <a:pt x="2575" y="606"/>
                </a:lnTo>
                <a:lnTo>
                  <a:pt x="2622" y="606"/>
                </a:lnTo>
                <a:lnTo>
                  <a:pt x="2622" y="656"/>
                </a:lnTo>
                <a:close/>
                <a:moveTo>
                  <a:pt x="2547" y="656"/>
                </a:moveTo>
                <a:lnTo>
                  <a:pt x="2499" y="656"/>
                </a:lnTo>
                <a:lnTo>
                  <a:pt x="2499" y="606"/>
                </a:lnTo>
                <a:lnTo>
                  <a:pt x="2547" y="606"/>
                </a:lnTo>
                <a:lnTo>
                  <a:pt x="2547" y="656"/>
                </a:lnTo>
                <a:close/>
                <a:moveTo>
                  <a:pt x="2471" y="656"/>
                </a:moveTo>
                <a:lnTo>
                  <a:pt x="2424" y="656"/>
                </a:lnTo>
                <a:lnTo>
                  <a:pt x="2424" y="606"/>
                </a:lnTo>
                <a:lnTo>
                  <a:pt x="2471" y="606"/>
                </a:lnTo>
                <a:lnTo>
                  <a:pt x="2471" y="656"/>
                </a:lnTo>
                <a:close/>
                <a:moveTo>
                  <a:pt x="2395" y="656"/>
                </a:moveTo>
                <a:lnTo>
                  <a:pt x="2348" y="656"/>
                </a:lnTo>
                <a:lnTo>
                  <a:pt x="2348" y="606"/>
                </a:lnTo>
                <a:lnTo>
                  <a:pt x="2395" y="606"/>
                </a:lnTo>
                <a:lnTo>
                  <a:pt x="2395" y="656"/>
                </a:lnTo>
                <a:close/>
                <a:moveTo>
                  <a:pt x="2319" y="656"/>
                </a:moveTo>
                <a:lnTo>
                  <a:pt x="2272" y="656"/>
                </a:lnTo>
                <a:lnTo>
                  <a:pt x="2272" y="606"/>
                </a:lnTo>
                <a:lnTo>
                  <a:pt x="2319" y="606"/>
                </a:lnTo>
                <a:lnTo>
                  <a:pt x="2319" y="656"/>
                </a:lnTo>
                <a:close/>
                <a:moveTo>
                  <a:pt x="2244" y="656"/>
                </a:moveTo>
                <a:lnTo>
                  <a:pt x="2196" y="656"/>
                </a:lnTo>
                <a:lnTo>
                  <a:pt x="2196" y="606"/>
                </a:lnTo>
                <a:lnTo>
                  <a:pt x="2244" y="606"/>
                </a:lnTo>
                <a:lnTo>
                  <a:pt x="2244" y="656"/>
                </a:lnTo>
                <a:close/>
                <a:moveTo>
                  <a:pt x="2168" y="656"/>
                </a:moveTo>
                <a:lnTo>
                  <a:pt x="2121" y="656"/>
                </a:lnTo>
                <a:lnTo>
                  <a:pt x="2121" y="606"/>
                </a:lnTo>
                <a:lnTo>
                  <a:pt x="2168" y="606"/>
                </a:lnTo>
                <a:lnTo>
                  <a:pt x="2168" y="656"/>
                </a:lnTo>
                <a:close/>
                <a:moveTo>
                  <a:pt x="2092" y="656"/>
                </a:moveTo>
                <a:lnTo>
                  <a:pt x="2045" y="656"/>
                </a:lnTo>
                <a:lnTo>
                  <a:pt x="2045" y="606"/>
                </a:lnTo>
                <a:lnTo>
                  <a:pt x="2092" y="606"/>
                </a:lnTo>
                <a:lnTo>
                  <a:pt x="2092" y="656"/>
                </a:lnTo>
                <a:close/>
                <a:moveTo>
                  <a:pt x="2016" y="656"/>
                </a:moveTo>
                <a:lnTo>
                  <a:pt x="1969" y="656"/>
                </a:lnTo>
                <a:lnTo>
                  <a:pt x="1969" y="606"/>
                </a:lnTo>
                <a:lnTo>
                  <a:pt x="2016" y="606"/>
                </a:lnTo>
                <a:lnTo>
                  <a:pt x="2016" y="656"/>
                </a:lnTo>
                <a:close/>
                <a:moveTo>
                  <a:pt x="1941" y="656"/>
                </a:moveTo>
                <a:lnTo>
                  <a:pt x="1893" y="656"/>
                </a:lnTo>
                <a:lnTo>
                  <a:pt x="1893" y="606"/>
                </a:lnTo>
                <a:lnTo>
                  <a:pt x="1941" y="606"/>
                </a:lnTo>
                <a:lnTo>
                  <a:pt x="1941" y="656"/>
                </a:lnTo>
                <a:close/>
                <a:moveTo>
                  <a:pt x="1865" y="656"/>
                </a:moveTo>
                <a:lnTo>
                  <a:pt x="1818" y="656"/>
                </a:lnTo>
                <a:lnTo>
                  <a:pt x="1818" y="606"/>
                </a:lnTo>
                <a:lnTo>
                  <a:pt x="1865" y="606"/>
                </a:lnTo>
                <a:lnTo>
                  <a:pt x="1865" y="656"/>
                </a:lnTo>
                <a:close/>
                <a:moveTo>
                  <a:pt x="1789" y="656"/>
                </a:moveTo>
                <a:lnTo>
                  <a:pt x="1742" y="656"/>
                </a:lnTo>
                <a:lnTo>
                  <a:pt x="1742" y="606"/>
                </a:lnTo>
                <a:lnTo>
                  <a:pt x="1789" y="606"/>
                </a:lnTo>
                <a:lnTo>
                  <a:pt x="1789" y="656"/>
                </a:lnTo>
                <a:close/>
                <a:moveTo>
                  <a:pt x="1714" y="656"/>
                </a:moveTo>
                <a:lnTo>
                  <a:pt x="1666" y="656"/>
                </a:lnTo>
                <a:lnTo>
                  <a:pt x="1666" y="606"/>
                </a:lnTo>
                <a:lnTo>
                  <a:pt x="1714" y="606"/>
                </a:lnTo>
                <a:lnTo>
                  <a:pt x="1714" y="656"/>
                </a:lnTo>
                <a:close/>
                <a:moveTo>
                  <a:pt x="1638" y="656"/>
                </a:moveTo>
                <a:lnTo>
                  <a:pt x="1591" y="656"/>
                </a:lnTo>
                <a:lnTo>
                  <a:pt x="1591" y="606"/>
                </a:lnTo>
                <a:lnTo>
                  <a:pt x="1638" y="606"/>
                </a:lnTo>
                <a:lnTo>
                  <a:pt x="1638" y="656"/>
                </a:lnTo>
                <a:close/>
                <a:moveTo>
                  <a:pt x="1108" y="656"/>
                </a:moveTo>
                <a:lnTo>
                  <a:pt x="1060" y="656"/>
                </a:lnTo>
                <a:lnTo>
                  <a:pt x="1060" y="606"/>
                </a:lnTo>
                <a:lnTo>
                  <a:pt x="1108" y="606"/>
                </a:lnTo>
                <a:lnTo>
                  <a:pt x="1108" y="656"/>
                </a:lnTo>
                <a:close/>
                <a:moveTo>
                  <a:pt x="1032" y="656"/>
                </a:moveTo>
                <a:lnTo>
                  <a:pt x="985" y="656"/>
                </a:lnTo>
                <a:lnTo>
                  <a:pt x="985" y="606"/>
                </a:lnTo>
                <a:lnTo>
                  <a:pt x="1032" y="606"/>
                </a:lnTo>
                <a:lnTo>
                  <a:pt x="1032" y="656"/>
                </a:lnTo>
                <a:close/>
                <a:moveTo>
                  <a:pt x="956" y="656"/>
                </a:moveTo>
                <a:lnTo>
                  <a:pt x="909" y="656"/>
                </a:lnTo>
                <a:lnTo>
                  <a:pt x="909" y="606"/>
                </a:lnTo>
                <a:lnTo>
                  <a:pt x="956" y="606"/>
                </a:lnTo>
                <a:lnTo>
                  <a:pt x="956" y="656"/>
                </a:lnTo>
                <a:close/>
                <a:moveTo>
                  <a:pt x="881" y="656"/>
                </a:moveTo>
                <a:lnTo>
                  <a:pt x="833" y="656"/>
                </a:lnTo>
                <a:lnTo>
                  <a:pt x="833" y="606"/>
                </a:lnTo>
                <a:lnTo>
                  <a:pt x="881" y="606"/>
                </a:lnTo>
                <a:lnTo>
                  <a:pt x="881" y="656"/>
                </a:lnTo>
                <a:close/>
                <a:moveTo>
                  <a:pt x="805" y="656"/>
                </a:moveTo>
                <a:lnTo>
                  <a:pt x="758" y="656"/>
                </a:lnTo>
                <a:lnTo>
                  <a:pt x="758" y="606"/>
                </a:lnTo>
                <a:lnTo>
                  <a:pt x="805" y="606"/>
                </a:lnTo>
                <a:lnTo>
                  <a:pt x="805" y="656"/>
                </a:lnTo>
                <a:close/>
                <a:moveTo>
                  <a:pt x="729" y="656"/>
                </a:moveTo>
                <a:lnTo>
                  <a:pt x="682" y="656"/>
                </a:lnTo>
                <a:lnTo>
                  <a:pt x="682" y="606"/>
                </a:lnTo>
                <a:lnTo>
                  <a:pt x="729" y="606"/>
                </a:lnTo>
                <a:lnTo>
                  <a:pt x="729" y="656"/>
                </a:lnTo>
                <a:close/>
                <a:moveTo>
                  <a:pt x="653" y="656"/>
                </a:moveTo>
                <a:lnTo>
                  <a:pt x="606" y="656"/>
                </a:lnTo>
                <a:lnTo>
                  <a:pt x="606" y="606"/>
                </a:lnTo>
                <a:lnTo>
                  <a:pt x="653" y="606"/>
                </a:lnTo>
                <a:lnTo>
                  <a:pt x="653" y="656"/>
                </a:lnTo>
                <a:close/>
                <a:moveTo>
                  <a:pt x="578" y="656"/>
                </a:moveTo>
                <a:lnTo>
                  <a:pt x="530" y="656"/>
                </a:lnTo>
                <a:lnTo>
                  <a:pt x="530" y="606"/>
                </a:lnTo>
                <a:lnTo>
                  <a:pt x="578" y="606"/>
                </a:lnTo>
                <a:lnTo>
                  <a:pt x="578" y="656"/>
                </a:lnTo>
                <a:close/>
                <a:moveTo>
                  <a:pt x="502" y="656"/>
                </a:moveTo>
                <a:lnTo>
                  <a:pt x="455" y="656"/>
                </a:lnTo>
                <a:lnTo>
                  <a:pt x="455" y="606"/>
                </a:lnTo>
                <a:lnTo>
                  <a:pt x="502" y="606"/>
                </a:lnTo>
                <a:lnTo>
                  <a:pt x="502" y="656"/>
                </a:lnTo>
                <a:close/>
                <a:moveTo>
                  <a:pt x="426" y="656"/>
                </a:moveTo>
                <a:lnTo>
                  <a:pt x="379" y="656"/>
                </a:lnTo>
                <a:lnTo>
                  <a:pt x="379" y="606"/>
                </a:lnTo>
                <a:lnTo>
                  <a:pt x="426" y="606"/>
                </a:lnTo>
                <a:lnTo>
                  <a:pt x="426" y="656"/>
                </a:lnTo>
                <a:close/>
                <a:moveTo>
                  <a:pt x="3155" y="578"/>
                </a:moveTo>
                <a:lnTo>
                  <a:pt x="3105" y="578"/>
                </a:lnTo>
                <a:lnTo>
                  <a:pt x="3105" y="531"/>
                </a:lnTo>
                <a:lnTo>
                  <a:pt x="3155" y="531"/>
                </a:lnTo>
                <a:lnTo>
                  <a:pt x="3155" y="578"/>
                </a:lnTo>
                <a:close/>
                <a:moveTo>
                  <a:pt x="3003" y="578"/>
                </a:moveTo>
                <a:lnTo>
                  <a:pt x="2954" y="578"/>
                </a:lnTo>
                <a:lnTo>
                  <a:pt x="2954" y="531"/>
                </a:lnTo>
                <a:lnTo>
                  <a:pt x="3003" y="531"/>
                </a:lnTo>
                <a:lnTo>
                  <a:pt x="3003" y="578"/>
                </a:lnTo>
                <a:close/>
                <a:moveTo>
                  <a:pt x="2928" y="578"/>
                </a:moveTo>
                <a:lnTo>
                  <a:pt x="2878" y="578"/>
                </a:lnTo>
                <a:lnTo>
                  <a:pt x="2878" y="531"/>
                </a:lnTo>
                <a:lnTo>
                  <a:pt x="2928" y="531"/>
                </a:lnTo>
                <a:lnTo>
                  <a:pt x="2928" y="578"/>
                </a:lnTo>
                <a:close/>
                <a:moveTo>
                  <a:pt x="2852" y="578"/>
                </a:moveTo>
                <a:lnTo>
                  <a:pt x="2802" y="578"/>
                </a:lnTo>
                <a:lnTo>
                  <a:pt x="2802" y="531"/>
                </a:lnTo>
                <a:lnTo>
                  <a:pt x="2852" y="531"/>
                </a:lnTo>
                <a:lnTo>
                  <a:pt x="2852" y="578"/>
                </a:lnTo>
                <a:close/>
                <a:moveTo>
                  <a:pt x="2776" y="578"/>
                </a:moveTo>
                <a:lnTo>
                  <a:pt x="2726" y="578"/>
                </a:lnTo>
                <a:lnTo>
                  <a:pt x="2726" y="531"/>
                </a:lnTo>
                <a:lnTo>
                  <a:pt x="2776" y="531"/>
                </a:lnTo>
                <a:lnTo>
                  <a:pt x="2776" y="578"/>
                </a:lnTo>
                <a:close/>
                <a:moveTo>
                  <a:pt x="2700" y="578"/>
                </a:moveTo>
                <a:lnTo>
                  <a:pt x="2651" y="578"/>
                </a:lnTo>
                <a:lnTo>
                  <a:pt x="2651" y="531"/>
                </a:lnTo>
                <a:lnTo>
                  <a:pt x="2700" y="531"/>
                </a:lnTo>
                <a:lnTo>
                  <a:pt x="2700" y="578"/>
                </a:lnTo>
                <a:close/>
                <a:moveTo>
                  <a:pt x="2622" y="578"/>
                </a:moveTo>
                <a:lnTo>
                  <a:pt x="2575" y="578"/>
                </a:lnTo>
                <a:lnTo>
                  <a:pt x="2575" y="531"/>
                </a:lnTo>
                <a:lnTo>
                  <a:pt x="2622" y="531"/>
                </a:lnTo>
                <a:lnTo>
                  <a:pt x="2622" y="578"/>
                </a:lnTo>
                <a:close/>
                <a:moveTo>
                  <a:pt x="2547" y="578"/>
                </a:moveTo>
                <a:lnTo>
                  <a:pt x="2499" y="578"/>
                </a:lnTo>
                <a:lnTo>
                  <a:pt x="2499" y="531"/>
                </a:lnTo>
                <a:lnTo>
                  <a:pt x="2547" y="531"/>
                </a:lnTo>
                <a:lnTo>
                  <a:pt x="2547" y="578"/>
                </a:lnTo>
                <a:close/>
                <a:moveTo>
                  <a:pt x="2471" y="578"/>
                </a:moveTo>
                <a:lnTo>
                  <a:pt x="2424" y="578"/>
                </a:lnTo>
                <a:lnTo>
                  <a:pt x="2424" y="531"/>
                </a:lnTo>
                <a:lnTo>
                  <a:pt x="2471" y="531"/>
                </a:lnTo>
                <a:lnTo>
                  <a:pt x="2471" y="578"/>
                </a:lnTo>
                <a:close/>
                <a:moveTo>
                  <a:pt x="2395" y="578"/>
                </a:moveTo>
                <a:lnTo>
                  <a:pt x="2348" y="578"/>
                </a:lnTo>
                <a:lnTo>
                  <a:pt x="2348" y="531"/>
                </a:lnTo>
                <a:lnTo>
                  <a:pt x="2395" y="531"/>
                </a:lnTo>
                <a:lnTo>
                  <a:pt x="2395" y="578"/>
                </a:lnTo>
                <a:close/>
                <a:moveTo>
                  <a:pt x="2319" y="578"/>
                </a:moveTo>
                <a:lnTo>
                  <a:pt x="2272" y="578"/>
                </a:lnTo>
                <a:lnTo>
                  <a:pt x="2272" y="531"/>
                </a:lnTo>
                <a:lnTo>
                  <a:pt x="2319" y="531"/>
                </a:lnTo>
                <a:lnTo>
                  <a:pt x="2319" y="578"/>
                </a:lnTo>
                <a:close/>
                <a:moveTo>
                  <a:pt x="2244" y="578"/>
                </a:moveTo>
                <a:lnTo>
                  <a:pt x="2196" y="578"/>
                </a:lnTo>
                <a:lnTo>
                  <a:pt x="2196" y="531"/>
                </a:lnTo>
                <a:lnTo>
                  <a:pt x="2244" y="531"/>
                </a:lnTo>
                <a:lnTo>
                  <a:pt x="2244" y="578"/>
                </a:lnTo>
                <a:close/>
                <a:moveTo>
                  <a:pt x="2168" y="578"/>
                </a:moveTo>
                <a:lnTo>
                  <a:pt x="2121" y="578"/>
                </a:lnTo>
                <a:lnTo>
                  <a:pt x="2121" y="531"/>
                </a:lnTo>
                <a:lnTo>
                  <a:pt x="2168" y="531"/>
                </a:lnTo>
                <a:lnTo>
                  <a:pt x="2168" y="578"/>
                </a:lnTo>
                <a:close/>
                <a:moveTo>
                  <a:pt x="2092" y="578"/>
                </a:moveTo>
                <a:lnTo>
                  <a:pt x="2045" y="578"/>
                </a:lnTo>
                <a:lnTo>
                  <a:pt x="2045" y="531"/>
                </a:lnTo>
                <a:lnTo>
                  <a:pt x="2092" y="531"/>
                </a:lnTo>
                <a:lnTo>
                  <a:pt x="2092" y="578"/>
                </a:lnTo>
                <a:close/>
                <a:moveTo>
                  <a:pt x="2016" y="578"/>
                </a:moveTo>
                <a:lnTo>
                  <a:pt x="1969" y="578"/>
                </a:lnTo>
                <a:lnTo>
                  <a:pt x="1969" y="531"/>
                </a:lnTo>
                <a:lnTo>
                  <a:pt x="2016" y="531"/>
                </a:lnTo>
                <a:lnTo>
                  <a:pt x="2016" y="578"/>
                </a:lnTo>
                <a:close/>
                <a:moveTo>
                  <a:pt x="1941" y="578"/>
                </a:moveTo>
                <a:lnTo>
                  <a:pt x="1893" y="578"/>
                </a:lnTo>
                <a:lnTo>
                  <a:pt x="1893" y="531"/>
                </a:lnTo>
                <a:lnTo>
                  <a:pt x="1941" y="531"/>
                </a:lnTo>
                <a:lnTo>
                  <a:pt x="1941" y="578"/>
                </a:lnTo>
                <a:close/>
                <a:moveTo>
                  <a:pt x="1865" y="578"/>
                </a:moveTo>
                <a:lnTo>
                  <a:pt x="1818" y="578"/>
                </a:lnTo>
                <a:lnTo>
                  <a:pt x="1818" y="531"/>
                </a:lnTo>
                <a:lnTo>
                  <a:pt x="1865" y="531"/>
                </a:lnTo>
                <a:lnTo>
                  <a:pt x="1865" y="578"/>
                </a:lnTo>
                <a:close/>
                <a:moveTo>
                  <a:pt x="1789" y="578"/>
                </a:moveTo>
                <a:lnTo>
                  <a:pt x="1742" y="578"/>
                </a:lnTo>
                <a:lnTo>
                  <a:pt x="1742" y="531"/>
                </a:lnTo>
                <a:lnTo>
                  <a:pt x="1789" y="531"/>
                </a:lnTo>
                <a:lnTo>
                  <a:pt x="1789" y="578"/>
                </a:lnTo>
                <a:close/>
                <a:moveTo>
                  <a:pt x="1638" y="578"/>
                </a:moveTo>
                <a:lnTo>
                  <a:pt x="1591" y="578"/>
                </a:lnTo>
                <a:lnTo>
                  <a:pt x="1591" y="531"/>
                </a:lnTo>
                <a:lnTo>
                  <a:pt x="1638" y="531"/>
                </a:lnTo>
                <a:lnTo>
                  <a:pt x="1638" y="578"/>
                </a:lnTo>
                <a:close/>
                <a:moveTo>
                  <a:pt x="1562" y="578"/>
                </a:moveTo>
                <a:lnTo>
                  <a:pt x="1515" y="578"/>
                </a:lnTo>
                <a:lnTo>
                  <a:pt x="1515" y="531"/>
                </a:lnTo>
                <a:lnTo>
                  <a:pt x="1562" y="531"/>
                </a:lnTo>
                <a:lnTo>
                  <a:pt x="1562" y="578"/>
                </a:lnTo>
                <a:close/>
                <a:moveTo>
                  <a:pt x="1032" y="578"/>
                </a:moveTo>
                <a:lnTo>
                  <a:pt x="985" y="578"/>
                </a:lnTo>
                <a:lnTo>
                  <a:pt x="985" y="531"/>
                </a:lnTo>
                <a:lnTo>
                  <a:pt x="1032" y="531"/>
                </a:lnTo>
                <a:lnTo>
                  <a:pt x="1032" y="578"/>
                </a:lnTo>
                <a:close/>
                <a:moveTo>
                  <a:pt x="956" y="578"/>
                </a:moveTo>
                <a:lnTo>
                  <a:pt x="909" y="578"/>
                </a:lnTo>
                <a:lnTo>
                  <a:pt x="909" y="531"/>
                </a:lnTo>
                <a:lnTo>
                  <a:pt x="956" y="531"/>
                </a:lnTo>
                <a:lnTo>
                  <a:pt x="956" y="578"/>
                </a:lnTo>
                <a:close/>
                <a:moveTo>
                  <a:pt x="881" y="578"/>
                </a:moveTo>
                <a:lnTo>
                  <a:pt x="833" y="578"/>
                </a:lnTo>
                <a:lnTo>
                  <a:pt x="833" y="531"/>
                </a:lnTo>
                <a:lnTo>
                  <a:pt x="881" y="531"/>
                </a:lnTo>
                <a:lnTo>
                  <a:pt x="881" y="578"/>
                </a:lnTo>
                <a:close/>
                <a:moveTo>
                  <a:pt x="805" y="578"/>
                </a:moveTo>
                <a:lnTo>
                  <a:pt x="758" y="578"/>
                </a:lnTo>
                <a:lnTo>
                  <a:pt x="758" y="531"/>
                </a:lnTo>
                <a:lnTo>
                  <a:pt x="805" y="531"/>
                </a:lnTo>
                <a:lnTo>
                  <a:pt x="805" y="578"/>
                </a:lnTo>
                <a:close/>
                <a:moveTo>
                  <a:pt x="729" y="578"/>
                </a:moveTo>
                <a:lnTo>
                  <a:pt x="682" y="578"/>
                </a:lnTo>
                <a:lnTo>
                  <a:pt x="682" y="531"/>
                </a:lnTo>
                <a:lnTo>
                  <a:pt x="729" y="531"/>
                </a:lnTo>
                <a:lnTo>
                  <a:pt x="729" y="578"/>
                </a:lnTo>
                <a:close/>
                <a:moveTo>
                  <a:pt x="653" y="578"/>
                </a:moveTo>
                <a:lnTo>
                  <a:pt x="606" y="578"/>
                </a:lnTo>
                <a:lnTo>
                  <a:pt x="606" y="531"/>
                </a:lnTo>
                <a:lnTo>
                  <a:pt x="653" y="531"/>
                </a:lnTo>
                <a:lnTo>
                  <a:pt x="653" y="578"/>
                </a:lnTo>
                <a:close/>
                <a:moveTo>
                  <a:pt x="578" y="578"/>
                </a:moveTo>
                <a:lnTo>
                  <a:pt x="530" y="578"/>
                </a:lnTo>
                <a:lnTo>
                  <a:pt x="530" y="531"/>
                </a:lnTo>
                <a:lnTo>
                  <a:pt x="578" y="531"/>
                </a:lnTo>
                <a:lnTo>
                  <a:pt x="578" y="578"/>
                </a:lnTo>
                <a:close/>
                <a:moveTo>
                  <a:pt x="502" y="578"/>
                </a:moveTo>
                <a:lnTo>
                  <a:pt x="455" y="578"/>
                </a:lnTo>
                <a:lnTo>
                  <a:pt x="455" y="531"/>
                </a:lnTo>
                <a:lnTo>
                  <a:pt x="502" y="531"/>
                </a:lnTo>
                <a:lnTo>
                  <a:pt x="502" y="578"/>
                </a:lnTo>
                <a:close/>
                <a:moveTo>
                  <a:pt x="426" y="578"/>
                </a:moveTo>
                <a:lnTo>
                  <a:pt x="379" y="578"/>
                </a:lnTo>
                <a:lnTo>
                  <a:pt x="379" y="531"/>
                </a:lnTo>
                <a:lnTo>
                  <a:pt x="426" y="531"/>
                </a:lnTo>
                <a:lnTo>
                  <a:pt x="426" y="578"/>
                </a:lnTo>
                <a:close/>
                <a:moveTo>
                  <a:pt x="351" y="578"/>
                </a:moveTo>
                <a:lnTo>
                  <a:pt x="303" y="578"/>
                </a:lnTo>
                <a:lnTo>
                  <a:pt x="303" y="531"/>
                </a:lnTo>
                <a:lnTo>
                  <a:pt x="351" y="531"/>
                </a:lnTo>
                <a:lnTo>
                  <a:pt x="351" y="578"/>
                </a:lnTo>
                <a:close/>
                <a:moveTo>
                  <a:pt x="48" y="578"/>
                </a:moveTo>
                <a:lnTo>
                  <a:pt x="0" y="578"/>
                </a:lnTo>
                <a:lnTo>
                  <a:pt x="0" y="531"/>
                </a:lnTo>
                <a:lnTo>
                  <a:pt x="48" y="531"/>
                </a:lnTo>
                <a:lnTo>
                  <a:pt x="48" y="578"/>
                </a:lnTo>
                <a:close/>
                <a:moveTo>
                  <a:pt x="3306" y="502"/>
                </a:moveTo>
                <a:lnTo>
                  <a:pt x="3257" y="502"/>
                </a:lnTo>
                <a:lnTo>
                  <a:pt x="3257" y="455"/>
                </a:lnTo>
                <a:lnTo>
                  <a:pt x="3306" y="455"/>
                </a:lnTo>
                <a:lnTo>
                  <a:pt x="3306" y="502"/>
                </a:lnTo>
                <a:close/>
                <a:moveTo>
                  <a:pt x="3230" y="502"/>
                </a:moveTo>
                <a:lnTo>
                  <a:pt x="3181" y="502"/>
                </a:lnTo>
                <a:lnTo>
                  <a:pt x="3181" y="455"/>
                </a:lnTo>
                <a:lnTo>
                  <a:pt x="3230" y="455"/>
                </a:lnTo>
                <a:lnTo>
                  <a:pt x="3230" y="502"/>
                </a:lnTo>
                <a:close/>
                <a:moveTo>
                  <a:pt x="3155" y="502"/>
                </a:moveTo>
                <a:lnTo>
                  <a:pt x="3105" y="502"/>
                </a:lnTo>
                <a:lnTo>
                  <a:pt x="3105" y="455"/>
                </a:lnTo>
                <a:lnTo>
                  <a:pt x="3155" y="455"/>
                </a:lnTo>
                <a:lnTo>
                  <a:pt x="3155" y="502"/>
                </a:lnTo>
                <a:close/>
                <a:moveTo>
                  <a:pt x="3079" y="502"/>
                </a:moveTo>
                <a:lnTo>
                  <a:pt x="3029" y="502"/>
                </a:lnTo>
                <a:lnTo>
                  <a:pt x="3029" y="455"/>
                </a:lnTo>
                <a:lnTo>
                  <a:pt x="3079" y="455"/>
                </a:lnTo>
                <a:lnTo>
                  <a:pt x="3079" y="502"/>
                </a:lnTo>
                <a:close/>
                <a:moveTo>
                  <a:pt x="3003" y="502"/>
                </a:moveTo>
                <a:lnTo>
                  <a:pt x="2954" y="502"/>
                </a:lnTo>
                <a:lnTo>
                  <a:pt x="2954" y="455"/>
                </a:lnTo>
                <a:lnTo>
                  <a:pt x="3003" y="455"/>
                </a:lnTo>
                <a:lnTo>
                  <a:pt x="3003" y="502"/>
                </a:lnTo>
                <a:close/>
                <a:moveTo>
                  <a:pt x="2928" y="502"/>
                </a:moveTo>
                <a:lnTo>
                  <a:pt x="2878" y="502"/>
                </a:lnTo>
                <a:lnTo>
                  <a:pt x="2878" y="455"/>
                </a:lnTo>
                <a:lnTo>
                  <a:pt x="2928" y="455"/>
                </a:lnTo>
                <a:lnTo>
                  <a:pt x="2928" y="502"/>
                </a:lnTo>
                <a:close/>
                <a:moveTo>
                  <a:pt x="2852" y="502"/>
                </a:moveTo>
                <a:lnTo>
                  <a:pt x="2802" y="502"/>
                </a:lnTo>
                <a:lnTo>
                  <a:pt x="2802" y="455"/>
                </a:lnTo>
                <a:lnTo>
                  <a:pt x="2852" y="455"/>
                </a:lnTo>
                <a:lnTo>
                  <a:pt x="2852" y="502"/>
                </a:lnTo>
                <a:close/>
                <a:moveTo>
                  <a:pt x="2776" y="502"/>
                </a:moveTo>
                <a:lnTo>
                  <a:pt x="2726" y="502"/>
                </a:lnTo>
                <a:lnTo>
                  <a:pt x="2726" y="455"/>
                </a:lnTo>
                <a:lnTo>
                  <a:pt x="2776" y="455"/>
                </a:lnTo>
                <a:lnTo>
                  <a:pt x="2776" y="502"/>
                </a:lnTo>
                <a:close/>
                <a:moveTo>
                  <a:pt x="2700" y="502"/>
                </a:moveTo>
                <a:lnTo>
                  <a:pt x="2651" y="502"/>
                </a:lnTo>
                <a:lnTo>
                  <a:pt x="2651" y="455"/>
                </a:lnTo>
                <a:lnTo>
                  <a:pt x="2700" y="455"/>
                </a:lnTo>
                <a:lnTo>
                  <a:pt x="2700" y="502"/>
                </a:lnTo>
                <a:close/>
                <a:moveTo>
                  <a:pt x="2622" y="502"/>
                </a:moveTo>
                <a:lnTo>
                  <a:pt x="2575" y="502"/>
                </a:lnTo>
                <a:lnTo>
                  <a:pt x="2575" y="455"/>
                </a:lnTo>
                <a:lnTo>
                  <a:pt x="2622" y="455"/>
                </a:lnTo>
                <a:lnTo>
                  <a:pt x="2622" y="502"/>
                </a:lnTo>
                <a:close/>
                <a:moveTo>
                  <a:pt x="2547" y="502"/>
                </a:moveTo>
                <a:lnTo>
                  <a:pt x="2499" y="502"/>
                </a:lnTo>
                <a:lnTo>
                  <a:pt x="2499" y="455"/>
                </a:lnTo>
                <a:lnTo>
                  <a:pt x="2547" y="455"/>
                </a:lnTo>
                <a:lnTo>
                  <a:pt x="2547" y="502"/>
                </a:lnTo>
                <a:close/>
                <a:moveTo>
                  <a:pt x="2471" y="502"/>
                </a:moveTo>
                <a:lnTo>
                  <a:pt x="2424" y="502"/>
                </a:lnTo>
                <a:lnTo>
                  <a:pt x="2424" y="455"/>
                </a:lnTo>
                <a:lnTo>
                  <a:pt x="2471" y="455"/>
                </a:lnTo>
                <a:lnTo>
                  <a:pt x="2471" y="502"/>
                </a:lnTo>
                <a:close/>
                <a:moveTo>
                  <a:pt x="2395" y="502"/>
                </a:moveTo>
                <a:lnTo>
                  <a:pt x="2348" y="502"/>
                </a:lnTo>
                <a:lnTo>
                  <a:pt x="2348" y="455"/>
                </a:lnTo>
                <a:lnTo>
                  <a:pt x="2395" y="455"/>
                </a:lnTo>
                <a:lnTo>
                  <a:pt x="2395" y="502"/>
                </a:lnTo>
                <a:close/>
                <a:moveTo>
                  <a:pt x="2319" y="502"/>
                </a:moveTo>
                <a:lnTo>
                  <a:pt x="2272" y="502"/>
                </a:lnTo>
                <a:lnTo>
                  <a:pt x="2272" y="455"/>
                </a:lnTo>
                <a:lnTo>
                  <a:pt x="2319" y="455"/>
                </a:lnTo>
                <a:lnTo>
                  <a:pt x="2319" y="502"/>
                </a:lnTo>
                <a:close/>
                <a:moveTo>
                  <a:pt x="2244" y="502"/>
                </a:moveTo>
                <a:lnTo>
                  <a:pt x="2196" y="502"/>
                </a:lnTo>
                <a:lnTo>
                  <a:pt x="2196" y="455"/>
                </a:lnTo>
                <a:lnTo>
                  <a:pt x="2244" y="455"/>
                </a:lnTo>
                <a:lnTo>
                  <a:pt x="2244" y="502"/>
                </a:lnTo>
                <a:close/>
                <a:moveTo>
                  <a:pt x="2168" y="502"/>
                </a:moveTo>
                <a:lnTo>
                  <a:pt x="2121" y="502"/>
                </a:lnTo>
                <a:lnTo>
                  <a:pt x="2121" y="455"/>
                </a:lnTo>
                <a:lnTo>
                  <a:pt x="2168" y="455"/>
                </a:lnTo>
                <a:lnTo>
                  <a:pt x="2168" y="502"/>
                </a:lnTo>
                <a:close/>
                <a:moveTo>
                  <a:pt x="2092" y="502"/>
                </a:moveTo>
                <a:lnTo>
                  <a:pt x="2045" y="502"/>
                </a:lnTo>
                <a:lnTo>
                  <a:pt x="2045" y="455"/>
                </a:lnTo>
                <a:lnTo>
                  <a:pt x="2092" y="455"/>
                </a:lnTo>
                <a:lnTo>
                  <a:pt x="2092" y="502"/>
                </a:lnTo>
                <a:close/>
                <a:moveTo>
                  <a:pt x="2016" y="502"/>
                </a:moveTo>
                <a:lnTo>
                  <a:pt x="1969" y="502"/>
                </a:lnTo>
                <a:lnTo>
                  <a:pt x="1969" y="455"/>
                </a:lnTo>
                <a:lnTo>
                  <a:pt x="2016" y="455"/>
                </a:lnTo>
                <a:lnTo>
                  <a:pt x="2016" y="502"/>
                </a:lnTo>
                <a:close/>
                <a:moveTo>
                  <a:pt x="1941" y="502"/>
                </a:moveTo>
                <a:lnTo>
                  <a:pt x="1893" y="502"/>
                </a:lnTo>
                <a:lnTo>
                  <a:pt x="1893" y="455"/>
                </a:lnTo>
                <a:lnTo>
                  <a:pt x="1941" y="455"/>
                </a:lnTo>
                <a:lnTo>
                  <a:pt x="1941" y="502"/>
                </a:lnTo>
                <a:close/>
                <a:moveTo>
                  <a:pt x="1789" y="502"/>
                </a:moveTo>
                <a:lnTo>
                  <a:pt x="1742" y="502"/>
                </a:lnTo>
                <a:lnTo>
                  <a:pt x="1742" y="455"/>
                </a:lnTo>
                <a:lnTo>
                  <a:pt x="1789" y="455"/>
                </a:lnTo>
                <a:lnTo>
                  <a:pt x="1789" y="502"/>
                </a:lnTo>
                <a:close/>
                <a:moveTo>
                  <a:pt x="1714" y="502"/>
                </a:moveTo>
                <a:lnTo>
                  <a:pt x="1666" y="502"/>
                </a:lnTo>
                <a:lnTo>
                  <a:pt x="1666" y="455"/>
                </a:lnTo>
                <a:lnTo>
                  <a:pt x="1714" y="455"/>
                </a:lnTo>
                <a:lnTo>
                  <a:pt x="1714" y="502"/>
                </a:lnTo>
                <a:close/>
                <a:moveTo>
                  <a:pt x="1562" y="502"/>
                </a:moveTo>
                <a:lnTo>
                  <a:pt x="1515" y="502"/>
                </a:lnTo>
                <a:lnTo>
                  <a:pt x="1515" y="455"/>
                </a:lnTo>
                <a:lnTo>
                  <a:pt x="1562" y="455"/>
                </a:lnTo>
                <a:lnTo>
                  <a:pt x="1562" y="502"/>
                </a:lnTo>
                <a:close/>
                <a:moveTo>
                  <a:pt x="1184" y="502"/>
                </a:moveTo>
                <a:lnTo>
                  <a:pt x="1136" y="502"/>
                </a:lnTo>
                <a:lnTo>
                  <a:pt x="1136" y="455"/>
                </a:lnTo>
                <a:lnTo>
                  <a:pt x="1184" y="455"/>
                </a:lnTo>
                <a:lnTo>
                  <a:pt x="1184" y="502"/>
                </a:lnTo>
                <a:close/>
                <a:moveTo>
                  <a:pt x="956" y="502"/>
                </a:moveTo>
                <a:lnTo>
                  <a:pt x="909" y="502"/>
                </a:lnTo>
                <a:lnTo>
                  <a:pt x="909" y="455"/>
                </a:lnTo>
                <a:lnTo>
                  <a:pt x="956" y="455"/>
                </a:lnTo>
                <a:lnTo>
                  <a:pt x="956" y="502"/>
                </a:lnTo>
                <a:close/>
                <a:moveTo>
                  <a:pt x="881" y="502"/>
                </a:moveTo>
                <a:lnTo>
                  <a:pt x="833" y="502"/>
                </a:lnTo>
                <a:lnTo>
                  <a:pt x="833" y="455"/>
                </a:lnTo>
                <a:lnTo>
                  <a:pt x="881" y="455"/>
                </a:lnTo>
                <a:lnTo>
                  <a:pt x="881" y="502"/>
                </a:lnTo>
                <a:close/>
                <a:moveTo>
                  <a:pt x="729" y="502"/>
                </a:moveTo>
                <a:lnTo>
                  <a:pt x="682" y="502"/>
                </a:lnTo>
                <a:lnTo>
                  <a:pt x="682" y="455"/>
                </a:lnTo>
                <a:lnTo>
                  <a:pt x="729" y="455"/>
                </a:lnTo>
                <a:lnTo>
                  <a:pt x="729" y="502"/>
                </a:lnTo>
                <a:close/>
                <a:moveTo>
                  <a:pt x="653" y="502"/>
                </a:moveTo>
                <a:lnTo>
                  <a:pt x="606" y="502"/>
                </a:lnTo>
                <a:lnTo>
                  <a:pt x="606" y="455"/>
                </a:lnTo>
                <a:lnTo>
                  <a:pt x="653" y="455"/>
                </a:lnTo>
                <a:lnTo>
                  <a:pt x="653" y="502"/>
                </a:lnTo>
                <a:close/>
                <a:moveTo>
                  <a:pt x="578" y="502"/>
                </a:moveTo>
                <a:lnTo>
                  <a:pt x="530" y="502"/>
                </a:lnTo>
                <a:lnTo>
                  <a:pt x="530" y="455"/>
                </a:lnTo>
                <a:lnTo>
                  <a:pt x="578" y="455"/>
                </a:lnTo>
                <a:lnTo>
                  <a:pt x="578" y="502"/>
                </a:lnTo>
                <a:close/>
                <a:moveTo>
                  <a:pt x="502" y="502"/>
                </a:moveTo>
                <a:lnTo>
                  <a:pt x="455" y="502"/>
                </a:lnTo>
                <a:lnTo>
                  <a:pt x="455" y="455"/>
                </a:lnTo>
                <a:lnTo>
                  <a:pt x="502" y="455"/>
                </a:lnTo>
                <a:lnTo>
                  <a:pt x="502" y="502"/>
                </a:lnTo>
                <a:close/>
                <a:moveTo>
                  <a:pt x="426" y="502"/>
                </a:moveTo>
                <a:lnTo>
                  <a:pt x="379" y="502"/>
                </a:lnTo>
                <a:lnTo>
                  <a:pt x="379" y="455"/>
                </a:lnTo>
                <a:lnTo>
                  <a:pt x="426" y="455"/>
                </a:lnTo>
                <a:lnTo>
                  <a:pt x="426" y="502"/>
                </a:lnTo>
                <a:close/>
                <a:moveTo>
                  <a:pt x="351" y="502"/>
                </a:moveTo>
                <a:lnTo>
                  <a:pt x="303" y="502"/>
                </a:lnTo>
                <a:lnTo>
                  <a:pt x="303" y="455"/>
                </a:lnTo>
                <a:lnTo>
                  <a:pt x="351" y="455"/>
                </a:lnTo>
                <a:lnTo>
                  <a:pt x="351" y="502"/>
                </a:lnTo>
                <a:close/>
                <a:moveTo>
                  <a:pt x="275" y="502"/>
                </a:moveTo>
                <a:lnTo>
                  <a:pt x="227" y="502"/>
                </a:lnTo>
                <a:lnTo>
                  <a:pt x="227" y="455"/>
                </a:lnTo>
                <a:lnTo>
                  <a:pt x="275" y="455"/>
                </a:lnTo>
                <a:lnTo>
                  <a:pt x="275" y="502"/>
                </a:lnTo>
                <a:close/>
                <a:moveTo>
                  <a:pt x="123" y="502"/>
                </a:moveTo>
                <a:lnTo>
                  <a:pt x="76" y="502"/>
                </a:lnTo>
                <a:lnTo>
                  <a:pt x="76" y="455"/>
                </a:lnTo>
                <a:lnTo>
                  <a:pt x="123" y="455"/>
                </a:lnTo>
                <a:lnTo>
                  <a:pt x="123" y="502"/>
                </a:lnTo>
                <a:close/>
                <a:moveTo>
                  <a:pt x="3458" y="426"/>
                </a:moveTo>
                <a:lnTo>
                  <a:pt x="3408" y="426"/>
                </a:lnTo>
                <a:lnTo>
                  <a:pt x="3408" y="379"/>
                </a:lnTo>
                <a:lnTo>
                  <a:pt x="3458" y="379"/>
                </a:lnTo>
                <a:lnTo>
                  <a:pt x="3458" y="426"/>
                </a:lnTo>
                <a:close/>
                <a:moveTo>
                  <a:pt x="3382" y="426"/>
                </a:moveTo>
                <a:lnTo>
                  <a:pt x="3332" y="426"/>
                </a:lnTo>
                <a:lnTo>
                  <a:pt x="3332" y="379"/>
                </a:lnTo>
                <a:lnTo>
                  <a:pt x="3382" y="379"/>
                </a:lnTo>
                <a:lnTo>
                  <a:pt x="3382" y="426"/>
                </a:lnTo>
                <a:close/>
                <a:moveTo>
                  <a:pt x="3306" y="426"/>
                </a:moveTo>
                <a:lnTo>
                  <a:pt x="3257" y="426"/>
                </a:lnTo>
                <a:lnTo>
                  <a:pt x="3257" y="379"/>
                </a:lnTo>
                <a:lnTo>
                  <a:pt x="3306" y="379"/>
                </a:lnTo>
                <a:lnTo>
                  <a:pt x="3306" y="426"/>
                </a:lnTo>
                <a:close/>
                <a:moveTo>
                  <a:pt x="3230" y="426"/>
                </a:moveTo>
                <a:lnTo>
                  <a:pt x="3181" y="426"/>
                </a:lnTo>
                <a:lnTo>
                  <a:pt x="3181" y="379"/>
                </a:lnTo>
                <a:lnTo>
                  <a:pt x="3230" y="379"/>
                </a:lnTo>
                <a:lnTo>
                  <a:pt x="3230" y="426"/>
                </a:lnTo>
                <a:close/>
                <a:moveTo>
                  <a:pt x="3155" y="426"/>
                </a:moveTo>
                <a:lnTo>
                  <a:pt x="3105" y="426"/>
                </a:lnTo>
                <a:lnTo>
                  <a:pt x="3105" y="379"/>
                </a:lnTo>
                <a:lnTo>
                  <a:pt x="3155" y="379"/>
                </a:lnTo>
                <a:lnTo>
                  <a:pt x="3155" y="426"/>
                </a:lnTo>
                <a:close/>
                <a:moveTo>
                  <a:pt x="3079" y="426"/>
                </a:moveTo>
                <a:lnTo>
                  <a:pt x="3029" y="426"/>
                </a:lnTo>
                <a:lnTo>
                  <a:pt x="3029" y="379"/>
                </a:lnTo>
                <a:lnTo>
                  <a:pt x="3079" y="379"/>
                </a:lnTo>
                <a:lnTo>
                  <a:pt x="3079" y="426"/>
                </a:lnTo>
                <a:close/>
                <a:moveTo>
                  <a:pt x="3003" y="426"/>
                </a:moveTo>
                <a:lnTo>
                  <a:pt x="2954" y="426"/>
                </a:lnTo>
                <a:lnTo>
                  <a:pt x="2954" y="379"/>
                </a:lnTo>
                <a:lnTo>
                  <a:pt x="3003" y="379"/>
                </a:lnTo>
                <a:lnTo>
                  <a:pt x="3003" y="426"/>
                </a:lnTo>
                <a:close/>
                <a:moveTo>
                  <a:pt x="2928" y="426"/>
                </a:moveTo>
                <a:lnTo>
                  <a:pt x="2878" y="426"/>
                </a:lnTo>
                <a:lnTo>
                  <a:pt x="2878" y="379"/>
                </a:lnTo>
                <a:lnTo>
                  <a:pt x="2928" y="379"/>
                </a:lnTo>
                <a:lnTo>
                  <a:pt x="2928" y="426"/>
                </a:lnTo>
                <a:close/>
                <a:moveTo>
                  <a:pt x="2852" y="426"/>
                </a:moveTo>
                <a:lnTo>
                  <a:pt x="2802" y="426"/>
                </a:lnTo>
                <a:lnTo>
                  <a:pt x="2802" y="379"/>
                </a:lnTo>
                <a:lnTo>
                  <a:pt x="2852" y="379"/>
                </a:lnTo>
                <a:lnTo>
                  <a:pt x="2852" y="426"/>
                </a:lnTo>
                <a:close/>
                <a:moveTo>
                  <a:pt x="2776" y="426"/>
                </a:moveTo>
                <a:lnTo>
                  <a:pt x="2726" y="426"/>
                </a:lnTo>
                <a:lnTo>
                  <a:pt x="2726" y="379"/>
                </a:lnTo>
                <a:lnTo>
                  <a:pt x="2776" y="379"/>
                </a:lnTo>
                <a:lnTo>
                  <a:pt x="2776" y="426"/>
                </a:lnTo>
                <a:close/>
                <a:moveTo>
                  <a:pt x="2700" y="426"/>
                </a:moveTo>
                <a:lnTo>
                  <a:pt x="2651" y="426"/>
                </a:lnTo>
                <a:lnTo>
                  <a:pt x="2651" y="379"/>
                </a:lnTo>
                <a:lnTo>
                  <a:pt x="2700" y="379"/>
                </a:lnTo>
                <a:lnTo>
                  <a:pt x="2700" y="426"/>
                </a:lnTo>
                <a:close/>
                <a:moveTo>
                  <a:pt x="2622" y="426"/>
                </a:moveTo>
                <a:lnTo>
                  <a:pt x="2575" y="426"/>
                </a:lnTo>
                <a:lnTo>
                  <a:pt x="2575" y="379"/>
                </a:lnTo>
                <a:lnTo>
                  <a:pt x="2622" y="379"/>
                </a:lnTo>
                <a:lnTo>
                  <a:pt x="2622" y="426"/>
                </a:lnTo>
                <a:close/>
                <a:moveTo>
                  <a:pt x="2547" y="426"/>
                </a:moveTo>
                <a:lnTo>
                  <a:pt x="2499" y="426"/>
                </a:lnTo>
                <a:lnTo>
                  <a:pt x="2499" y="379"/>
                </a:lnTo>
                <a:lnTo>
                  <a:pt x="2547" y="379"/>
                </a:lnTo>
                <a:lnTo>
                  <a:pt x="2547" y="426"/>
                </a:lnTo>
                <a:close/>
                <a:moveTo>
                  <a:pt x="2471" y="426"/>
                </a:moveTo>
                <a:lnTo>
                  <a:pt x="2424" y="426"/>
                </a:lnTo>
                <a:lnTo>
                  <a:pt x="2424" y="379"/>
                </a:lnTo>
                <a:lnTo>
                  <a:pt x="2471" y="379"/>
                </a:lnTo>
                <a:lnTo>
                  <a:pt x="2471" y="426"/>
                </a:lnTo>
                <a:close/>
                <a:moveTo>
                  <a:pt x="2395" y="426"/>
                </a:moveTo>
                <a:lnTo>
                  <a:pt x="2348" y="426"/>
                </a:lnTo>
                <a:lnTo>
                  <a:pt x="2348" y="379"/>
                </a:lnTo>
                <a:lnTo>
                  <a:pt x="2395" y="379"/>
                </a:lnTo>
                <a:lnTo>
                  <a:pt x="2395" y="426"/>
                </a:lnTo>
                <a:close/>
                <a:moveTo>
                  <a:pt x="2319" y="426"/>
                </a:moveTo>
                <a:lnTo>
                  <a:pt x="2272" y="426"/>
                </a:lnTo>
                <a:lnTo>
                  <a:pt x="2272" y="379"/>
                </a:lnTo>
                <a:lnTo>
                  <a:pt x="2319" y="379"/>
                </a:lnTo>
                <a:lnTo>
                  <a:pt x="2319" y="426"/>
                </a:lnTo>
                <a:close/>
                <a:moveTo>
                  <a:pt x="2244" y="426"/>
                </a:moveTo>
                <a:lnTo>
                  <a:pt x="2196" y="426"/>
                </a:lnTo>
                <a:lnTo>
                  <a:pt x="2196" y="379"/>
                </a:lnTo>
                <a:lnTo>
                  <a:pt x="2244" y="379"/>
                </a:lnTo>
                <a:lnTo>
                  <a:pt x="2244" y="426"/>
                </a:lnTo>
                <a:close/>
                <a:moveTo>
                  <a:pt x="2168" y="426"/>
                </a:moveTo>
                <a:lnTo>
                  <a:pt x="2121" y="426"/>
                </a:lnTo>
                <a:lnTo>
                  <a:pt x="2121" y="379"/>
                </a:lnTo>
                <a:lnTo>
                  <a:pt x="2168" y="379"/>
                </a:lnTo>
                <a:lnTo>
                  <a:pt x="2168" y="426"/>
                </a:lnTo>
                <a:close/>
                <a:moveTo>
                  <a:pt x="2092" y="426"/>
                </a:moveTo>
                <a:lnTo>
                  <a:pt x="2045" y="426"/>
                </a:lnTo>
                <a:lnTo>
                  <a:pt x="2045" y="379"/>
                </a:lnTo>
                <a:lnTo>
                  <a:pt x="2092" y="379"/>
                </a:lnTo>
                <a:lnTo>
                  <a:pt x="2092" y="426"/>
                </a:lnTo>
                <a:close/>
                <a:moveTo>
                  <a:pt x="2016" y="426"/>
                </a:moveTo>
                <a:lnTo>
                  <a:pt x="1969" y="426"/>
                </a:lnTo>
                <a:lnTo>
                  <a:pt x="1969" y="379"/>
                </a:lnTo>
                <a:lnTo>
                  <a:pt x="2016" y="379"/>
                </a:lnTo>
                <a:lnTo>
                  <a:pt x="2016" y="426"/>
                </a:lnTo>
                <a:close/>
                <a:moveTo>
                  <a:pt x="1941" y="426"/>
                </a:moveTo>
                <a:lnTo>
                  <a:pt x="1893" y="426"/>
                </a:lnTo>
                <a:lnTo>
                  <a:pt x="1893" y="379"/>
                </a:lnTo>
                <a:lnTo>
                  <a:pt x="1941" y="379"/>
                </a:lnTo>
                <a:lnTo>
                  <a:pt x="1941" y="426"/>
                </a:lnTo>
                <a:close/>
                <a:moveTo>
                  <a:pt x="1865" y="426"/>
                </a:moveTo>
                <a:lnTo>
                  <a:pt x="1818" y="426"/>
                </a:lnTo>
                <a:lnTo>
                  <a:pt x="1818" y="379"/>
                </a:lnTo>
                <a:lnTo>
                  <a:pt x="1865" y="379"/>
                </a:lnTo>
                <a:lnTo>
                  <a:pt x="1865" y="426"/>
                </a:lnTo>
                <a:close/>
                <a:moveTo>
                  <a:pt x="1789" y="426"/>
                </a:moveTo>
                <a:lnTo>
                  <a:pt x="1742" y="426"/>
                </a:lnTo>
                <a:lnTo>
                  <a:pt x="1742" y="379"/>
                </a:lnTo>
                <a:lnTo>
                  <a:pt x="1789" y="379"/>
                </a:lnTo>
                <a:lnTo>
                  <a:pt x="1789" y="426"/>
                </a:lnTo>
                <a:close/>
                <a:moveTo>
                  <a:pt x="1486" y="426"/>
                </a:moveTo>
                <a:lnTo>
                  <a:pt x="1439" y="426"/>
                </a:lnTo>
                <a:lnTo>
                  <a:pt x="1439" y="379"/>
                </a:lnTo>
                <a:lnTo>
                  <a:pt x="1486" y="379"/>
                </a:lnTo>
                <a:lnTo>
                  <a:pt x="1486" y="426"/>
                </a:lnTo>
                <a:close/>
                <a:moveTo>
                  <a:pt x="1411" y="426"/>
                </a:moveTo>
                <a:lnTo>
                  <a:pt x="1363" y="426"/>
                </a:lnTo>
                <a:lnTo>
                  <a:pt x="1363" y="379"/>
                </a:lnTo>
                <a:lnTo>
                  <a:pt x="1411" y="379"/>
                </a:lnTo>
                <a:lnTo>
                  <a:pt x="1411" y="426"/>
                </a:lnTo>
                <a:close/>
                <a:moveTo>
                  <a:pt x="1259" y="426"/>
                </a:moveTo>
                <a:lnTo>
                  <a:pt x="1212" y="426"/>
                </a:lnTo>
                <a:lnTo>
                  <a:pt x="1212" y="379"/>
                </a:lnTo>
                <a:lnTo>
                  <a:pt x="1259" y="379"/>
                </a:lnTo>
                <a:lnTo>
                  <a:pt x="1259" y="426"/>
                </a:lnTo>
                <a:close/>
                <a:moveTo>
                  <a:pt x="1184" y="426"/>
                </a:moveTo>
                <a:lnTo>
                  <a:pt x="1136" y="426"/>
                </a:lnTo>
                <a:lnTo>
                  <a:pt x="1136" y="379"/>
                </a:lnTo>
                <a:lnTo>
                  <a:pt x="1184" y="379"/>
                </a:lnTo>
                <a:lnTo>
                  <a:pt x="1184" y="426"/>
                </a:lnTo>
                <a:close/>
                <a:moveTo>
                  <a:pt x="956" y="426"/>
                </a:moveTo>
                <a:lnTo>
                  <a:pt x="909" y="426"/>
                </a:lnTo>
                <a:lnTo>
                  <a:pt x="909" y="379"/>
                </a:lnTo>
                <a:lnTo>
                  <a:pt x="956" y="379"/>
                </a:lnTo>
                <a:lnTo>
                  <a:pt x="956" y="426"/>
                </a:lnTo>
                <a:close/>
                <a:moveTo>
                  <a:pt x="881" y="426"/>
                </a:moveTo>
                <a:lnTo>
                  <a:pt x="833" y="426"/>
                </a:lnTo>
                <a:lnTo>
                  <a:pt x="833" y="379"/>
                </a:lnTo>
                <a:lnTo>
                  <a:pt x="881" y="379"/>
                </a:lnTo>
                <a:lnTo>
                  <a:pt x="881" y="426"/>
                </a:lnTo>
                <a:close/>
                <a:moveTo>
                  <a:pt x="805" y="426"/>
                </a:moveTo>
                <a:lnTo>
                  <a:pt x="758" y="426"/>
                </a:lnTo>
                <a:lnTo>
                  <a:pt x="758" y="379"/>
                </a:lnTo>
                <a:lnTo>
                  <a:pt x="805" y="379"/>
                </a:lnTo>
                <a:lnTo>
                  <a:pt x="805" y="426"/>
                </a:lnTo>
                <a:close/>
                <a:moveTo>
                  <a:pt x="729" y="426"/>
                </a:moveTo>
                <a:lnTo>
                  <a:pt x="682" y="426"/>
                </a:lnTo>
                <a:lnTo>
                  <a:pt x="682" y="379"/>
                </a:lnTo>
                <a:lnTo>
                  <a:pt x="729" y="379"/>
                </a:lnTo>
                <a:lnTo>
                  <a:pt x="729" y="426"/>
                </a:lnTo>
                <a:close/>
                <a:moveTo>
                  <a:pt x="653" y="426"/>
                </a:moveTo>
                <a:lnTo>
                  <a:pt x="606" y="426"/>
                </a:lnTo>
                <a:lnTo>
                  <a:pt x="606" y="379"/>
                </a:lnTo>
                <a:lnTo>
                  <a:pt x="653" y="379"/>
                </a:lnTo>
                <a:lnTo>
                  <a:pt x="653" y="426"/>
                </a:lnTo>
                <a:close/>
                <a:moveTo>
                  <a:pt x="578" y="426"/>
                </a:moveTo>
                <a:lnTo>
                  <a:pt x="530" y="426"/>
                </a:lnTo>
                <a:lnTo>
                  <a:pt x="530" y="379"/>
                </a:lnTo>
                <a:lnTo>
                  <a:pt x="578" y="379"/>
                </a:lnTo>
                <a:lnTo>
                  <a:pt x="578" y="426"/>
                </a:lnTo>
                <a:close/>
                <a:moveTo>
                  <a:pt x="502" y="426"/>
                </a:moveTo>
                <a:lnTo>
                  <a:pt x="455" y="426"/>
                </a:lnTo>
                <a:lnTo>
                  <a:pt x="455" y="379"/>
                </a:lnTo>
                <a:lnTo>
                  <a:pt x="502" y="379"/>
                </a:lnTo>
                <a:lnTo>
                  <a:pt x="502" y="426"/>
                </a:lnTo>
                <a:close/>
                <a:moveTo>
                  <a:pt x="426" y="426"/>
                </a:moveTo>
                <a:lnTo>
                  <a:pt x="379" y="426"/>
                </a:lnTo>
                <a:lnTo>
                  <a:pt x="379" y="379"/>
                </a:lnTo>
                <a:lnTo>
                  <a:pt x="426" y="379"/>
                </a:lnTo>
                <a:lnTo>
                  <a:pt x="426" y="426"/>
                </a:lnTo>
                <a:close/>
                <a:moveTo>
                  <a:pt x="351" y="426"/>
                </a:moveTo>
                <a:lnTo>
                  <a:pt x="303" y="426"/>
                </a:lnTo>
                <a:lnTo>
                  <a:pt x="303" y="379"/>
                </a:lnTo>
                <a:lnTo>
                  <a:pt x="351" y="379"/>
                </a:lnTo>
                <a:lnTo>
                  <a:pt x="351" y="426"/>
                </a:lnTo>
                <a:close/>
                <a:moveTo>
                  <a:pt x="275" y="426"/>
                </a:moveTo>
                <a:lnTo>
                  <a:pt x="227" y="426"/>
                </a:lnTo>
                <a:lnTo>
                  <a:pt x="227" y="379"/>
                </a:lnTo>
                <a:lnTo>
                  <a:pt x="275" y="379"/>
                </a:lnTo>
                <a:lnTo>
                  <a:pt x="275" y="426"/>
                </a:lnTo>
                <a:close/>
                <a:moveTo>
                  <a:pt x="199" y="426"/>
                </a:moveTo>
                <a:lnTo>
                  <a:pt x="152" y="426"/>
                </a:lnTo>
                <a:lnTo>
                  <a:pt x="152" y="379"/>
                </a:lnTo>
                <a:lnTo>
                  <a:pt x="199" y="379"/>
                </a:lnTo>
                <a:lnTo>
                  <a:pt x="199" y="426"/>
                </a:lnTo>
                <a:close/>
                <a:moveTo>
                  <a:pt x="123" y="426"/>
                </a:moveTo>
                <a:lnTo>
                  <a:pt x="76" y="426"/>
                </a:lnTo>
                <a:lnTo>
                  <a:pt x="76" y="379"/>
                </a:lnTo>
                <a:lnTo>
                  <a:pt x="123" y="379"/>
                </a:lnTo>
                <a:lnTo>
                  <a:pt x="123" y="426"/>
                </a:lnTo>
                <a:close/>
                <a:moveTo>
                  <a:pt x="48" y="426"/>
                </a:moveTo>
                <a:lnTo>
                  <a:pt x="0" y="426"/>
                </a:lnTo>
                <a:lnTo>
                  <a:pt x="0" y="379"/>
                </a:lnTo>
                <a:lnTo>
                  <a:pt x="48" y="379"/>
                </a:lnTo>
                <a:lnTo>
                  <a:pt x="48" y="426"/>
                </a:lnTo>
                <a:close/>
                <a:moveTo>
                  <a:pt x="3382" y="351"/>
                </a:moveTo>
                <a:lnTo>
                  <a:pt x="3332" y="351"/>
                </a:lnTo>
                <a:lnTo>
                  <a:pt x="3332" y="303"/>
                </a:lnTo>
                <a:lnTo>
                  <a:pt x="3382" y="303"/>
                </a:lnTo>
                <a:lnTo>
                  <a:pt x="3382" y="351"/>
                </a:lnTo>
                <a:close/>
                <a:moveTo>
                  <a:pt x="3306" y="351"/>
                </a:moveTo>
                <a:lnTo>
                  <a:pt x="3257" y="351"/>
                </a:lnTo>
                <a:lnTo>
                  <a:pt x="3257" y="303"/>
                </a:lnTo>
                <a:lnTo>
                  <a:pt x="3306" y="303"/>
                </a:lnTo>
                <a:lnTo>
                  <a:pt x="3306" y="351"/>
                </a:lnTo>
                <a:close/>
                <a:moveTo>
                  <a:pt x="3230" y="351"/>
                </a:moveTo>
                <a:lnTo>
                  <a:pt x="3181" y="351"/>
                </a:lnTo>
                <a:lnTo>
                  <a:pt x="3181" y="303"/>
                </a:lnTo>
                <a:lnTo>
                  <a:pt x="3230" y="303"/>
                </a:lnTo>
                <a:lnTo>
                  <a:pt x="3230" y="351"/>
                </a:lnTo>
                <a:close/>
                <a:moveTo>
                  <a:pt x="3155" y="351"/>
                </a:moveTo>
                <a:lnTo>
                  <a:pt x="3105" y="351"/>
                </a:lnTo>
                <a:lnTo>
                  <a:pt x="3105" y="303"/>
                </a:lnTo>
                <a:lnTo>
                  <a:pt x="3155" y="303"/>
                </a:lnTo>
                <a:lnTo>
                  <a:pt x="3155" y="351"/>
                </a:lnTo>
                <a:close/>
                <a:moveTo>
                  <a:pt x="3079" y="351"/>
                </a:moveTo>
                <a:lnTo>
                  <a:pt x="3029" y="351"/>
                </a:lnTo>
                <a:lnTo>
                  <a:pt x="3029" y="303"/>
                </a:lnTo>
                <a:lnTo>
                  <a:pt x="3079" y="303"/>
                </a:lnTo>
                <a:lnTo>
                  <a:pt x="3079" y="351"/>
                </a:lnTo>
                <a:close/>
                <a:moveTo>
                  <a:pt x="3003" y="351"/>
                </a:moveTo>
                <a:lnTo>
                  <a:pt x="2954" y="351"/>
                </a:lnTo>
                <a:lnTo>
                  <a:pt x="2954" y="303"/>
                </a:lnTo>
                <a:lnTo>
                  <a:pt x="3003" y="303"/>
                </a:lnTo>
                <a:lnTo>
                  <a:pt x="3003" y="351"/>
                </a:lnTo>
                <a:close/>
                <a:moveTo>
                  <a:pt x="2928" y="351"/>
                </a:moveTo>
                <a:lnTo>
                  <a:pt x="2878" y="351"/>
                </a:lnTo>
                <a:lnTo>
                  <a:pt x="2878" y="303"/>
                </a:lnTo>
                <a:lnTo>
                  <a:pt x="2928" y="303"/>
                </a:lnTo>
                <a:lnTo>
                  <a:pt x="2928" y="351"/>
                </a:lnTo>
                <a:close/>
                <a:moveTo>
                  <a:pt x="2852" y="351"/>
                </a:moveTo>
                <a:lnTo>
                  <a:pt x="2802" y="351"/>
                </a:lnTo>
                <a:lnTo>
                  <a:pt x="2802" y="303"/>
                </a:lnTo>
                <a:lnTo>
                  <a:pt x="2852" y="303"/>
                </a:lnTo>
                <a:lnTo>
                  <a:pt x="2852" y="351"/>
                </a:lnTo>
                <a:close/>
                <a:moveTo>
                  <a:pt x="2776" y="351"/>
                </a:moveTo>
                <a:lnTo>
                  <a:pt x="2726" y="351"/>
                </a:lnTo>
                <a:lnTo>
                  <a:pt x="2726" y="303"/>
                </a:lnTo>
                <a:lnTo>
                  <a:pt x="2776" y="303"/>
                </a:lnTo>
                <a:lnTo>
                  <a:pt x="2776" y="351"/>
                </a:lnTo>
                <a:close/>
                <a:moveTo>
                  <a:pt x="2700" y="351"/>
                </a:moveTo>
                <a:lnTo>
                  <a:pt x="2651" y="351"/>
                </a:lnTo>
                <a:lnTo>
                  <a:pt x="2651" y="303"/>
                </a:lnTo>
                <a:lnTo>
                  <a:pt x="2700" y="303"/>
                </a:lnTo>
                <a:lnTo>
                  <a:pt x="2700" y="351"/>
                </a:lnTo>
                <a:close/>
                <a:moveTo>
                  <a:pt x="2622" y="351"/>
                </a:moveTo>
                <a:lnTo>
                  <a:pt x="2575" y="351"/>
                </a:lnTo>
                <a:lnTo>
                  <a:pt x="2575" y="303"/>
                </a:lnTo>
                <a:lnTo>
                  <a:pt x="2622" y="303"/>
                </a:lnTo>
                <a:lnTo>
                  <a:pt x="2622" y="351"/>
                </a:lnTo>
                <a:close/>
                <a:moveTo>
                  <a:pt x="2547" y="351"/>
                </a:moveTo>
                <a:lnTo>
                  <a:pt x="2499" y="351"/>
                </a:lnTo>
                <a:lnTo>
                  <a:pt x="2499" y="303"/>
                </a:lnTo>
                <a:lnTo>
                  <a:pt x="2547" y="303"/>
                </a:lnTo>
                <a:lnTo>
                  <a:pt x="2547" y="351"/>
                </a:lnTo>
                <a:close/>
                <a:moveTo>
                  <a:pt x="2471" y="351"/>
                </a:moveTo>
                <a:lnTo>
                  <a:pt x="2424" y="351"/>
                </a:lnTo>
                <a:lnTo>
                  <a:pt x="2424" y="303"/>
                </a:lnTo>
                <a:lnTo>
                  <a:pt x="2471" y="303"/>
                </a:lnTo>
                <a:lnTo>
                  <a:pt x="2471" y="351"/>
                </a:lnTo>
                <a:close/>
                <a:moveTo>
                  <a:pt x="2395" y="351"/>
                </a:moveTo>
                <a:lnTo>
                  <a:pt x="2348" y="351"/>
                </a:lnTo>
                <a:lnTo>
                  <a:pt x="2348" y="303"/>
                </a:lnTo>
                <a:lnTo>
                  <a:pt x="2395" y="303"/>
                </a:lnTo>
                <a:lnTo>
                  <a:pt x="2395" y="351"/>
                </a:lnTo>
                <a:close/>
                <a:moveTo>
                  <a:pt x="2319" y="351"/>
                </a:moveTo>
                <a:lnTo>
                  <a:pt x="2272" y="351"/>
                </a:lnTo>
                <a:lnTo>
                  <a:pt x="2272" y="303"/>
                </a:lnTo>
                <a:lnTo>
                  <a:pt x="2319" y="303"/>
                </a:lnTo>
                <a:lnTo>
                  <a:pt x="2319" y="351"/>
                </a:lnTo>
                <a:close/>
                <a:moveTo>
                  <a:pt x="2244" y="351"/>
                </a:moveTo>
                <a:lnTo>
                  <a:pt x="2196" y="351"/>
                </a:lnTo>
                <a:lnTo>
                  <a:pt x="2196" y="303"/>
                </a:lnTo>
                <a:lnTo>
                  <a:pt x="2244" y="303"/>
                </a:lnTo>
                <a:lnTo>
                  <a:pt x="2244" y="351"/>
                </a:lnTo>
                <a:close/>
                <a:moveTo>
                  <a:pt x="2168" y="351"/>
                </a:moveTo>
                <a:lnTo>
                  <a:pt x="2121" y="351"/>
                </a:lnTo>
                <a:lnTo>
                  <a:pt x="2121" y="303"/>
                </a:lnTo>
                <a:lnTo>
                  <a:pt x="2168" y="303"/>
                </a:lnTo>
                <a:lnTo>
                  <a:pt x="2168" y="351"/>
                </a:lnTo>
                <a:close/>
                <a:moveTo>
                  <a:pt x="2016" y="351"/>
                </a:moveTo>
                <a:lnTo>
                  <a:pt x="1969" y="351"/>
                </a:lnTo>
                <a:lnTo>
                  <a:pt x="1969" y="303"/>
                </a:lnTo>
                <a:lnTo>
                  <a:pt x="2016" y="303"/>
                </a:lnTo>
                <a:lnTo>
                  <a:pt x="2016" y="351"/>
                </a:lnTo>
                <a:close/>
                <a:moveTo>
                  <a:pt x="1941" y="351"/>
                </a:moveTo>
                <a:lnTo>
                  <a:pt x="1893" y="351"/>
                </a:lnTo>
                <a:lnTo>
                  <a:pt x="1893" y="303"/>
                </a:lnTo>
                <a:lnTo>
                  <a:pt x="1941" y="303"/>
                </a:lnTo>
                <a:lnTo>
                  <a:pt x="1941" y="351"/>
                </a:lnTo>
                <a:close/>
                <a:moveTo>
                  <a:pt x="1865" y="351"/>
                </a:moveTo>
                <a:lnTo>
                  <a:pt x="1818" y="351"/>
                </a:lnTo>
                <a:lnTo>
                  <a:pt x="1818" y="303"/>
                </a:lnTo>
                <a:lnTo>
                  <a:pt x="1865" y="303"/>
                </a:lnTo>
                <a:lnTo>
                  <a:pt x="1865" y="351"/>
                </a:lnTo>
                <a:close/>
                <a:moveTo>
                  <a:pt x="1335" y="351"/>
                </a:moveTo>
                <a:lnTo>
                  <a:pt x="1288" y="351"/>
                </a:lnTo>
                <a:lnTo>
                  <a:pt x="1288" y="303"/>
                </a:lnTo>
                <a:lnTo>
                  <a:pt x="1335" y="303"/>
                </a:lnTo>
                <a:lnTo>
                  <a:pt x="1335" y="351"/>
                </a:lnTo>
                <a:close/>
                <a:moveTo>
                  <a:pt x="1259" y="351"/>
                </a:moveTo>
                <a:lnTo>
                  <a:pt x="1212" y="351"/>
                </a:lnTo>
                <a:lnTo>
                  <a:pt x="1212" y="303"/>
                </a:lnTo>
                <a:lnTo>
                  <a:pt x="1259" y="303"/>
                </a:lnTo>
                <a:lnTo>
                  <a:pt x="1259" y="351"/>
                </a:lnTo>
                <a:close/>
                <a:moveTo>
                  <a:pt x="1184" y="351"/>
                </a:moveTo>
                <a:lnTo>
                  <a:pt x="1136" y="351"/>
                </a:lnTo>
                <a:lnTo>
                  <a:pt x="1136" y="303"/>
                </a:lnTo>
                <a:lnTo>
                  <a:pt x="1184" y="303"/>
                </a:lnTo>
                <a:lnTo>
                  <a:pt x="1184" y="351"/>
                </a:lnTo>
                <a:close/>
                <a:moveTo>
                  <a:pt x="1032" y="351"/>
                </a:moveTo>
                <a:lnTo>
                  <a:pt x="985" y="351"/>
                </a:lnTo>
                <a:lnTo>
                  <a:pt x="985" y="303"/>
                </a:lnTo>
                <a:lnTo>
                  <a:pt x="1032" y="303"/>
                </a:lnTo>
                <a:lnTo>
                  <a:pt x="1032" y="351"/>
                </a:lnTo>
                <a:close/>
                <a:moveTo>
                  <a:pt x="956" y="351"/>
                </a:moveTo>
                <a:lnTo>
                  <a:pt x="909" y="351"/>
                </a:lnTo>
                <a:lnTo>
                  <a:pt x="909" y="303"/>
                </a:lnTo>
                <a:lnTo>
                  <a:pt x="956" y="303"/>
                </a:lnTo>
                <a:lnTo>
                  <a:pt x="956" y="351"/>
                </a:lnTo>
                <a:close/>
                <a:moveTo>
                  <a:pt x="805" y="351"/>
                </a:moveTo>
                <a:lnTo>
                  <a:pt x="758" y="351"/>
                </a:lnTo>
                <a:lnTo>
                  <a:pt x="758" y="303"/>
                </a:lnTo>
                <a:lnTo>
                  <a:pt x="805" y="303"/>
                </a:lnTo>
                <a:lnTo>
                  <a:pt x="805" y="351"/>
                </a:lnTo>
                <a:close/>
                <a:moveTo>
                  <a:pt x="729" y="351"/>
                </a:moveTo>
                <a:lnTo>
                  <a:pt x="682" y="351"/>
                </a:lnTo>
                <a:lnTo>
                  <a:pt x="682" y="303"/>
                </a:lnTo>
                <a:lnTo>
                  <a:pt x="729" y="303"/>
                </a:lnTo>
                <a:lnTo>
                  <a:pt x="729" y="351"/>
                </a:lnTo>
                <a:close/>
                <a:moveTo>
                  <a:pt x="653" y="351"/>
                </a:moveTo>
                <a:lnTo>
                  <a:pt x="606" y="351"/>
                </a:lnTo>
                <a:lnTo>
                  <a:pt x="606" y="303"/>
                </a:lnTo>
                <a:lnTo>
                  <a:pt x="653" y="303"/>
                </a:lnTo>
                <a:lnTo>
                  <a:pt x="653" y="351"/>
                </a:lnTo>
                <a:close/>
                <a:moveTo>
                  <a:pt x="578" y="351"/>
                </a:moveTo>
                <a:lnTo>
                  <a:pt x="530" y="351"/>
                </a:lnTo>
                <a:lnTo>
                  <a:pt x="530" y="303"/>
                </a:lnTo>
                <a:lnTo>
                  <a:pt x="578" y="303"/>
                </a:lnTo>
                <a:lnTo>
                  <a:pt x="578" y="351"/>
                </a:lnTo>
                <a:close/>
                <a:moveTo>
                  <a:pt x="502" y="351"/>
                </a:moveTo>
                <a:lnTo>
                  <a:pt x="455" y="351"/>
                </a:lnTo>
                <a:lnTo>
                  <a:pt x="455" y="303"/>
                </a:lnTo>
                <a:lnTo>
                  <a:pt x="502" y="303"/>
                </a:lnTo>
                <a:lnTo>
                  <a:pt x="502" y="351"/>
                </a:lnTo>
                <a:close/>
                <a:moveTo>
                  <a:pt x="426" y="351"/>
                </a:moveTo>
                <a:lnTo>
                  <a:pt x="379" y="351"/>
                </a:lnTo>
                <a:lnTo>
                  <a:pt x="379" y="303"/>
                </a:lnTo>
                <a:lnTo>
                  <a:pt x="426" y="303"/>
                </a:lnTo>
                <a:lnTo>
                  <a:pt x="426" y="351"/>
                </a:lnTo>
                <a:close/>
                <a:moveTo>
                  <a:pt x="351" y="351"/>
                </a:moveTo>
                <a:lnTo>
                  <a:pt x="303" y="351"/>
                </a:lnTo>
                <a:lnTo>
                  <a:pt x="303" y="303"/>
                </a:lnTo>
                <a:lnTo>
                  <a:pt x="351" y="303"/>
                </a:lnTo>
                <a:lnTo>
                  <a:pt x="351" y="351"/>
                </a:lnTo>
                <a:close/>
                <a:moveTo>
                  <a:pt x="275" y="351"/>
                </a:moveTo>
                <a:lnTo>
                  <a:pt x="227" y="351"/>
                </a:lnTo>
                <a:lnTo>
                  <a:pt x="227" y="303"/>
                </a:lnTo>
                <a:lnTo>
                  <a:pt x="275" y="303"/>
                </a:lnTo>
                <a:lnTo>
                  <a:pt x="275" y="351"/>
                </a:lnTo>
                <a:close/>
                <a:moveTo>
                  <a:pt x="199" y="351"/>
                </a:moveTo>
                <a:lnTo>
                  <a:pt x="152" y="351"/>
                </a:lnTo>
                <a:lnTo>
                  <a:pt x="152" y="303"/>
                </a:lnTo>
                <a:lnTo>
                  <a:pt x="199" y="303"/>
                </a:lnTo>
                <a:lnTo>
                  <a:pt x="199" y="351"/>
                </a:lnTo>
                <a:close/>
                <a:moveTo>
                  <a:pt x="123" y="351"/>
                </a:moveTo>
                <a:lnTo>
                  <a:pt x="76" y="351"/>
                </a:lnTo>
                <a:lnTo>
                  <a:pt x="76" y="303"/>
                </a:lnTo>
                <a:lnTo>
                  <a:pt x="123" y="303"/>
                </a:lnTo>
                <a:lnTo>
                  <a:pt x="123" y="351"/>
                </a:lnTo>
                <a:close/>
                <a:moveTo>
                  <a:pt x="48" y="351"/>
                </a:moveTo>
                <a:lnTo>
                  <a:pt x="0" y="351"/>
                </a:lnTo>
                <a:lnTo>
                  <a:pt x="0" y="303"/>
                </a:lnTo>
                <a:lnTo>
                  <a:pt x="48" y="303"/>
                </a:lnTo>
                <a:lnTo>
                  <a:pt x="48" y="351"/>
                </a:lnTo>
                <a:close/>
                <a:moveTo>
                  <a:pt x="3079" y="275"/>
                </a:moveTo>
                <a:lnTo>
                  <a:pt x="3029" y="275"/>
                </a:lnTo>
                <a:lnTo>
                  <a:pt x="3029" y="228"/>
                </a:lnTo>
                <a:lnTo>
                  <a:pt x="3079" y="228"/>
                </a:lnTo>
                <a:lnTo>
                  <a:pt x="3079" y="275"/>
                </a:lnTo>
                <a:close/>
                <a:moveTo>
                  <a:pt x="3003" y="275"/>
                </a:moveTo>
                <a:lnTo>
                  <a:pt x="2954" y="275"/>
                </a:lnTo>
                <a:lnTo>
                  <a:pt x="2954" y="228"/>
                </a:lnTo>
                <a:lnTo>
                  <a:pt x="3003" y="228"/>
                </a:lnTo>
                <a:lnTo>
                  <a:pt x="3003" y="275"/>
                </a:lnTo>
                <a:close/>
                <a:moveTo>
                  <a:pt x="2852" y="275"/>
                </a:moveTo>
                <a:lnTo>
                  <a:pt x="2802" y="275"/>
                </a:lnTo>
                <a:lnTo>
                  <a:pt x="2802" y="228"/>
                </a:lnTo>
                <a:lnTo>
                  <a:pt x="2852" y="228"/>
                </a:lnTo>
                <a:lnTo>
                  <a:pt x="2852" y="275"/>
                </a:lnTo>
                <a:close/>
                <a:moveTo>
                  <a:pt x="2776" y="275"/>
                </a:moveTo>
                <a:lnTo>
                  <a:pt x="2726" y="275"/>
                </a:lnTo>
                <a:lnTo>
                  <a:pt x="2726" y="228"/>
                </a:lnTo>
                <a:lnTo>
                  <a:pt x="2776" y="228"/>
                </a:lnTo>
                <a:lnTo>
                  <a:pt x="2776" y="275"/>
                </a:lnTo>
                <a:close/>
                <a:moveTo>
                  <a:pt x="2700" y="275"/>
                </a:moveTo>
                <a:lnTo>
                  <a:pt x="2651" y="275"/>
                </a:lnTo>
                <a:lnTo>
                  <a:pt x="2651" y="228"/>
                </a:lnTo>
                <a:lnTo>
                  <a:pt x="2700" y="228"/>
                </a:lnTo>
                <a:lnTo>
                  <a:pt x="2700" y="275"/>
                </a:lnTo>
                <a:close/>
                <a:moveTo>
                  <a:pt x="2622" y="275"/>
                </a:moveTo>
                <a:lnTo>
                  <a:pt x="2575" y="275"/>
                </a:lnTo>
                <a:lnTo>
                  <a:pt x="2575" y="228"/>
                </a:lnTo>
                <a:lnTo>
                  <a:pt x="2622" y="228"/>
                </a:lnTo>
                <a:lnTo>
                  <a:pt x="2622" y="275"/>
                </a:lnTo>
                <a:close/>
                <a:moveTo>
                  <a:pt x="2547" y="275"/>
                </a:moveTo>
                <a:lnTo>
                  <a:pt x="2499" y="275"/>
                </a:lnTo>
                <a:lnTo>
                  <a:pt x="2499" y="228"/>
                </a:lnTo>
                <a:lnTo>
                  <a:pt x="2547" y="228"/>
                </a:lnTo>
                <a:lnTo>
                  <a:pt x="2547" y="275"/>
                </a:lnTo>
                <a:close/>
                <a:moveTo>
                  <a:pt x="2471" y="275"/>
                </a:moveTo>
                <a:lnTo>
                  <a:pt x="2424" y="275"/>
                </a:lnTo>
                <a:lnTo>
                  <a:pt x="2424" y="228"/>
                </a:lnTo>
                <a:lnTo>
                  <a:pt x="2471" y="228"/>
                </a:lnTo>
                <a:lnTo>
                  <a:pt x="2471" y="275"/>
                </a:lnTo>
                <a:close/>
                <a:moveTo>
                  <a:pt x="2395" y="275"/>
                </a:moveTo>
                <a:lnTo>
                  <a:pt x="2348" y="275"/>
                </a:lnTo>
                <a:lnTo>
                  <a:pt x="2348" y="228"/>
                </a:lnTo>
                <a:lnTo>
                  <a:pt x="2395" y="228"/>
                </a:lnTo>
                <a:lnTo>
                  <a:pt x="2395" y="275"/>
                </a:lnTo>
                <a:close/>
                <a:moveTo>
                  <a:pt x="2319" y="275"/>
                </a:moveTo>
                <a:lnTo>
                  <a:pt x="2272" y="275"/>
                </a:lnTo>
                <a:lnTo>
                  <a:pt x="2272" y="228"/>
                </a:lnTo>
                <a:lnTo>
                  <a:pt x="2319" y="228"/>
                </a:lnTo>
                <a:lnTo>
                  <a:pt x="2319" y="275"/>
                </a:lnTo>
                <a:close/>
                <a:moveTo>
                  <a:pt x="2168" y="275"/>
                </a:moveTo>
                <a:lnTo>
                  <a:pt x="2121" y="275"/>
                </a:lnTo>
                <a:lnTo>
                  <a:pt x="2121" y="228"/>
                </a:lnTo>
                <a:lnTo>
                  <a:pt x="2168" y="228"/>
                </a:lnTo>
                <a:lnTo>
                  <a:pt x="2168" y="275"/>
                </a:lnTo>
                <a:close/>
                <a:moveTo>
                  <a:pt x="1411" y="275"/>
                </a:moveTo>
                <a:lnTo>
                  <a:pt x="1363" y="275"/>
                </a:lnTo>
                <a:lnTo>
                  <a:pt x="1363" y="228"/>
                </a:lnTo>
                <a:lnTo>
                  <a:pt x="1411" y="228"/>
                </a:lnTo>
                <a:lnTo>
                  <a:pt x="1411" y="275"/>
                </a:lnTo>
                <a:close/>
                <a:moveTo>
                  <a:pt x="1335" y="275"/>
                </a:moveTo>
                <a:lnTo>
                  <a:pt x="1288" y="275"/>
                </a:lnTo>
                <a:lnTo>
                  <a:pt x="1288" y="228"/>
                </a:lnTo>
                <a:lnTo>
                  <a:pt x="1335" y="228"/>
                </a:lnTo>
                <a:lnTo>
                  <a:pt x="1335" y="275"/>
                </a:lnTo>
                <a:close/>
                <a:moveTo>
                  <a:pt x="1259" y="275"/>
                </a:moveTo>
                <a:lnTo>
                  <a:pt x="1212" y="275"/>
                </a:lnTo>
                <a:lnTo>
                  <a:pt x="1212" y="228"/>
                </a:lnTo>
                <a:lnTo>
                  <a:pt x="1259" y="228"/>
                </a:lnTo>
                <a:lnTo>
                  <a:pt x="1259" y="275"/>
                </a:lnTo>
                <a:close/>
                <a:moveTo>
                  <a:pt x="1184" y="275"/>
                </a:moveTo>
                <a:lnTo>
                  <a:pt x="1136" y="275"/>
                </a:lnTo>
                <a:lnTo>
                  <a:pt x="1136" y="228"/>
                </a:lnTo>
                <a:lnTo>
                  <a:pt x="1184" y="228"/>
                </a:lnTo>
                <a:lnTo>
                  <a:pt x="1184" y="275"/>
                </a:lnTo>
                <a:close/>
                <a:moveTo>
                  <a:pt x="1108" y="275"/>
                </a:moveTo>
                <a:lnTo>
                  <a:pt x="1060" y="275"/>
                </a:lnTo>
                <a:lnTo>
                  <a:pt x="1060" y="228"/>
                </a:lnTo>
                <a:lnTo>
                  <a:pt x="1108" y="228"/>
                </a:lnTo>
                <a:lnTo>
                  <a:pt x="1108" y="275"/>
                </a:lnTo>
                <a:close/>
                <a:moveTo>
                  <a:pt x="881" y="275"/>
                </a:moveTo>
                <a:lnTo>
                  <a:pt x="833" y="275"/>
                </a:lnTo>
                <a:lnTo>
                  <a:pt x="833" y="228"/>
                </a:lnTo>
                <a:lnTo>
                  <a:pt x="881" y="228"/>
                </a:lnTo>
                <a:lnTo>
                  <a:pt x="881" y="275"/>
                </a:lnTo>
                <a:close/>
                <a:moveTo>
                  <a:pt x="805" y="275"/>
                </a:moveTo>
                <a:lnTo>
                  <a:pt x="758" y="275"/>
                </a:lnTo>
                <a:lnTo>
                  <a:pt x="758" y="228"/>
                </a:lnTo>
                <a:lnTo>
                  <a:pt x="805" y="228"/>
                </a:lnTo>
                <a:lnTo>
                  <a:pt x="805" y="275"/>
                </a:lnTo>
                <a:close/>
                <a:moveTo>
                  <a:pt x="729" y="275"/>
                </a:moveTo>
                <a:lnTo>
                  <a:pt x="682" y="275"/>
                </a:lnTo>
                <a:lnTo>
                  <a:pt x="682" y="228"/>
                </a:lnTo>
                <a:lnTo>
                  <a:pt x="729" y="228"/>
                </a:lnTo>
                <a:lnTo>
                  <a:pt x="729" y="275"/>
                </a:lnTo>
                <a:close/>
                <a:moveTo>
                  <a:pt x="578" y="275"/>
                </a:moveTo>
                <a:lnTo>
                  <a:pt x="530" y="275"/>
                </a:lnTo>
                <a:lnTo>
                  <a:pt x="530" y="228"/>
                </a:lnTo>
                <a:lnTo>
                  <a:pt x="578" y="228"/>
                </a:lnTo>
                <a:lnTo>
                  <a:pt x="578" y="275"/>
                </a:lnTo>
                <a:close/>
                <a:moveTo>
                  <a:pt x="502" y="275"/>
                </a:moveTo>
                <a:lnTo>
                  <a:pt x="455" y="275"/>
                </a:lnTo>
                <a:lnTo>
                  <a:pt x="455" y="228"/>
                </a:lnTo>
                <a:lnTo>
                  <a:pt x="502" y="228"/>
                </a:lnTo>
                <a:lnTo>
                  <a:pt x="502" y="275"/>
                </a:lnTo>
                <a:close/>
                <a:moveTo>
                  <a:pt x="426" y="275"/>
                </a:moveTo>
                <a:lnTo>
                  <a:pt x="379" y="275"/>
                </a:lnTo>
                <a:lnTo>
                  <a:pt x="379" y="228"/>
                </a:lnTo>
                <a:lnTo>
                  <a:pt x="426" y="228"/>
                </a:lnTo>
                <a:lnTo>
                  <a:pt x="426" y="275"/>
                </a:lnTo>
                <a:close/>
                <a:moveTo>
                  <a:pt x="123" y="275"/>
                </a:moveTo>
                <a:lnTo>
                  <a:pt x="76" y="275"/>
                </a:lnTo>
                <a:lnTo>
                  <a:pt x="76" y="228"/>
                </a:lnTo>
                <a:lnTo>
                  <a:pt x="123" y="228"/>
                </a:lnTo>
                <a:lnTo>
                  <a:pt x="123" y="275"/>
                </a:lnTo>
                <a:close/>
                <a:moveTo>
                  <a:pt x="3003" y="199"/>
                </a:moveTo>
                <a:lnTo>
                  <a:pt x="2954" y="199"/>
                </a:lnTo>
                <a:lnTo>
                  <a:pt x="2954" y="152"/>
                </a:lnTo>
                <a:lnTo>
                  <a:pt x="3003" y="152"/>
                </a:lnTo>
                <a:lnTo>
                  <a:pt x="3003" y="199"/>
                </a:lnTo>
                <a:close/>
                <a:moveTo>
                  <a:pt x="2700" y="199"/>
                </a:moveTo>
                <a:lnTo>
                  <a:pt x="2651" y="199"/>
                </a:lnTo>
                <a:lnTo>
                  <a:pt x="2651" y="152"/>
                </a:lnTo>
                <a:lnTo>
                  <a:pt x="2700" y="152"/>
                </a:lnTo>
                <a:lnTo>
                  <a:pt x="2700" y="199"/>
                </a:lnTo>
                <a:close/>
                <a:moveTo>
                  <a:pt x="2622" y="199"/>
                </a:moveTo>
                <a:lnTo>
                  <a:pt x="2575" y="199"/>
                </a:lnTo>
                <a:lnTo>
                  <a:pt x="2575" y="152"/>
                </a:lnTo>
                <a:lnTo>
                  <a:pt x="2622" y="152"/>
                </a:lnTo>
                <a:lnTo>
                  <a:pt x="2622" y="199"/>
                </a:lnTo>
                <a:close/>
                <a:moveTo>
                  <a:pt x="2547" y="199"/>
                </a:moveTo>
                <a:lnTo>
                  <a:pt x="2499" y="199"/>
                </a:lnTo>
                <a:lnTo>
                  <a:pt x="2499" y="152"/>
                </a:lnTo>
                <a:lnTo>
                  <a:pt x="2547" y="152"/>
                </a:lnTo>
                <a:lnTo>
                  <a:pt x="2547" y="199"/>
                </a:lnTo>
                <a:close/>
                <a:moveTo>
                  <a:pt x="2244" y="199"/>
                </a:moveTo>
                <a:lnTo>
                  <a:pt x="2196" y="199"/>
                </a:lnTo>
                <a:lnTo>
                  <a:pt x="2196" y="152"/>
                </a:lnTo>
                <a:lnTo>
                  <a:pt x="2244" y="152"/>
                </a:lnTo>
                <a:lnTo>
                  <a:pt x="2244" y="199"/>
                </a:lnTo>
                <a:close/>
                <a:moveTo>
                  <a:pt x="1865" y="199"/>
                </a:moveTo>
                <a:lnTo>
                  <a:pt x="1818" y="199"/>
                </a:lnTo>
                <a:lnTo>
                  <a:pt x="1818" y="152"/>
                </a:lnTo>
                <a:lnTo>
                  <a:pt x="1865" y="152"/>
                </a:lnTo>
                <a:lnTo>
                  <a:pt x="1865" y="199"/>
                </a:lnTo>
                <a:close/>
                <a:moveTo>
                  <a:pt x="1411" y="199"/>
                </a:moveTo>
                <a:lnTo>
                  <a:pt x="1363" y="199"/>
                </a:lnTo>
                <a:lnTo>
                  <a:pt x="1363" y="152"/>
                </a:lnTo>
                <a:lnTo>
                  <a:pt x="1411" y="152"/>
                </a:lnTo>
                <a:lnTo>
                  <a:pt x="1411" y="199"/>
                </a:lnTo>
                <a:close/>
                <a:moveTo>
                  <a:pt x="1335" y="199"/>
                </a:moveTo>
                <a:lnTo>
                  <a:pt x="1288" y="199"/>
                </a:lnTo>
                <a:lnTo>
                  <a:pt x="1288" y="152"/>
                </a:lnTo>
                <a:lnTo>
                  <a:pt x="1335" y="152"/>
                </a:lnTo>
                <a:lnTo>
                  <a:pt x="1335" y="199"/>
                </a:lnTo>
                <a:close/>
                <a:moveTo>
                  <a:pt x="1259" y="199"/>
                </a:moveTo>
                <a:lnTo>
                  <a:pt x="1212" y="199"/>
                </a:lnTo>
                <a:lnTo>
                  <a:pt x="1212" y="152"/>
                </a:lnTo>
                <a:lnTo>
                  <a:pt x="1259" y="152"/>
                </a:lnTo>
                <a:lnTo>
                  <a:pt x="1259" y="199"/>
                </a:lnTo>
                <a:close/>
                <a:moveTo>
                  <a:pt x="1184" y="199"/>
                </a:moveTo>
                <a:lnTo>
                  <a:pt x="1136" y="199"/>
                </a:lnTo>
                <a:lnTo>
                  <a:pt x="1136" y="152"/>
                </a:lnTo>
                <a:lnTo>
                  <a:pt x="1184" y="152"/>
                </a:lnTo>
                <a:lnTo>
                  <a:pt x="1184" y="199"/>
                </a:lnTo>
                <a:close/>
                <a:moveTo>
                  <a:pt x="1108" y="199"/>
                </a:moveTo>
                <a:lnTo>
                  <a:pt x="1060" y="199"/>
                </a:lnTo>
                <a:lnTo>
                  <a:pt x="1060" y="152"/>
                </a:lnTo>
                <a:lnTo>
                  <a:pt x="1108" y="152"/>
                </a:lnTo>
                <a:lnTo>
                  <a:pt x="1108" y="199"/>
                </a:lnTo>
                <a:close/>
                <a:moveTo>
                  <a:pt x="1032" y="199"/>
                </a:moveTo>
                <a:lnTo>
                  <a:pt x="985" y="199"/>
                </a:lnTo>
                <a:lnTo>
                  <a:pt x="985" y="152"/>
                </a:lnTo>
                <a:lnTo>
                  <a:pt x="1032" y="152"/>
                </a:lnTo>
                <a:lnTo>
                  <a:pt x="1032" y="199"/>
                </a:lnTo>
                <a:close/>
                <a:moveTo>
                  <a:pt x="805" y="199"/>
                </a:moveTo>
                <a:lnTo>
                  <a:pt x="758" y="199"/>
                </a:lnTo>
                <a:lnTo>
                  <a:pt x="758" y="152"/>
                </a:lnTo>
                <a:lnTo>
                  <a:pt x="805" y="152"/>
                </a:lnTo>
                <a:lnTo>
                  <a:pt x="805" y="199"/>
                </a:lnTo>
                <a:close/>
                <a:moveTo>
                  <a:pt x="729" y="199"/>
                </a:moveTo>
                <a:lnTo>
                  <a:pt x="682" y="199"/>
                </a:lnTo>
                <a:lnTo>
                  <a:pt x="682" y="152"/>
                </a:lnTo>
                <a:lnTo>
                  <a:pt x="729" y="152"/>
                </a:lnTo>
                <a:lnTo>
                  <a:pt x="729" y="199"/>
                </a:lnTo>
                <a:close/>
                <a:moveTo>
                  <a:pt x="653" y="199"/>
                </a:moveTo>
                <a:lnTo>
                  <a:pt x="606" y="199"/>
                </a:lnTo>
                <a:lnTo>
                  <a:pt x="606" y="152"/>
                </a:lnTo>
                <a:lnTo>
                  <a:pt x="653" y="152"/>
                </a:lnTo>
                <a:lnTo>
                  <a:pt x="653" y="199"/>
                </a:lnTo>
                <a:close/>
                <a:moveTo>
                  <a:pt x="578" y="199"/>
                </a:moveTo>
                <a:lnTo>
                  <a:pt x="530" y="199"/>
                </a:lnTo>
                <a:lnTo>
                  <a:pt x="530" y="152"/>
                </a:lnTo>
                <a:lnTo>
                  <a:pt x="578" y="152"/>
                </a:lnTo>
                <a:lnTo>
                  <a:pt x="578" y="199"/>
                </a:lnTo>
                <a:close/>
                <a:moveTo>
                  <a:pt x="502" y="199"/>
                </a:moveTo>
                <a:lnTo>
                  <a:pt x="455" y="199"/>
                </a:lnTo>
                <a:lnTo>
                  <a:pt x="455" y="152"/>
                </a:lnTo>
                <a:lnTo>
                  <a:pt x="502" y="152"/>
                </a:lnTo>
                <a:lnTo>
                  <a:pt x="502" y="199"/>
                </a:lnTo>
                <a:close/>
                <a:moveTo>
                  <a:pt x="2622" y="123"/>
                </a:moveTo>
                <a:lnTo>
                  <a:pt x="2575" y="123"/>
                </a:lnTo>
                <a:lnTo>
                  <a:pt x="2575" y="76"/>
                </a:lnTo>
                <a:lnTo>
                  <a:pt x="2622" y="76"/>
                </a:lnTo>
                <a:lnTo>
                  <a:pt x="2622" y="123"/>
                </a:lnTo>
                <a:close/>
                <a:moveTo>
                  <a:pt x="1865" y="123"/>
                </a:moveTo>
                <a:lnTo>
                  <a:pt x="1818" y="123"/>
                </a:lnTo>
                <a:lnTo>
                  <a:pt x="1818" y="76"/>
                </a:lnTo>
                <a:lnTo>
                  <a:pt x="1865" y="76"/>
                </a:lnTo>
                <a:lnTo>
                  <a:pt x="1865" y="123"/>
                </a:lnTo>
                <a:close/>
                <a:moveTo>
                  <a:pt x="1789" y="123"/>
                </a:moveTo>
                <a:lnTo>
                  <a:pt x="1742" y="123"/>
                </a:lnTo>
                <a:lnTo>
                  <a:pt x="1742" y="76"/>
                </a:lnTo>
                <a:lnTo>
                  <a:pt x="1789" y="76"/>
                </a:lnTo>
                <a:lnTo>
                  <a:pt x="1789" y="123"/>
                </a:lnTo>
                <a:close/>
                <a:moveTo>
                  <a:pt x="1411" y="123"/>
                </a:moveTo>
                <a:lnTo>
                  <a:pt x="1363" y="123"/>
                </a:lnTo>
                <a:lnTo>
                  <a:pt x="1363" y="76"/>
                </a:lnTo>
                <a:lnTo>
                  <a:pt x="1411" y="76"/>
                </a:lnTo>
                <a:lnTo>
                  <a:pt x="1411" y="123"/>
                </a:lnTo>
                <a:close/>
                <a:moveTo>
                  <a:pt x="1335" y="123"/>
                </a:moveTo>
                <a:lnTo>
                  <a:pt x="1288" y="123"/>
                </a:lnTo>
                <a:lnTo>
                  <a:pt x="1288" y="76"/>
                </a:lnTo>
                <a:lnTo>
                  <a:pt x="1335" y="76"/>
                </a:lnTo>
                <a:lnTo>
                  <a:pt x="1335" y="123"/>
                </a:lnTo>
                <a:close/>
                <a:moveTo>
                  <a:pt x="1259" y="123"/>
                </a:moveTo>
                <a:lnTo>
                  <a:pt x="1212" y="123"/>
                </a:lnTo>
                <a:lnTo>
                  <a:pt x="1212" y="76"/>
                </a:lnTo>
                <a:lnTo>
                  <a:pt x="1259" y="76"/>
                </a:lnTo>
                <a:lnTo>
                  <a:pt x="1259" y="123"/>
                </a:lnTo>
                <a:close/>
                <a:moveTo>
                  <a:pt x="1184" y="123"/>
                </a:moveTo>
                <a:lnTo>
                  <a:pt x="1136" y="123"/>
                </a:lnTo>
                <a:lnTo>
                  <a:pt x="1136" y="76"/>
                </a:lnTo>
                <a:lnTo>
                  <a:pt x="1184" y="76"/>
                </a:lnTo>
                <a:lnTo>
                  <a:pt x="1184" y="123"/>
                </a:lnTo>
                <a:close/>
                <a:moveTo>
                  <a:pt x="1108" y="123"/>
                </a:moveTo>
                <a:lnTo>
                  <a:pt x="1060" y="123"/>
                </a:lnTo>
                <a:lnTo>
                  <a:pt x="1060" y="76"/>
                </a:lnTo>
                <a:lnTo>
                  <a:pt x="1108" y="76"/>
                </a:lnTo>
                <a:lnTo>
                  <a:pt x="1108" y="123"/>
                </a:lnTo>
                <a:close/>
                <a:moveTo>
                  <a:pt x="1032" y="123"/>
                </a:moveTo>
                <a:lnTo>
                  <a:pt x="985" y="123"/>
                </a:lnTo>
                <a:lnTo>
                  <a:pt x="985" y="76"/>
                </a:lnTo>
                <a:lnTo>
                  <a:pt x="1032" y="76"/>
                </a:lnTo>
                <a:lnTo>
                  <a:pt x="1032" y="123"/>
                </a:lnTo>
                <a:close/>
                <a:moveTo>
                  <a:pt x="881" y="123"/>
                </a:moveTo>
                <a:lnTo>
                  <a:pt x="833" y="123"/>
                </a:lnTo>
                <a:lnTo>
                  <a:pt x="833" y="76"/>
                </a:lnTo>
                <a:lnTo>
                  <a:pt x="881" y="76"/>
                </a:lnTo>
                <a:lnTo>
                  <a:pt x="881" y="123"/>
                </a:lnTo>
                <a:close/>
                <a:moveTo>
                  <a:pt x="805" y="123"/>
                </a:moveTo>
                <a:lnTo>
                  <a:pt x="758" y="123"/>
                </a:lnTo>
                <a:lnTo>
                  <a:pt x="758" y="76"/>
                </a:lnTo>
                <a:lnTo>
                  <a:pt x="805" y="76"/>
                </a:lnTo>
                <a:lnTo>
                  <a:pt x="805" y="123"/>
                </a:lnTo>
                <a:close/>
                <a:moveTo>
                  <a:pt x="729" y="123"/>
                </a:moveTo>
                <a:lnTo>
                  <a:pt x="682" y="123"/>
                </a:lnTo>
                <a:lnTo>
                  <a:pt x="682" y="76"/>
                </a:lnTo>
                <a:lnTo>
                  <a:pt x="729" y="76"/>
                </a:lnTo>
                <a:lnTo>
                  <a:pt x="729" y="123"/>
                </a:lnTo>
                <a:close/>
                <a:moveTo>
                  <a:pt x="578" y="123"/>
                </a:moveTo>
                <a:lnTo>
                  <a:pt x="530" y="123"/>
                </a:lnTo>
                <a:lnTo>
                  <a:pt x="530" y="76"/>
                </a:lnTo>
                <a:lnTo>
                  <a:pt x="578" y="76"/>
                </a:lnTo>
                <a:lnTo>
                  <a:pt x="578" y="123"/>
                </a:lnTo>
                <a:close/>
                <a:moveTo>
                  <a:pt x="2547" y="48"/>
                </a:moveTo>
                <a:lnTo>
                  <a:pt x="2499" y="48"/>
                </a:lnTo>
                <a:lnTo>
                  <a:pt x="2499" y="0"/>
                </a:lnTo>
                <a:lnTo>
                  <a:pt x="2547" y="0"/>
                </a:lnTo>
                <a:lnTo>
                  <a:pt x="2547" y="48"/>
                </a:lnTo>
                <a:close/>
                <a:moveTo>
                  <a:pt x="2244" y="48"/>
                </a:moveTo>
                <a:lnTo>
                  <a:pt x="2196" y="48"/>
                </a:lnTo>
                <a:lnTo>
                  <a:pt x="2196" y="0"/>
                </a:lnTo>
                <a:lnTo>
                  <a:pt x="2244" y="0"/>
                </a:lnTo>
                <a:lnTo>
                  <a:pt x="2244" y="48"/>
                </a:lnTo>
                <a:close/>
                <a:moveTo>
                  <a:pt x="2168" y="48"/>
                </a:moveTo>
                <a:lnTo>
                  <a:pt x="2121" y="48"/>
                </a:lnTo>
                <a:lnTo>
                  <a:pt x="2121" y="0"/>
                </a:lnTo>
                <a:lnTo>
                  <a:pt x="2168" y="0"/>
                </a:lnTo>
                <a:lnTo>
                  <a:pt x="2168" y="48"/>
                </a:lnTo>
                <a:close/>
                <a:moveTo>
                  <a:pt x="1335" y="48"/>
                </a:moveTo>
                <a:lnTo>
                  <a:pt x="1288" y="48"/>
                </a:lnTo>
                <a:lnTo>
                  <a:pt x="1288" y="0"/>
                </a:lnTo>
                <a:lnTo>
                  <a:pt x="1335" y="0"/>
                </a:lnTo>
                <a:lnTo>
                  <a:pt x="1335" y="48"/>
                </a:lnTo>
                <a:close/>
                <a:moveTo>
                  <a:pt x="1259" y="48"/>
                </a:moveTo>
                <a:lnTo>
                  <a:pt x="1212" y="48"/>
                </a:lnTo>
                <a:lnTo>
                  <a:pt x="1212" y="0"/>
                </a:lnTo>
                <a:lnTo>
                  <a:pt x="1259" y="0"/>
                </a:lnTo>
                <a:lnTo>
                  <a:pt x="1259" y="48"/>
                </a:lnTo>
                <a:close/>
                <a:moveTo>
                  <a:pt x="1184" y="48"/>
                </a:moveTo>
                <a:lnTo>
                  <a:pt x="1136" y="48"/>
                </a:lnTo>
                <a:lnTo>
                  <a:pt x="1136" y="0"/>
                </a:lnTo>
                <a:lnTo>
                  <a:pt x="1184" y="0"/>
                </a:lnTo>
                <a:lnTo>
                  <a:pt x="1184" y="48"/>
                </a:lnTo>
                <a:close/>
                <a:moveTo>
                  <a:pt x="1032" y="48"/>
                </a:moveTo>
                <a:lnTo>
                  <a:pt x="985" y="48"/>
                </a:lnTo>
                <a:lnTo>
                  <a:pt x="985" y="0"/>
                </a:lnTo>
                <a:lnTo>
                  <a:pt x="1032" y="0"/>
                </a:lnTo>
                <a:lnTo>
                  <a:pt x="1032" y="48"/>
                </a:lnTo>
                <a:close/>
                <a:moveTo>
                  <a:pt x="956" y="48"/>
                </a:moveTo>
                <a:lnTo>
                  <a:pt x="909" y="48"/>
                </a:lnTo>
                <a:lnTo>
                  <a:pt x="909" y="0"/>
                </a:lnTo>
                <a:lnTo>
                  <a:pt x="956" y="0"/>
                </a:lnTo>
                <a:lnTo>
                  <a:pt x="956" y="48"/>
                </a:lnTo>
                <a:close/>
                <a:moveTo>
                  <a:pt x="881" y="48"/>
                </a:moveTo>
                <a:lnTo>
                  <a:pt x="833" y="48"/>
                </a:lnTo>
                <a:lnTo>
                  <a:pt x="833" y="0"/>
                </a:lnTo>
                <a:lnTo>
                  <a:pt x="881" y="0"/>
                </a:lnTo>
                <a:lnTo>
                  <a:pt x="881" y="48"/>
                </a:lnTo>
                <a:close/>
                <a:moveTo>
                  <a:pt x="805" y="48"/>
                </a:moveTo>
                <a:lnTo>
                  <a:pt x="758" y="48"/>
                </a:lnTo>
                <a:lnTo>
                  <a:pt x="758" y="0"/>
                </a:lnTo>
                <a:lnTo>
                  <a:pt x="805" y="0"/>
                </a:lnTo>
                <a:lnTo>
                  <a:pt x="805" y="48"/>
                </a:lnTo>
                <a:close/>
              </a:path>
            </a:pathLst>
          </a:custGeom>
          <a:solidFill>
            <a:srgbClr val="FFC000">
              <a:alpha val="20000"/>
            </a:srgbClr>
          </a:solidFill>
          <a:ln>
            <a:noFill/>
          </a:ln>
        </p:spPr>
        <p:txBody>
          <a:bodyPr/>
          <a:lstStyle/>
          <a:p>
            <a:endParaRPr lang="zh-CN" altLang="en-US"/>
          </a:p>
        </p:txBody>
      </p:sp>
      <p:sp>
        <p:nvSpPr>
          <p:cNvPr id="3" name="矩形 2"/>
          <p:cNvSpPr/>
          <p:nvPr/>
        </p:nvSpPr>
        <p:spPr>
          <a:xfrm>
            <a:off x="607895" y="5884118"/>
            <a:ext cx="579729" cy="432048"/>
          </a:xfrm>
          <a:prstGeom prst="rect">
            <a:avLst/>
          </a:prstGeom>
          <a:solidFill>
            <a:srgbClr val="D43E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382318" y="5868652"/>
            <a:ext cx="579729" cy="432048"/>
          </a:xfrm>
          <a:prstGeom prst="rect">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031945" y="5860257"/>
            <a:ext cx="579729" cy="432048"/>
          </a:xfrm>
          <a:prstGeom prst="rect">
            <a:avLst/>
          </a:prstGeom>
          <a:solidFill>
            <a:srgbClr val="00A1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681572" y="5860257"/>
            <a:ext cx="579729" cy="432048"/>
          </a:xfrm>
          <a:prstGeom prst="rect">
            <a:avLst/>
          </a:prstGeom>
          <a:solidFill>
            <a:srgbClr val="F1B6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318135" y="5860257"/>
            <a:ext cx="579729" cy="432048"/>
          </a:xfrm>
          <a:prstGeom prst="rect">
            <a:avLst/>
          </a:prstGeom>
          <a:solidFill>
            <a:srgbClr val="B818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flipV="1">
            <a:off x="-16446" y="371440"/>
            <a:ext cx="3580334" cy="1"/>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580112" y="371440"/>
            <a:ext cx="3547442"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46"/>
          <p:cNvSpPr txBox="1"/>
          <p:nvPr/>
        </p:nvSpPr>
        <p:spPr>
          <a:xfrm>
            <a:off x="3598168" y="158146"/>
            <a:ext cx="1981944" cy="400110"/>
          </a:xfrm>
          <a:prstGeom prst="rect">
            <a:avLst/>
          </a:prstGeom>
          <a:noFill/>
        </p:spPr>
        <p:txBody>
          <a:bodyPr wrap="square" rtlCol="0">
            <a:spAutoFit/>
          </a:bodyPr>
          <a:lstStyle/>
          <a:p>
            <a:pPr algn="ctr"/>
            <a:r>
              <a:rPr lang="zh-CN" altLang="en-US" sz="2000" b="1" dirty="0" smtClean="0">
                <a:solidFill>
                  <a:schemeClr val="bg1">
                    <a:lumMod val="50000"/>
                  </a:schemeClr>
                </a:solidFill>
              </a:rPr>
              <a:t>认识上的不</a:t>
            </a:r>
            <a:r>
              <a:rPr lang="zh-CN" altLang="en-US" sz="2000" b="1" dirty="0">
                <a:solidFill>
                  <a:schemeClr val="bg1">
                    <a:lumMod val="50000"/>
                  </a:schemeClr>
                </a:solidFill>
              </a:rPr>
              <a:t>足</a:t>
            </a:r>
          </a:p>
        </p:txBody>
      </p:sp>
      <p:sp>
        <p:nvSpPr>
          <p:cNvPr id="40" name="椭圆 39"/>
          <p:cNvSpPr/>
          <p:nvPr/>
        </p:nvSpPr>
        <p:spPr>
          <a:xfrm>
            <a:off x="3405043" y="4446175"/>
            <a:ext cx="1582865" cy="293090"/>
          </a:xfrm>
          <a:prstGeom prst="ellipse">
            <a:avLst/>
          </a:prstGeom>
          <a:solidFill>
            <a:schemeClr val="bg1">
              <a:lumMod val="75000"/>
            </a:scheme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914377" fontAlgn="auto">
              <a:spcBef>
                <a:spcPts val="0"/>
              </a:spcBef>
              <a:spcAft>
                <a:spcPts val="0"/>
              </a:spcAft>
              <a:defRPr/>
            </a:pPr>
            <a:endParaRPr lang="zh-CN" altLang="en-US" sz="1400">
              <a:solidFill>
                <a:prstClr val="white"/>
              </a:solidFill>
            </a:endParaRPr>
          </a:p>
        </p:txBody>
      </p:sp>
      <p:grpSp>
        <p:nvGrpSpPr>
          <p:cNvPr id="41" name="组合 6"/>
          <p:cNvGrpSpPr/>
          <p:nvPr/>
        </p:nvGrpSpPr>
        <p:grpSpPr>
          <a:xfrm>
            <a:off x="6233954" y="1133737"/>
            <a:ext cx="2200467" cy="2171790"/>
            <a:chOff x="5742803" y="1436360"/>
            <a:chExt cx="2863998" cy="2826675"/>
          </a:xfrm>
          <a:effectLst>
            <a:outerShdw blurRad="50800" dist="63500" dir="2700000" algn="tl" rotWithShape="0">
              <a:prstClr val="black">
                <a:alpha val="40000"/>
              </a:prstClr>
            </a:outerShdw>
          </a:effectLst>
        </p:grpSpPr>
        <p:grpSp>
          <p:nvGrpSpPr>
            <p:cNvPr id="138" name="组合 7"/>
            <p:cNvGrpSpPr/>
            <p:nvPr/>
          </p:nvGrpSpPr>
          <p:grpSpPr>
            <a:xfrm>
              <a:off x="5742803" y="1436360"/>
              <a:ext cx="2863998" cy="2826675"/>
              <a:chOff x="5943600" y="1393240"/>
              <a:chExt cx="2736754" cy="2701089"/>
            </a:xfrm>
          </p:grpSpPr>
          <p:sp>
            <p:nvSpPr>
              <p:cNvPr id="143" name="任意多边形 142"/>
              <p:cNvSpPr/>
              <p:nvPr/>
            </p:nvSpPr>
            <p:spPr>
              <a:xfrm>
                <a:off x="5943600" y="1773551"/>
                <a:ext cx="2732549" cy="1952677"/>
              </a:xfrm>
              <a:custGeom>
                <a:avLst/>
                <a:gdLst>
                  <a:gd name="connsiteX0" fmla="*/ 2077705 w 2732549"/>
                  <a:gd name="connsiteY0" fmla="*/ 0 h 1952677"/>
                  <a:gd name="connsiteX1" fmla="*/ 2732549 w 2732549"/>
                  <a:gd name="connsiteY1" fmla="*/ 654844 h 1952677"/>
                  <a:gd name="connsiteX2" fmla="*/ 2332600 w 2732549"/>
                  <a:gd name="connsiteY2" fmla="*/ 1258227 h 1952677"/>
                  <a:gd name="connsiteX3" fmla="*/ 2310273 w 2732549"/>
                  <a:gd name="connsiteY3" fmla="*/ 1265158 h 1952677"/>
                  <a:gd name="connsiteX4" fmla="*/ 2310273 w 2732549"/>
                  <a:gd name="connsiteY4" fmla="*/ 1952677 h 1952677"/>
                  <a:gd name="connsiteX5" fmla="*/ 468749 w 2732549"/>
                  <a:gd name="connsiteY5" fmla="*/ 1952677 h 1952677"/>
                  <a:gd name="connsiteX6" fmla="*/ 0 w 2732549"/>
                  <a:gd name="connsiteY6" fmla="*/ 1483928 h 1952677"/>
                  <a:gd name="connsiteX7" fmla="*/ 0 w 2732549"/>
                  <a:gd name="connsiteY7" fmla="*/ 503238 h 1952677"/>
                  <a:gd name="connsiteX8" fmla="*/ 1442259 w 2732549"/>
                  <a:gd name="connsiteY8" fmla="*/ 503238 h 1952677"/>
                  <a:gd name="connsiteX9" fmla="*/ 1474322 w 2732549"/>
                  <a:gd name="connsiteY9" fmla="*/ 399949 h 1952677"/>
                  <a:gd name="connsiteX10" fmla="*/ 2077705 w 2732549"/>
                  <a:gd name="connsiteY10" fmla="*/ 0 h 1952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32549" h="1952677">
                    <a:moveTo>
                      <a:pt x="2077705" y="0"/>
                    </a:moveTo>
                    <a:cubicBezTo>
                      <a:pt x="2439365" y="0"/>
                      <a:pt x="2732549" y="293184"/>
                      <a:pt x="2732549" y="654844"/>
                    </a:cubicBezTo>
                    <a:cubicBezTo>
                      <a:pt x="2732549" y="926089"/>
                      <a:pt x="2567633" y="1158816"/>
                      <a:pt x="2332600" y="1258227"/>
                    </a:cubicBezTo>
                    <a:lnTo>
                      <a:pt x="2310273" y="1265158"/>
                    </a:lnTo>
                    <a:lnTo>
                      <a:pt x="2310273" y="1952677"/>
                    </a:lnTo>
                    <a:lnTo>
                      <a:pt x="468749" y="1952677"/>
                    </a:lnTo>
                    <a:lnTo>
                      <a:pt x="0" y="1483928"/>
                    </a:lnTo>
                    <a:lnTo>
                      <a:pt x="0" y="503238"/>
                    </a:lnTo>
                    <a:lnTo>
                      <a:pt x="1442259" y="503238"/>
                    </a:lnTo>
                    <a:lnTo>
                      <a:pt x="1474322" y="399949"/>
                    </a:lnTo>
                    <a:cubicBezTo>
                      <a:pt x="1573733" y="164916"/>
                      <a:pt x="1806460" y="0"/>
                      <a:pt x="2077705" y="0"/>
                    </a:cubicBezTo>
                    <a:close/>
                  </a:path>
                </a:pathLst>
              </a:custGeom>
              <a:solidFill>
                <a:srgbClr val="D43E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lang="zh-CN" altLang="en-US" sz="1400">
                  <a:solidFill>
                    <a:prstClr val="white"/>
                  </a:solidFill>
                </a:endParaRPr>
              </a:p>
            </p:txBody>
          </p:sp>
          <p:sp>
            <p:nvSpPr>
              <p:cNvPr id="144" name="任意多边形 143"/>
              <p:cNvSpPr/>
              <p:nvPr/>
            </p:nvSpPr>
            <p:spPr>
              <a:xfrm rot="2577208">
                <a:off x="6000354" y="1393240"/>
                <a:ext cx="2680000" cy="2701089"/>
              </a:xfrm>
              <a:custGeom>
                <a:avLst/>
                <a:gdLst>
                  <a:gd name="connsiteX0" fmla="*/ 327245 w 2680000"/>
                  <a:gd name="connsiteY0" fmla="*/ 1654670 h 2701089"/>
                  <a:gd name="connsiteX1" fmla="*/ 329015 w 2680000"/>
                  <a:gd name="connsiteY1" fmla="*/ 1654670 h 2701089"/>
                  <a:gd name="connsiteX2" fmla="*/ 1441 w 2680000"/>
                  <a:gd name="connsiteY2" fmla="*/ 1959641 h 2701089"/>
                  <a:gd name="connsiteX3" fmla="*/ 669441 w 2680000"/>
                  <a:gd name="connsiteY3" fmla="*/ 2677152 h 2701089"/>
                  <a:gd name="connsiteX4" fmla="*/ 668246 w 2680000"/>
                  <a:gd name="connsiteY4" fmla="*/ 2677109 h 2701089"/>
                  <a:gd name="connsiteX5" fmla="*/ 0 w 2680000"/>
                  <a:gd name="connsiteY5" fmla="*/ 1959335 h 2701089"/>
                  <a:gd name="connsiteX6" fmla="*/ 1179220 w 2680000"/>
                  <a:gd name="connsiteY6" fmla="*/ 175561 h 2701089"/>
                  <a:gd name="connsiteX7" fmla="*/ 2104718 w 2680000"/>
                  <a:gd name="connsiteY7" fmla="*/ 208632 h 2701089"/>
                  <a:gd name="connsiteX8" fmla="*/ 2223140 w 2680000"/>
                  <a:gd name="connsiteY8" fmla="*/ 922780 h 2701089"/>
                  <a:gd name="connsiteX9" fmla="*/ 2211522 w 2680000"/>
                  <a:gd name="connsiteY9" fmla="*/ 943066 h 2701089"/>
                  <a:gd name="connsiteX10" fmla="*/ 2680000 w 2680000"/>
                  <a:gd name="connsiteY10" fmla="*/ 1446267 h 2701089"/>
                  <a:gd name="connsiteX11" fmla="*/ 1332175 w 2680000"/>
                  <a:gd name="connsiteY11" fmla="*/ 2701089 h 2701089"/>
                  <a:gd name="connsiteX12" fmla="*/ 669687 w 2680000"/>
                  <a:gd name="connsiteY12" fmla="*/ 2677415 h 2701089"/>
                  <a:gd name="connsiteX13" fmla="*/ 669441 w 2680000"/>
                  <a:gd name="connsiteY13" fmla="*/ 2677152 h 2701089"/>
                  <a:gd name="connsiteX14" fmla="*/ 1330735 w 2680000"/>
                  <a:gd name="connsiteY14" fmla="*/ 2700782 h 2701089"/>
                  <a:gd name="connsiteX15" fmla="*/ 2454381 w 2680000"/>
                  <a:gd name="connsiteY15" fmla="*/ 1654670 h 2701089"/>
                  <a:gd name="connsiteX16" fmla="*/ 329015 w 2680000"/>
                  <a:gd name="connsiteY16" fmla="*/ 1654670 h 2701089"/>
                  <a:gd name="connsiteX17" fmla="*/ 1057041 w 2680000"/>
                  <a:gd name="connsiteY17" fmla="*/ 976880 h 2701089"/>
                  <a:gd name="connsiteX18" fmla="*/ 1010126 w 2680000"/>
                  <a:gd name="connsiteY18" fmla="*/ 879434 h 2701089"/>
                  <a:gd name="connsiteX19" fmla="*/ 1179220 w 2680000"/>
                  <a:gd name="connsiteY19" fmla="*/ 175561 h 270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80000" h="2701089">
                    <a:moveTo>
                      <a:pt x="327245" y="1654670"/>
                    </a:moveTo>
                    <a:lnTo>
                      <a:pt x="329015" y="1654670"/>
                    </a:lnTo>
                    <a:lnTo>
                      <a:pt x="1441" y="1959641"/>
                    </a:lnTo>
                    <a:lnTo>
                      <a:pt x="669441" y="2677152"/>
                    </a:lnTo>
                    <a:lnTo>
                      <a:pt x="668246" y="2677109"/>
                    </a:lnTo>
                    <a:lnTo>
                      <a:pt x="0" y="1959335"/>
                    </a:lnTo>
                    <a:close/>
                    <a:moveTo>
                      <a:pt x="1179220" y="175561"/>
                    </a:moveTo>
                    <a:cubicBezTo>
                      <a:pt x="1443921" y="-70876"/>
                      <a:pt x="1858282" y="-56069"/>
                      <a:pt x="2104718" y="208632"/>
                    </a:cubicBezTo>
                    <a:cubicBezTo>
                      <a:pt x="2289546" y="407159"/>
                      <a:pt x="2327424" y="689868"/>
                      <a:pt x="2223140" y="922780"/>
                    </a:cubicBezTo>
                    <a:lnTo>
                      <a:pt x="2211522" y="943066"/>
                    </a:lnTo>
                    <a:lnTo>
                      <a:pt x="2680000" y="1446267"/>
                    </a:lnTo>
                    <a:lnTo>
                      <a:pt x="1332175" y="2701089"/>
                    </a:lnTo>
                    <a:lnTo>
                      <a:pt x="669687" y="2677415"/>
                    </a:lnTo>
                    <a:lnTo>
                      <a:pt x="669441" y="2677152"/>
                    </a:lnTo>
                    <a:lnTo>
                      <a:pt x="1330735" y="2700782"/>
                    </a:lnTo>
                    <a:lnTo>
                      <a:pt x="2454381" y="1654670"/>
                    </a:lnTo>
                    <a:lnTo>
                      <a:pt x="329015" y="1654670"/>
                    </a:lnTo>
                    <a:lnTo>
                      <a:pt x="1057041" y="976880"/>
                    </a:lnTo>
                    <a:lnTo>
                      <a:pt x="1010126" y="879434"/>
                    </a:lnTo>
                    <a:cubicBezTo>
                      <a:pt x="922733" y="639673"/>
                      <a:pt x="980693" y="360388"/>
                      <a:pt x="1179220" y="175561"/>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lang="zh-CN" altLang="en-US" sz="1400">
                  <a:solidFill>
                    <a:prstClr val="white"/>
                  </a:solidFill>
                </a:endParaRPr>
              </a:p>
            </p:txBody>
          </p:sp>
          <p:sp>
            <p:nvSpPr>
              <p:cNvPr id="145" name="椭圆 144"/>
              <p:cNvSpPr/>
              <p:nvPr/>
            </p:nvSpPr>
            <p:spPr>
              <a:xfrm>
                <a:off x="7517017" y="1920933"/>
                <a:ext cx="1006987" cy="10069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lang="zh-CN" altLang="en-US" sz="1400">
                  <a:solidFill>
                    <a:prstClr val="white"/>
                  </a:solidFill>
                </a:endParaRPr>
              </a:p>
            </p:txBody>
          </p:sp>
        </p:grpSp>
        <p:grpSp>
          <p:nvGrpSpPr>
            <p:cNvPr id="139" name="组合 8"/>
            <p:cNvGrpSpPr/>
            <p:nvPr/>
          </p:nvGrpSpPr>
          <p:grpSpPr>
            <a:xfrm>
              <a:off x="7388563" y="2094008"/>
              <a:ext cx="1053806" cy="912936"/>
              <a:chOff x="4826330" y="898685"/>
              <a:chExt cx="1275321" cy="1104839"/>
            </a:xfrm>
          </p:grpSpPr>
          <p:sp>
            <p:nvSpPr>
              <p:cNvPr id="141" name="文本框 10"/>
              <p:cNvSpPr txBox="1"/>
              <p:nvPr/>
            </p:nvSpPr>
            <p:spPr>
              <a:xfrm>
                <a:off x="4826330" y="898685"/>
                <a:ext cx="1275321" cy="824140"/>
              </a:xfrm>
              <a:prstGeom prst="rect">
                <a:avLst/>
              </a:prstGeom>
              <a:noFill/>
            </p:spPr>
            <p:txBody>
              <a:bodyPr>
                <a:spAutoFit/>
              </a:bodyPr>
              <a:lstStyle/>
              <a:p>
                <a:pPr algn="ctr" defTabSz="914377" fontAlgn="auto">
                  <a:spcBef>
                    <a:spcPts val="0"/>
                  </a:spcBef>
                  <a:spcAft>
                    <a:spcPts val="0"/>
                  </a:spcAft>
                  <a:defRPr/>
                </a:pPr>
                <a:r>
                  <a:rPr lang="en-US" altLang="zh-CN" sz="2800" dirty="0">
                    <a:solidFill>
                      <a:prstClr val="white">
                        <a:lumMod val="50000"/>
                      </a:prstClr>
                    </a:solidFill>
                    <a:latin typeface="Impact" panose="020B0806030902050204" pitchFamily="34" charset="0"/>
                    <a:ea typeface="+mn-ea"/>
                  </a:rPr>
                  <a:t>02</a:t>
                </a:r>
                <a:endParaRPr lang="zh-CN" altLang="en-US" sz="2800" dirty="0">
                  <a:solidFill>
                    <a:prstClr val="white">
                      <a:lumMod val="50000"/>
                    </a:prstClr>
                  </a:solidFill>
                  <a:latin typeface="Impact" panose="020B0806030902050204" pitchFamily="34" charset="0"/>
                  <a:ea typeface="+mn-ea"/>
                </a:endParaRPr>
              </a:p>
            </p:txBody>
          </p:sp>
          <p:sp>
            <p:nvSpPr>
              <p:cNvPr id="142" name="文本框 11"/>
              <p:cNvSpPr txBox="1"/>
              <p:nvPr/>
            </p:nvSpPr>
            <p:spPr>
              <a:xfrm>
                <a:off x="4884816" y="1518735"/>
                <a:ext cx="1158352" cy="484789"/>
              </a:xfrm>
              <a:prstGeom prst="rect">
                <a:avLst/>
              </a:prstGeom>
              <a:noFill/>
            </p:spPr>
            <p:txBody>
              <a:bodyPr>
                <a:spAutoFit/>
              </a:bodyPr>
              <a:lstStyle/>
              <a:p>
                <a:pPr algn="ctr" defTabSz="914377" fontAlgn="auto">
                  <a:spcBef>
                    <a:spcPts val="0"/>
                  </a:spcBef>
                  <a:spcAft>
                    <a:spcPts val="0"/>
                  </a:spcAft>
                  <a:defRPr/>
                </a:pPr>
                <a:r>
                  <a:rPr lang="en-US" altLang="zh-CN" sz="1400" dirty="0">
                    <a:solidFill>
                      <a:prstClr val="white">
                        <a:lumMod val="50000"/>
                      </a:prstClr>
                    </a:solidFill>
                    <a:latin typeface="Impact" panose="020B0806030902050204" pitchFamily="34" charset="0"/>
                    <a:ea typeface="+mn-ea"/>
                  </a:rPr>
                  <a:t>Title</a:t>
                </a:r>
              </a:p>
            </p:txBody>
          </p:sp>
        </p:grpSp>
        <p:sp>
          <p:nvSpPr>
            <p:cNvPr id="140" name="文本框 9"/>
            <p:cNvSpPr txBox="1"/>
            <p:nvPr/>
          </p:nvSpPr>
          <p:spPr>
            <a:xfrm>
              <a:off x="6013762" y="2793733"/>
              <a:ext cx="1687220" cy="913332"/>
            </a:xfrm>
            <a:prstGeom prst="rect">
              <a:avLst/>
            </a:prstGeom>
            <a:noFill/>
          </p:spPr>
          <p:txBody>
            <a:bodyPr>
              <a:spAutoFit/>
            </a:bodyPr>
            <a:lstStyle/>
            <a:p>
              <a:pPr defTabSz="914377" fontAlgn="auto">
                <a:lnSpc>
                  <a:spcPct val="120000"/>
                </a:lnSpc>
                <a:spcBef>
                  <a:spcPts val="0"/>
                </a:spcBef>
                <a:spcAft>
                  <a:spcPts val="0"/>
                </a:spcAft>
                <a:defRPr/>
              </a:pPr>
              <a:r>
                <a:rPr lang="zh-CN" altLang="en-US" sz="1100" dirty="0">
                  <a:solidFill>
                    <a:prstClr val="white"/>
                  </a:solidFill>
                  <a:latin typeface="微软雅黑" panose="020B0503020204020204" pitchFamily="34" charset="-122"/>
                  <a:ea typeface="微软雅黑" panose="020B0503020204020204" pitchFamily="34" charset="-122"/>
                </a:rPr>
                <a:t>请输入文本内容请输入文本内容请输入文本内容</a:t>
              </a:r>
            </a:p>
          </p:txBody>
        </p:sp>
      </p:grpSp>
      <p:grpSp>
        <p:nvGrpSpPr>
          <p:cNvPr id="42" name="组合 15"/>
          <p:cNvGrpSpPr/>
          <p:nvPr/>
        </p:nvGrpSpPr>
        <p:grpSpPr>
          <a:xfrm>
            <a:off x="3859777" y="1013237"/>
            <a:ext cx="2656638" cy="1631862"/>
            <a:chOff x="2652713" y="1279525"/>
            <a:chExt cx="3457725" cy="2123936"/>
          </a:xfrm>
          <a:effectLst>
            <a:outerShdw blurRad="50800" dist="63500" dir="2700000" algn="tl" rotWithShape="0">
              <a:prstClr val="black">
                <a:alpha val="40000"/>
              </a:prstClr>
            </a:outerShdw>
          </a:effectLst>
        </p:grpSpPr>
        <p:grpSp>
          <p:nvGrpSpPr>
            <p:cNvPr id="129" name="组合 16"/>
            <p:cNvGrpSpPr/>
            <p:nvPr/>
          </p:nvGrpSpPr>
          <p:grpSpPr>
            <a:xfrm>
              <a:off x="2652713" y="1279525"/>
              <a:ext cx="3457725" cy="2123936"/>
              <a:chOff x="2990799" y="1243373"/>
              <a:chExt cx="3304102" cy="2029572"/>
            </a:xfrm>
          </p:grpSpPr>
          <p:grpSp>
            <p:nvGrpSpPr>
              <p:cNvPr id="134" name="组合 21"/>
              <p:cNvGrpSpPr/>
              <p:nvPr/>
            </p:nvGrpSpPr>
            <p:grpSpPr>
              <a:xfrm>
                <a:off x="3562351" y="1243373"/>
                <a:ext cx="2732550" cy="1952677"/>
                <a:chOff x="2844442" y="1031260"/>
                <a:chExt cx="2732550" cy="1952677"/>
              </a:xfrm>
            </p:grpSpPr>
            <p:sp>
              <p:nvSpPr>
                <p:cNvPr id="136" name="任意多边形 135"/>
                <p:cNvSpPr/>
                <p:nvPr/>
              </p:nvSpPr>
              <p:spPr>
                <a:xfrm>
                  <a:off x="2844442" y="1031260"/>
                  <a:ext cx="2732550" cy="1952677"/>
                </a:xfrm>
                <a:custGeom>
                  <a:avLst/>
                  <a:gdLst>
                    <a:gd name="connsiteX0" fmla="*/ 2077705 w 2732549"/>
                    <a:gd name="connsiteY0" fmla="*/ 0 h 1952677"/>
                    <a:gd name="connsiteX1" fmla="*/ 2732549 w 2732549"/>
                    <a:gd name="connsiteY1" fmla="*/ 654844 h 1952677"/>
                    <a:gd name="connsiteX2" fmla="*/ 2332600 w 2732549"/>
                    <a:gd name="connsiteY2" fmla="*/ 1258227 h 1952677"/>
                    <a:gd name="connsiteX3" fmla="*/ 2310273 w 2732549"/>
                    <a:gd name="connsiteY3" fmla="*/ 1265158 h 1952677"/>
                    <a:gd name="connsiteX4" fmla="*/ 2310273 w 2732549"/>
                    <a:gd name="connsiteY4" fmla="*/ 1952677 h 1952677"/>
                    <a:gd name="connsiteX5" fmla="*/ 468749 w 2732549"/>
                    <a:gd name="connsiteY5" fmla="*/ 1952677 h 1952677"/>
                    <a:gd name="connsiteX6" fmla="*/ 0 w 2732549"/>
                    <a:gd name="connsiteY6" fmla="*/ 1483928 h 1952677"/>
                    <a:gd name="connsiteX7" fmla="*/ 0 w 2732549"/>
                    <a:gd name="connsiteY7" fmla="*/ 503238 h 1952677"/>
                    <a:gd name="connsiteX8" fmla="*/ 1442259 w 2732549"/>
                    <a:gd name="connsiteY8" fmla="*/ 503238 h 1952677"/>
                    <a:gd name="connsiteX9" fmla="*/ 1474322 w 2732549"/>
                    <a:gd name="connsiteY9" fmla="*/ 399949 h 1952677"/>
                    <a:gd name="connsiteX10" fmla="*/ 2077705 w 2732549"/>
                    <a:gd name="connsiteY10" fmla="*/ 0 h 1952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32549" h="1952677">
                      <a:moveTo>
                        <a:pt x="2077705" y="0"/>
                      </a:moveTo>
                      <a:cubicBezTo>
                        <a:pt x="2439365" y="0"/>
                        <a:pt x="2732549" y="293184"/>
                        <a:pt x="2732549" y="654844"/>
                      </a:cubicBezTo>
                      <a:cubicBezTo>
                        <a:pt x="2732549" y="926089"/>
                        <a:pt x="2567633" y="1158816"/>
                        <a:pt x="2332600" y="1258227"/>
                      </a:cubicBezTo>
                      <a:lnTo>
                        <a:pt x="2310273" y="1265158"/>
                      </a:lnTo>
                      <a:lnTo>
                        <a:pt x="2310273" y="1952677"/>
                      </a:lnTo>
                      <a:lnTo>
                        <a:pt x="468749" y="1952677"/>
                      </a:lnTo>
                      <a:lnTo>
                        <a:pt x="0" y="1483928"/>
                      </a:lnTo>
                      <a:lnTo>
                        <a:pt x="0" y="503238"/>
                      </a:lnTo>
                      <a:lnTo>
                        <a:pt x="1442259" y="503238"/>
                      </a:lnTo>
                      <a:lnTo>
                        <a:pt x="1474322" y="399949"/>
                      </a:lnTo>
                      <a:cubicBezTo>
                        <a:pt x="1573733" y="164916"/>
                        <a:pt x="1806460" y="0"/>
                        <a:pt x="2077705" y="0"/>
                      </a:cubicBezTo>
                      <a:close/>
                    </a:path>
                  </a:pathLst>
                </a:cu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lang="zh-CN" altLang="en-US" sz="1400">
                    <a:solidFill>
                      <a:prstClr val="white"/>
                    </a:solidFill>
                  </a:endParaRPr>
                </a:p>
              </p:txBody>
            </p:sp>
            <p:sp>
              <p:nvSpPr>
                <p:cNvPr id="137" name="椭圆 136"/>
                <p:cNvSpPr/>
                <p:nvPr/>
              </p:nvSpPr>
              <p:spPr>
                <a:xfrm>
                  <a:off x="4417859" y="1178642"/>
                  <a:ext cx="1006987" cy="10069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lang="zh-CN" altLang="en-US" sz="1400">
                    <a:solidFill>
                      <a:prstClr val="white"/>
                    </a:solidFill>
                  </a:endParaRPr>
                </a:p>
              </p:txBody>
            </p:sp>
          </p:grpSp>
          <p:sp>
            <p:nvSpPr>
              <p:cNvPr id="135" name="任意多边形 134"/>
              <p:cNvSpPr/>
              <p:nvPr/>
            </p:nvSpPr>
            <p:spPr>
              <a:xfrm rot="2577208">
                <a:off x="2990799" y="2226833"/>
                <a:ext cx="2454381" cy="1046112"/>
              </a:xfrm>
              <a:custGeom>
                <a:avLst/>
                <a:gdLst>
                  <a:gd name="connsiteX0" fmla="*/ 0 w 2454381"/>
                  <a:gd name="connsiteY0" fmla="*/ 304665 h 1046112"/>
                  <a:gd name="connsiteX1" fmla="*/ 327245 w 2454381"/>
                  <a:gd name="connsiteY1" fmla="*/ 0 h 1046112"/>
                  <a:gd name="connsiteX2" fmla="*/ 2454381 w 2454381"/>
                  <a:gd name="connsiteY2" fmla="*/ 0 h 1046112"/>
                  <a:gd name="connsiteX3" fmla="*/ 1330735 w 2454381"/>
                  <a:gd name="connsiteY3" fmla="*/ 1046112 h 1046112"/>
                  <a:gd name="connsiteX4" fmla="*/ 668246 w 2454381"/>
                  <a:gd name="connsiteY4" fmla="*/ 1022439 h 1046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4381" h="1046112">
                    <a:moveTo>
                      <a:pt x="0" y="304665"/>
                    </a:moveTo>
                    <a:lnTo>
                      <a:pt x="327245" y="0"/>
                    </a:lnTo>
                    <a:lnTo>
                      <a:pt x="2454381" y="0"/>
                    </a:lnTo>
                    <a:lnTo>
                      <a:pt x="1330735" y="1046112"/>
                    </a:lnTo>
                    <a:lnTo>
                      <a:pt x="668246" y="102243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lang="zh-CN" altLang="en-US" sz="1400">
                  <a:solidFill>
                    <a:prstClr val="white"/>
                  </a:solidFill>
                </a:endParaRPr>
              </a:p>
            </p:txBody>
          </p:sp>
        </p:grpSp>
        <p:grpSp>
          <p:nvGrpSpPr>
            <p:cNvPr id="130" name="组合 17"/>
            <p:cNvGrpSpPr/>
            <p:nvPr/>
          </p:nvGrpSpPr>
          <p:grpSpPr>
            <a:xfrm>
              <a:off x="4897411" y="1539879"/>
              <a:ext cx="1053806" cy="912936"/>
              <a:chOff x="4826330" y="898685"/>
              <a:chExt cx="1275321" cy="1104839"/>
            </a:xfrm>
          </p:grpSpPr>
          <p:sp>
            <p:nvSpPr>
              <p:cNvPr id="132" name="文本框 19"/>
              <p:cNvSpPr txBox="1"/>
              <p:nvPr/>
            </p:nvSpPr>
            <p:spPr>
              <a:xfrm>
                <a:off x="4826330" y="898685"/>
                <a:ext cx="1275321" cy="824140"/>
              </a:xfrm>
              <a:prstGeom prst="rect">
                <a:avLst/>
              </a:prstGeom>
              <a:noFill/>
            </p:spPr>
            <p:txBody>
              <a:bodyPr>
                <a:spAutoFit/>
              </a:bodyPr>
              <a:lstStyle/>
              <a:p>
                <a:pPr algn="ctr" defTabSz="914377" fontAlgn="auto">
                  <a:spcBef>
                    <a:spcPts val="0"/>
                  </a:spcBef>
                  <a:spcAft>
                    <a:spcPts val="0"/>
                  </a:spcAft>
                  <a:defRPr/>
                </a:pPr>
                <a:r>
                  <a:rPr lang="en-US" altLang="zh-CN" sz="2800" dirty="0">
                    <a:solidFill>
                      <a:prstClr val="white">
                        <a:lumMod val="50000"/>
                      </a:prstClr>
                    </a:solidFill>
                    <a:latin typeface="Impact" panose="020B0806030902050204" pitchFamily="34" charset="0"/>
                    <a:ea typeface="+mn-ea"/>
                  </a:rPr>
                  <a:t>01</a:t>
                </a:r>
                <a:endParaRPr lang="zh-CN" altLang="en-US" sz="2800" dirty="0">
                  <a:solidFill>
                    <a:prstClr val="white">
                      <a:lumMod val="50000"/>
                    </a:prstClr>
                  </a:solidFill>
                  <a:latin typeface="Impact" panose="020B0806030902050204" pitchFamily="34" charset="0"/>
                  <a:ea typeface="+mn-ea"/>
                </a:endParaRPr>
              </a:p>
            </p:txBody>
          </p:sp>
          <p:sp>
            <p:nvSpPr>
              <p:cNvPr id="133" name="文本框 20"/>
              <p:cNvSpPr txBox="1"/>
              <p:nvPr/>
            </p:nvSpPr>
            <p:spPr>
              <a:xfrm>
                <a:off x="4884816" y="1518735"/>
                <a:ext cx="1158352" cy="484789"/>
              </a:xfrm>
              <a:prstGeom prst="rect">
                <a:avLst/>
              </a:prstGeom>
              <a:noFill/>
            </p:spPr>
            <p:txBody>
              <a:bodyPr>
                <a:spAutoFit/>
              </a:bodyPr>
              <a:lstStyle/>
              <a:p>
                <a:pPr algn="ctr" defTabSz="914377" fontAlgn="auto">
                  <a:spcBef>
                    <a:spcPts val="0"/>
                  </a:spcBef>
                  <a:spcAft>
                    <a:spcPts val="0"/>
                  </a:spcAft>
                  <a:defRPr/>
                </a:pPr>
                <a:r>
                  <a:rPr lang="en-US" altLang="zh-CN" sz="1400" dirty="0">
                    <a:solidFill>
                      <a:prstClr val="white">
                        <a:lumMod val="50000"/>
                      </a:prstClr>
                    </a:solidFill>
                    <a:latin typeface="Impact" panose="020B0806030902050204" pitchFamily="34" charset="0"/>
                    <a:ea typeface="+mn-ea"/>
                  </a:rPr>
                  <a:t>Title</a:t>
                </a:r>
              </a:p>
            </p:txBody>
          </p:sp>
        </p:grpSp>
        <p:sp>
          <p:nvSpPr>
            <p:cNvPr id="131" name="文本框 18"/>
            <p:cNvSpPr txBox="1"/>
            <p:nvPr/>
          </p:nvSpPr>
          <p:spPr>
            <a:xfrm>
              <a:off x="3511624" y="2246920"/>
              <a:ext cx="1647215" cy="913332"/>
            </a:xfrm>
            <a:prstGeom prst="rect">
              <a:avLst/>
            </a:prstGeom>
            <a:noFill/>
          </p:spPr>
          <p:txBody>
            <a:bodyPr>
              <a:spAutoFit/>
            </a:bodyPr>
            <a:lstStyle/>
            <a:p>
              <a:pPr defTabSz="914377" fontAlgn="auto">
                <a:lnSpc>
                  <a:spcPct val="120000"/>
                </a:lnSpc>
                <a:spcBef>
                  <a:spcPts val="0"/>
                </a:spcBef>
                <a:spcAft>
                  <a:spcPts val="0"/>
                </a:spcAft>
                <a:defRPr/>
              </a:pPr>
              <a:r>
                <a:rPr lang="zh-CN" altLang="en-US" sz="1100" dirty="0">
                  <a:solidFill>
                    <a:prstClr val="white"/>
                  </a:solidFill>
                  <a:latin typeface="微软雅黑" panose="020B0503020204020204" pitchFamily="34" charset="-122"/>
                  <a:ea typeface="微软雅黑" panose="020B0503020204020204" pitchFamily="34" charset="-122"/>
                </a:rPr>
                <a:t>请输入文本内容请输入文本内容请输入文本内容</a:t>
              </a:r>
            </a:p>
          </p:txBody>
        </p:sp>
      </p:grpSp>
      <p:grpSp>
        <p:nvGrpSpPr>
          <p:cNvPr id="43" name="组合 25"/>
          <p:cNvGrpSpPr/>
          <p:nvPr/>
        </p:nvGrpSpPr>
        <p:grpSpPr>
          <a:xfrm>
            <a:off x="4319328" y="2586446"/>
            <a:ext cx="2583794" cy="1627593"/>
            <a:chOff x="3250839" y="3327121"/>
            <a:chExt cx="3362914" cy="2118379"/>
          </a:xfrm>
          <a:effectLst>
            <a:outerShdw blurRad="50800" dist="63500" dir="2700000" algn="tl" rotWithShape="0">
              <a:prstClr val="black">
                <a:alpha val="40000"/>
              </a:prstClr>
            </a:outerShdw>
          </a:effectLst>
        </p:grpSpPr>
        <p:grpSp>
          <p:nvGrpSpPr>
            <p:cNvPr id="120" name="组合 26"/>
            <p:cNvGrpSpPr/>
            <p:nvPr/>
          </p:nvGrpSpPr>
          <p:grpSpPr>
            <a:xfrm>
              <a:off x="3250839" y="3327121"/>
              <a:ext cx="3362914" cy="2118379"/>
              <a:chOff x="3562351" y="3199997"/>
              <a:chExt cx="3213504" cy="2024262"/>
            </a:xfrm>
          </p:grpSpPr>
          <p:grpSp>
            <p:nvGrpSpPr>
              <p:cNvPr id="125" name="组合 31"/>
              <p:cNvGrpSpPr/>
              <p:nvPr/>
            </p:nvGrpSpPr>
            <p:grpSpPr>
              <a:xfrm rot="10800000">
                <a:off x="3562351" y="3271582"/>
                <a:ext cx="2732549" cy="1952677"/>
                <a:chOff x="2844442" y="1031260"/>
                <a:chExt cx="2732549" cy="1952677"/>
              </a:xfrm>
            </p:grpSpPr>
            <p:sp>
              <p:nvSpPr>
                <p:cNvPr id="127" name="任意多边形 126"/>
                <p:cNvSpPr/>
                <p:nvPr/>
              </p:nvSpPr>
              <p:spPr>
                <a:xfrm>
                  <a:off x="2844442" y="1031260"/>
                  <a:ext cx="2732549" cy="1952677"/>
                </a:xfrm>
                <a:custGeom>
                  <a:avLst/>
                  <a:gdLst>
                    <a:gd name="connsiteX0" fmla="*/ 2077705 w 2732549"/>
                    <a:gd name="connsiteY0" fmla="*/ 0 h 1952677"/>
                    <a:gd name="connsiteX1" fmla="*/ 2732549 w 2732549"/>
                    <a:gd name="connsiteY1" fmla="*/ 654844 h 1952677"/>
                    <a:gd name="connsiteX2" fmla="*/ 2332600 w 2732549"/>
                    <a:gd name="connsiteY2" fmla="*/ 1258227 h 1952677"/>
                    <a:gd name="connsiteX3" fmla="*/ 2310273 w 2732549"/>
                    <a:gd name="connsiteY3" fmla="*/ 1265158 h 1952677"/>
                    <a:gd name="connsiteX4" fmla="*/ 2310273 w 2732549"/>
                    <a:gd name="connsiteY4" fmla="*/ 1952677 h 1952677"/>
                    <a:gd name="connsiteX5" fmla="*/ 468749 w 2732549"/>
                    <a:gd name="connsiteY5" fmla="*/ 1952677 h 1952677"/>
                    <a:gd name="connsiteX6" fmla="*/ 0 w 2732549"/>
                    <a:gd name="connsiteY6" fmla="*/ 1483928 h 1952677"/>
                    <a:gd name="connsiteX7" fmla="*/ 0 w 2732549"/>
                    <a:gd name="connsiteY7" fmla="*/ 503238 h 1952677"/>
                    <a:gd name="connsiteX8" fmla="*/ 1442259 w 2732549"/>
                    <a:gd name="connsiteY8" fmla="*/ 503238 h 1952677"/>
                    <a:gd name="connsiteX9" fmla="*/ 1474322 w 2732549"/>
                    <a:gd name="connsiteY9" fmla="*/ 399949 h 1952677"/>
                    <a:gd name="connsiteX10" fmla="*/ 2077705 w 2732549"/>
                    <a:gd name="connsiteY10" fmla="*/ 0 h 1952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32549" h="1952677">
                      <a:moveTo>
                        <a:pt x="2077705" y="0"/>
                      </a:moveTo>
                      <a:cubicBezTo>
                        <a:pt x="2439365" y="0"/>
                        <a:pt x="2732549" y="293184"/>
                        <a:pt x="2732549" y="654844"/>
                      </a:cubicBezTo>
                      <a:cubicBezTo>
                        <a:pt x="2732549" y="926089"/>
                        <a:pt x="2567633" y="1158816"/>
                        <a:pt x="2332600" y="1258227"/>
                      </a:cubicBezTo>
                      <a:lnTo>
                        <a:pt x="2310273" y="1265158"/>
                      </a:lnTo>
                      <a:lnTo>
                        <a:pt x="2310273" y="1952677"/>
                      </a:lnTo>
                      <a:lnTo>
                        <a:pt x="468749" y="1952677"/>
                      </a:lnTo>
                      <a:lnTo>
                        <a:pt x="0" y="1483928"/>
                      </a:lnTo>
                      <a:lnTo>
                        <a:pt x="0" y="503238"/>
                      </a:lnTo>
                      <a:lnTo>
                        <a:pt x="1442259" y="503238"/>
                      </a:lnTo>
                      <a:lnTo>
                        <a:pt x="1474322" y="399949"/>
                      </a:lnTo>
                      <a:cubicBezTo>
                        <a:pt x="1573733" y="164916"/>
                        <a:pt x="1806460" y="0"/>
                        <a:pt x="2077705" y="0"/>
                      </a:cubicBezTo>
                      <a:close/>
                    </a:path>
                  </a:pathLst>
                </a:cu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lang="zh-CN" altLang="en-US" sz="1400">
                    <a:solidFill>
                      <a:prstClr val="white"/>
                    </a:solidFill>
                  </a:endParaRPr>
                </a:p>
              </p:txBody>
            </p:sp>
            <p:sp>
              <p:nvSpPr>
                <p:cNvPr id="128" name="椭圆 127"/>
                <p:cNvSpPr/>
                <p:nvPr/>
              </p:nvSpPr>
              <p:spPr>
                <a:xfrm>
                  <a:off x="4417859" y="1178642"/>
                  <a:ext cx="1006987" cy="10069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lang="zh-CN" altLang="en-US" sz="1400">
                    <a:solidFill>
                      <a:prstClr val="white"/>
                    </a:solidFill>
                  </a:endParaRPr>
                </a:p>
              </p:txBody>
            </p:sp>
          </p:grpSp>
          <p:sp>
            <p:nvSpPr>
              <p:cNvPr id="126" name="任意多边形 125"/>
              <p:cNvSpPr/>
              <p:nvPr/>
            </p:nvSpPr>
            <p:spPr>
              <a:xfrm rot="13377208">
                <a:off x="4321474" y="3199997"/>
                <a:ext cx="2454381" cy="1046112"/>
              </a:xfrm>
              <a:custGeom>
                <a:avLst/>
                <a:gdLst>
                  <a:gd name="connsiteX0" fmla="*/ 0 w 2454381"/>
                  <a:gd name="connsiteY0" fmla="*/ 304665 h 1046112"/>
                  <a:gd name="connsiteX1" fmla="*/ 327245 w 2454381"/>
                  <a:gd name="connsiteY1" fmla="*/ 0 h 1046112"/>
                  <a:gd name="connsiteX2" fmla="*/ 2454381 w 2454381"/>
                  <a:gd name="connsiteY2" fmla="*/ 0 h 1046112"/>
                  <a:gd name="connsiteX3" fmla="*/ 1330735 w 2454381"/>
                  <a:gd name="connsiteY3" fmla="*/ 1046112 h 1046112"/>
                  <a:gd name="connsiteX4" fmla="*/ 668246 w 2454381"/>
                  <a:gd name="connsiteY4" fmla="*/ 1022439 h 1046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4381" h="1046112">
                    <a:moveTo>
                      <a:pt x="0" y="304665"/>
                    </a:moveTo>
                    <a:lnTo>
                      <a:pt x="327245" y="0"/>
                    </a:lnTo>
                    <a:lnTo>
                      <a:pt x="2454381" y="0"/>
                    </a:lnTo>
                    <a:lnTo>
                      <a:pt x="1330735" y="1046112"/>
                    </a:lnTo>
                    <a:lnTo>
                      <a:pt x="668246" y="102243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lang="zh-CN" altLang="en-US" sz="1400">
                  <a:solidFill>
                    <a:prstClr val="white"/>
                  </a:solidFill>
                </a:endParaRPr>
              </a:p>
            </p:txBody>
          </p:sp>
        </p:grpSp>
        <p:grpSp>
          <p:nvGrpSpPr>
            <p:cNvPr id="121" name="组合 27"/>
            <p:cNvGrpSpPr/>
            <p:nvPr/>
          </p:nvGrpSpPr>
          <p:grpSpPr>
            <a:xfrm>
              <a:off x="3408557" y="4341403"/>
              <a:ext cx="1053806" cy="912936"/>
              <a:chOff x="4826330" y="898685"/>
              <a:chExt cx="1275321" cy="1104839"/>
            </a:xfrm>
          </p:grpSpPr>
          <p:sp>
            <p:nvSpPr>
              <p:cNvPr id="123" name="文本框 29"/>
              <p:cNvSpPr txBox="1"/>
              <p:nvPr/>
            </p:nvSpPr>
            <p:spPr>
              <a:xfrm>
                <a:off x="4826330" y="898685"/>
                <a:ext cx="1275321" cy="824140"/>
              </a:xfrm>
              <a:prstGeom prst="rect">
                <a:avLst/>
              </a:prstGeom>
              <a:noFill/>
            </p:spPr>
            <p:txBody>
              <a:bodyPr>
                <a:spAutoFit/>
              </a:bodyPr>
              <a:lstStyle/>
              <a:p>
                <a:pPr algn="ctr" defTabSz="914377" fontAlgn="auto">
                  <a:spcBef>
                    <a:spcPts val="0"/>
                  </a:spcBef>
                  <a:spcAft>
                    <a:spcPts val="0"/>
                  </a:spcAft>
                  <a:defRPr/>
                </a:pPr>
                <a:r>
                  <a:rPr lang="en-US" altLang="zh-CN" sz="2800" dirty="0">
                    <a:solidFill>
                      <a:prstClr val="white">
                        <a:lumMod val="50000"/>
                      </a:prstClr>
                    </a:solidFill>
                    <a:latin typeface="Impact" panose="020B0806030902050204" pitchFamily="34" charset="0"/>
                    <a:ea typeface="+mn-ea"/>
                  </a:rPr>
                  <a:t>03</a:t>
                </a:r>
                <a:endParaRPr lang="zh-CN" altLang="en-US" sz="2800" dirty="0">
                  <a:solidFill>
                    <a:prstClr val="white">
                      <a:lumMod val="50000"/>
                    </a:prstClr>
                  </a:solidFill>
                  <a:latin typeface="Impact" panose="020B0806030902050204" pitchFamily="34" charset="0"/>
                  <a:ea typeface="+mn-ea"/>
                </a:endParaRPr>
              </a:p>
            </p:txBody>
          </p:sp>
          <p:sp>
            <p:nvSpPr>
              <p:cNvPr id="124" name="文本框 30"/>
              <p:cNvSpPr txBox="1"/>
              <p:nvPr/>
            </p:nvSpPr>
            <p:spPr>
              <a:xfrm>
                <a:off x="4884816" y="1518735"/>
                <a:ext cx="1158352" cy="484789"/>
              </a:xfrm>
              <a:prstGeom prst="rect">
                <a:avLst/>
              </a:prstGeom>
              <a:noFill/>
            </p:spPr>
            <p:txBody>
              <a:bodyPr>
                <a:spAutoFit/>
              </a:bodyPr>
              <a:lstStyle/>
              <a:p>
                <a:pPr algn="ctr" defTabSz="914377" fontAlgn="auto">
                  <a:spcBef>
                    <a:spcPts val="0"/>
                  </a:spcBef>
                  <a:spcAft>
                    <a:spcPts val="0"/>
                  </a:spcAft>
                  <a:defRPr/>
                </a:pPr>
                <a:r>
                  <a:rPr lang="en-US" altLang="zh-CN" sz="1400" dirty="0">
                    <a:solidFill>
                      <a:prstClr val="white">
                        <a:lumMod val="50000"/>
                      </a:prstClr>
                    </a:solidFill>
                    <a:latin typeface="Impact" panose="020B0806030902050204" pitchFamily="34" charset="0"/>
                    <a:ea typeface="+mn-ea"/>
                  </a:rPr>
                  <a:t>Title</a:t>
                </a:r>
              </a:p>
            </p:txBody>
          </p:sp>
        </p:grpSp>
        <p:sp>
          <p:nvSpPr>
            <p:cNvPr id="122" name="文本框 28"/>
            <p:cNvSpPr txBox="1"/>
            <p:nvPr/>
          </p:nvSpPr>
          <p:spPr>
            <a:xfrm>
              <a:off x="4312434" y="3747730"/>
              <a:ext cx="1661058" cy="913332"/>
            </a:xfrm>
            <a:prstGeom prst="rect">
              <a:avLst/>
            </a:prstGeom>
            <a:noFill/>
          </p:spPr>
          <p:txBody>
            <a:bodyPr>
              <a:spAutoFit/>
            </a:bodyPr>
            <a:lstStyle/>
            <a:p>
              <a:pPr defTabSz="914377" fontAlgn="auto">
                <a:lnSpc>
                  <a:spcPct val="120000"/>
                </a:lnSpc>
                <a:spcBef>
                  <a:spcPts val="0"/>
                </a:spcBef>
                <a:spcAft>
                  <a:spcPts val="0"/>
                </a:spcAft>
                <a:defRPr/>
              </a:pPr>
              <a:r>
                <a:rPr lang="zh-CN" altLang="en-US" sz="1100" dirty="0">
                  <a:solidFill>
                    <a:prstClr val="white"/>
                  </a:solidFill>
                  <a:latin typeface="微软雅黑" panose="020B0503020204020204" pitchFamily="34" charset="-122"/>
                  <a:ea typeface="微软雅黑" panose="020B0503020204020204" pitchFamily="34" charset="-122"/>
                </a:rPr>
                <a:t>请输入文本内容请输入文本内容请输入文本内容</a:t>
              </a:r>
            </a:p>
          </p:txBody>
        </p:sp>
      </p:grpSp>
      <p:grpSp>
        <p:nvGrpSpPr>
          <p:cNvPr id="44" name="Group 4"/>
          <p:cNvGrpSpPr>
            <a:grpSpLocks noChangeAspect="1"/>
          </p:cNvGrpSpPr>
          <p:nvPr/>
        </p:nvGrpSpPr>
        <p:grpSpPr bwMode="auto">
          <a:xfrm>
            <a:off x="3846179" y="1924847"/>
            <a:ext cx="689135" cy="2621151"/>
            <a:chOff x="5891" y="409"/>
            <a:chExt cx="953" cy="3628"/>
          </a:xfrm>
        </p:grpSpPr>
        <p:sp>
          <p:nvSpPr>
            <p:cNvPr id="58" name="Freeform 5"/>
            <p:cNvSpPr>
              <a:spLocks/>
            </p:cNvSpPr>
            <p:nvPr/>
          </p:nvSpPr>
          <p:spPr bwMode="auto">
            <a:xfrm>
              <a:off x="6132" y="409"/>
              <a:ext cx="395" cy="334"/>
            </a:xfrm>
            <a:custGeom>
              <a:avLst/>
              <a:gdLst>
                <a:gd name="T0" fmla="*/ 364 w 166"/>
                <a:gd name="T1" fmla="*/ 97 h 141"/>
                <a:gd name="T2" fmla="*/ 307 w 166"/>
                <a:gd name="T3" fmla="*/ 57 h 141"/>
                <a:gd name="T4" fmla="*/ 205 w 166"/>
                <a:gd name="T5" fmla="*/ 2 h 141"/>
                <a:gd name="T6" fmla="*/ 62 w 166"/>
                <a:gd name="T7" fmla="*/ 90 h 141"/>
                <a:gd name="T8" fmla="*/ 26 w 166"/>
                <a:gd name="T9" fmla="*/ 249 h 141"/>
                <a:gd name="T10" fmla="*/ 31 w 166"/>
                <a:gd name="T11" fmla="*/ 261 h 141"/>
                <a:gd name="T12" fmla="*/ 40 w 166"/>
                <a:gd name="T13" fmla="*/ 284 h 141"/>
                <a:gd name="T14" fmla="*/ 62 w 166"/>
                <a:gd name="T15" fmla="*/ 334 h 141"/>
                <a:gd name="T16" fmla="*/ 62 w 166"/>
                <a:gd name="T17" fmla="*/ 282 h 141"/>
                <a:gd name="T18" fmla="*/ 62 w 166"/>
                <a:gd name="T19" fmla="*/ 232 h 141"/>
                <a:gd name="T20" fmla="*/ 114 w 166"/>
                <a:gd name="T21" fmla="*/ 114 h 141"/>
                <a:gd name="T22" fmla="*/ 286 w 166"/>
                <a:gd name="T23" fmla="*/ 102 h 141"/>
                <a:gd name="T24" fmla="*/ 343 w 166"/>
                <a:gd name="T25" fmla="*/ 163 h 141"/>
                <a:gd name="T26" fmla="*/ 343 w 166"/>
                <a:gd name="T27" fmla="*/ 239 h 141"/>
                <a:gd name="T28" fmla="*/ 350 w 166"/>
                <a:gd name="T29" fmla="*/ 301 h 141"/>
                <a:gd name="T30" fmla="*/ 378 w 166"/>
                <a:gd name="T31" fmla="*/ 235 h 141"/>
                <a:gd name="T32" fmla="*/ 364 w 166"/>
                <a:gd name="T33" fmla="*/ 97 h 1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6"/>
                <a:gd name="T52" fmla="*/ 0 h 141"/>
                <a:gd name="T53" fmla="*/ 166 w 166"/>
                <a:gd name="T54" fmla="*/ 141 h 1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6" h="141">
                  <a:moveTo>
                    <a:pt x="153" y="41"/>
                  </a:moveTo>
                  <a:cubicBezTo>
                    <a:pt x="148" y="32"/>
                    <a:pt x="140" y="27"/>
                    <a:pt x="129" y="24"/>
                  </a:cubicBezTo>
                  <a:cubicBezTo>
                    <a:pt x="116" y="7"/>
                    <a:pt x="102" y="0"/>
                    <a:pt x="86" y="1"/>
                  </a:cubicBezTo>
                  <a:cubicBezTo>
                    <a:pt x="68" y="2"/>
                    <a:pt x="48" y="14"/>
                    <a:pt x="26" y="38"/>
                  </a:cubicBezTo>
                  <a:cubicBezTo>
                    <a:pt x="5" y="55"/>
                    <a:pt x="0" y="78"/>
                    <a:pt x="11" y="105"/>
                  </a:cubicBezTo>
                  <a:cubicBezTo>
                    <a:pt x="13" y="110"/>
                    <a:pt x="13" y="110"/>
                    <a:pt x="13" y="110"/>
                  </a:cubicBezTo>
                  <a:cubicBezTo>
                    <a:pt x="17" y="120"/>
                    <a:pt x="17" y="120"/>
                    <a:pt x="17" y="120"/>
                  </a:cubicBezTo>
                  <a:cubicBezTo>
                    <a:pt x="26" y="141"/>
                    <a:pt x="26" y="141"/>
                    <a:pt x="26" y="141"/>
                  </a:cubicBezTo>
                  <a:cubicBezTo>
                    <a:pt x="26" y="119"/>
                    <a:pt x="26" y="119"/>
                    <a:pt x="26" y="119"/>
                  </a:cubicBezTo>
                  <a:cubicBezTo>
                    <a:pt x="26" y="98"/>
                    <a:pt x="26" y="98"/>
                    <a:pt x="26" y="98"/>
                  </a:cubicBezTo>
                  <a:cubicBezTo>
                    <a:pt x="27" y="80"/>
                    <a:pt x="34" y="64"/>
                    <a:pt x="48" y="48"/>
                  </a:cubicBezTo>
                  <a:cubicBezTo>
                    <a:pt x="70" y="40"/>
                    <a:pt x="94" y="39"/>
                    <a:pt x="120" y="43"/>
                  </a:cubicBezTo>
                  <a:cubicBezTo>
                    <a:pt x="133" y="50"/>
                    <a:pt x="141" y="59"/>
                    <a:pt x="144" y="69"/>
                  </a:cubicBezTo>
                  <a:cubicBezTo>
                    <a:pt x="144" y="101"/>
                    <a:pt x="144" y="101"/>
                    <a:pt x="144" y="101"/>
                  </a:cubicBezTo>
                  <a:cubicBezTo>
                    <a:pt x="147" y="127"/>
                    <a:pt x="147" y="127"/>
                    <a:pt x="147" y="127"/>
                  </a:cubicBezTo>
                  <a:cubicBezTo>
                    <a:pt x="159" y="99"/>
                    <a:pt x="159" y="99"/>
                    <a:pt x="159" y="99"/>
                  </a:cubicBezTo>
                  <a:cubicBezTo>
                    <a:pt x="166" y="77"/>
                    <a:pt x="165" y="57"/>
                    <a:pt x="153" y="41"/>
                  </a:cubicBezTo>
                  <a:close/>
                </a:path>
              </a:pathLst>
            </a:custGeom>
            <a:solidFill>
              <a:srgbClr val="3333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2813"/>
              <a:endParaRPr lang="zh-CN" altLang="en-US" sz="1400">
                <a:solidFill>
                  <a:srgbClr val="000000"/>
                </a:solidFill>
                <a:latin typeface="Calibri" pitchFamily="34" charset="0"/>
              </a:endParaRPr>
            </a:p>
          </p:txBody>
        </p:sp>
        <p:sp>
          <p:nvSpPr>
            <p:cNvPr id="59" name="Freeform 6"/>
            <p:cNvSpPr>
              <a:spLocks/>
            </p:cNvSpPr>
            <p:nvPr/>
          </p:nvSpPr>
          <p:spPr bwMode="auto">
            <a:xfrm>
              <a:off x="6225" y="695"/>
              <a:ext cx="288" cy="265"/>
            </a:xfrm>
            <a:custGeom>
              <a:avLst/>
              <a:gdLst>
                <a:gd name="T0" fmla="*/ 288 w 121"/>
                <a:gd name="T1" fmla="*/ 0 h 112"/>
                <a:gd name="T2" fmla="*/ 250 w 121"/>
                <a:gd name="T3" fmla="*/ 31 h 112"/>
                <a:gd name="T4" fmla="*/ 193 w 121"/>
                <a:gd name="T5" fmla="*/ 125 h 112"/>
                <a:gd name="T6" fmla="*/ 55 w 121"/>
                <a:gd name="T7" fmla="*/ 170 h 112"/>
                <a:gd name="T8" fmla="*/ 0 w 121"/>
                <a:gd name="T9" fmla="*/ 156 h 112"/>
                <a:gd name="T10" fmla="*/ 17 w 121"/>
                <a:gd name="T11" fmla="*/ 168 h 112"/>
                <a:gd name="T12" fmla="*/ 60 w 121"/>
                <a:gd name="T13" fmla="*/ 206 h 112"/>
                <a:gd name="T14" fmla="*/ 174 w 121"/>
                <a:gd name="T15" fmla="*/ 199 h 112"/>
                <a:gd name="T16" fmla="*/ 183 w 121"/>
                <a:gd name="T17" fmla="*/ 265 h 112"/>
                <a:gd name="T18" fmla="*/ 240 w 121"/>
                <a:gd name="T19" fmla="*/ 199 h 112"/>
                <a:gd name="T20" fmla="*/ 240 w 121"/>
                <a:gd name="T21" fmla="*/ 196 h 112"/>
                <a:gd name="T22" fmla="*/ 231 w 121"/>
                <a:gd name="T23" fmla="*/ 133 h 112"/>
                <a:gd name="T24" fmla="*/ 250 w 121"/>
                <a:gd name="T25" fmla="*/ 47 h 112"/>
                <a:gd name="T26" fmla="*/ 286 w 121"/>
                <a:gd name="T27" fmla="*/ 35 h 112"/>
                <a:gd name="T28" fmla="*/ 288 w 121"/>
                <a:gd name="T29" fmla="*/ 0 h 1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1"/>
                <a:gd name="T46" fmla="*/ 0 h 112"/>
                <a:gd name="T47" fmla="*/ 121 w 121"/>
                <a:gd name="T48" fmla="*/ 112 h 1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1" h="112">
                  <a:moveTo>
                    <a:pt x="121" y="0"/>
                  </a:moveTo>
                  <a:cubicBezTo>
                    <a:pt x="119" y="11"/>
                    <a:pt x="113" y="16"/>
                    <a:pt x="105" y="13"/>
                  </a:cubicBezTo>
                  <a:cubicBezTo>
                    <a:pt x="101" y="31"/>
                    <a:pt x="93" y="45"/>
                    <a:pt x="81" y="53"/>
                  </a:cubicBezTo>
                  <a:cubicBezTo>
                    <a:pt x="68" y="76"/>
                    <a:pt x="48" y="83"/>
                    <a:pt x="23" y="72"/>
                  </a:cubicBezTo>
                  <a:cubicBezTo>
                    <a:pt x="0" y="66"/>
                    <a:pt x="0" y="66"/>
                    <a:pt x="0" y="66"/>
                  </a:cubicBezTo>
                  <a:cubicBezTo>
                    <a:pt x="2" y="68"/>
                    <a:pt x="4" y="70"/>
                    <a:pt x="7" y="71"/>
                  </a:cubicBezTo>
                  <a:cubicBezTo>
                    <a:pt x="25" y="87"/>
                    <a:pt x="25" y="87"/>
                    <a:pt x="25" y="87"/>
                  </a:cubicBezTo>
                  <a:cubicBezTo>
                    <a:pt x="40" y="96"/>
                    <a:pt x="57" y="95"/>
                    <a:pt x="73" y="84"/>
                  </a:cubicBezTo>
                  <a:cubicBezTo>
                    <a:pt x="77" y="112"/>
                    <a:pt x="77" y="112"/>
                    <a:pt x="77" y="112"/>
                  </a:cubicBezTo>
                  <a:cubicBezTo>
                    <a:pt x="86" y="104"/>
                    <a:pt x="94" y="95"/>
                    <a:pt x="101" y="84"/>
                  </a:cubicBezTo>
                  <a:cubicBezTo>
                    <a:pt x="101" y="83"/>
                    <a:pt x="101" y="83"/>
                    <a:pt x="101" y="83"/>
                  </a:cubicBezTo>
                  <a:cubicBezTo>
                    <a:pt x="97" y="56"/>
                    <a:pt x="97" y="56"/>
                    <a:pt x="97" y="56"/>
                  </a:cubicBezTo>
                  <a:cubicBezTo>
                    <a:pt x="103" y="47"/>
                    <a:pt x="105" y="35"/>
                    <a:pt x="105" y="20"/>
                  </a:cubicBezTo>
                  <a:cubicBezTo>
                    <a:pt x="111" y="26"/>
                    <a:pt x="116" y="24"/>
                    <a:pt x="120" y="15"/>
                  </a:cubicBezTo>
                  <a:cubicBezTo>
                    <a:pt x="120" y="10"/>
                    <a:pt x="121" y="5"/>
                    <a:pt x="121" y="0"/>
                  </a:cubicBezTo>
                  <a:close/>
                </a:path>
              </a:pathLst>
            </a:custGeom>
            <a:solidFill>
              <a:srgbClr val="A56E4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2813"/>
              <a:endParaRPr lang="zh-CN" altLang="en-US" sz="1400">
                <a:solidFill>
                  <a:srgbClr val="000000"/>
                </a:solidFill>
                <a:latin typeface="Calibri" pitchFamily="34" charset="0"/>
              </a:endParaRPr>
            </a:p>
          </p:txBody>
        </p:sp>
        <p:sp>
          <p:nvSpPr>
            <p:cNvPr id="60" name="Freeform 7"/>
            <p:cNvSpPr>
              <a:spLocks/>
            </p:cNvSpPr>
            <p:nvPr/>
          </p:nvSpPr>
          <p:spPr bwMode="auto">
            <a:xfrm>
              <a:off x="6475" y="643"/>
              <a:ext cx="38" cy="90"/>
            </a:xfrm>
            <a:custGeom>
              <a:avLst/>
              <a:gdLst>
                <a:gd name="T0" fmla="*/ 0 w 16"/>
                <a:gd name="T1" fmla="*/ 83 h 38"/>
                <a:gd name="T2" fmla="*/ 38 w 16"/>
                <a:gd name="T3" fmla="*/ 52 h 38"/>
                <a:gd name="T4" fmla="*/ 36 w 16"/>
                <a:gd name="T5" fmla="*/ 0 h 38"/>
                <a:gd name="T6" fmla="*/ 7 w 16"/>
                <a:gd name="T7" fmla="*/ 66 h 38"/>
                <a:gd name="T8" fmla="*/ 0 w 16"/>
                <a:gd name="T9" fmla="*/ 83 h 38"/>
                <a:gd name="T10" fmla="*/ 0 60000 65536"/>
                <a:gd name="T11" fmla="*/ 0 60000 65536"/>
                <a:gd name="T12" fmla="*/ 0 60000 65536"/>
                <a:gd name="T13" fmla="*/ 0 60000 65536"/>
                <a:gd name="T14" fmla="*/ 0 60000 65536"/>
                <a:gd name="T15" fmla="*/ 0 w 16"/>
                <a:gd name="T16" fmla="*/ 0 h 38"/>
                <a:gd name="T17" fmla="*/ 16 w 16"/>
                <a:gd name="T18" fmla="*/ 38 h 38"/>
              </a:gdLst>
              <a:ahLst/>
              <a:cxnLst>
                <a:cxn ang="T10">
                  <a:pos x="T0" y="T1"/>
                </a:cxn>
                <a:cxn ang="T11">
                  <a:pos x="T2" y="T3"/>
                </a:cxn>
                <a:cxn ang="T12">
                  <a:pos x="T4" y="T5"/>
                </a:cxn>
                <a:cxn ang="T13">
                  <a:pos x="T6" y="T7"/>
                </a:cxn>
                <a:cxn ang="T14">
                  <a:pos x="T8" y="T9"/>
                </a:cxn>
              </a:cxnLst>
              <a:rect l="T15" t="T16" r="T17" b="T18"/>
              <a:pathLst>
                <a:path w="16" h="38">
                  <a:moveTo>
                    <a:pt x="0" y="35"/>
                  </a:moveTo>
                  <a:cubicBezTo>
                    <a:pt x="8" y="38"/>
                    <a:pt x="14" y="33"/>
                    <a:pt x="16" y="22"/>
                  </a:cubicBezTo>
                  <a:cubicBezTo>
                    <a:pt x="16" y="15"/>
                    <a:pt x="16" y="7"/>
                    <a:pt x="15" y="0"/>
                  </a:cubicBezTo>
                  <a:cubicBezTo>
                    <a:pt x="3" y="28"/>
                    <a:pt x="3" y="28"/>
                    <a:pt x="3" y="28"/>
                  </a:cubicBezTo>
                  <a:cubicBezTo>
                    <a:pt x="0" y="35"/>
                    <a:pt x="0" y="35"/>
                    <a:pt x="0" y="35"/>
                  </a:cubicBezTo>
                  <a:close/>
                </a:path>
              </a:pathLst>
            </a:custGeom>
            <a:solidFill>
              <a:srgbClr val="DCA56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2813"/>
              <a:endParaRPr lang="zh-CN" altLang="en-US" sz="1400">
                <a:solidFill>
                  <a:srgbClr val="000000"/>
                </a:solidFill>
                <a:latin typeface="Calibri" pitchFamily="34" charset="0"/>
              </a:endParaRPr>
            </a:p>
          </p:txBody>
        </p:sp>
        <p:sp>
          <p:nvSpPr>
            <p:cNvPr id="61" name="Freeform 8"/>
            <p:cNvSpPr>
              <a:spLocks/>
            </p:cNvSpPr>
            <p:nvPr/>
          </p:nvSpPr>
          <p:spPr bwMode="auto">
            <a:xfrm>
              <a:off x="6194" y="501"/>
              <a:ext cx="288" cy="225"/>
            </a:xfrm>
            <a:custGeom>
              <a:avLst/>
              <a:gdLst>
                <a:gd name="T0" fmla="*/ 281 w 121"/>
                <a:gd name="T1" fmla="*/ 225 h 95"/>
                <a:gd name="T2" fmla="*/ 288 w 121"/>
                <a:gd name="T3" fmla="*/ 208 h 95"/>
                <a:gd name="T4" fmla="*/ 281 w 121"/>
                <a:gd name="T5" fmla="*/ 147 h 95"/>
                <a:gd name="T6" fmla="*/ 281 w 121"/>
                <a:gd name="T7" fmla="*/ 71 h 95"/>
                <a:gd name="T8" fmla="*/ 224 w 121"/>
                <a:gd name="T9" fmla="*/ 9 h 95"/>
                <a:gd name="T10" fmla="*/ 52 w 121"/>
                <a:gd name="T11" fmla="*/ 21 h 95"/>
                <a:gd name="T12" fmla="*/ 0 w 121"/>
                <a:gd name="T13" fmla="*/ 140 h 95"/>
                <a:gd name="T14" fmla="*/ 0 w 121"/>
                <a:gd name="T15" fmla="*/ 189 h 95"/>
                <a:gd name="T16" fmla="*/ 67 w 121"/>
                <a:gd name="T17" fmla="*/ 47 h 95"/>
                <a:gd name="T18" fmla="*/ 252 w 121"/>
                <a:gd name="T19" fmla="*/ 73 h 95"/>
                <a:gd name="T20" fmla="*/ 281 w 121"/>
                <a:gd name="T21" fmla="*/ 225 h 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1"/>
                <a:gd name="T34" fmla="*/ 0 h 95"/>
                <a:gd name="T35" fmla="*/ 121 w 121"/>
                <a:gd name="T36" fmla="*/ 95 h 9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1" h="95">
                  <a:moveTo>
                    <a:pt x="118" y="95"/>
                  </a:moveTo>
                  <a:cubicBezTo>
                    <a:pt x="121" y="88"/>
                    <a:pt x="121" y="88"/>
                    <a:pt x="121" y="88"/>
                  </a:cubicBezTo>
                  <a:cubicBezTo>
                    <a:pt x="118" y="62"/>
                    <a:pt x="118" y="62"/>
                    <a:pt x="118" y="62"/>
                  </a:cubicBezTo>
                  <a:cubicBezTo>
                    <a:pt x="118" y="30"/>
                    <a:pt x="118" y="30"/>
                    <a:pt x="118" y="30"/>
                  </a:cubicBezTo>
                  <a:cubicBezTo>
                    <a:pt x="115" y="20"/>
                    <a:pt x="107" y="11"/>
                    <a:pt x="94" y="4"/>
                  </a:cubicBezTo>
                  <a:cubicBezTo>
                    <a:pt x="68" y="0"/>
                    <a:pt x="44" y="1"/>
                    <a:pt x="22" y="9"/>
                  </a:cubicBezTo>
                  <a:cubicBezTo>
                    <a:pt x="8" y="25"/>
                    <a:pt x="1" y="41"/>
                    <a:pt x="0" y="59"/>
                  </a:cubicBezTo>
                  <a:cubicBezTo>
                    <a:pt x="0" y="80"/>
                    <a:pt x="0" y="80"/>
                    <a:pt x="0" y="80"/>
                  </a:cubicBezTo>
                  <a:cubicBezTo>
                    <a:pt x="4" y="53"/>
                    <a:pt x="14" y="33"/>
                    <a:pt x="28" y="20"/>
                  </a:cubicBezTo>
                  <a:cubicBezTo>
                    <a:pt x="57" y="11"/>
                    <a:pt x="83" y="15"/>
                    <a:pt x="106" y="31"/>
                  </a:cubicBezTo>
                  <a:cubicBezTo>
                    <a:pt x="118" y="95"/>
                    <a:pt x="118" y="95"/>
                    <a:pt x="118" y="95"/>
                  </a:cubicBezTo>
                  <a:close/>
                </a:path>
              </a:pathLst>
            </a:custGeom>
            <a:solidFill>
              <a:srgbClr val="A56E4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2813"/>
              <a:endParaRPr lang="zh-CN" altLang="en-US" sz="1400">
                <a:solidFill>
                  <a:srgbClr val="000000"/>
                </a:solidFill>
                <a:latin typeface="Calibri" pitchFamily="34" charset="0"/>
              </a:endParaRPr>
            </a:p>
          </p:txBody>
        </p:sp>
        <p:sp>
          <p:nvSpPr>
            <p:cNvPr id="62" name="Freeform 9"/>
            <p:cNvSpPr>
              <a:spLocks noEditPoints="1"/>
            </p:cNvSpPr>
            <p:nvPr/>
          </p:nvSpPr>
          <p:spPr bwMode="auto">
            <a:xfrm>
              <a:off x="6191" y="527"/>
              <a:ext cx="284" cy="365"/>
            </a:xfrm>
            <a:custGeom>
              <a:avLst/>
              <a:gdLst>
                <a:gd name="T0" fmla="*/ 284 w 119"/>
                <a:gd name="T1" fmla="*/ 199 h 154"/>
                <a:gd name="T2" fmla="*/ 255 w 119"/>
                <a:gd name="T3" fmla="*/ 47 h 154"/>
                <a:gd name="T4" fmla="*/ 69 w 119"/>
                <a:gd name="T5" fmla="*/ 21 h 154"/>
                <a:gd name="T6" fmla="*/ 2 w 119"/>
                <a:gd name="T7" fmla="*/ 164 h 154"/>
                <a:gd name="T8" fmla="*/ 2 w 119"/>
                <a:gd name="T9" fmla="*/ 216 h 154"/>
                <a:gd name="T10" fmla="*/ 2 w 119"/>
                <a:gd name="T11" fmla="*/ 242 h 154"/>
                <a:gd name="T12" fmla="*/ 33 w 119"/>
                <a:gd name="T13" fmla="*/ 325 h 154"/>
                <a:gd name="T14" fmla="*/ 88 w 119"/>
                <a:gd name="T15" fmla="*/ 339 h 154"/>
                <a:gd name="T16" fmla="*/ 227 w 119"/>
                <a:gd name="T17" fmla="*/ 294 h 154"/>
                <a:gd name="T18" fmla="*/ 284 w 119"/>
                <a:gd name="T19" fmla="*/ 199 h 154"/>
                <a:gd name="T20" fmla="*/ 33 w 119"/>
                <a:gd name="T21" fmla="*/ 256 h 154"/>
                <a:gd name="T22" fmla="*/ 36 w 119"/>
                <a:gd name="T23" fmla="*/ 261 h 154"/>
                <a:gd name="T24" fmla="*/ 72 w 119"/>
                <a:gd name="T25" fmla="*/ 329 h 154"/>
                <a:gd name="T26" fmla="*/ 17 w 119"/>
                <a:gd name="T27" fmla="*/ 244 h 154"/>
                <a:gd name="T28" fmla="*/ 17 w 119"/>
                <a:gd name="T29" fmla="*/ 149 h 154"/>
                <a:gd name="T30" fmla="*/ 48 w 119"/>
                <a:gd name="T31" fmla="*/ 66 h 154"/>
                <a:gd name="T32" fmla="*/ 33 w 119"/>
                <a:gd name="T33" fmla="*/ 173 h 154"/>
                <a:gd name="T34" fmla="*/ 33 w 119"/>
                <a:gd name="T35" fmla="*/ 256 h 1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9"/>
                <a:gd name="T55" fmla="*/ 0 h 154"/>
                <a:gd name="T56" fmla="*/ 119 w 119"/>
                <a:gd name="T57" fmla="*/ 154 h 1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9" h="154">
                  <a:moveTo>
                    <a:pt x="119" y="84"/>
                  </a:moveTo>
                  <a:cubicBezTo>
                    <a:pt x="107" y="20"/>
                    <a:pt x="107" y="20"/>
                    <a:pt x="107" y="20"/>
                  </a:cubicBezTo>
                  <a:cubicBezTo>
                    <a:pt x="84" y="4"/>
                    <a:pt x="58" y="0"/>
                    <a:pt x="29" y="9"/>
                  </a:cubicBezTo>
                  <a:cubicBezTo>
                    <a:pt x="15" y="22"/>
                    <a:pt x="5" y="42"/>
                    <a:pt x="1" y="69"/>
                  </a:cubicBezTo>
                  <a:cubicBezTo>
                    <a:pt x="1" y="91"/>
                    <a:pt x="1" y="91"/>
                    <a:pt x="1" y="91"/>
                  </a:cubicBezTo>
                  <a:cubicBezTo>
                    <a:pt x="1" y="102"/>
                    <a:pt x="1" y="102"/>
                    <a:pt x="1" y="102"/>
                  </a:cubicBezTo>
                  <a:cubicBezTo>
                    <a:pt x="0" y="116"/>
                    <a:pt x="5" y="128"/>
                    <a:pt x="14" y="137"/>
                  </a:cubicBezTo>
                  <a:cubicBezTo>
                    <a:pt x="37" y="143"/>
                    <a:pt x="37" y="143"/>
                    <a:pt x="37" y="143"/>
                  </a:cubicBezTo>
                  <a:cubicBezTo>
                    <a:pt x="62" y="154"/>
                    <a:pt x="82" y="147"/>
                    <a:pt x="95" y="124"/>
                  </a:cubicBezTo>
                  <a:cubicBezTo>
                    <a:pt x="107" y="116"/>
                    <a:pt x="115" y="102"/>
                    <a:pt x="119" y="84"/>
                  </a:cubicBezTo>
                  <a:close/>
                  <a:moveTo>
                    <a:pt x="14" y="108"/>
                  </a:moveTo>
                  <a:cubicBezTo>
                    <a:pt x="15" y="110"/>
                    <a:pt x="15" y="110"/>
                    <a:pt x="15" y="110"/>
                  </a:cubicBezTo>
                  <a:cubicBezTo>
                    <a:pt x="16" y="120"/>
                    <a:pt x="21" y="130"/>
                    <a:pt x="30" y="139"/>
                  </a:cubicBezTo>
                  <a:cubicBezTo>
                    <a:pt x="13" y="131"/>
                    <a:pt x="5" y="119"/>
                    <a:pt x="7" y="103"/>
                  </a:cubicBezTo>
                  <a:cubicBezTo>
                    <a:pt x="7" y="63"/>
                    <a:pt x="7" y="63"/>
                    <a:pt x="7" y="63"/>
                  </a:cubicBezTo>
                  <a:cubicBezTo>
                    <a:pt x="20" y="28"/>
                    <a:pt x="20" y="28"/>
                    <a:pt x="20" y="28"/>
                  </a:cubicBezTo>
                  <a:cubicBezTo>
                    <a:pt x="14" y="73"/>
                    <a:pt x="14" y="73"/>
                    <a:pt x="14" y="73"/>
                  </a:cubicBezTo>
                  <a:cubicBezTo>
                    <a:pt x="14" y="108"/>
                    <a:pt x="14" y="108"/>
                    <a:pt x="14" y="108"/>
                  </a:cubicBezTo>
                  <a:close/>
                </a:path>
              </a:pathLst>
            </a:custGeom>
            <a:solidFill>
              <a:srgbClr val="DCA56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2813"/>
              <a:endParaRPr lang="zh-CN" altLang="en-US" sz="1400">
                <a:solidFill>
                  <a:srgbClr val="000000"/>
                </a:solidFill>
                <a:latin typeface="Calibri" pitchFamily="34" charset="0"/>
              </a:endParaRPr>
            </a:p>
          </p:txBody>
        </p:sp>
        <p:sp>
          <p:nvSpPr>
            <p:cNvPr id="63" name="Freeform 10"/>
            <p:cNvSpPr>
              <a:spLocks/>
            </p:cNvSpPr>
            <p:nvPr/>
          </p:nvSpPr>
          <p:spPr bwMode="auto">
            <a:xfrm>
              <a:off x="6203" y="594"/>
              <a:ext cx="60" cy="262"/>
            </a:xfrm>
            <a:custGeom>
              <a:avLst/>
              <a:gdLst>
                <a:gd name="T0" fmla="*/ 24 w 25"/>
                <a:gd name="T1" fmla="*/ 194 h 111"/>
                <a:gd name="T2" fmla="*/ 22 w 25"/>
                <a:gd name="T3" fmla="*/ 189 h 111"/>
                <a:gd name="T4" fmla="*/ 22 w 25"/>
                <a:gd name="T5" fmla="*/ 106 h 111"/>
                <a:gd name="T6" fmla="*/ 36 w 25"/>
                <a:gd name="T7" fmla="*/ 0 h 111"/>
                <a:gd name="T8" fmla="*/ 5 w 25"/>
                <a:gd name="T9" fmla="*/ 83 h 111"/>
                <a:gd name="T10" fmla="*/ 5 w 25"/>
                <a:gd name="T11" fmla="*/ 177 h 111"/>
                <a:gd name="T12" fmla="*/ 60 w 25"/>
                <a:gd name="T13" fmla="*/ 262 h 111"/>
                <a:gd name="T14" fmla="*/ 24 w 25"/>
                <a:gd name="T15" fmla="*/ 194 h 111"/>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111"/>
                <a:gd name="T26" fmla="*/ 25 w 25"/>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111">
                  <a:moveTo>
                    <a:pt x="10" y="82"/>
                  </a:moveTo>
                  <a:cubicBezTo>
                    <a:pt x="9" y="80"/>
                    <a:pt x="9" y="80"/>
                    <a:pt x="9" y="80"/>
                  </a:cubicBezTo>
                  <a:cubicBezTo>
                    <a:pt x="9" y="45"/>
                    <a:pt x="9" y="45"/>
                    <a:pt x="9" y="45"/>
                  </a:cubicBezTo>
                  <a:cubicBezTo>
                    <a:pt x="15" y="0"/>
                    <a:pt x="15" y="0"/>
                    <a:pt x="15" y="0"/>
                  </a:cubicBezTo>
                  <a:cubicBezTo>
                    <a:pt x="2" y="35"/>
                    <a:pt x="2" y="35"/>
                    <a:pt x="2" y="35"/>
                  </a:cubicBezTo>
                  <a:cubicBezTo>
                    <a:pt x="2" y="75"/>
                    <a:pt x="2" y="75"/>
                    <a:pt x="2" y="75"/>
                  </a:cubicBezTo>
                  <a:cubicBezTo>
                    <a:pt x="0" y="91"/>
                    <a:pt x="8" y="103"/>
                    <a:pt x="25" y="111"/>
                  </a:cubicBezTo>
                  <a:cubicBezTo>
                    <a:pt x="16" y="102"/>
                    <a:pt x="11" y="92"/>
                    <a:pt x="10" y="82"/>
                  </a:cubicBezTo>
                  <a:close/>
                </a:path>
              </a:pathLst>
            </a:custGeom>
            <a:solidFill>
              <a:srgbClr val="F3DDC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2813"/>
              <a:endParaRPr lang="zh-CN" altLang="en-US" sz="1400">
                <a:solidFill>
                  <a:srgbClr val="000000"/>
                </a:solidFill>
                <a:latin typeface="Calibri" pitchFamily="34" charset="0"/>
              </a:endParaRPr>
            </a:p>
          </p:txBody>
        </p:sp>
        <p:sp>
          <p:nvSpPr>
            <p:cNvPr id="64" name="Freeform 11"/>
            <p:cNvSpPr>
              <a:spLocks/>
            </p:cNvSpPr>
            <p:nvPr/>
          </p:nvSpPr>
          <p:spPr bwMode="auto">
            <a:xfrm>
              <a:off x="6436" y="1001"/>
              <a:ext cx="315" cy="390"/>
            </a:xfrm>
            <a:custGeom>
              <a:avLst/>
              <a:gdLst>
                <a:gd name="T0" fmla="*/ 315 w 132"/>
                <a:gd name="T1" fmla="*/ 40 h 165"/>
                <a:gd name="T2" fmla="*/ 305 w 132"/>
                <a:gd name="T3" fmla="*/ 38 h 165"/>
                <a:gd name="T4" fmla="*/ 174 w 132"/>
                <a:gd name="T5" fmla="*/ 213 h 165"/>
                <a:gd name="T6" fmla="*/ 174 w 132"/>
                <a:gd name="T7" fmla="*/ 277 h 165"/>
                <a:gd name="T8" fmla="*/ 110 w 132"/>
                <a:gd name="T9" fmla="*/ 362 h 165"/>
                <a:gd name="T10" fmla="*/ 45 w 132"/>
                <a:gd name="T11" fmla="*/ 362 h 165"/>
                <a:gd name="T12" fmla="*/ 100 w 132"/>
                <a:gd name="T13" fmla="*/ 229 h 165"/>
                <a:gd name="T14" fmla="*/ 174 w 132"/>
                <a:gd name="T15" fmla="*/ 99 h 165"/>
                <a:gd name="T16" fmla="*/ 160 w 132"/>
                <a:gd name="T17" fmla="*/ 76 h 165"/>
                <a:gd name="T18" fmla="*/ 181 w 132"/>
                <a:gd name="T19" fmla="*/ 76 h 165"/>
                <a:gd name="T20" fmla="*/ 203 w 132"/>
                <a:gd name="T21" fmla="*/ 7 h 165"/>
                <a:gd name="T22" fmla="*/ 179 w 132"/>
                <a:gd name="T23" fmla="*/ 0 h 165"/>
                <a:gd name="T24" fmla="*/ 162 w 132"/>
                <a:gd name="T25" fmla="*/ 57 h 165"/>
                <a:gd name="T26" fmla="*/ 107 w 132"/>
                <a:gd name="T27" fmla="*/ 59 h 165"/>
                <a:gd name="T28" fmla="*/ 150 w 132"/>
                <a:gd name="T29" fmla="*/ 95 h 165"/>
                <a:gd name="T30" fmla="*/ 79 w 132"/>
                <a:gd name="T31" fmla="*/ 208 h 165"/>
                <a:gd name="T32" fmla="*/ 0 w 132"/>
                <a:gd name="T33" fmla="*/ 390 h 165"/>
                <a:gd name="T34" fmla="*/ 146 w 132"/>
                <a:gd name="T35" fmla="*/ 383 h 165"/>
                <a:gd name="T36" fmla="*/ 217 w 132"/>
                <a:gd name="T37" fmla="*/ 277 h 165"/>
                <a:gd name="T38" fmla="*/ 220 w 132"/>
                <a:gd name="T39" fmla="*/ 208 h 165"/>
                <a:gd name="T40" fmla="*/ 315 w 132"/>
                <a:gd name="T41" fmla="*/ 40 h 1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2"/>
                <a:gd name="T64" fmla="*/ 0 h 165"/>
                <a:gd name="T65" fmla="*/ 132 w 132"/>
                <a:gd name="T66" fmla="*/ 165 h 1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2" h="165">
                  <a:moveTo>
                    <a:pt x="132" y="17"/>
                  </a:moveTo>
                  <a:cubicBezTo>
                    <a:pt x="128" y="16"/>
                    <a:pt x="128" y="16"/>
                    <a:pt x="128" y="16"/>
                  </a:cubicBezTo>
                  <a:cubicBezTo>
                    <a:pt x="73" y="90"/>
                    <a:pt x="73" y="90"/>
                    <a:pt x="73" y="90"/>
                  </a:cubicBezTo>
                  <a:cubicBezTo>
                    <a:pt x="73" y="117"/>
                    <a:pt x="73" y="117"/>
                    <a:pt x="73" y="117"/>
                  </a:cubicBezTo>
                  <a:cubicBezTo>
                    <a:pt x="46" y="153"/>
                    <a:pt x="46" y="153"/>
                    <a:pt x="46" y="153"/>
                  </a:cubicBezTo>
                  <a:cubicBezTo>
                    <a:pt x="19" y="153"/>
                    <a:pt x="19" y="153"/>
                    <a:pt x="19" y="153"/>
                  </a:cubicBezTo>
                  <a:cubicBezTo>
                    <a:pt x="24" y="135"/>
                    <a:pt x="32" y="116"/>
                    <a:pt x="42" y="97"/>
                  </a:cubicBezTo>
                  <a:cubicBezTo>
                    <a:pt x="73" y="42"/>
                    <a:pt x="73" y="42"/>
                    <a:pt x="73" y="42"/>
                  </a:cubicBezTo>
                  <a:cubicBezTo>
                    <a:pt x="67" y="32"/>
                    <a:pt x="67" y="32"/>
                    <a:pt x="67" y="32"/>
                  </a:cubicBezTo>
                  <a:cubicBezTo>
                    <a:pt x="76" y="32"/>
                    <a:pt x="76" y="32"/>
                    <a:pt x="76" y="32"/>
                  </a:cubicBezTo>
                  <a:cubicBezTo>
                    <a:pt x="85" y="3"/>
                    <a:pt x="85" y="3"/>
                    <a:pt x="85" y="3"/>
                  </a:cubicBezTo>
                  <a:cubicBezTo>
                    <a:pt x="75" y="0"/>
                    <a:pt x="75" y="0"/>
                    <a:pt x="75" y="0"/>
                  </a:cubicBezTo>
                  <a:cubicBezTo>
                    <a:pt x="73" y="8"/>
                    <a:pt x="71" y="16"/>
                    <a:pt x="68" y="24"/>
                  </a:cubicBezTo>
                  <a:cubicBezTo>
                    <a:pt x="45" y="25"/>
                    <a:pt x="45" y="25"/>
                    <a:pt x="45" y="25"/>
                  </a:cubicBezTo>
                  <a:cubicBezTo>
                    <a:pt x="63" y="40"/>
                    <a:pt x="63" y="40"/>
                    <a:pt x="63" y="40"/>
                  </a:cubicBezTo>
                  <a:cubicBezTo>
                    <a:pt x="55" y="57"/>
                    <a:pt x="46" y="73"/>
                    <a:pt x="33" y="88"/>
                  </a:cubicBezTo>
                  <a:cubicBezTo>
                    <a:pt x="16" y="117"/>
                    <a:pt x="5" y="142"/>
                    <a:pt x="0" y="165"/>
                  </a:cubicBezTo>
                  <a:cubicBezTo>
                    <a:pt x="61" y="162"/>
                    <a:pt x="61" y="162"/>
                    <a:pt x="61" y="162"/>
                  </a:cubicBezTo>
                  <a:cubicBezTo>
                    <a:pt x="66" y="146"/>
                    <a:pt x="76" y="131"/>
                    <a:pt x="91" y="117"/>
                  </a:cubicBezTo>
                  <a:cubicBezTo>
                    <a:pt x="92" y="88"/>
                    <a:pt x="92" y="88"/>
                    <a:pt x="92" y="88"/>
                  </a:cubicBezTo>
                  <a:cubicBezTo>
                    <a:pt x="132" y="17"/>
                    <a:pt x="132" y="17"/>
                    <a:pt x="132" y="17"/>
                  </a:cubicBezTo>
                  <a:close/>
                </a:path>
              </a:pathLst>
            </a:cu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2813"/>
              <a:endParaRPr lang="zh-CN" altLang="en-US" sz="1400">
                <a:solidFill>
                  <a:srgbClr val="000000"/>
                </a:solidFill>
                <a:latin typeface="Calibri" pitchFamily="34" charset="0"/>
              </a:endParaRPr>
            </a:p>
          </p:txBody>
        </p:sp>
        <p:sp>
          <p:nvSpPr>
            <p:cNvPr id="65" name="Freeform 12"/>
            <p:cNvSpPr>
              <a:spLocks/>
            </p:cNvSpPr>
            <p:nvPr/>
          </p:nvSpPr>
          <p:spPr bwMode="auto">
            <a:xfrm>
              <a:off x="6482" y="1008"/>
              <a:ext cx="259" cy="355"/>
            </a:xfrm>
            <a:custGeom>
              <a:avLst/>
              <a:gdLst>
                <a:gd name="T0" fmla="*/ 259 w 109"/>
                <a:gd name="T1" fmla="*/ 31 h 150"/>
                <a:gd name="T2" fmla="*/ 157 w 109"/>
                <a:gd name="T3" fmla="*/ 0 h 150"/>
                <a:gd name="T4" fmla="*/ 135 w 109"/>
                <a:gd name="T5" fmla="*/ 69 h 150"/>
                <a:gd name="T6" fmla="*/ 114 w 109"/>
                <a:gd name="T7" fmla="*/ 69 h 150"/>
                <a:gd name="T8" fmla="*/ 128 w 109"/>
                <a:gd name="T9" fmla="*/ 92 h 150"/>
                <a:gd name="T10" fmla="*/ 55 w 109"/>
                <a:gd name="T11" fmla="*/ 222 h 150"/>
                <a:gd name="T12" fmla="*/ 0 w 109"/>
                <a:gd name="T13" fmla="*/ 355 h 150"/>
                <a:gd name="T14" fmla="*/ 64 w 109"/>
                <a:gd name="T15" fmla="*/ 355 h 150"/>
                <a:gd name="T16" fmla="*/ 128 w 109"/>
                <a:gd name="T17" fmla="*/ 270 h 150"/>
                <a:gd name="T18" fmla="*/ 128 w 109"/>
                <a:gd name="T19" fmla="*/ 206 h 150"/>
                <a:gd name="T20" fmla="*/ 259 w 109"/>
                <a:gd name="T21" fmla="*/ 31 h 1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9"/>
                <a:gd name="T34" fmla="*/ 0 h 150"/>
                <a:gd name="T35" fmla="*/ 109 w 109"/>
                <a:gd name="T36" fmla="*/ 150 h 1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9" h="150">
                  <a:moveTo>
                    <a:pt x="109" y="13"/>
                  </a:moveTo>
                  <a:cubicBezTo>
                    <a:pt x="66" y="0"/>
                    <a:pt x="66" y="0"/>
                    <a:pt x="66" y="0"/>
                  </a:cubicBezTo>
                  <a:cubicBezTo>
                    <a:pt x="57" y="29"/>
                    <a:pt x="57" y="29"/>
                    <a:pt x="57" y="29"/>
                  </a:cubicBezTo>
                  <a:cubicBezTo>
                    <a:pt x="48" y="29"/>
                    <a:pt x="48" y="29"/>
                    <a:pt x="48" y="29"/>
                  </a:cubicBezTo>
                  <a:cubicBezTo>
                    <a:pt x="54" y="39"/>
                    <a:pt x="54" y="39"/>
                    <a:pt x="54" y="39"/>
                  </a:cubicBezTo>
                  <a:cubicBezTo>
                    <a:pt x="23" y="94"/>
                    <a:pt x="23" y="94"/>
                    <a:pt x="23" y="94"/>
                  </a:cubicBezTo>
                  <a:cubicBezTo>
                    <a:pt x="13" y="113"/>
                    <a:pt x="5" y="132"/>
                    <a:pt x="0" y="150"/>
                  </a:cubicBezTo>
                  <a:cubicBezTo>
                    <a:pt x="27" y="150"/>
                    <a:pt x="27" y="150"/>
                    <a:pt x="27" y="150"/>
                  </a:cubicBezTo>
                  <a:cubicBezTo>
                    <a:pt x="54" y="114"/>
                    <a:pt x="54" y="114"/>
                    <a:pt x="54" y="114"/>
                  </a:cubicBezTo>
                  <a:cubicBezTo>
                    <a:pt x="54" y="87"/>
                    <a:pt x="54" y="87"/>
                    <a:pt x="54" y="87"/>
                  </a:cubicBezTo>
                  <a:cubicBezTo>
                    <a:pt x="109" y="13"/>
                    <a:pt x="109" y="13"/>
                    <a:pt x="109" y="13"/>
                  </a:cubicBezTo>
                  <a:close/>
                </a:path>
              </a:pathLst>
            </a:custGeom>
            <a:solidFill>
              <a:srgbClr val="3333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2813"/>
              <a:endParaRPr lang="zh-CN" altLang="en-US" sz="1400">
                <a:solidFill>
                  <a:srgbClr val="000000"/>
                </a:solidFill>
                <a:latin typeface="Calibri" pitchFamily="34" charset="0"/>
              </a:endParaRPr>
            </a:p>
          </p:txBody>
        </p:sp>
        <p:sp>
          <p:nvSpPr>
            <p:cNvPr id="66" name="Freeform 13"/>
            <p:cNvSpPr>
              <a:spLocks noEditPoints="1"/>
            </p:cNvSpPr>
            <p:nvPr/>
          </p:nvSpPr>
          <p:spPr bwMode="auto">
            <a:xfrm>
              <a:off x="6070" y="892"/>
              <a:ext cx="707" cy="644"/>
            </a:xfrm>
            <a:custGeom>
              <a:avLst/>
              <a:gdLst>
                <a:gd name="T0" fmla="*/ 395 w 297"/>
                <a:gd name="T1" fmla="*/ 2 h 272"/>
                <a:gd name="T2" fmla="*/ 395 w 297"/>
                <a:gd name="T3" fmla="*/ 62 h 272"/>
                <a:gd name="T4" fmla="*/ 371 w 297"/>
                <a:gd name="T5" fmla="*/ 189 h 272"/>
                <a:gd name="T6" fmla="*/ 362 w 297"/>
                <a:gd name="T7" fmla="*/ 223 h 272"/>
                <a:gd name="T8" fmla="*/ 352 w 297"/>
                <a:gd name="T9" fmla="*/ 263 h 272"/>
                <a:gd name="T10" fmla="*/ 348 w 297"/>
                <a:gd name="T11" fmla="*/ 275 h 272"/>
                <a:gd name="T12" fmla="*/ 314 w 297"/>
                <a:gd name="T13" fmla="*/ 502 h 272"/>
                <a:gd name="T14" fmla="*/ 269 w 297"/>
                <a:gd name="T15" fmla="*/ 504 h 272"/>
                <a:gd name="T16" fmla="*/ 248 w 297"/>
                <a:gd name="T17" fmla="*/ 393 h 272"/>
                <a:gd name="T18" fmla="*/ 226 w 297"/>
                <a:gd name="T19" fmla="*/ 310 h 272"/>
                <a:gd name="T20" fmla="*/ 205 w 297"/>
                <a:gd name="T21" fmla="*/ 230 h 272"/>
                <a:gd name="T22" fmla="*/ 195 w 297"/>
                <a:gd name="T23" fmla="*/ 199 h 272"/>
                <a:gd name="T24" fmla="*/ 171 w 297"/>
                <a:gd name="T25" fmla="*/ 125 h 272"/>
                <a:gd name="T26" fmla="*/ 150 w 297"/>
                <a:gd name="T27" fmla="*/ 9 h 272"/>
                <a:gd name="T28" fmla="*/ 150 w 297"/>
                <a:gd name="T29" fmla="*/ 0 h 272"/>
                <a:gd name="T30" fmla="*/ 0 w 297"/>
                <a:gd name="T31" fmla="*/ 121 h 272"/>
                <a:gd name="T32" fmla="*/ 31 w 297"/>
                <a:gd name="T33" fmla="*/ 175 h 272"/>
                <a:gd name="T34" fmla="*/ 93 w 297"/>
                <a:gd name="T35" fmla="*/ 173 h 272"/>
                <a:gd name="T36" fmla="*/ 52 w 297"/>
                <a:gd name="T37" fmla="*/ 211 h 272"/>
                <a:gd name="T38" fmla="*/ 224 w 297"/>
                <a:gd name="T39" fmla="*/ 507 h 272"/>
                <a:gd name="T40" fmla="*/ 224 w 297"/>
                <a:gd name="T41" fmla="*/ 604 h 272"/>
                <a:gd name="T42" fmla="*/ 224 w 297"/>
                <a:gd name="T43" fmla="*/ 644 h 272"/>
                <a:gd name="T44" fmla="*/ 640 w 297"/>
                <a:gd name="T45" fmla="*/ 639 h 272"/>
                <a:gd name="T46" fmla="*/ 693 w 297"/>
                <a:gd name="T47" fmla="*/ 462 h 272"/>
                <a:gd name="T48" fmla="*/ 593 w 297"/>
                <a:gd name="T49" fmla="*/ 478 h 272"/>
                <a:gd name="T50" fmla="*/ 588 w 297"/>
                <a:gd name="T51" fmla="*/ 478 h 272"/>
                <a:gd name="T52" fmla="*/ 564 w 297"/>
                <a:gd name="T53" fmla="*/ 483 h 272"/>
                <a:gd name="T54" fmla="*/ 512 w 297"/>
                <a:gd name="T55" fmla="*/ 492 h 272"/>
                <a:gd name="T56" fmla="*/ 367 w 297"/>
                <a:gd name="T57" fmla="*/ 500 h 272"/>
                <a:gd name="T58" fmla="*/ 445 w 297"/>
                <a:gd name="T59" fmla="*/ 317 h 272"/>
                <a:gd name="T60" fmla="*/ 517 w 297"/>
                <a:gd name="T61" fmla="*/ 204 h 272"/>
                <a:gd name="T62" fmla="*/ 474 w 297"/>
                <a:gd name="T63" fmla="*/ 168 h 272"/>
                <a:gd name="T64" fmla="*/ 528 w 297"/>
                <a:gd name="T65" fmla="*/ 166 h 272"/>
                <a:gd name="T66" fmla="*/ 545 w 297"/>
                <a:gd name="T67" fmla="*/ 109 h 272"/>
                <a:gd name="T68" fmla="*/ 395 w 297"/>
                <a:gd name="T69" fmla="*/ 2 h 272"/>
                <a:gd name="T70" fmla="*/ 395 w 297"/>
                <a:gd name="T71" fmla="*/ 2 h 272"/>
                <a:gd name="T72" fmla="*/ 524 w 297"/>
                <a:gd name="T73" fmla="*/ 121 h 272"/>
                <a:gd name="T74" fmla="*/ 424 w 297"/>
                <a:gd name="T75" fmla="*/ 88 h 272"/>
                <a:gd name="T76" fmla="*/ 388 w 297"/>
                <a:gd name="T77" fmla="*/ 258 h 272"/>
                <a:gd name="T78" fmla="*/ 345 w 297"/>
                <a:gd name="T79" fmla="*/ 485 h 272"/>
                <a:gd name="T80" fmla="*/ 329 w 297"/>
                <a:gd name="T81" fmla="*/ 485 h 272"/>
                <a:gd name="T82" fmla="*/ 367 w 297"/>
                <a:gd name="T83" fmla="*/ 265 h 272"/>
                <a:gd name="T84" fmla="*/ 412 w 297"/>
                <a:gd name="T85" fmla="*/ 52 h 272"/>
                <a:gd name="T86" fmla="*/ 524 w 297"/>
                <a:gd name="T87" fmla="*/ 121 h 272"/>
                <a:gd name="T88" fmla="*/ 140 w 297"/>
                <a:gd name="T89" fmla="*/ 28 h 272"/>
                <a:gd name="T90" fmla="*/ 140 w 297"/>
                <a:gd name="T91" fmla="*/ 50 h 272"/>
                <a:gd name="T92" fmla="*/ 24 w 297"/>
                <a:gd name="T93" fmla="*/ 142 h 272"/>
                <a:gd name="T94" fmla="*/ 17 w 297"/>
                <a:gd name="T95" fmla="*/ 125 h 272"/>
                <a:gd name="T96" fmla="*/ 140 w 297"/>
                <a:gd name="T97" fmla="*/ 28 h 272"/>
                <a:gd name="T98" fmla="*/ 107 w 297"/>
                <a:gd name="T99" fmla="*/ 175 h 272"/>
                <a:gd name="T100" fmla="*/ 93 w 297"/>
                <a:gd name="T101" fmla="*/ 220 h 272"/>
                <a:gd name="T102" fmla="*/ 245 w 297"/>
                <a:gd name="T103" fmla="*/ 490 h 272"/>
                <a:gd name="T104" fmla="*/ 231 w 297"/>
                <a:gd name="T105" fmla="*/ 492 h 272"/>
                <a:gd name="T106" fmla="*/ 67 w 297"/>
                <a:gd name="T107" fmla="*/ 211 h 272"/>
                <a:gd name="T108" fmla="*/ 107 w 297"/>
                <a:gd name="T109" fmla="*/ 175 h 272"/>
                <a:gd name="T110" fmla="*/ 238 w 297"/>
                <a:gd name="T111" fmla="*/ 540 h 272"/>
                <a:gd name="T112" fmla="*/ 238 w 297"/>
                <a:gd name="T113" fmla="*/ 514 h 272"/>
                <a:gd name="T114" fmla="*/ 678 w 297"/>
                <a:gd name="T115" fmla="*/ 495 h 272"/>
                <a:gd name="T116" fmla="*/ 664 w 297"/>
                <a:gd name="T117" fmla="*/ 514 h 272"/>
                <a:gd name="T118" fmla="*/ 238 w 297"/>
                <a:gd name="T119" fmla="*/ 540 h 2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7"/>
                <a:gd name="T181" fmla="*/ 0 h 272"/>
                <a:gd name="T182" fmla="*/ 297 w 297"/>
                <a:gd name="T183" fmla="*/ 272 h 2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7" h="272">
                  <a:moveTo>
                    <a:pt x="166" y="1"/>
                  </a:moveTo>
                  <a:cubicBezTo>
                    <a:pt x="166" y="26"/>
                    <a:pt x="166" y="26"/>
                    <a:pt x="166" y="26"/>
                  </a:cubicBezTo>
                  <a:cubicBezTo>
                    <a:pt x="164" y="44"/>
                    <a:pt x="160" y="62"/>
                    <a:pt x="156" y="80"/>
                  </a:cubicBezTo>
                  <a:cubicBezTo>
                    <a:pt x="155" y="85"/>
                    <a:pt x="154" y="90"/>
                    <a:pt x="152" y="94"/>
                  </a:cubicBezTo>
                  <a:cubicBezTo>
                    <a:pt x="151" y="100"/>
                    <a:pt x="149" y="105"/>
                    <a:pt x="148" y="111"/>
                  </a:cubicBezTo>
                  <a:cubicBezTo>
                    <a:pt x="147" y="113"/>
                    <a:pt x="147" y="115"/>
                    <a:pt x="146" y="116"/>
                  </a:cubicBezTo>
                  <a:cubicBezTo>
                    <a:pt x="137" y="151"/>
                    <a:pt x="132" y="183"/>
                    <a:pt x="132" y="212"/>
                  </a:cubicBezTo>
                  <a:cubicBezTo>
                    <a:pt x="113" y="213"/>
                    <a:pt x="113" y="213"/>
                    <a:pt x="113" y="213"/>
                  </a:cubicBezTo>
                  <a:cubicBezTo>
                    <a:pt x="110" y="197"/>
                    <a:pt x="107" y="182"/>
                    <a:pt x="104" y="166"/>
                  </a:cubicBezTo>
                  <a:cubicBezTo>
                    <a:pt x="101" y="155"/>
                    <a:pt x="98" y="143"/>
                    <a:pt x="95" y="131"/>
                  </a:cubicBezTo>
                  <a:cubicBezTo>
                    <a:pt x="92" y="120"/>
                    <a:pt x="89" y="109"/>
                    <a:pt x="86" y="97"/>
                  </a:cubicBezTo>
                  <a:cubicBezTo>
                    <a:pt x="84" y="93"/>
                    <a:pt x="83" y="88"/>
                    <a:pt x="82" y="84"/>
                  </a:cubicBezTo>
                  <a:cubicBezTo>
                    <a:pt x="79" y="74"/>
                    <a:pt x="75" y="63"/>
                    <a:pt x="72" y="53"/>
                  </a:cubicBezTo>
                  <a:cubicBezTo>
                    <a:pt x="65" y="38"/>
                    <a:pt x="62" y="21"/>
                    <a:pt x="63" y="4"/>
                  </a:cubicBezTo>
                  <a:cubicBezTo>
                    <a:pt x="63" y="3"/>
                    <a:pt x="63" y="1"/>
                    <a:pt x="63" y="0"/>
                  </a:cubicBezTo>
                  <a:cubicBezTo>
                    <a:pt x="48" y="22"/>
                    <a:pt x="27" y="39"/>
                    <a:pt x="0" y="51"/>
                  </a:cubicBezTo>
                  <a:cubicBezTo>
                    <a:pt x="13" y="74"/>
                    <a:pt x="13" y="74"/>
                    <a:pt x="13" y="74"/>
                  </a:cubicBezTo>
                  <a:cubicBezTo>
                    <a:pt x="39" y="73"/>
                    <a:pt x="39" y="73"/>
                    <a:pt x="39" y="73"/>
                  </a:cubicBezTo>
                  <a:cubicBezTo>
                    <a:pt x="22" y="89"/>
                    <a:pt x="22" y="89"/>
                    <a:pt x="22" y="89"/>
                  </a:cubicBezTo>
                  <a:cubicBezTo>
                    <a:pt x="94" y="214"/>
                    <a:pt x="94" y="214"/>
                    <a:pt x="94" y="214"/>
                  </a:cubicBezTo>
                  <a:cubicBezTo>
                    <a:pt x="94" y="255"/>
                    <a:pt x="94" y="255"/>
                    <a:pt x="94" y="255"/>
                  </a:cubicBezTo>
                  <a:cubicBezTo>
                    <a:pt x="94" y="272"/>
                    <a:pt x="94" y="272"/>
                    <a:pt x="94" y="272"/>
                  </a:cubicBezTo>
                  <a:cubicBezTo>
                    <a:pt x="269" y="270"/>
                    <a:pt x="269" y="270"/>
                    <a:pt x="269" y="270"/>
                  </a:cubicBezTo>
                  <a:cubicBezTo>
                    <a:pt x="289" y="255"/>
                    <a:pt x="297" y="231"/>
                    <a:pt x="291" y="195"/>
                  </a:cubicBezTo>
                  <a:cubicBezTo>
                    <a:pt x="280" y="202"/>
                    <a:pt x="266" y="205"/>
                    <a:pt x="249" y="202"/>
                  </a:cubicBezTo>
                  <a:cubicBezTo>
                    <a:pt x="248" y="202"/>
                    <a:pt x="247" y="202"/>
                    <a:pt x="247" y="202"/>
                  </a:cubicBezTo>
                  <a:cubicBezTo>
                    <a:pt x="237" y="204"/>
                    <a:pt x="237" y="204"/>
                    <a:pt x="237" y="204"/>
                  </a:cubicBezTo>
                  <a:cubicBezTo>
                    <a:pt x="215" y="208"/>
                    <a:pt x="215" y="208"/>
                    <a:pt x="215" y="208"/>
                  </a:cubicBezTo>
                  <a:cubicBezTo>
                    <a:pt x="154" y="211"/>
                    <a:pt x="154" y="211"/>
                    <a:pt x="154" y="211"/>
                  </a:cubicBezTo>
                  <a:cubicBezTo>
                    <a:pt x="159" y="188"/>
                    <a:pt x="170" y="163"/>
                    <a:pt x="187" y="134"/>
                  </a:cubicBezTo>
                  <a:cubicBezTo>
                    <a:pt x="200" y="119"/>
                    <a:pt x="209" y="103"/>
                    <a:pt x="217" y="86"/>
                  </a:cubicBezTo>
                  <a:cubicBezTo>
                    <a:pt x="199" y="71"/>
                    <a:pt x="199" y="71"/>
                    <a:pt x="199" y="71"/>
                  </a:cubicBezTo>
                  <a:cubicBezTo>
                    <a:pt x="222" y="70"/>
                    <a:pt x="222" y="70"/>
                    <a:pt x="222" y="70"/>
                  </a:cubicBezTo>
                  <a:cubicBezTo>
                    <a:pt x="225" y="62"/>
                    <a:pt x="227" y="54"/>
                    <a:pt x="229" y="46"/>
                  </a:cubicBezTo>
                  <a:cubicBezTo>
                    <a:pt x="198" y="37"/>
                    <a:pt x="177" y="22"/>
                    <a:pt x="166" y="1"/>
                  </a:cubicBezTo>
                  <a:cubicBezTo>
                    <a:pt x="166" y="1"/>
                    <a:pt x="166" y="1"/>
                    <a:pt x="166" y="1"/>
                  </a:cubicBezTo>
                  <a:close/>
                  <a:moveTo>
                    <a:pt x="220" y="51"/>
                  </a:moveTo>
                  <a:cubicBezTo>
                    <a:pt x="178" y="37"/>
                    <a:pt x="178" y="37"/>
                    <a:pt x="178" y="37"/>
                  </a:cubicBezTo>
                  <a:cubicBezTo>
                    <a:pt x="163" y="109"/>
                    <a:pt x="163" y="109"/>
                    <a:pt x="163" y="109"/>
                  </a:cubicBezTo>
                  <a:cubicBezTo>
                    <a:pt x="153" y="142"/>
                    <a:pt x="147" y="174"/>
                    <a:pt x="145" y="205"/>
                  </a:cubicBezTo>
                  <a:cubicBezTo>
                    <a:pt x="138" y="205"/>
                    <a:pt x="138" y="205"/>
                    <a:pt x="138" y="205"/>
                  </a:cubicBezTo>
                  <a:cubicBezTo>
                    <a:pt x="139" y="174"/>
                    <a:pt x="145" y="143"/>
                    <a:pt x="154" y="112"/>
                  </a:cubicBezTo>
                  <a:cubicBezTo>
                    <a:pt x="173" y="22"/>
                    <a:pt x="173" y="22"/>
                    <a:pt x="173" y="22"/>
                  </a:cubicBezTo>
                  <a:cubicBezTo>
                    <a:pt x="220" y="51"/>
                    <a:pt x="220" y="51"/>
                    <a:pt x="220" y="51"/>
                  </a:cubicBezTo>
                  <a:close/>
                  <a:moveTo>
                    <a:pt x="59" y="12"/>
                  </a:moveTo>
                  <a:cubicBezTo>
                    <a:pt x="59" y="21"/>
                    <a:pt x="59" y="21"/>
                    <a:pt x="59" y="21"/>
                  </a:cubicBezTo>
                  <a:cubicBezTo>
                    <a:pt x="43" y="36"/>
                    <a:pt x="27" y="48"/>
                    <a:pt x="10" y="60"/>
                  </a:cubicBezTo>
                  <a:cubicBezTo>
                    <a:pt x="7" y="53"/>
                    <a:pt x="7" y="53"/>
                    <a:pt x="7" y="53"/>
                  </a:cubicBezTo>
                  <a:cubicBezTo>
                    <a:pt x="25" y="42"/>
                    <a:pt x="43" y="28"/>
                    <a:pt x="59" y="12"/>
                  </a:cubicBezTo>
                  <a:close/>
                  <a:moveTo>
                    <a:pt x="45" y="74"/>
                  </a:moveTo>
                  <a:cubicBezTo>
                    <a:pt x="39" y="93"/>
                    <a:pt x="39" y="93"/>
                    <a:pt x="39" y="93"/>
                  </a:cubicBezTo>
                  <a:cubicBezTo>
                    <a:pt x="103" y="207"/>
                    <a:pt x="103" y="207"/>
                    <a:pt x="103" y="207"/>
                  </a:cubicBezTo>
                  <a:cubicBezTo>
                    <a:pt x="97" y="208"/>
                    <a:pt x="97" y="208"/>
                    <a:pt x="97" y="208"/>
                  </a:cubicBezTo>
                  <a:cubicBezTo>
                    <a:pt x="28" y="89"/>
                    <a:pt x="28" y="89"/>
                    <a:pt x="28" y="89"/>
                  </a:cubicBezTo>
                  <a:cubicBezTo>
                    <a:pt x="45" y="74"/>
                    <a:pt x="45" y="74"/>
                    <a:pt x="45" y="74"/>
                  </a:cubicBezTo>
                  <a:close/>
                  <a:moveTo>
                    <a:pt x="100" y="228"/>
                  </a:moveTo>
                  <a:cubicBezTo>
                    <a:pt x="100" y="217"/>
                    <a:pt x="100" y="217"/>
                    <a:pt x="100" y="217"/>
                  </a:cubicBezTo>
                  <a:cubicBezTo>
                    <a:pt x="285" y="209"/>
                    <a:pt x="285" y="209"/>
                    <a:pt x="285" y="209"/>
                  </a:cubicBezTo>
                  <a:cubicBezTo>
                    <a:pt x="279" y="217"/>
                    <a:pt x="279" y="217"/>
                    <a:pt x="279" y="217"/>
                  </a:cubicBezTo>
                  <a:cubicBezTo>
                    <a:pt x="100" y="228"/>
                    <a:pt x="100" y="228"/>
                    <a:pt x="100" y="228"/>
                  </a:cubicBezTo>
                  <a:close/>
                </a:path>
              </a:pathLst>
            </a:custGeom>
            <a:solidFill>
              <a:srgbClr val="3333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2813"/>
              <a:endParaRPr lang="zh-CN" altLang="en-US" sz="1400">
                <a:solidFill>
                  <a:srgbClr val="000000"/>
                </a:solidFill>
                <a:latin typeface="Calibri" pitchFamily="34" charset="0"/>
              </a:endParaRPr>
            </a:p>
          </p:txBody>
        </p:sp>
        <p:sp>
          <p:nvSpPr>
            <p:cNvPr id="67" name="Freeform 14"/>
            <p:cNvSpPr>
              <a:spLocks/>
            </p:cNvSpPr>
            <p:nvPr/>
          </p:nvSpPr>
          <p:spPr bwMode="auto">
            <a:xfrm>
              <a:off x="6398" y="944"/>
              <a:ext cx="196" cy="433"/>
            </a:xfrm>
            <a:custGeom>
              <a:avLst/>
              <a:gdLst>
                <a:gd name="T0" fmla="*/ 96 w 82"/>
                <a:gd name="T1" fmla="*/ 35 h 183"/>
                <a:gd name="T2" fmla="*/ 196 w 82"/>
                <a:gd name="T3" fmla="*/ 69 h 183"/>
                <a:gd name="T4" fmla="*/ 84 w 82"/>
                <a:gd name="T5" fmla="*/ 0 h 183"/>
                <a:gd name="T6" fmla="*/ 38 w 82"/>
                <a:gd name="T7" fmla="*/ 213 h 183"/>
                <a:gd name="T8" fmla="*/ 0 w 82"/>
                <a:gd name="T9" fmla="*/ 433 h 183"/>
                <a:gd name="T10" fmla="*/ 17 w 82"/>
                <a:gd name="T11" fmla="*/ 433 h 183"/>
                <a:gd name="T12" fmla="*/ 60 w 82"/>
                <a:gd name="T13" fmla="*/ 206 h 183"/>
                <a:gd name="T14" fmla="*/ 96 w 82"/>
                <a:gd name="T15" fmla="*/ 35 h 183"/>
                <a:gd name="T16" fmla="*/ 0 60000 65536"/>
                <a:gd name="T17" fmla="*/ 0 60000 65536"/>
                <a:gd name="T18" fmla="*/ 0 60000 65536"/>
                <a:gd name="T19" fmla="*/ 0 60000 65536"/>
                <a:gd name="T20" fmla="*/ 0 60000 65536"/>
                <a:gd name="T21" fmla="*/ 0 60000 65536"/>
                <a:gd name="T22" fmla="*/ 0 60000 65536"/>
                <a:gd name="T23" fmla="*/ 0 60000 65536"/>
                <a:gd name="T24" fmla="*/ 0 w 82"/>
                <a:gd name="T25" fmla="*/ 0 h 183"/>
                <a:gd name="T26" fmla="*/ 82 w 82"/>
                <a:gd name="T27" fmla="*/ 183 h 1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 h="183">
                  <a:moveTo>
                    <a:pt x="40" y="15"/>
                  </a:moveTo>
                  <a:cubicBezTo>
                    <a:pt x="82" y="29"/>
                    <a:pt x="82" y="29"/>
                    <a:pt x="82" y="29"/>
                  </a:cubicBezTo>
                  <a:cubicBezTo>
                    <a:pt x="35" y="0"/>
                    <a:pt x="35" y="0"/>
                    <a:pt x="35" y="0"/>
                  </a:cubicBezTo>
                  <a:cubicBezTo>
                    <a:pt x="16" y="90"/>
                    <a:pt x="16" y="90"/>
                    <a:pt x="16" y="90"/>
                  </a:cubicBezTo>
                  <a:cubicBezTo>
                    <a:pt x="7" y="121"/>
                    <a:pt x="1" y="152"/>
                    <a:pt x="0" y="183"/>
                  </a:cubicBezTo>
                  <a:cubicBezTo>
                    <a:pt x="7" y="183"/>
                    <a:pt x="7" y="183"/>
                    <a:pt x="7" y="183"/>
                  </a:cubicBezTo>
                  <a:cubicBezTo>
                    <a:pt x="9" y="152"/>
                    <a:pt x="15" y="120"/>
                    <a:pt x="25" y="87"/>
                  </a:cubicBezTo>
                  <a:cubicBezTo>
                    <a:pt x="40" y="15"/>
                    <a:pt x="40" y="15"/>
                    <a:pt x="40" y="15"/>
                  </a:cubicBezTo>
                  <a:close/>
                </a:path>
              </a:pathLst>
            </a:custGeom>
            <a:solidFill>
              <a:srgbClr val="9999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2813"/>
              <a:endParaRPr lang="zh-CN" altLang="en-US" sz="1400">
                <a:solidFill>
                  <a:srgbClr val="000000"/>
                </a:solidFill>
                <a:latin typeface="Calibri" pitchFamily="34" charset="0"/>
              </a:endParaRPr>
            </a:p>
          </p:txBody>
        </p:sp>
        <p:sp>
          <p:nvSpPr>
            <p:cNvPr id="68" name="Freeform 15"/>
            <p:cNvSpPr>
              <a:spLocks/>
            </p:cNvSpPr>
            <p:nvPr/>
          </p:nvSpPr>
          <p:spPr bwMode="auto">
            <a:xfrm>
              <a:off x="6086" y="920"/>
              <a:ext cx="124" cy="114"/>
            </a:xfrm>
            <a:custGeom>
              <a:avLst/>
              <a:gdLst>
                <a:gd name="T0" fmla="*/ 124 w 52"/>
                <a:gd name="T1" fmla="*/ 21 h 48"/>
                <a:gd name="T2" fmla="*/ 124 w 52"/>
                <a:gd name="T3" fmla="*/ 0 h 48"/>
                <a:gd name="T4" fmla="*/ 0 w 52"/>
                <a:gd name="T5" fmla="*/ 97 h 48"/>
                <a:gd name="T6" fmla="*/ 7 w 52"/>
                <a:gd name="T7" fmla="*/ 114 h 48"/>
                <a:gd name="T8" fmla="*/ 124 w 52"/>
                <a:gd name="T9" fmla="*/ 21 h 48"/>
                <a:gd name="T10" fmla="*/ 0 60000 65536"/>
                <a:gd name="T11" fmla="*/ 0 60000 65536"/>
                <a:gd name="T12" fmla="*/ 0 60000 65536"/>
                <a:gd name="T13" fmla="*/ 0 60000 65536"/>
                <a:gd name="T14" fmla="*/ 0 60000 65536"/>
                <a:gd name="T15" fmla="*/ 0 w 52"/>
                <a:gd name="T16" fmla="*/ 0 h 48"/>
                <a:gd name="T17" fmla="*/ 52 w 52"/>
                <a:gd name="T18" fmla="*/ 48 h 48"/>
              </a:gdLst>
              <a:ahLst/>
              <a:cxnLst>
                <a:cxn ang="T10">
                  <a:pos x="T0" y="T1"/>
                </a:cxn>
                <a:cxn ang="T11">
                  <a:pos x="T2" y="T3"/>
                </a:cxn>
                <a:cxn ang="T12">
                  <a:pos x="T4" y="T5"/>
                </a:cxn>
                <a:cxn ang="T13">
                  <a:pos x="T6" y="T7"/>
                </a:cxn>
                <a:cxn ang="T14">
                  <a:pos x="T8" y="T9"/>
                </a:cxn>
              </a:cxnLst>
              <a:rect l="T15" t="T16" r="T17" b="T18"/>
              <a:pathLst>
                <a:path w="52" h="48">
                  <a:moveTo>
                    <a:pt x="52" y="9"/>
                  </a:moveTo>
                  <a:cubicBezTo>
                    <a:pt x="52" y="0"/>
                    <a:pt x="52" y="0"/>
                    <a:pt x="52" y="0"/>
                  </a:cubicBezTo>
                  <a:cubicBezTo>
                    <a:pt x="36" y="16"/>
                    <a:pt x="18" y="30"/>
                    <a:pt x="0" y="41"/>
                  </a:cubicBezTo>
                  <a:cubicBezTo>
                    <a:pt x="3" y="48"/>
                    <a:pt x="3" y="48"/>
                    <a:pt x="3" y="48"/>
                  </a:cubicBezTo>
                  <a:cubicBezTo>
                    <a:pt x="20" y="36"/>
                    <a:pt x="36" y="24"/>
                    <a:pt x="52" y="9"/>
                  </a:cubicBezTo>
                  <a:close/>
                </a:path>
              </a:pathLst>
            </a:custGeom>
            <a:solidFill>
              <a:srgbClr val="9999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2813"/>
              <a:endParaRPr lang="zh-CN" altLang="en-US" sz="1400">
                <a:solidFill>
                  <a:srgbClr val="000000"/>
                </a:solidFill>
                <a:latin typeface="Calibri" pitchFamily="34" charset="0"/>
              </a:endParaRPr>
            </a:p>
          </p:txBody>
        </p:sp>
        <p:sp>
          <p:nvSpPr>
            <p:cNvPr id="69" name="Freeform 16"/>
            <p:cNvSpPr>
              <a:spLocks/>
            </p:cNvSpPr>
            <p:nvPr/>
          </p:nvSpPr>
          <p:spPr bwMode="auto">
            <a:xfrm>
              <a:off x="6136" y="1067"/>
              <a:ext cx="179" cy="317"/>
            </a:xfrm>
            <a:custGeom>
              <a:avLst/>
              <a:gdLst>
                <a:gd name="T0" fmla="*/ 27 w 179"/>
                <a:gd name="T1" fmla="*/ 45 h 317"/>
                <a:gd name="T2" fmla="*/ 41 w 179"/>
                <a:gd name="T3" fmla="*/ 0 h 317"/>
                <a:gd name="T4" fmla="*/ 0 w 179"/>
                <a:gd name="T5" fmla="*/ 35 h 317"/>
                <a:gd name="T6" fmla="*/ 165 w 179"/>
                <a:gd name="T7" fmla="*/ 317 h 317"/>
                <a:gd name="T8" fmla="*/ 179 w 179"/>
                <a:gd name="T9" fmla="*/ 315 h 317"/>
                <a:gd name="T10" fmla="*/ 27 w 179"/>
                <a:gd name="T11" fmla="*/ 45 h 317"/>
                <a:gd name="T12" fmla="*/ 27 w 179"/>
                <a:gd name="T13" fmla="*/ 45 h 317"/>
                <a:gd name="T14" fmla="*/ 0 60000 65536"/>
                <a:gd name="T15" fmla="*/ 0 60000 65536"/>
                <a:gd name="T16" fmla="*/ 0 60000 65536"/>
                <a:gd name="T17" fmla="*/ 0 60000 65536"/>
                <a:gd name="T18" fmla="*/ 0 60000 65536"/>
                <a:gd name="T19" fmla="*/ 0 60000 65536"/>
                <a:gd name="T20" fmla="*/ 0 60000 65536"/>
                <a:gd name="T21" fmla="*/ 0 w 179"/>
                <a:gd name="T22" fmla="*/ 0 h 317"/>
                <a:gd name="T23" fmla="*/ 179 w 179"/>
                <a:gd name="T24" fmla="*/ 317 h 3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317">
                  <a:moveTo>
                    <a:pt x="27" y="45"/>
                  </a:moveTo>
                  <a:lnTo>
                    <a:pt x="41" y="0"/>
                  </a:lnTo>
                  <a:lnTo>
                    <a:pt x="0" y="35"/>
                  </a:lnTo>
                  <a:lnTo>
                    <a:pt x="165" y="317"/>
                  </a:lnTo>
                  <a:lnTo>
                    <a:pt x="179" y="315"/>
                  </a:lnTo>
                  <a:lnTo>
                    <a:pt x="27" y="45"/>
                  </a:lnTo>
                  <a:close/>
                </a:path>
              </a:pathLst>
            </a:custGeom>
            <a:solidFill>
              <a:srgbClr val="9999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2813"/>
              <a:endParaRPr lang="zh-CN" altLang="en-US" sz="1400">
                <a:solidFill>
                  <a:srgbClr val="000000"/>
                </a:solidFill>
                <a:latin typeface="Calibri" pitchFamily="34" charset="0"/>
              </a:endParaRPr>
            </a:p>
          </p:txBody>
        </p:sp>
        <p:sp>
          <p:nvSpPr>
            <p:cNvPr id="70" name="Freeform 17"/>
            <p:cNvSpPr>
              <a:spLocks/>
            </p:cNvSpPr>
            <p:nvPr/>
          </p:nvSpPr>
          <p:spPr bwMode="auto">
            <a:xfrm>
              <a:off x="6308" y="1386"/>
              <a:ext cx="440" cy="45"/>
            </a:xfrm>
            <a:custGeom>
              <a:avLst/>
              <a:gdLst>
                <a:gd name="T0" fmla="*/ 0 w 440"/>
                <a:gd name="T1" fmla="*/ 19 h 45"/>
                <a:gd name="T2" fmla="*/ 0 w 440"/>
                <a:gd name="T3" fmla="*/ 45 h 45"/>
                <a:gd name="T4" fmla="*/ 426 w 440"/>
                <a:gd name="T5" fmla="*/ 19 h 45"/>
                <a:gd name="T6" fmla="*/ 440 w 440"/>
                <a:gd name="T7" fmla="*/ 0 h 45"/>
                <a:gd name="T8" fmla="*/ 0 w 440"/>
                <a:gd name="T9" fmla="*/ 19 h 45"/>
                <a:gd name="T10" fmla="*/ 0 w 440"/>
                <a:gd name="T11" fmla="*/ 19 h 45"/>
                <a:gd name="T12" fmla="*/ 0 60000 65536"/>
                <a:gd name="T13" fmla="*/ 0 60000 65536"/>
                <a:gd name="T14" fmla="*/ 0 60000 65536"/>
                <a:gd name="T15" fmla="*/ 0 60000 65536"/>
                <a:gd name="T16" fmla="*/ 0 60000 65536"/>
                <a:gd name="T17" fmla="*/ 0 60000 65536"/>
                <a:gd name="T18" fmla="*/ 0 w 440"/>
                <a:gd name="T19" fmla="*/ 0 h 45"/>
                <a:gd name="T20" fmla="*/ 440 w 440"/>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440" h="45">
                  <a:moveTo>
                    <a:pt x="0" y="19"/>
                  </a:moveTo>
                  <a:lnTo>
                    <a:pt x="0" y="45"/>
                  </a:lnTo>
                  <a:lnTo>
                    <a:pt x="426" y="19"/>
                  </a:lnTo>
                  <a:lnTo>
                    <a:pt x="440" y="0"/>
                  </a:lnTo>
                  <a:lnTo>
                    <a:pt x="0" y="19"/>
                  </a:lnTo>
                  <a:close/>
                </a:path>
              </a:pathLst>
            </a:custGeom>
            <a:solidFill>
              <a:srgbClr val="9999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2813"/>
              <a:endParaRPr lang="zh-CN" altLang="en-US" sz="1400">
                <a:solidFill>
                  <a:srgbClr val="000000"/>
                </a:solidFill>
                <a:latin typeface="Calibri" pitchFamily="34" charset="0"/>
              </a:endParaRPr>
            </a:p>
          </p:txBody>
        </p:sp>
        <p:sp>
          <p:nvSpPr>
            <p:cNvPr id="71" name="Freeform 18"/>
            <p:cNvSpPr>
              <a:spLocks/>
            </p:cNvSpPr>
            <p:nvPr/>
          </p:nvSpPr>
          <p:spPr bwMode="auto">
            <a:xfrm>
              <a:off x="6358" y="894"/>
              <a:ext cx="107" cy="187"/>
            </a:xfrm>
            <a:custGeom>
              <a:avLst/>
              <a:gdLst>
                <a:gd name="T0" fmla="*/ 107 w 45"/>
                <a:gd name="T1" fmla="*/ 59 h 79"/>
                <a:gd name="T2" fmla="*/ 107 w 45"/>
                <a:gd name="T3" fmla="*/ 0 h 79"/>
                <a:gd name="T4" fmla="*/ 50 w 45"/>
                <a:gd name="T5" fmla="*/ 66 h 79"/>
                <a:gd name="T6" fmla="*/ 0 w 45"/>
                <a:gd name="T7" fmla="*/ 104 h 79"/>
                <a:gd name="T8" fmla="*/ 43 w 45"/>
                <a:gd name="T9" fmla="*/ 147 h 79"/>
                <a:gd name="T10" fmla="*/ 83 w 45"/>
                <a:gd name="T11" fmla="*/ 187 h 79"/>
                <a:gd name="T12" fmla="*/ 107 w 45"/>
                <a:gd name="T13" fmla="*/ 59 h 79"/>
                <a:gd name="T14" fmla="*/ 0 60000 65536"/>
                <a:gd name="T15" fmla="*/ 0 60000 65536"/>
                <a:gd name="T16" fmla="*/ 0 60000 65536"/>
                <a:gd name="T17" fmla="*/ 0 60000 65536"/>
                <a:gd name="T18" fmla="*/ 0 60000 65536"/>
                <a:gd name="T19" fmla="*/ 0 60000 65536"/>
                <a:gd name="T20" fmla="*/ 0 60000 65536"/>
                <a:gd name="T21" fmla="*/ 0 w 45"/>
                <a:gd name="T22" fmla="*/ 0 h 79"/>
                <a:gd name="T23" fmla="*/ 45 w 45"/>
                <a:gd name="T24" fmla="*/ 79 h 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79">
                  <a:moveTo>
                    <a:pt x="45" y="25"/>
                  </a:moveTo>
                  <a:cubicBezTo>
                    <a:pt x="45" y="0"/>
                    <a:pt x="45" y="0"/>
                    <a:pt x="45" y="0"/>
                  </a:cubicBezTo>
                  <a:cubicBezTo>
                    <a:pt x="38" y="11"/>
                    <a:pt x="30" y="20"/>
                    <a:pt x="21" y="28"/>
                  </a:cubicBezTo>
                  <a:cubicBezTo>
                    <a:pt x="14" y="34"/>
                    <a:pt x="7" y="39"/>
                    <a:pt x="0" y="44"/>
                  </a:cubicBezTo>
                  <a:cubicBezTo>
                    <a:pt x="18" y="62"/>
                    <a:pt x="18" y="62"/>
                    <a:pt x="18" y="62"/>
                  </a:cubicBezTo>
                  <a:cubicBezTo>
                    <a:pt x="35" y="79"/>
                    <a:pt x="35" y="79"/>
                    <a:pt x="35" y="79"/>
                  </a:cubicBezTo>
                  <a:cubicBezTo>
                    <a:pt x="39" y="61"/>
                    <a:pt x="43" y="43"/>
                    <a:pt x="45" y="25"/>
                  </a:cubicBezTo>
                  <a:close/>
                </a:path>
              </a:pathLst>
            </a:custGeom>
            <a:solidFill>
              <a:srgbClr val="EAEAE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2813"/>
              <a:endParaRPr lang="zh-CN" altLang="en-US" sz="1400">
                <a:solidFill>
                  <a:srgbClr val="000000"/>
                </a:solidFill>
                <a:latin typeface="Calibri" pitchFamily="34" charset="0"/>
              </a:endParaRPr>
            </a:p>
          </p:txBody>
        </p:sp>
        <p:sp>
          <p:nvSpPr>
            <p:cNvPr id="72" name="Freeform 19"/>
            <p:cNvSpPr>
              <a:spLocks/>
            </p:cNvSpPr>
            <p:nvPr/>
          </p:nvSpPr>
          <p:spPr bwMode="auto">
            <a:xfrm>
              <a:off x="6389" y="1041"/>
              <a:ext cx="52" cy="73"/>
            </a:xfrm>
            <a:custGeom>
              <a:avLst/>
              <a:gdLst>
                <a:gd name="T0" fmla="*/ 43 w 22"/>
                <a:gd name="T1" fmla="*/ 73 h 31"/>
                <a:gd name="T2" fmla="*/ 52 w 22"/>
                <a:gd name="T3" fmla="*/ 40 h 31"/>
                <a:gd name="T4" fmla="*/ 12 w 22"/>
                <a:gd name="T5" fmla="*/ 0 h 31"/>
                <a:gd name="T6" fmla="*/ 0 w 22"/>
                <a:gd name="T7" fmla="*/ 19 h 31"/>
                <a:gd name="T8" fmla="*/ 43 w 22"/>
                <a:gd name="T9" fmla="*/ 73 h 31"/>
                <a:gd name="T10" fmla="*/ 0 60000 65536"/>
                <a:gd name="T11" fmla="*/ 0 60000 65536"/>
                <a:gd name="T12" fmla="*/ 0 60000 65536"/>
                <a:gd name="T13" fmla="*/ 0 60000 65536"/>
                <a:gd name="T14" fmla="*/ 0 60000 65536"/>
                <a:gd name="T15" fmla="*/ 0 w 22"/>
                <a:gd name="T16" fmla="*/ 0 h 31"/>
                <a:gd name="T17" fmla="*/ 22 w 22"/>
                <a:gd name="T18" fmla="*/ 31 h 31"/>
              </a:gdLst>
              <a:ahLst/>
              <a:cxnLst>
                <a:cxn ang="T10">
                  <a:pos x="T0" y="T1"/>
                </a:cxn>
                <a:cxn ang="T11">
                  <a:pos x="T2" y="T3"/>
                </a:cxn>
                <a:cxn ang="T12">
                  <a:pos x="T4" y="T5"/>
                </a:cxn>
                <a:cxn ang="T13">
                  <a:pos x="T6" y="T7"/>
                </a:cxn>
                <a:cxn ang="T14">
                  <a:pos x="T8" y="T9"/>
                </a:cxn>
              </a:cxnLst>
              <a:rect l="T15" t="T16" r="T17" b="T18"/>
              <a:pathLst>
                <a:path w="22" h="31">
                  <a:moveTo>
                    <a:pt x="18" y="31"/>
                  </a:moveTo>
                  <a:cubicBezTo>
                    <a:pt x="20" y="27"/>
                    <a:pt x="21" y="22"/>
                    <a:pt x="22" y="17"/>
                  </a:cubicBezTo>
                  <a:cubicBezTo>
                    <a:pt x="5" y="0"/>
                    <a:pt x="5" y="0"/>
                    <a:pt x="5" y="0"/>
                  </a:cubicBezTo>
                  <a:cubicBezTo>
                    <a:pt x="0" y="8"/>
                    <a:pt x="0" y="8"/>
                    <a:pt x="0" y="8"/>
                  </a:cubicBezTo>
                  <a:cubicBezTo>
                    <a:pt x="18" y="31"/>
                    <a:pt x="18" y="31"/>
                    <a:pt x="18" y="31"/>
                  </a:cubicBezTo>
                  <a:close/>
                </a:path>
              </a:pathLst>
            </a:custGeom>
            <a:solidFill>
              <a:srgbClr val="C8C8C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2813"/>
              <a:endParaRPr lang="zh-CN" altLang="en-US" sz="1400">
                <a:solidFill>
                  <a:srgbClr val="000000"/>
                </a:solidFill>
                <a:latin typeface="Calibri" pitchFamily="34" charset="0"/>
              </a:endParaRPr>
            </a:p>
          </p:txBody>
        </p:sp>
        <p:sp>
          <p:nvSpPr>
            <p:cNvPr id="73" name="Freeform 20"/>
            <p:cNvSpPr>
              <a:spLocks/>
            </p:cNvSpPr>
            <p:nvPr/>
          </p:nvSpPr>
          <p:spPr bwMode="auto">
            <a:xfrm>
              <a:off x="6294" y="1041"/>
              <a:ext cx="550" cy="2996"/>
            </a:xfrm>
            <a:custGeom>
              <a:avLst/>
              <a:gdLst>
                <a:gd name="T0" fmla="*/ 486 w 231"/>
                <a:gd name="T1" fmla="*/ 237 h 1266"/>
                <a:gd name="T2" fmla="*/ 462 w 231"/>
                <a:gd name="T3" fmla="*/ 256 h 1266"/>
                <a:gd name="T4" fmla="*/ 502 w 231"/>
                <a:gd name="T5" fmla="*/ 253 h 1266"/>
                <a:gd name="T6" fmla="*/ 505 w 231"/>
                <a:gd name="T7" fmla="*/ 270 h 1266"/>
                <a:gd name="T8" fmla="*/ 495 w 231"/>
                <a:gd name="T9" fmla="*/ 282 h 1266"/>
                <a:gd name="T10" fmla="*/ 514 w 231"/>
                <a:gd name="T11" fmla="*/ 279 h 1266"/>
                <a:gd name="T12" fmla="*/ 510 w 231"/>
                <a:gd name="T13" fmla="*/ 291 h 1266"/>
                <a:gd name="T14" fmla="*/ 481 w 231"/>
                <a:gd name="T15" fmla="*/ 305 h 1266"/>
                <a:gd name="T16" fmla="*/ 474 w 231"/>
                <a:gd name="T17" fmla="*/ 312 h 1266"/>
                <a:gd name="T18" fmla="*/ 469 w 231"/>
                <a:gd name="T19" fmla="*/ 312 h 1266"/>
                <a:gd name="T20" fmla="*/ 417 w 231"/>
                <a:gd name="T21" fmla="*/ 490 h 1266"/>
                <a:gd name="T22" fmla="*/ 0 w 231"/>
                <a:gd name="T23" fmla="*/ 495 h 1266"/>
                <a:gd name="T24" fmla="*/ 0 w 231"/>
                <a:gd name="T25" fmla="*/ 540 h 1266"/>
                <a:gd name="T26" fmla="*/ 0 w 231"/>
                <a:gd name="T27" fmla="*/ 554 h 1266"/>
                <a:gd name="T28" fmla="*/ 217 w 231"/>
                <a:gd name="T29" fmla="*/ 568 h 1266"/>
                <a:gd name="T30" fmla="*/ 243 w 231"/>
                <a:gd name="T31" fmla="*/ 568 h 1266"/>
                <a:gd name="T32" fmla="*/ 240 w 231"/>
                <a:gd name="T33" fmla="*/ 608 h 1266"/>
                <a:gd name="T34" fmla="*/ 331 w 231"/>
                <a:gd name="T35" fmla="*/ 923 h 1266"/>
                <a:gd name="T36" fmla="*/ 379 w 231"/>
                <a:gd name="T37" fmla="*/ 1157 h 1266"/>
                <a:gd name="T38" fmla="*/ 131 w 231"/>
                <a:gd name="T39" fmla="*/ 1039 h 1266"/>
                <a:gd name="T40" fmla="*/ 148 w 231"/>
                <a:gd name="T41" fmla="*/ 1141 h 1266"/>
                <a:gd name="T42" fmla="*/ 350 w 231"/>
                <a:gd name="T43" fmla="*/ 1332 h 1266"/>
                <a:gd name="T44" fmla="*/ 383 w 231"/>
                <a:gd name="T45" fmla="*/ 1323 h 1266"/>
                <a:gd name="T46" fmla="*/ 338 w 231"/>
                <a:gd name="T47" fmla="*/ 1699 h 1266"/>
                <a:gd name="T48" fmla="*/ 338 w 231"/>
                <a:gd name="T49" fmla="*/ 2125 h 1266"/>
                <a:gd name="T50" fmla="*/ 407 w 231"/>
                <a:gd name="T51" fmla="*/ 2591 h 1266"/>
                <a:gd name="T52" fmla="*/ 402 w 231"/>
                <a:gd name="T53" fmla="*/ 2731 h 1266"/>
                <a:gd name="T54" fmla="*/ 286 w 231"/>
                <a:gd name="T55" fmla="*/ 2819 h 1266"/>
                <a:gd name="T56" fmla="*/ 283 w 231"/>
                <a:gd name="T57" fmla="*/ 2821 h 1266"/>
                <a:gd name="T58" fmla="*/ 267 w 231"/>
                <a:gd name="T59" fmla="*/ 2897 h 1266"/>
                <a:gd name="T60" fmla="*/ 331 w 231"/>
                <a:gd name="T61" fmla="*/ 2927 h 1266"/>
                <a:gd name="T62" fmla="*/ 331 w 231"/>
                <a:gd name="T63" fmla="*/ 2972 h 1266"/>
                <a:gd name="T64" fmla="*/ 500 w 231"/>
                <a:gd name="T65" fmla="*/ 2996 h 1266"/>
                <a:gd name="T66" fmla="*/ 543 w 231"/>
                <a:gd name="T67" fmla="*/ 2963 h 1266"/>
                <a:gd name="T68" fmla="*/ 521 w 231"/>
                <a:gd name="T69" fmla="*/ 2894 h 1266"/>
                <a:gd name="T70" fmla="*/ 474 w 231"/>
                <a:gd name="T71" fmla="*/ 2771 h 1266"/>
                <a:gd name="T72" fmla="*/ 474 w 231"/>
                <a:gd name="T73" fmla="*/ 2497 h 1266"/>
                <a:gd name="T74" fmla="*/ 431 w 231"/>
                <a:gd name="T75" fmla="*/ 2068 h 1266"/>
                <a:gd name="T76" fmla="*/ 431 w 231"/>
                <a:gd name="T77" fmla="*/ 1614 h 1266"/>
                <a:gd name="T78" fmla="*/ 450 w 231"/>
                <a:gd name="T79" fmla="*/ 1299 h 1266"/>
                <a:gd name="T80" fmla="*/ 550 w 231"/>
                <a:gd name="T81" fmla="*/ 1266 h 1266"/>
                <a:gd name="T82" fmla="*/ 474 w 231"/>
                <a:gd name="T83" fmla="*/ 970 h 1266"/>
                <a:gd name="T84" fmla="*/ 400 w 231"/>
                <a:gd name="T85" fmla="*/ 558 h 1266"/>
                <a:gd name="T86" fmla="*/ 517 w 231"/>
                <a:gd name="T87" fmla="*/ 514 h 1266"/>
                <a:gd name="T88" fmla="*/ 517 w 231"/>
                <a:gd name="T89" fmla="*/ 464 h 1266"/>
                <a:gd name="T90" fmla="*/ 533 w 231"/>
                <a:gd name="T91" fmla="*/ 433 h 1266"/>
                <a:gd name="T92" fmla="*/ 533 w 231"/>
                <a:gd name="T93" fmla="*/ 265 h 1266"/>
                <a:gd name="T94" fmla="*/ 495 w 231"/>
                <a:gd name="T95" fmla="*/ 97 h 1266"/>
                <a:gd name="T96" fmla="*/ 457 w 231"/>
                <a:gd name="T97" fmla="*/ 0 h 1266"/>
                <a:gd name="T98" fmla="*/ 483 w 231"/>
                <a:gd name="T99" fmla="*/ 220 h 1266"/>
                <a:gd name="T100" fmla="*/ 486 w 231"/>
                <a:gd name="T101" fmla="*/ 237 h 12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1"/>
                <a:gd name="T154" fmla="*/ 0 h 1266"/>
                <a:gd name="T155" fmla="*/ 231 w 231"/>
                <a:gd name="T156" fmla="*/ 1266 h 12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1" h="1266">
                  <a:moveTo>
                    <a:pt x="204" y="100"/>
                  </a:moveTo>
                  <a:cubicBezTo>
                    <a:pt x="202" y="103"/>
                    <a:pt x="199" y="106"/>
                    <a:pt x="194" y="108"/>
                  </a:cubicBezTo>
                  <a:cubicBezTo>
                    <a:pt x="211" y="107"/>
                    <a:pt x="211" y="107"/>
                    <a:pt x="211" y="107"/>
                  </a:cubicBezTo>
                  <a:cubicBezTo>
                    <a:pt x="212" y="110"/>
                    <a:pt x="212" y="112"/>
                    <a:pt x="212" y="114"/>
                  </a:cubicBezTo>
                  <a:cubicBezTo>
                    <a:pt x="211" y="116"/>
                    <a:pt x="210" y="117"/>
                    <a:pt x="208" y="119"/>
                  </a:cubicBezTo>
                  <a:cubicBezTo>
                    <a:pt x="216" y="118"/>
                    <a:pt x="216" y="118"/>
                    <a:pt x="216" y="118"/>
                  </a:cubicBezTo>
                  <a:cubicBezTo>
                    <a:pt x="216" y="120"/>
                    <a:pt x="215" y="122"/>
                    <a:pt x="214" y="123"/>
                  </a:cubicBezTo>
                  <a:cubicBezTo>
                    <a:pt x="212" y="127"/>
                    <a:pt x="208" y="129"/>
                    <a:pt x="202" y="129"/>
                  </a:cubicBezTo>
                  <a:cubicBezTo>
                    <a:pt x="201" y="130"/>
                    <a:pt x="200" y="131"/>
                    <a:pt x="199" y="132"/>
                  </a:cubicBezTo>
                  <a:cubicBezTo>
                    <a:pt x="198" y="132"/>
                    <a:pt x="198" y="132"/>
                    <a:pt x="197" y="132"/>
                  </a:cubicBezTo>
                  <a:cubicBezTo>
                    <a:pt x="203" y="168"/>
                    <a:pt x="195" y="192"/>
                    <a:pt x="175" y="207"/>
                  </a:cubicBezTo>
                  <a:cubicBezTo>
                    <a:pt x="0" y="209"/>
                    <a:pt x="0" y="209"/>
                    <a:pt x="0" y="209"/>
                  </a:cubicBezTo>
                  <a:cubicBezTo>
                    <a:pt x="0" y="228"/>
                    <a:pt x="0" y="228"/>
                    <a:pt x="0" y="228"/>
                  </a:cubicBezTo>
                  <a:cubicBezTo>
                    <a:pt x="0" y="234"/>
                    <a:pt x="0" y="234"/>
                    <a:pt x="0" y="234"/>
                  </a:cubicBezTo>
                  <a:cubicBezTo>
                    <a:pt x="31" y="238"/>
                    <a:pt x="62" y="240"/>
                    <a:pt x="91" y="240"/>
                  </a:cubicBezTo>
                  <a:cubicBezTo>
                    <a:pt x="95" y="240"/>
                    <a:pt x="98" y="240"/>
                    <a:pt x="102" y="240"/>
                  </a:cubicBezTo>
                  <a:cubicBezTo>
                    <a:pt x="101" y="257"/>
                    <a:pt x="101" y="257"/>
                    <a:pt x="101" y="257"/>
                  </a:cubicBezTo>
                  <a:cubicBezTo>
                    <a:pt x="139" y="390"/>
                    <a:pt x="139" y="390"/>
                    <a:pt x="139" y="390"/>
                  </a:cubicBezTo>
                  <a:cubicBezTo>
                    <a:pt x="153" y="425"/>
                    <a:pt x="160" y="458"/>
                    <a:pt x="159" y="489"/>
                  </a:cubicBezTo>
                  <a:cubicBezTo>
                    <a:pt x="118" y="525"/>
                    <a:pt x="84" y="508"/>
                    <a:pt x="55" y="439"/>
                  </a:cubicBezTo>
                  <a:cubicBezTo>
                    <a:pt x="62" y="482"/>
                    <a:pt x="62" y="482"/>
                    <a:pt x="62" y="482"/>
                  </a:cubicBezTo>
                  <a:cubicBezTo>
                    <a:pt x="76" y="548"/>
                    <a:pt x="105" y="575"/>
                    <a:pt x="147" y="563"/>
                  </a:cubicBezTo>
                  <a:cubicBezTo>
                    <a:pt x="161" y="559"/>
                    <a:pt x="161" y="559"/>
                    <a:pt x="161" y="559"/>
                  </a:cubicBezTo>
                  <a:cubicBezTo>
                    <a:pt x="142" y="718"/>
                    <a:pt x="142" y="718"/>
                    <a:pt x="142" y="718"/>
                  </a:cubicBezTo>
                  <a:cubicBezTo>
                    <a:pt x="142" y="898"/>
                    <a:pt x="142" y="898"/>
                    <a:pt x="142" y="898"/>
                  </a:cubicBezTo>
                  <a:cubicBezTo>
                    <a:pt x="171" y="1095"/>
                    <a:pt x="171" y="1095"/>
                    <a:pt x="171" y="1095"/>
                  </a:cubicBezTo>
                  <a:cubicBezTo>
                    <a:pt x="169" y="1154"/>
                    <a:pt x="169" y="1154"/>
                    <a:pt x="169" y="1154"/>
                  </a:cubicBezTo>
                  <a:cubicBezTo>
                    <a:pt x="120" y="1191"/>
                    <a:pt x="120" y="1191"/>
                    <a:pt x="120" y="1191"/>
                  </a:cubicBezTo>
                  <a:cubicBezTo>
                    <a:pt x="120" y="1191"/>
                    <a:pt x="120" y="1191"/>
                    <a:pt x="119" y="1192"/>
                  </a:cubicBezTo>
                  <a:cubicBezTo>
                    <a:pt x="112" y="1224"/>
                    <a:pt x="112" y="1224"/>
                    <a:pt x="112" y="1224"/>
                  </a:cubicBezTo>
                  <a:cubicBezTo>
                    <a:pt x="139" y="1237"/>
                    <a:pt x="139" y="1237"/>
                    <a:pt x="139" y="1237"/>
                  </a:cubicBezTo>
                  <a:cubicBezTo>
                    <a:pt x="139" y="1256"/>
                    <a:pt x="139" y="1256"/>
                    <a:pt x="139" y="1256"/>
                  </a:cubicBezTo>
                  <a:cubicBezTo>
                    <a:pt x="210" y="1266"/>
                    <a:pt x="210" y="1266"/>
                    <a:pt x="210" y="1266"/>
                  </a:cubicBezTo>
                  <a:cubicBezTo>
                    <a:pt x="222" y="1266"/>
                    <a:pt x="228" y="1261"/>
                    <a:pt x="228" y="1252"/>
                  </a:cubicBezTo>
                  <a:cubicBezTo>
                    <a:pt x="228" y="1244"/>
                    <a:pt x="225" y="1235"/>
                    <a:pt x="219" y="1223"/>
                  </a:cubicBezTo>
                  <a:cubicBezTo>
                    <a:pt x="199" y="1171"/>
                    <a:pt x="199" y="1171"/>
                    <a:pt x="199" y="1171"/>
                  </a:cubicBezTo>
                  <a:cubicBezTo>
                    <a:pt x="203" y="1137"/>
                    <a:pt x="203" y="1098"/>
                    <a:pt x="199" y="1055"/>
                  </a:cubicBezTo>
                  <a:cubicBezTo>
                    <a:pt x="181" y="874"/>
                    <a:pt x="181" y="874"/>
                    <a:pt x="181" y="874"/>
                  </a:cubicBezTo>
                  <a:cubicBezTo>
                    <a:pt x="181" y="682"/>
                    <a:pt x="181" y="682"/>
                    <a:pt x="181" y="682"/>
                  </a:cubicBezTo>
                  <a:cubicBezTo>
                    <a:pt x="189" y="549"/>
                    <a:pt x="189" y="549"/>
                    <a:pt x="189" y="549"/>
                  </a:cubicBezTo>
                  <a:cubicBezTo>
                    <a:pt x="231" y="535"/>
                    <a:pt x="231" y="535"/>
                    <a:pt x="231" y="535"/>
                  </a:cubicBezTo>
                  <a:cubicBezTo>
                    <a:pt x="199" y="410"/>
                    <a:pt x="199" y="410"/>
                    <a:pt x="199" y="410"/>
                  </a:cubicBezTo>
                  <a:cubicBezTo>
                    <a:pt x="168" y="236"/>
                    <a:pt x="168" y="236"/>
                    <a:pt x="168" y="236"/>
                  </a:cubicBezTo>
                  <a:cubicBezTo>
                    <a:pt x="193" y="239"/>
                    <a:pt x="210" y="233"/>
                    <a:pt x="217" y="217"/>
                  </a:cubicBezTo>
                  <a:cubicBezTo>
                    <a:pt x="217" y="196"/>
                    <a:pt x="217" y="196"/>
                    <a:pt x="217" y="196"/>
                  </a:cubicBezTo>
                  <a:cubicBezTo>
                    <a:pt x="224" y="183"/>
                    <a:pt x="224" y="183"/>
                    <a:pt x="224" y="183"/>
                  </a:cubicBezTo>
                  <a:cubicBezTo>
                    <a:pt x="224" y="112"/>
                    <a:pt x="224" y="112"/>
                    <a:pt x="224" y="112"/>
                  </a:cubicBezTo>
                  <a:cubicBezTo>
                    <a:pt x="208" y="41"/>
                    <a:pt x="208" y="41"/>
                    <a:pt x="208" y="41"/>
                  </a:cubicBezTo>
                  <a:cubicBezTo>
                    <a:pt x="205" y="21"/>
                    <a:pt x="200" y="8"/>
                    <a:pt x="192" y="0"/>
                  </a:cubicBezTo>
                  <a:cubicBezTo>
                    <a:pt x="199" y="31"/>
                    <a:pt x="202" y="62"/>
                    <a:pt x="203" y="93"/>
                  </a:cubicBezTo>
                  <a:cubicBezTo>
                    <a:pt x="204" y="96"/>
                    <a:pt x="204" y="98"/>
                    <a:pt x="204" y="100"/>
                  </a:cubicBezTo>
                  <a:close/>
                </a:path>
              </a:pathLst>
            </a:cu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2813"/>
              <a:endParaRPr lang="zh-CN" altLang="en-US" sz="1400">
                <a:solidFill>
                  <a:srgbClr val="000000"/>
                </a:solidFill>
                <a:latin typeface="Calibri" pitchFamily="34" charset="0"/>
              </a:endParaRPr>
            </a:p>
          </p:txBody>
        </p:sp>
        <p:sp>
          <p:nvSpPr>
            <p:cNvPr id="74" name="Freeform 21"/>
            <p:cNvSpPr>
              <a:spLocks/>
            </p:cNvSpPr>
            <p:nvPr/>
          </p:nvSpPr>
          <p:spPr bwMode="auto">
            <a:xfrm>
              <a:off x="6620" y="1278"/>
              <a:ext cx="159" cy="78"/>
            </a:xfrm>
            <a:custGeom>
              <a:avLst/>
              <a:gdLst>
                <a:gd name="T0" fmla="*/ 135 w 67"/>
                <a:gd name="T1" fmla="*/ 19 h 33"/>
                <a:gd name="T2" fmla="*/ 159 w 67"/>
                <a:gd name="T3" fmla="*/ 0 h 33"/>
                <a:gd name="T4" fmla="*/ 45 w 67"/>
                <a:gd name="T5" fmla="*/ 14 h 33"/>
                <a:gd name="T6" fmla="*/ 0 w 67"/>
                <a:gd name="T7" fmla="*/ 78 h 33"/>
                <a:gd name="T8" fmla="*/ 62 w 67"/>
                <a:gd name="T9" fmla="*/ 24 h 33"/>
                <a:gd name="T10" fmla="*/ 135 w 67"/>
                <a:gd name="T11" fmla="*/ 19 h 33"/>
                <a:gd name="T12" fmla="*/ 0 60000 65536"/>
                <a:gd name="T13" fmla="*/ 0 60000 65536"/>
                <a:gd name="T14" fmla="*/ 0 60000 65536"/>
                <a:gd name="T15" fmla="*/ 0 60000 65536"/>
                <a:gd name="T16" fmla="*/ 0 60000 65536"/>
                <a:gd name="T17" fmla="*/ 0 60000 65536"/>
                <a:gd name="T18" fmla="*/ 0 w 67"/>
                <a:gd name="T19" fmla="*/ 0 h 33"/>
                <a:gd name="T20" fmla="*/ 67 w 67"/>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67" h="33">
                  <a:moveTo>
                    <a:pt x="57" y="8"/>
                  </a:moveTo>
                  <a:cubicBezTo>
                    <a:pt x="62" y="6"/>
                    <a:pt x="65" y="3"/>
                    <a:pt x="67" y="0"/>
                  </a:cubicBezTo>
                  <a:cubicBezTo>
                    <a:pt x="19" y="6"/>
                    <a:pt x="19" y="6"/>
                    <a:pt x="19" y="6"/>
                  </a:cubicBezTo>
                  <a:cubicBezTo>
                    <a:pt x="0" y="33"/>
                    <a:pt x="0" y="33"/>
                    <a:pt x="0" y="33"/>
                  </a:cubicBezTo>
                  <a:cubicBezTo>
                    <a:pt x="26" y="10"/>
                    <a:pt x="26" y="10"/>
                    <a:pt x="26" y="10"/>
                  </a:cubicBezTo>
                  <a:cubicBezTo>
                    <a:pt x="57" y="8"/>
                    <a:pt x="57" y="8"/>
                    <a:pt x="57" y="8"/>
                  </a:cubicBezTo>
                  <a:close/>
                </a:path>
              </a:pathLst>
            </a:custGeom>
            <a:solidFill>
              <a:srgbClr val="A56E4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2813"/>
              <a:endParaRPr lang="zh-CN" altLang="en-US" sz="1400">
                <a:solidFill>
                  <a:srgbClr val="000000"/>
                </a:solidFill>
                <a:latin typeface="Calibri" pitchFamily="34" charset="0"/>
              </a:endParaRPr>
            </a:p>
          </p:txBody>
        </p:sp>
        <p:sp>
          <p:nvSpPr>
            <p:cNvPr id="75" name="Freeform 22"/>
            <p:cNvSpPr>
              <a:spLocks/>
            </p:cNvSpPr>
            <p:nvPr/>
          </p:nvSpPr>
          <p:spPr bwMode="auto">
            <a:xfrm>
              <a:off x="6582" y="1261"/>
              <a:ext cx="216" cy="123"/>
            </a:xfrm>
            <a:custGeom>
              <a:avLst/>
              <a:gdLst>
                <a:gd name="T0" fmla="*/ 214 w 91"/>
                <a:gd name="T1" fmla="*/ 33 h 52"/>
                <a:gd name="T2" fmla="*/ 173 w 91"/>
                <a:gd name="T3" fmla="*/ 35 h 52"/>
                <a:gd name="T4" fmla="*/ 100 w 91"/>
                <a:gd name="T5" fmla="*/ 40 h 52"/>
                <a:gd name="T6" fmla="*/ 38 w 91"/>
                <a:gd name="T7" fmla="*/ 95 h 52"/>
                <a:gd name="T8" fmla="*/ 83 w 91"/>
                <a:gd name="T9" fmla="*/ 31 h 52"/>
                <a:gd name="T10" fmla="*/ 197 w 91"/>
                <a:gd name="T11" fmla="*/ 17 h 52"/>
                <a:gd name="T12" fmla="*/ 195 w 91"/>
                <a:gd name="T13" fmla="*/ 0 h 52"/>
                <a:gd name="T14" fmla="*/ 83 w 91"/>
                <a:gd name="T15" fmla="*/ 7 h 52"/>
                <a:gd name="T16" fmla="*/ 71 w 91"/>
                <a:gd name="T17" fmla="*/ 17 h 52"/>
                <a:gd name="T18" fmla="*/ 0 w 91"/>
                <a:gd name="T19" fmla="*/ 123 h 52"/>
                <a:gd name="T20" fmla="*/ 52 w 91"/>
                <a:gd name="T21" fmla="*/ 114 h 52"/>
                <a:gd name="T22" fmla="*/ 109 w 91"/>
                <a:gd name="T23" fmla="*/ 50 h 52"/>
                <a:gd name="T24" fmla="*/ 216 w 91"/>
                <a:gd name="T25" fmla="*/ 50 h 52"/>
                <a:gd name="T26" fmla="*/ 214 w 91"/>
                <a:gd name="T27" fmla="*/ 33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1"/>
                <a:gd name="T43" fmla="*/ 0 h 52"/>
                <a:gd name="T44" fmla="*/ 91 w 91"/>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1" h="52">
                  <a:moveTo>
                    <a:pt x="90" y="14"/>
                  </a:moveTo>
                  <a:cubicBezTo>
                    <a:pt x="73" y="15"/>
                    <a:pt x="73" y="15"/>
                    <a:pt x="73" y="15"/>
                  </a:cubicBezTo>
                  <a:cubicBezTo>
                    <a:pt x="42" y="17"/>
                    <a:pt x="42" y="17"/>
                    <a:pt x="42" y="17"/>
                  </a:cubicBezTo>
                  <a:cubicBezTo>
                    <a:pt x="16" y="40"/>
                    <a:pt x="16" y="40"/>
                    <a:pt x="16" y="40"/>
                  </a:cubicBezTo>
                  <a:cubicBezTo>
                    <a:pt x="35" y="13"/>
                    <a:pt x="35" y="13"/>
                    <a:pt x="35" y="13"/>
                  </a:cubicBezTo>
                  <a:cubicBezTo>
                    <a:pt x="83" y="7"/>
                    <a:pt x="83" y="7"/>
                    <a:pt x="83" y="7"/>
                  </a:cubicBezTo>
                  <a:cubicBezTo>
                    <a:pt x="83" y="5"/>
                    <a:pt x="83" y="3"/>
                    <a:pt x="82" y="0"/>
                  </a:cubicBezTo>
                  <a:cubicBezTo>
                    <a:pt x="35" y="3"/>
                    <a:pt x="35" y="3"/>
                    <a:pt x="35" y="3"/>
                  </a:cubicBezTo>
                  <a:cubicBezTo>
                    <a:pt x="33" y="4"/>
                    <a:pt x="32" y="6"/>
                    <a:pt x="30" y="7"/>
                  </a:cubicBezTo>
                  <a:cubicBezTo>
                    <a:pt x="15" y="21"/>
                    <a:pt x="5" y="36"/>
                    <a:pt x="0" y="52"/>
                  </a:cubicBezTo>
                  <a:cubicBezTo>
                    <a:pt x="22" y="48"/>
                    <a:pt x="22" y="48"/>
                    <a:pt x="22" y="48"/>
                  </a:cubicBezTo>
                  <a:cubicBezTo>
                    <a:pt x="46" y="21"/>
                    <a:pt x="46" y="21"/>
                    <a:pt x="46" y="21"/>
                  </a:cubicBezTo>
                  <a:cubicBezTo>
                    <a:pt x="91" y="21"/>
                    <a:pt x="91" y="21"/>
                    <a:pt x="91" y="21"/>
                  </a:cubicBezTo>
                  <a:cubicBezTo>
                    <a:pt x="91" y="19"/>
                    <a:pt x="91" y="17"/>
                    <a:pt x="90" y="14"/>
                  </a:cubicBezTo>
                  <a:close/>
                </a:path>
              </a:pathLst>
            </a:custGeom>
            <a:solidFill>
              <a:srgbClr val="DCA56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2813"/>
              <a:endParaRPr lang="zh-CN" altLang="en-US" sz="1400">
                <a:solidFill>
                  <a:srgbClr val="000000"/>
                </a:solidFill>
                <a:latin typeface="Calibri" pitchFamily="34" charset="0"/>
              </a:endParaRPr>
            </a:p>
          </p:txBody>
        </p:sp>
        <p:sp>
          <p:nvSpPr>
            <p:cNvPr id="76" name="Freeform 23"/>
            <p:cNvSpPr>
              <a:spLocks/>
            </p:cNvSpPr>
            <p:nvPr/>
          </p:nvSpPr>
          <p:spPr bwMode="auto">
            <a:xfrm>
              <a:off x="6653" y="1041"/>
              <a:ext cx="124" cy="237"/>
            </a:xfrm>
            <a:custGeom>
              <a:avLst/>
              <a:gdLst>
                <a:gd name="T0" fmla="*/ 12 w 52"/>
                <a:gd name="T1" fmla="*/ 228 h 100"/>
                <a:gd name="T2" fmla="*/ 124 w 52"/>
                <a:gd name="T3" fmla="*/ 220 h 100"/>
                <a:gd name="T4" fmla="*/ 98 w 52"/>
                <a:gd name="T5" fmla="*/ 0 h 100"/>
                <a:gd name="T6" fmla="*/ 2 w 52"/>
                <a:gd name="T7" fmla="*/ 168 h 100"/>
                <a:gd name="T8" fmla="*/ 0 w 52"/>
                <a:gd name="T9" fmla="*/ 237 h 100"/>
                <a:gd name="T10" fmla="*/ 12 w 52"/>
                <a:gd name="T11" fmla="*/ 228 h 100"/>
                <a:gd name="T12" fmla="*/ 0 60000 65536"/>
                <a:gd name="T13" fmla="*/ 0 60000 65536"/>
                <a:gd name="T14" fmla="*/ 0 60000 65536"/>
                <a:gd name="T15" fmla="*/ 0 60000 65536"/>
                <a:gd name="T16" fmla="*/ 0 60000 65536"/>
                <a:gd name="T17" fmla="*/ 0 60000 65536"/>
                <a:gd name="T18" fmla="*/ 0 w 52"/>
                <a:gd name="T19" fmla="*/ 0 h 100"/>
                <a:gd name="T20" fmla="*/ 52 w 52"/>
                <a:gd name="T21" fmla="*/ 100 h 100"/>
              </a:gdLst>
              <a:ahLst/>
              <a:cxnLst>
                <a:cxn ang="T12">
                  <a:pos x="T0" y="T1"/>
                </a:cxn>
                <a:cxn ang="T13">
                  <a:pos x="T2" y="T3"/>
                </a:cxn>
                <a:cxn ang="T14">
                  <a:pos x="T4" y="T5"/>
                </a:cxn>
                <a:cxn ang="T15">
                  <a:pos x="T6" y="T7"/>
                </a:cxn>
                <a:cxn ang="T16">
                  <a:pos x="T8" y="T9"/>
                </a:cxn>
                <a:cxn ang="T17">
                  <a:pos x="T10" y="T11"/>
                </a:cxn>
              </a:cxnLst>
              <a:rect l="T18" t="T19" r="T20" b="T21"/>
              <a:pathLst>
                <a:path w="52" h="100">
                  <a:moveTo>
                    <a:pt x="5" y="96"/>
                  </a:moveTo>
                  <a:cubicBezTo>
                    <a:pt x="52" y="93"/>
                    <a:pt x="52" y="93"/>
                    <a:pt x="52" y="93"/>
                  </a:cubicBezTo>
                  <a:cubicBezTo>
                    <a:pt x="51" y="62"/>
                    <a:pt x="48" y="31"/>
                    <a:pt x="41" y="0"/>
                  </a:cubicBezTo>
                  <a:cubicBezTo>
                    <a:pt x="1" y="71"/>
                    <a:pt x="1" y="71"/>
                    <a:pt x="1" y="71"/>
                  </a:cubicBezTo>
                  <a:cubicBezTo>
                    <a:pt x="0" y="100"/>
                    <a:pt x="0" y="100"/>
                    <a:pt x="0" y="100"/>
                  </a:cubicBezTo>
                  <a:cubicBezTo>
                    <a:pt x="2" y="99"/>
                    <a:pt x="3" y="97"/>
                    <a:pt x="5" y="96"/>
                  </a:cubicBezTo>
                  <a:close/>
                </a:path>
              </a:pathLst>
            </a:custGeom>
            <a:solidFill>
              <a:srgbClr val="3333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2813"/>
              <a:endParaRPr lang="zh-CN" altLang="en-US" sz="1400">
                <a:solidFill>
                  <a:srgbClr val="000000"/>
                </a:solidFill>
                <a:latin typeface="Calibri" pitchFamily="34" charset="0"/>
              </a:endParaRPr>
            </a:p>
          </p:txBody>
        </p:sp>
        <p:sp>
          <p:nvSpPr>
            <p:cNvPr id="77" name="Freeform 24"/>
            <p:cNvSpPr>
              <a:spLocks/>
            </p:cNvSpPr>
            <p:nvPr/>
          </p:nvSpPr>
          <p:spPr bwMode="auto">
            <a:xfrm>
              <a:off x="6160" y="669"/>
              <a:ext cx="22" cy="90"/>
            </a:xfrm>
            <a:custGeom>
              <a:avLst/>
              <a:gdLst>
                <a:gd name="T0" fmla="*/ 2 w 9"/>
                <a:gd name="T1" fmla="*/ 0 h 38"/>
                <a:gd name="T2" fmla="*/ 2 w 9"/>
                <a:gd name="T3" fmla="*/ 24 h 38"/>
                <a:gd name="T4" fmla="*/ 15 w 9"/>
                <a:gd name="T5" fmla="*/ 90 h 38"/>
                <a:gd name="T6" fmla="*/ 12 w 9"/>
                <a:gd name="T7" fmla="*/ 24 h 38"/>
                <a:gd name="T8" fmla="*/ 2 w 9"/>
                <a:gd name="T9" fmla="*/ 0 h 38"/>
                <a:gd name="T10" fmla="*/ 0 60000 65536"/>
                <a:gd name="T11" fmla="*/ 0 60000 65536"/>
                <a:gd name="T12" fmla="*/ 0 60000 65536"/>
                <a:gd name="T13" fmla="*/ 0 60000 65536"/>
                <a:gd name="T14" fmla="*/ 0 60000 65536"/>
                <a:gd name="T15" fmla="*/ 0 w 9"/>
                <a:gd name="T16" fmla="*/ 0 h 38"/>
                <a:gd name="T17" fmla="*/ 9 w 9"/>
                <a:gd name="T18" fmla="*/ 38 h 38"/>
              </a:gdLst>
              <a:ahLst/>
              <a:cxnLst>
                <a:cxn ang="T10">
                  <a:pos x="T0" y="T1"/>
                </a:cxn>
                <a:cxn ang="T11">
                  <a:pos x="T2" y="T3"/>
                </a:cxn>
                <a:cxn ang="T12">
                  <a:pos x="T4" y="T5"/>
                </a:cxn>
                <a:cxn ang="T13">
                  <a:pos x="T6" y="T7"/>
                </a:cxn>
                <a:cxn ang="T14">
                  <a:pos x="T8" y="T9"/>
                </a:cxn>
              </a:cxnLst>
              <a:rect l="T15" t="T16" r="T17" b="T18"/>
              <a:pathLst>
                <a:path w="9" h="38">
                  <a:moveTo>
                    <a:pt x="1" y="0"/>
                  </a:moveTo>
                  <a:cubicBezTo>
                    <a:pt x="1" y="10"/>
                    <a:pt x="1" y="10"/>
                    <a:pt x="1" y="10"/>
                  </a:cubicBezTo>
                  <a:cubicBezTo>
                    <a:pt x="0" y="23"/>
                    <a:pt x="2" y="33"/>
                    <a:pt x="6" y="38"/>
                  </a:cubicBezTo>
                  <a:cubicBezTo>
                    <a:pt x="9" y="34"/>
                    <a:pt x="9" y="24"/>
                    <a:pt x="5" y="10"/>
                  </a:cubicBezTo>
                  <a:cubicBezTo>
                    <a:pt x="1" y="0"/>
                    <a:pt x="1" y="0"/>
                    <a:pt x="1" y="0"/>
                  </a:cubicBezTo>
                  <a:close/>
                </a:path>
              </a:pathLst>
            </a:custGeom>
            <a:solidFill>
              <a:srgbClr val="DCA56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2813"/>
              <a:endParaRPr lang="zh-CN" altLang="en-US" sz="1400">
                <a:solidFill>
                  <a:srgbClr val="000000"/>
                </a:solidFill>
                <a:latin typeface="Calibri" pitchFamily="34" charset="0"/>
              </a:endParaRPr>
            </a:p>
          </p:txBody>
        </p:sp>
        <p:sp>
          <p:nvSpPr>
            <p:cNvPr id="78" name="Freeform 25"/>
            <p:cNvSpPr>
              <a:spLocks/>
            </p:cNvSpPr>
            <p:nvPr/>
          </p:nvSpPr>
          <p:spPr bwMode="auto">
            <a:xfrm>
              <a:off x="6172" y="693"/>
              <a:ext cx="22" cy="76"/>
            </a:xfrm>
            <a:custGeom>
              <a:avLst/>
              <a:gdLst>
                <a:gd name="T0" fmla="*/ 22 w 9"/>
                <a:gd name="T1" fmla="*/ 76 h 32"/>
                <a:gd name="T2" fmla="*/ 22 w 9"/>
                <a:gd name="T3" fmla="*/ 50 h 32"/>
                <a:gd name="T4" fmla="*/ 0 w 9"/>
                <a:gd name="T5" fmla="*/ 0 h 32"/>
                <a:gd name="T6" fmla="*/ 2 w 9"/>
                <a:gd name="T7" fmla="*/ 66 h 32"/>
                <a:gd name="T8" fmla="*/ 22 w 9"/>
                <a:gd name="T9" fmla="*/ 76 h 32"/>
                <a:gd name="T10" fmla="*/ 0 60000 65536"/>
                <a:gd name="T11" fmla="*/ 0 60000 65536"/>
                <a:gd name="T12" fmla="*/ 0 60000 65536"/>
                <a:gd name="T13" fmla="*/ 0 60000 65536"/>
                <a:gd name="T14" fmla="*/ 0 60000 65536"/>
                <a:gd name="T15" fmla="*/ 0 w 9"/>
                <a:gd name="T16" fmla="*/ 0 h 32"/>
                <a:gd name="T17" fmla="*/ 9 w 9"/>
                <a:gd name="T18" fmla="*/ 32 h 32"/>
              </a:gdLst>
              <a:ahLst/>
              <a:cxnLst>
                <a:cxn ang="T10">
                  <a:pos x="T0" y="T1"/>
                </a:cxn>
                <a:cxn ang="T11">
                  <a:pos x="T2" y="T3"/>
                </a:cxn>
                <a:cxn ang="T12">
                  <a:pos x="T4" y="T5"/>
                </a:cxn>
                <a:cxn ang="T13">
                  <a:pos x="T6" y="T7"/>
                </a:cxn>
                <a:cxn ang="T14">
                  <a:pos x="T8" y="T9"/>
                </a:cxn>
              </a:cxnLst>
              <a:rect l="T15" t="T16" r="T17" b="T18"/>
              <a:pathLst>
                <a:path w="9" h="32">
                  <a:moveTo>
                    <a:pt x="9" y="32"/>
                  </a:moveTo>
                  <a:cubicBezTo>
                    <a:pt x="9" y="21"/>
                    <a:pt x="9" y="21"/>
                    <a:pt x="9" y="21"/>
                  </a:cubicBezTo>
                  <a:cubicBezTo>
                    <a:pt x="0" y="0"/>
                    <a:pt x="0" y="0"/>
                    <a:pt x="0" y="0"/>
                  </a:cubicBezTo>
                  <a:cubicBezTo>
                    <a:pt x="4" y="14"/>
                    <a:pt x="4" y="24"/>
                    <a:pt x="1" y="28"/>
                  </a:cubicBezTo>
                  <a:cubicBezTo>
                    <a:pt x="3" y="31"/>
                    <a:pt x="6" y="32"/>
                    <a:pt x="9" y="32"/>
                  </a:cubicBezTo>
                  <a:close/>
                </a:path>
              </a:pathLst>
            </a:custGeom>
            <a:solidFill>
              <a:srgbClr val="A56E4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2813"/>
              <a:endParaRPr lang="zh-CN" altLang="en-US" sz="1400">
                <a:solidFill>
                  <a:srgbClr val="000000"/>
                </a:solidFill>
                <a:latin typeface="Calibri" pitchFamily="34" charset="0"/>
              </a:endParaRPr>
            </a:p>
          </p:txBody>
        </p:sp>
        <p:sp>
          <p:nvSpPr>
            <p:cNvPr id="79" name="Freeform 26"/>
            <p:cNvSpPr>
              <a:spLocks/>
            </p:cNvSpPr>
            <p:nvPr/>
          </p:nvSpPr>
          <p:spPr bwMode="auto">
            <a:xfrm>
              <a:off x="5936" y="1074"/>
              <a:ext cx="153" cy="289"/>
            </a:xfrm>
            <a:custGeom>
              <a:avLst/>
              <a:gdLst>
                <a:gd name="T0" fmla="*/ 14 w 64"/>
                <a:gd name="T1" fmla="*/ 0 h 122"/>
                <a:gd name="T2" fmla="*/ 0 w 64"/>
                <a:gd name="T3" fmla="*/ 14 h 122"/>
                <a:gd name="T4" fmla="*/ 77 w 64"/>
                <a:gd name="T5" fmla="*/ 275 h 122"/>
                <a:gd name="T6" fmla="*/ 153 w 64"/>
                <a:gd name="T7" fmla="*/ 289 h 122"/>
                <a:gd name="T8" fmla="*/ 14 w 64"/>
                <a:gd name="T9" fmla="*/ 0 h 122"/>
                <a:gd name="T10" fmla="*/ 0 60000 65536"/>
                <a:gd name="T11" fmla="*/ 0 60000 65536"/>
                <a:gd name="T12" fmla="*/ 0 60000 65536"/>
                <a:gd name="T13" fmla="*/ 0 60000 65536"/>
                <a:gd name="T14" fmla="*/ 0 60000 65536"/>
                <a:gd name="T15" fmla="*/ 0 w 64"/>
                <a:gd name="T16" fmla="*/ 0 h 122"/>
                <a:gd name="T17" fmla="*/ 64 w 64"/>
                <a:gd name="T18" fmla="*/ 122 h 122"/>
              </a:gdLst>
              <a:ahLst/>
              <a:cxnLst>
                <a:cxn ang="T10">
                  <a:pos x="T0" y="T1"/>
                </a:cxn>
                <a:cxn ang="T11">
                  <a:pos x="T2" y="T3"/>
                </a:cxn>
                <a:cxn ang="T12">
                  <a:pos x="T4" y="T5"/>
                </a:cxn>
                <a:cxn ang="T13">
                  <a:pos x="T6" y="T7"/>
                </a:cxn>
                <a:cxn ang="T14">
                  <a:pos x="T8" y="T9"/>
                </a:cxn>
              </a:cxnLst>
              <a:rect l="T15" t="T16" r="T17" b="T18"/>
              <a:pathLst>
                <a:path w="64" h="122">
                  <a:moveTo>
                    <a:pt x="6" y="0"/>
                  </a:moveTo>
                  <a:cubicBezTo>
                    <a:pt x="4" y="2"/>
                    <a:pt x="2" y="4"/>
                    <a:pt x="0" y="6"/>
                  </a:cubicBezTo>
                  <a:cubicBezTo>
                    <a:pt x="22" y="33"/>
                    <a:pt x="33" y="70"/>
                    <a:pt x="32" y="116"/>
                  </a:cubicBezTo>
                  <a:cubicBezTo>
                    <a:pt x="42" y="120"/>
                    <a:pt x="53" y="122"/>
                    <a:pt x="64" y="122"/>
                  </a:cubicBezTo>
                  <a:cubicBezTo>
                    <a:pt x="51" y="78"/>
                    <a:pt x="32" y="37"/>
                    <a:pt x="6" y="0"/>
                  </a:cubicBezTo>
                  <a:close/>
                </a:path>
              </a:pathLst>
            </a:cu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2813"/>
              <a:endParaRPr lang="zh-CN" altLang="en-US" sz="1400">
                <a:solidFill>
                  <a:srgbClr val="000000"/>
                </a:solidFill>
                <a:latin typeface="Calibri" pitchFamily="34" charset="0"/>
              </a:endParaRPr>
            </a:p>
          </p:txBody>
        </p:sp>
        <p:sp>
          <p:nvSpPr>
            <p:cNvPr id="80" name="Freeform 27"/>
            <p:cNvSpPr>
              <a:spLocks noEditPoints="1"/>
            </p:cNvSpPr>
            <p:nvPr/>
          </p:nvSpPr>
          <p:spPr bwMode="auto">
            <a:xfrm>
              <a:off x="5910" y="1088"/>
              <a:ext cx="105" cy="327"/>
            </a:xfrm>
            <a:custGeom>
              <a:avLst/>
              <a:gdLst>
                <a:gd name="T0" fmla="*/ 26 w 44"/>
                <a:gd name="T1" fmla="*/ 0 h 138"/>
                <a:gd name="T2" fmla="*/ 7 w 44"/>
                <a:gd name="T3" fmla="*/ 109 h 138"/>
                <a:gd name="T4" fmla="*/ 14 w 44"/>
                <a:gd name="T5" fmla="*/ 327 h 138"/>
                <a:gd name="T6" fmla="*/ 72 w 44"/>
                <a:gd name="T7" fmla="*/ 303 h 138"/>
                <a:gd name="T8" fmla="*/ 103 w 44"/>
                <a:gd name="T9" fmla="*/ 301 h 138"/>
                <a:gd name="T10" fmla="*/ 72 w 44"/>
                <a:gd name="T11" fmla="*/ 261 h 138"/>
                <a:gd name="T12" fmla="*/ 76 w 44"/>
                <a:gd name="T13" fmla="*/ 251 h 138"/>
                <a:gd name="T14" fmla="*/ 103 w 44"/>
                <a:gd name="T15" fmla="*/ 261 h 138"/>
                <a:gd name="T16" fmla="*/ 26 w 44"/>
                <a:gd name="T17" fmla="*/ 0 h 138"/>
                <a:gd name="T18" fmla="*/ 29 w 44"/>
                <a:gd name="T19" fmla="*/ 26 h 138"/>
                <a:gd name="T20" fmla="*/ 45 w 44"/>
                <a:gd name="T21" fmla="*/ 59 h 138"/>
                <a:gd name="T22" fmla="*/ 45 w 44"/>
                <a:gd name="T23" fmla="*/ 296 h 138"/>
                <a:gd name="T24" fmla="*/ 29 w 44"/>
                <a:gd name="T25" fmla="*/ 303 h 138"/>
                <a:gd name="T26" fmla="*/ 29 w 44"/>
                <a:gd name="T27" fmla="*/ 26 h 1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138"/>
                <a:gd name="T44" fmla="*/ 44 w 44"/>
                <a:gd name="T45" fmla="*/ 138 h 1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138">
                  <a:moveTo>
                    <a:pt x="11" y="0"/>
                  </a:moveTo>
                  <a:cubicBezTo>
                    <a:pt x="3" y="11"/>
                    <a:pt x="0" y="26"/>
                    <a:pt x="3" y="46"/>
                  </a:cubicBezTo>
                  <a:cubicBezTo>
                    <a:pt x="6" y="138"/>
                    <a:pt x="6" y="138"/>
                    <a:pt x="6" y="138"/>
                  </a:cubicBezTo>
                  <a:cubicBezTo>
                    <a:pt x="11" y="134"/>
                    <a:pt x="19" y="131"/>
                    <a:pt x="30" y="128"/>
                  </a:cubicBezTo>
                  <a:cubicBezTo>
                    <a:pt x="43" y="127"/>
                    <a:pt x="43" y="127"/>
                    <a:pt x="43" y="127"/>
                  </a:cubicBezTo>
                  <a:cubicBezTo>
                    <a:pt x="31" y="123"/>
                    <a:pt x="27" y="117"/>
                    <a:pt x="30" y="110"/>
                  </a:cubicBezTo>
                  <a:cubicBezTo>
                    <a:pt x="31" y="109"/>
                    <a:pt x="31" y="107"/>
                    <a:pt x="32" y="106"/>
                  </a:cubicBezTo>
                  <a:cubicBezTo>
                    <a:pt x="36" y="108"/>
                    <a:pt x="40" y="109"/>
                    <a:pt x="43" y="110"/>
                  </a:cubicBezTo>
                  <a:cubicBezTo>
                    <a:pt x="44" y="64"/>
                    <a:pt x="33" y="27"/>
                    <a:pt x="11" y="0"/>
                  </a:cubicBezTo>
                  <a:close/>
                  <a:moveTo>
                    <a:pt x="12" y="11"/>
                  </a:moveTo>
                  <a:cubicBezTo>
                    <a:pt x="19" y="25"/>
                    <a:pt x="19" y="25"/>
                    <a:pt x="19" y="25"/>
                  </a:cubicBezTo>
                  <a:cubicBezTo>
                    <a:pt x="16" y="51"/>
                    <a:pt x="16" y="84"/>
                    <a:pt x="19" y="125"/>
                  </a:cubicBezTo>
                  <a:cubicBezTo>
                    <a:pt x="12" y="128"/>
                    <a:pt x="12" y="128"/>
                    <a:pt x="12" y="128"/>
                  </a:cubicBezTo>
                  <a:cubicBezTo>
                    <a:pt x="7" y="78"/>
                    <a:pt x="7" y="39"/>
                    <a:pt x="12" y="11"/>
                  </a:cubicBezTo>
                  <a:close/>
                </a:path>
              </a:pathLst>
            </a:custGeom>
            <a:solidFill>
              <a:srgbClr val="3333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2813"/>
              <a:endParaRPr lang="zh-CN" altLang="en-US" sz="1400">
                <a:solidFill>
                  <a:srgbClr val="000000"/>
                </a:solidFill>
                <a:latin typeface="Calibri" pitchFamily="34" charset="0"/>
              </a:endParaRPr>
            </a:p>
          </p:txBody>
        </p:sp>
        <p:sp>
          <p:nvSpPr>
            <p:cNvPr id="81" name="Freeform 28"/>
            <p:cNvSpPr>
              <a:spLocks/>
            </p:cNvSpPr>
            <p:nvPr/>
          </p:nvSpPr>
          <p:spPr bwMode="auto">
            <a:xfrm>
              <a:off x="5927" y="1114"/>
              <a:ext cx="29" cy="277"/>
            </a:xfrm>
            <a:custGeom>
              <a:avLst/>
              <a:gdLst>
                <a:gd name="T0" fmla="*/ 29 w 12"/>
                <a:gd name="T1" fmla="*/ 33 h 117"/>
                <a:gd name="T2" fmla="*/ 12 w 12"/>
                <a:gd name="T3" fmla="*/ 0 h 117"/>
                <a:gd name="T4" fmla="*/ 12 w 12"/>
                <a:gd name="T5" fmla="*/ 277 h 117"/>
                <a:gd name="T6" fmla="*/ 29 w 12"/>
                <a:gd name="T7" fmla="*/ 270 h 117"/>
                <a:gd name="T8" fmla="*/ 29 w 12"/>
                <a:gd name="T9" fmla="*/ 33 h 117"/>
                <a:gd name="T10" fmla="*/ 0 60000 65536"/>
                <a:gd name="T11" fmla="*/ 0 60000 65536"/>
                <a:gd name="T12" fmla="*/ 0 60000 65536"/>
                <a:gd name="T13" fmla="*/ 0 60000 65536"/>
                <a:gd name="T14" fmla="*/ 0 60000 65536"/>
                <a:gd name="T15" fmla="*/ 0 w 12"/>
                <a:gd name="T16" fmla="*/ 0 h 117"/>
                <a:gd name="T17" fmla="*/ 12 w 12"/>
                <a:gd name="T18" fmla="*/ 117 h 117"/>
              </a:gdLst>
              <a:ahLst/>
              <a:cxnLst>
                <a:cxn ang="T10">
                  <a:pos x="T0" y="T1"/>
                </a:cxn>
                <a:cxn ang="T11">
                  <a:pos x="T2" y="T3"/>
                </a:cxn>
                <a:cxn ang="T12">
                  <a:pos x="T4" y="T5"/>
                </a:cxn>
                <a:cxn ang="T13">
                  <a:pos x="T6" y="T7"/>
                </a:cxn>
                <a:cxn ang="T14">
                  <a:pos x="T8" y="T9"/>
                </a:cxn>
              </a:cxnLst>
              <a:rect l="T15" t="T16" r="T17" b="T18"/>
              <a:pathLst>
                <a:path w="12" h="117">
                  <a:moveTo>
                    <a:pt x="12" y="14"/>
                  </a:moveTo>
                  <a:cubicBezTo>
                    <a:pt x="5" y="0"/>
                    <a:pt x="5" y="0"/>
                    <a:pt x="5" y="0"/>
                  </a:cubicBezTo>
                  <a:cubicBezTo>
                    <a:pt x="0" y="28"/>
                    <a:pt x="0" y="67"/>
                    <a:pt x="5" y="117"/>
                  </a:cubicBezTo>
                  <a:cubicBezTo>
                    <a:pt x="12" y="114"/>
                    <a:pt x="12" y="114"/>
                    <a:pt x="12" y="114"/>
                  </a:cubicBezTo>
                  <a:cubicBezTo>
                    <a:pt x="9" y="73"/>
                    <a:pt x="9" y="40"/>
                    <a:pt x="12" y="14"/>
                  </a:cubicBezTo>
                  <a:close/>
                </a:path>
              </a:pathLst>
            </a:custGeom>
            <a:solidFill>
              <a:srgbClr val="9999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2813"/>
              <a:endParaRPr lang="zh-CN" altLang="en-US" sz="1400">
                <a:solidFill>
                  <a:srgbClr val="000000"/>
                </a:solidFill>
                <a:latin typeface="Calibri" pitchFamily="34" charset="0"/>
              </a:endParaRPr>
            </a:p>
          </p:txBody>
        </p:sp>
        <p:sp>
          <p:nvSpPr>
            <p:cNvPr id="82" name="Freeform 29"/>
            <p:cNvSpPr>
              <a:spLocks noEditPoints="1"/>
            </p:cNvSpPr>
            <p:nvPr/>
          </p:nvSpPr>
          <p:spPr bwMode="auto">
            <a:xfrm>
              <a:off x="6220" y="852"/>
              <a:ext cx="188" cy="146"/>
            </a:xfrm>
            <a:custGeom>
              <a:avLst/>
              <a:gdLst>
                <a:gd name="T0" fmla="*/ 64 w 79"/>
                <a:gd name="T1" fmla="*/ 49 h 62"/>
                <a:gd name="T2" fmla="*/ 21 w 79"/>
                <a:gd name="T3" fmla="*/ 12 h 62"/>
                <a:gd name="T4" fmla="*/ 5 w 79"/>
                <a:gd name="T5" fmla="*/ 0 h 62"/>
                <a:gd name="T6" fmla="*/ 0 w 79"/>
                <a:gd name="T7" fmla="*/ 49 h 62"/>
                <a:gd name="T8" fmla="*/ 138 w 79"/>
                <a:gd name="T9" fmla="*/ 146 h 62"/>
                <a:gd name="T10" fmla="*/ 188 w 79"/>
                <a:gd name="T11" fmla="*/ 108 h 62"/>
                <a:gd name="T12" fmla="*/ 178 w 79"/>
                <a:gd name="T13" fmla="*/ 42 h 62"/>
                <a:gd name="T14" fmla="*/ 64 w 79"/>
                <a:gd name="T15" fmla="*/ 49 h 62"/>
                <a:gd name="T16" fmla="*/ 26 w 79"/>
                <a:gd name="T17" fmla="*/ 28 h 62"/>
                <a:gd name="T18" fmla="*/ 36 w 79"/>
                <a:gd name="T19" fmla="*/ 75 h 62"/>
                <a:gd name="T20" fmla="*/ 12 w 79"/>
                <a:gd name="T21" fmla="*/ 49 h 62"/>
                <a:gd name="T22" fmla="*/ 12 w 79"/>
                <a:gd name="T23" fmla="*/ 19 h 62"/>
                <a:gd name="T24" fmla="*/ 26 w 79"/>
                <a:gd name="T25" fmla="*/ 28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
                <a:gd name="T40" fmla="*/ 0 h 62"/>
                <a:gd name="T41" fmla="*/ 79 w 79"/>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 h="62">
                  <a:moveTo>
                    <a:pt x="27" y="21"/>
                  </a:moveTo>
                  <a:cubicBezTo>
                    <a:pt x="9" y="5"/>
                    <a:pt x="9" y="5"/>
                    <a:pt x="9" y="5"/>
                  </a:cubicBezTo>
                  <a:cubicBezTo>
                    <a:pt x="6" y="4"/>
                    <a:pt x="4" y="2"/>
                    <a:pt x="2" y="0"/>
                  </a:cubicBezTo>
                  <a:cubicBezTo>
                    <a:pt x="0" y="21"/>
                    <a:pt x="0" y="21"/>
                    <a:pt x="0" y="21"/>
                  </a:cubicBezTo>
                  <a:cubicBezTo>
                    <a:pt x="16" y="38"/>
                    <a:pt x="36" y="52"/>
                    <a:pt x="58" y="62"/>
                  </a:cubicBezTo>
                  <a:cubicBezTo>
                    <a:pt x="65" y="57"/>
                    <a:pt x="72" y="52"/>
                    <a:pt x="79" y="46"/>
                  </a:cubicBezTo>
                  <a:cubicBezTo>
                    <a:pt x="75" y="18"/>
                    <a:pt x="75" y="18"/>
                    <a:pt x="75" y="18"/>
                  </a:cubicBezTo>
                  <a:cubicBezTo>
                    <a:pt x="59" y="29"/>
                    <a:pt x="42" y="30"/>
                    <a:pt x="27" y="21"/>
                  </a:cubicBezTo>
                  <a:close/>
                  <a:moveTo>
                    <a:pt x="11" y="12"/>
                  </a:moveTo>
                  <a:cubicBezTo>
                    <a:pt x="15" y="32"/>
                    <a:pt x="15" y="32"/>
                    <a:pt x="15" y="32"/>
                  </a:cubicBezTo>
                  <a:cubicBezTo>
                    <a:pt x="5" y="21"/>
                    <a:pt x="5" y="21"/>
                    <a:pt x="5" y="21"/>
                  </a:cubicBezTo>
                  <a:cubicBezTo>
                    <a:pt x="5" y="8"/>
                    <a:pt x="5" y="8"/>
                    <a:pt x="5" y="8"/>
                  </a:cubicBezTo>
                  <a:cubicBezTo>
                    <a:pt x="11" y="12"/>
                    <a:pt x="11" y="12"/>
                    <a:pt x="11" y="12"/>
                  </a:cubicBezTo>
                  <a:close/>
                </a:path>
              </a:pathLst>
            </a:custGeom>
            <a:solidFill>
              <a:srgbClr val="DCA56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2813"/>
              <a:endParaRPr lang="zh-CN" altLang="en-US" sz="1400">
                <a:solidFill>
                  <a:srgbClr val="000000"/>
                </a:solidFill>
                <a:latin typeface="Calibri" pitchFamily="34" charset="0"/>
              </a:endParaRPr>
            </a:p>
          </p:txBody>
        </p:sp>
        <p:sp>
          <p:nvSpPr>
            <p:cNvPr id="83" name="Freeform 30"/>
            <p:cNvSpPr>
              <a:spLocks/>
            </p:cNvSpPr>
            <p:nvPr/>
          </p:nvSpPr>
          <p:spPr bwMode="auto">
            <a:xfrm>
              <a:off x="6232" y="871"/>
              <a:ext cx="24" cy="56"/>
            </a:xfrm>
            <a:custGeom>
              <a:avLst/>
              <a:gdLst>
                <a:gd name="T0" fmla="*/ 24 w 24"/>
                <a:gd name="T1" fmla="*/ 56 h 56"/>
                <a:gd name="T2" fmla="*/ 14 w 24"/>
                <a:gd name="T3" fmla="*/ 9 h 56"/>
                <a:gd name="T4" fmla="*/ 0 w 24"/>
                <a:gd name="T5" fmla="*/ 0 h 56"/>
                <a:gd name="T6" fmla="*/ 0 w 24"/>
                <a:gd name="T7" fmla="*/ 30 h 56"/>
                <a:gd name="T8" fmla="*/ 24 w 24"/>
                <a:gd name="T9" fmla="*/ 56 h 56"/>
                <a:gd name="T10" fmla="*/ 24 w 24"/>
                <a:gd name="T11" fmla="*/ 56 h 56"/>
                <a:gd name="T12" fmla="*/ 0 60000 65536"/>
                <a:gd name="T13" fmla="*/ 0 60000 65536"/>
                <a:gd name="T14" fmla="*/ 0 60000 65536"/>
                <a:gd name="T15" fmla="*/ 0 60000 65536"/>
                <a:gd name="T16" fmla="*/ 0 60000 65536"/>
                <a:gd name="T17" fmla="*/ 0 60000 65536"/>
                <a:gd name="T18" fmla="*/ 0 w 24"/>
                <a:gd name="T19" fmla="*/ 0 h 56"/>
                <a:gd name="T20" fmla="*/ 24 w 24"/>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4" h="56">
                  <a:moveTo>
                    <a:pt x="24" y="56"/>
                  </a:moveTo>
                  <a:lnTo>
                    <a:pt x="14" y="9"/>
                  </a:lnTo>
                  <a:lnTo>
                    <a:pt x="0" y="0"/>
                  </a:lnTo>
                  <a:lnTo>
                    <a:pt x="0" y="30"/>
                  </a:lnTo>
                  <a:lnTo>
                    <a:pt x="24" y="56"/>
                  </a:lnTo>
                  <a:close/>
                </a:path>
              </a:pathLst>
            </a:custGeom>
            <a:solidFill>
              <a:srgbClr val="F3DDC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2813"/>
              <a:endParaRPr lang="zh-CN" altLang="en-US" sz="1400">
                <a:solidFill>
                  <a:srgbClr val="000000"/>
                </a:solidFill>
                <a:latin typeface="Calibri" pitchFamily="34" charset="0"/>
              </a:endParaRPr>
            </a:p>
          </p:txBody>
        </p:sp>
        <p:sp>
          <p:nvSpPr>
            <p:cNvPr id="84" name="Freeform 31"/>
            <p:cNvSpPr>
              <a:spLocks/>
            </p:cNvSpPr>
            <p:nvPr/>
          </p:nvSpPr>
          <p:spPr bwMode="auto">
            <a:xfrm>
              <a:off x="6265" y="1046"/>
              <a:ext cx="62" cy="75"/>
            </a:xfrm>
            <a:custGeom>
              <a:avLst/>
              <a:gdLst>
                <a:gd name="T0" fmla="*/ 62 w 26"/>
                <a:gd name="T1" fmla="*/ 16 h 32"/>
                <a:gd name="T2" fmla="*/ 45 w 26"/>
                <a:gd name="T3" fmla="*/ 0 h 32"/>
                <a:gd name="T4" fmla="*/ 0 w 26"/>
                <a:gd name="T5" fmla="*/ 45 h 32"/>
                <a:gd name="T6" fmla="*/ 10 w 26"/>
                <a:gd name="T7" fmla="*/ 75 h 32"/>
                <a:gd name="T8" fmla="*/ 62 w 26"/>
                <a:gd name="T9" fmla="*/ 16 h 32"/>
                <a:gd name="T10" fmla="*/ 0 60000 65536"/>
                <a:gd name="T11" fmla="*/ 0 60000 65536"/>
                <a:gd name="T12" fmla="*/ 0 60000 65536"/>
                <a:gd name="T13" fmla="*/ 0 60000 65536"/>
                <a:gd name="T14" fmla="*/ 0 60000 65536"/>
                <a:gd name="T15" fmla="*/ 0 w 26"/>
                <a:gd name="T16" fmla="*/ 0 h 32"/>
                <a:gd name="T17" fmla="*/ 26 w 26"/>
                <a:gd name="T18" fmla="*/ 32 h 32"/>
              </a:gdLst>
              <a:ahLst/>
              <a:cxnLst>
                <a:cxn ang="T10">
                  <a:pos x="T0" y="T1"/>
                </a:cxn>
                <a:cxn ang="T11">
                  <a:pos x="T2" y="T3"/>
                </a:cxn>
                <a:cxn ang="T12">
                  <a:pos x="T4" y="T5"/>
                </a:cxn>
                <a:cxn ang="T13">
                  <a:pos x="T6" y="T7"/>
                </a:cxn>
                <a:cxn ang="T14">
                  <a:pos x="T8" y="T9"/>
                </a:cxn>
              </a:cxnLst>
              <a:rect l="T15" t="T16" r="T17" b="T18"/>
              <a:pathLst>
                <a:path w="26" h="32">
                  <a:moveTo>
                    <a:pt x="26" y="7"/>
                  </a:moveTo>
                  <a:cubicBezTo>
                    <a:pt x="19" y="0"/>
                    <a:pt x="19" y="0"/>
                    <a:pt x="19" y="0"/>
                  </a:cubicBezTo>
                  <a:cubicBezTo>
                    <a:pt x="0" y="19"/>
                    <a:pt x="0" y="19"/>
                    <a:pt x="0" y="19"/>
                  </a:cubicBezTo>
                  <a:cubicBezTo>
                    <a:pt x="1" y="23"/>
                    <a:pt x="2" y="28"/>
                    <a:pt x="4" y="32"/>
                  </a:cubicBezTo>
                  <a:cubicBezTo>
                    <a:pt x="26" y="7"/>
                    <a:pt x="26" y="7"/>
                    <a:pt x="26" y="7"/>
                  </a:cubicBezTo>
                  <a:close/>
                </a:path>
              </a:pathLst>
            </a:custGeom>
            <a:solidFill>
              <a:srgbClr val="C8C8C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2813"/>
              <a:endParaRPr lang="zh-CN" altLang="en-US" sz="1400">
                <a:solidFill>
                  <a:srgbClr val="000000"/>
                </a:solidFill>
                <a:latin typeface="Calibri" pitchFamily="34" charset="0"/>
              </a:endParaRPr>
            </a:p>
          </p:txBody>
        </p:sp>
        <p:sp>
          <p:nvSpPr>
            <p:cNvPr id="85" name="Freeform 32"/>
            <p:cNvSpPr>
              <a:spLocks/>
            </p:cNvSpPr>
            <p:nvPr/>
          </p:nvSpPr>
          <p:spPr bwMode="auto">
            <a:xfrm>
              <a:off x="6310" y="1010"/>
              <a:ext cx="57" cy="69"/>
            </a:xfrm>
            <a:custGeom>
              <a:avLst/>
              <a:gdLst>
                <a:gd name="T0" fmla="*/ 0 w 57"/>
                <a:gd name="T1" fmla="*/ 36 h 69"/>
                <a:gd name="T2" fmla="*/ 17 w 57"/>
                <a:gd name="T3" fmla="*/ 52 h 69"/>
                <a:gd name="T4" fmla="*/ 31 w 57"/>
                <a:gd name="T5" fmla="*/ 69 h 69"/>
                <a:gd name="T6" fmla="*/ 57 w 57"/>
                <a:gd name="T7" fmla="*/ 26 h 69"/>
                <a:gd name="T8" fmla="*/ 36 w 57"/>
                <a:gd name="T9" fmla="*/ 0 h 69"/>
                <a:gd name="T10" fmla="*/ 0 w 57"/>
                <a:gd name="T11" fmla="*/ 36 h 69"/>
                <a:gd name="T12" fmla="*/ 0 w 57"/>
                <a:gd name="T13" fmla="*/ 36 h 69"/>
                <a:gd name="T14" fmla="*/ 0 60000 65536"/>
                <a:gd name="T15" fmla="*/ 0 60000 65536"/>
                <a:gd name="T16" fmla="*/ 0 60000 65536"/>
                <a:gd name="T17" fmla="*/ 0 60000 65536"/>
                <a:gd name="T18" fmla="*/ 0 60000 65536"/>
                <a:gd name="T19" fmla="*/ 0 60000 65536"/>
                <a:gd name="T20" fmla="*/ 0 60000 65536"/>
                <a:gd name="T21" fmla="*/ 0 w 57"/>
                <a:gd name="T22" fmla="*/ 0 h 69"/>
                <a:gd name="T23" fmla="*/ 57 w 57"/>
                <a:gd name="T24" fmla="*/ 69 h 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69">
                  <a:moveTo>
                    <a:pt x="0" y="36"/>
                  </a:moveTo>
                  <a:lnTo>
                    <a:pt x="17" y="52"/>
                  </a:lnTo>
                  <a:lnTo>
                    <a:pt x="31" y="69"/>
                  </a:lnTo>
                  <a:lnTo>
                    <a:pt x="57" y="26"/>
                  </a:lnTo>
                  <a:lnTo>
                    <a:pt x="36" y="0"/>
                  </a:lnTo>
                  <a:lnTo>
                    <a:pt x="0" y="36"/>
                  </a:lnTo>
                  <a:close/>
                </a:path>
              </a:pathLst>
            </a:custGeom>
            <a:solidFill>
              <a:srgbClr val="847C4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2813"/>
              <a:endParaRPr lang="zh-CN" altLang="en-US" sz="1400">
                <a:solidFill>
                  <a:srgbClr val="000000"/>
                </a:solidFill>
                <a:latin typeface="Calibri" pitchFamily="34" charset="0"/>
              </a:endParaRPr>
            </a:p>
          </p:txBody>
        </p:sp>
        <p:sp>
          <p:nvSpPr>
            <p:cNvPr id="86" name="Freeform 33"/>
            <p:cNvSpPr>
              <a:spLocks/>
            </p:cNvSpPr>
            <p:nvPr/>
          </p:nvSpPr>
          <p:spPr bwMode="auto">
            <a:xfrm>
              <a:off x="6317" y="998"/>
              <a:ext cx="100" cy="398"/>
            </a:xfrm>
            <a:custGeom>
              <a:avLst/>
              <a:gdLst>
                <a:gd name="T0" fmla="*/ 71 w 42"/>
                <a:gd name="T1" fmla="*/ 62 h 168"/>
                <a:gd name="T2" fmla="*/ 83 w 42"/>
                <a:gd name="T3" fmla="*/ 43 h 168"/>
                <a:gd name="T4" fmla="*/ 40 w 42"/>
                <a:gd name="T5" fmla="*/ 0 h 168"/>
                <a:gd name="T6" fmla="*/ 29 w 42"/>
                <a:gd name="T7" fmla="*/ 12 h 168"/>
                <a:gd name="T8" fmla="*/ 50 w 42"/>
                <a:gd name="T9" fmla="*/ 38 h 168"/>
                <a:gd name="T10" fmla="*/ 24 w 42"/>
                <a:gd name="T11" fmla="*/ 81 h 168"/>
                <a:gd name="T12" fmla="*/ 76 w 42"/>
                <a:gd name="T13" fmla="*/ 175 h 168"/>
                <a:gd name="T14" fmla="*/ 0 w 42"/>
                <a:gd name="T15" fmla="*/ 287 h 168"/>
                <a:gd name="T16" fmla="*/ 21 w 42"/>
                <a:gd name="T17" fmla="*/ 398 h 168"/>
                <a:gd name="T18" fmla="*/ 67 w 42"/>
                <a:gd name="T19" fmla="*/ 396 h 168"/>
                <a:gd name="T20" fmla="*/ 100 w 42"/>
                <a:gd name="T21" fmla="*/ 168 h 168"/>
                <a:gd name="T22" fmla="*/ 60 w 42"/>
                <a:gd name="T23" fmla="*/ 78 h 168"/>
                <a:gd name="T24" fmla="*/ 71 w 42"/>
                <a:gd name="T25" fmla="*/ 62 h 1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168"/>
                <a:gd name="T41" fmla="*/ 42 w 42"/>
                <a:gd name="T42" fmla="*/ 168 h 1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168">
                  <a:moveTo>
                    <a:pt x="30" y="26"/>
                  </a:moveTo>
                  <a:cubicBezTo>
                    <a:pt x="35" y="18"/>
                    <a:pt x="35" y="18"/>
                    <a:pt x="35" y="18"/>
                  </a:cubicBezTo>
                  <a:cubicBezTo>
                    <a:pt x="17" y="0"/>
                    <a:pt x="17" y="0"/>
                    <a:pt x="17" y="0"/>
                  </a:cubicBezTo>
                  <a:cubicBezTo>
                    <a:pt x="12" y="5"/>
                    <a:pt x="12" y="5"/>
                    <a:pt x="12" y="5"/>
                  </a:cubicBezTo>
                  <a:cubicBezTo>
                    <a:pt x="21" y="16"/>
                    <a:pt x="21" y="16"/>
                    <a:pt x="21" y="16"/>
                  </a:cubicBezTo>
                  <a:cubicBezTo>
                    <a:pt x="10" y="34"/>
                    <a:pt x="10" y="34"/>
                    <a:pt x="10" y="34"/>
                  </a:cubicBezTo>
                  <a:cubicBezTo>
                    <a:pt x="32" y="74"/>
                    <a:pt x="32" y="74"/>
                    <a:pt x="32" y="74"/>
                  </a:cubicBezTo>
                  <a:cubicBezTo>
                    <a:pt x="16" y="86"/>
                    <a:pt x="6" y="102"/>
                    <a:pt x="0" y="121"/>
                  </a:cubicBezTo>
                  <a:cubicBezTo>
                    <a:pt x="3" y="137"/>
                    <a:pt x="6" y="152"/>
                    <a:pt x="9" y="168"/>
                  </a:cubicBezTo>
                  <a:cubicBezTo>
                    <a:pt x="28" y="167"/>
                    <a:pt x="28" y="167"/>
                    <a:pt x="28" y="167"/>
                  </a:cubicBezTo>
                  <a:cubicBezTo>
                    <a:pt x="28" y="138"/>
                    <a:pt x="33" y="106"/>
                    <a:pt x="42" y="71"/>
                  </a:cubicBezTo>
                  <a:cubicBezTo>
                    <a:pt x="25" y="33"/>
                    <a:pt x="25" y="33"/>
                    <a:pt x="25" y="33"/>
                  </a:cubicBezTo>
                  <a:cubicBezTo>
                    <a:pt x="30" y="26"/>
                    <a:pt x="30" y="26"/>
                    <a:pt x="30" y="26"/>
                  </a:cubicBezTo>
                  <a:close/>
                </a:path>
              </a:pathLst>
            </a:custGeom>
            <a:solidFill>
              <a:srgbClr val="5551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2813"/>
              <a:endParaRPr lang="zh-CN" altLang="en-US" sz="1400">
                <a:solidFill>
                  <a:srgbClr val="000000"/>
                </a:solidFill>
                <a:latin typeface="Calibri" pitchFamily="34" charset="0"/>
              </a:endParaRPr>
            </a:p>
          </p:txBody>
        </p:sp>
        <p:sp>
          <p:nvSpPr>
            <p:cNvPr id="87" name="Freeform 34"/>
            <p:cNvSpPr>
              <a:spLocks/>
            </p:cNvSpPr>
            <p:nvPr/>
          </p:nvSpPr>
          <p:spPr bwMode="auto">
            <a:xfrm>
              <a:off x="6217" y="901"/>
              <a:ext cx="141" cy="190"/>
            </a:xfrm>
            <a:custGeom>
              <a:avLst/>
              <a:gdLst>
                <a:gd name="T0" fmla="*/ 129 w 59"/>
                <a:gd name="T1" fmla="*/ 109 h 80"/>
                <a:gd name="T2" fmla="*/ 141 w 59"/>
                <a:gd name="T3" fmla="*/ 97 h 80"/>
                <a:gd name="T4" fmla="*/ 2 w 59"/>
                <a:gd name="T5" fmla="*/ 0 h 80"/>
                <a:gd name="T6" fmla="*/ 24 w 59"/>
                <a:gd name="T7" fmla="*/ 116 h 80"/>
                <a:gd name="T8" fmla="*/ 48 w 59"/>
                <a:gd name="T9" fmla="*/ 190 h 80"/>
                <a:gd name="T10" fmla="*/ 93 w 59"/>
                <a:gd name="T11" fmla="*/ 145 h 80"/>
                <a:gd name="T12" fmla="*/ 129 w 59"/>
                <a:gd name="T13" fmla="*/ 109 h 80"/>
                <a:gd name="T14" fmla="*/ 0 60000 65536"/>
                <a:gd name="T15" fmla="*/ 0 60000 65536"/>
                <a:gd name="T16" fmla="*/ 0 60000 65536"/>
                <a:gd name="T17" fmla="*/ 0 60000 65536"/>
                <a:gd name="T18" fmla="*/ 0 60000 65536"/>
                <a:gd name="T19" fmla="*/ 0 60000 65536"/>
                <a:gd name="T20" fmla="*/ 0 60000 65536"/>
                <a:gd name="T21" fmla="*/ 0 w 59"/>
                <a:gd name="T22" fmla="*/ 0 h 80"/>
                <a:gd name="T23" fmla="*/ 59 w 59"/>
                <a:gd name="T24" fmla="*/ 80 h 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80">
                  <a:moveTo>
                    <a:pt x="54" y="46"/>
                  </a:moveTo>
                  <a:cubicBezTo>
                    <a:pt x="59" y="41"/>
                    <a:pt x="59" y="41"/>
                    <a:pt x="59" y="41"/>
                  </a:cubicBezTo>
                  <a:cubicBezTo>
                    <a:pt x="37" y="31"/>
                    <a:pt x="17" y="17"/>
                    <a:pt x="1" y="0"/>
                  </a:cubicBezTo>
                  <a:cubicBezTo>
                    <a:pt x="0" y="17"/>
                    <a:pt x="3" y="34"/>
                    <a:pt x="10" y="49"/>
                  </a:cubicBezTo>
                  <a:cubicBezTo>
                    <a:pt x="13" y="59"/>
                    <a:pt x="17" y="70"/>
                    <a:pt x="20" y="80"/>
                  </a:cubicBezTo>
                  <a:cubicBezTo>
                    <a:pt x="39" y="61"/>
                    <a:pt x="39" y="61"/>
                    <a:pt x="39" y="61"/>
                  </a:cubicBezTo>
                  <a:cubicBezTo>
                    <a:pt x="54" y="46"/>
                    <a:pt x="54" y="46"/>
                    <a:pt x="54" y="46"/>
                  </a:cubicBezTo>
                  <a:close/>
                </a:path>
              </a:pathLst>
            </a:custGeom>
            <a:solidFill>
              <a:srgbClr val="EAEAE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2813"/>
              <a:endParaRPr lang="zh-CN" altLang="en-US" sz="1400">
                <a:solidFill>
                  <a:srgbClr val="000000"/>
                </a:solidFill>
                <a:latin typeface="Calibri" pitchFamily="34" charset="0"/>
              </a:endParaRPr>
            </a:p>
          </p:txBody>
        </p:sp>
        <p:sp>
          <p:nvSpPr>
            <p:cNvPr id="88" name="Freeform 35"/>
            <p:cNvSpPr>
              <a:spLocks/>
            </p:cNvSpPr>
            <p:nvPr/>
          </p:nvSpPr>
          <p:spPr bwMode="auto">
            <a:xfrm>
              <a:off x="6046" y="1013"/>
              <a:ext cx="248" cy="388"/>
            </a:xfrm>
            <a:custGeom>
              <a:avLst/>
              <a:gdLst>
                <a:gd name="T0" fmla="*/ 24 w 248"/>
                <a:gd name="T1" fmla="*/ 0 h 388"/>
                <a:gd name="T2" fmla="*/ 0 w 248"/>
                <a:gd name="T3" fmla="*/ 11 h 388"/>
                <a:gd name="T4" fmla="*/ 36 w 248"/>
                <a:gd name="T5" fmla="*/ 78 h 388"/>
                <a:gd name="T6" fmla="*/ 64 w 248"/>
                <a:gd name="T7" fmla="*/ 78 h 388"/>
                <a:gd name="T8" fmla="*/ 48 w 248"/>
                <a:gd name="T9" fmla="*/ 106 h 388"/>
                <a:gd name="T10" fmla="*/ 114 w 248"/>
                <a:gd name="T11" fmla="*/ 215 h 388"/>
                <a:gd name="T12" fmla="*/ 207 w 248"/>
                <a:gd name="T13" fmla="*/ 388 h 388"/>
                <a:gd name="T14" fmla="*/ 248 w 248"/>
                <a:gd name="T15" fmla="*/ 385 h 388"/>
                <a:gd name="T16" fmla="*/ 76 w 248"/>
                <a:gd name="T17" fmla="*/ 89 h 388"/>
                <a:gd name="T18" fmla="*/ 117 w 248"/>
                <a:gd name="T19" fmla="*/ 52 h 388"/>
                <a:gd name="T20" fmla="*/ 55 w 248"/>
                <a:gd name="T21" fmla="*/ 54 h 388"/>
                <a:gd name="T22" fmla="*/ 24 w 248"/>
                <a:gd name="T23" fmla="*/ 0 h 388"/>
                <a:gd name="T24" fmla="*/ 24 w 248"/>
                <a:gd name="T25" fmla="*/ 0 h 3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8"/>
                <a:gd name="T40" fmla="*/ 0 h 388"/>
                <a:gd name="T41" fmla="*/ 248 w 248"/>
                <a:gd name="T42" fmla="*/ 388 h 3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8" h="388">
                  <a:moveTo>
                    <a:pt x="24" y="0"/>
                  </a:moveTo>
                  <a:lnTo>
                    <a:pt x="0" y="11"/>
                  </a:lnTo>
                  <a:lnTo>
                    <a:pt x="36" y="78"/>
                  </a:lnTo>
                  <a:lnTo>
                    <a:pt x="64" y="78"/>
                  </a:lnTo>
                  <a:lnTo>
                    <a:pt x="48" y="106"/>
                  </a:lnTo>
                  <a:lnTo>
                    <a:pt x="114" y="215"/>
                  </a:lnTo>
                  <a:lnTo>
                    <a:pt x="207" y="388"/>
                  </a:lnTo>
                  <a:lnTo>
                    <a:pt x="248" y="385"/>
                  </a:lnTo>
                  <a:lnTo>
                    <a:pt x="76" y="89"/>
                  </a:lnTo>
                  <a:lnTo>
                    <a:pt x="117" y="52"/>
                  </a:lnTo>
                  <a:lnTo>
                    <a:pt x="55" y="54"/>
                  </a:lnTo>
                  <a:lnTo>
                    <a:pt x="24" y="0"/>
                  </a:lnTo>
                  <a:close/>
                </a:path>
              </a:pathLst>
            </a:cu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2813"/>
              <a:endParaRPr lang="zh-CN" altLang="en-US" sz="1400">
                <a:solidFill>
                  <a:srgbClr val="000000"/>
                </a:solidFill>
                <a:latin typeface="Calibri" pitchFamily="34" charset="0"/>
              </a:endParaRPr>
            </a:p>
          </p:txBody>
        </p:sp>
        <p:sp>
          <p:nvSpPr>
            <p:cNvPr id="89" name="Freeform 36"/>
            <p:cNvSpPr>
              <a:spLocks noEditPoints="1"/>
            </p:cNvSpPr>
            <p:nvPr/>
          </p:nvSpPr>
          <p:spPr bwMode="auto">
            <a:xfrm>
              <a:off x="5951" y="1024"/>
              <a:ext cx="302" cy="379"/>
            </a:xfrm>
            <a:custGeom>
              <a:avLst/>
              <a:gdLst>
                <a:gd name="T0" fmla="*/ 159 w 127"/>
                <a:gd name="T1" fmla="*/ 66 h 160"/>
                <a:gd name="T2" fmla="*/ 131 w 127"/>
                <a:gd name="T3" fmla="*/ 66 h 160"/>
                <a:gd name="T4" fmla="*/ 95 w 127"/>
                <a:gd name="T5" fmla="*/ 0 h 160"/>
                <a:gd name="T6" fmla="*/ 0 w 127"/>
                <a:gd name="T7" fmla="*/ 50 h 160"/>
                <a:gd name="T8" fmla="*/ 138 w 127"/>
                <a:gd name="T9" fmla="*/ 339 h 160"/>
                <a:gd name="T10" fmla="*/ 164 w 127"/>
                <a:gd name="T11" fmla="*/ 341 h 160"/>
                <a:gd name="T12" fmla="*/ 226 w 127"/>
                <a:gd name="T13" fmla="*/ 379 h 160"/>
                <a:gd name="T14" fmla="*/ 302 w 127"/>
                <a:gd name="T15" fmla="*/ 377 h 160"/>
                <a:gd name="T16" fmla="*/ 209 w 127"/>
                <a:gd name="T17" fmla="*/ 204 h 160"/>
                <a:gd name="T18" fmla="*/ 143 w 127"/>
                <a:gd name="T19" fmla="*/ 95 h 160"/>
                <a:gd name="T20" fmla="*/ 159 w 127"/>
                <a:gd name="T21" fmla="*/ 66 h 160"/>
                <a:gd name="T22" fmla="*/ 24 w 127"/>
                <a:gd name="T23" fmla="*/ 64 h 160"/>
                <a:gd name="T24" fmla="*/ 14 w 127"/>
                <a:gd name="T25" fmla="*/ 52 h 160"/>
                <a:gd name="T26" fmla="*/ 93 w 127"/>
                <a:gd name="T27" fmla="*/ 12 h 160"/>
                <a:gd name="T28" fmla="*/ 100 w 127"/>
                <a:gd name="T29" fmla="*/ 26 h 160"/>
                <a:gd name="T30" fmla="*/ 24 w 127"/>
                <a:gd name="T31" fmla="*/ 64 h 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7"/>
                <a:gd name="T49" fmla="*/ 0 h 160"/>
                <a:gd name="T50" fmla="*/ 127 w 127"/>
                <a:gd name="T51" fmla="*/ 160 h 1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7" h="160">
                  <a:moveTo>
                    <a:pt x="67" y="28"/>
                  </a:moveTo>
                  <a:cubicBezTo>
                    <a:pt x="55" y="28"/>
                    <a:pt x="55" y="28"/>
                    <a:pt x="55" y="28"/>
                  </a:cubicBezTo>
                  <a:cubicBezTo>
                    <a:pt x="40" y="0"/>
                    <a:pt x="40" y="0"/>
                    <a:pt x="40" y="0"/>
                  </a:cubicBezTo>
                  <a:cubicBezTo>
                    <a:pt x="0" y="21"/>
                    <a:pt x="0" y="21"/>
                    <a:pt x="0" y="21"/>
                  </a:cubicBezTo>
                  <a:cubicBezTo>
                    <a:pt x="26" y="58"/>
                    <a:pt x="45" y="99"/>
                    <a:pt x="58" y="143"/>
                  </a:cubicBezTo>
                  <a:cubicBezTo>
                    <a:pt x="61" y="144"/>
                    <a:pt x="65" y="144"/>
                    <a:pt x="69" y="144"/>
                  </a:cubicBezTo>
                  <a:cubicBezTo>
                    <a:pt x="95" y="160"/>
                    <a:pt x="95" y="160"/>
                    <a:pt x="95" y="160"/>
                  </a:cubicBezTo>
                  <a:cubicBezTo>
                    <a:pt x="127" y="159"/>
                    <a:pt x="127" y="159"/>
                    <a:pt x="127" y="159"/>
                  </a:cubicBezTo>
                  <a:cubicBezTo>
                    <a:pt x="88" y="86"/>
                    <a:pt x="88" y="86"/>
                    <a:pt x="88" y="86"/>
                  </a:cubicBezTo>
                  <a:cubicBezTo>
                    <a:pt x="60" y="40"/>
                    <a:pt x="60" y="40"/>
                    <a:pt x="60" y="40"/>
                  </a:cubicBezTo>
                  <a:cubicBezTo>
                    <a:pt x="67" y="28"/>
                    <a:pt x="67" y="28"/>
                    <a:pt x="67" y="28"/>
                  </a:cubicBezTo>
                  <a:close/>
                  <a:moveTo>
                    <a:pt x="10" y="27"/>
                  </a:moveTo>
                  <a:cubicBezTo>
                    <a:pt x="6" y="22"/>
                    <a:pt x="6" y="22"/>
                    <a:pt x="6" y="22"/>
                  </a:cubicBezTo>
                  <a:cubicBezTo>
                    <a:pt x="39" y="5"/>
                    <a:pt x="39" y="5"/>
                    <a:pt x="39" y="5"/>
                  </a:cubicBezTo>
                  <a:cubicBezTo>
                    <a:pt x="42" y="11"/>
                    <a:pt x="42" y="11"/>
                    <a:pt x="42" y="11"/>
                  </a:cubicBezTo>
                  <a:cubicBezTo>
                    <a:pt x="10" y="27"/>
                    <a:pt x="10" y="27"/>
                    <a:pt x="10" y="27"/>
                  </a:cubicBezTo>
                  <a:close/>
                </a:path>
              </a:pathLst>
            </a:custGeom>
            <a:solidFill>
              <a:srgbClr val="3333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2813"/>
              <a:endParaRPr lang="zh-CN" altLang="en-US" sz="1400">
                <a:solidFill>
                  <a:srgbClr val="000000"/>
                </a:solidFill>
                <a:latin typeface="Calibri" pitchFamily="34" charset="0"/>
              </a:endParaRPr>
            </a:p>
          </p:txBody>
        </p:sp>
        <p:sp>
          <p:nvSpPr>
            <p:cNvPr id="90" name="Freeform 37"/>
            <p:cNvSpPr>
              <a:spLocks/>
            </p:cNvSpPr>
            <p:nvPr/>
          </p:nvSpPr>
          <p:spPr bwMode="auto">
            <a:xfrm>
              <a:off x="5965" y="1036"/>
              <a:ext cx="86" cy="52"/>
            </a:xfrm>
            <a:custGeom>
              <a:avLst/>
              <a:gdLst>
                <a:gd name="T0" fmla="*/ 0 w 86"/>
                <a:gd name="T1" fmla="*/ 40 h 52"/>
                <a:gd name="T2" fmla="*/ 10 w 86"/>
                <a:gd name="T3" fmla="*/ 52 h 52"/>
                <a:gd name="T4" fmla="*/ 86 w 86"/>
                <a:gd name="T5" fmla="*/ 14 h 52"/>
                <a:gd name="T6" fmla="*/ 79 w 86"/>
                <a:gd name="T7" fmla="*/ 0 h 52"/>
                <a:gd name="T8" fmla="*/ 0 w 86"/>
                <a:gd name="T9" fmla="*/ 40 h 52"/>
                <a:gd name="T10" fmla="*/ 0 w 86"/>
                <a:gd name="T11" fmla="*/ 40 h 52"/>
                <a:gd name="T12" fmla="*/ 0 60000 65536"/>
                <a:gd name="T13" fmla="*/ 0 60000 65536"/>
                <a:gd name="T14" fmla="*/ 0 60000 65536"/>
                <a:gd name="T15" fmla="*/ 0 60000 65536"/>
                <a:gd name="T16" fmla="*/ 0 60000 65536"/>
                <a:gd name="T17" fmla="*/ 0 60000 65536"/>
                <a:gd name="T18" fmla="*/ 0 w 86"/>
                <a:gd name="T19" fmla="*/ 0 h 52"/>
                <a:gd name="T20" fmla="*/ 86 w 86"/>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86" h="52">
                  <a:moveTo>
                    <a:pt x="0" y="40"/>
                  </a:moveTo>
                  <a:lnTo>
                    <a:pt x="10" y="52"/>
                  </a:lnTo>
                  <a:lnTo>
                    <a:pt x="86" y="14"/>
                  </a:lnTo>
                  <a:lnTo>
                    <a:pt x="79" y="0"/>
                  </a:lnTo>
                  <a:lnTo>
                    <a:pt x="0" y="40"/>
                  </a:lnTo>
                  <a:close/>
                </a:path>
              </a:pathLst>
            </a:custGeom>
            <a:solidFill>
              <a:srgbClr val="9999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2813"/>
              <a:endParaRPr lang="zh-CN" altLang="en-US" sz="1400">
                <a:solidFill>
                  <a:srgbClr val="000000"/>
                </a:solidFill>
                <a:latin typeface="Calibri" pitchFamily="34" charset="0"/>
              </a:endParaRPr>
            </a:p>
          </p:txBody>
        </p:sp>
        <p:sp>
          <p:nvSpPr>
            <p:cNvPr id="91" name="Freeform 38"/>
            <p:cNvSpPr>
              <a:spLocks/>
            </p:cNvSpPr>
            <p:nvPr/>
          </p:nvSpPr>
          <p:spPr bwMode="auto">
            <a:xfrm>
              <a:off x="6377" y="1060"/>
              <a:ext cx="55" cy="106"/>
            </a:xfrm>
            <a:custGeom>
              <a:avLst/>
              <a:gdLst>
                <a:gd name="T0" fmla="*/ 41 w 23"/>
                <a:gd name="T1" fmla="*/ 106 h 45"/>
                <a:gd name="T2" fmla="*/ 45 w 23"/>
                <a:gd name="T3" fmla="*/ 94 h 45"/>
                <a:gd name="T4" fmla="*/ 55 w 23"/>
                <a:gd name="T5" fmla="*/ 54 h 45"/>
                <a:gd name="T6" fmla="*/ 12 w 23"/>
                <a:gd name="T7" fmla="*/ 0 h 45"/>
                <a:gd name="T8" fmla="*/ 0 w 23"/>
                <a:gd name="T9" fmla="*/ 16 h 45"/>
                <a:gd name="T10" fmla="*/ 41 w 23"/>
                <a:gd name="T11" fmla="*/ 106 h 45"/>
                <a:gd name="T12" fmla="*/ 0 60000 65536"/>
                <a:gd name="T13" fmla="*/ 0 60000 65536"/>
                <a:gd name="T14" fmla="*/ 0 60000 65536"/>
                <a:gd name="T15" fmla="*/ 0 60000 65536"/>
                <a:gd name="T16" fmla="*/ 0 60000 65536"/>
                <a:gd name="T17" fmla="*/ 0 60000 65536"/>
                <a:gd name="T18" fmla="*/ 0 w 23"/>
                <a:gd name="T19" fmla="*/ 0 h 45"/>
                <a:gd name="T20" fmla="*/ 23 w 23"/>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3" h="45">
                  <a:moveTo>
                    <a:pt x="17" y="45"/>
                  </a:moveTo>
                  <a:cubicBezTo>
                    <a:pt x="18" y="44"/>
                    <a:pt x="18" y="42"/>
                    <a:pt x="19" y="40"/>
                  </a:cubicBezTo>
                  <a:cubicBezTo>
                    <a:pt x="20" y="34"/>
                    <a:pt x="22" y="29"/>
                    <a:pt x="23" y="23"/>
                  </a:cubicBezTo>
                  <a:cubicBezTo>
                    <a:pt x="5" y="0"/>
                    <a:pt x="5" y="0"/>
                    <a:pt x="5" y="0"/>
                  </a:cubicBezTo>
                  <a:cubicBezTo>
                    <a:pt x="0" y="7"/>
                    <a:pt x="0" y="7"/>
                    <a:pt x="0" y="7"/>
                  </a:cubicBezTo>
                  <a:cubicBezTo>
                    <a:pt x="17" y="45"/>
                    <a:pt x="17" y="45"/>
                    <a:pt x="17" y="45"/>
                  </a:cubicBezTo>
                  <a:close/>
                </a:path>
              </a:pathLst>
            </a:custGeom>
            <a:solidFill>
              <a:srgbClr val="EAEAE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2813"/>
              <a:endParaRPr lang="zh-CN" altLang="en-US" sz="1400">
                <a:solidFill>
                  <a:srgbClr val="000000"/>
                </a:solidFill>
                <a:latin typeface="Calibri" pitchFamily="34" charset="0"/>
              </a:endParaRPr>
            </a:p>
          </p:txBody>
        </p:sp>
        <p:sp>
          <p:nvSpPr>
            <p:cNvPr id="92" name="Freeform 39"/>
            <p:cNvSpPr>
              <a:spLocks/>
            </p:cNvSpPr>
            <p:nvPr/>
          </p:nvSpPr>
          <p:spPr bwMode="auto">
            <a:xfrm>
              <a:off x="6296" y="1079"/>
              <a:ext cx="98" cy="206"/>
            </a:xfrm>
            <a:custGeom>
              <a:avLst/>
              <a:gdLst>
                <a:gd name="T0" fmla="*/ 98 w 41"/>
                <a:gd name="T1" fmla="*/ 95 h 87"/>
                <a:gd name="T2" fmla="*/ 45 w 41"/>
                <a:gd name="T3" fmla="*/ 0 h 87"/>
                <a:gd name="T4" fmla="*/ 14 w 41"/>
                <a:gd name="T5" fmla="*/ 52 h 87"/>
                <a:gd name="T6" fmla="*/ 0 w 41"/>
                <a:gd name="T7" fmla="*/ 123 h 87"/>
                <a:gd name="T8" fmla="*/ 22 w 41"/>
                <a:gd name="T9" fmla="*/ 206 h 87"/>
                <a:gd name="T10" fmla="*/ 98 w 41"/>
                <a:gd name="T11" fmla="*/ 95 h 87"/>
                <a:gd name="T12" fmla="*/ 0 60000 65536"/>
                <a:gd name="T13" fmla="*/ 0 60000 65536"/>
                <a:gd name="T14" fmla="*/ 0 60000 65536"/>
                <a:gd name="T15" fmla="*/ 0 60000 65536"/>
                <a:gd name="T16" fmla="*/ 0 60000 65536"/>
                <a:gd name="T17" fmla="*/ 0 60000 65536"/>
                <a:gd name="T18" fmla="*/ 0 w 41"/>
                <a:gd name="T19" fmla="*/ 0 h 87"/>
                <a:gd name="T20" fmla="*/ 41 w 41"/>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41" h="87">
                  <a:moveTo>
                    <a:pt x="41" y="40"/>
                  </a:moveTo>
                  <a:cubicBezTo>
                    <a:pt x="19" y="0"/>
                    <a:pt x="19" y="0"/>
                    <a:pt x="19" y="0"/>
                  </a:cubicBezTo>
                  <a:cubicBezTo>
                    <a:pt x="6" y="22"/>
                    <a:pt x="6" y="22"/>
                    <a:pt x="6" y="22"/>
                  </a:cubicBezTo>
                  <a:cubicBezTo>
                    <a:pt x="0" y="52"/>
                    <a:pt x="0" y="52"/>
                    <a:pt x="0" y="52"/>
                  </a:cubicBezTo>
                  <a:cubicBezTo>
                    <a:pt x="3" y="64"/>
                    <a:pt x="6" y="76"/>
                    <a:pt x="9" y="87"/>
                  </a:cubicBezTo>
                  <a:cubicBezTo>
                    <a:pt x="15" y="68"/>
                    <a:pt x="25" y="52"/>
                    <a:pt x="41" y="40"/>
                  </a:cubicBezTo>
                  <a:close/>
                </a:path>
              </a:pathLst>
            </a:custGeom>
            <a:solidFill>
              <a:srgbClr val="847C4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2813"/>
              <a:endParaRPr lang="zh-CN" altLang="en-US" sz="1400">
                <a:solidFill>
                  <a:srgbClr val="000000"/>
                </a:solidFill>
                <a:latin typeface="Calibri" pitchFamily="34" charset="0"/>
              </a:endParaRPr>
            </a:p>
          </p:txBody>
        </p:sp>
        <p:sp>
          <p:nvSpPr>
            <p:cNvPr id="93" name="Freeform 40"/>
            <p:cNvSpPr>
              <a:spLocks/>
            </p:cNvSpPr>
            <p:nvPr/>
          </p:nvSpPr>
          <p:spPr bwMode="auto">
            <a:xfrm>
              <a:off x="6275" y="1062"/>
              <a:ext cx="66" cy="140"/>
            </a:xfrm>
            <a:custGeom>
              <a:avLst/>
              <a:gdLst>
                <a:gd name="T0" fmla="*/ 0 w 28"/>
                <a:gd name="T1" fmla="*/ 59 h 59"/>
                <a:gd name="T2" fmla="*/ 21 w 28"/>
                <a:gd name="T3" fmla="*/ 140 h 59"/>
                <a:gd name="T4" fmla="*/ 35 w 28"/>
                <a:gd name="T5" fmla="*/ 69 h 59"/>
                <a:gd name="T6" fmla="*/ 66 w 28"/>
                <a:gd name="T7" fmla="*/ 17 h 59"/>
                <a:gd name="T8" fmla="*/ 52 w 28"/>
                <a:gd name="T9" fmla="*/ 0 h 59"/>
                <a:gd name="T10" fmla="*/ 0 w 28"/>
                <a:gd name="T11" fmla="*/ 59 h 59"/>
                <a:gd name="T12" fmla="*/ 0 60000 65536"/>
                <a:gd name="T13" fmla="*/ 0 60000 65536"/>
                <a:gd name="T14" fmla="*/ 0 60000 65536"/>
                <a:gd name="T15" fmla="*/ 0 60000 65536"/>
                <a:gd name="T16" fmla="*/ 0 60000 65536"/>
                <a:gd name="T17" fmla="*/ 0 60000 65536"/>
                <a:gd name="T18" fmla="*/ 0 w 28"/>
                <a:gd name="T19" fmla="*/ 0 h 59"/>
                <a:gd name="T20" fmla="*/ 28 w 28"/>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8" h="59">
                  <a:moveTo>
                    <a:pt x="0" y="25"/>
                  </a:moveTo>
                  <a:cubicBezTo>
                    <a:pt x="3" y="37"/>
                    <a:pt x="6" y="48"/>
                    <a:pt x="9" y="59"/>
                  </a:cubicBezTo>
                  <a:cubicBezTo>
                    <a:pt x="15" y="29"/>
                    <a:pt x="15" y="29"/>
                    <a:pt x="15" y="29"/>
                  </a:cubicBezTo>
                  <a:cubicBezTo>
                    <a:pt x="28" y="7"/>
                    <a:pt x="28" y="7"/>
                    <a:pt x="28" y="7"/>
                  </a:cubicBezTo>
                  <a:cubicBezTo>
                    <a:pt x="22" y="0"/>
                    <a:pt x="22" y="0"/>
                    <a:pt x="22" y="0"/>
                  </a:cubicBezTo>
                  <a:cubicBezTo>
                    <a:pt x="0" y="25"/>
                    <a:pt x="0" y="25"/>
                    <a:pt x="0" y="25"/>
                  </a:cubicBezTo>
                  <a:close/>
                </a:path>
              </a:pathLst>
            </a:custGeom>
            <a:solidFill>
              <a:srgbClr val="EAEAE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2813"/>
              <a:endParaRPr lang="zh-CN" altLang="en-US" sz="1400">
                <a:solidFill>
                  <a:srgbClr val="000000"/>
                </a:solidFill>
                <a:latin typeface="Calibri" pitchFamily="34" charset="0"/>
              </a:endParaRPr>
            </a:p>
          </p:txBody>
        </p:sp>
        <p:sp>
          <p:nvSpPr>
            <p:cNvPr id="94" name="Freeform 41"/>
            <p:cNvSpPr>
              <a:spLocks/>
            </p:cNvSpPr>
            <p:nvPr/>
          </p:nvSpPr>
          <p:spPr bwMode="auto">
            <a:xfrm>
              <a:off x="6253" y="1398"/>
              <a:ext cx="41" cy="100"/>
            </a:xfrm>
            <a:custGeom>
              <a:avLst/>
              <a:gdLst>
                <a:gd name="T0" fmla="*/ 41 w 41"/>
                <a:gd name="T1" fmla="*/ 0 h 100"/>
                <a:gd name="T2" fmla="*/ 0 w 41"/>
                <a:gd name="T3" fmla="*/ 3 h 100"/>
                <a:gd name="T4" fmla="*/ 0 w 41"/>
                <a:gd name="T5" fmla="*/ 100 h 100"/>
                <a:gd name="T6" fmla="*/ 41 w 41"/>
                <a:gd name="T7" fmla="*/ 97 h 100"/>
                <a:gd name="T8" fmla="*/ 41 w 41"/>
                <a:gd name="T9" fmla="*/ 0 h 100"/>
                <a:gd name="T10" fmla="*/ 41 w 41"/>
                <a:gd name="T11" fmla="*/ 0 h 100"/>
                <a:gd name="T12" fmla="*/ 0 60000 65536"/>
                <a:gd name="T13" fmla="*/ 0 60000 65536"/>
                <a:gd name="T14" fmla="*/ 0 60000 65536"/>
                <a:gd name="T15" fmla="*/ 0 60000 65536"/>
                <a:gd name="T16" fmla="*/ 0 60000 65536"/>
                <a:gd name="T17" fmla="*/ 0 60000 65536"/>
                <a:gd name="T18" fmla="*/ 0 w 41"/>
                <a:gd name="T19" fmla="*/ 0 h 100"/>
                <a:gd name="T20" fmla="*/ 41 w 41"/>
                <a:gd name="T21" fmla="*/ 100 h 100"/>
              </a:gdLst>
              <a:ahLst/>
              <a:cxnLst>
                <a:cxn ang="T12">
                  <a:pos x="T0" y="T1"/>
                </a:cxn>
                <a:cxn ang="T13">
                  <a:pos x="T2" y="T3"/>
                </a:cxn>
                <a:cxn ang="T14">
                  <a:pos x="T4" y="T5"/>
                </a:cxn>
                <a:cxn ang="T15">
                  <a:pos x="T6" y="T7"/>
                </a:cxn>
                <a:cxn ang="T16">
                  <a:pos x="T8" y="T9"/>
                </a:cxn>
                <a:cxn ang="T17">
                  <a:pos x="T10" y="T11"/>
                </a:cxn>
              </a:cxnLst>
              <a:rect l="T18" t="T19" r="T20" b="T21"/>
              <a:pathLst>
                <a:path w="41" h="100">
                  <a:moveTo>
                    <a:pt x="41" y="0"/>
                  </a:moveTo>
                  <a:lnTo>
                    <a:pt x="0" y="3"/>
                  </a:lnTo>
                  <a:lnTo>
                    <a:pt x="0" y="100"/>
                  </a:lnTo>
                  <a:lnTo>
                    <a:pt x="41" y="97"/>
                  </a:lnTo>
                  <a:lnTo>
                    <a:pt x="41" y="0"/>
                  </a:lnTo>
                  <a:close/>
                </a:path>
              </a:pathLst>
            </a:custGeom>
            <a:solidFill>
              <a:srgbClr val="EAEAE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2813"/>
              <a:endParaRPr lang="zh-CN" altLang="en-US" sz="1400">
                <a:solidFill>
                  <a:srgbClr val="000000"/>
                </a:solidFill>
                <a:latin typeface="Calibri" pitchFamily="34" charset="0"/>
              </a:endParaRPr>
            </a:p>
          </p:txBody>
        </p:sp>
        <p:sp>
          <p:nvSpPr>
            <p:cNvPr id="95" name="Freeform 42"/>
            <p:cNvSpPr>
              <a:spLocks/>
            </p:cNvSpPr>
            <p:nvPr/>
          </p:nvSpPr>
          <p:spPr bwMode="auto">
            <a:xfrm>
              <a:off x="6253" y="1495"/>
              <a:ext cx="41" cy="85"/>
            </a:xfrm>
            <a:custGeom>
              <a:avLst/>
              <a:gdLst>
                <a:gd name="T0" fmla="*/ 41 w 41"/>
                <a:gd name="T1" fmla="*/ 41 h 85"/>
                <a:gd name="T2" fmla="*/ 41 w 41"/>
                <a:gd name="T3" fmla="*/ 0 h 85"/>
                <a:gd name="T4" fmla="*/ 0 w 41"/>
                <a:gd name="T5" fmla="*/ 3 h 85"/>
                <a:gd name="T6" fmla="*/ 0 w 41"/>
                <a:gd name="T7" fmla="*/ 31 h 85"/>
                <a:gd name="T8" fmla="*/ 0 w 41"/>
                <a:gd name="T9" fmla="*/ 83 h 85"/>
                <a:gd name="T10" fmla="*/ 41 w 41"/>
                <a:gd name="T11" fmla="*/ 85 h 85"/>
                <a:gd name="T12" fmla="*/ 41 w 41"/>
                <a:gd name="T13" fmla="*/ 41 h 85"/>
                <a:gd name="T14" fmla="*/ 41 w 41"/>
                <a:gd name="T15" fmla="*/ 41 h 85"/>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85"/>
                <a:gd name="T26" fmla="*/ 41 w 41"/>
                <a:gd name="T27" fmla="*/ 85 h 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85">
                  <a:moveTo>
                    <a:pt x="41" y="41"/>
                  </a:moveTo>
                  <a:lnTo>
                    <a:pt x="41" y="0"/>
                  </a:lnTo>
                  <a:lnTo>
                    <a:pt x="0" y="3"/>
                  </a:lnTo>
                  <a:lnTo>
                    <a:pt x="0" y="31"/>
                  </a:lnTo>
                  <a:lnTo>
                    <a:pt x="0" y="83"/>
                  </a:lnTo>
                  <a:lnTo>
                    <a:pt x="41" y="85"/>
                  </a:lnTo>
                  <a:lnTo>
                    <a:pt x="41" y="41"/>
                  </a:lnTo>
                  <a:close/>
                </a:path>
              </a:pathLst>
            </a:custGeom>
            <a:solidFill>
              <a:srgbClr val="C8C8C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2813"/>
              <a:endParaRPr lang="zh-CN" altLang="en-US" sz="1400">
                <a:solidFill>
                  <a:srgbClr val="000000"/>
                </a:solidFill>
                <a:latin typeface="Calibri" pitchFamily="34" charset="0"/>
              </a:endParaRPr>
            </a:p>
          </p:txBody>
        </p:sp>
        <p:sp>
          <p:nvSpPr>
            <p:cNvPr id="96" name="Freeform 43"/>
            <p:cNvSpPr>
              <a:spLocks/>
            </p:cNvSpPr>
            <p:nvPr/>
          </p:nvSpPr>
          <p:spPr bwMode="auto">
            <a:xfrm>
              <a:off x="5915" y="1401"/>
              <a:ext cx="338" cy="182"/>
            </a:xfrm>
            <a:custGeom>
              <a:avLst/>
              <a:gdLst>
                <a:gd name="T0" fmla="*/ 338 w 142"/>
                <a:gd name="T1" fmla="*/ 125 h 77"/>
                <a:gd name="T2" fmla="*/ 338 w 142"/>
                <a:gd name="T3" fmla="*/ 97 h 77"/>
                <a:gd name="T4" fmla="*/ 338 w 142"/>
                <a:gd name="T5" fmla="*/ 0 h 77"/>
                <a:gd name="T6" fmla="*/ 281 w 142"/>
                <a:gd name="T7" fmla="*/ 102 h 77"/>
                <a:gd name="T8" fmla="*/ 98 w 142"/>
                <a:gd name="T9" fmla="*/ 128 h 77"/>
                <a:gd name="T10" fmla="*/ 0 w 142"/>
                <a:gd name="T11" fmla="*/ 165 h 77"/>
                <a:gd name="T12" fmla="*/ 19 w 142"/>
                <a:gd name="T13" fmla="*/ 182 h 77"/>
                <a:gd name="T14" fmla="*/ 60 w 142"/>
                <a:gd name="T15" fmla="*/ 163 h 77"/>
                <a:gd name="T16" fmla="*/ 98 w 142"/>
                <a:gd name="T17" fmla="*/ 161 h 77"/>
                <a:gd name="T18" fmla="*/ 269 w 142"/>
                <a:gd name="T19" fmla="*/ 130 h 77"/>
                <a:gd name="T20" fmla="*/ 338 w 142"/>
                <a:gd name="T21" fmla="*/ 125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2"/>
                <a:gd name="T34" fmla="*/ 0 h 77"/>
                <a:gd name="T35" fmla="*/ 142 w 142"/>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2" h="77">
                  <a:moveTo>
                    <a:pt x="142" y="53"/>
                  </a:moveTo>
                  <a:cubicBezTo>
                    <a:pt x="142" y="41"/>
                    <a:pt x="142" y="41"/>
                    <a:pt x="142" y="41"/>
                  </a:cubicBezTo>
                  <a:cubicBezTo>
                    <a:pt x="142" y="0"/>
                    <a:pt x="142" y="0"/>
                    <a:pt x="142" y="0"/>
                  </a:cubicBezTo>
                  <a:cubicBezTo>
                    <a:pt x="118" y="43"/>
                    <a:pt x="118" y="43"/>
                    <a:pt x="118" y="43"/>
                  </a:cubicBezTo>
                  <a:cubicBezTo>
                    <a:pt x="41" y="54"/>
                    <a:pt x="41" y="54"/>
                    <a:pt x="41" y="54"/>
                  </a:cubicBezTo>
                  <a:cubicBezTo>
                    <a:pt x="0" y="70"/>
                    <a:pt x="0" y="70"/>
                    <a:pt x="0" y="70"/>
                  </a:cubicBezTo>
                  <a:cubicBezTo>
                    <a:pt x="1" y="75"/>
                    <a:pt x="3" y="77"/>
                    <a:pt x="8" y="77"/>
                  </a:cubicBezTo>
                  <a:cubicBezTo>
                    <a:pt x="12" y="76"/>
                    <a:pt x="17" y="74"/>
                    <a:pt x="25" y="69"/>
                  </a:cubicBezTo>
                  <a:cubicBezTo>
                    <a:pt x="41" y="68"/>
                    <a:pt x="41" y="68"/>
                    <a:pt x="41" y="68"/>
                  </a:cubicBezTo>
                  <a:cubicBezTo>
                    <a:pt x="68" y="69"/>
                    <a:pt x="92" y="64"/>
                    <a:pt x="113" y="55"/>
                  </a:cubicBezTo>
                  <a:cubicBezTo>
                    <a:pt x="142" y="53"/>
                    <a:pt x="142" y="53"/>
                    <a:pt x="142" y="53"/>
                  </a:cubicBezTo>
                  <a:close/>
                </a:path>
              </a:pathLst>
            </a:custGeom>
            <a:solidFill>
              <a:srgbClr val="A56E4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2813"/>
              <a:endParaRPr lang="zh-CN" altLang="en-US" sz="1400">
                <a:solidFill>
                  <a:srgbClr val="000000"/>
                </a:solidFill>
                <a:latin typeface="Calibri" pitchFamily="34" charset="0"/>
              </a:endParaRPr>
            </a:p>
          </p:txBody>
        </p:sp>
        <p:sp>
          <p:nvSpPr>
            <p:cNvPr id="97" name="Freeform 44"/>
            <p:cNvSpPr>
              <a:spLocks noEditPoints="1"/>
            </p:cNvSpPr>
            <p:nvPr/>
          </p:nvSpPr>
          <p:spPr bwMode="auto">
            <a:xfrm>
              <a:off x="5894" y="1339"/>
              <a:ext cx="359" cy="227"/>
            </a:xfrm>
            <a:custGeom>
              <a:avLst/>
              <a:gdLst>
                <a:gd name="T0" fmla="*/ 283 w 151"/>
                <a:gd name="T1" fmla="*/ 64 h 96"/>
                <a:gd name="T2" fmla="*/ 221 w 151"/>
                <a:gd name="T3" fmla="*/ 26 h 96"/>
                <a:gd name="T4" fmla="*/ 195 w 151"/>
                <a:gd name="T5" fmla="*/ 24 h 96"/>
                <a:gd name="T6" fmla="*/ 119 w 151"/>
                <a:gd name="T7" fmla="*/ 9 h 96"/>
                <a:gd name="T8" fmla="*/ 93 w 151"/>
                <a:gd name="T9" fmla="*/ 0 h 96"/>
                <a:gd name="T10" fmla="*/ 88 w 151"/>
                <a:gd name="T11" fmla="*/ 9 h 96"/>
                <a:gd name="T12" fmla="*/ 178 w 151"/>
                <a:gd name="T13" fmla="*/ 47 h 96"/>
                <a:gd name="T14" fmla="*/ 119 w 151"/>
                <a:gd name="T15" fmla="*/ 50 h 96"/>
                <a:gd name="T16" fmla="*/ 88 w 151"/>
                <a:gd name="T17" fmla="*/ 52 h 96"/>
                <a:gd name="T18" fmla="*/ 31 w 151"/>
                <a:gd name="T19" fmla="*/ 76 h 96"/>
                <a:gd name="T20" fmla="*/ 2 w 151"/>
                <a:gd name="T21" fmla="*/ 114 h 96"/>
                <a:gd name="T22" fmla="*/ 76 w 151"/>
                <a:gd name="T23" fmla="*/ 83 h 96"/>
                <a:gd name="T24" fmla="*/ 105 w 151"/>
                <a:gd name="T25" fmla="*/ 99 h 96"/>
                <a:gd name="T26" fmla="*/ 5 w 151"/>
                <a:gd name="T27" fmla="*/ 142 h 96"/>
                <a:gd name="T28" fmla="*/ 0 w 151"/>
                <a:gd name="T29" fmla="*/ 163 h 96"/>
                <a:gd name="T30" fmla="*/ 86 w 151"/>
                <a:gd name="T31" fmla="*/ 118 h 96"/>
                <a:gd name="T32" fmla="*/ 107 w 151"/>
                <a:gd name="T33" fmla="*/ 130 h 96"/>
                <a:gd name="T34" fmla="*/ 14 w 151"/>
                <a:gd name="T35" fmla="*/ 182 h 96"/>
                <a:gd name="T36" fmla="*/ 10 w 151"/>
                <a:gd name="T37" fmla="*/ 194 h 96"/>
                <a:gd name="T38" fmla="*/ 7 w 151"/>
                <a:gd name="T39" fmla="*/ 215 h 96"/>
                <a:gd name="T40" fmla="*/ 102 w 151"/>
                <a:gd name="T41" fmla="*/ 154 h 96"/>
                <a:gd name="T42" fmla="*/ 119 w 151"/>
                <a:gd name="T43" fmla="*/ 168 h 96"/>
                <a:gd name="T44" fmla="*/ 21 w 151"/>
                <a:gd name="T45" fmla="*/ 227 h 96"/>
                <a:gd name="T46" fmla="*/ 119 w 151"/>
                <a:gd name="T47" fmla="*/ 189 h 96"/>
                <a:gd name="T48" fmla="*/ 302 w 151"/>
                <a:gd name="T49" fmla="*/ 163 h 96"/>
                <a:gd name="T50" fmla="*/ 359 w 151"/>
                <a:gd name="T51" fmla="*/ 61 h 96"/>
                <a:gd name="T52" fmla="*/ 283 w 151"/>
                <a:gd name="T53" fmla="*/ 64 h 96"/>
                <a:gd name="T54" fmla="*/ 197 w 151"/>
                <a:gd name="T55" fmla="*/ 50 h 96"/>
                <a:gd name="T56" fmla="*/ 181 w 151"/>
                <a:gd name="T57" fmla="*/ 33 h 96"/>
                <a:gd name="T58" fmla="*/ 219 w 151"/>
                <a:gd name="T59" fmla="*/ 40 h 96"/>
                <a:gd name="T60" fmla="*/ 273 w 151"/>
                <a:gd name="T61" fmla="*/ 73 h 96"/>
                <a:gd name="T62" fmla="*/ 340 w 151"/>
                <a:gd name="T63" fmla="*/ 73 h 96"/>
                <a:gd name="T64" fmla="*/ 266 w 151"/>
                <a:gd name="T65" fmla="*/ 87 h 96"/>
                <a:gd name="T66" fmla="*/ 207 w 151"/>
                <a:gd name="T67" fmla="*/ 64 h 96"/>
                <a:gd name="T68" fmla="*/ 100 w 151"/>
                <a:gd name="T69" fmla="*/ 76 h 96"/>
                <a:gd name="T70" fmla="*/ 109 w 151"/>
                <a:gd name="T71" fmla="*/ 61 h 96"/>
                <a:gd name="T72" fmla="*/ 197 w 151"/>
                <a:gd name="T73" fmla="*/ 50 h 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1"/>
                <a:gd name="T112" fmla="*/ 0 h 96"/>
                <a:gd name="T113" fmla="*/ 151 w 151"/>
                <a:gd name="T114" fmla="*/ 96 h 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1" h="96">
                  <a:moveTo>
                    <a:pt x="119" y="27"/>
                  </a:moveTo>
                  <a:cubicBezTo>
                    <a:pt x="93" y="11"/>
                    <a:pt x="93" y="11"/>
                    <a:pt x="93" y="11"/>
                  </a:cubicBezTo>
                  <a:cubicBezTo>
                    <a:pt x="89" y="11"/>
                    <a:pt x="85" y="11"/>
                    <a:pt x="82" y="10"/>
                  </a:cubicBezTo>
                  <a:cubicBezTo>
                    <a:pt x="71" y="10"/>
                    <a:pt x="60" y="8"/>
                    <a:pt x="50" y="4"/>
                  </a:cubicBezTo>
                  <a:cubicBezTo>
                    <a:pt x="47" y="3"/>
                    <a:pt x="43" y="2"/>
                    <a:pt x="39" y="0"/>
                  </a:cubicBezTo>
                  <a:cubicBezTo>
                    <a:pt x="38" y="1"/>
                    <a:pt x="38" y="3"/>
                    <a:pt x="37" y="4"/>
                  </a:cubicBezTo>
                  <a:cubicBezTo>
                    <a:pt x="47" y="12"/>
                    <a:pt x="59" y="17"/>
                    <a:pt x="75" y="20"/>
                  </a:cubicBezTo>
                  <a:cubicBezTo>
                    <a:pt x="50" y="21"/>
                    <a:pt x="50" y="21"/>
                    <a:pt x="50" y="21"/>
                  </a:cubicBezTo>
                  <a:cubicBezTo>
                    <a:pt x="37" y="22"/>
                    <a:pt x="37" y="22"/>
                    <a:pt x="37" y="22"/>
                  </a:cubicBezTo>
                  <a:cubicBezTo>
                    <a:pt x="26" y="25"/>
                    <a:pt x="18" y="28"/>
                    <a:pt x="13" y="32"/>
                  </a:cubicBezTo>
                  <a:cubicBezTo>
                    <a:pt x="6" y="36"/>
                    <a:pt x="2" y="42"/>
                    <a:pt x="1" y="48"/>
                  </a:cubicBezTo>
                  <a:cubicBezTo>
                    <a:pt x="10" y="41"/>
                    <a:pt x="21" y="37"/>
                    <a:pt x="32" y="35"/>
                  </a:cubicBezTo>
                  <a:cubicBezTo>
                    <a:pt x="44" y="42"/>
                    <a:pt x="44" y="42"/>
                    <a:pt x="44" y="42"/>
                  </a:cubicBezTo>
                  <a:cubicBezTo>
                    <a:pt x="25" y="42"/>
                    <a:pt x="11" y="48"/>
                    <a:pt x="2" y="60"/>
                  </a:cubicBezTo>
                  <a:cubicBezTo>
                    <a:pt x="1" y="64"/>
                    <a:pt x="0" y="66"/>
                    <a:pt x="0" y="69"/>
                  </a:cubicBezTo>
                  <a:cubicBezTo>
                    <a:pt x="10" y="57"/>
                    <a:pt x="22" y="51"/>
                    <a:pt x="36" y="50"/>
                  </a:cubicBezTo>
                  <a:cubicBezTo>
                    <a:pt x="45" y="55"/>
                    <a:pt x="45" y="55"/>
                    <a:pt x="45" y="55"/>
                  </a:cubicBezTo>
                  <a:cubicBezTo>
                    <a:pt x="25" y="58"/>
                    <a:pt x="12" y="65"/>
                    <a:pt x="6" y="77"/>
                  </a:cubicBezTo>
                  <a:cubicBezTo>
                    <a:pt x="5" y="78"/>
                    <a:pt x="5" y="80"/>
                    <a:pt x="4" y="82"/>
                  </a:cubicBezTo>
                  <a:cubicBezTo>
                    <a:pt x="3" y="86"/>
                    <a:pt x="3" y="89"/>
                    <a:pt x="3" y="91"/>
                  </a:cubicBezTo>
                  <a:cubicBezTo>
                    <a:pt x="16" y="75"/>
                    <a:pt x="29" y="66"/>
                    <a:pt x="43" y="65"/>
                  </a:cubicBezTo>
                  <a:cubicBezTo>
                    <a:pt x="50" y="71"/>
                    <a:pt x="50" y="71"/>
                    <a:pt x="50" y="71"/>
                  </a:cubicBezTo>
                  <a:cubicBezTo>
                    <a:pt x="25" y="75"/>
                    <a:pt x="12" y="83"/>
                    <a:pt x="9" y="96"/>
                  </a:cubicBezTo>
                  <a:cubicBezTo>
                    <a:pt x="50" y="80"/>
                    <a:pt x="50" y="80"/>
                    <a:pt x="50" y="80"/>
                  </a:cubicBezTo>
                  <a:cubicBezTo>
                    <a:pt x="127" y="69"/>
                    <a:pt x="127" y="69"/>
                    <a:pt x="127" y="69"/>
                  </a:cubicBezTo>
                  <a:cubicBezTo>
                    <a:pt x="151" y="26"/>
                    <a:pt x="151" y="26"/>
                    <a:pt x="151" y="26"/>
                  </a:cubicBezTo>
                  <a:cubicBezTo>
                    <a:pt x="119" y="27"/>
                    <a:pt x="119" y="27"/>
                    <a:pt x="119" y="27"/>
                  </a:cubicBezTo>
                  <a:close/>
                  <a:moveTo>
                    <a:pt x="83" y="21"/>
                  </a:moveTo>
                  <a:cubicBezTo>
                    <a:pt x="76" y="14"/>
                    <a:pt x="76" y="14"/>
                    <a:pt x="76" y="14"/>
                  </a:cubicBezTo>
                  <a:cubicBezTo>
                    <a:pt x="92" y="17"/>
                    <a:pt x="92" y="17"/>
                    <a:pt x="92" y="17"/>
                  </a:cubicBezTo>
                  <a:cubicBezTo>
                    <a:pt x="115" y="31"/>
                    <a:pt x="115" y="31"/>
                    <a:pt x="115" y="31"/>
                  </a:cubicBezTo>
                  <a:cubicBezTo>
                    <a:pt x="143" y="31"/>
                    <a:pt x="143" y="31"/>
                    <a:pt x="143" y="31"/>
                  </a:cubicBezTo>
                  <a:cubicBezTo>
                    <a:pt x="112" y="37"/>
                    <a:pt x="112" y="37"/>
                    <a:pt x="112" y="37"/>
                  </a:cubicBezTo>
                  <a:cubicBezTo>
                    <a:pt x="87" y="27"/>
                    <a:pt x="87" y="27"/>
                    <a:pt x="87" y="27"/>
                  </a:cubicBezTo>
                  <a:cubicBezTo>
                    <a:pt x="42" y="32"/>
                    <a:pt x="42" y="32"/>
                    <a:pt x="42" y="32"/>
                  </a:cubicBezTo>
                  <a:cubicBezTo>
                    <a:pt x="46" y="26"/>
                    <a:pt x="46" y="26"/>
                    <a:pt x="46" y="26"/>
                  </a:cubicBezTo>
                  <a:cubicBezTo>
                    <a:pt x="83" y="21"/>
                    <a:pt x="83" y="21"/>
                    <a:pt x="83" y="21"/>
                  </a:cubicBezTo>
                  <a:close/>
                </a:path>
              </a:pathLst>
            </a:custGeom>
            <a:solidFill>
              <a:srgbClr val="DCA56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2813"/>
              <a:endParaRPr lang="zh-CN" altLang="en-US" sz="1400">
                <a:solidFill>
                  <a:srgbClr val="000000"/>
                </a:solidFill>
                <a:latin typeface="Calibri" pitchFamily="34" charset="0"/>
              </a:endParaRPr>
            </a:p>
          </p:txBody>
        </p:sp>
        <p:sp>
          <p:nvSpPr>
            <p:cNvPr id="98" name="Freeform 45"/>
            <p:cNvSpPr>
              <a:spLocks/>
            </p:cNvSpPr>
            <p:nvPr/>
          </p:nvSpPr>
          <p:spPr bwMode="auto">
            <a:xfrm>
              <a:off x="5994" y="1372"/>
              <a:ext cx="240" cy="55"/>
            </a:xfrm>
            <a:custGeom>
              <a:avLst/>
              <a:gdLst>
                <a:gd name="T0" fmla="*/ 81 w 240"/>
                <a:gd name="T1" fmla="*/ 0 h 55"/>
                <a:gd name="T2" fmla="*/ 97 w 240"/>
                <a:gd name="T3" fmla="*/ 17 h 55"/>
                <a:gd name="T4" fmla="*/ 9 w 240"/>
                <a:gd name="T5" fmla="*/ 29 h 55"/>
                <a:gd name="T6" fmla="*/ 0 w 240"/>
                <a:gd name="T7" fmla="*/ 43 h 55"/>
                <a:gd name="T8" fmla="*/ 107 w 240"/>
                <a:gd name="T9" fmla="*/ 31 h 55"/>
                <a:gd name="T10" fmla="*/ 166 w 240"/>
                <a:gd name="T11" fmla="*/ 55 h 55"/>
                <a:gd name="T12" fmla="*/ 240 w 240"/>
                <a:gd name="T13" fmla="*/ 40 h 55"/>
                <a:gd name="T14" fmla="*/ 173 w 240"/>
                <a:gd name="T15" fmla="*/ 40 h 55"/>
                <a:gd name="T16" fmla="*/ 119 w 240"/>
                <a:gd name="T17" fmla="*/ 7 h 55"/>
                <a:gd name="T18" fmla="*/ 81 w 240"/>
                <a:gd name="T19" fmla="*/ 0 h 55"/>
                <a:gd name="T20" fmla="*/ 81 w 240"/>
                <a:gd name="T21" fmla="*/ 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0"/>
                <a:gd name="T34" fmla="*/ 0 h 55"/>
                <a:gd name="T35" fmla="*/ 240 w 240"/>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0" h="55">
                  <a:moveTo>
                    <a:pt x="81" y="0"/>
                  </a:moveTo>
                  <a:lnTo>
                    <a:pt x="97" y="17"/>
                  </a:lnTo>
                  <a:lnTo>
                    <a:pt x="9" y="29"/>
                  </a:lnTo>
                  <a:lnTo>
                    <a:pt x="0" y="43"/>
                  </a:lnTo>
                  <a:lnTo>
                    <a:pt x="107" y="31"/>
                  </a:lnTo>
                  <a:lnTo>
                    <a:pt x="166" y="55"/>
                  </a:lnTo>
                  <a:lnTo>
                    <a:pt x="240" y="40"/>
                  </a:lnTo>
                  <a:lnTo>
                    <a:pt x="173" y="40"/>
                  </a:lnTo>
                  <a:lnTo>
                    <a:pt x="119" y="7"/>
                  </a:lnTo>
                  <a:lnTo>
                    <a:pt x="81" y="0"/>
                  </a:lnTo>
                  <a:close/>
                </a:path>
              </a:pathLst>
            </a:custGeom>
            <a:solidFill>
              <a:srgbClr val="F3DDC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2813"/>
              <a:endParaRPr lang="zh-CN" altLang="en-US" sz="1400">
                <a:solidFill>
                  <a:srgbClr val="000000"/>
                </a:solidFill>
                <a:latin typeface="Calibri" pitchFamily="34" charset="0"/>
              </a:endParaRPr>
            </a:p>
          </p:txBody>
        </p:sp>
        <p:sp>
          <p:nvSpPr>
            <p:cNvPr id="99" name="Freeform 46"/>
            <p:cNvSpPr>
              <a:spLocks/>
            </p:cNvSpPr>
            <p:nvPr/>
          </p:nvSpPr>
          <p:spPr bwMode="auto">
            <a:xfrm>
              <a:off x="6372" y="1649"/>
              <a:ext cx="303" cy="634"/>
            </a:xfrm>
            <a:custGeom>
              <a:avLst/>
              <a:gdLst>
                <a:gd name="T0" fmla="*/ 0 w 127"/>
                <a:gd name="T1" fmla="*/ 52 h 268"/>
                <a:gd name="T2" fmla="*/ 0 w 127"/>
                <a:gd name="T3" fmla="*/ 76 h 268"/>
                <a:gd name="T4" fmla="*/ 41 w 127"/>
                <a:gd name="T5" fmla="*/ 73 h 268"/>
                <a:gd name="T6" fmla="*/ 215 w 127"/>
                <a:gd name="T7" fmla="*/ 561 h 268"/>
                <a:gd name="T8" fmla="*/ 81 w 127"/>
                <a:gd name="T9" fmla="*/ 409 h 268"/>
                <a:gd name="T10" fmla="*/ 0 w 127"/>
                <a:gd name="T11" fmla="*/ 76 h 268"/>
                <a:gd name="T12" fmla="*/ 0 w 127"/>
                <a:gd name="T13" fmla="*/ 132 h 268"/>
                <a:gd name="T14" fmla="*/ 31 w 127"/>
                <a:gd name="T15" fmla="*/ 341 h 268"/>
                <a:gd name="T16" fmla="*/ 52 w 127"/>
                <a:gd name="T17" fmla="*/ 431 h 268"/>
                <a:gd name="T18" fmla="*/ 301 w 127"/>
                <a:gd name="T19" fmla="*/ 549 h 268"/>
                <a:gd name="T20" fmla="*/ 253 w 127"/>
                <a:gd name="T21" fmla="*/ 315 h 268"/>
                <a:gd name="T22" fmla="*/ 162 w 127"/>
                <a:gd name="T23" fmla="*/ 0 h 268"/>
                <a:gd name="T24" fmla="*/ 138 w 127"/>
                <a:gd name="T25" fmla="*/ 2 h 268"/>
                <a:gd name="T26" fmla="*/ 138 w 127"/>
                <a:gd name="T27" fmla="*/ 45 h 268"/>
                <a:gd name="T28" fmla="*/ 0 w 127"/>
                <a:gd name="T29" fmla="*/ 52 h 2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7"/>
                <a:gd name="T46" fmla="*/ 0 h 268"/>
                <a:gd name="T47" fmla="*/ 127 w 127"/>
                <a:gd name="T48" fmla="*/ 268 h 2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7" h="268">
                  <a:moveTo>
                    <a:pt x="0" y="22"/>
                  </a:moveTo>
                  <a:cubicBezTo>
                    <a:pt x="0" y="32"/>
                    <a:pt x="0" y="32"/>
                    <a:pt x="0" y="32"/>
                  </a:cubicBezTo>
                  <a:cubicBezTo>
                    <a:pt x="17" y="31"/>
                    <a:pt x="17" y="31"/>
                    <a:pt x="17" y="31"/>
                  </a:cubicBezTo>
                  <a:cubicBezTo>
                    <a:pt x="28" y="128"/>
                    <a:pt x="53" y="196"/>
                    <a:pt x="90" y="237"/>
                  </a:cubicBezTo>
                  <a:cubicBezTo>
                    <a:pt x="68" y="233"/>
                    <a:pt x="49" y="212"/>
                    <a:pt x="34" y="173"/>
                  </a:cubicBezTo>
                  <a:cubicBezTo>
                    <a:pt x="0" y="32"/>
                    <a:pt x="0" y="32"/>
                    <a:pt x="0" y="32"/>
                  </a:cubicBezTo>
                  <a:cubicBezTo>
                    <a:pt x="0" y="56"/>
                    <a:pt x="0" y="56"/>
                    <a:pt x="0" y="56"/>
                  </a:cubicBezTo>
                  <a:cubicBezTo>
                    <a:pt x="13" y="144"/>
                    <a:pt x="13" y="144"/>
                    <a:pt x="13" y="144"/>
                  </a:cubicBezTo>
                  <a:cubicBezTo>
                    <a:pt x="22" y="182"/>
                    <a:pt x="22" y="182"/>
                    <a:pt x="22" y="182"/>
                  </a:cubicBezTo>
                  <a:cubicBezTo>
                    <a:pt x="51" y="251"/>
                    <a:pt x="85" y="268"/>
                    <a:pt x="126" y="232"/>
                  </a:cubicBezTo>
                  <a:cubicBezTo>
                    <a:pt x="127" y="201"/>
                    <a:pt x="120" y="168"/>
                    <a:pt x="106" y="133"/>
                  </a:cubicBezTo>
                  <a:cubicBezTo>
                    <a:pt x="68" y="0"/>
                    <a:pt x="68" y="0"/>
                    <a:pt x="68" y="0"/>
                  </a:cubicBezTo>
                  <a:cubicBezTo>
                    <a:pt x="58" y="1"/>
                    <a:pt x="58" y="1"/>
                    <a:pt x="58" y="1"/>
                  </a:cubicBezTo>
                  <a:cubicBezTo>
                    <a:pt x="58" y="19"/>
                    <a:pt x="58" y="19"/>
                    <a:pt x="58" y="19"/>
                  </a:cubicBezTo>
                  <a:cubicBezTo>
                    <a:pt x="39" y="20"/>
                    <a:pt x="19" y="22"/>
                    <a:pt x="0" y="22"/>
                  </a:cubicBezTo>
                  <a:close/>
                </a:path>
              </a:pathLst>
            </a:custGeom>
            <a:solidFill>
              <a:srgbClr val="3333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2813"/>
              <a:endParaRPr lang="zh-CN" altLang="en-US" sz="1400">
                <a:solidFill>
                  <a:srgbClr val="000000"/>
                </a:solidFill>
                <a:latin typeface="Calibri" pitchFamily="34" charset="0"/>
              </a:endParaRPr>
            </a:p>
          </p:txBody>
        </p:sp>
        <p:sp>
          <p:nvSpPr>
            <p:cNvPr id="100" name="Freeform 47"/>
            <p:cNvSpPr>
              <a:spLocks/>
            </p:cNvSpPr>
            <p:nvPr/>
          </p:nvSpPr>
          <p:spPr bwMode="auto">
            <a:xfrm>
              <a:off x="5891" y="1562"/>
              <a:ext cx="619" cy="840"/>
            </a:xfrm>
            <a:custGeom>
              <a:avLst/>
              <a:gdLst>
                <a:gd name="T0" fmla="*/ 481 w 260"/>
                <a:gd name="T1" fmla="*/ 163 h 355"/>
                <a:gd name="T2" fmla="*/ 481 w 260"/>
                <a:gd name="T3" fmla="*/ 140 h 355"/>
                <a:gd name="T4" fmla="*/ 619 w 260"/>
                <a:gd name="T5" fmla="*/ 133 h 355"/>
                <a:gd name="T6" fmla="*/ 619 w 260"/>
                <a:gd name="T7" fmla="*/ 90 h 355"/>
                <a:gd name="T8" fmla="*/ 355 w 260"/>
                <a:gd name="T9" fmla="*/ 90 h 355"/>
                <a:gd name="T10" fmla="*/ 121 w 260"/>
                <a:gd name="T11" fmla="*/ 0 h 355"/>
                <a:gd name="T12" fmla="*/ 83 w 260"/>
                <a:gd name="T13" fmla="*/ 2 h 355"/>
                <a:gd name="T14" fmla="*/ 43 w 260"/>
                <a:gd name="T15" fmla="*/ 21 h 355"/>
                <a:gd name="T16" fmla="*/ 126 w 260"/>
                <a:gd name="T17" fmla="*/ 133 h 355"/>
                <a:gd name="T18" fmla="*/ 205 w 260"/>
                <a:gd name="T19" fmla="*/ 137 h 355"/>
                <a:gd name="T20" fmla="*/ 450 w 260"/>
                <a:gd name="T21" fmla="*/ 142 h 355"/>
                <a:gd name="T22" fmla="*/ 350 w 260"/>
                <a:gd name="T23" fmla="*/ 587 h 355"/>
                <a:gd name="T24" fmla="*/ 24 w 260"/>
                <a:gd name="T25" fmla="*/ 679 h 355"/>
                <a:gd name="T26" fmla="*/ 0 w 260"/>
                <a:gd name="T27" fmla="*/ 771 h 355"/>
                <a:gd name="T28" fmla="*/ 112 w 260"/>
                <a:gd name="T29" fmla="*/ 793 h 355"/>
                <a:gd name="T30" fmla="*/ 226 w 260"/>
                <a:gd name="T31" fmla="*/ 812 h 355"/>
                <a:gd name="T32" fmla="*/ 445 w 260"/>
                <a:gd name="T33" fmla="*/ 544 h 355"/>
                <a:gd name="T34" fmla="*/ 448 w 260"/>
                <a:gd name="T35" fmla="*/ 516 h 355"/>
                <a:gd name="T36" fmla="*/ 533 w 260"/>
                <a:gd name="T37" fmla="*/ 518 h 355"/>
                <a:gd name="T38" fmla="*/ 512 w 260"/>
                <a:gd name="T39" fmla="*/ 428 h 355"/>
                <a:gd name="T40" fmla="*/ 457 w 260"/>
                <a:gd name="T41" fmla="*/ 431 h 355"/>
                <a:gd name="T42" fmla="*/ 481 w 260"/>
                <a:gd name="T43" fmla="*/ 220 h 355"/>
                <a:gd name="T44" fmla="*/ 481 w 260"/>
                <a:gd name="T45" fmla="*/ 163 h 3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0"/>
                <a:gd name="T70" fmla="*/ 0 h 355"/>
                <a:gd name="T71" fmla="*/ 260 w 260"/>
                <a:gd name="T72" fmla="*/ 355 h 3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0" h="355">
                  <a:moveTo>
                    <a:pt x="202" y="69"/>
                  </a:moveTo>
                  <a:cubicBezTo>
                    <a:pt x="202" y="59"/>
                    <a:pt x="202" y="59"/>
                    <a:pt x="202" y="59"/>
                  </a:cubicBezTo>
                  <a:cubicBezTo>
                    <a:pt x="221" y="59"/>
                    <a:pt x="241" y="57"/>
                    <a:pt x="260" y="56"/>
                  </a:cubicBezTo>
                  <a:cubicBezTo>
                    <a:pt x="260" y="38"/>
                    <a:pt x="260" y="38"/>
                    <a:pt x="260" y="38"/>
                  </a:cubicBezTo>
                  <a:cubicBezTo>
                    <a:pt x="149" y="38"/>
                    <a:pt x="149" y="38"/>
                    <a:pt x="149" y="38"/>
                  </a:cubicBezTo>
                  <a:cubicBezTo>
                    <a:pt x="90" y="39"/>
                    <a:pt x="57" y="26"/>
                    <a:pt x="51" y="0"/>
                  </a:cubicBezTo>
                  <a:cubicBezTo>
                    <a:pt x="35" y="1"/>
                    <a:pt x="35" y="1"/>
                    <a:pt x="35" y="1"/>
                  </a:cubicBezTo>
                  <a:cubicBezTo>
                    <a:pt x="27" y="6"/>
                    <a:pt x="22" y="8"/>
                    <a:pt x="18" y="9"/>
                  </a:cubicBezTo>
                  <a:cubicBezTo>
                    <a:pt x="16" y="34"/>
                    <a:pt x="27" y="50"/>
                    <a:pt x="53" y="56"/>
                  </a:cubicBezTo>
                  <a:cubicBezTo>
                    <a:pt x="62" y="58"/>
                    <a:pt x="73" y="59"/>
                    <a:pt x="86" y="58"/>
                  </a:cubicBezTo>
                  <a:cubicBezTo>
                    <a:pt x="121" y="60"/>
                    <a:pt x="155" y="61"/>
                    <a:pt x="189" y="60"/>
                  </a:cubicBezTo>
                  <a:cubicBezTo>
                    <a:pt x="147" y="248"/>
                    <a:pt x="147" y="248"/>
                    <a:pt x="147" y="248"/>
                  </a:cubicBezTo>
                  <a:cubicBezTo>
                    <a:pt x="118" y="294"/>
                    <a:pt x="72" y="307"/>
                    <a:pt x="10" y="287"/>
                  </a:cubicBezTo>
                  <a:cubicBezTo>
                    <a:pt x="0" y="326"/>
                    <a:pt x="0" y="326"/>
                    <a:pt x="0" y="326"/>
                  </a:cubicBezTo>
                  <a:cubicBezTo>
                    <a:pt x="47" y="335"/>
                    <a:pt x="47" y="335"/>
                    <a:pt x="47" y="335"/>
                  </a:cubicBezTo>
                  <a:cubicBezTo>
                    <a:pt x="95" y="343"/>
                    <a:pt x="95" y="343"/>
                    <a:pt x="95" y="343"/>
                  </a:cubicBezTo>
                  <a:cubicBezTo>
                    <a:pt x="149" y="355"/>
                    <a:pt x="179" y="318"/>
                    <a:pt x="187" y="230"/>
                  </a:cubicBezTo>
                  <a:cubicBezTo>
                    <a:pt x="188" y="218"/>
                    <a:pt x="188" y="218"/>
                    <a:pt x="188" y="218"/>
                  </a:cubicBezTo>
                  <a:cubicBezTo>
                    <a:pt x="224" y="219"/>
                    <a:pt x="224" y="219"/>
                    <a:pt x="224" y="219"/>
                  </a:cubicBezTo>
                  <a:cubicBezTo>
                    <a:pt x="215" y="181"/>
                    <a:pt x="215" y="181"/>
                    <a:pt x="215" y="181"/>
                  </a:cubicBezTo>
                  <a:cubicBezTo>
                    <a:pt x="192" y="182"/>
                    <a:pt x="192" y="182"/>
                    <a:pt x="192" y="182"/>
                  </a:cubicBezTo>
                  <a:cubicBezTo>
                    <a:pt x="202" y="93"/>
                    <a:pt x="202" y="93"/>
                    <a:pt x="202" y="93"/>
                  </a:cubicBezTo>
                  <a:cubicBezTo>
                    <a:pt x="202" y="69"/>
                    <a:pt x="202" y="69"/>
                    <a:pt x="202" y="69"/>
                  </a:cubicBezTo>
                  <a:close/>
                </a:path>
              </a:pathLst>
            </a:cu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2813"/>
              <a:endParaRPr lang="zh-CN" altLang="en-US" sz="1400">
                <a:solidFill>
                  <a:srgbClr val="000000"/>
                </a:solidFill>
                <a:latin typeface="Calibri" pitchFamily="34" charset="0"/>
              </a:endParaRPr>
            </a:p>
          </p:txBody>
        </p:sp>
        <p:sp>
          <p:nvSpPr>
            <p:cNvPr id="101" name="Freeform 48"/>
            <p:cNvSpPr>
              <a:spLocks/>
            </p:cNvSpPr>
            <p:nvPr/>
          </p:nvSpPr>
          <p:spPr bwMode="auto">
            <a:xfrm>
              <a:off x="6372" y="1722"/>
              <a:ext cx="214" cy="488"/>
            </a:xfrm>
            <a:custGeom>
              <a:avLst/>
              <a:gdLst>
                <a:gd name="T0" fmla="*/ 40 w 90"/>
                <a:gd name="T1" fmla="*/ 0 h 206"/>
                <a:gd name="T2" fmla="*/ 0 w 90"/>
                <a:gd name="T3" fmla="*/ 2 h 206"/>
                <a:gd name="T4" fmla="*/ 81 w 90"/>
                <a:gd name="T5" fmla="*/ 336 h 206"/>
                <a:gd name="T6" fmla="*/ 214 w 90"/>
                <a:gd name="T7" fmla="*/ 488 h 206"/>
                <a:gd name="T8" fmla="*/ 40 w 90"/>
                <a:gd name="T9" fmla="*/ 0 h 206"/>
                <a:gd name="T10" fmla="*/ 0 60000 65536"/>
                <a:gd name="T11" fmla="*/ 0 60000 65536"/>
                <a:gd name="T12" fmla="*/ 0 60000 65536"/>
                <a:gd name="T13" fmla="*/ 0 60000 65536"/>
                <a:gd name="T14" fmla="*/ 0 60000 65536"/>
                <a:gd name="T15" fmla="*/ 0 w 90"/>
                <a:gd name="T16" fmla="*/ 0 h 206"/>
                <a:gd name="T17" fmla="*/ 90 w 90"/>
                <a:gd name="T18" fmla="*/ 206 h 206"/>
              </a:gdLst>
              <a:ahLst/>
              <a:cxnLst>
                <a:cxn ang="T10">
                  <a:pos x="T0" y="T1"/>
                </a:cxn>
                <a:cxn ang="T11">
                  <a:pos x="T2" y="T3"/>
                </a:cxn>
                <a:cxn ang="T12">
                  <a:pos x="T4" y="T5"/>
                </a:cxn>
                <a:cxn ang="T13">
                  <a:pos x="T6" y="T7"/>
                </a:cxn>
                <a:cxn ang="T14">
                  <a:pos x="T8" y="T9"/>
                </a:cxn>
              </a:cxnLst>
              <a:rect l="T15" t="T16" r="T17" b="T18"/>
              <a:pathLst>
                <a:path w="90" h="206">
                  <a:moveTo>
                    <a:pt x="17" y="0"/>
                  </a:moveTo>
                  <a:cubicBezTo>
                    <a:pt x="0" y="1"/>
                    <a:pt x="0" y="1"/>
                    <a:pt x="0" y="1"/>
                  </a:cubicBezTo>
                  <a:cubicBezTo>
                    <a:pt x="34" y="142"/>
                    <a:pt x="34" y="142"/>
                    <a:pt x="34" y="142"/>
                  </a:cubicBezTo>
                  <a:cubicBezTo>
                    <a:pt x="49" y="181"/>
                    <a:pt x="68" y="202"/>
                    <a:pt x="90" y="206"/>
                  </a:cubicBezTo>
                  <a:cubicBezTo>
                    <a:pt x="53" y="165"/>
                    <a:pt x="28" y="97"/>
                    <a:pt x="17" y="0"/>
                  </a:cubicBezTo>
                  <a:close/>
                </a:path>
              </a:pathLst>
            </a:custGeom>
            <a:solidFill>
              <a:srgbClr val="9999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2813"/>
              <a:endParaRPr lang="zh-CN" altLang="en-US" sz="1400">
                <a:solidFill>
                  <a:srgbClr val="000000"/>
                </a:solidFill>
                <a:latin typeface="Calibri" pitchFamily="34" charset="0"/>
              </a:endParaRPr>
            </a:p>
          </p:txBody>
        </p:sp>
        <p:sp>
          <p:nvSpPr>
            <p:cNvPr id="102" name="Freeform 49"/>
            <p:cNvSpPr>
              <a:spLocks/>
            </p:cNvSpPr>
            <p:nvPr/>
          </p:nvSpPr>
          <p:spPr bwMode="auto">
            <a:xfrm>
              <a:off x="6013" y="1526"/>
              <a:ext cx="497" cy="128"/>
            </a:xfrm>
            <a:custGeom>
              <a:avLst/>
              <a:gdLst>
                <a:gd name="T0" fmla="*/ 281 w 209"/>
                <a:gd name="T1" fmla="*/ 55 h 54"/>
                <a:gd name="T2" fmla="*/ 240 w 209"/>
                <a:gd name="T3" fmla="*/ 52 h 54"/>
                <a:gd name="T4" fmla="*/ 240 w 209"/>
                <a:gd name="T5" fmla="*/ 0 h 54"/>
                <a:gd name="T6" fmla="*/ 171 w 209"/>
                <a:gd name="T7" fmla="*/ 5 h 54"/>
                <a:gd name="T8" fmla="*/ 0 w 209"/>
                <a:gd name="T9" fmla="*/ 36 h 54"/>
                <a:gd name="T10" fmla="*/ 233 w 209"/>
                <a:gd name="T11" fmla="*/ 126 h 54"/>
                <a:gd name="T12" fmla="*/ 497 w 209"/>
                <a:gd name="T13" fmla="*/ 126 h 54"/>
                <a:gd name="T14" fmla="*/ 497 w 209"/>
                <a:gd name="T15" fmla="*/ 83 h 54"/>
                <a:gd name="T16" fmla="*/ 281 w 209"/>
                <a:gd name="T17" fmla="*/ 69 h 54"/>
                <a:gd name="T18" fmla="*/ 281 w 209"/>
                <a:gd name="T19" fmla="*/ 55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9"/>
                <a:gd name="T31" fmla="*/ 0 h 54"/>
                <a:gd name="T32" fmla="*/ 209 w 209"/>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9" h="54">
                  <a:moveTo>
                    <a:pt x="118" y="23"/>
                  </a:moveTo>
                  <a:cubicBezTo>
                    <a:pt x="101" y="22"/>
                    <a:pt x="101" y="22"/>
                    <a:pt x="101" y="22"/>
                  </a:cubicBezTo>
                  <a:cubicBezTo>
                    <a:pt x="101" y="0"/>
                    <a:pt x="101" y="0"/>
                    <a:pt x="101" y="0"/>
                  </a:cubicBezTo>
                  <a:cubicBezTo>
                    <a:pt x="72" y="2"/>
                    <a:pt x="72" y="2"/>
                    <a:pt x="72" y="2"/>
                  </a:cubicBezTo>
                  <a:cubicBezTo>
                    <a:pt x="51" y="11"/>
                    <a:pt x="27" y="16"/>
                    <a:pt x="0" y="15"/>
                  </a:cubicBezTo>
                  <a:cubicBezTo>
                    <a:pt x="6" y="41"/>
                    <a:pt x="39" y="54"/>
                    <a:pt x="98" y="53"/>
                  </a:cubicBezTo>
                  <a:cubicBezTo>
                    <a:pt x="209" y="53"/>
                    <a:pt x="209" y="53"/>
                    <a:pt x="209" y="53"/>
                  </a:cubicBezTo>
                  <a:cubicBezTo>
                    <a:pt x="209" y="35"/>
                    <a:pt x="209" y="35"/>
                    <a:pt x="209" y="35"/>
                  </a:cubicBezTo>
                  <a:cubicBezTo>
                    <a:pt x="180" y="35"/>
                    <a:pt x="149" y="33"/>
                    <a:pt x="118" y="29"/>
                  </a:cubicBezTo>
                  <a:cubicBezTo>
                    <a:pt x="118" y="23"/>
                    <a:pt x="118" y="23"/>
                    <a:pt x="118" y="23"/>
                  </a:cubicBezTo>
                  <a:close/>
                </a:path>
              </a:pathLst>
            </a:custGeom>
            <a:solidFill>
              <a:srgbClr val="3333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2813"/>
              <a:endParaRPr lang="zh-CN" altLang="en-US" sz="1400">
                <a:solidFill>
                  <a:srgbClr val="000000"/>
                </a:solidFill>
                <a:latin typeface="Calibri" pitchFamily="34" charset="0"/>
              </a:endParaRPr>
            </a:p>
          </p:txBody>
        </p:sp>
        <p:sp>
          <p:nvSpPr>
            <p:cNvPr id="103" name="Freeform 50"/>
            <p:cNvSpPr>
              <a:spLocks noEditPoints="1"/>
            </p:cNvSpPr>
            <p:nvPr/>
          </p:nvSpPr>
          <p:spPr bwMode="auto">
            <a:xfrm>
              <a:off x="5915" y="1694"/>
              <a:ext cx="426" cy="594"/>
            </a:xfrm>
            <a:custGeom>
              <a:avLst/>
              <a:gdLst>
                <a:gd name="T0" fmla="*/ 426 w 179"/>
                <a:gd name="T1" fmla="*/ 9 h 251"/>
                <a:gd name="T2" fmla="*/ 181 w 179"/>
                <a:gd name="T3" fmla="*/ 5 h 251"/>
                <a:gd name="T4" fmla="*/ 102 w 179"/>
                <a:gd name="T5" fmla="*/ 0 h 251"/>
                <a:gd name="T6" fmla="*/ 64 w 179"/>
                <a:gd name="T7" fmla="*/ 275 h 251"/>
                <a:gd name="T8" fmla="*/ 0 w 179"/>
                <a:gd name="T9" fmla="*/ 547 h 251"/>
                <a:gd name="T10" fmla="*/ 326 w 179"/>
                <a:gd name="T11" fmla="*/ 454 h 251"/>
                <a:gd name="T12" fmla="*/ 426 w 179"/>
                <a:gd name="T13" fmla="*/ 9 h 251"/>
                <a:gd name="T14" fmla="*/ 69 w 179"/>
                <a:gd name="T15" fmla="*/ 532 h 251"/>
                <a:gd name="T16" fmla="*/ 31 w 179"/>
                <a:gd name="T17" fmla="*/ 532 h 251"/>
                <a:gd name="T18" fmla="*/ 83 w 179"/>
                <a:gd name="T19" fmla="*/ 293 h 251"/>
                <a:gd name="T20" fmla="*/ 121 w 179"/>
                <a:gd name="T21" fmla="*/ 26 h 251"/>
                <a:gd name="T22" fmla="*/ 155 w 179"/>
                <a:gd name="T23" fmla="*/ 24 h 251"/>
                <a:gd name="T24" fmla="*/ 121 w 179"/>
                <a:gd name="T25" fmla="*/ 296 h 251"/>
                <a:gd name="T26" fmla="*/ 69 w 179"/>
                <a:gd name="T27" fmla="*/ 532 h 2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9"/>
                <a:gd name="T43" fmla="*/ 0 h 251"/>
                <a:gd name="T44" fmla="*/ 179 w 179"/>
                <a:gd name="T45" fmla="*/ 251 h 2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9" h="251">
                  <a:moveTo>
                    <a:pt x="179" y="4"/>
                  </a:moveTo>
                  <a:cubicBezTo>
                    <a:pt x="145" y="5"/>
                    <a:pt x="111" y="4"/>
                    <a:pt x="76" y="2"/>
                  </a:cubicBezTo>
                  <a:cubicBezTo>
                    <a:pt x="63" y="3"/>
                    <a:pt x="52" y="2"/>
                    <a:pt x="43" y="0"/>
                  </a:cubicBezTo>
                  <a:cubicBezTo>
                    <a:pt x="27" y="116"/>
                    <a:pt x="27" y="116"/>
                    <a:pt x="27" y="116"/>
                  </a:cubicBezTo>
                  <a:cubicBezTo>
                    <a:pt x="0" y="231"/>
                    <a:pt x="0" y="231"/>
                    <a:pt x="0" y="231"/>
                  </a:cubicBezTo>
                  <a:cubicBezTo>
                    <a:pt x="62" y="251"/>
                    <a:pt x="108" y="238"/>
                    <a:pt x="137" y="192"/>
                  </a:cubicBezTo>
                  <a:cubicBezTo>
                    <a:pt x="179" y="4"/>
                    <a:pt x="179" y="4"/>
                    <a:pt x="179" y="4"/>
                  </a:cubicBezTo>
                  <a:close/>
                  <a:moveTo>
                    <a:pt x="29" y="225"/>
                  </a:moveTo>
                  <a:cubicBezTo>
                    <a:pt x="13" y="225"/>
                    <a:pt x="13" y="225"/>
                    <a:pt x="13" y="225"/>
                  </a:cubicBezTo>
                  <a:cubicBezTo>
                    <a:pt x="35" y="124"/>
                    <a:pt x="35" y="124"/>
                    <a:pt x="35" y="124"/>
                  </a:cubicBezTo>
                  <a:cubicBezTo>
                    <a:pt x="51" y="11"/>
                    <a:pt x="51" y="11"/>
                    <a:pt x="51" y="11"/>
                  </a:cubicBezTo>
                  <a:cubicBezTo>
                    <a:pt x="65" y="10"/>
                    <a:pt x="65" y="10"/>
                    <a:pt x="65" y="10"/>
                  </a:cubicBezTo>
                  <a:cubicBezTo>
                    <a:pt x="51" y="125"/>
                    <a:pt x="51" y="125"/>
                    <a:pt x="51" y="125"/>
                  </a:cubicBezTo>
                  <a:cubicBezTo>
                    <a:pt x="29" y="225"/>
                    <a:pt x="29" y="225"/>
                    <a:pt x="29" y="225"/>
                  </a:cubicBezTo>
                  <a:close/>
                </a:path>
              </a:pathLst>
            </a:custGeom>
            <a:solidFill>
              <a:srgbClr val="3333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2813"/>
              <a:endParaRPr lang="zh-CN" altLang="en-US" sz="1400">
                <a:solidFill>
                  <a:srgbClr val="000000"/>
                </a:solidFill>
                <a:latin typeface="Calibri" pitchFamily="34" charset="0"/>
              </a:endParaRPr>
            </a:p>
          </p:txBody>
        </p:sp>
        <p:sp>
          <p:nvSpPr>
            <p:cNvPr id="104" name="Freeform 51"/>
            <p:cNvSpPr>
              <a:spLocks/>
            </p:cNvSpPr>
            <p:nvPr/>
          </p:nvSpPr>
          <p:spPr bwMode="auto">
            <a:xfrm>
              <a:off x="5946" y="1718"/>
              <a:ext cx="124" cy="508"/>
            </a:xfrm>
            <a:custGeom>
              <a:avLst/>
              <a:gdLst>
                <a:gd name="T0" fmla="*/ 0 w 124"/>
                <a:gd name="T1" fmla="*/ 508 h 508"/>
                <a:gd name="T2" fmla="*/ 38 w 124"/>
                <a:gd name="T3" fmla="*/ 508 h 508"/>
                <a:gd name="T4" fmla="*/ 90 w 124"/>
                <a:gd name="T5" fmla="*/ 272 h 508"/>
                <a:gd name="T6" fmla="*/ 124 w 124"/>
                <a:gd name="T7" fmla="*/ 0 h 508"/>
                <a:gd name="T8" fmla="*/ 90 w 124"/>
                <a:gd name="T9" fmla="*/ 2 h 508"/>
                <a:gd name="T10" fmla="*/ 52 w 124"/>
                <a:gd name="T11" fmla="*/ 269 h 508"/>
                <a:gd name="T12" fmla="*/ 0 w 124"/>
                <a:gd name="T13" fmla="*/ 508 h 508"/>
                <a:gd name="T14" fmla="*/ 0 w 124"/>
                <a:gd name="T15" fmla="*/ 508 h 508"/>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508"/>
                <a:gd name="T26" fmla="*/ 124 w 124"/>
                <a:gd name="T27" fmla="*/ 508 h 5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508">
                  <a:moveTo>
                    <a:pt x="0" y="508"/>
                  </a:moveTo>
                  <a:lnTo>
                    <a:pt x="38" y="508"/>
                  </a:lnTo>
                  <a:lnTo>
                    <a:pt x="90" y="272"/>
                  </a:lnTo>
                  <a:lnTo>
                    <a:pt x="124" y="0"/>
                  </a:lnTo>
                  <a:lnTo>
                    <a:pt x="90" y="2"/>
                  </a:lnTo>
                  <a:lnTo>
                    <a:pt x="52" y="269"/>
                  </a:lnTo>
                  <a:lnTo>
                    <a:pt x="0" y="508"/>
                  </a:lnTo>
                  <a:close/>
                </a:path>
              </a:pathLst>
            </a:custGeom>
            <a:solidFill>
              <a:srgbClr val="9999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2813"/>
              <a:endParaRPr lang="zh-CN" altLang="en-US" sz="1400">
                <a:solidFill>
                  <a:srgbClr val="000000"/>
                </a:solidFill>
                <a:latin typeface="Calibri" pitchFamily="34" charset="0"/>
              </a:endParaRPr>
            </a:p>
          </p:txBody>
        </p:sp>
        <p:sp>
          <p:nvSpPr>
            <p:cNvPr id="105" name="Freeform 52"/>
            <p:cNvSpPr>
              <a:spLocks/>
            </p:cNvSpPr>
            <p:nvPr/>
          </p:nvSpPr>
          <p:spPr bwMode="auto">
            <a:xfrm>
              <a:off x="5975" y="1349"/>
              <a:ext cx="97" cy="40"/>
            </a:xfrm>
            <a:custGeom>
              <a:avLst/>
              <a:gdLst>
                <a:gd name="T0" fmla="*/ 7 w 41"/>
                <a:gd name="T1" fmla="*/ 0 h 17"/>
                <a:gd name="T2" fmla="*/ 38 w 41"/>
                <a:gd name="T3" fmla="*/ 40 h 17"/>
                <a:gd name="T4" fmla="*/ 97 w 41"/>
                <a:gd name="T5" fmla="*/ 38 h 17"/>
                <a:gd name="T6" fmla="*/ 7 w 41"/>
                <a:gd name="T7" fmla="*/ 0 h 17"/>
                <a:gd name="T8" fmla="*/ 0 60000 65536"/>
                <a:gd name="T9" fmla="*/ 0 60000 65536"/>
                <a:gd name="T10" fmla="*/ 0 60000 65536"/>
                <a:gd name="T11" fmla="*/ 0 60000 65536"/>
                <a:gd name="T12" fmla="*/ 0 w 41"/>
                <a:gd name="T13" fmla="*/ 0 h 17"/>
                <a:gd name="T14" fmla="*/ 41 w 41"/>
                <a:gd name="T15" fmla="*/ 17 h 17"/>
              </a:gdLst>
              <a:ahLst/>
              <a:cxnLst>
                <a:cxn ang="T8">
                  <a:pos x="T0" y="T1"/>
                </a:cxn>
                <a:cxn ang="T9">
                  <a:pos x="T2" y="T3"/>
                </a:cxn>
                <a:cxn ang="T10">
                  <a:pos x="T4" y="T5"/>
                </a:cxn>
                <a:cxn ang="T11">
                  <a:pos x="T6" y="T7"/>
                </a:cxn>
              </a:cxnLst>
              <a:rect l="T12" t="T13" r="T14" b="T15"/>
              <a:pathLst>
                <a:path w="41" h="17">
                  <a:moveTo>
                    <a:pt x="3" y="0"/>
                  </a:moveTo>
                  <a:cubicBezTo>
                    <a:pt x="0" y="7"/>
                    <a:pt x="4" y="13"/>
                    <a:pt x="16" y="17"/>
                  </a:cubicBezTo>
                  <a:cubicBezTo>
                    <a:pt x="41" y="16"/>
                    <a:pt x="41" y="16"/>
                    <a:pt x="41" y="16"/>
                  </a:cubicBezTo>
                  <a:cubicBezTo>
                    <a:pt x="25" y="13"/>
                    <a:pt x="13" y="8"/>
                    <a:pt x="3" y="0"/>
                  </a:cubicBezTo>
                  <a:close/>
                </a:path>
              </a:pathLst>
            </a:custGeom>
            <a:solidFill>
              <a:srgbClr val="A56E4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2813"/>
              <a:endParaRPr lang="zh-CN" altLang="en-US" sz="1400">
                <a:solidFill>
                  <a:srgbClr val="000000"/>
                </a:solidFill>
                <a:latin typeface="Calibri" pitchFamily="34" charset="0"/>
              </a:endParaRPr>
            </a:p>
          </p:txBody>
        </p:sp>
        <p:sp>
          <p:nvSpPr>
            <p:cNvPr id="106" name="Freeform 53"/>
            <p:cNvSpPr>
              <a:spLocks/>
            </p:cNvSpPr>
            <p:nvPr/>
          </p:nvSpPr>
          <p:spPr bwMode="auto">
            <a:xfrm>
              <a:off x="5894" y="1457"/>
              <a:ext cx="107" cy="64"/>
            </a:xfrm>
            <a:custGeom>
              <a:avLst/>
              <a:gdLst>
                <a:gd name="T0" fmla="*/ 0 w 45"/>
                <a:gd name="T1" fmla="*/ 45 h 27"/>
                <a:gd name="T2" fmla="*/ 14 w 45"/>
                <a:gd name="T3" fmla="*/ 64 h 27"/>
                <a:gd name="T4" fmla="*/ 107 w 45"/>
                <a:gd name="T5" fmla="*/ 12 h 27"/>
                <a:gd name="T6" fmla="*/ 86 w 45"/>
                <a:gd name="T7" fmla="*/ 0 h 27"/>
                <a:gd name="T8" fmla="*/ 0 w 45"/>
                <a:gd name="T9" fmla="*/ 45 h 27"/>
                <a:gd name="T10" fmla="*/ 0 60000 65536"/>
                <a:gd name="T11" fmla="*/ 0 60000 65536"/>
                <a:gd name="T12" fmla="*/ 0 60000 65536"/>
                <a:gd name="T13" fmla="*/ 0 60000 65536"/>
                <a:gd name="T14" fmla="*/ 0 60000 65536"/>
                <a:gd name="T15" fmla="*/ 0 w 45"/>
                <a:gd name="T16" fmla="*/ 0 h 27"/>
                <a:gd name="T17" fmla="*/ 45 w 45"/>
                <a:gd name="T18" fmla="*/ 27 h 27"/>
              </a:gdLst>
              <a:ahLst/>
              <a:cxnLst>
                <a:cxn ang="T10">
                  <a:pos x="T0" y="T1"/>
                </a:cxn>
                <a:cxn ang="T11">
                  <a:pos x="T2" y="T3"/>
                </a:cxn>
                <a:cxn ang="T12">
                  <a:pos x="T4" y="T5"/>
                </a:cxn>
                <a:cxn ang="T13">
                  <a:pos x="T6" y="T7"/>
                </a:cxn>
                <a:cxn ang="T14">
                  <a:pos x="T8" y="T9"/>
                </a:cxn>
              </a:cxnLst>
              <a:rect l="T15" t="T16" r="T17" b="T18"/>
              <a:pathLst>
                <a:path w="45" h="27">
                  <a:moveTo>
                    <a:pt x="0" y="19"/>
                  </a:moveTo>
                  <a:cubicBezTo>
                    <a:pt x="0" y="24"/>
                    <a:pt x="2" y="26"/>
                    <a:pt x="6" y="27"/>
                  </a:cubicBezTo>
                  <a:cubicBezTo>
                    <a:pt x="12" y="15"/>
                    <a:pt x="25" y="8"/>
                    <a:pt x="45" y="5"/>
                  </a:cubicBezTo>
                  <a:cubicBezTo>
                    <a:pt x="36" y="0"/>
                    <a:pt x="36" y="0"/>
                    <a:pt x="36" y="0"/>
                  </a:cubicBezTo>
                  <a:cubicBezTo>
                    <a:pt x="22" y="1"/>
                    <a:pt x="10" y="7"/>
                    <a:pt x="0" y="19"/>
                  </a:cubicBezTo>
                  <a:close/>
                </a:path>
              </a:pathLst>
            </a:custGeom>
            <a:solidFill>
              <a:srgbClr val="A56E4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2813"/>
              <a:endParaRPr lang="zh-CN" altLang="en-US" sz="1400">
                <a:solidFill>
                  <a:srgbClr val="000000"/>
                </a:solidFill>
                <a:latin typeface="Calibri" pitchFamily="34" charset="0"/>
              </a:endParaRPr>
            </a:p>
          </p:txBody>
        </p:sp>
        <p:sp>
          <p:nvSpPr>
            <p:cNvPr id="107" name="Freeform 54"/>
            <p:cNvSpPr>
              <a:spLocks/>
            </p:cNvSpPr>
            <p:nvPr/>
          </p:nvSpPr>
          <p:spPr bwMode="auto">
            <a:xfrm>
              <a:off x="5896" y="1422"/>
              <a:ext cx="102" cy="59"/>
            </a:xfrm>
            <a:custGeom>
              <a:avLst/>
              <a:gdLst>
                <a:gd name="T0" fmla="*/ 0 w 43"/>
                <a:gd name="T1" fmla="*/ 42 h 25"/>
                <a:gd name="T2" fmla="*/ 2 w 43"/>
                <a:gd name="T3" fmla="*/ 59 h 25"/>
                <a:gd name="T4" fmla="*/ 102 w 43"/>
                <a:gd name="T5" fmla="*/ 17 h 25"/>
                <a:gd name="T6" fmla="*/ 74 w 43"/>
                <a:gd name="T7" fmla="*/ 0 h 25"/>
                <a:gd name="T8" fmla="*/ 0 w 43"/>
                <a:gd name="T9" fmla="*/ 31 h 25"/>
                <a:gd name="T10" fmla="*/ 0 w 43"/>
                <a:gd name="T11" fmla="*/ 42 h 25"/>
                <a:gd name="T12" fmla="*/ 0 60000 65536"/>
                <a:gd name="T13" fmla="*/ 0 60000 65536"/>
                <a:gd name="T14" fmla="*/ 0 60000 65536"/>
                <a:gd name="T15" fmla="*/ 0 60000 65536"/>
                <a:gd name="T16" fmla="*/ 0 60000 65536"/>
                <a:gd name="T17" fmla="*/ 0 60000 65536"/>
                <a:gd name="T18" fmla="*/ 0 w 43"/>
                <a:gd name="T19" fmla="*/ 0 h 25"/>
                <a:gd name="T20" fmla="*/ 43 w 43"/>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43" h="25">
                  <a:moveTo>
                    <a:pt x="0" y="18"/>
                  </a:moveTo>
                  <a:cubicBezTo>
                    <a:pt x="0" y="20"/>
                    <a:pt x="0" y="22"/>
                    <a:pt x="1" y="25"/>
                  </a:cubicBezTo>
                  <a:cubicBezTo>
                    <a:pt x="10" y="13"/>
                    <a:pt x="24" y="7"/>
                    <a:pt x="43" y="7"/>
                  </a:cubicBezTo>
                  <a:cubicBezTo>
                    <a:pt x="31" y="0"/>
                    <a:pt x="31" y="0"/>
                    <a:pt x="31" y="0"/>
                  </a:cubicBezTo>
                  <a:cubicBezTo>
                    <a:pt x="20" y="2"/>
                    <a:pt x="9" y="6"/>
                    <a:pt x="0" y="13"/>
                  </a:cubicBezTo>
                  <a:cubicBezTo>
                    <a:pt x="0" y="14"/>
                    <a:pt x="0" y="16"/>
                    <a:pt x="0" y="18"/>
                  </a:cubicBezTo>
                  <a:close/>
                </a:path>
              </a:pathLst>
            </a:custGeom>
            <a:solidFill>
              <a:srgbClr val="A56E4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2813"/>
              <a:endParaRPr lang="zh-CN" altLang="en-US" sz="1400">
                <a:solidFill>
                  <a:srgbClr val="000000"/>
                </a:solidFill>
                <a:latin typeface="Calibri" pitchFamily="34" charset="0"/>
              </a:endParaRPr>
            </a:p>
          </p:txBody>
        </p:sp>
        <p:sp>
          <p:nvSpPr>
            <p:cNvPr id="108" name="Freeform 55"/>
            <p:cNvSpPr>
              <a:spLocks/>
            </p:cNvSpPr>
            <p:nvPr/>
          </p:nvSpPr>
          <p:spPr bwMode="auto">
            <a:xfrm>
              <a:off x="5901" y="1493"/>
              <a:ext cx="112" cy="73"/>
            </a:xfrm>
            <a:custGeom>
              <a:avLst/>
              <a:gdLst>
                <a:gd name="T0" fmla="*/ 112 w 47"/>
                <a:gd name="T1" fmla="*/ 14 h 31"/>
                <a:gd name="T2" fmla="*/ 95 w 47"/>
                <a:gd name="T3" fmla="*/ 0 h 31"/>
                <a:gd name="T4" fmla="*/ 0 w 47"/>
                <a:gd name="T5" fmla="*/ 61 h 31"/>
                <a:gd name="T6" fmla="*/ 14 w 47"/>
                <a:gd name="T7" fmla="*/ 73 h 31"/>
                <a:gd name="T8" fmla="*/ 112 w 47"/>
                <a:gd name="T9" fmla="*/ 14 h 31"/>
                <a:gd name="T10" fmla="*/ 0 60000 65536"/>
                <a:gd name="T11" fmla="*/ 0 60000 65536"/>
                <a:gd name="T12" fmla="*/ 0 60000 65536"/>
                <a:gd name="T13" fmla="*/ 0 60000 65536"/>
                <a:gd name="T14" fmla="*/ 0 60000 65536"/>
                <a:gd name="T15" fmla="*/ 0 w 47"/>
                <a:gd name="T16" fmla="*/ 0 h 31"/>
                <a:gd name="T17" fmla="*/ 47 w 47"/>
                <a:gd name="T18" fmla="*/ 31 h 31"/>
              </a:gdLst>
              <a:ahLst/>
              <a:cxnLst>
                <a:cxn ang="T10">
                  <a:pos x="T0" y="T1"/>
                </a:cxn>
                <a:cxn ang="T11">
                  <a:pos x="T2" y="T3"/>
                </a:cxn>
                <a:cxn ang="T12">
                  <a:pos x="T4" y="T5"/>
                </a:cxn>
                <a:cxn ang="T13">
                  <a:pos x="T6" y="T7"/>
                </a:cxn>
                <a:cxn ang="T14">
                  <a:pos x="T8" y="T9"/>
                </a:cxn>
              </a:cxnLst>
              <a:rect l="T15" t="T16" r="T17" b="T18"/>
              <a:pathLst>
                <a:path w="47" h="31">
                  <a:moveTo>
                    <a:pt x="47" y="6"/>
                  </a:moveTo>
                  <a:cubicBezTo>
                    <a:pt x="40" y="0"/>
                    <a:pt x="40" y="0"/>
                    <a:pt x="40" y="0"/>
                  </a:cubicBezTo>
                  <a:cubicBezTo>
                    <a:pt x="26" y="1"/>
                    <a:pt x="13" y="10"/>
                    <a:pt x="0" y="26"/>
                  </a:cubicBezTo>
                  <a:cubicBezTo>
                    <a:pt x="1" y="30"/>
                    <a:pt x="3" y="31"/>
                    <a:pt x="6" y="31"/>
                  </a:cubicBezTo>
                  <a:cubicBezTo>
                    <a:pt x="9" y="18"/>
                    <a:pt x="22" y="10"/>
                    <a:pt x="47" y="6"/>
                  </a:cubicBezTo>
                  <a:close/>
                </a:path>
              </a:pathLst>
            </a:custGeom>
            <a:solidFill>
              <a:srgbClr val="A56E4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2813"/>
              <a:endParaRPr lang="zh-CN" altLang="en-US" sz="1400">
                <a:solidFill>
                  <a:srgbClr val="000000"/>
                </a:solidFill>
                <a:latin typeface="Calibri" pitchFamily="34" charset="0"/>
              </a:endParaRPr>
            </a:p>
          </p:txBody>
        </p:sp>
        <p:sp>
          <p:nvSpPr>
            <p:cNvPr id="109" name="Freeform 56"/>
            <p:cNvSpPr>
              <a:spLocks/>
            </p:cNvSpPr>
            <p:nvPr/>
          </p:nvSpPr>
          <p:spPr bwMode="auto">
            <a:xfrm>
              <a:off x="6348" y="1782"/>
              <a:ext cx="55" cy="210"/>
            </a:xfrm>
            <a:custGeom>
              <a:avLst/>
              <a:gdLst>
                <a:gd name="T0" fmla="*/ 0 w 55"/>
                <a:gd name="T1" fmla="*/ 210 h 210"/>
                <a:gd name="T2" fmla="*/ 55 w 55"/>
                <a:gd name="T3" fmla="*/ 208 h 210"/>
                <a:gd name="T4" fmla="*/ 24 w 55"/>
                <a:gd name="T5" fmla="*/ 0 h 210"/>
                <a:gd name="T6" fmla="*/ 0 w 55"/>
                <a:gd name="T7" fmla="*/ 210 h 210"/>
                <a:gd name="T8" fmla="*/ 0 w 55"/>
                <a:gd name="T9" fmla="*/ 210 h 210"/>
                <a:gd name="T10" fmla="*/ 0 60000 65536"/>
                <a:gd name="T11" fmla="*/ 0 60000 65536"/>
                <a:gd name="T12" fmla="*/ 0 60000 65536"/>
                <a:gd name="T13" fmla="*/ 0 60000 65536"/>
                <a:gd name="T14" fmla="*/ 0 60000 65536"/>
                <a:gd name="T15" fmla="*/ 0 w 55"/>
                <a:gd name="T16" fmla="*/ 0 h 210"/>
                <a:gd name="T17" fmla="*/ 55 w 55"/>
                <a:gd name="T18" fmla="*/ 210 h 210"/>
              </a:gdLst>
              <a:ahLst/>
              <a:cxnLst>
                <a:cxn ang="T10">
                  <a:pos x="T0" y="T1"/>
                </a:cxn>
                <a:cxn ang="T11">
                  <a:pos x="T2" y="T3"/>
                </a:cxn>
                <a:cxn ang="T12">
                  <a:pos x="T4" y="T5"/>
                </a:cxn>
                <a:cxn ang="T13">
                  <a:pos x="T6" y="T7"/>
                </a:cxn>
                <a:cxn ang="T14">
                  <a:pos x="T8" y="T9"/>
                </a:cxn>
              </a:cxnLst>
              <a:rect l="T15" t="T16" r="T17" b="T18"/>
              <a:pathLst>
                <a:path w="55" h="210">
                  <a:moveTo>
                    <a:pt x="0" y="210"/>
                  </a:moveTo>
                  <a:lnTo>
                    <a:pt x="55" y="208"/>
                  </a:lnTo>
                  <a:lnTo>
                    <a:pt x="24" y="0"/>
                  </a:lnTo>
                  <a:lnTo>
                    <a:pt x="0" y="210"/>
                  </a:lnTo>
                  <a:close/>
                </a:path>
              </a:pathLst>
            </a:custGeom>
            <a:solidFill>
              <a:srgbClr val="847C4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2813"/>
              <a:endParaRPr lang="zh-CN" altLang="en-US" sz="1400">
                <a:solidFill>
                  <a:srgbClr val="000000"/>
                </a:solidFill>
                <a:latin typeface="Calibri" pitchFamily="34" charset="0"/>
              </a:endParaRPr>
            </a:p>
          </p:txBody>
        </p:sp>
        <p:sp>
          <p:nvSpPr>
            <p:cNvPr id="110" name="Freeform 57"/>
            <p:cNvSpPr>
              <a:spLocks noEditPoints="1"/>
            </p:cNvSpPr>
            <p:nvPr/>
          </p:nvSpPr>
          <p:spPr bwMode="auto">
            <a:xfrm>
              <a:off x="6003" y="2077"/>
              <a:ext cx="698" cy="1785"/>
            </a:xfrm>
            <a:custGeom>
              <a:avLst/>
              <a:gdLst>
                <a:gd name="T0" fmla="*/ 336 w 293"/>
                <a:gd name="T1" fmla="*/ 0 h 754"/>
                <a:gd name="T2" fmla="*/ 334 w 293"/>
                <a:gd name="T3" fmla="*/ 28 h 754"/>
                <a:gd name="T4" fmla="*/ 114 w 293"/>
                <a:gd name="T5" fmla="*/ 296 h 754"/>
                <a:gd name="T6" fmla="*/ 0 w 293"/>
                <a:gd name="T7" fmla="*/ 277 h 754"/>
                <a:gd name="T8" fmla="*/ 36 w 293"/>
                <a:gd name="T9" fmla="*/ 561 h 754"/>
                <a:gd name="T10" fmla="*/ 67 w 293"/>
                <a:gd name="T11" fmla="*/ 982 h 754"/>
                <a:gd name="T12" fmla="*/ 45 w 293"/>
                <a:gd name="T13" fmla="*/ 1349 h 754"/>
                <a:gd name="T14" fmla="*/ 45 w 293"/>
                <a:gd name="T15" fmla="*/ 1598 h 754"/>
                <a:gd name="T16" fmla="*/ 10 w 293"/>
                <a:gd name="T17" fmla="*/ 1638 h 754"/>
                <a:gd name="T18" fmla="*/ 33 w 293"/>
                <a:gd name="T19" fmla="*/ 1747 h 754"/>
                <a:gd name="T20" fmla="*/ 145 w 293"/>
                <a:gd name="T21" fmla="*/ 1633 h 754"/>
                <a:gd name="T22" fmla="*/ 233 w 293"/>
                <a:gd name="T23" fmla="*/ 784 h 754"/>
                <a:gd name="T24" fmla="*/ 281 w 293"/>
                <a:gd name="T25" fmla="*/ 436 h 754"/>
                <a:gd name="T26" fmla="*/ 391 w 293"/>
                <a:gd name="T27" fmla="*/ 40 h 754"/>
                <a:gd name="T28" fmla="*/ 391 w 293"/>
                <a:gd name="T29" fmla="*/ 367 h 754"/>
                <a:gd name="T30" fmla="*/ 422 w 293"/>
                <a:gd name="T31" fmla="*/ 483 h 754"/>
                <a:gd name="T32" fmla="*/ 465 w 293"/>
                <a:gd name="T33" fmla="*/ 952 h 754"/>
                <a:gd name="T34" fmla="*/ 515 w 293"/>
                <a:gd name="T35" fmla="*/ 1359 h 754"/>
                <a:gd name="T36" fmla="*/ 543 w 293"/>
                <a:gd name="T37" fmla="*/ 1515 h 754"/>
                <a:gd name="T38" fmla="*/ 572 w 293"/>
                <a:gd name="T39" fmla="*/ 1565 h 754"/>
                <a:gd name="T40" fmla="*/ 524 w 293"/>
                <a:gd name="T41" fmla="*/ 1648 h 754"/>
                <a:gd name="T42" fmla="*/ 574 w 293"/>
                <a:gd name="T43" fmla="*/ 1785 h 754"/>
                <a:gd name="T44" fmla="*/ 577 w 293"/>
                <a:gd name="T45" fmla="*/ 1783 h 754"/>
                <a:gd name="T46" fmla="*/ 693 w 293"/>
                <a:gd name="T47" fmla="*/ 1695 h 754"/>
                <a:gd name="T48" fmla="*/ 698 w 293"/>
                <a:gd name="T49" fmla="*/ 1555 h 754"/>
                <a:gd name="T50" fmla="*/ 629 w 293"/>
                <a:gd name="T51" fmla="*/ 1089 h 754"/>
                <a:gd name="T52" fmla="*/ 629 w 293"/>
                <a:gd name="T53" fmla="*/ 663 h 754"/>
                <a:gd name="T54" fmla="*/ 674 w 293"/>
                <a:gd name="T55" fmla="*/ 286 h 754"/>
                <a:gd name="T56" fmla="*/ 641 w 293"/>
                <a:gd name="T57" fmla="*/ 296 h 754"/>
                <a:gd name="T58" fmla="*/ 438 w 293"/>
                <a:gd name="T59" fmla="*/ 104 h 754"/>
                <a:gd name="T60" fmla="*/ 422 w 293"/>
                <a:gd name="T61" fmla="*/ 2 h 754"/>
                <a:gd name="T62" fmla="*/ 336 w 293"/>
                <a:gd name="T63" fmla="*/ 0 h 754"/>
                <a:gd name="T64" fmla="*/ 462 w 293"/>
                <a:gd name="T65" fmla="*/ 469 h 754"/>
                <a:gd name="T66" fmla="*/ 462 w 293"/>
                <a:gd name="T67" fmla="*/ 559 h 754"/>
                <a:gd name="T68" fmla="*/ 524 w 293"/>
                <a:gd name="T69" fmla="*/ 1039 h 754"/>
                <a:gd name="T70" fmla="*/ 596 w 293"/>
                <a:gd name="T71" fmla="*/ 1473 h 754"/>
                <a:gd name="T72" fmla="*/ 629 w 293"/>
                <a:gd name="T73" fmla="*/ 1532 h 754"/>
                <a:gd name="T74" fmla="*/ 605 w 293"/>
                <a:gd name="T75" fmla="*/ 1747 h 754"/>
                <a:gd name="T76" fmla="*/ 586 w 293"/>
                <a:gd name="T77" fmla="*/ 1747 h 754"/>
                <a:gd name="T78" fmla="*/ 555 w 293"/>
                <a:gd name="T79" fmla="*/ 1655 h 754"/>
                <a:gd name="T80" fmla="*/ 607 w 293"/>
                <a:gd name="T81" fmla="*/ 1546 h 754"/>
                <a:gd name="T82" fmla="*/ 565 w 293"/>
                <a:gd name="T83" fmla="*/ 1484 h 754"/>
                <a:gd name="T84" fmla="*/ 500 w 293"/>
                <a:gd name="T85" fmla="*/ 1049 h 754"/>
                <a:gd name="T86" fmla="*/ 441 w 293"/>
                <a:gd name="T87" fmla="*/ 563 h 754"/>
                <a:gd name="T88" fmla="*/ 441 w 293"/>
                <a:gd name="T89" fmla="*/ 483 h 754"/>
                <a:gd name="T90" fmla="*/ 405 w 293"/>
                <a:gd name="T91" fmla="*/ 357 h 754"/>
                <a:gd name="T92" fmla="*/ 405 w 293"/>
                <a:gd name="T93" fmla="*/ 239 h 754"/>
                <a:gd name="T94" fmla="*/ 429 w 293"/>
                <a:gd name="T95" fmla="*/ 369 h 754"/>
                <a:gd name="T96" fmla="*/ 462 w 293"/>
                <a:gd name="T97" fmla="*/ 469 h 754"/>
                <a:gd name="T98" fmla="*/ 43 w 293"/>
                <a:gd name="T99" fmla="*/ 301 h 754"/>
                <a:gd name="T100" fmla="*/ 69 w 293"/>
                <a:gd name="T101" fmla="*/ 457 h 754"/>
                <a:gd name="T102" fmla="*/ 121 w 293"/>
                <a:gd name="T103" fmla="*/ 982 h 754"/>
                <a:gd name="T104" fmla="*/ 100 w 293"/>
                <a:gd name="T105" fmla="*/ 1591 h 754"/>
                <a:gd name="T106" fmla="*/ 43 w 293"/>
                <a:gd name="T107" fmla="*/ 1693 h 754"/>
                <a:gd name="T108" fmla="*/ 43 w 293"/>
                <a:gd name="T109" fmla="*/ 1645 h 754"/>
                <a:gd name="T110" fmla="*/ 69 w 293"/>
                <a:gd name="T111" fmla="*/ 1591 h 754"/>
                <a:gd name="T112" fmla="*/ 95 w 293"/>
                <a:gd name="T113" fmla="*/ 987 h 754"/>
                <a:gd name="T114" fmla="*/ 43 w 293"/>
                <a:gd name="T115" fmla="*/ 459 h 754"/>
                <a:gd name="T116" fmla="*/ 19 w 293"/>
                <a:gd name="T117" fmla="*/ 301 h 754"/>
                <a:gd name="T118" fmla="*/ 43 w 293"/>
                <a:gd name="T119" fmla="*/ 301 h 7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3"/>
                <a:gd name="T181" fmla="*/ 0 h 754"/>
                <a:gd name="T182" fmla="*/ 293 w 293"/>
                <a:gd name="T183" fmla="*/ 754 h 7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3" h="754">
                  <a:moveTo>
                    <a:pt x="141" y="0"/>
                  </a:moveTo>
                  <a:cubicBezTo>
                    <a:pt x="140" y="12"/>
                    <a:pt x="140" y="12"/>
                    <a:pt x="140" y="12"/>
                  </a:cubicBezTo>
                  <a:cubicBezTo>
                    <a:pt x="132" y="100"/>
                    <a:pt x="102" y="137"/>
                    <a:pt x="48" y="125"/>
                  </a:cubicBezTo>
                  <a:cubicBezTo>
                    <a:pt x="0" y="117"/>
                    <a:pt x="0" y="117"/>
                    <a:pt x="0" y="117"/>
                  </a:cubicBezTo>
                  <a:cubicBezTo>
                    <a:pt x="15" y="237"/>
                    <a:pt x="15" y="237"/>
                    <a:pt x="15" y="237"/>
                  </a:cubicBezTo>
                  <a:cubicBezTo>
                    <a:pt x="28" y="415"/>
                    <a:pt x="28" y="415"/>
                    <a:pt x="28" y="415"/>
                  </a:cubicBezTo>
                  <a:cubicBezTo>
                    <a:pt x="19" y="570"/>
                    <a:pt x="19" y="570"/>
                    <a:pt x="19" y="570"/>
                  </a:cubicBezTo>
                  <a:cubicBezTo>
                    <a:pt x="19" y="675"/>
                    <a:pt x="19" y="675"/>
                    <a:pt x="19" y="675"/>
                  </a:cubicBezTo>
                  <a:cubicBezTo>
                    <a:pt x="4" y="692"/>
                    <a:pt x="4" y="692"/>
                    <a:pt x="4" y="692"/>
                  </a:cubicBezTo>
                  <a:cubicBezTo>
                    <a:pt x="14" y="738"/>
                    <a:pt x="14" y="738"/>
                    <a:pt x="14" y="738"/>
                  </a:cubicBezTo>
                  <a:cubicBezTo>
                    <a:pt x="61" y="690"/>
                    <a:pt x="61" y="690"/>
                    <a:pt x="61" y="690"/>
                  </a:cubicBezTo>
                  <a:cubicBezTo>
                    <a:pt x="86" y="589"/>
                    <a:pt x="99" y="469"/>
                    <a:pt x="98" y="331"/>
                  </a:cubicBezTo>
                  <a:cubicBezTo>
                    <a:pt x="118" y="184"/>
                    <a:pt x="118" y="184"/>
                    <a:pt x="118" y="184"/>
                  </a:cubicBezTo>
                  <a:cubicBezTo>
                    <a:pt x="164" y="17"/>
                    <a:pt x="164" y="17"/>
                    <a:pt x="164" y="17"/>
                  </a:cubicBezTo>
                  <a:cubicBezTo>
                    <a:pt x="164" y="155"/>
                    <a:pt x="164" y="155"/>
                    <a:pt x="164" y="155"/>
                  </a:cubicBezTo>
                  <a:cubicBezTo>
                    <a:pt x="177" y="204"/>
                    <a:pt x="177" y="204"/>
                    <a:pt x="177" y="204"/>
                  </a:cubicBezTo>
                  <a:cubicBezTo>
                    <a:pt x="195" y="402"/>
                    <a:pt x="195" y="402"/>
                    <a:pt x="195" y="402"/>
                  </a:cubicBezTo>
                  <a:cubicBezTo>
                    <a:pt x="216" y="574"/>
                    <a:pt x="216" y="574"/>
                    <a:pt x="216" y="574"/>
                  </a:cubicBezTo>
                  <a:cubicBezTo>
                    <a:pt x="228" y="640"/>
                    <a:pt x="228" y="640"/>
                    <a:pt x="228" y="640"/>
                  </a:cubicBezTo>
                  <a:cubicBezTo>
                    <a:pt x="240" y="661"/>
                    <a:pt x="240" y="661"/>
                    <a:pt x="240" y="661"/>
                  </a:cubicBezTo>
                  <a:cubicBezTo>
                    <a:pt x="220" y="696"/>
                    <a:pt x="220" y="696"/>
                    <a:pt x="220" y="696"/>
                  </a:cubicBezTo>
                  <a:cubicBezTo>
                    <a:pt x="219" y="719"/>
                    <a:pt x="226" y="738"/>
                    <a:pt x="241" y="754"/>
                  </a:cubicBezTo>
                  <a:cubicBezTo>
                    <a:pt x="242" y="753"/>
                    <a:pt x="242" y="753"/>
                    <a:pt x="242" y="753"/>
                  </a:cubicBezTo>
                  <a:cubicBezTo>
                    <a:pt x="291" y="716"/>
                    <a:pt x="291" y="716"/>
                    <a:pt x="291" y="716"/>
                  </a:cubicBezTo>
                  <a:cubicBezTo>
                    <a:pt x="293" y="657"/>
                    <a:pt x="293" y="657"/>
                    <a:pt x="293" y="657"/>
                  </a:cubicBezTo>
                  <a:cubicBezTo>
                    <a:pt x="264" y="460"/>
                    <a:pt x="264" y="460"/>
                    <a:pt x="264" y="460"/>
                  </a:cubicBezTo>
                  <a:cubicBezTo>
                    <a:pt x="264" y="280"/>
                    <a:pt x="264" y="280"/>
                    <a:pt x="264" y="280"/>
                  </a:cubicBezTo>
                  <a:cubicBezTo>
                    <a:pt x="283" y="121"/>
                    <a:pt x="283" y="121"/>
                    <a:pt x="283" y="121"/>
                  </a:cubicBezTo>
                  <a:cubicBezTo>
                    <a:pt x="269" y="125"/>
                    <a:pt x="269" y="125"/>
                    <a:pt x="269" y="125"/>
                  </a:cubicBezTo>
                  <a:cubicBezTo>
                    <a:pt x="227" y="137"/>
                    <a:pt x="198" y="110"/>
                    <a:pt x="184" y="44"/>
                  </a:cubicBezTo>
                  <a:cubicBezTo>
                    <a:pt x="177" y="1"/>
                    <a:pt x="177" y="1"/>
                    <a:pt x="177" y="1"/>
                  </a:cubicBezTo>
                  <a:cubicBezTo>
                    <a:pt x="141" y="0"/>
                    <a:pt x="141" y="0"/>
                    <a:pt x="141" y="0"/>
                  </a:cubicBezTo>
                  <a:close/>
                  <a:moveTo>
                    <a:pt x="194" y="198"/>
                  </a:moveTo>
                  <a:cubicBezTo>
                    <a:pt x="194" y="236"/>
                    <a:pt x="194" y="236"/>
                    <a:pt x="194" y="236"/>
                  </a:cubicBezTo>
                  <a:cubicBezTo>
                    <a:pt x="220" y="439"/>
                    <a:pt x="220" y="439"/>
                    <a:pt x="220" y="439"/>
                  </a:cubicBezTo>
                  <a:cubicBezTo>
                    <a:pt x="250" y="622"/>
                    <a:pt x="250" y="622"/>
                    <a:pt x="250" y="622"/>
                  </a:cubicBezTo>
                  <a:cubicBezTo>
                    <a:pt x="264" y="647"/>
                    <a:pt x="264" y="647"/>
                    <a:pt x="264" y="647"/>
                  </a:cubicBezTo>
                  <a:cubicBezTo>
                    <a:pt x="251" y="680"/>
                    <a:pt x="248" y="710"/>
                    <a:pt x="254" y="738"/>
                  </a:cubicBezTo>
                  <a:cubicBezTo>
                    <a:pt x="246" y="738"/>
                    <a:pt x="246" y="738"/>
                    <a:pt x="246" y="738"/>
                  </a:cubicBezTo>
                  <a:cubicBezTo>
                    <a:pt x="233" y="699"/>
                    <a:pt x="233" y="699"/>
                    <a:pt x="233" y="699"/>
                  </a:cubicBezTo>
                  <a:cubicBezTo>
                    <a:pt x="255" y="653"/>
                    <a:pt x="255" y="653"/>
                    <a:pt x="255" y="653"/>
                  </a:cubicBezTo>
                  <a:cubicBezTo>
                    <a:pt x="237" y="627"/>
                    <a:pt x="237" y="627"/>
                    <a:pt x="237" y="627"/>
                  </a:cubicBezTo>
                  <a:cubicBezTo>
                    <a:pt x="210" y="443"/>
                    <a:pt x="210" y="443"/>
                    <a:pt x="210" y="443"/>
                  </a:cubicBezTo>
                  <a:cubicBezTo>
                    <a:pt x="185" y="238"/>
                    <a:pt x="185" y="238"/>
                    <a:pt x="185" y="238"/>
                  </a:cubicBezTo>
                  <a:cubicBezTo>
                    <a:pt x="185" y="204"/>
                    <a:pt x="185" y="204"/>
                    <a:pt x="185" y="204"/>
                  </a:cubicBezTo>
                  <a:cubicBezTo>
                    <a:pt x="170" y="151"/>
                    <a:pt x="170" y="151"/>
                    <a:pt x="170" y="151"/>
                  </a:cubicBezTo>
                  <a:cubicBezTo>
                    <a:pt x="170" y="101"/>
                    <a:pt x="170" y="101"/>
                    <a:pt x="170" y="101"/>
                  </a:cubicBezTo>
                  <a:cubicBezTo>
                    <a:pt x="180" y="156"/>
                    <a:pt x="180" y="156"/>
                    <a:pt x="180" y="156"/>
                  </a:cubicBezTo>
                  <a:cubicBezTo>
                    <a:pt x="194" y="198"/>
                    <a:pt x="194" y="198"/>
                    <a:pt x="194" y="198"/>
                  </a:cubicBezTo>
                  <a:close/>
                  <a:moveTo>
                    <a:pt x="18" y="127"/>
                  </a:moveTo>
                  <a:cubicBezTo>
                    <a:pt x="29" y="193"/>
                    <a:pt x="29" y="193"/>
                    <a:pt x="29" y="193"/>
                  </a:cubicBezTo>
                  <a:cubicBezTo>
                    <a:pt x="51" y="415"/>
                    <a:pt x="51" y="415"/>
                    <a:pt x="51" y="415"/>
                  </a:cubicBezTo>
                  <a:cubicBezTo>
                    <a:pt x="42" y="672"/>
                    <a:pt x="42" y="672"/>
                    <a:pt x="42" y="672"/>
                  </a:cubicBezTo>
                  <a:cubicBezTo>
                    <a:pt x="18" y="715"/>
                    <a:pt x="18" y="715"/>
                    <a:pt x="18" y="715"/>
                  </a:cubicBezTo>
                  <a:cubicBezTo>
                    <a:pt x="18" y="695"/>
                    <a:pt x="18" y="695"/>
                    <a:pt x="18" y="695"/>
                  </a:cubicBezTo>
                  <a:cubicBezTo>
                    <a:pt x="29" y="672"/>
                    <a:pt x="29" y="672"/>
                    <a:pt x="29" y="672"/>
                  </a:cubicBezTo>
                  <a:cubicBezTo>
                    <a:pt x="40" y="417"/>
                    <a:pt x="40" y="417"/>
                    <a:pt x="40" y="417"/>
                  </a:cubicBezTo>
                  <a:cubicBezTo>
                    <a:pt x="18" y="194"/>
                    <a:pt x="18" y="194"/>
                    <a:pt x="18" y="194"/>
                  </a:cubicBezTo>
                  <a:cubicBezTo>
                    <a:pt x="8" y="127"/>
                    <a:pt x="8" y="127"/>
                    <a:pt x="8" y="127"/>
                  </a:cubicBezTo>
                  <a:cubicBezTo>
                    <a:pt x="18" y="127"/>
                    <a:pt x="18" y="127"/>
                    <a:pt x="18" y="127"/>
                  </a:cubicBezTo>
                  <a:close/>
                </a:path>
              </a:pathLst>
            </a:custGeom>
            <a:solidFill>
              <a:srgbClr val="3333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2813"/>
              <a:endParaRPr lang="zh-CN" altLang="en-US" sz="1400">
                <a:solidFill>
                  <a:srgbClr val="000000"/>
                </a:solidFill>
                <a:latin typeface="Calibri" pitchFamily="34" charset="0"/>
              </a:endParaRPr>
            </a:p>
          </p:txBody>
        </p:sp>
        <p:sp>
          <p:nvSpPr>
            <p:cNvPr id="111" name="Freeform 58"/>
            <p:cNvSpPr>
              <a:spLocks/>
            </p:cNvSpPr>
            <p:nvPr/>
          </p:nvSpPr>
          <p:spPr bwMode="auto">
            <a:xfrm>
              <a:off x="6408" y="2316"/>
              <a:ext cx="224" cy="1508"/>
            </a:xfrm>
            <a:custGeom>
              <a:avLst/>
              <a:gdLst>
                <a:gd name="T0" fmla="*/ 57 w 94"/>
                <a:gd name="T1" fmla="*/ 320 h 637"/>
                <a:gd name="T2" fmla="*/ 57 w 94"/>
                <a:gd name="T3" fmla="*/ 230 h 637"/>
                <a:gd name="T4" fmla="*/ 24 w 94"/>
                <a:gd name="T5" fmla="*/ 130 h 637"/>
                <a:gd name="T6" fmla="*/ 0 w 94"/>
                <a:gd name="T7" fmla="*/ 0 h 637"/>
                <a:gd name="T8" fmla="*/ 0 w 94"/>
                <a:gd name="T9" fmla="*/ 118 h 637"/>
                <a:gd name="T10" fmla="*/ 36 w 94"/>
                <a:gd name="T11" fmla="*/ 244 h 637"/>
                <a:gd name="T12" fmla="*/ 36 w 94"/>
                <a:gd name="T13" fmla="*/ 324 h 637"/>
                <a:gd name="T14" fmla="*/ 95 w 94"/>
                <a:gd name="T15" fmla="*/ 810 h 637"/>
                <a:gd name="T16" fmla="*/ 160 w 94"/>
                <a:gd name="T17" fmla="*/ 1245 h 637"/>
                <a:gd name="T18" fmla="*/ 203 w 94"/>
                <a:gd name="T19" fmla="*/ 1307 h 637"/>
                <a:gd name="T20" fmla="*/ 150 w 94"/>
                <a:gd name="T21" fmla="*/ 1416 h 637"/>
                <a:gd name="T22" fmla="*/ 181 w 94"/>
                <a:gd name="T23" fmla="*/ 1508 h 637"/>
                <a:gd name="T24" fmla="*/ 200 w 94"/>
                <a:gd name="T25" fmla="*/ 1508 h 637"/>
                <a:gd name="T26" fmla="*/ 224 w 94"/>
                <a:gd name="T27" fmla="*/ 1293 h 637"/>
                <a:gd name="T28" fmla="*/ 191 w 94"/>
                <a:gd name="T29" fmla="*/ 1233 h 637"/>
                <a:gd name="T30" fmla="*/ 119 w 94"/>
                <a:gd name="T31" fmla="*/ 800 h 637"/>
                <a:gd name="T32" fmla="*/ 57 w 94"/>
                <a:gd name="T33" fmla="*/ 320 h 6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4"/>
                <a:gd name="T52" fmla="*/ 0 h 637"/>
                <a:gd name="T53" fmla="*/ 94 w 94"/>
                <a:gd name="T54" fmla="*/ 637 h 6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4" h="637">
                  <a:moveTo>
                    <a:pt x="24" y="135"/>
                  </a:moveTo>
                  <a:cubicBezTo>
                    <a:pt x="24" y="97"/>
                    <a:pt x="24" y="97"/>
                    <a:pt x="24" y="97"/>
                  </a:cubicBezTo>
                  <a:cubicBezTo>
                    <a:pt x="10" y="55"/>
                    <a:pt x="10" y="55"/>
                    <a:pt x="10" y="55"/>
                  </a:cubicBezTo>
                  <a:cubicBezTo>
                    <a:pt x="0" y="0"/>
                    <a:pt x="0" y="0"/>
                    <a:pt x="0" y="0"/>
                  </a:cubicBezTo>
                  <a:cubicBezTo>
                    <a:pt x="0" y="50"/>
                    <a:pt x="0" y="50"/>
                    <a:pt x="0" y="50"/>
                  </a:cubicBezTo>
                  <a:cubicBezTo>
                    <a:pt x="15" y="103"/>
                    <a:pt x="15" y="103"/>
                    <a:pt x="15" y="103"/>
                  </a:cubicBezTo>
                  <a:cubicBezTo>
                    <a:pt x="15" y="137"/>
                    <a:pt x="15" y="137"/>
                    <a:pt x="15" y="137"/>
                  </a:cubicBezTo>
                  <a:cubicBezTo>
                    <a:pt x="40" y="342"/>
                    <a:pt x="40" y="342"/>
                    <a:pt x="40" y="342"/>
                  </a:cubicBezTo>
                  <a:cubicBezTo>
                    <a:pt x="67" y="526"/>
                    <a:pt x="67" y="526"/>
                    <a:pt x="67" y="526"/>
                  </a:cubicBezTo>
                  <a:cubicBezTo>
                    <a:pt x="85" y="552"/>
                    <a:pt x="85" y="552"/>
                    <a:pt x="85" y="552"/>
                  </a:cubicBezTo>
                  <a:cubicBezTo>
                    <a:pt x="63" y="598"/>
                    <a:pt x="63" y="598"/>
                    <a:pt x="63" y="598"/>
                  </a:cubicBezTo>
                  <a:cubicBezTo>
                    <a:pt x="76" y="637"/>
                    <a:pt x="76" y="637"/>
                    <a:pt x="76" y="637"/>
                  </a:cubicBezTo>
                  <a:cubicBezTo>
                    <a:pt x="84" y="637"/>
                    <a:pt x="84" y="637"/>
                    <a:pt x="84" y="637"/>
                  </a:cubicBezTo>
                  <a:cubicBezTo>
                    <a:pt x="78" y="609"/>
                    <a:pt x="81" y="579"/>
                    <a:pt x="94" y="546"/>
                  </a:cubicBezTo>
                  <a:cubicBezTo>
                    <a:pt x="80" y="521"/>
                    <a:pt x="80" y="521"/>
                    <a:pt x="80" y="521"/>
                  </a:cubicBezTo>
                  <a:cubicBezTo>
                    <a:pt x="50" y="338"/>
                    <a:pt x="50" y="338"/>
                    <a:pt x="50" y="338"/>
                  </a:cubicBezTo>
                  <a:cubicBezTo>
                    <a:pt x="24" y="135"/>
                    <a:pt x="24" y="135"/>
                    <a:pt x="24" y="135"/>
                  </a:cubicBezTo>
                  <a:close/>
                </a:path>
              </a:pathLst>
            </a:custGeom>
            <a:solidFill>
              <a:srgbClr val="9999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2813"/>
              <a:endParaRPr lang="zh-CN" altLang="en-US" sz="1400">
                <a:solidFill>
                  <a:srgbClr val="000000"/>
                </a:solidFill>
                <a:latin typeface="Calibri" pitchFamily="34" charset="0"/>
              </a:endParaRPr>
            </a:p>
          </p:txBody>
        </p:sp>
        <p:sp>
          <p:nvSpPr>
            <p:cNvPr id="112" name="Freeform 59"/>
            <p:cNvSpPr>
              <a:spLocks/>
            </p:cNvSpPr>
            <p:nvPr/>
          </p:nvSpPr>
          <p:spPr bwMode="auto">
            <a:xfrm>
              <a:off x="6022" y="2378"/>
              <a:ext cx="103" cy="1391"/>
            </a:xfrm>
            <a:custGeom>
              <a:avLst/>
              <a:gdLst>
                <a:gd name="T0" fmla="*/ 50 w 103"/>
                <a:gd name="T1" fmla="*/ 156 h 1391"/>
                <a:gd name="T2" fmla="*/ 24 w 103"/>
                <a:gd name="T3" fmla="*/ 0 h 1391"/>
                <a:gd name="T4" fmla="*/ 0 w 103"/>
                <a:gd name="T5" fmla="*/ 0 h 1391"/>
                <a:gd name="T6" fmla="*/ 24 w 103"/>
                <a:gd name="T7" fmla="*/ 159 h 1391"/>
                <a:gd name="T8" fmla="*/ 76 w 103"/>
                <a:gd name="T9" fmla="*/ 686 h 1391"/>
                <a:gd name="T10" fmla="*/ 50 w 103"/>
                <a:gd name="T11" fmla="*/ 1290 h 1391"/>
                <a:gd name="T12" fmla="*/ 24 w 103"/>
                <a:gd name="T13" fmla="*/ 1344 h 1391"/>
                <a:gd name="T14" fmla="*/ 24 w 103"/>
                <a:gd name="T15" fmla="*/ 1391 h 1391"/>
                <a:gd name="T16" fmla="*/ 81 w 103"/>
                <a:gd name="T17" fmla="*/ 1290 h 1391"/>
                <a:gd name="T18" fmla="*/ 103 w 103"/>
                <a:gd name="T19" fmla="*/ 682 h 1391"/>
                <a:gd name="T20" fmla="*/ 50 w 103"/>
                <a:gd name="T21" fmla="*/ 156 h 1391"/>
                <a:gd name="T22" fmla="*/ 50 w 103"/>
                <a:gd name="T23" fmla="*/ 156 h 13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3"/>
                <a:gd name="T37" fmla="*/ 0 h 1391"/>
                <a:gd name="T38" fmla="*/ 103 w 103"/>
                <a:gd name="T39" fmla="*/ 1391 h 13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3" h="1391">
                  <a:moveTo>
                    <a:pt x="50" y="156"/>
                  </a:moveTo>
                  <a:lnTo>
                    <a:pt x="24" y="0"/>
                  </a:lnTo>
                  <a:lnTo>
                    <a:pt x="0" y="0"/>
                  </a:lnTo>
                  <a:lnTo>
                    <a:pt x="24" y="159"/>
                  </a:lnTo>
                  <a:lnTo>
                    <a:pt x="76" y="686"/>
                  </a:lnTo>
                  <a:lnTo>
                    <a:pt x="50" y="1290"/>
                  </a:lnTo>
                  <a:lnTo>
                    <a:pt x="24" y="1344"/>
                  </a:lnTo>
                  <a:lnTo>
                    <a:pt x="24" y="1391"/>
                  </a:lnTo>
                  <a:lnTo>
                    <a:pt x="81" y="1290"/>
                  </a:lnTo>
                  <a:lnTo>
                    <a:pt x="103" y="682"/>
                  </a:lnTo>
                  <a:lnTo>
                    <a:pt x="50" y="156"/>
                  </a:lnTo>
                  <a:close/>
                </a:path>
              </a:pathLst>
            </a:custGeom>
            <a:solidFill>
              <a:srgbClr val="9999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2813"/>
              <a:endParaRPr lang="zh-CN" altLang="en-US" sz="1400">
                <a:solidFill>
                  <a:srgbClr val="000000"/>
                </a:solidFill>
                <a:latin typeface="Calibri" pitchFamily="34" charset="0"/>
              </a:endParaRPr>
            </a:p>
          </p:txBody>
        </p:sp>
        <p:sp>
          <p:nvSpPr>
            <p:cNvPr id="113" name="Freeform 60"/>
            <p:cNvSpPr>
              <a:spLocks/>
            </p:cNvSpPr>
            <p:nvPr/>
          </p:nvSpPr>
          <p:spPr bwMode="auto">
            <a:xfrm>
              <a:off x="6634" y="1311"/>
              <a:ext cx="164" cy="64"/>
            </a:xfrm>
            <a:custGeom>
              <a:avLst/>
              <a:gdLst>
                <a:gd name="T0" fmla="*/ 154 w 69"/>
                <a:gd name="T1" fmla="*/ 12 h 27"/>
                <a:gd name="T2" fmla="*/ 164 w 69"/>
                <a:gd name="T3" fmla="*/ 0 h 27"/>
                <a:gd name="T4" fmla="*/ 57 w 69"/>
                <a:gd name="T5" fmla="*/ 0 h 27"/>
                <a:gd name="T6" fmla="*/ 0 w 69"/>
                <a:gd name="T7" fmla="*/ 64 h 27"/>
                <a:gd name="T8" fmla="*/ 57 w 69"/>
                <a:gd name="T9" fmla="*/ 17 h 27"/>
                <a:gd name="T10" fmla="*/ 154 w 69"/>
                <a:gd name="T11" fmla="*/ 12 h 27"/>
                <a:gd name="T12" fmla="*/ 0 60000 65536"/>
                <a:gd name="T13" fmla="*/ 0 60000 65536"/>
                <a:gd name="T14" fmla="*/ 0 60000 65536"/>
                <a:gd name="T15" fmla="*/ 0 60000 65536"/>
                <a:gd name="T16" fmla="*/ 0 60000 65536"/>
                <a:gd name="T17" fmla="*/ 0 60000 65536"/>
                <a:gd name="T18" fmla="*/ 0 w 69"/>
                <a:gd name="T19" fmla="*/ 0 h 27"/>
                <a:gd name="T20" fmla="*/ 69 w 69"/>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69" h="27">
                  <a:moveTo>
                    <a:pt x="65" y="5"/>
                  </a:moveTo>
                  <a:cubicBezTo>
                    <a:pt x="67" y="3"/>
                    <a:pt x="68" y="2"/>
                    <a:pt x="69" y="0"/>
                  </a:cubicBezTo>
                  <a:cubicBezTo>
                    <a:pt x="24" y="0"/>
                    <a:pt x="24" y="0"/>
                    <a:pt x="24" y="0"/>
                  </a:cubicBezTo>
                  <a:cubicBezTo>
                    <a:pt x="0" y="27"/>
                    <a:pt x="0" y="27"/>
                    <a:pt x="0" y="27"/>
                  </a:cubicBezTo>
                  <a:cubicBezTo>
                    <a:pt x="24" y="7"/>
                    <a:pt x="24" y="7"/>
                    <a:pt x="24" y="7"/>
                  </a:cubicBezTo>
                  <a:cubicBezTo>
                    <a:pt x="65" y="5"/>
                    <a:pt x="65" y="5"/>
                    <a:pt x="65" y="5"/>
                  </a:cubicBezTo>
                  <a:close/>
                </a:path>
              </a:pathLst>
            </a:custGeom>
            <a:solidFill>
              <a:srgbClr val="A56E4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2813"/>
              <a:endParaRPr lang="zh-CN" altLang="en-US" sz="1400">
                <a:solidFill>
                  <a:srgbClr val="000000"/>
                </a:solidFill>
                <a:latin typeface="Calibri" pitchFamily="34" charset="0"/>
              </a:endParaRPr>
            </a:p>
          </p:txBody>
        </p:sp>
        <p:sp>
          <p:nvSpPr>
            <p:cNvPr id="114" name="Freeform 61"/>
            <p:cNvSpPr>
              <a:spLocks/>
            </p:cNvSpPr>
            <p:nvPr/>
          </p:nvSpPr>
          <p:spPr bwMode="auto">
            <a:xfrm>
              <a:off x="6634" y="1320"/>
              <a:ext cx="174" cy="55"/>
            </a:xfrm>
            <a:custGeom>
              <a:avLst/>
              <a:gdLst>
                <a:gd name="T0" fmla="*/ 174 w 73"/>
                <a:gd name="T1" fmla="*/ 0 h 23"/>
                <a:gd name="T2" fmla="*/ 155 w 73"/>
                <a:gd name="T3" fmla="*/ 2 h 23"/>
                <a:gd name="T4" fmla="*/ 57 w 73"/>
                <a:gd name="T5" fmla="*/ 7 h 23"/>
                <a:gd name="T6" fmla="*/ 0 w 73"/>
                <a:gd name="T7" fmla="*/ 55 h 23"/>
                <a:gd name="T8" fmla="*/ 24 w 73"/>
                <a:gd name="T9" fmla="*/ 50 h 23"/>
                <a:gd name="T10" fmla="*/ 45 w 73"/>
                <a:gd name="T11" fmla="*/ 24 h 23"/>
                <a:gd name="T12" fmla="*/ 60 w 73"/>
                <a:gd name="T13" fmla="*/ 17 h 23"/>
                <a:gd name="T14" fmla="*/ 169 w 73"/>
                <a:gd name="T15" fmla="*/ 12 h 23"/>
                <a:gd name="T16" fmla="*/ 174 w 73"/>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23"/>
                <a:gd name="T29" fmla="*/ 73 w 73"/>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23">
                  <a:moveTo>
                    <a:pt x="73" y="0"/>
                  </a:moveTo>
                  <a:cubicBezTo>
                    <a:pt x="65" y="1"/>
                    <a:pt x="65" y="1"/>
                    <a:pt x="65" y="1"/>
                  </a:cubicBezTo>
                  <a:cubicBezTo>
                    <a:pt x="24" y="3"/>
                    <a:pt x="24" y="3"/>
                    <a:pt x="24" y="3"/>
                  </a:cubicBezTo>
                  <a:cubicBezTo>
                    <a:pt x="0" y="23"/>
                    <a:pt x="0" y="23"/>
                    <a:pt x="0" y="23"/>
                  </a:cubicBezTo>
                  <a:cubicBezTo>
                    <a:pt x="10" y="21"/>
                    <a:pt x="10" y="21"/>
                    <a:pt x="10" y="21"/>
                  </a:cubicBezTo>
                  <a:cubicBezTo>
                    <a:pt x="19" y="10"/>
                    <a:pt x="19" y="10"/>
                    <a:pt x="19" y="10"/>
                  </a:cubicBezTo>
                  <a:cubicBezTo>
                    <a:pt x="25" y="7"/>
                    <a:pt x="25" y="7"/>
                    <a:pt x="25" y="7"/>
                  </a:cubicBezTo>
                  <a:cubicBezTo>
                    <a:pt x="71" y="5"/>
                    <a:pt x="71" y="5"/>
                    <a:pt x="71" y="5"/>
                  </a:cubicBezTo>
                  <a:cubicBezTo>
                    <a:pt x="72" y="4"/>
                    <a:pt x="73" y="2"/>
                    <a:pt x="73" y="0"/>
                  </a:cubicBezTo>
                  <a:close/>
                </a:path>
              </a:pathLst>
            </a:custGeom>
            <a:solidFill>
              <a:srgbClr val="DCA56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2813"/>
              <a:endParaRPr lang="zh-CN" altLang="en-US" sz="1400">
                <a:solidFill>
                  <a:srgbClr val="000000"/>
                </a:solidFill>
                <a:latin typeface="Calibri" pitchFamily="34" charset="0"/>
              </a:endParaRPr>
            </a:p>
          </p:txBody>
        </p:sp>
        <p:sp>
          <p:nvSpPr>
            <p:cNvPr id="115" name="Freeform 62"/>
            <p:cNvSpPr>
              <a:spLocks/>
            </p:cNvSpPr>
            <p:nvPr/>
          </p:nvSpPr>
          <p:spPr bwMode="auto">
            <a:xfrm>
              <a:off x="6658" y="1332"/>
              <a:ext cx="145" cy="38"/>
            </a:xfrm>
            <a:custGeom>
              <a:avLst/>
              <a:gdLst>
                <a:gd name="T0" fmla="*/ 116 w 61"/>
                <a:gd name="T1" fmla="*/ 14 h 16"/>
                <a:gd name="T2" fmla="*/ 145 w 61"/>
                <a:gd name="T3" fmla="*/ 0 h 16"/>
                <a:gd name="T4" fmla="*/ 36 w 61"/>
                <a:gd name="T5" fmla="*/ 5 h 16"/>
                <a:gd name="T6" fmla="*/ 21 w 61"/>
                <a:gd name="T7" fmla="*/ 12 h 16"/>
                <a:gd name="T8" fmla="*/ 0 w 61"/>
                <a:gd name="T9" fmla="*/ 38 h 16"/>
                <a:gd name="T10" fmla="*/ 19 w 61"/>
                <a:gd name="T11" fmla="*/ 19 h 16"/>
                <a:gd name="T12" fmla="*/ 116 w 61"/>
                <a:gd name="T13" fmla="*/ 14 h 16"/>
                <a:gd name="T14" fmla="*/ 0 60000 65536"/>
                <a:gd name="T15" fmla="*/ 0 60000 65536"/>
                <a:gd name="T16" fmla="*/ 0 60000 65536"/>
                <a:gd name="T17" fmla="*/ 0 60000 65536"/>
                <a:gd name="T18" fmla="*/ 0 60000 65536"/>
                <a:gd name="T19" fmla="*/ 0 60000 65536"/>
                <a:gd name="T20" fmla="*/ 0 60000 65536"/>
                <a:gd name="T21" fmla="*/ 0 w 61"/>
                <a:gd name="T22" fmla="*/ 0 h 16"/>
                <a:gd name="T23" fmla="*/ 61 w 61"/>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16">
                  <a:moveTo>
                    <a:pt x="49" y="6"/>
                  </a:moveTo>
                  <a:cubicBezTo>
                    <a:pt x="55" y="6"/>
                    <a:pt x="59" y="4"/>
                    <a:pt x="61" y="0"/>
                  </a:cubicBezTo>
                  <a:cubicBezTo>
                    <a:pt x="15" y="2"/>
                    <a:pt x="15" y="2"/>
                    <a:pt x="15" y="2"/>
                  </a:cubicBezTo>
                  <a:cubicBezTo>
                    <a:pt x="9" y="5"/>
                    <a:pt x="9" y="5"/>
                    <a:pt x="9" y="5"/>
                  </a:cubicBezTo>
                  <a:cubicBezTo>
                    <a:pt x="0" y="16"/>
                    <a:pt x="0" y="16"/>
                    <a:pt x="0" y="16"/>
                  </a:cubicBezTo>
                  <a:cubicBezTo>
                    <a:pt x="8" y="8"/>
                    <a:pt x="8" y="8"/>
                    <a:pt x="8" y="8"/>
                  </a:cubicBezTo>
                  <a:cubicBezTo>
                    <a:pt x="23" y="3"/>
                    <a:pt x="36" y="2"/>
                    <a:pt x="49" y="6"/>
                  </a:cubicBezTo>
                  <a:close/>
                </a:path>
              </a:pathLst>
            </a:custGeom>
            <a:solidFill>
              <a:srgbClr val="A56E4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2813"/>
              <a:endParaRPr lang="zh-CN" altLang="en-US" sz="1400">
                <a:solidFill>
                  <a:srgbClr val="000000"/>
                </a:solidFill>
                <a:latin typeface="Calibri" pitchFamily="34" charset="0"/>
              </a:endParaRPr>
            </a:p>
          </p:txBody>
        </p:sp>
        <p:sp>
          <p:nvSpPr>
            <p:cNvPr id="116" name="Freeform 63"/>
            <p:cNvSpPr>
              <a:spLocks/>
            </p:cNvSpPr>
            <p:nvPr/>
          </p:nvSpPr>
          <p:spPr bwMode="auto">
            <a:xfrm>
              <a:off x="6658" y="1337"/>
              <a:ext cx="117" cy="33"/>
            </a:xfrm>
            <a:custGeom>
              <a:avLst/>
              <a:gdLst>
                <a:gd name="T0" fmla="*/ 110 w 49"/>
                <a:gd name="T1" fmla="*/ 17 h 14"/>
                <a:gd name="T2" fmla="*/ 117 w 49"/>
                <a:gd name="T3" fmla="*/ 9 h 14"/>
                <a:gd name="T4" fmla="*/ 19 w 49"/>
                <a:gd name="T5" fmla="*/ 14 h 14"/>
                <a:gd name="T6" fmla="*/ 0 w 49"/>
                <a:gd name="T7" fmla="*/ 33 h 14"/>
                <a:gd name="T8" fmla="*/ 5 w 49"/>
                <a:gd name="T9" fmla="*/ 33 h 14"/>
                <a:gd name="T10" fmla="*/ 110 w 49"/>
                <a:gd name="T11" fmla="*/ 17 h 14"/>
                <a:gd name="T12" fmla="*/ 0 60000 65536"/>
                <a:gd name="T13" fmla="*/ 0 60000 65536"/>
                <a:gd name="T14" fmla="*/ 0 60000 65536"/>
                <a:gd name="T15" fmla="*/ 0 60000 65536"/>
                <a:gd name="T16" fmla="*/ 0 60000 65536"/>
                <a:gd name="T17" fmla="*/ 0 60000 65536"/>
                <a:gd name="T18" fmla="*/ 0 w 49"/>
                <a:gd name="T19" fmla="*/ 0 h 14"/>
                <a:gd name="T20" fmla="*/ 49 w 49"/>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49" h="14">
                  <a:moveTo>
                    <a:pt x="46" y="7"/>
                  </a:moveTo>
                  <a:cubicBezTo>
                    <a:pt x="47" y="6"/>
                    <a:pt x="48" y="5"/>
                    <a:pt x="49" y="4"/>
                  </a:cubicBezTo>
                  <a:cubicBezTo>
                    <a:pt x="36" y="0"/>
                    <a:pt x="23" y="1"/>
                    <a:pt x="8" y="6"/>
                  </a:cubicBezTo>
                  <a:cubicBezTo>
                    <a:pt x="0" y="14"/>
                    <a:pt x="0" y="14"/>
                    <a:pt x="0" y="14"/>
                  </a:cubicBezTo>
                  <a:cubicBezTo>
                    <a:pt x="0" y="14"/>
                    <a:pt x="1" y="14"/>
                    <a:pt x="2" y="14"/>
                  </a:cubicBezTo>
                  <a:cubicBezTo>
                    <a:pt x="46" y="7"/>
                    <a:pt x="46" y="7"/>
                    <a:pt x="46" y="7"/>
                  </a:cubicBezTo>
                  <a:close/>
                </a:path>
              </a:pathLst>
            </a:custGeom>
            <a:solidFill>
              <a:srgbClr val="DCA56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2813"/>
              <a:endParaRPr lang="zh-CN" altLang="en-US" sz="1400">
                <a:solidFill>
                  <a:srgbClr val="000000"/>
                </a:solidFill>
                <a:latin typeface="Calibri" pitchFamily="34" charset="0"/>
              </a:endParaRPr>
            </a:p>
          </p:txBody>
        </p:sp>
        <p:sp>
          <p:nvSpPr>
            <p:cNvPr id="117" name="Freeform 64"/>
            <p:cNvSpPr>
              <a:spLocks/>
            </p:cNvSpPr>
            <p:nvPr/>
          </p:nvSpPr>
          <p:spPr bwMode="auto">
            <a:xfrm>
              <a:off x="6663" y="1353"/>
              <a:ext cx="104" cy="24"/>
            </a:xfrm>
            <a:custGeom>
              <a:avLst/>
              <a:gdLst>
                <a:gd name="T0" fmla="*/ 99 w 44"/>
                <a:gd name="T1" fmla="*/ 0 h 10"/>
                <a:gd name="T2" fmla="*/ 104 w 44"/>
                <a:gd name="T3" fmla="*/ 0 h 10"/>
                <a:gd name="T4" fmla="*/ 0 w 44"/>
                <a:gd name="T5" fmla="*/ 17 h 10"/>
                <a:gd name="T6" fmla="*/ 99 w 44"/>
                <a:gd name="T7" fmla="*/ 0 h 10"/>
                <a:gd name="T8" fmla="*/ 0 60000 65536"/>
                <a:gd name="T9" fmla="*/ 0 60000 65536"/>
                <a:gd name="T10" fmla="*/ 0 60000 65536"/>
                <a:gd name="T11" fmla="*/ 0 60000 65536"/>
                <a:gd name="T12" fmla="*/ 0 w 44"/>
                <a:gd name="T13" fmla="*/ 0 h 10"/>
                <a:gd name="T14" fmla="*/ 44 w 44"/>
                <a:gd name="T15" fmla="*/ 10 h 10"/>
              </a:gdLst>
              <a:ahLst/>
              <a:cxnLst>
                <a:cxn ang="T8">
                  <a:pos x="T0" y="T1"/>
                </a:cxn>
                <a:cxn ang="T9">
                  <a:pos x="T2" y="T3"/>
                </a:cxn>
                <a:cxn ang="T10">
                  <a:pos x="T4" y="T5"/>
                </a:cxn>
                <a:cxn ang="T11">
                  <a:pos x="T6" y="T7"/>
                </a:cxn>
              </a:cxnLst>
              <a:rect l="T12" t="T13" r="T14" b="T15"/>
              <a:pathLst>
                <a:path w="44" h="10">
                  <a:moveTo>
                    <a:pt x="42" y="0"/>
                  </a:moveTo>
                  <a:cubicBezTo>
                    <a:pt x="43" y="0"/>
                    <a:pt x="43" y="0"/>
                    <a:pt x="44" y="0"/>
                  </a:cubicBezTo>
                  <a:cubicBezTo>
                    <a:pt x="0" y="7"/>
                    <a:pt x="0" y="7"/>
                    <a:pt x="0" y="7"/>
                  </a:cubicBezTo>
                  <a:cubicBezTo>
                    <a:pt x="17" y="10"/>
                    <a:pt x="31" y="7"/>
                    <a:pt x="42" y="0"/>
                  </a:cubicBezTo>
                  <a:close/>
                </a:path>
              </a:pathLst>
            </a:custGeom>
            <a:solidFill>
              <a:srgbClr val="A56E4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2813"/>
              <a:endParaRPr lang="zh-CN" altLang="en-US" sz="1400">
                <a:solidFill>
                  <a:srgbClr val="000000"/>
                </a:solidFill>
                <a:latin typeface="Calibri" pitchFamily="34" charset="0"/>
              </a:endParaRPr>
            </a:p>
          </p:txBody>
        </p:sp>
        <p:sp>
          <p:nvSpPr>
            <p:cNvPr id="118" name="Freeform 65"/>
            <p:cNvSpPr>
              <a:spLocks/>
            </p:cNvSpPr>
            <p:nvPr/>
          </p:nvSpPr>
          <p:spPr bwMode="auto">
            <a:xfrm>
              <a:off x="6510" y="1609"/>
              <a:ext cx="26" cy="42"/>
            </a:xfrm>
            <a:custGeom>
              <a:avLst/>
              <a:gdLst>
                <a:gd name="T0" fmla="*/ 0 w 11"/>
                <a:gd name="T1" fmla="*/ 42 h 18"/>
                <a:gd name="T2" fmla="*/ 24 w 11"/>
                <a:gd name="T3" fmla="*/ 40 h 18"/>
                <a:gd name="T4" fmla="*/ 26 w 11"/>
                <a:gd name="T5" fmla="*/ 0 h 18"/>
                <a:gd name="T6" fmla="*/ 0 w 11"/>
                <a:gd name="T7" fmla="*/ 0 h 18"/>
                <a:gd name="T8" fmla="*/ 0 w 11"/>
                <a:gd name="T9" fmla="*/ 42 h 18"/>
                <a:gd name="T10" fmla="*/ 0 60000 65536"/>
                <a:gd name="T11" fmla="*/ 0 60000 65536"/>
                <a:gd name="T12" fmla="*/ 0 60000 65536"/>
                <a:gd name="T13" fmla="*/ 0 60000 65536"/>
                <a:gd name="T14" fmla="*/ 0 60000 65536"/>
                <a:gd name="T15" fmla="*/ 0 w 11"/>
                <a:gd name="T16" fmla="*/ 0 h 18"/>
                <a:gd name="T17" fmla="*/ 11 w 11"/>
                <a:gd name="T18" fmla="*/ 18 h 18"/>
              </a:gdLst>
              <a:ahLst/>
              <a:cxnLst>
                <a:cxn ang="T10">
                  <a:pos x="T0" y="T1"/>
                </a:cxn>
                <a:cxn ang="T11">
                  <a:pos x="T2" y="T3"/>
                </a:cxn>
                <a:cxn ang="T12">
                  <a:pos x="T4" y="T5"/>
                </a:cxn>
                <a:cxn ang="T13">
                  <a:pos x="T6" y="T7"/>
                </a:cxn>
                <a:cxn ang="T14">
                  <a:pos x="T8" y="T9"/>
                </a:cxn>
              </a:cxnLst>
              <a:rect l="T15" t="T16" r="T17" b="T18"/>
              <a:pathLst>
                <a:path w="11" h="18">
                  <a:moveTo>
                    <a:pt x="0" y="18"/>
                  </a:moveTo>
                  <a:cubicBezTo>
                    <a:pt x="10" y="17"/>
                    <a:pt x="10" y="17"/>
                    <a:pt x="10" y="17"/>
                  </a:cubicBezTo>
                  <a:cubicBezTo>
                    <a:pt x="11" y="0"/>
                    <a:pt x="11" y="0"/>
                    <a:pt x="11" y="0"/>
                  </a:cubicBezTo>
                  <a:cubicBezTo>
                    <a:pt x="7" y="0"/>
                    <a:pt x="4" y="0"/>
                    <a:pt x="0" y="0"/>
                  </a:cubicBezTo>
                  <a:cubicBezTo>
                    <a:pt x="0" y="18"/>
                    <a:pt x="0" y="18"/>
                    <a:pt x="0" y="18"/>
                  </a:cubicBezTo>
                  <a:close/>
                </a:path>
              </a:pathLst>
            </a:custGeom>
            <a:solidFill>
              <a:srgbClr val="C8C8C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2813"/>
              <a:endParaRPr lang="zh-CN" altLang="en-US" sz="1400">
                <a:solidFill>
                  <a:srgbClr val="000000"/>
                </a:solidFill>
                <a:latin typeface="Calibri" pitchFamily="34" charset="0"/>
              </a:endParaRPr>
            </a:p>
          </p:txBody>
        </p:sp>
        <p:sp>
          <p:nvSpPr>
            <p:cNvPr id="119" name="Freeform 66"/>
            <p:cNvSpPr>
              <a:spLocks/>
            </p:cNvSpPr>
            <p:nvPr/>
          </p:nvSpPr>
          <p:spPr bwMode="auto">
            <a:xfrm>
              <a:off x="5963" y="2118"/>
              <a:ext cx="431" cy="1900"/>
            </a:xfrm>
            <a:custGeom>
              <a:avLst/>
              <a:gdLst>
                <a:gd name="T0" fmla="*/ 395 w 181"/>
                <a:gd name="T1" fmla="*/ 473 h 803"/>
                <a:gd name="T2" fmla="*/ 431 w 181"/>
                <a:gd name="T3" fmla="*/ 327 h 803"/>
                <a:gd name="T4" fmla="*/ 431 w 181"/>
                <a:gd name="T5" fmla="*/ 0 h 803"/>
                <a:gd name="T6" fmla="*/ 321 w 181"/>
                <a:gd name="T7" fmla="*/ 395 h 803"/>
                <a:gd name="T8" fmla="*/ 274 w 181"/>
                <a:gd name="T9" fmla="*/ 743 h 803"/>
                <a:gd name="T10" fmla="*/ 186 w 181"/>
                <a:gd name="T11" fmla="*/ 1592 h 803"/>
                <a:gd name="T12" fmla="*/ 74 w 181"/>
                <a:gd name="T13" fmla="*/ 1706 h 803"/>
                <a:gd name="T14" fmla="*/ 40 w 181"/>
                <a:gd name="T15" fmla="*/ 1779 h 803"/>
                <a:gd name="T16" fmla="*/ 14 w 181"/>
                <a:gd name="T17" fmla="*/ 1891 h 803"/>
                <a:gd name="T18" fmla="*/ 81 w 181"/>
                <a:gd name="T19" fmla="*/ 1900 h 803"/>
                <a:gd name="T20" fmla="*/ 219 w 181"/>
                <a:gd name="T21" fmla="*/ 1857 h 803"/>
                <a:gd name="T22" fmla="*/ 219 w 181"/>
                <a:gd name="T23" fmla="*/ 1812 h 803"/>
                <a:gd name="T24" fmla="*/ 267 w 181"/>
                <a:gd name="T25" fmla="*/ 1812 h 803"/>
                <a:gd name="T26" fmla="*/ 264 w 181"/>
                <a:gd name="T27" fmla="*/ 1630 h 803"/>
                <a:gd name="T28" fmla="*/ 341 w 181"/>
                <a:gd name="T29" fmla="*/ 1420 h 803"/>
                <a:gd name="T30" fmla="*/ 338 w 181"/>
                <a:gd name="T31" fmla="*/ 1403 h 803"/>
                <a:gd name="T32" fmla="*/ 341 w 181"/>
                <a:gd name="T33" fmla="*/ 928 h 803"/>
                <a:gd name="T34" fmla="*/ 395 w 181"/>
                <a:gd name="T35" fmla="*/ 473 h 8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1"/>
                <a:gd name="T55" fmla="*/ 0 h 803"/>
                <a:gd name="T56" fmla="*/ 181 w 181"/>
                <a:gd name="T57" fmla="*/ 803 h 80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1" h="803">
                  <a:moveTo>
                    <a:pt x="166" y="200"/>
                  </a:moveTo>
                  <a:cubicBezTo>
                    <a:pt x="181" y="138"/>
                    <a:pt x="181" y="138"/>
                    <a:pt x="181" y="138"/>
                  </a:cubicBezTo>
                  <a:cubicBezTo>
                    <a:pt x="181" y="0"/>
                    <a:pt x="181" y="0"/>
                    <a:pt x="181" y="0"/>
                  </a:cubicBezTo>
                  <a:cubicBezTo>
                    <a:pt x="135" y="167"/>
                    <a:pt x="135" y="167"/>
                    <a:pt x="135" y="167"/>
                  </a:cubicBezTo>
                  <a:cubicBezTo>
                    <a:pt x="115" y="314"/>
                    <a:pt x="115" y="314"/>
                    <a:pt x="115" y="314"/>
                  </a:cubicBezTo>
                  <a:cubicBezTo>
                    <a:pt x="116" y="452"/>
                    <a:pt x="103" y="572"/>
                    <a:pt x="78" y="673"/>
                  </a:cubicBezTo>
                  <a:cubicBezTo>
                    <a:pt x="31" y="721"/>
                    <a:pt x="31" y="721"/>
                    <a:pt x="31" y="721"/>
                  </a:cubicBezTo>
                  <a:cubicBezTo>
                    <a:pt x="17" y="752"/>
                    <a:pt x="17" y="752"/>
                    <a:pt x="17" y="752"/>
                  </a:cubicBezTo>
                  <a:cubicBezTo>
                    <a:pt x="3" y="768"/>
                    <a:pt x="0" y="784"/>
                    <a:pt x="6" y="799"/>
                  </a:cubicBezTo>
                  <a:cubicBezTo>
                    <a:pt x="15" y="802"/>
                    <a:pt x="25" y="803"/>
                    <a:pt x="34" y="803"/>
                  </a:cubicBezTo>
                  <a:cubicBezTo>
                    <a:pt x="53" y="803"/>
                    <a:pt x="73" y="797"/>
                    <a:pt x="92" y="785"/>
                  </a:cubicBezTo>
                  <a:cubicBezTo>
                    <a:pt x="92" y="766"/>
                    <a:pt x="92" y="766"/>
                    <a:pt x="92" y="766"/>
                  </a:cubicBezTo>
                  <a:cubicBezTo>
                    <a:pt x="112" y="766"/>
                    <a:pt x="112" y="766"/>
                    <a:pt x="112" y="766"/>
                  </a:cubicBezTo>
                  <a:cubicBezTo>
                    <a:pt x="111" y="689"/>
                    <a:pt x="111" y="689"/>
                    <a:pt x="111" y="689"/>
                  </a:cubicBezTo>
                  <a:cubicBezTo>
                    <a:pt x="132" y="670"/>
                    <a:pt x="142" y="641"/>
                    <a:pt x="143" y="600"/>
                  </a:cubicBezTo>
                  <a:cubicBezTo>
                    <a:pt x="142" y="598"/>
                    <a:pt x="142" y="595"/>
                    <a:pt x="142" y="593"/>
                  </a:cubicBezTo>
                  <a:cubicBezTo>
                    <a:pt x="137" y="528"/>
                    <a:pt x="137" y="461"/>
                    <a:pt x="143" y="392"/>
                  </a:cubicBezTo>
                  <a:cubicBezTo>
                    <a:pt x="166" y="200"/>
                    <a:pt x="166" y="200"/>
                    <a:pt x="166" y="200"/>
                  </a:cubicBezTo>
                  <a:close/>
                </a:path>
              </a:pathLst>
            </a:cu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2813"/>
              <a:endParaRPr lang="zh-CN" altLang="en-US" sz="1400">
                <a:solidFill>
                  <a:srgbClr val="000000"/>
                </a:solidFill>
                <a:latin typeface="Calibri" pitchFamily="34" charset="0"/>
              </a:endParaRPr>
            </a:p>
          </p:txBody>
        </p:sp>
      </p:grpSp>
      <p:grpSp>
        <p:nvGrpSpPr>
          <p:cNvPr id="45" name="组合 102"/>
          <p:cNvGrpSpPr/>
          <p:nvPr/>
        </p:nvGrpSpPr>
        <p:grpSpPr>
          <a:xfrm>
            <a:off x="6232103" y="2776224"/>
            <a:ext cx="2198938" cy="2171790"/>
            <a:chOff x="5740392" y="3574125"/>
            <a:chExt cx="2862009" cy="2826675"/>
          </a:xfrm>
          <a:effectLst>
            <a:outerShdw blurRad="50800" dist="63500" dir="2700000" algn="tl" rotWithShape="0">
              <a:prstClr val="black">
                <a:alpha val="40000"/>
              </a:prstClr>
            </a:outerShdw>
          </a:effectLst>
        </p:grpSpPr>
        <p:grpSp>
          <p:nvGrpSpPr>
            <p:cNvPr id="48" name="组合 103"/>
            <p:cNvGrpSpPr/>
            <p:nvPr/>
          </p:nvGrpSpPr>
          <p:grpSpPr>
            <a:xfrm>
              <a:off x="5740392" y="3574125"/>
              <a:ext cx="2862009" cy="2826675"/>
              <a:chOff x="5941296" y="3436027"/>
              <a:chExt cx="2734853" cy="2701089"/>
            </a:xfrm>
          </p:grpSpPr>
          <p:grpSp>
            <p:nvGrpSpPr>
              <p:cNvPr id="53" name="组合 108"/>
              <p:cNvGrpSpPr/>
              <p:nvPr/>
            </p:nvGrpSpPr>
            <p:grpSpPr>
              <a:xfrm rot="10800000">
                <a:off x="5943600" y="3801760"/>
                <a:ext cx="2732549" cy="1952677"/>
                <a:chOff x="2844442" y="1031260"/>
                <a:chExt cx="2732549" cy="1952677"/>
              </a:xfrm>
            </p:grpSpPr>
            <p:sp>
              <p:nvSpPr>
                <p:cNvPr id="55" name="任意多边形 54"/>
                <p:cNvSpPr/>
                <p:nvPr/>
              </p:nvSpPr>
              <p:spPr>
                <a:xfrm>
                  <a:off x="2844442" y="1031260"/>
                  <a:ext cx="2732549" cy="1952677"/>
                </a:xfrm>
                <a:custGeom>
                  <a:avLst/>
                  <a:gdLst>
                    <a:gd name="connsiteX0" fmla="*/ 2077705 w 2732549"/>
                    <a:gd name="connsiteY0" fmla="*/ 0 h 1952677"/>
                    <a:gd name="connsiteX1" fmla="*/ 2732549 w 2732549"/>
                    <a:gd name="connsiteY1" fmla="*/ 654844 h 1952677"/>
                    <a:gd name="connsiteX2" fmla="*/ 2332600 w 2732549"/>
                    <a:gd name="connsiteY2" fmla="*/ 1258227 h 1952677"/>
                    <a:gd name="connsiteX3" fmla="*/ 2310273 w 2732549"/>
                    <a:gd name="connsiteY3" fmla="*/ 1265158 h 1952677"/>
                    <a:gd name="connsiteX4" fmla="*/ 2310273 w 2732549"/>
                    <a:gd name="connsiteY4" fmla="*/ 1952677 h 1952677"/>
                    <a:gd name="connsiteX5" fmla="*/ 468749 w 2732549"/>
                    <a:gd name="connsiteY5" fmla="*/ 1952677 h 1952677"/>
                    <a:gd name="connsiteX6" fmla="*/ 0 w 2732549"/>
                    <a:gd name="connsiteY6" fmla="*/ 1483928 h 1952677"/>
                    <a:gd name="connsiteX7" fmla="*/ 0 w 2732549"/>
                    <a:gd name="connsiteY7" fmla="*/ 503238 h 1952677"/>
                    <a:gd name="connsiteX8" fmla="*/ 1442259 w 2732549"/>
                    <a:gd name="connsiteY8" fmla="*/ 503238 h 1952677"/>
                    <a:gd name="connsiteX9" fmla="*/ 1474322 w 2732549"/>
                    <a:gd name="connsiteY9" fmla="*/ 399949 h 1952677"/>
                    <a:gd name="connsiteX10" fmla="*/ 2077705 w 2732549"/>
                    <a:gd name="connsiteY10" fmla="*/ 0 h 1952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32549" h="1952677">
                      <a:moveTo>
                        <a:pt x="2077705" y="0"/>
                      </a:moveTo>
                      <a:cubicBezTo>
                        <a:pt x="2439365" y="0"/>
                        <a:pt x="2732549" y="293184"/>
                        <a:pt x="2732549" y="654844"/>
                      </a:cubicBezTo>
                      <a:cubicBezTo>
                        <a:pt x="2732549" y="926089"/>
                        <a:pt x="2567633" y="1158816"/>
                        <a:pt x="2332600" y="1258227"/>
                      </a:cubicBezTo>
                      <a:lnTo>
                        <a:pt x="2310273" y="1265158"/>
                      </a:lnTo>
                      <a:lnTo>
                        <a:pt x="2310273" y="1952677"/>
                      </a:lnTo>
                      <a:lnTo>
                        <a:pt x="468749" y="1952677"/>
                      </a:lnTo>
                      <a:lnTo>
                        <a:pt x="0" y="1483928"/>
                      </a:lnTo>
                      <a:lnTo>
                        <a:pt x="0" y="503238"/>
                      </a:lnTo>
                      <a:lnTo>
                        <a:pt x="1442259" y="503238"/>
                      </a:lnTo>
                      <a:lnTo>
                        <a:pt x="1474322" y="399949"/>
                      </a:lnTo>
                      <a:cubicBezTo>
                        <a:pt x="1573733" y="164916"/>
                        <a:pt x="1806460" y="0"/>
                        <a:pt x="2077705"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lang="zh-CN" altLang="en-US" sz="1400">
                    <a:solidFill>
                      <a:prstClr val="white"/>
                    </a:solidFill>
                  </a:endParaRPr>
                </a:p>
              </p:txBody>
            </p:sp>
            <p:sp>
              <p:nvSpPr>
                <p:cNvPr id="57" name="椭圆 56"/>
                <p:cNvSpPr/>
                <p:nvPr/>
              </p:nvSpPr>
              <p:spPr>
                <a:xfrm>
                  <a:off x="4417859" y="1178642"/>
                  <a:ext cx="1006987" cy="10069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lang="zh-CN" altLang="en-US" sz="1400">
                    <a:solidFill>
                      <a:prstClr val="white"/>
                    </a:solidFill>
                  </a:endParaRPr>
                </a:p>
              </p:txBody>
            </p:sp>
          </p:grpSp>
          <p:sp>
            <p:nvSpPr>
              <p:cNvPr id="54" name="任意多边形 53"/>
              <p:cNvSpPr/>
              <p:nvPr/>
            </p:nvSpPr>
            <p:spPr>
              <a:xfrm rot="13377208">
                <a:off x="5941296" y="3436027"/>
                <a:ext cx="2680000" cy="2701089"/>
              </a:xfrm>
              <a:custGeom>
                <a:avLst/>
                <a:gdLst>
                  <a:gd name="connsiteX0" fmla="*/ 327245 w 2680000"/>
                  <a:gd name="connsiteY0" fmla="*/ 1654670 h 2701089"/>
                  <a:gd name="connsiteX1" fmla="*/ 329015 w 2680000"/>
                  <a:gd name="connsiteY1" fmla="*/ 1654670 h 2701089"/>
                  <a:gd name="connsiteX2" fmla="*/ 1441 w 2680000"/>
                  <a:gd name="connsiteY2" fmla="*/ 1959641 h 2701089"/>
                  <a:gd name="connsiteX3" fmla="*/ 669441 w 2680000"/>
                  <a:gd name="connsiteY3" fmla="*/ 2677152 h 2701089"/>
                  <a:gd name="connsiteX4" fmla="*/ 668246 w 2680000"/>
                  <a:gd name="connsiteY4" fmla="*/ 2677109 h 2701089"/>
                  <a:gd name="connsiteX5" fmla="*/ 0 w 2680000"/>
                  <a:gd name="connsiteY5" fmla="*/ 1959335 h 2701089"/>
                  <a:gd name="connsiteX6" fmla="*/ 1179220 w 2680000"/>
                  <a:gd name="connsiteY6" fmla="*/ 175561 h 2701089"/>
                  <a:gd name="connsiteX7" fmla="*/ 2104718 w 2680000"/>
                  <a:gd name="connsiteY7" fmla="*/ 208632 h 2701089"/>
                  <a:gd name="connsiteX8" fmla="*/ 2223140 w 2680000"/>
                  <a:gd name="connsiteY8" fmla="*/ 922780 h 2701089"/>
                  <a:gd name="connsiteX9" fmla="*/ 2211522 w 2680000"/>
                  <a:gd name="connsiteY9" fmla="*/ 943066 h 2701089"/>
                  <a:gd name="connsiteX10" fmla="*/ 2680000 w 2680000"/>
                  <a:gd name="connsiteY10" fmla="*/ 1446267 h 2701089"/>
                  <a:gd name="connsiteX11" fmla="*/ 1332175 w 2680000"/>
                  <a:gd name="connsiteY11" fmla="*/ 2701089 h 2701089"/>
                  <a:gd name="connsiteX12" fmla="*/ 669687 w 2680000"/>
                  <a:gd name="connsiteY12" fmla="*/ 2677415 h 2701089"/>
                  <a:gd name="connsiteX13" fmla="*/ 669441 w 2680000"/>
                  <a:gd name="connsiteY13" fmla="*/ 2677152 h 2701089"/>
                  <a:gd name="connsiteX14" fmla="*/ 1330735 w 2680000"/>
                  <a:gd name="connsiteY14" fmla="*/ 2700782 h 2701089"/>
                  <a:gd name="connsiteX15" fmla="*/ 2454381 w 2680000"/>
                  <a:gd name="connsiteY15" fmla="*/ 1654670 h 2701089"/>
                  <a:gd name="connsiteX16" fmla="*/ 329015 w 2680000"/>
                  <a:gd name="connsiteY16" fmla="*/ 1654670 h 2701089"/>
                  <a:gd name="connsiteX17" fmla="*/ 1057041 w 2680000"/>
                  <a:gd name="connsiteY17" fmla="*/ 976880 h 2701089"/>
                  <a:gd name="connsiteX18" fmla="*/ 1010126 w 2680000"/>
                  <a:gd name="connsiteY18" fmla="*/ 879434 h 2701089"/>
                  <a:gd name="connsiteX19" fmla="*/ 1179220 w 2680000"/>
                  <a:gd name="connsiteY19" fmla="*/ 175561 h 270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80000" h="2701089">
                    <a:moveTo>
                      <a:pt x="327245" y="1654670"/>
                    </a:moveTo>
                    <a:lnTo>
                      <a:pt x="329015" y="1654670"/>
                    </a:lnTo>
                    <a:lnTo>
                      <a:pt x="1441" y="1959641"/>
                    </a:lnTo>
                    <a:lnTo>
                      <a:pt x="669441" y="2677152"/>
                    </a:lnTo>
                    <a:lnTo>
                      <a:pt x="668246" y="2677109"/>
                    </a:lnTo>
                    <a:lnTo>
                      <a:pt x="0" y="1959335"/>
                    </a:lnTo>
                    <a:close/>
                    <a:moveTo>
                      <a:pt x="1179220" y="175561"/>
                    </a:moveTo>
                    <a:cubicBezTo>
                      <a:pt x="1443921" y="-70876"/>
                      <a:pt x="1858282" y="-56069"/>
                      <a:pt x="2104718" y="208632"/>
                    </a:cubicBezTo>
                    <a:cubicBezTo>
                      <a:pt x="2289546" y="407159"/>
                      <a:pt x="2327424" y="689868"/>
                      <a:pt x="2223140" y="922780"/>
                    </a:cubicBezTo>
                    <a:lnTo>
                      <a:pt x="2211522" y="943066"/>
                    </a:lnTo>
                    <a:lnTo>
                      <a:pt x="2680000" y="1446267"/>
                    </a:lnTo>
                    <a:lnTo>
                      <a:pt x="1332175" y="2701089"/>
                    </a:lnTo>
                    <a:lnTo>
                      <a:pt x="669687" y="2677415"/>
                    </a:lnTo>
                    <a:lnTo>
                      <a:pt x="669441" y="2677152"/>
                    </a:lnTo>
                    <a:lnTo>
                      <a:pt x="1330735" y="2700782"/>
                    </a:lnTo>
                    <a:lnTo>
                      <a:pt x="2454381" y="1654670"/>
                    </a:lnTo>
                    <a:lnTo>
                      <a:pt x="329015" y="1654670"/>
                    </a:lnTo>
                    <a:lnTo>
                      <a:pt x="1057041" y="976880"/>
                    </a:lnTo>
                    <a:lnTo>
                      <a:pt x="1010126" y="879434"/>
                    </a:lnTo>
                    <a:cubicBezTo>
                      <a:pt x="922733" y="639673"/>
                      <a:pt x="980693" y="360388"/>
                      <a:pt x="1179220" y="175561"/>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lang="zh-CN" altLang="en-US" sz="1400">
                  <a:solidFill>
                    <a:prstClr val="white"/>
                  </a:solidFill>
                </a:endParaRPr>
              </a:p>
            </p:txBody>
          </p:sp>
        </p:grpSp>
        <p:grpSp>
          <p:nvGrpSpPr>
            <p:cNvPr id="49" name="组合 104"/>
            <p:cNvGrpSpPr/>
            <p:nvPr/>
          </p:nvGrpSpPr>
          <p:grpSpPr>
            <a:xfrm>
              <a:off x="5902021" y="4896231"/>
              <a:ext cx="1053806" cy="912936"/>
              <a:chOff x="4826330" y="898685"/>
              <a:chExt cx="1275321" cy="1104839"/>
            </a:xfrm>
          </p:grpSpPr>
          <p:sp>
            <p:nvSpPr>
              <p:cNvPr id="51" name="文本框 106"/>
              <p:cNvSpPr txBox="1"/>
              <p:nvPr/>
            </p:nvSpPr>
            <p:spPr>
              <a:xfrm>
                <a:off x="4826330" y="898685"/>
                <a:ext cx="1275321" cy="824140"/>
              </a:xfrm>
              <a:prstGeom prst="rect">
                <a:avLst/>
              </a:prstGeom>
              <a:noFill/>
            </p:spPr>
            <p:txBody>
              <a:bodyPr>
                <a:spAutoFit/>
              </a:bodyPr>
              <a:lstStyle/>
              <a:p>
                <a:pPr algn="ctr" defTabSz="914377" fontAlgn="auto">
                  <a:spcBef>
                    <a:spcPts val="0"/>
                  </a:spcBef>
                  <a:spcAft>
                    <a:spcPts val="0"/>
                  </a:spcAft>
                  <a:defRPr/>
                </a:pPr>
                <a:r>
                  <a:rPr lang="en-US" altLang="zh-CN" sz="2800" dirty="0">
                    <a:solidFill>
                      <a:prstClr val="white">
                        <a:lumMod val="50000"/>
                      </a:prstClr>
                    </a:solidFill>
                    <a:latin typeface="Impact" panose="020B0806030902050204" pitchFamily="34" charset="0"/>
                    <a:ea typeface="+mn-ea"/>
                  </a:rPr>
                  <a:t>04</a:t>
                </a:r>
                <a:endParaRPr lang="zh-CN" altLang="en-US" sz="2800" dirty="0">
                  <a:solidFill>
                    <a:prstClr val="white">
                      <a:lumMod val="50000"/>
                    </a:prstClr>
                  </a:solidFill>
                  <a:latin typeface="Impact" panose="020B0806030902050204" pitchFamily="34" charset="0"/>
                  <a:ea typeface="+mn-ea"/>
                </a:endParaRPr>
              </a:p>
            </p:txBody>
          </p:sp>
          <p:sp>
            <p:nvSpPr>
              <p:cNvPr id="52" name="文本框 107"/>
              <p:cNvSpPr txBox="1"/>
              <p:nvPr/>
            </p:nvSpPr>
            <p:spPr>
              <a:xfrm>
                <a:off x="4884816" y="1518735"/>
                <a:ext cx="1158352" cy="484789"/>
              </a:xfrm>
              <a:prstGeom prst="rect">
                <a:avLst/>
              </a:prstGeom>
              <a:noFill/>
            </p:spPr>
            <p:txBody>
              <a:bodyPr>
                <a:spAutoFit/>
              </a:bodyPr>
              <a:lstStyle/>
              <a:p>
                <a:pPr algn="ctr" defTabSz="914377" fontAlgn="auto">
                  <a:spcBef>
                    <a:spcPts val="0"/>
                  </a:spcBef>
                  <a:spcAft>
                    <a:spcPts val="0"/>
                  </a:spcAft>
                  <a:defRPr/>
                </a:pPr>
                <a:r>
                  <a:rPr lang="en-US" altLang="zh-CN" sz="1400" dirty="0">
                    <a:solidFill>
                      <a:prstClr val="white">
                        <a:lumMod val="50000"/>
                      </a:prstClr>
                    </a:solidFill>
                    <a:latin typeface="Impact" panose="020B0806030902050204" pitchFamily="34" charset="0"/>
                    <a:ea typeface="+mn-ea"/>
                  </a:rPr>
                  <a:t>Title</a:t>
                </a:r>
              </a:p>
            </p:txBody>
          </p:sp>
        </p:grpSp>
        <p:sp>
          <p:nvSpPr>
            <p:cNvPr id="50" name="文本框 105"/>
            <p:cNvSpPr txBox="1"/>
            <p:nvPr/>
          </p:nvSpPr>
          <p:spPr>
            <a:xfrm>
              <a:off x="6814343" y="4373950"/>
              <a:ext cx="1689470" cy="913332"/>
            </a:xfrm>
            <a:prstGeom prst="rect">
              <a:avLst/>
            </a:prstGeom>
            <a:noFill/>
          </p:spPr>
          <p:txBody>
            <a:bodyPr>
              <a:spAutoFit/>
            </a:bodyPr>
            <a:lstStyle/>
            <a:p>
              <a:pPr defTabSz="914377" fontAlgn="auto">
                <a:lnSpc>
                  <a:spcPct val="120000"/>
                </a:lnSpc>
                <a:spcBef>
                  <a:spcPts val="0"/>
                </a:spcBef>
                <a:spcAft>
                  <a:spcPts val="0"/>
                </a:spcAft>
                <a:defRPr/>
              </a:pPr>
              <a:r>
                <a:rPr lang="zh-CN" altLang="en-US" sz="1100" dirty="0">
                  <a:solidFill>
                    <a:prstClr val="white"/>
                  </a:solidFill>
                  <a:latin typeface="微软雅黑" panose="020B0503020204020204" pitchFamily="34" charset="-122"/>
                  <a:ea typeface="微软雅黑" panose="020B0503020204020204" pitchFamily="34" charset="-122"/>
                </a:rPr>
                <a:t>请输入文本内容请输入文本内容请输入文本内容</a:t>
              </a:r>
            </a:p>
          </p:txBody>
        </p:sp>
      </p:grpSp>
      <p:sp>
        <p:nvSpPr>
          <p:cNvPr id="46" name="TextBox 634"/>
          <p:cNvSpPr txBox="1"/>
          <p:nvPr/>
        </p:nvSpPr>
        <p:spPr>
          <a:xfrm>
            <a:off x="550529" y="1849225"/>
            <a:ext cx="2987064" cy="2677656"/>
          </a:xfrm>
          <a:prstGeom prst="rect">
            <a:avLst/>
          </a:prstGeom>
          <a:noFill/>
        </p:spPr>
        <p:txBody>
          <a:bodyPr>
            <a:spAutoFit/>
          </a:bodyPr>
          <a:lstStyle/>
          <a:p>
            <a:r>
              <a:rPr lang="zh-CN" altLang="en-US" sz="1200" dirty="0">
                <a:latin typeface="宋体" panose="02010600030101010101" pitchFamily="2" charset="-122"/>
                <a:ea typeface="宋体" panose="02010600030101010101" pitchFamily="2" charset="-122"/>
              </a:rPr>
              <a:t>单击此处添加文本单击此处添加文本</a:t>
            </a:r>
            <a:endParaRPr lang="en-US" altLang="zh-CN" sz="1200" dirty="0">
              <a:latin typeface="宋体" panose="02010600030101010101" pitchFamily="2" charset="-122"/>
              <a:ea typeface="宋体" panose="02010600030101010101" pitchFamily="2" charset="-122"/>
            </a:endParaRPr>
          </a:p>
          <a:p>
            <a:r>
              <a:rPr lang="zh-CN" altLang="en-US" sz="1200" dirty="0">
                <a:latin typeface="宋体" panose="02010600030101010101" pitchFamily="2" charset="-122"/>
                <a:ea typeface="宋体" panose="02010600030101010101" pitchFamily="2" charset="-122"/>
              </a:rPr>
              <a:t>单击此处添加文本单击此处添加文本</a:t>
            </a:r>
            <a:endParaRPr lang="en-US" altLang="zh-CN" sz="1200" dirty="0">
              <a:latin typeface="宋体" panose="02010600030101010101" pitchFamily="2" charset="-122"/>
              <a:ea typeface="宋体" panose="02010600030101010101" pitchFamily="2" charset="-122"/>
            </a:endParaRPr>
          </a:p>
          <a:p>
            <a:r>
              <a:rPr lang="zh-CN" altLang="en-US" sz="1200" dirty="0">
                <a:latin typeface="宋体" panose="02010600030101010101" pitchFamily="2" charset="-122"/>
                <a:ea typeface="宋体" panose="02010600030101010101" pitchFamily="2" charset="-122"/>
              </a:rPr>
              <a:t>单击此处添加文本单击此处添加</a:t>
            </a:r>
            <a:r>
              <a:rPr lang="zh-CN" altLang="en-US" sz="1200" dirty="0" smtClean="0">
                <a:latin typeface="宋体" panose="02010600030101010101" pitchFamily="2" charset="-122"/>
                <a:ea typeface="宋体" panose="02010600030101010101" pitchFamily="2" charset="-122"/>
              </a:rPr>
              <a:t>文本</a:t>
            </a:r>
            <a:endParaRPr lang="en-US" altLang="zh-CN" sz="1200" dirty="0" smtClean="0">
              <a:latin typeface="宋体" panose="02010600030101010101" pitchFamily="2" charset="-122"/>
              <a:ea typeface="宋体" panose="02010600030101010101" pitchFamily="2" charset="-122"/>
            </a:endParaRPr>
          </a:p>
          <a:p>
            <a:r>
              <a:rPr lang="zh-CN" altLang="en-US" sz="1200" dirty="0" smtClean="0">
                <a:latin typeface="宋体" panose="02010600030101010101" pitchFamily="2" charset="-122"/>
                <a:ea typeface="宋体" panose="02010600030101010101" pitchFamily="2" charset="-122"/>
              </a:rPr>
              <a:t>单击</a:t>
            </a:r>
            <a:r>
              <a:rPr lang="zh-CN" altLang="en-US" sz="1200" dirty="0">
                <a:latin typeface="宋体" panose="02010600030101010101" pitchFamily="2" charset="-122"/>
                <a:ea typeface="宋体" panose="02010600030101010101" pitchFamily="2" charset="-122"/>
              </a:rPr>
              <a:t>此处添加文本单击此处添加文本</a:t>
            </a:r>
            <a:endParaRPr lang="en-US" altLang="zh-CN" sz="1200" dirty="0">
              <a:latin typeface="宋体" panose="02010600030101010101" pitchFamily="2" charset="-122"/>
              <a:ea typeface="宋体" panose="02010600030101010101" pitchFamily="2" charset="-122"/>
            </a:endParaRPr>
          </a:p>
          <a:p>
            <a:r>
              <a:rPr lang="zh-CN" altLang="en-US" sz="1200" dirty="0">
                <a:latin typeface="宋体" panose="02010600030101010101" pitchFamily="2" charset="-122"/>
                <a:ea typeface="宋体" panose="02010600030101010101" pitchFamily="2" charset="-122"/>
              </a:rPr>
              <a:t>单击此处添加文本单击此处添加文本</a:t>
            </a:r>
            <a:endParaRPr lang="en-US" altLang="zh-CN" sz="1200" dirty="0">
              <a:latin typeface="宋体" panose="02010600030101010101" pitchFamily="2" charset="-122"/>
              <a:ea typeface="宋体" panose="02010600030101010101" pitchFamily="2" charset="-122"/>
            </a:endParaRPr>
          </a:p>
          <a:p>
            <a:r>
              <a:rPr lang="zh-CN" altLang="en-US" sz="1200" dirty="0">
                <a:latin typeface="宋体" panose="02010600030101010101" pitchFamily="2" charset="-122"/>
                <a:ea typeface="宋体" panose="02010600030101010101" pitchFamily="2" charset="-122"/>
              </a:rPr>
              <a:t>单击此处添加文本单击此处添加文本</a:t>
            </a:r>
            <a:endParaRPr lang="en-US" altLang="zh-CN" sz="1200" dirty="0">
              <a:latin typeface="宋体" panose="02010600030101010101" pitchFamily="2" charset="-122"/>
              <a:ea typeface="宋体" panose="02010600030101010101" pitchFamily="2" charset="-122"/>
            </a:endParaRPr>
          </a:p>
          <a:p>
            <a:r>
              <a:rPr lang="zh-CN" altLang="en-US" sz="1200" dirty="0">
                <a:latin typeface="宋体" panose="02010600030101010101" pitchFamily="2" charset="-122"/>
                <a:ea typeface="宋体" panose="02010600030101010101" pitchFamily="2" charset="-122"/>
              </a:rPr>
              <a:t>单击此处添加文本单击此处添加文本</a:t>
            </a:r>
            <a:endParaRPr lang="en-US" altLang="zh-CN" sz="1200" dirty="0">
              <a:latin typeface="宋体" panose="02010600030101010101" pitchFamily="2" charset="-122"/>
              <a:ea typeface="宋体" panose="02010600030101010101" pitchFamily="2" charset="-122"/>
            </a:endParaRPr>
          </a:p>
          <a:p>
            <a:r>
              <a:rPr lang="zh-CN" altLang="en-US" sz="1200" dirty="0">
                <a:latin typeface="宋体" panose="02010600030101010101" pitchFamily="2" charset="-122"/>
                <a:ea typeface="宋体" panose="02010600030101010101" pitchFamily="2" charset="-122"/>
              </a:rPr>
              <a:t>单击此处添加文本单击此处添加文本</a:t>
            </a:r>
            <a:endParaRPr lang="en-US" altLang="zh-CN" sz="1200" dirty="0">
              <a:latin typeface="宋体" panose="02010600030101010101" pitchFamily="2" charset="-122"/>
              <a:ea typeface="宋体" panose="02010600030101010101" pitchFamily="2" charset="-122"/>
            </a:endParaRPr>
          </a:p>
          <a:p>
            <a:r>
              <a:rPr lang="zh-CN" altLang="en-US" sz="1200" dirty="0">
                <a:latin typeface="宋体" panose="02010600030101010101" pitchFamily="2" charset="-122"/>
                <a:ea typeface="宋体" panose="02010600030101010101" pitchFamily="2" charset="-122"/>
              </a:rPr>
              <a:t>单击此处添加文本单击此处添加</a:t>
            </a:r>
            <a:r>
              <a:rPr lang="zh-CN" altLang="en-US" sz="1200" dirty="0" smtClean="0">
                <a:latin typeface="宋体" panose="02010600030101010101" pitchFamily="2" charset="-122"/>
                <a:ea typeface="宋体" panose="02010600030101010101" pitchFamily="2" charset="-122"/>
              </a:rPr>
              <a:t>文本</a:t>
            </a:r>
            <a:endParaRPr lang="en-US" altLang="zh-CN" sz="1200" dirty="0" smtClean="0">
              <a:latin typeface="宋体" panose="02010600030101010101" pitchFamily="2" charset="-122"/>
              <a:ea typeface="宋体" panose="02010600030101010101" pitchFamily="2" charset="-122"/>
            </a:endParaRPr>
          </a:p>
          <a:p>
            <a:r>
              <a:rPr lang="zh-CN" altLang="en-US" sz="1200" dirty="0" smtClean="0">
                <a:latin typeface="宋体" panose="02010600030101010101" pitchFamily="2" charset="-122"/>
                <a:ea typeface="宋体" panose="02010600030101010101" pitchFamily="2" charset="-122"/>
              </a:rPr>
              <a:t>单击</a:t>
            </a:r>
            <a:r>
              <a:rPr lang="zh-CN" altLang="en-US" sz="1200" dirty="0">
                <a:latin typeface="宋体" panose="02010600030101010101" pitchFamily="2" charset="-122"/>
                <a:ea typeface="宋体" panose="02010600030101010101" pitchFamily="2" charset="-122"/>
              </a:rPr>
              <a:t>此处添加文本单击此处添加文本</a:t>
            </a:r>
            <a:endParaRPr lang="en-US" altLang="zh-CN" sz="1200" dirty="0">
              <a:latin typeface="宋体" panose="02010600030101010101" pitchFamily="2" charset="-122"/>
              <a:ea typeface="宋体" panose="02010600030101010101" pitchFamily="2" charset="-122"/>
            </a:endParaRPr>
          </a:p>
          <a:p>
            <a:r>
              <a:rPr lang="zh-CN" altLang="en-US" sz="1200" dirty="0">
                <a:latin typeface="宋体" panose="02010600030101010101" pitchFamily="2" charset="-122"/>
                <a:ea typeface="宋体" panose="02010600030101010101" pitchFamily="2" charset="-122"/>
              </a:rPr>
              <a:t>单击此处添加文本单击此处添加文本</a:t>
            </a:r>
            <a:endParaRPr lang="en-US" altLang="zh-CN" sz="1200" dirty="0">
              <a:latin typeface="宋体" panose="02010600030101010101" pitchFamily="2" charset="-122"/>
              <a:ea typeface="宋体" panose="02010600030101010101" pitchFamily="2" charset="-122"/>
            </a:endParaRPr>
          </a:p>
          <a:p>
            <a:r>
              <a:rPr lang="zh-CN" altLang="en-US" sz="1200" dirty="0">
                <a:latin typeface="宋体" panose="02010600030101010101" pitchFamily="2" charset="-122"/>
                <a:ea typeface="宋体" panose="02010600030101010101" pitchFamily="2" charset="-122"/>
              </a:rPr>
              <a:t>单击此处添加文本单击此处添加文本</a:t>
            </a:r>
            <a:endParaRPr lang="en-US" altLang="zh-CN" sz="1200" dirty="0">
              <a:latin typeface="宋体" panose="02010600030101010101" pitchFamily="2" charset="-122"/>
              <a:ea typeface="宋体" panose="02010600030101010101" pitchFamily="2" charset="-122"/>
            </a:endParaRPr>
          </a:p>
          <a:p>
            <a:endParaRPr lang="en-US" altLang="zh-CN" sz="1200" dirty="0">
              <a:latin typeface="宋体" panose="02010600030101010101" pitchFamily="2" charset="-122"/>
              <a:ea typeface="宋体" panose="02010600030101010101" pitchFamily="2" charset="-122"/>
            </a:endParaRPr>
          </a:p>
          <a:p>
            <a:endParaRPr lang="en-US" altLang="zh-CN" sz="1200" dirty="0">
              <a:latin typeface="宋体" panose="02010600030101010101" pitchFamily="2" charset="-122"/>
              <a:ea typeface="宋体" panose="02010600030101010101" pitchFamily="2" charset="-122"/>
            </a:endParaRPr>
          </a:p>
        </p:txBody>
      </p:sp>
      <p:sp>
        <p:nvSpPr>
          <p:cNvPr id="47" name="TextBox 635"/>
          <p:cNvSpPr txBox="1">
            <a:spLocks noChangeArrowheads="1"/>
          </p:cNvSpPr>
          <p:nvPr/>
        </p:nvSpPr>
        <p:spPr bwMode="auto">
          <a:xfrm>
            <a:off x="539552" y="1327190"/>
            <a:ext cx="24833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zh-CN" altLang="en-US" dirty="0">
                <a:solidFill>
                  <a:schemeClr val="accent1"/>
                </a:solidFill>
                <a:latin typeface="微软雅黑" pitchFamily="34" charset="-122"/>
                <a:ea typeface="微软雅黑" pitchFamily="34" charset="-122"/>
              </a:rPr>
              <a:t>单击此处添加标题</a:t>
            </a:r>
          </a:p>
        </p:txBody>
      </p:sp>
    </p:spTree>
    <p:extLst>
      <p:ext uri="{BB962C8B-B14F-4D97-AF65-F5344CB8AC3E}">
        <p14:creationId xmlns:p14="http://schemas.microsoft.com/office/powerpoint/2010/main" xmlns="" val="663773737"/>
      </p:ext>
    </p:extLst>
  </p:cSld>
  <p:clrMapOvr>
    <a:masterClrMapping/>
  </p:clrMapOvr>
  <p:transition spd="med" advClick="0" advTm="6417">
    <p:pull/>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52000">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14:bounceEnd="52000">
                                          <p:cBhvr additive="base">
                                            <p:cTn id="16" dur="500" fill="hold"/>
                                            <p:tgtEl>
                                              <p:spTgt spid="10"/>
                                            </p:tgtEl>
                                            <p:attrNameLst>
                                              <p:attrName>ppt_x</p:attrName>
                                            </p:attrNameLst>
                                          </p:cBhvr>
                                          <p:tavLst>
                                            <p:tav tm="0">
                                              <p:val>
                                                <p:strVal val="#ppt_x"/>
                                              </p:val>
                                            </p:tav>
                                            <p:tav tm="100000">
                                              <p:val>
                                                <p:strVal val="#ppt_x"/>
                                              </p:val>
                                            </p:tav>
                                          </p:tavLst>
                                        </p:anim>
                                        <p:anim calcmode="lin" valueType="num" p14:bounceEnd="52000">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down)">
                                          <p:cBhvr>
                                            <p:cTn id="21" dur="500"/>
                                            <p:tgtEl>
                                              <p:spTgt spid="44"/>
                                            </p:tgtEl>
                                          </p:cBhvr>
                                        </p:animEffect>
                                      </p:childTnLst>
                                    </p:cTn>
                                  </p:par>
                                </p:childTnLst>
                              </p:cTn>
                            </p:par>
                            <p:par>
                              <p:cTn id="22" fill="hold">
                                <p:stCondLst>
                                  <p:cond delay="1500"/>
                                </p:stCondLst>
                                <p:childTnLst>
                                  <p:par>
                                    <p:cTn id="23" presetID="53" presetClass="entr" presetSubtype="528" fill="hold" nodeType="after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p:cTn id="25" dur="500" fill="hold"/>
                                            <p:tgtEl>
                                              <p:spTgt spid="42"/>
                                            </p:tgtEl>
                                            <p:attrNameLst>
                                              <p:attrName>ppt_w</p:attrName>
                                            </p:attrNameLst>
                                          </p:cBhvr>
                                          <p:tavLst>
                                            <p:tav tm="0">
                                              <p:val>
                                                <p:fltVal val="0"/>
                                              </p:val>
                                            </p:tav>
                                            <p:tav tm="100000">
                                              <p:val>
                                                <p:strVal val="#ppt_w"/>
                                              </p:val>
                                            </p:tav>
                                          </p:tavLst>
                                        </p:anim>
                                        <p:anim calcmode="lin" valueType="num">
                                          <p:cBhvr>
                                            <p:cTn id="26" dur="500" fill="hold"/>
                                            <p:tgtEl>
                                              <p:spTgt spid="42"/>
                                            </p:tgtEl>
                                            <p:attrNameLst>
                                              <p:attrName>ppt_h</p:attrName>
                                            </p:attrNameLst>
                                          </p:cBhvr>
                                          <p:tavLst>
                                            <p:tav tm="0">
                                              <p:val>
                                                <p:fltVal val="0"/>
                                              </p:val>
                                            </p:tav>
                                            <p:tav tm="100000">
                                              <p:val>
                                                <p:strVal val="#ppt_h"/>
                                              </p:val>
                                            </p:tav>
                                          </p:tavLst>
                                        </p:anim>
                                        <p:animEffect transition="in" filter="fade">
                                          <p:cBhvr>
                                            <p:cTn id="27" dur="500"/>
                                            <p:tgtEl>
                                              <p:spTgt spid="42"/>
                                            </p:tgtEl>
                                          </p:cBhvr>
                                        </p:animEffect>
                                        <p:anim calcmode="lin" valueType="num">
                                          <p:cBhvr>
                                            <p:cTn id="28" dur="500" fill="hold"/>
                                            <p:tgtEl>
                                              <p:spTgt spid="42"/>
                                            </p:tgtEl>
                                            <p:attrNameLst>
                                              <p:attrName>ppt_x</p:attrName>
                                            </p:attrNameLst>
                                          </p:cBhvr>
                                          <p:tavLst>
                                            <p:tav tm="0">
                                              <p:val>
                                                <p:fltVal val="0.5"/>
                                              </p:val>
                                            </p:tav>
                                            <p:tav tm="100000">
                                              <p:val>
                                                <p:strVal val="#ppt_x"/>
                                              </p:val>
                                            </p:tav>
                                          </p:tavLst>
                                        </p:anim>
                                        <p:anim calcmode="lin" valueType="num">
                                          <p:cBhvr>
                                            <p:cTn id="29" dur="500" fill="hold"/>
                                            <p:tgtEl>
                                              <p:spTgt spid="42"/>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53" presetClass="entr" presetSubtype="528" fill="hold" nodeType="after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p:cTn id="33" dur="500" fill="hold"/>
                                            <p:tgtEl>
                                              <p:spTgt spid="41"/>
                                            </p:tgtEl>
                                            <p:attrNameLst>
                                              <p:attrName>ppt_w</p:attrName>
                                            </p:attrNameLst>
                                          </p:cBhvr>
                                          <p:tavLst>
                                            <p:tav tm="0">
                                              <p:val>
                                                <p:fltVal val="0"/>
                                              </p:val>
                                            </p:tav>
                                            <p:tav tm="100000">
                                              <p:val>
                                                <p:strVal val="#ppt_w"/>
                                              </p:val>
                                            </p:tav>
                                          </p:tavLst>
                                        </p:anim>
                                        <p:anim calcmode="lin" valueType="num">
                                          <p:cBhvr>
                                            <p:cTn id="34" dur="500" fill="hold"/>
                                            <p:tgtEl>
                                              <p:spTgt spid="41"/>
                                            </p:tgtEl>
                                            <p:attrNameLst>
                                              <p:attrName>ppt_h</p:attrName>
                                            </p:attrNameLst>
                                          </p:cBhvr>
                                          <p:tavLst>
                                            <p:tav tm="0">
                                              <p:val>
                                                <p:fltVal val="0"/>
                                              </p:val>
                                            </p:tav>
                                            <p:tav tm="100000">
                                              <p:val>
                                                <p:strVal val="#ppt_h"/>
                                              </p:val>
                                            </p:tav>
                                          </p:tavLst>
                                        </p:anim>
                                        <p:animEffect transition="in" filter="fade">
                                          <p:cBhvr>
                                            <p:cTn id="35" dur="500"/>
                                            <p:tgtEl>
                                              <p:spTgt spid="41"/>
                                            </p:tgtEl>
                                          </p:cBhvr>
                                        </p:animEffect>
                                        <p:anim calcmode="lin" valueType="num">
                                          <p:cBhvr>
                                            <p:cTn id="36" dur="500" fill="hold"/>
                                            <p:tgtEl>
                                              <p:spTgt spid="41"/>
                                            </p:tgtEl>
                                            <p:attrNameLst>
                                              <p:attrName>ppt_x</p:attrName>
                                            </p:attrNameLst>
                                          </p:cBhvr>
                                          <p:tavLst>
                                            <p:tav tm="0">
                                              <p:val>
                                                <p:fltVal val="0.5"/>
                                              </p:val>
                                            </p:tav>
                                            <p:tav tm="100000">
                                              <p:val>
                                                <p:strVal val="#ppt_x"/>
                                              </p:val>
                                            </p:tav>
                                          </p:tavLst>
                                        </p:anim>
                                        <p:anim calcmode="lin" valueType="num">
                                          <p:cBhvr>
                                            <p:cTn id="37" dur="500" fill="hold"/>
                                            <p:tgtEl>
                                              <p:spTgt spid="41"/>
                                            </p:tgtEl>
                                            <p:attrNameLst>
                                              <p:attrName>ppt_y</p:attrName>
                                            </p:attrNameLst>
                                          </p:cBhvr>
                                          <p:tavLst>
                                            <p:tav tm="0">
                                              <p:val>
                                                <p:fltVal val="0.5"/>
                                              </p:val>
                                            </p:tav>
                                            <p:tav tm="100000">
                                              <p:val>
                                                <p:strVal val="#ppt_y"/>
                                              </p:val>
                                            </p:tav>
                                          </p:tavLst>
                                        </p:anim>
                                      </p:childTnLst>
                                    </p:cTn>
                                  </p:par>
                                </p:childTnLst>
                              </p:cTn>
                            </p:par>
                            <p:par>
                              <p:cTn id="38" fill="hold">
                                <p:stCondLst>
                                  <p:cond delay="2500"/>
                                </p:stCondLst>
                                <p:childTnLst>
                                  <p:par>
                                    <p:cTn id="39" presetID="53" presetClass="entr" presetSubtype="528"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anim calcmode="lin" valueType="num">
                                          <p:cBhvr>
                                            <p:cTn id="44" dur="500" fill="hold"/>
                                            <p:tgtEl>
                                              <p:spTgt spid="43"/>
                                            </p:tgtEl>
                                            <p:attrNameLst>
                                              <p:attrName>ppt_x</p:attrName>
                                            </p:attrNameLst>
                                          </p:cBhvr>
                                          <p:tavLst>
                                            <p:tav tm="0">
                                              <p:val>
                                                <p:fltVal val="0.5"/>
                                              </p:val>
                                            </p:tav>
                                            <p:tav tm="100000">
                                              <p:val>
                                                <p:strVal val="#ppt_x"/>
                                              </p:val>
                                            </p:tav>
                                          </p:tavLst>
                                        </p:anim>
                                        <p:anim calcmode="lin" valueType="num">
                                          <p:cBhvr>
                                            <p:cTn id="45" dur="500" fill="hold"/>
                                            <p:tgtEl>
                                              <p:spTgt spid="43"/>
                                            </p:tgtEl>
                                            <p:attrNameLst>
                                              <p:attrName>ppt_y</p:attrName>
                                            </p:attrNameLst>
                                          </p:cBhvr>
                                          <p:tavLst>
                                            <p:tav tm="0">
                                              <p:val>
                                                <p:fltVal val="0.5"/>
                                              </p:val>
                                            </p:tav>
                                            <p:tav tm="100000">
                                              <p:val>
                                                <p:strVal val="#ppt_y"/>
                                              </p:val>
                                            </p:tav>
                                          </p:tavLst>
                                        </p:anim>
                                      </p:childTnLst>
                                    </p:cTn>
                                  </p:par>
                                </p:childTnLst>
                              </p:cTn>
                            </p:par>
                            <p:par>
                              <p:cTn id="46" fill="hold">
                                <p:stCondLst>
                                  <p:cond delay="3000"/>
                                </p:stCondLst>
                                <p:childTnLst>
                                  <p:par>
                                    <p:cTn id="47" presetID="53" presetClass="entr" presetSubtype="528"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anim calcmode="lin" valueType="num">
                                          <p:cBhvr>
                                            <p:cTn id="52" dur="500" fill="hold"/>
                                            <p:tgtEl>
                                              <p:spTgt spid="45"/>
                                            </p:tgtEl>
                                            <p:attrNameLst>
                                              <p:attrName>ppt_x</p:attrName>
                                            </p:attrNameLst>
                                          </p:cBhvr>
                                          <p:tavLst>
                                            <p:tav tm="0">
                                              <p:val>
                                                <p:fltVal val="0.5"/>
                                              </p:val>
                                            </p:tav>
                                            <p:tav tm="100000">
                                              <p:val>
                                                <p:strVal val="#ppt_x"/>
                                              </p:val>
                                            </p:tav>
                                          </p:tavLst>
                                        </p:anim>
                                        <p:anim calcmode="lin" valueType="num">
                                          <p:cBhvr>
                                            <p:cTn id="53" dur="500" fill="hold"/>
                                            <p:tgtEl>
                                              <p:spTgt spid="45"/>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25" presetClass="entr" presetSubtype="0" fill="hold" grpId="0"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decel="50000" fill="hold">
                                              <p:stCondLst>
                                                <p:cond delay="0"/>
                                              </p:stCondLst>
                                            </p:cTn>
                                            <p:tgtEl>
                                              <p:spTgt spid="46"/>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46"/>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46"/>
                                            </p:tgtEl>
                                            <p:attrNameLst>
                                              <p:attrName>ppt_w</p:attrName>
                                            </p:attrNameLst>
                                          </p:cBhvr>
                                          <p:tavLst>
                                            <p:tav tm="0">
                                              <p:val>
                                                <p:strVal val="#ppt_w*.05"/>
                                              </p:val>
                                            </p:tav>
                                            <p:tav tm="100000">
                                              <p:val>
                                                <p:strVal val="#ppt_w"/>
                                              </p:val>
                                            </p:tav>
                                          </p:tavLst>
                                        </p:anim>
                                        <p:anim calcmode="lin" valueType="num">
                                          <p:cBhvr>
                                            <p:cTn id="60" dur="1000" fill="hold"/>
                                            <p:tgtEl>
                                              <p:spTgt spid="46"/>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46"/>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46"/>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46"/>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46"/>
                                            </p:tgtEl>
                                          </p:cBhvr>
                                        </p:animEffect>
                                      </p:childTnLst>
                                    </p:cTn>
                                  </p:par>
                                </p:childTnLst>
                              </p:cTn>
                            </p:par>
                            <p:par>
                              <p:cTn id="65" fill="hold">
                                <p:stCondLst>
                                  <p:cond delay="45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47"/>
                                            </p:tgtEl>
                                            <p:attrNameLst>
                                              <p:attrName>style.visibility</p:attrName>
                                            </p:attrNameLst>
                                          </p:cBhvr>
                                          <p:to>
                                            <p:strVal val="visible"/>
                                          </p:to>
                                        </p:set>
                                        <p:anim calcmode="lin" valueType="num">
                                          <p:cBhvr>
                                            <p:cTn id="68"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47"/>
                                            </p:tgtEl>
                                            <p:attrNameLst>
                                              <p:attrName>ppt_y</p:attrName>
                                            </p:attrNameLst>
                                          </p:cBhvr>
                                          <p:tavLst>
                                            <p:tav tm="0">
                                              <p:val>
                                                <p:strVal val="#ppt_y"/>
                                              </p:val>
                                            </p:tav>
                                            <p:tav tm="100000">
                                              <p:val>
                                                <p:strVal val="#ppt_y"/>
                                              </p:val>
                                            </p:tav>
                                          </p:tavLst>
                                        </p:anim>
                                        <p:anim calcmode="lin" valueType="num">
                                          <p:cBhvr>
                                            <p:cTn id="70"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6" grpId="0"/>
          <p:bldP spid="4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down)">
                                          <p:cBhvr>
                                            <p:cTn id="21" dur="500"/>
                                            <p:tgtEl>
                                              <p:spTgt spid="44"/>
                                            </p:tgtEl>
                                          </p:cBhvr>
                                        </p:animEffect>
                                      </p:childTnLst>
                                    </p:cTn>
                                  </p:par>
                                </p:childTnLst>
                              </p:cTn>
                            </p:par>
                            <p:par>
                              <p:cTn id="22" fill="hold">
                                <p:stCondLst>
                                  <p:cond delay="1500"/>
                                </p:stCondLst>
                                <p:childTnLst>
                                  <p:par>
                                    <p:cTn id="23" presetID="53" presetClass="entr" presetSubtype="528" fill="hold" nodeType="after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p:cTn id="25" dur="500" fill="hold"/>
                                            <p:tgtEl>
                                              <p:spTgt spid="42"/>
                                            </p:tgtEl>
                                            <p:attrNameLst>
                                              <p:attrName>ppt_w</p:attrName>
                                            </p:attrNameLst>
                                          </p:cBhvr>
                                          <p:tavLst>
                                            <p:tav tm="0">
                                              <p:val>
                                                <p:fltVal val="0"/>
                                              </p:val>
                                            </p:tav>
                                            <p:tav tm="100000">
                                              <p:val>
                                                <p:strVal val="#ppt_w"/>
                                              </p:val>
                                            </p:tav>
                                          </p:tavLst>
                                        </p:anim>
                                        <p:anim calcmode="lin" valueType="num">
                                          <p:cBhvr>
                                            <p:cTn id="26" dur="500" fill="hold"/>
                                            <p:tgtEl>
                                              <p:spTgt spid="42"/>
                                            </p:tgtEl>
                                            <p:attrNameLst>
                                              <p:attrName>ppt_h</p:attrName>
                                            </p:attrNameLst>
                                          </p:cBhvr>
                                          <p:tavLst>
                                            <p:tav tm="0">
                                              <p:val>
                                                <p:fltVal val="0"/>
                                              </p:val>
                                            </p:tav>
                                            <p:tav tm="100000">
                                              <p:val>
                                                <p:strVal val="#ppt_h"/>
                                              </p:val>
                                            </p:tav>
                                          </p:tavLst>
                                        </p:anim>
                                        <p:animEffect transition="in" filter="fade">
                                          <p:cBhvr>
                                            <p:cTn id="27" dur="500"/>
                                            <p:tgtEl>
                                              <p:spTgt spid="42"/>
                                            </p:tgtEl>
                                          </p:cBhvr>
                                        </p:animEffect>
                                        <p:anim calcmode="lin" valueType="num">
                                          <p:cBhvr>
                                            <p:cTn id="28" dur="500" fill="hold"/>
                                            <p:tgtEl>
                                              <p:spTgt spid="42"/>
                                            </p:tgtEl>
                                            <p:attrNameLst>
                                              <p:attrName>ppt_x</p:attrName>
                                            </p:attrNameLst>
                                          </p:cBhvr>
                                          <p:tavLst>
                                            <p:tav tm="0">
                                              <p:val>
                                                <p:fltVal val="0.5"/>
                                              </p:val>
                                            </p:tav>
                                            <p:tav tm="100000">
                                              <p:val>
                                                <p:strVal val="#ppt_x"/>
                                              </p:val>
                                            </p:tav>
                                          </p:tavLst>
                                        </p:anim>
                                        <p:anim calcmode="lin" valueType="num">
                                          <p:cBhvr>
                                            <p:cTn id="29" dur="500" fill="hold"/>
                                            <p:tgtEl>
                                              <p:spTgt spid="42"/>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53" presetClass="entr" presetSubtype="528" fill="hold" nodeType="after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p:cTn id="33" dur="500" fill="hold"/>
                                            <p:tgtEl>
                                              <p:spTgt spid="41"/>
                                            </p:tgtEl>
                                            <p:attrNameLst>
                                              <p:attrName>ppt_w</p:attrName>
                                            </p:attrNameLst>
                                          </p:cBhvr>
                                          <p:tavLst>
                                            <p:tav tm="0">
                                              <p:val>
                                                <p:fltVal val="0"/>
                                              </p:val>
                                            </p:tav>
                                            <p:tav tm="100000">
                                              <p:val>
                                                <p:strVal val="#ppt_w"/>
                                              </p:val>
                                            </p:tav>
                                          </p:tavLst>
                                        </p:anim>
                                        <p:anim calcmode="lin" valueType="num">
                                          <p:cBhvr>
                                            <p:cTn id="34" dur="500" fill="hold"/>
                                            <p:tgtEl>
                                              <p:spTgt spid="41"/>
                                            </p:tgtEl>
                                            <p:attrNameLst>
                                              <p:attrName>ppt_h</p:attrName>
                                            </p:attrNameLst>
                                          </p:cBhvr>
                                          <p:tavLst>
                                            <p:tav tm="0">
                                              <p:val>
                                                <p:fltVal val="0"/>
                                              </p:val>
                                            </p:tav>
                                            <p:tav tm="100000">
                                              <p:val>
                                                <p:strVal val="#ppt_h"/>
                                              </p:val>
                                            </p:tav>
                                          </p:tavLst>
                                        </p:anim>
                                        <p:animEffect transition="in" filter="fade">
                                          <p:cBhvr>
                                            <p:cTn id="35" dur="500"/>
                                            <p:tgtEl>
                                              <p:spTgt spid="41"/>
                                            </p:tgtEl>
                                          </p:cBhvr>
                                        </p:animEffect>
                                        <p:anim calcmode="lin" valueType="num">
                                          <p:cBhvr>
                                            <p:cTn id="36" dur="500" fill="hold"/>
                                            <p:tgtEl>
                                              <p:spTgt spid="41"/>
                                            </p:tgtEl>
                                            <p:attrNameLst>
                                              <p:attrName>ppt_x</p:attrName>
                                            </p:attrNameLst>
                                          </p:cBhvr>
                                          <p:tavLst>
                                            <p:tav tm="0">
                                              <p:val>
                                                <p:fltVal val="0.5"/>
                                              </p:val>
                                            </p:tav>
                                            <p:tav tm="100000">
                                              <p:val>
                                                <p:strVal val="#ppt_x"/>
                                              </p:val>
                                            </p:tav>
                                          </p:tavLst>
                                        </p:anim>
                                        <p:anim calcmode="lin" valueType="num">
                                          <p:cBhvr>
                                            <p:cTn id="37" dur="500" fill="hold"/>
                                            <p:tgtEl>
                                              <p:spTgt spid="41"/>
                                            </p:tgtEl>
                                            <p:attrNameLst>
                                              <p:attrName>ppt_y</p:attrName>
                                            </p:attrNameLst>
                                          </p:cBhvr>
                                          <p:tavLst>
                                            <p:tav tm="0">
                                              <p:val>
                                                <p:fltVal val="0.5"/>
                                              </p:val>
                                            </p:tav>
                                            <p:tav tm="100000">
                                              <p:val>
                                                <p:strVal val="#ppt_y"/>
                                              </p:val>
                                            </p:tav>
                                          </p:tavLst>
                                        </p:anim>
                                      </p:childTnLst>
                                    </p:cTn>
                                  </p:par>
                                </p:childTnLst>
                              </p:cTn>
                            </p:par>
                            <p:par>
                              <p:cTn id="38" fill="hold">
                                <p:stCondLst>
                                  <p:cond delay="2500"/>
                                </p:stCondLst>
                                <p:childTnLst>
                                  <p:par>
                                    <p:cTn id="39" presetID="53" presetClass="entr" presetSubtype="528"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anim calcmode="lin" valueType="num">
                                          <p:cBhvr>
                                            <p:cTn id="44" dur="500" fill="hold"/>
                                            <p:tgtEl>
                                              <p:spTgt spid="43"/>
                                            </p:tgtEl>
                                            <p:attrNameLst>
                                              <p:attrName>ppt_x</p:attrName>
                                            </p:attrNameLst>
                                          </p:cBhvr>
                                          <p:tavLst>
                                            <p:tav tm="0">
                                              <p:val>
                                                <p:fltVal val="0.5"/>
                                              </p:val>
                                            </p:tav>
                                            <p:tav tm="100000">
                                              <p:val>
                                                <p:strVal val="#ppt_x"/>
                                              </p:val>
                                            </p:tav>
                                          </p:tavLst>
                                        </p:anim>
                                        <p:anim calcmode="lin" valueType="num">
                                          <p:cBhvr>
                                            <p:cTn id="45" dur="500" fill="hold"/>
                                            <p:tgtEl>
                                              <p:spTgt spid="43"/>
                                            </p:tgtEl>
                                            <p:attrNameLst>
                                              <p:attrName>ppt_y</p:attrName>
                                            </p:attrNameLst>
                                          </p:cBhvr>
                                          <p:tavLst>
                                            <p:tav tm="0">
                                              <p:val>
                                                <p:fltVal val="0.5"/>
                                              </p:val>
                                            </p:tav>
                                            <p:tav tm="100000">
                                              <p:val>
                                                <p:strVal val="#ppt_y"/>
                                              </p:val>
                                            </p:tav>
                                          </p:tavLst>
                                        </p:anim>
                                      </p:childTnLst>
                                    </p:cTn>
                                  </p:par>
                                </p:childTnLst>
                              </p:cTn>
                            </p:par>
                            <p:par>
                              <p:cTn id="46" fill="hold">
                                <p:stCondLst>
                                  <p:cond delay="3000"/>
                                </p:stCondLst>
                                <p:childTnLst>
                                  <p:par>
                                    <p:cTn id="47" presetID="53" presetClass="entr" presetSubtype="528"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anim calcmode="lin" valueType="num">
                                          <p:cBhvr>
                                            <p:cTn id="52" dur="500" fill="hold"/>
                                            <p:tgtEl>
                                              <p:spTgt spid="45"/>
                                            </p:tgtEl>
                                            <p:attrNameLst>
                                              <p:attrName>ppt_x</p:attrName>
                                            </p:attrNameLst>
                                          </p:cBhvr>
                                          <p:tavLst>
                                            <p:tav tm="0">
                                              <p:val>
                                                <p:fltVal val="0.5"/>
                                              </p:val>
                                            </p:tav>
                                            <p:tav tm="100000">
                                              <p:val>
                                                <p:strVal val="#ppt_x"/>
                                              </p:val>
                                            </p:tav>
                                          </p:tavLst>
                                        </p:anim>
                                        <p:anim calcmode="lin" valueType="num">
                                          <p:cBhvr>
                                            <p:cTn id="53" dur="500" fill="hold"/>
                                            <p:tgtEl>
                                              <p:spTgt spid="45"/>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25" presetClass="entr" presetSubtype="0" fill="hold" grpId="0"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decel="50000" fill="hold">
                                              <p:stCondLst>
                                                <p:cond delay="0"/>
                                              </p:stCondLst>
                                            </p:cTn>
                                            <p:tgtEl>
                                              <p:spTgt spid="46"/>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46"/>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46"/>
                                            </p:tgtEl>
                                            <p:attrNameLst>
                                              <p:attrName>ppt_w</p:attrName>
                                            </p:attrNameLst>
                                          </p:cBhvr>
                                          <p:tavLst>
                                            <p:tav tm="0">
                                              <p:val>
                                                <p:strVal val="#ppt_w*.05"/>
                                              </p:val>
                                            </p:tav>
                                            <p:tav tm="100000">
                                              <p:val>
                                                <p:strVal val="#ppt_w"/>
                                              </p:val>
                                            </p:tav>
                                          </p:tavLst>
                                        </p:anim>
                                        <p:anim calcmode="lin" valueType="num">
                                          <p:cBhvr>
                                            <p:cTn id="60" dur="1000" fill="hold"/>
                                            <p:tgtEl>
                                              <p:spTgt spid="46"/>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46"/>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46"/>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46"/>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46"/>
                                            </p:tgtEl>
                                          </p:cBhvr>
                                        </p:animEffect>
                                      </p:childTnLst>
                                    </p:cTn>
                                  </p:par>
                                </p:childTnLst>
                              </p:cTn>
                            </p:par>
                            <p:par>
                              <p:cTn id="65" fill="hold">
                                <p:stCondLst>
                                  <p:cond delay="45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47"/>
                                            </p:tgtEl>
                                            <p:attrNameLst>
                                              <p:attrName>style.visibility</p:attrName>
                                            </p:attrNameLst>
                                          </p:cBhvr>
                                          <p:to>
                                            <p:strVal val="visible"/>
                                          </p:to>
                                        </p:set>
                                        <p:anim calcmode="lin" valueType="num">
                                          <p:cBhvr>
                                            <p:cTn id="68"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47"/>
                                            </p:tgtEl>
                                            <p:attrNameLst>
                                              <p:attrName>ppt_y</p:attrName>
                                            </p:attrNameLst>
                                          </p:cBhvr>
                                          <p:tavLst>
                                            <p:tav tm="0">
                                              <p:val>
                                                <p:strVal val="#ppt_y"/>
                                              </p:val>
                                            </p:tav>
                                            <p:tav tm="100000">
                                              <p:val>
                                                <p:strVal val="#ppt_y"/>
                                              </p:val>
                                            </p:tav>
                                          </p:tavLst>
                                        </p:anim>
                                        <p:anim calcmode="lin" valueType="num">
                                          <p:cBhvr>
                                            <p:cTn id="70"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6" grpId="0"/>
          <p:bldP spid="47"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42"/>
          <p:cNvSpPr>
            <a:spLocks noEditPoints="1"/>
          </p:cNvSpPr>
          <p:nvPr/>
        </p:nvSpPr>
        <p:spPr bwMode="auto">
          <a:xfrm>
            <a:off x="755576" y="627534"/>
            <a:ext cx="7830402" cy="4233006"/>
          </a:xfrm>
          <a:custGeom>
            <a:avLst/>
            <a:gdLst>
              <a:gd name="T0" fmla="*/ 1827500 w 3458"/>
              <a:gd name="T1" fmla="*/ 3284911 h 1870"/>
              <a:gd name="T2" fmla="*/ 1972782 w 3458"/>
              <a:gd name="T3" fmla="*/ 3139679 h 1870"/>
              <a:gd name="T4" fmla="*/ 3565154 w 3458"/>
              <a:gd name="T5" fmla="*/ 2994447 h 1870"/>
              <a:gd name="T6" fmla="*/ 5597196 w 3458"/>
              <a:gd name="T7" fmla="*/ 2849216 h 1870"/>
              <a:gd name="T8" fmla="*/ 3419872 w 3458"/>
              <a:gd name="T9" fmla="*/ 2849216 h 1870"/>
              <a:gd name="T10" fmla="*/ 5451914 w 3458"/>
              <a:gd name="T11" fmla="*/ 2700162 h 1870"/>
              <a:gd name="T12" fmla="*/ 2263347 w 3458"/>
              <a:gd name="T13" fmla="*/ 2700162 h 1870"/>
              <a:gd name="T14" fmla="*/ 3710436 w 3458"/>
              <a:gd name="T15" fmla="*/ 2556841 h 1870"/>
              <a:gd name="T16" fmla="*/ 1827500 w 3458"/>
              <a:gd name="T17" fmla="*/ 2556841 h 1870"/>
              <a:gd name="T18" fmla="*/ 3853807 w 3458"/>
              <a:gd name="T19" fmla="*/ 2411610 h 1870"/>
              <a:gd name="T20" fmla="*/ 1972782 w 3458"/>
              <a:gd name="T21" fmla="*/ 2411610 h 1870"/>
              <a:gd name="T22" fmla="*/ 3853807 w 3458"/>
              <a:gd name="T23" fmla="*/ 2266378 h 1870"/>
              <a:gd name="T24" fmla="*/ 2118065 w 3458"/>
              <a:gd name="T25" fmla="*/ 2266378 h 1870"/>
              <a:gd name="T26" fmla="*/ 3853807 w 3458"/>
              <a:gd name="T27" fmla="*/ 2121146 h 1870"/>
              <a:gd name="T28" fmla="*/ 2840654 w 3458"/>
              <a:gd name="T29" fmla="*/ 2121146 h 1870"/>
              <a:gd name="T30" fmla="*/ 4723590 w 3458"/>
              <a:gd name="T31" fmla="*/ 1977826 h 1870"/>
              <a:gd name="T32" fmla="*/ 3565154 w 3458"/>
              <a:gd name="T33" fmla="*/ 1977826 h 1870"/>
              <a:gd name="T34" fmla="*/ 1393564 w 3458"/>
              <a:gd name="T35" fmla="*/ 1977826 h 1870"/>
              <a:gd name="T36" fmla="*/ 4578308 w 3458"/>
              <a:gd name="T37" fmla="*/ 1832594 h 1870"/>
              <a:gd name="T38" fmla="*/ 3419872 w 3458"/>
              <a:gd name="T39" fmla="*/ 1832594 h 1870"/>
              <a:gd name="T40" fmla="*/ 1104911 w 3458"/>
              <a:gd name="T41" fmla="*/ 1832594 h 1870"/>
              <a:gd name="T42" fmla="*/ 4578308 w 3458"/>
              <a:gd name="T43" fmla="*/ 1687362 h 1870"/>
              <a:gd name="T44" fmla="*/ 3419872 w 3458"/>
              <a:gd name="T45" fmla="*/ 1687362 h 1870"/>
              <a:gd name="T46" fmla="*/ 1104911 w 3458"/>
              <a:gd name="T47" fmla="*/ 1687362 h 1870"/>
              <a:gd name="T48" fmla="*/ 4868873 w 3458"/>
              <a:gd name="T49" fmla="*/ 1542131 h 1870"/>
              <a:gd name="T50" fmla="*/ 3853807 w 3458"/>
              <a:gd name="T51" fmla="*/ 1542131 h 1870"/>
              <a:gd name="T52" fmla="*/ 1393564 w 3458"/>
              <a:gd name="T53" fmla="*/ 1542131 h 1870"/>
              <a:gd name="T54" fmla="*/ 5306631 w 3458"/>
              <a:gd name="T55" fmla="*/ 1398810 h 1870"/>
              <a:gd name="T56" fmla="*/ 4289655 w 3458"/>
              <a:gd name="T57" fmla="*/ 1398810 h 1870"/>
              <a:gd name="T58" fmla="*/ 1684129 w 3458"/>
              <a:gd name="T59" fmla="*/ 1398810 h 1870"/>
              <a:gd name="T60" fmla="*/ 5597196 w 3458"/>
              <a:gd name="T61" fmla="*/ 1253578 h 1870"/>
              <a:gd name="T62" fmla="*/ 4578308 w 3458"/>
              <a:gd name="T63" fmla="*/ 1253578 h 1870"/>
              <a:gd name="T64" fmla="*/ 3565154 w 3458"/>
              <a:gd name="T65" fmla="*/ 1253578 h 1870"/>
              <a:gd name="T66" fmla="*/ 1684129 w 3458"/>
              <a:gd name="T67" fmla="*/ 1253578 h 1870"/>
              <a:gd name="T68" fmla="*/ 6031132 w 3458"/>
              <a:gd name="T69" fmla="*/ 1104525 h 1870"/>
              <a:gd name="T70" fmla="*/ 4868873 w 3458"/>
              <a:gd name="T71" fmla="*/ 1104525 h 1870"/>
              <a:gd name="T72" fmla="*/ 3853807 w 3458"/>
              <a:gd name="T73" fmla="*/ 1104525 h 1870"/>
              <a:gd name="T74" fmla="*/ 1827500 w 3458"/>
              <a:gd name="T75" fmla="*/ 1104525 h 1870"/>
              <a:gd name="T76" fmla="*/ 814346 w 3458"/>
              <a:gd name="T77" fmla="*/ 1104525 h 1870"/>
              <a:gd name="T78" fmla="*/ 5740567 w 3458"/>
              <a:gd name="T79" fmla="*/ 959293 h 1870"/>
              <a:gd name="T80" fmla="*/ 4723590 w 3458"/>
              <a:gd name="T81" fmla="*/ 959293 h 1870"/>
              <a:gd name="T82" fmla="*/ 3710436 w 3458"/>
              <a:gd name="T83" fmla="*/ 959293 h 1870"/>
              <a:gd name="T84" fmla="*/ 1393564 w 3458"/>
              <a:gd name="T85" fmla="*/ 959293 h 1870"/>
              <a:gd name="T86" fmla="*/ 235128 w 3458"/>
              <a:gd name="T87" fmla="*/ 959293 h 1870"/>
              <a:gd name="T88" fmla="*/ 5740567 w 3458"/>
              <a:gd name="T89" fmla="*/ 814062 h 1870"/>
              <a:gd name="T90" fmla="*/ 4723590 w 3458"/>
              <a:gd name="T91" fmla="*/ 814062 h 1870"/>
              <a:gd name="T92" fmla="*/ 3710436 w 3458"/>
              <a:gd name="T93" fmla="*/ 814062 h 1870"/>
              <a:gd name="T94" fmla="*/ 1827500 w 3458"/>
              <a:gd name="T95" fmla="*/ 814062 h 1870"/>
              <a:gd name="T96" fmla="*/ 814346 w 3458"/>
              <a:gd name="T97" fmla="*/ 814062 h 1870"/>
              <a:gd name="T98" fmla="*/ 6319785 w 3458"/>
              <a:gd name="T99" fmla="*/ 670741 h 1870"/>
              <a:gd name="T100" fmla="*/ 5306631 w 3458"/>
              <a:gd name="T101" fmla="*/ 670741 h 1870"/>
              <a:gd name="T102" fmla="*/ 4289655 w 3458"/>
              <a:gd name="T103" fmla="*/ 670741 h 1870"/>
              <a:gd name="T104" fmla="*/ 2263347 w 3458"/>
              <a:gd name="T105" fmla="*/ 670741 h 1870"/>
              <a:gd name="T106" fmla="*/ 959629 w 3458"/>
              <a:gd name="T107" fmla="*/ 670741 h 1870"/>
              <a:gd name="T108" fmla="*/ 5885850 w 3458"/>
              <a:gd name="T109" fmla="*/ 525509 h 1870"/>
              <a:gd name="T110" fmla="*/ 4723590 w 3458"/>
              <a:gd name="T111" fmla="*/ 525509 h 1870"/>
              <a:gd name="T112" fmla="*/ 2263347 w 3458"/>
              <a:gd name="T113" fmla="*/ 525509 h 1870"/>
              <a:gd name="T114" fmla="*/ 814346 w 3458"/>
              <a:gd name="T115" fmla="*/ 525509 h 1870"/>
              <a:gd name="T116" fmla="*/ 3565154 w 3458"/>
              <a:gd name="T117" fmla="*/ 380278 h 1870"/>
              <a:gd name="T118" fmla="*/ 1538847 w 3458"/>
              <a:gd name="T119" fmla="*/ 380278 h 1870"/>
              <a:gd name="T120" fmla="*/ 3419872 w 3458"/>
              <a:gd name="T121" fmla="*/ 235046 h 1870"/>
              <a:gd name="T122" fmla="*/ 1684129 w 3458"/>
              <a:gd name="T123" fmla="*/ 235046 h 1870"/>
              <a:gd name="T124" fmla="*/ 2552000 w 3458"/>
              <a:gd name="T125" fmla="*/ 91725 h 18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58" h="1870">
                <a:moveTo>
                  <a:pt x="956" y="1870"/>
                </a:moveTo>
                <a:lnTo>
                  <a:pt x="909" y="1870"/>
                </a:lnTo>
                <a:lnTo>
                  <a:pt x="909" y="1823"/>
                </a:lnTo>
                <a:lnTo>
                  <a:pt x="956" y="1823"/>
                </a:lnTo>
                <a:lnTo>
                  <a:pt x="956" y="1870"/>
                </a:lnTo>
                <a:close/>
                <a:moveTo>
                  <a:pt x="3230" y="1794"/>
                </a:moveTo>
                <a:lnTo>
                  <a:pt x="3181" y="1794"/>
                </a:lnTo>
                <a:lnTo>
                  <a:pt x="3181" y="1747"/>
                </a:lnTo>
                <a:lnTo>
                  <a:pt x="3230" y="1747"/>
                </a:lnTo>
                <a:lnTo>
                  <a:pt x="3230" y="1794"/>
                </a:lnTo>
                <a:close/>
                <a:moveTo>
                  <a:pt x="956" y="1794"/>
                </a:moveTo>
                <a:lnTo>
                  <a:pt x="909" y="1794"/>
                </a:lnTo>
                <a:lnTo>
                  <a:pt x="909" y="1747"/>
                </a:lnTo>
                <a:lnTo>
                  <a:pt x="956" y="1747"/>
                </a:lnTo>
                <a:lnTo>
                  <a:pt x="956" y="1794"/>
                </a:lnTo>
                <a:close/>
                <a:moveTo>
                  <a:pt x="3306" y="1719"/>
                </a:moveTo>
                <a:lnTo>
                  <a:pt x="3257" y="1719"/>
                </a:lnTo>
                <a:lnTo>
                  <a:pt x="3257" y="1671"/>
                </a:lnTo>
                <a:lnTo>
                  <a:pt x="3306" y="1671"/>
                </a:lnTo>
                <a:lnTo>
                  <a:pt x="3306" y="1719"/>
                </a:lnTo>
                <a:close/>
                <a:moveTo>
                  <a:pt x="3003" y="1719"/>
                </a:moveTo>
                <a:lnTo>
                  <a:pt x="2954" y="1719"/>
                </a:lnTo>
                <a:lnTo>
                  <a:pt x="2954" y="1671"/>
                </a:lnTo>
                <a:lnTo>
                  <a:pt x="3003" y="1671"/>
                </a:lnTo>
                <a:lnTo>
                  <a:pt x="3003" y="1719"/>
                </a:lnTo>
                <a:close/>
                <a:moveTo>
                  <a:pt x="1032" y="1719"/>
                </a:moveTo>
                <a:lnTo>
                  <a:pt x="985" y="1719"/>
                </a:lnTo>
                <a:lnTo>
                  <a:pt x="985" y="1671"/>
                </a:lnTo>
                <a:lnTo>
                  <a:pt x="1032" y="1671"/>
                </a:lnTo>
                <a:lnTo>
                  <a:pt x="1032" y="1719"/>
                </a:lnTo>
                <a:close/>
                <a:moveTo>
                  <a:pt x="956" y="1719"/>
                </a:moveTo>
                <a:lnTo>
                  <a:pt x="909" y="1719"/>
                </a:lnTo>
                <a:lnTo>
                  <a:pt x="909" y="1671"/>
                </a:lnTo>
                <a:lnTo>
                  <a:pt x="956" y="1671"/>
                </a:lnTo>
                <a:lnTo>
                  <a:pt x="956" y="1719"/>
                </a:lnTo>
                <a:close/>
                <a:moveTo>
                  <a:pt x="3382" y="1643"/>
                </a:moveTo>
                <a:lnTo>
                  <a:pt x="3332" y="1643"/>
                </a:lnTo>
                <a:lnTo>
                  <a:pt x="3332" y="1596"/>
                </a:lnTo>
                <a:lnTo>
                  <a:pt x="3382" y="1596"/>
                </a:lnTo>
                <a:lnTo>
                  <a:pt x="3382" y="1643"/>
                </a:lnTo>
                <a:close/>
                <a:moveTo>
                  <a:pt x="3306" y="1643"/>
                </a:moveTo>
                <a:lnTo>
                  <a:pt x="3257" y="1643"/>
                </a:lnTo>
                <a:lnTo>
                  <a:pt x="3257" y="1596"/>
                </a:lnTo>
                <a:lnTo>
                  <a:pt x="3306" y="1596"/>
                </a:lnTo>
                <a:lnTo>
                  <a:pt x="3306" y="1643"/>
                </a:lnTo>
                <a:close/>
                <a:moveTo>
                  <a:pt x="3079" y="1643"/>
                </a:moveTo>
                <a:lnTo>
                  <a:pt x="3029" y="1643"/>
                </a:lnTo>
                <a:lnTo>
                  <a:pt x="3029" y="1596"/>
                </a:lnTo>
                <a:lnTo>
                  <a:pt x="3079" y="1596"/>
                </a:lnTo>
                <a:lnTo>
                  <a:pt x="3079" y="1643"/>
                </a:lnTo>
                <a:close/>
                <a:moveTo>
                  <a:pt x="3003" y="1643"/>
                </a:moveTo>
                <a:lnTo>
                  <a:pt x="2954" y="1643"/>
                </a:lnTo>
                <a:lnTo>
                  <a:pt x="2954" y="1596"/>
                </a:lnTo>
                <a:lnTo>
                  <a:pt x="3003" y="1596"/>
                </a:lnTo>
                <a:lnTo>
                  <a:pt x="3003" y="1643"/>
                </a:lnTo>
                <a:close/>
                <a:moveTo>
                  <a:pt x="2928" y="1643"/>
                </a:moveTo>
                <a:lnTo>
                  <a:pt x="2878" y="1643"/>
                </a:lnTo>
                <a:lnTo>
                  <a:pt x="2878" y="1596"/>
                </a:lnTo>
                <a:lnTo>
                  <a:pt x="2928" y="1596"/>
                </a:lnTo>
                <a:lnTo>
                  <a:pt x="2928" y="1643"/>
                </a:lnTo>
                <a:close/>
                <a:moveTo>
                  <a:pt x="2776" y="1643"/>
                </a:moveTo>
                <a:lnTo>
                  <a:pt x="2726" y="1643"/>
                </a:lnTo>
                <a:lnTo>
                  <a:pt x="2726" y="1596"/>
                </a:lnTo>
                <a:lnTo>
                  <a:pt x="2776" y="1596"/>
                </a:lnTo>
                <a:lnTo>
                  <a:pt x="2776" y="1643"/>
                </a:lnTo>
                <a:close/>
                <a:moveTo>
                  <a:pt x="1032" y="1643"/>
                </a:moveTo>
                <a:lnTo>
                  <a:pt x="985" y="1643"/>
                </a:lnTo>
                <a:lnTo>
                  <a:pt x="985" y="1596"/>
                </a:lnTo>
                <a:lnTo>
                  <a:pt x="1032" y="1596"/>
                </a:lnTo>
                <a:lnTo>
                  <a:pt x="1032" y="1643"/>
                </a:lnTo>
                <a:close/>
                <a:moveTo>
                  <a:pt x="956" y="1643"/>
                </a:moveTo>
                <a:lnTo>
                  <a:pt x="909" y="1643"/>
                </a:lnTo>
                <a:lnTo>
                  <a:pt x="909" y="1596"/>
                </a:lnTo>
                <a:lnTo>
                  <a:pt x="956" y="1596"/>
                </a:lnTo>
                <a:lnTo>
                  <a:pt x="956" y="1643"/>
                </a:lnTo>
                <a:close/>
                <a:moveTo>
                  <a:pt x="3079" y="1567"/>
                </a:moveTo>
                <a:lnTo>
                  <a:pt x="3029" y="1567"/>
                </a:lnTo>
                <a:lnTo>
                  <a:pt x="3029" y="1517"/>
                </a:lnTo>
                <a:lnTo>
                  <a:pt x="3079" y="1517"/>
                </a:lnTo>
                <a:lnTo>
                  <a:pt x="3079" y="1567"/>
                </a:lnTo>
                <a:close/>
                <a:moveTo>
                  <a:pt x="3003" y="1567"/>
                </a:moveTo>
                <a:lnTo>
                  <a:pt x="2954" y="1567"/>
                </a:lnTo>
                <a:lnTo>
                  <a:pt x="2954" y="1517"/>
                </a:lnTo>
                <a:lnTo>
                  <a:pt x="3003" y="1517"/>
                </a:lnTo>
                <a:lnTo>
                  <a:pt x="3003" y="1567"/>
                </a:lnTo>
                <a:close/>
                <a:moveTo>
                  <a:pt x="2928" y="1567"/>
                </a:moveTo>
                <a:lnTo>
                  <a:pt x="2878" y="1567"/>
                </a:lnTo>
                <a:lnTo>
                  <a:pt x="2878" y="1517"/>
                </a:lnTo>
                <a:lnTo>
                  <a:pt x="2928" y="1517"/>
                </a:lnTo>
                <a:lnTo>
                  <a:pt x="2928" y="1567"/>
                </a:lnTo>
                <a:close/>
                <a:moveTo>
                  <a:pt x="2852" y="1567"/>
                </a:moveTo>
                <a:lnTo>
                  <a:pt x="2802" y="1567"/>
                </a:lnTo>
                <a:lnTo>
                  <a:pt x="2802" y="1517"/>
                </a:lnTo>
                <a:lnTo>
                  <a:pt x="2852" y="1517"/>
                </a:lnTo>
                <a:lnTo>
                  <a:pt x="2852" y="1567"/>
                </a:lnTo>
                <a:close/>
                <a:moveTo>
                  <a:pt x="2776" y="1567"/>
                </a:moveTo>
                <a:lnTo>
                  <a:pt x="2726" y="1567"/>
                </a:lnTo>
                <a:lnTo>
                  <a:pt x="2726" y="1517"/>
                </a:lnTo>
                <a:lnTo>
                  <a:pt x="2776" y="1517"/>
                </a:lnTo>
                <a:lnTo>
                  <a:pt x="2776" y="1567"/>
                </a:lnTo>
                <a:close/>
                <a:moveTo>
                  <a:pt x="1865" y="1567"/>
                </a:moveTo>
                <a:lnTo>
                  <a:pt x="1818" y="1567"/>
                </a:lnTo>
                <a:lnTo>
                  <a:pt x="1818" y="1517"/>
                </a:lnTo>
                <a:lnTo>
                  <a:pt x="1865" y="1517"/>
                </a:lnTo>
                <a:lnTo>
                  <a:pt x="1865" y="1567"/>
                </a:lnTo>
                <a:close/>
                <a:moveTo>
                  <a:pt x="1789" y="1567"/>
                </a:moveTo>
                <a:lnTo>
                  <a:pt x="1742" y="1567"/>
                </a:lnTo>
                <a:lnTo>
                  <a:pt x="1742" y="1517"/>
                </a:lnTo>
                <a:lnTo>
                  <a:pt x="1789" y="1517"/>
                </a:lnTo>
                <a:lnTo>
                  <a:pt x="1789" y="1567"/>
                </a:lnTo>
                <a:close/>
                <a:moveTo>
                  <a:pt x="1108" y="1567"/>
                </a:moveTo>
                <a:lnTo>
                  <a:pt x="1060" y="1567"/>
                </a:lnTo>
                <a:lnTo>
                  <a:pt x="1060" y="1517"/>
                </a:lnTo>
                <a:lnTo>
                  <a:pt x="1108" y="1517"/>
                </a:lnTo>
                <a:lnTo>
                  <a:pt x="1108" y="1567"/>
                </a:lnTo>
                <a:close/>
                <a:moveTo>
                  <a:pt x="1032" y="1567"/>
                </a:moveTo>
                <a:lnTo>
                  <a:pt x="985" y="1567"/>
                </a:lnTo>
                <a:lnTo>
                  <a:pt x="985" y="1517"/>
                </a:lnTo>
                <a:lnTo>
                  <a:pt x="1032" y="1517"/>
                </a:lnTo>
                <a:lnTo>
                  <a:pt x="1032" y="1567"/>
                </a:lnTo>
                <a:close/>
                <a:moveTo>
                  <a:pt x="956" y="1567"/>
                </a:moveTo>
                <a:lnTo>
                  <a:pt x="909" y="1567"/>
                </a:lnTo>
                <a:lnTo>
                  <a:pt x="909" y="1517"/>
                </a:lnTo>
                <a:lnTo>
                  <a:pt x="956" y="1517"/>
                </a:lnTo>
                <a:lnTo>
                  <a:pt x="956" y="1567"/>
                </a:lnTo>
                <a:close/>
                <a:moveTo>
                  <a:pt x="3079" y="1491"/>
                </a:moveTo>
                <a:lnTo>
                  <a:pt x="3029" y="1491"/>
                </a:lnTo>
                <a:lnTo>
                  <a:pt x="3029" y="1442"/>
                </a:lnTo>
                <a:lnTo>
                  <a:pt x="3079" y="1442"/>
                </a:lnTo>
                <a:lnTo>
                  <a:pt x="3079" y="1491"/>
                </a:lnTo>
                <a:close/>
                <a:moveTo>
                  <a:pt x="3003" y="1491"/>
                </a:moveTo>
                <a:lnTo>
                  <a:pt x="2954" y="1491"/>
                </a:lnTo>
                <a:lnTo>
                  <a:pt x="2954" y="1442"/>
                </a:lnTo>
                <a:lnTo>
                  <a:pt x="3003" y="1442"/>
                </a:lnTo>
                <a:lnTo>
                  <a:pt x="3003" y="1491"/>
                </a:lnTo>
                <a:close/>
                <a:moveTo>
                  <a:pt x="2928" y="1491"/>
                </a:moveTo>
                <a:lnTo>
                  <a:pt x="2878" y="1491"/>
                </a:lnTo>
                <a:lnTo>
                  <a:pt x="2878" y="1442"/>
                </a:lnTo>
                <a:lnTo>
                  <a:pt x="2928" y="1442"/>
                </a:lnTo>
                <a:lnTo>
                  <a:pt x="2928" y="1491"/>
                </a:lnTo>
                <a:close/>
                <a:moveTo>
                  <a:pt x="2852" y="1491"/>
                </a:moveTo>
                <a:lnTo>
                  <a:pt x="2802" y="1491"/>
                </a:lnTo>
                <a:lnTo>
                  <a:pt x="2802" y="1442"/>
                </a:lnTo>
                <a:lnTo>
                  <a:pt x="2852" y="1442"/>
                </a:lnTo>
                <a:lnTo>
                  <a:pt x="2852" y="1491"/>
                </a:lnTo>
                <a:close/>
                <a:moveTo>
                  <a:pt x="2776" y="1491"/>
                </a:moveTo>
                <a:lnTo>
                  <a:pt x="2726" y="1491"/>
                </a:lnTo>
                <a:lnTo>
                  <a:pt x="2726" y="1442"/>
                </a:lnTo>
                <a:lnTo>
                  <a:pt x="2776" y="1442"/>
                </a:lnTo>
                <a:lnTo>
                  <a:pt x="2776" y="1491"/>
                </a:lnTo>
                <a:close/>
                <a:moveTo>
                  <a:pt x="2700" y="1491"/>
                </a:moveTo>
                <a:lnTo>
                  <a:pt x="2651" y="1491"/>
                </a:lnTo>
                <a:lnTo>
                  <a:pt x="2651" y="1442"/>
                </a:lnTo>
                <a:lnTo>
                  <a:pt x="2700" y="1442"/>
                </a:lnTo>
                <a:lnTo>
                  <a:pt x="2700" y="1491"/>
                </a:lnTo>
                <a:close/>
                <a:moveTo>
                  <a:pt x="2092" y="1491"/>
                </a:moveTo>
                <a:lnTo>
                  <a:pt x="2045" y="1491"/>
                </a:lnTo>
                <a:lnTo>
                  <a:pt x="2045" y="1442"/>
                </a:lnTo>
                <a:lnTo>
                  <a:pt x="2092" y="1442"/>
                </a:lnTo>
                <a:lnTo>
                  <a:pt x="2092" y="1491"/>
                </a:lnTo>
                <a:close/>
                <a:moveTo>
                  <a:pt x="1941" y="1491"/>
                </a:moveTo>
                <a:lnTo>
                  <a:pt x="1893" y="1491"/>
                </a:lnTo>
                <a:lnTo>
                  <a:pt x="1893" y="1442"/>
                </a:lnTo>
                <a:lnTo>
                  <a:pt x="1941" y="1442"/>
                </a:lnTo>
                <a:lnTo>
                  <a:pt x="1941" y="1491"/>
                </a:lnTo>
                <a:close/>
                <a:moveTo>
                  <a:pt x="1865" y="1491"/>
                </a:moveTo>
                <a:lnTo>
                  <a:pt x="1818" y="1491"/>
                </a:lnTo>
                <a:lnTo>
                  <a:pt x="1818" y="1442"/>
                </a:lnTo>
                <a:lnTo>
                  <a:pt x="1865" y="1442"/>
                </a:lnTo>
                <a:lnTo>
                  <a:pt x="1865" y="1491"/>
                </a:lnTo>
                <a:close/>
                <a:moveTo>
                  <a:pt x="1789" y="1491"/>
                </a:moveTo>
                <a:lnTo>
                  <a:pt x="1742" y="1491"/>
                </a:lnTo>
                <a:lnTo>
                  <a:pt x="1742" y="1442"/>
                </a:lnTo>
                <a:lnTo>
                  <a:pt x="1789" y="1442"/>
                </a:lnTo>
                <a:lnTo>
                  <a:pt x="1789" y="1491"/>
                </a:lnTo>
                <a:close/>
                <a:moveTo>
                  <a:pt x="1184" y="1491"/>
                </a:moveTo>
                <a:lnTo>
                  <a:pt x="1136" y="1491"/>
                </a:lnTo>
                <a:lnTo>
                  <a:pt x="1136" y="1442"/>
                </a:lnTo>
                <a:lnTo>
                  <a:pt x="1184" y="1442"/>
                </a:lnTo>
                <a:lnTo>
                  <a:pt x="1184" y="1491"/>
                </a:lnTo>
                <a:close/>
                <a:moveTo>
                  <a:pt x="1108" y="1491"/>
                </a:moveTo>
                <a:lnTo>
                  <a:pt x="1060" y="1491"/>
                </a:lnTo>
                <a:lnTo>
                  <a:pt x="1060" y="1442"/>
                </a:lnTo>
                <a:lnTo>
                  <a:pt x="1108" y="1442"/>
                </a:lnTo>
                <a:lnTo>
                  <a:pt x="1108" y="1491"/>
                </a:lnTo>
                <a:close/>
                <a:moveTo>
                  <a:pt x="1032" y="1491"/>
                </a:moveTo>
                <a:lnTo>
                  <a:pt x="985" y="1491"/>
                </a:lnTo>
                <a:lnTo>
                  <a:pt x="985" y="1442"/>
                </a:lnTo>
                <a:lnTo>
                  <a:pt x="1032" y="1442"/>
                </a:lnTo>
                <a:lnTo>
                  <a:pt x="1032" y="1491"/>
                </a:lnTo>
                <a:close/>
                <a:moveTo>
                  <a:pt x="956" y="1491"/>
                </a:moveTo>
                <a:lnTo>
                  <a:pt x="909" y="1491"/>
                </a:lnTo>
                <a:lnTo>
                  <a:pt x="909" y="1442"/>
                </a:lnTo>
                <a:lnTo>
                  <a:pt x="956" y="1442"/>
                </a:lnTo>
                <a:lnTo>
                  <a:pt x="956" y="1491"/>
                </a:lnTo>
                <a:close/>
                <a:moveTo>
                  <a:pt x="3003" y="1413"/>
                </a:moveTo>
                <a:lnTo>
                  <a:pt x="2954" y="1413"/>
                </a:lnTo>
                <a:lnTo>
                  <a:pt x="2954" y="1366"/>
                </a:lnTo>
                <a:lnTo>
                  <a:pt x="3003" y="1366"/>
                </a:lnTo>
                <a:lnTo>
                  <a:pt x="3003" y="1413"/>
                </a:lnTo>
                <a:close/>
                <a:moveTo>
                  <a:pt x="2928" y="1413"/>
                </a:moveTo>
                <a:lnTo>
                  <a:pt x="2878" y="1413"/>
                </a:lnTo>
                <a:lnTo>
                  <a:pt x="2878" y="1366"/>
                </a:lnTo>
                <a:lnTo>
                  <a:pt x="2928" y="1366"/>
                </a:lnTo>
                <a:lnTo>
                  <a:pt x="2928" y="1413"/>
                </a:lnTo>
                <a:close/>
                <a:moveTo>
                  <a:pt x="2852" y="1413"/>
                </a:moveTo>
                <a:lnTo>
                  <a:pt x="2802" y="1413"/>
                </a:lnTo>
                <a:lnTo>
                  <a:pt x="2802" y="1366"/>
                </a:lnTo>
                <a:lnTo>
                  <a:pt x="2852" y="1366"/>
                </a:lnTo>
                <a:lnTo>
                  <a:pt x="2852" y="1413"/>
                </a:lnTo>
                <a:close/>
                <a:moveTo>
                  <a:pt x="2092" y="1413"/>
                </a:moveTo>
                <a:lnTo>
                  <a:pt x="2045" y="1413"/>
                </a:lnTo>
                <a:lnTo>
                  <a:pt x="2045" y="1366"/>
                </a:lnTo>
                <a:lnTo>
                  <a:pt x="2092" y="1366"/>
                </a:lnTo>
                <a:lnTo>
                  <a:pt x="2092" y="1413"/>
                </a:lnTo>
                <a:close/>
                <a:moveTo>
                  <a:pt x="2016" y="1413"/>
                </a:moveTo>
                <a:lnTo>
                  <a:pt x="1969" y="1413"/>
                </a:lnTo>
                <a:lnTo>
                  <a:pt x="1969" y="1366"/>
                </a:lnTo>
                <a:lnTo>
                  <a:pt x="2016" y="1366"/>
                </a:lnTo>
                <a:lnTo>
                  <a:pt x="2016" y="1413"/>
                </a:lnTo>
                <a:close/>
                <a:moveTo>
                  <a:pt x="1941" y="1413"/>
                </a:moveTo>
                <a:lnTo>
                  <a:pt x="1893" y="1413"/>
                </a:lnTo>
                <a:lnTo>
                  <a:pt x="1893" y="1366"/>
                </a:lnTo>
                <a:lnTo>
                  <a:pt x="1941" y="1366"/>
                </a:lnTo>
                <a:lnTo>
                  <a:pt x="1941" y="1413"/>
                </a:lnTo>
                <a:close/>
                <a:moveTo>
                  <a:pt x="1865" y="1413"/>
                </a:moveTo>
                <a:lnTo>
                  <a:pt x="1818" y="1413"/>
                </a:lnTo>
                <a:lnTo>
                  <a:pt x="1818" y="1366"/>
                </a:lnTo>
                <a:lnTo>
                  <a:pt x="1865" y="1366"/>
                </a:lnTo>
                <a:lnTo>
                  <a:pt x="1865" y="1413"/>
                </a:lnTo>
                <a:close/>
                <a:moveTo>
                  <a:pt x="1789" y="1413"/>
                </a:moveTo>
                <a:lnTo>
                  <a:pt x="1742" y="1413"/>
                </a:lnTo>
                <a:lnTo>
                  <a:pt x="1742" y="1366"/>
                </a:lnTo>
                <a:lnTo>
                  <a:pt x="1789" y="1366"/>
                </a:lnTo>
                <a:lnTo>
                  <a:pt x="1789" y="1413"/>
                </a:lnTo>
                <a:close/>
                <a:moveTo>
                  <a:pt x="1259" y="1413"/>
                </a:moveTo>
                <a:lnTo>
                  <a:pt x="1212" y="1413"/>
                </a:lnTo>
                <a:lnTo>
                  <a:pt x="1212" y="1366"/>
                </a:lnTo>
                <a:lnTo>
                  <a:pt x="1259" y="1366"/>
                </a:lnTo>
                <a:lnTo>
                  <a:pt x="1259" y="1413"/>
                </a:lnTo>
                <a:close/>
                <a:moveTo>
                  <a:pt x="1184" y="1413"/>
                </a:moveTo>
                <a:lnTo>
                  <a:pt x="1136" y="1413"/>
                </a:lnTo>
                <a:lnTo>
                  <a:pt x="1136" y="1366"/>
                </a:lnTo>
                <a:lnTo>
                  <a:pt x="1184" y="1366"/>
                </a:lnTo>
                <a:lnTo>
                  <a:pt x="1184" y="1413"/>
                </a:lnTo>
                <a:close/>
                <a:moveTo>
                  <a:pt x="1108" y="1413"/>
                </a:moveTo>
                <a:lnTo>
                  <a:pt x="1060" y="1413"/>
                </a:lnTo>
                <a:lnTo>
                  <a:pt x="1060" y="1366"/>
                </a:lnTo>
                <a:lnTo>
                  <a:pt x="1108" y="1366"/>
                </a:lnTo>
                <a:lnTo>
                  <a:pt x="1108" y="1413"/>
                </a:lnTo>
                <a:close/>
                <a:moveTo>
                  <a:pt x="1032" y="1413"/>
                </a:moveTo>
                <a:lnTo>
                  <a:pt x="985" y="1413"/>
                </a:lnTo>
                <a:lnTo>
                  <a:pt x="985" y="1366"/>
                </a:lnTo>
                <a:lnTo>
                  <a:pt x="1032" y="1366"/>
                </a:lnTo>
                <a:lnTo>
                  <a:pt x="1032" y="1413"/>
                </a:lnTo>
                <a:close/>
                <a:moveTo>
                  <a:pt x="956" y="1413"/>
                </a:moveTo>
                <a:lnTo>
                  <a:pt x="909" y="1413"/>
                </a:lnTo>
                <a:lnTo>
                  <a:pt x="909" y="1366"/>
                </a:lnTo>
                <a:lnTo>
                  <a:pt x="956" y="1366"/>
                </a:lnTo>
                <a:lnTo>
                  <a:pt x="956" y="1413"/>
                </a:lnTo>
                <a:close/>
                <a:moveTo>
                  <a:pt x="3079" y="1338"/>
                </a:moveTo>
                <a:lnTo>
                  <a:pt x="3029" y="1338"/>
                </a:lnTo>
                <a:lnTo>
                  <a:pt x="3029" y="1290"/>
                </a:lnTo>
                <a:lnTo>
                  <a:pt x="3079" y="1290"/>
                </a:lnTo>
                <a:lnTo>
                  <a:pt x="3079" y="1338"/>
                </a:lnTo>
                <a:close/>
                <a:moveTo>
                  <a:pt x="3003" y="1338"/>
                </a:moveTo>
                <a:lnTo>
                  <a:pt x="2954" y="1338"/>
                </a:lnTo>
                <a:lnTo>
                  <a:pt x="2954" y="1290"/>
                </a:lnTo>
                <a:lnTo>
                  <a:pt x="3003" y="1290"/>
                </a:lnTo>
                <a:lnTo>
                  <a:pt x="3003" y="1338"/>
                </a:lnTo>
                <a:close/>
                <a:moveTo>
                  <a:pt x="2016" y="1338"/>
                </a:moveTo>
                <a:lnTo>
                  <a:pt x="1969" y="1338"/>
                </a:lnTo>
                <a:lnTo>
                  <a:pt x="1969" y="1290"/>
                </a:lnTo>
                <a:lnTo>
                  <a:pt x="2016" y="1290"/>
                </a:lnTo>
                <a:lnTo>
                  <a:pt x="2016" y="1338"/>
                </a:lnTo>
                <a:close/>
                <a:moveTo>
                  <a:pt x="1941" y="1338"/>
                </a:moveTo>
                <a:lnTo>
                  <a:pt x="1893" y="1338"/>
                </a:lnTo>
                <a:lnTo>
                  <a:pt x="1893" y="1290"/>
                </a:lnTo>
                <a:lnTo>
                  <a:pt x="1941" y="1290"/>
                </a:lnTo>
                <a:lnTo>
                  <a:pt x="1941" y="1338"/>
                </a:lnTo>
                <a:close/>
                <a:moveTo>
                  <a:pt x="1865" y="1338"/>
                </a:moveTo>
                <a:lnTo>
                  <a:pt x="1818" y="1338"/>
                </a:lnTo>
                <a:lnTo>
                  <a:pt x="1818" y="1290"/>
                </a:lnTo>
                <a:lnTo>
                  <a:pt x="1865" y="1290"/>
                </a:lnTo>
                <a:lnTo>
                  <a:pt x="1865" y="1338"/>
                </a:lnTo>
                <a:close/>
                <a:moveTo>
                  <a:pt x="1789" y="1338"/>
                </a:moveTo>
                <a:lnTo>
                  <a:pt x="1742" y="1338"/>
                </a:lnTo>
                <a:lnTo>
                  <a:pt x="1742" y="1290"/>
                </a:lnTo>
                <a:lnTo>
                  <a:pt x="1789" y="1290"/>
                </a:lnTo>
                <a:lnTo>
                  <a:pt x="1789" y="1338"/>
                </a:lnTo>
                <a:close/>
                <a:moveTo>
                  <a:pt x="1259" y="1338"/>
                </a:moveTo>
                <a:lnTo>
                  <a:pt x="1212" y="1338"/>
                </a:lnTo>
                <a:lnTo>
                  <a:pt x="1212" y="1290"/>
                </a:lnTo>
                <a:lnTo>
                  <a:pt x="1259" y="1290"/>
                </a:lnTo>
                <a:lnTo>
                  <a:pt x="1259" y="1338"/>
                </a:lnTo>
                <a:close/>
                <a:moveTo>
                  <a:pt x="1184" y="1338"/>
                </a:moveTo>
                <a:lnTo>
                  <a:pt x="1136" y="1338"/>
                </a:lnTo>
                <a:lnTo>
                  <a:pt x="1136" y="1290"/>
                </a:lnTo>
                <a:lnTo>
                  <a:pt x="1184" y="1290"/>
                </a:lnTo>
                <a:lnTo>
                  <a:pt x="1184" y="1338"/>
                </a:lnTo>
                <a:close/>
                <a:moveTo>
                  <a:pt x="1108" y="1338"/>
                </a:moveTo>
                <a:lnTo>
                  <a:pt x="1060" y="1338"/>
                </a:lnTo>
                <a:lnTo>
                  <a:pt x="1060" y="1290"/>
                </a:lnTo>
                <a:lnTo>
                  <a:pt x="1108" y="1290"/>
                </a:lnTo>
                <a:lnTo>
                  <a:pt x="1108" y="1338"/>
                </a:lnTo>
                <a:close/>
                <a:moveTo>
                  <a:pt x="1032" y="1338"/>
                </a:moveTo>
                <a:lnTo>
                  <a:pt x="985" y="1338"/>
                </a:lnTo>
                <a:lnTo>
                  <a:pt x="985" y="1290"/>
                </a:lnTo>
                <a:lnTo>
                  <a:pt x="1032" y="1290"/>
                </a:lnTo>
                <a:lnTo>
                  <a:pt x="1032" y="1338"/>
                </a:lnTo>
                <a:close/>
                <a:moveTo>
                  <a:pt x="956" y="1338"/>
                </a:moveTo>
                <a:lnTo>
                  <a:pt x="909" y="1338"/>
                </a:lnTo>
                <a:lnTo>
                  <a:pt x="909" y="1290"/>
                </a:lnTo>
                <a:lnTo>
                  <a:pt x="956" y="1290"/>
                </a:lnTo>
                <a:lnTo>
                  <a:pt x="956" y="1338"/>
                </a:lnTo>
                <a:close/>
                <a:moveTo>
                  <a:pt x="881" y="1338"/>
                </a:moveTo>
                <a:lnTo>
                  <a:pt x="833" y="1338"/>
                </a:lnTo>
                <a:lnTo>
                  <a:pt x="833" y="1290"/>
                </a:lnTo>
                <a:lnTo>
                  <a:pt x="881" y="1290"/>
                </a:lnTo>
                <a:lnTo>
                  <a:pt x="881" y="1338"/>
                </a:lnTo>
                <a:close/>
                <a:moveTo>
                  <a:pt x="3003" y="1262"/>
                </a:moveTo>
                <a:lnTo>
                  <a:pt x="2954" y="1262"/>
                </a:lnTo>
                <a:lnTo>
                  <a:pt x="2954" y="1215"/>
                </a:lnTo>
                <a:lnTo>
                  <a:pt x="3003" y="1215"/>
                </a:lnTo>
                <a:lnTo>
                  <a:pt x="3003" y="1262"/>
                </a:lnTo>
                <a:close/>
                <a:moveTo>
                  <a:pt x="2928" y="1262"/>
                </a:moveTo>
                <a:lnTo>
                  <a:pt x="2878" y="1262"/>
                </a:lnTo>
                <a:lnTo>
                  <a:pt x="2878" y="1215"/>
                </a:lnTo>
                <a:lnTo>
                  <a:pt x="2928" y="1215"/>
                </a:lnTo>
                <a:lnTo>
                  <a:pt x="2928" y="1262"/>
                </a:lnTo>
                <a:close/>
                <a:moveTo>
                  <a:pt x="2776" y="1262"/>
                </a:moveTo>
                <a:lnTo>
                  <a:pt x="2726" y="1262"/>
                </a:lnTo>
                <a:lnTo>
                  <a:pt x="2726" y="1215"/>
                </a:lnTo>
                <a:lnTo>
                  <a:pt x="2776" y="1215"/>
                </a:lnTo>
                <a:lnTo>
                  <a:pt x="2776" y="1262"/>
                </a:lnTo>
                <a:close/>
                <a:moveTo>
                  <a:pt x="2700" y="1262"/>
                </a:moveTo>
                <a:lnTo>
                  <a:pt x="2651" y="1262"/>
                </a:lnTo>
                <a:lnTo>
                  <a:pt x="2651" y="1215"/>
                </a:lnTo>
                <a:lnTo>
                  <a:pt x="2700" y="1215"/>
                </a:lnTo>
                <a:lnTo>
                  <a:pt x="2700" y="1262"/>
                </a:lnTo>
                <a:close/>
                <a:moveTo>
                  <a:pt x="2622" y="1262"/>
                </a:moveTo>
                <a:lnTo>
                  <a:pt x="2575" y="1262"/>
                </a:lnTo>
                <a:lnTo>
                  <a:pt x="2575" y="1215"/>
                </a:lnTo>
                <a:lnTo>
                  <a:pt x="2622" y="1215"/>
                </a:lnTo>
                <a:lnTo>
                  <a:pt x="2622" y="1262"/>
                </a:lnTo>
                <a:close/>
                <a:moveTo>
                  <a:pt x="2016" y="1262"/>
                </a:moveTo>
                <a:lnTo>
                  <a:pt x="1969" y="1262"/>
                </a:lnTo>
                <a:lnTo>
                  <a:pt x="1969" y="1215"/>
                </a:lnTo>
                <a:lnTo>
                  <a:pt x="2016" y="1215"/>
                </a:lnTo>
                <a:lnTo>
                  <a:pt x="2016" y="1262"/>
                </a:lnTo>
                <a:close/>
                <a:moveTo>
                  <a:pt x="1941" y="1262"/>
                </a:moveTo>
                <a:lnTo>
                  <a:pt x="1893" y="1262"/>
                </a:lnTo>
                <a:lnTo>
                  <a:pt x="1893" y="1215"/>
                </a:lnTo>
                <a:lnTo>
                  <a:pt x="1941" y="1215"/>
                </a:lnTo>
                <a:lnTo>
                  <a:pt x="1941" y="1262"/>
                </a:lnTo>
                <a:close/>
                <a:moveTo>
                  <a:pt x="1865" y="1262"/>
                </a:moveTo>
                <a:lnTo>
                  <a:pt x="1818" y="1262"/>
                </a:lnTo>
                <a:lnTo>
                  <a:pt x="1818" y="1215"/>
                </a:lnTo>
                <a:lnTo>
                  <a:pt x="1865" y="1215"/>
                </a:lnTo>
                <a:lnTo>
                  <a:pt x="1865" y="1262"/>
                </a:lnTo>
                <a:close/>
                <a:moveTo>
                  <a:pt x="1789" y="1262"/>
                </a:moveTo>
                <a:lnTo>
                  <a:pt x="1742" y="1262"/>
                </a:lnTo>
                <a:lnTo>
                  <a:pt x="1742" y="1215"/>
                </a:lnTo>
                <a:lnTo>
                  <a:pt x="1789" y="1215"/>
                </a:lnTo>
                <a:lnTo>
                  <a:pt x="1789" y="1262"/>
                </a:lnTo>
                <a:close/>
                <a:moveTo>
                  <a:pt x="1259" y="1262"/>
                </a:moveTo>
                <a:lnTo>
                  <a:pt x="1212" y="1262"/>
                </a:lnTo>
                <a:lnTo>
                  <a:pt x="1212" y="1215"/>
                </a:lnTo>
                <a:lnTo>
                  <a:pt x="1259" y="1215"/>
                </a:lnTo>
                <a:lnTo>
                  <a:pt x="1259" y="1262"/>
                </a:lnTo>
                <a:close/>
                <a:moveTo>
                  <a:pt x="1184" y="1262"/>
                </a:moveTo>
                <a:lnTo>
                  <a:pt x="1136" y="1262"/>
                </a:lnTo>
                <a:lnTo>
                  <a:pt x="1136" y="1215"/>
                </a:lnTo>
                <a:lnTo>
                  <a:pt x="1184" y="1215"/>
                </a:lnTo>
                <a:lnTo>
                  <a:pt x="1184" y="1262"/>
                </a:lnTo>
                <a:close/>
                <a:moveTo>
                  <a:pt x="1108" y="1262"/>
                </a:moveTo>
                <a:lnTo>
                  <a:pt x="1060" y="1262"/>
                </a:lnTo>
                <a:lnTo>
                  <a:pt x="1060" y="1215"/>
                </a:lnTo>
                <a:lnTo>
                  <a:pt x="1108" y="1215"/>
                </a:lnTo>
                <a:lnTo>
                  <a:pt x="1108" y="1262"/>
                </a:lnTo>
                <a:close/>
                <a:moveTo>
                  <a:pt x="1032" y="1262"/>
                </a:moveTo>
                <a:lnTo>
                  <a:pt x="985" y="1262"/>
                </a:lnTo>
                <a:lnTo>
                  <a:pt x="985" y="1215"/>
                </a:lnTo>
                <a:lnTo>
                  <a:pt x="1032" y="1215"/>
                </a:lnTo>
                <a:lnTo>
                  <a:pt x="1032" y="1262"/>
                </a:lnTo>
                <a:close/>
                <a:moveTo>
                  <a:pt x="956" y="1262"/>
                </a:moveTo>
                <a:lnTo>
                  <a:pt x="909" y="1262"/>
                </a:lnTo>
                <a:lnTo>
                  <a:pt x="909" y="1215"/>
                </a:lnTo>
                <a:lnTo>
                  <a:pt x="956" y="1215"/>
                </a:lnTo>
                <a:lnTo>
                  <a:pt x="956" y="1262"/>
                </a:lnTo>
                <a:close/>
                <a:moveTo>
                  <a:pt x="881" y="1262"/>
                </a:moveTo>
                <a:lnTo>
                  <a:pt x="833" y="1262"/>
                </a:lnTo>
                <a:lnTo>
                  <a:pt x="833" y="1215"/>
                </a:lnTo>
                <a:lnTo>
                  <a:pt x="881" y="1215"/>
                </a:lnTo>
                <a:lnTo>
                  <a:pt x="881" y="1262"/>
                </a:lnTo>
                <a:close/>
                <a:moveTo>
                  <a:pt x="2700" y="1186"/>
                </a:moveTo>
                <a:lnTo>
                  <a:pt x="2651" y="1186"/>
                </a:lnTo>
                <a:lnTo>
                  <a:pt x="2651" y="1139"/>
                </a:lnTo>
                <a:lnTo>
                  <a:pt x="2700" y="1139"/>
                </a:lnTo>
                <a:lnTo>
                  <a:pt x="2700" y="1186"/>
                </a:lnTo>
                <a:close/>
                <a:moveTo>
                  <a:pt x="2622" y="1186"/>
                </a:moveTo>
                <a:lnTo>
                  <a:pt x="2575" y="1186"/>
                </a:lnTo>
                <a:lnTo>
                  <a:pt x="2575" y="1139"/>
                </a:lnTo>
                <a:lnTo>
                  <a:pt x="2622" y="1139"/>
                </a:lnTo>
                <a:lnTo>
                  <a:pt x="2622" y="1186"/>
                </a:lnTo>
                <a:close/>
                <a:moveTo>
                  <a:pt x="2547" y="1186"/>
                </a:moveTo>
                <a:lnTo>
                  <a:pt x="2499" y="1186"/>
                </a:lnTo>
                <a:lnTo>
                  <a:pt x="2499" y="1139"/>
                </a:lnTo>
                <a:lnTo>
                  <a:pt x="2547" y="1139"/>
                </a:lnTo>
                <a:lnTo>
                  <a:pt x="2547" y="1186"/>
                </a:lnTo>
                <a:close/>
                <a:moveTo>
                  <a:pt x="2092" y="1186"/>
                </a:moveTo>
                <a:lnTo>
                  <a:pt x="2045" y="1186"/>
                </a:lnTo>
                <a:lnTo>
                  <a:pt x="2045" y="1139"/>
                </a:lnTo>
                <a:lnTo>
                  <a:pt x="2092" y="1139"/>
                </a:lnTo>
                <a:lnTo>
                  <a:pt x="2092" y="1186"/>
                </a:lnTo>
                <a:close/>
                <a:moveTo>
                  <a:pt x="2016" y="1186"/>
                </a:moveTo>
                <a:lnTo>
                  <a:pt x="1969" y="1186"/>
                </a:lnTo>
                <a:lnTo>
                  <a:pt x="1969" y="1139"/>
                </a:lnTo>
                <a:lnTo>
                  <a:pt x="2016" y="1139"/>
                </a:lnTo>
                <a:lnTo>
                  <a:pt x="2016" y="1186"/>
                </a:lnTo>
                <a:close/>
                <a:moveTo>
                  <a:pt x="1941" y="1186"/>
                </a:moveTo>
                <a:lnTo>
                  <a:pt x="1893" y="1186"/>
                </a:lnTo>
                <a:lnTo>
                  <a:pt x="1893" y="1139"/>
                </a:lnTo>
                <a:lnTo>
                  <a:pt x="1941" y="1139"/>
                </a:lnTo>
                <a:lnTo>
                  <a:pt x="1941" y="1186"/>
                </a:lnTo>
                <a:close/>
                <a:moveTo>
                  <a:pt x="1865" y="1186"/>
                </a:moveTo>
                <a:lnTo>
                  <a:pt x="1818" y="1186"/>
                </a:lnTo>
                <a:lnTo>
                  <a:pt x="1818" y="1139"/>
                </a:lnTo>
                <a:lnTo>
                  <a:pt x="1865" y="1139"/>
                </a:lnTo>
                <a:lnTo>
                  <a:pt x="1865" y="1186"/>
                </a:lnTo>
                <a:close/>
                <a:moveTo>
                  <a:pt x="1789" y="1186"/>
                </a:moveTo>
                <a:lnTo>
                  <a:pt x="1742" y="1186"/>
                </a:lnTo>
                <a:lnTo>
                  <a:pt x="1742" y="1139"/>
                </a:lnTo>
                <a:lnTo>
                  <a:pt x="1789" y="1139"/>
                </a:lnTo>
                <a:lnTo>
                  <a:pt x="1789" y="1186"/>
                </a:lnTo>
                <a:close/>
                <a:moveTo>
                  <a:pt x="1714" y="1186"/>
                </a:moveTo>
                <a:lnTo>
                  <a:pt x="1666" y="1186"/>
                </a:lnTo>
                <a:lnTo>
                  <a:pt x="1666" y="1139"/>
                </a:lnTo>
                <a:lnTo>
                  <a:pt x="1714" y="1139"/>
                </a:lnTo>
                <a:lnTo>
                  <a:pt x="1714" y="1186"/>
                </a:lnTo>
                <a:close/>
                <a:moveTo>
                  <a:pt x="1638" y="1186"/>
                </a:moveTo>
                <a:lnTo>
                  <a:pt x="1591" y="1186"/>
                </a:lnTo>
                <a:lnTo>
                  <a:pt x="1591" y="1139"/>
                </a:lnTo>
                <a:lnTo>
                  <a:pt x="1638" y="1139"/>
                </a:lnTo>
                <a:lnTo>
                  <a:pt x="1638" y="1186"/>
                </a:lnTo>
                <a:close/>
                <a:moveTo>
                  <a:pt x="1562" y="1186"/>
                </a:moveTo>
                <a:lnTo>
                  <a:pt x="1515" y="1186"/>
                </a:lnTo>
                <a:lnTo>
                  <a:pt x="1515" y="1139"/>
                </a:lnTo>
                <a:lnTo>
                  <a:pt x="1562" y="1139"/>
                </a:lnTo>
                <a:lnTo>
                  <a:pt x="1562" y="1186"/>
                </a:lnTo>
                <a:close/>
                <a:moveTo>
                  <a:pt x="1108" y="1186"/>
                </a:moveTo>
                <a:lnTo>
                  <a:pt x="1060" y="1186"/>
                </a:lnTo>
                <a:lnTo>
                  <a:pt x="1060" y="1139"/>
                </a:lnTo>
                <a:lnTo>
                  <a:pt x="1108" y="1139"/>
                </a:lnTo>
                <a:lnTo>
                  <a:pt x="1108" y="1186"/>
                </a:lnTo>
                <a:close/>
                <a:moveTo>
                  <a:pt x="1032" y="1186"/>
                </a:moveTo>
                <a:lnTo>
                  <a:pt x="985" y="1186"/>
                </a:lnTo>
                <a:lnTo>
                  <a:pt x="985" y="1139"/>
                </a:lnTo>
                <a:lnTo>
                  <a:pt x="1032" y="1139"/>
                </a:lnTo>
                <a:lnTo>
                  <a:pt x="1032" y="1186"/>
                </a:lnTo>
                <a:close/>
                <a:moveTo>
                  <a:pt x="956" y="1186"/>
                </a:moveTo>
                <a:lnTo>
                  <a:pt x="909" y="1186"/>
                </a:lnTo>
                <a:lnTo>
                  <a:pt x="909" y="1139"/>
                </a:lnTo>
                <a:lnTo>
                  <a:pt x="956" y="1139"/>
                </a:lnTo>
                <a:lnTo>
                  <a:pt x="956" y="1186"/>
                </a:lnTo>
                <a:close/>
                <a:moveTo>
                  <a:pt x="881" y="1186"/>
                </a:moveTo>
                <a:lnTo>
                  <a:pt x="833" y="1186"/>
                </a:lnTo>
                <a:lnTo>
                  <a:pt x="833" y="1139"/>
                </a:lnTo>
                <a:lnTo>
                  <a:pt x="881" y="1139"/>
                </a:lnTo>
                <a:lnTo>
                  <a:pt x="881" y="1186"/>
                </a:lnTo>
                <a:close/>
                <a:moveTo>
                  <a:pt x="2852" y="1110"/>
                </a:moveTo>
                <a:lnTo>
                  <a:pt x="2802" y="1110"/>
                </a:lnTo>
                <a:lnTo>
                  <a:pt x="2802" y="1063"/>
                </a:lnTo>
                <a:lnTo>
                  <a:pt x="2852" y="1063"/>
                </a:lnTo>
                <a:lnTo>
                  <a:pt x="2852" y="1110"/>
                </a:lnTo>
                <a:close/>
                <a:moveTo>
                  <a:pt x="2622" y="1110"/>
                </a:moveTo>
                <a:lnTo>
                  <a:pt x="2575" y="1110"/>
                </a:lnTo>
                <a:lnTo>
                  <a:pt x="2575" y="1063"/>
                </a:lnTo>
                <a:lnTo>
                  <a:pt x="2622" y="1063"/>
                </a:lnTo>
                <a:lnTo>
                  <a:pt x="2622" y="1110"/>
                </a:lnTo>
                <a:close/>
                <a:moveTo>
                  <a:pt x="2395" y="1110"/>
                </a:moveTo>
                <a:lnTo>
                  <a:pt x="2348" y="1110"/>
                </a:lnTo>
                <a:lnTo>
                  <a:pt x="2348" y="1063"/>
                </a:lnTo>
                <a:lnTo>
                  <a:pt x="2395" y="1063"/>
                </a:lnTo>
                <a:lnTo>
                  <a:pt x="2395" y="1110"/>
                </a:lnTo>
                <a:close/>
                <a:moveTo>
                  <a:pt x="2016" y="1110"/>
                </a:moveTo>
                <a:lnTo>
                  <a:pt x="1969" y="1110"/>
                </a:lnTo>
                <a:lnTo>
                  <a:pt x="1969" y="1063"/>
                </a:lnTo>
                <a:lnTo>
                  <a:pt x="2016" y="1063"/>
                </a:lnTo>
                <a:lnTo>
                  <a:pt x="2016" y="1110"/>
                </a:lnTo>
                <a:close/>
                <a:moveTo>
                  <a:pt x="1941" y="1110"/>
                </a:moveTo>
                <a:lnTo>
                  <a:pt x="1893" y="1110"/>
                </a:lnTo>
                <a:lnTo>
                  <a:pt x="1893" y="1063"/>
                </a:lnTo>
                <a:lnTo>
                  <a:pt x="1941" y="1063"/>
                </a:lnTo>
                <a:lnTo>
                  <a:pt x="1941" y="1110"/>
                </a:lnTo>
                <a:close/>
                <a:moveTo>
                  <a:pt x="1865" y="1110"/>
                </a:moveTo>
                <a:lnTo>
                  <a:pt x="1818" y="1110"/>
                </a:lnTo>
                <a:lnTo>
                  <a:pt x="1818" y="1063"/>
                </a:lnTo>
                <a:lnTo>
                  <a:pt x="1865" y="1063"/>
                </a:lnTo>
                <a:lnTo>
                  <a:pt x="1865" y="1110"/>
                </a:lnTo>
                <a:close/>
                <a:moveTo>
                  <a:pt x="1789" y="1110"/>
                </a:moveTo>
                <a:lnTo>
                  <a:pt x="1742" y="1110"/>
                </a:lnTo>
                <a:lnTo>
                  <a:pt x="1742" y="1063"/>
                </a:lnTo>
                <a:lnTo>
                  <a:pt x="1789" y="1063"/>
                </a:lnTo>
                <a:lnTo>
                  <a:pt x="1789" y="1110"/>
                </a:lnTo>
                <a:close/>
                <a:moveTo>
                  <a:pt x="1714" y="1110"/>
                </a:moveTo>
                <a:lnTo>
                  <a:pt x="1666" y="1110"/>
                </a:lnTo>
                <a:lnTo>
                  <a:pt x="1666" y="1063"/>
                </a:lnTo>
                <a:lnTo>
                  <a:pt x="1714" y="1063"/>
                </a:lnTo>
                <a:lnTo>
                  <a:pt x="1714" y="1110"/>
                </a:lnTo>
                <a:close/>
                <a:moveTo>
                  <a:pt x="1638" y="1110"/>
                </a:moveTo>
                <a:lnTo>
                  <a:pt x="1591" y="1110"/>
                </a:lnTo>
                <a:lnTo>
                  <a:pt x="1591" y="1063"/>
                </a:lnTo>
                <a:lnTo>
                  <a:pt x="1638" y="1063"/>
                </a:lnTo>
                <a:lnTo>
                  <a:pt x="1638" y="1110"/>
                </a:lnTo>
                <a:close/>
                <a:moveTo>
                  <a:pt x="1562" y="1110"/>
                </a:moveTo>
                <a:lnTo>
                  <a:pt x="1515" y="1110"/>
                </a:lnTo>
                <a:lnTo>
                  <a:pt x="1515" y="1063"/>
                </a:lnTo>
                <a:lnTo>
                  <a:pt x="1562" y="1063"/>
                </a:lnTo>
                <a:lnTo>
                  <a:pt x="1562" y="1110"/>
                </a:lnTo>
                <a:close/>
                <a:moveTo>
                  <a:pt x="1486" y="1110"/>
                </a:moveTo>
                <a:lnTo>
                  <a:pt x="1439" y="1110"/>
                </a:lnTo>
                <a:lnTo>
                  <a:pt x="1439" y="1063"/>
                </a:lnTo>
                <a:lnTo>
                  <a:pt x="1486" y="1063"/>
                </a:lnTo>
                <a:lnTo>
                  <a:pt x="1486" y="1110"/>
                </a:lnTo>
                <a:close/>
                <a:moveTo>
                  <a:pt x="1032" y="1110"/>
                </a:moveTo>
                <a:lnTo>
                  <a:pt x="985" y="1110"/>
                </a:lnTo>
                <a:lnTo>
                  <a:pt x="985" y="1063"/>
                </a:lnTo>
                <a:lnTo>
                  <a:pt x="1032" y="1063"/>
                </a:lnTo>
                <a:lnTo>
                  <a:pt x="1032" y="1110"/>
                </a:lnTo>
                <a:close/>
                <a:moveTo>
                  <a:pt x="956" y="1110"/>
                </a:moveTo>
                <a:lnTo>
                  <a:pt x="909" y="1110"/>
                </a:lnTo>
                <a:lnTo>
                  <a:pt x="909" y="1063"/>
                </a:lnTo>
                <a:lnTo>
                  <a:pt x="956" y="1063"/>
                </a:lnTo>
                <a:lnTo>
                  <a:pt x="956" y="1110"/>
                </a:lnTo>
                <a:close/>
                <a:moveTo>
                  <a:pt x="881" y="1110"/>
                </a:moveTo>
                <a:lnTo>
                  <a:pt x="833" y="1110"/>
                </a:lnTo>
                <a:lnTo>
                  <a:pt x="833" y="1063"/>
                </a:lnTo>
                <a:lnTo>
                  <a:pt x="881" y="1063"/>
                </a:lnTo>
                <a:lnTo>
                  <a:pt x="881" y="1110"/>
                </a:lnTo>
                <a:close/>
                <a:moveTo>
                  <a:pt x="805" y="1110"/>
                </a:moveTo>
                <a:lnTo>
                  <a:pt x="758" y="1110"/>
                </a:lnTo>
                <a:lnTo>
                  <a:pt x="758" y="1063"/>
                </a:lnTo>
                <a:lnTo>
                  <a:pt x="805" y="1063"/>
                </a:lnTo>
                <a:lnTo>
                  <a:pt x="805" y="1110"/>
                </a:lnTo>
                <a:close/>
                <a:moveTo>
                  <a:pt x="2622" y="1035"/>
                </a:moveTo>
                <a:lnTo>
                  <a:pt x="2575" y="1035"/>
                </a:lnTo>
                <a:lnTo>
                  <a:pt x="2575" y="987"/>
                </a:lnTo>
                <a:lnTo>
                  <a:pt x="2622" y="987"/>
                </a:lnTo>
                <a:lnTo>
                  <a:pt x="2622" y="1035"/>
                </a:lnTo>
                <a:close/>
                <a:moveTo>
                  <a:pt x="2547" y="1035"/>
                </a:moveTo>
                <a:lnTo>
                  <a:pt x="2499" y="1035"/>
                </a:lnTo>
                <a:lnTo>
                  <a:pt x="2499" y="987"/>
                </a:lnTo>
                <a:lnTo>
                  <a:pt x="2547" y="987"/>
                </a:lnTo>
                <a:lnTo>
                  <a:pt x="2547" y="1035"/>
                </a:lnTo>
                <a:close/>
                <a:moveTo>
                  <a:pt x="2471" y="1035"/>
                </a:moveTo>
                <a:lnTo>
                  <a:pt x="2424" y="1035"/>
                </a:lnTo>
                <a:lnTo>
                  <a:pt x="2424" y="987"/>
                </a:lnTo>
                <a:lnTo>
                  <a:pt x="2471" y="987"/>
                </a:lnTo>
                <a:lnTo>
                  <a:pt x="2471" y="1035"/>
                </a:lnTo>
                <a:close/>
                <a:moveTo>
                  <a:pt x="2395" y="1035"/>
                </a:moveTo>
                <a:lnTo>
                  <a:pt x="2348" y="1035"/>
                </a:lnTo>
                <a:lnTo>
                  <a:pt x="2348" y="987"/>
                </a:lnTo>
                <a:lnTo>
                  <a:pt x="2395" y="987"/>
                </a:lnTo>
                <a:lnTo>
                  <a:pt x="2395" y="1035"/>
                </a:lnTo>
                <a:close/>
                <a:moveTo>
                  <a:pt x="2319" y="1035"/>
                </a:moveTo>
                <a:lnTo>
                  <a:pt x="2272" y="1035"/>
                </a:lnTo>
                <a:lnTo>
                  <a:pt x="2272" y="987"/>
                </a:lnTo>
                <a:lnTo>
                  <a:pt x="2319" y="987"/>
                </a:lnTo>
                <a:lnTo>
                  <a:pt x="2319" y="1035"/>
                </a:lnTo>
                <a:close/>
                <a:moveTo>
                  <a:pt x="2168" y="1035"/>
                </a:moveTo>
                <a:lnTo>
                  <a:pt x="2121" y="1035"/>
                </a:lnTo>
                <a:lnTo>
                  <a:pt x="2121" y="987"/>
                </a:lnTo>
                <a:lnTo>
                  <a:pt x="2168" y="987"/>
                </a:lnTo>
                <a:lnTo>
                  <a:pt x="2168" y="1035"/>
                </a:lnTo>
                <a:close/>
                <a:moveTo>
                  <a:pt x="2092" y="1035"/>
                </a:moveTo>
                <a:lnTo>
                  <a:pt x="2045" y="1035"/>
                </a:lnTo>
                <a:lnTo>
                  <a:pt x="2045" y="987"/>
                </a:lnTo>
                <a:lnTo>
                  <a:pt x="2092" y="987"/>
                </a:lnTo>
                <a:lnTo>
                  <a:pt x="2092" y="1035"/>
                </a:lnTo>
                <a:close/>
                <a:moveTo>
                  <a:pt x="2016" y="1035"/>
                </a:moveTo>
                <a:lnTo>
                  <a:pt x="1969" y="1035"/>
                </a:lnTo>
                <a:lnTo>
                  <a:pt x="1969" y="987"/>
                </a:lnTo>
                <a:lnTo>
                  <a:pt x="2016" y="987"/>
                </a:lnTo>
                <a:lnTo>
                  <a:pt x="2016" y="1035"/>
                </a:lnTo>
                <a:close/>
                <a:moveTo>
                  <a:pt x="1941" y="1035"/>
                </a:moveTo>
                <a:lnTo>
                  <a:pt x="1893" y="1035"/>
                </a:lnTo>
                <a:lnTo>
                  <a:pt x="1893" y="987"/>
                </a:lnTo>
                <a:lnTo>
                  <a:pt x="1941" y="987"/>
                </a:lnTo>
                <a:lnTo>
                  <a:pt x="1941" y="1035"/>
                </a:lnTo>
                <a:close/>
                <a:moveTo>
                  <a:pt x="1865" y="1035"/>
                </a:moveTo>
                <a:lnTo>
                  <a:pt x="1818" y="1035"/>
                </a:lnTo>
                <a:lnTo>
                  <a:pt x="1818" y="987"/>
                </a:lnTo>
                <a:lnTo>
                  <a:pt x="1865" y="987"/>
                </a:lnTo>
                <a:lnTo>
                  <a:pt x="1865" y="1035"/>
                </a:lnTo>
                <a:close/>
                <a:moveTo>
                  <a:pt x="1789" y="1035"/>
                </a:moveTo>
                <a:lnTo>
                  <a:pt x="1742" y="1035"/>
                </a:lnTo>
                <a:lnTo>
                  <a:pt x="1742" y="987"/>
                </a:lnTo>
                <a:lnTo>
                  <a:pt x="1789" y="987"/>
                </a:lnTo>
                <a:lnTo>
                  <a:pt x="1789" y="1035"/>
                </a:lnTo>
                <a:close/>
                <a:moveTo>
                  <a:pt x="1714" y="1035"/>
                </a:moveTo>
                <a:lnTo>
                  <a:pt x="1666" y="1035"/>
                </a:lnTo>
                <a:lnTo>
                  <a:pt x="1666" y="987"/>
                </a:lnTo>
                <a:lnTo>
                  <a:pt x="1714" y="987"/>
                </a:lnTo>
                <a:lnTo>
                  <a:pt x="1714" y="1035"/>
                </a:lnTo>
                <a:close/>
                <a:moveTo>
                  <a:pt x="1638" y="1035"/>
                </a:moveTo>
                <a:lnTo>
                  <a:pt x="1591" y="1035"/>
                </a:lnTo>
                <a:lnTo>
                  <a:pt x="1591" y="987"/>
                </a:lnTo>
                <a:lnTo>
                  <a:pt x="1638" y="987"/>
                </a:lnTo>
                <a:lnTo>
                  <a:pt x="1638" y="1035"/>
                </a:lnTo>
                <a:close/>
                <a:moveTo>
                  <a:pt x="1562" y="1035"/>
                </a:moveTo>
                <a:lnTo>
                  <a:pt x="1515" y="1035"/>
                </a:lnTo>
                <a:lnTo>
                  <a:pt x="1515" y="987"/>
                </a:lnTo>
                <a:lnTo>
                  <a:pt x="1562" y="987"/>
                </a:lnTo>
                <a:lnTo>
                  <a:pt x="1562" y="1035"/>
                </a:lnTo>
                <a:close/>
                <a:moveTo>
                  <a:pt x="1486" y="1035"/>
                </a:moveTo>
                <a:lnTo>
                  <a:pt x="1439" y="1035"/>
                </a:lnTo>
                <a:lnTo>
                  <a:pt x="1439" y="987"/>
                </a:lnTo>
                <a:lnTo>
                  <a:pt x="1486" y="987"/>
                </a:lnTo>
                <a:lnTo>
                  <a:pt x="1486" y="1035"/>
                </a:lnTo>
                <a:close/>
                <a:moveTo>
                  <a:pt x="805" y="1035"/>
                </a:moveTo>
                <a:lnTo>
                  <a:pt x="758" y="1035"/>
                </a:lnTo>
                <a:lnTo>
                  <a:pt x="758" y="987"/>
                </a:lnTo>
                <a:lnTo>
                  <a:pt x="805" y="987"/>
                </a:lnTo>
                <a:lnTo>
                  <a:pt x="805" y="1035"/>
                </a:lnTo>
                <a:close/>
                <a:moveTo>
                  <a:pt x="729" y="1035"/>
                </a:moveTo>
                <a:lnTo>
                  <a:pt x="682" y="1035"/>
                </a:lnTo>
                <a:lnTo>
                  <a:pt x="682" y="987"/>
                </a:lnTo>
                <a:lnTo>
                  <a:pt x="729" y="987"/>
                </a:lnTo>
                <a:lnTo>
                  <a:pt x="729" y="1035"/>
                </a:lnTo>
                <a:close/>
                <a:moveTo>
                  <a:pt x="653" y="1035"/>
                </a:moveTo>
                <a:lnTo>
                  <a:pt x="606" y="1035"/>
                </a:lnTo>
                <a:lnTo>
                  <a:pt x="606" y="987"/>
                </a:lnTo>
                <a:lnTo>
                  <a:pt x="653" y="987"/>
                </a:lnTo>
                <a:lnTo>
                  <a:pt x="653" y="1035"/>
                </a:lnTo>
                <a:close/>
                <a:moveTo>
                  <a:pt x="2776" y="959"/>
                </a:moveTo>
                <a:lnTo>
                  <a:pt x="2726" y="959"/>
                </a:lnTo>
                <a:lnTo>
                  <a:pt x="2726" y="912"/>
                </a:lnTo>
                <a:lnTo>
                  <a:pt x="2776" y="912"/>
                </a:lnTo>
                <a:lnTo>
                  <a:pt x="2776" y="959"/>
                </a:lnTo>
                <a:close/>
                <a:moveTo>
                  <a:pt x="2700" y="959"/>
                </a:moveTo>
                <a:lnTo>
                  <a:pt x="2651" y="959"/>
                </a:lnTo>
                <a:lnTo>
                  <a:pt x="2651" y="912"/>
                </a:lnTo>
                <a:lnTo>
                  <a:pt x="2700" y="912"/>
                </a:lnTo>
                <a:lnTo>
                  <a:pt x="2700" y="959"/>
                </a:lnTo>
                <a:close/>
                <a:moveTo>
                  <a:pt x="2622" y="959"/>
                </a:moveTo>
                <a:lnTo>
                  <a:pt x="2575" y="959"/>
                </a:lnTo>
                <a:lnTo>
                  <a:pt x="2575" y="912"/>
                </a:lnTo>
                <a:lnTo>
                  <a:pt x="2622" y="912"/>
                </a:lnTo>
                <a:lnTo>
                  <a:pt x="2622" y="959"/>
                </a:lnTo>
                <a:close/>
                <a:moveTo>
                  <a:pt x="2547" y="959"/>
                </a:moveTo>
                <a:lnTo>
                  <a:pt x="2499" y="959"/>
                </a:lnTo>
                <a:lnTo>
                  <a:pt x="2499" y="912"/>
                </a:lnTo>
                <a:lnTo>
                  <a:pt x="2547" y="912"/>
                </a:lnTo>
                <a:lnTo>
                  <a:pt x="2547" y="959"/>
                </a:lnTo>
                <a:close/>
                <a:moveTo>
                  <a:pt x="2471" y="959"/>
                </a:moveTo>
                <a:lnTo>
                  <a:pt x="2424" y="959"/>
                </a:lnTo>
                <a:lnTo>
                  <a:pt x="2424" y="912"/>
                </a:lnTo>
                <a:lnTo>
                  <a:pt x="2471" y="912"/>
                </a:lnTo>
                <a:lnTo>
                  <a:pt x="2471" y="959"/>
                </a:lnTo>
                <a:close/>
                <a:moveTo>
                  <a:pt x="2395" y="959"/>
                </a:moveTo>
                <a:lnTo>
                  <a:pt x="2348" y="959"/>
                </a:lnTo>
                <a:lnTo>
                  <a:pt x="2348" y="912"/>
                </a:lnTo>
                <a:lnTo>
                  <a:pt x="2395" y="912"/>
                </a:lnTo>
                <a:lnTo>
                  <a:pt x="2395" y="959"/>
                </a:lnTo>
                <a:close/>
                <a:moveTo>
                  <a:pt x="2319" y="959"/>
                </a:moveTo>
                <a:lnTo>
                  <a:pt x="2272" y="959"/>
                </a:lnTo>
                <a:lnTo>
                  <a:pt x="2272" y="912"/>
                </a:lnTo>
                <a:lnTo>
                  <a:pt x="2319" y="912"/>
                </a:lnTo>
                <a:lnTo>
                  <a:pt x="2319" y="959"/>
                </a:lnTo>
                <a:close/>
                <a:moveTo>
                  <a:pt x="2168" y="959"/>
                </a:moveTo>
                <a:lnTo>
                  <a:pt x="2121" y="959"/>
                </a:lnTo>
                <a:lnTo>
                  <a:pt x="2121" y="912"/>
                </a:lnTo>
                <a:lnTo>
                  <a:pt x="2168" y="912"/>
                </a:lnTo>
                <a:lnTo>
                  <a:pt x="2168" y="959"/>
                </a:lnTo>
                <a:close/>
                <a:moveTo>
                  <a:pt x="2092" y="959"/>
                </a:moveTo>
                <a:lnTo>
                  <a:pt x="2045" y="959"/>
                </a:lnTo>
                <a:lnTo>
                  <a:pt x="2045" y="912"/>
                </a:lnTo>
                <a:lnTo>
                  <a:pt x="2092" y="912"/>
                </a:lnTo>
                <a:lnTo>
                  <a:pt x="2092" y="959"/>
                </a:lnTo>
                <a:close/>
                <a:moveTo>
                  <a:pt x="2016" y="959"/>
                </a:moveTo>
                <a:lnTo>
                  <a:pt x="1969" y="959"/>
                </a:lnTo>
                <a:lnTo>
                  <a:pt x="1969" y="912"/>
                </a:lnTo>
                <a:lnTo>
                  <a:pt x="2016" y="912"/>
                </a:lnTo>
                <a:lnTo>
                  <a:pt x="2016" y="959"/>
                </a:lnTo>
                <a:close/>
                <a:moveTo>
                  <a:pt x="1941" y="959"/>
                </a:moveTo>
                <a:lnTo>
                  <a:pt x="1893" y="959"/>
                </a:lnTo>
                <a:lnTo>
                  <a:pt x="1893" y="912"/>
                </a:lnTo>
                <a:lnTo>
                  <a:pt x="1941" y="912"/>
                </a:lnTo>
                <a:lnTo>
                  <a:pt x="1941" y="959"/>
                </a:lnTo>
                <a:close/>
                <a:moveTo>
                  <a:pt x="1865" y="959"/>
                </a:moveTo>
                <a:lnTo>
                  <a:pt x="1818" y="959"/>
                </a:lnTo>
                <a:lnTo>
                  <a:pt x="1818" y="912"/>
                </a:lnTo>
                <a:lnTo>
                  <a:pt x="1865" y="912"/>
                </a:lnTo>
                <a:lnTo>
                  <a:pt x="1865" y="959"/>
                </a:lnTo>
                <a:close/>
                <a:moveTo>
                  <a:pt x="1789" y="959"/>
                </a:moveTo>
                <a:lnTo>
                  <a:pt x="1742" y="959"/>
                </a:lnTo>
                <a:lnTo>
                  <a:pt x="1742" y="912"/>
                </a:lnTo>
                <a:lnTo>
                  <a:pt x="1789" y="912"/>
                </a:lnTo>
                <a:lnTo>
                  <a:pt x="1789" y="959"/>
                </a:lnTo>
                <a:close/>
                <a:moveTo>
                  <a:pt x="1714" y="959"/>
                </a:moveTo>
                <a:lnTo>
                  <a:pt x="1666" y="959"/>
                </a:lnTo>
                <a:lnTo>
                  <a:pt x="1666" y="912"/>
                </a:lnTo>
                <a:lnTo>
                  <a:pt x="1714" y="912"/>
                </a:lnTo>
                <a:lnTo>
                  <a:pt x="1714" y="959"/>
                </a:lnTo>
                <a:close/>
                <a:moveTo>
                  <a:pt x="1638" y="959"/>
                </a:moveTo>
                <a:lnTo>
                  <a:pt x="1591" y="959"/>
                </a:lnTo>
                <a:lnTo>
                  <a:pt x="1591" y="912"/>
                </a:lnTo>
                <a:lnTo>
                  <a:pt x="1638" y="912"/>
                </a:lnTo>
                <a:lnTo>
                  <a:pt x="1638" y="959"/>
                </a:lnTo>
                <a:close/>
                <a:moveTo>
                  <a:pt x="1562" y="959"/>
                </a:moveTo>
                <a:lnTo>
                  <a:pt x="1515" y="959"/>
                </a:lnTo>
                <a:lnTo>
                  <a:pt x="1515" y="912"/>
                </a:lnTo>
                <a:lnTo>
                  <a:pt x="1562" y="912"/>
                </a:lnTo>
                <a:lnTo>
                  <a:pt x="1562" y="959"/>
                </a:lnTo>
                <a:close/>
                <a:moveTo>
                  <a:pt x="1486" y="959"/>
                </a:moveTo>
                <a:lnTo>
                  <a:pt x="1439" y="959"/>
                </a:lnTo>
                <a:lnTo>
                  <a:pt x="1439" y="912"/>
                </a:lnTo>
                <a:lnTo>
                  <a:pt x="1486" y="912"/>
                </a:lnTo>
                <a:lnTo>
                  <a:pt x="1486" y="959"/>
                </a:lnTo>
                <a:close/>
                <a:moveTo>
                  <a:pt x="881" y="959"/>
                </a:moveTo>
                <a:lnTo>
                  <a:pt x="833" y="959"/>
                </a:lnTo>
                <a:lnTo>
                  <a:pt x="833" y="912"/>
                </a:lnTo>
                <a:lnTo>
                  <a:pt x="881" y="912"/>
                </a:lnTo>
                <a:lnTo>
                  <a:pt x="881" y="959"/>
                </a:lnTo>
                <a:close/>
                <a:moveTo>
                  <a:pt x="653" y="959"/>
                </a:moveTo>
                <a:lnTo>
                  <a:pt x="606" y="959"/>
                </a:lnTo>
                <a:lnTo>
                  <a:pt x="606" y="912"/>
                </a:lnTo>
                <a:lnTo>
                  <a:pt x="653" y="912"/>
                </a:lnTo>
                <a:lnTo>
                  <a:pt x="653" y="959"/>
                </a:lnTo>
                <a:close/>
                <a:moveTo>
                  <a:pt x="578" y="959"/>
                </a:moveTo>
                <a:lnTo>
                  <a:pt x="530" y="959"/>
                </a:lnTo>
                <a:lnTo>
                  <a:pt x="530" y="912"/>
                </a:lnTo>
                <a:lnTo>
                  <a:pt x="578" y="912"/>
                </a:lnTo>
                <a:lnTo>
                  <a:pt x="578" y="959"/>
                </a:lnTo>
                <a:close/>
                <a:moveTo>
                  <a:pt x="2928" y="883"/>
                </a:moveTo>
                <a:lnTo>
                  <a:pt x="2878" y="883"/>
                </a:lnTo>
                <a:lnTo>
                  <a:pt x="2878" y="836"/>
                </a:lnTo>
                <a:lnTo>
                  <a:pt x="2928" y="836"/>
                </a:lnTo>
                <a:lnTo>
                  <a:pt x="2928" y="883"/>
                </a:lnTo>
                <a:close/>
                <a:moveTo>
                  <a:pt x="2776" y="883"/>
                </a:moveTo>
                <a:lnTo>
                  <a:pt x="2726" y="883"/>
                </a:lnTo>
                <a:lnTo>
                  <a:pt x="2726" y="836"/>
                </a:lnTo>
                <a:lnTo>
                  <a:pt x="2776" y="836"/>
                </a:lnTo>
                <a:lnTo>
                  <a:pt x="2776" y="883"/>
                </a:lnTo>
                <a:close/>
                <a:moveTo>
                  <a:pt x="2700" y="883"/>
                </a:moveTo>
                <a:lnTo>
                  <a:pt x="2651" y="883"/>
                </a:lnTo>
                <a:lnTo>
                  <a:pt x="2651" y="836"/>
                </a:lnTo>
                <a:lnTo>
                  <a:pt x="2700" y="836"/>
                </a:lnTo>
                <a:lnTo>
                  <a:pt x="2700" y="883"/>
                </a:lnTo>
                <a:close/>
                <a:moveTo>
                  <a:pt x="2622" y="883"/>
                </a:moveTo>
                <a:lnTo>
                  <a:pt x="2575" y="883"/>
                </a:lnTo>
                <a:lnTo>
                  <a:pt x="2575" y="836"/>
                </a:lnTo>
                <a:lnTo>
                  <a:pt x="2622" y="836"/>
                </a:lnTo>
                <a:lnTo>
                  <a:pt x="2622" y="883"/>
                </a:lnTo>
                <a:close/>
                <a:moveTo>
                  <a:pt x="2547" y="883"/>
                </a:moveTo>
                <a:lnTo>
                  <a:pt x="2499" y="883"/>
                </a:lnTo>
                <a:lnTo>
                  <a:pt x="2499" y="836"/>
                </a:lnTo>
                <a:lnTo>
                  <a:pt x="2547" y="836"/>
                </a:lnTo>
                <a:lnTo>
                  <a:pt x="2547" y="883"/>
                </a:lnTo>
                <a:close/>
                <a:moveTo>
                  <a:pt x="2471" y="883"/>
                </a:moveTo>
                <a:lnTo>
                  <a:pt x="2424" y="883"/>
                </a:lnTo>
                <a:lnTo>
                  <a:pt x="2424" y="836"/>
                </a:lnTo>
                <a:lnTo>
                  <a:pt x="2471" y="836"/>
                </a:lnTo>
                <a:lnTo>
                  <a:pt x="2471" y="883"/>
                </a:lnTo>
                <a:close/>
                <a:moveTo>
                  <a:pt x="2395" y="883"/>
                </a:moveTo>
                <a:lnTo>
                  <a:pt x="2348" y="883"/>
                </a:lnTo>
                <a:lnTo>
                  <a:pt x="2348" y="836"/>
                </a:lnTo>
                <a:lnTo>
                  <a:pt x="2395" y="836"/>
                </a:lnTo>
                <a:lnTo>
                  <a:pt x="2395" y="883"/>
                </a:lnTo>
                <a:close/>
                <a:moveTo>
                  <a:pt x="2319" y="883"/>
                </a:moveTo>
                <a:lnTo>
                  <a:pt x="2272" y="883"/>
                </a:lnTo>
                <a:lnTo>
                  <a:pt x="2272" y="836"/>
                </a:lnTo>
                <a:lnTo>
                  <a:pt x="2319" y="836"/>
                </a:lnTo>
                <a:lnTo>
                  <a:pt x="2319" y="883"/>
                </a:lnTo>
                <a:close/>
                <a:moveTo>
                  <a:pt x="2244" y="883"/>
                </a:moveTo>
                <a:lnTo>
                  <a:pt x="2196" y="883"/>
                </a:lnTo>
                <a:lnTo>
                  <a:pt x="2196" y="836"/>
                </a:lnTo>
                <a:lnTo>
                  <a:pt x="2244" y="836"/>
                </a:lnTo>
                <a:lnTo>
                  <a:pt x="2244" y="883"/>
                </a:lnTo>
                <a:close/>
                <a:moveTo>
                  <a:pt x="2168" y="883"/>
                </a:moveTo>
                <a:lnTo>
                  <a:pt x="2121" y="883"/>
                </a:lnTo>
                <a:lnTo>
                  <a:pt x="2121" y="836"/>
                </a:lnTo>
                <a:lnTo>
                  <a:pt x="2168" y="836"/>
                </a:lnTo>
                <a:lnTo>
                  <a:pt x="2168" y="883"/>
                </a:lnTo>
                <a:close/>
                <a:moveTo>
                  <a:pt x="2092" y="883"/>
                </a:moveTo>
                <a:lnTo>
                  <a:pt x="2045" y="883"/>
                </a:lnTo>
                <a:lnTo>
                  <a:pt x="2045" y="836"/>
                </a:lnTo>
                <a:lnTo>
                  <a:pt x="2092" y="836"/>
                </a:lnTo>
                <a:lnTo>
                  <a:pt x="2092" y="883"/>
                </a:lnTo>
                <a:close/>
                <a:moveTo>
                  <a:pt x="2016" y="883"/>
                </a:moveTo>
                <a:lnTo>
                  <a:pt x="1969" y="883"/>
                </a:lnTo>
                <a:lnTo>
                  <a:pt x="1969" y="836"/>
                </a:lnTo>
                <a:lnTo>
                  <a:pt x="2016" y="836"/>
                </a:lnTo>
                <a:lnTo>
                  <a:pt x="2016" y="883"/>
                </a:lnTo>
                <a:close/>
                <a:moveTo>
                  <a:pt x="1865" y="883"/>
                </a:moveTo>
                <a:lnTo>
                  <a:pt x="1818" y="883"/>
                </a:lnTo>
                <a:lnTo>
                  <a:pt x="1818" y="836"/>
                </a:lnTo>
                <a:lnTo>
                  <a:pt x="1865" y="836"/>
                </a:lnTo>
                <a:lnTo>
                  <a:pt x="1865" y="883"/>
                </a:lnTo>
                <a:close/>
                <a:moveTo>
                  <a:pt x="1789" y="883"/>
                </a:moveTo>
                <a:lnTo>
                  <a:pt x="1742" y="883"/>
                </a:lnTo>
                <a:lnTo>
                  <a:pt x="1742" y="836"/>
                </a:lnTo>
                <a:lnTo>
                  <a:pt x="1789" y="836"/>
                </a:lnTo>
                <a:lnTo>
                  <a:pt x="1789" y="883"/>
                </a:lnTo>
                <a:close/>
                <a:moveTo>
                  <a:pt x="1714" y="883"/>
                </a:moveTo>
                <a:lnTo>
                  <a:pt x="1666" y="883"/>
                </a:lnTo>
                <a:lnTo>
                  <a:pt x="1666" y="836"/>
                </a:lnTo>
                <a:lnTo>
                  <a:pt x="1714" y="836"/>
                </a:lnTo>
                <a:lnTo>
                  <a:pt x="1714" y="883"/>
                </a:lnTo>
                <a:close/>
                <a:moveTo>
                  <a:pt x="1638" y="883"/>
                </a:moveTo>
                <a:lnTo>
                  <a:pt x="1591" y="883"/>
                </a:lnTo>
                <a:lnTo>
                  <a:pt x="1591" y="836"/>
                </a:lnTo>
                <a:lnTo>
                  <a:pt x="1638" y="836"/>
                </a:lnTo>
                <a:lnTo>
                  <a:pt x="1638" y="883"/>
                </a:lnTo>
                <a:close/>
                <a:moveTo>
                  <a:pt x="1562" y="883"/>
                </a:moveTo>
                <a:lnTo>
                  <a:pt x="1515" y="883"/>
                </a:lnTo>
                <a:lnTo>
                  <a:pt x="1515" y="836"/>
                </a:lnTo>
                <a:lnTo>
                  <a:pt x="1562" y="836"/>
                </a:lnTo>
                <a:lnTo>
                  <a:pt x="1562" y="883"/>
                </a:lnTo>
                <a:close/>
                <a:moveTo>
                  <a:pt x="805" y="883"/>
                </a:moveTo>
                <a:lnTo>
                  <a:pt x="758" y="883"/>
                </a:lnTo>
                <a:lnTo>
                  <a:pt x="758" y="836"/>
                </a:lnTo>
                <a:lnTo>
                  <a:pt x="805" y="836"/>
                </a:lnTo>
                <a:lnTo>
                  <a:pt x="805" y="883"/>
                </a:lnTo>
                <a:close/>
                <a:moveTo>
                  <a:pt x="729" y="883"/>
                </a:moveTo>
                <a:lnTo>
                  <a:pt x="682" y="883"/>
                </a:lnTo>
                <a:lnTo>
                  <a:pt x="682" y="836"/>
                </a:lnTo>
                <a:lnTo>
                  <a:pt x="729" y="836"/>
                </a:lnTo>
                <a:lnTo>
                  <a:pt x="729" y="883"/>
                </a:lnTo>
                <a:close/>
                <a:moveTo>
                  <a:pt x="653" y="883"/>
                </a:moveTo>
                <a:lnTo>
                  <a:pt x="606" y="883"/>
                </a:lnTo>
                <a:lnTo>
                  <a:pt x="606" y="836"/>
                </a:lnTo>
                <a:lnTo>
                  <a:pt x="653" y="836"/>
                </a:lnTo>
                <a:lnTo>
                  <a:pt x="653" y="883"/>
                </a:lnTo>
                <a:close/>
                <a:moveTo>
                  <a:pt x="578" y="883"/>
                </a:moveTo>
                <a:lnTo>
                  <a:pt x="530" y="883"/>
                </a:lnTo>
                <a:lnTo>
                  <a:pt x="530" y="836"/>
                </a:lnTo>
                <a:lnTo>
                  <a:pt x="578" y="836"/>
                </a:lnTo>
                <a:lnTo>
                  <a:pt x="578" y="883"/>
                </a:lnTo>
                <a:close/>
                <a:moveTo>
                  <a:pt x="502" y="883"/>
                </a:moveTo>
                <a:lnTo>
                  <a:pt x="455" y="883"/>
                </a:lnTo>
                <a:lnTo>
                  <a:pt x="455" y="836"/>
                </a:lnTo>
                <a:lnTo>
                  <a:pt x="502" y="836"/>
                </a:lnTo>
                <a:lnTo>
                  <a:pt x="502" y="883"/>
                </a:lnTo>
                <a:close/>
                <a:moveTo>
                  <a:pt x="3003" y="807"/>
                </a:moveTo>
                <a:lnTo>
                  <a:pt x="2954" y="807"/>
                </a:lnTo>
                <a:lnTo>
                  <a:pt x="2954" y="760"/>
                </a:lnTo>
                <a:lnTo>
                  <a:pt x="3003" y="760"/>
                </a:lnTo>
                <a:lnTo>
                  <a:pt x="3003" y="807"/>
                </a:lnTo>
                <a:close/>
                <a:moveTo>
                  <a:pt x="2852" y="807"/>
                </a:moveTo>
                <a:lnTo>
                  <a:pt x="2802" y="807"/>
                </a:lnTo>
                <a:lnTo>
                  <a:pt x="2802" y="760"/>
                </a:lnTo>
                <a:lnTo>
                  <a:pt x="2852" y="760"/>
                </a:lnTo>
                <a:lnTo>
                  <a:pt x="2852" y="807"/>
                </a:lnTo>
                <a:close/>
                <a:moveTo>
                  <a:pt x="2776" y="807"/>
                </a:moveTo>
                <a:lnTo>
                  <a:pt x="2726" y="807"/>
                </a:lnTo>
                <a:lnTo>
                  <a:pt x="2726" y="760"/>
                </a:lnTo>
                <a:lnTo>
                  <a:pt x="2776" y="760"/>
                </a:lnTo>
                <a:lnTo>
                  <a:pt x="2776" y="807"/>
                </a:lnTo>
                <a:close/>
                <a:moveTo>
                  <a:pt x="2700" y="807"/>
                </a:moveTo>
                <a:lnTo>
                  <a:pt x="2651" y="807"/>
                </a:lnTo>
                <a:lnTo>
                  <a:pt x="2651" y="760"/>
                </a:lnTo>
                <a:lnTo>
                  <a:pt x="2700" y="760"/>
                </a:lnTo>
                <a:lnTo>
                  <a:pt x="2700" y="807"/>
                </a:lnTo>
                <a:close/>
                <a:moveTo>
                  <a:pt x="2622" y="807"/>
                </a:moveTo>
                <a:lnTo>
                  <a:pt x="2575" y="807"/>
                </a:lnTo>
                <a:lnTo>
                  <a:pt x="2575" y="760"/>
                </a:lnTo>
                <a:lnTo>
                  <a:pt x="2622" y="760"/>
                </a:lnTo>
                <a:lnTo>
                  <a:pt x="2622" y="807"/>
                </a:lnTo>
                <a:close/>
                <a:moveTo>
                  <a:pt x="2547" y="807"/>
                </a:moveTo>
                <a:lnTo>
                  <a:pt x="2499" y="807"/>
                </a:lnTo>
                <a:lnTo>
                  <a:pt x="2499" y="760"/>
                </a:lnTo>
                <a:lnTo>
                  <a:pt x="2547" y="760"/>
                </a:lnTo>
                <a:lnTo>
                  <a:pt x="2547" y="807"/>
                </a:lnTo>
                <a:close/>
                <a:moveTo>
                  <a:pt x="2471" y="807"/>
                </a:moveTo>
                <a:lnTo>
                  <a:pt x="2424" y="807"/>
                </a:lnTo>
                <a:lnTo>
                  <a:pt x="2424" y="760"/>
                </a:lnTo>
                <a:lnTo>
                  <a:pt x="2471" y="760"/>
                </a:lnTo>
                <a:lnTo>
                  <a:pt x="2471" y="807"/>
                </a:lnTo>
                <a:close/>
                <a:moveTo>
                  <a:pt x="2395" y="807"/>
                </a:moveTo>
                <a:lnTo>
                  <a:pt x="2348" y="807"/>
                </a:lnTo>
                <a:lnTo>
                  <a:pt x="2348" y="760"/>
                </a:lnTo>
                <a:lnTo>
                  <a:pt x="2395" y="760"/>
                </a:lnTo>
                <a:lnTo>
                  <a:pt x="2395" y="807"/>
                </a:lnTo>
                <a:close/>
                <a:moveTo>
                  <a:pt x="2319" y="807"/>
                </a:moveTo>
                <a:lnTo>
                  <a:pt x="2272" y="807"/>
                </a:lnTo>
                <a:lnTo>
                  <a:pt x="2272" y="760"/>
                </a:lnTo>
                <a:lnTo>
                  <a:pt x="2319" y="760"/>
                </a:lnTo>
                <a:lnTo>
                  <a:pt x="2319" y="807"/>
                </a:lnTo>
                <a:close/>
                <a:moveTo>
                  <a:pt x="2244" y="807"/>
                </a:moveTo>
                <a:lnTo>
                  <a:pt x="2196" y="807"/>
                </a:lnTo>
                <a:lnTo>
                  <a:pt x="2196" y="760"/>
                </a:lnTo>
                <a:lnTo>
                  <a:pt x="2244" y="760"/>
                </a:lnTo>
                <a:lnTo>
                  <a:pt x="2244" y="807"/>
                </a:lnTo>
                <a:close/>
                <a:moveTo>
                  <a:pt x="2168" y="807"/>
                </a:moveTo>
                <a:lnTo>
                  <a:pt x="2121" y="807"/>
                </a:lnTo>
                <a:lnTo>
                  <a:pt x="2121" y="760"/>
                </a:lnTo>
                <a:lnTo>
                  <a:pt x="2168" y="760"/>
                </a:lnTo>
                <a:lnTo>
                  <a:pt x="2168" y="807"/>
                </a:lnTo>
                <a:close/>
                <a:moveTo>
                  <a:pt x="2092" y="807"/>
                </a:moveTo>
                <a:lnTo>
                  <a:pt x="2045" y="807"/>
                </a:lnTo>
                <a:lnTo>
                  <a:pt x="2045" y="760"/>
                </a:lnTo>
                <a:lnTo>
                  <a:pt x="2092" y="760"/>
                </a:lnTo>
                <a:lnTo>
                  <a:pt x="2092" y="807"/>
                </a:lnTo>
                <a:close/>
                <a:moveTo>
                  <a:pt x="2016" y="807"/>
                </a:moveTo>
                <a:lnTo>
                  <a:pt x="1969" y="807"/>
                </a:lnTo>
                <a:lnTo>
                  <a:pt x="1969" y="760"/>
                </a:lnTo>
                <a:lnTo>
                  <a:pt x="2016" y="760"/>
                </a:lnTo>
                <a:lnTo>
                  <a:pt x="2016" y="807"/>
                </a:lnTo>
                <a:close/>
                <a:moveTo>
                  <a:pt x="1941" y="807"/>
                </a:moveTo>
                <a:lnTo>
                  <a:pt x="1893" y="807"/>
                </a:lnTo>
                <a:lnTo>
                  <a:pt x="1893" y="760"/>
                </a:lnTo>
                <a:lnTo>
                  <a:pt x="1941" y="760"/>
                </a:lnTo>
                <a:lnTo>
                  <a:pt x="1941" y="807"/>
                </a:lnTo>
                <a:close/>
                <a:moveTo>
                  <a:pt x="1789" y="807"/>
                </a:moveTo>
                <a:lnTo>
                  <a:pt x="1742" y="807"/>
                </a:lnTo>
                <a:lnTo>
                  <a:pt x="1742" y="760"/>
                </a:lnTo>
                <a:lnTo>
                  <a:pt x="1789" y="760"/>
                </a:lnTo>
                <a:lnTo>
                  <a:pt x="1789" y="807"/>
                </a:lnTo>
                <a:close/>
                <a:moveTo>
                  <a:pt x="1638" y="807"/>
                </a:moveTo>
                <a:lnTo>
                  <a:pt x="1591" y="807"/>
                </a:lnTo>
                <a:lnTo>
                  <a:pt x="1591" y="760"/>
                </a:lnTo>
                <a:lnTo>
                  <a:pt x="1638" y="760"/>
                </a:lnTo>
                <a:lnTo>
                  <a:pt x="1638" y="807"/>
                </a:lnTo>
                <a:close/>
                <a:moveTo>
                  <a:pt x="1562" y="807"/>
                </a:moveTo>
                <a:lnTo>
                  <a:pt x="1515" y="807"/>
                </a:lnTo>
                <a:lnTo>
                  <a:pt x="1515" y="760"/>
                </a:lnTo>
                <a:lnTo>
                  <a:pt x="1562" y="760"/>
                </a:lnTo>
                <a:lnTo>
                  <a:pt x="1562" y="807"/>
                </a:lnTo>
                <a:close/>
                <a:moveTo>
                  <a:pt x="881" y="807"/>
                </a:moveTo>
                <a:lnTo>
                  <a:pt x="833" y="807"/>
                </a:lnTo>
                <a:lnTo>
                  <a:pt x="833" y="760"/>
                </a:lnTo>
                <a:lnTo>
                  <a:pt x="881" y="760"/>
                </a:lnTo>
                <a:lnTo>
                  <a:pt x="881" y="807"/>
                </a:lnTo>
                <a:close/>
                <a:moveTo>
                  <a:pt x="805" y="807"/>
                </a:moveTo>
                <a:lnTo>
                  <a:pt x="758" y="807"/>
                </a:lnTo>
                <a:lnTo>
                  <a:pt x="758" y="760"/>
                </a:lnTo>
                <a:lnTo>
                  <a:pt x="805" y="760"/>
                </a:lnTo>
                <a:lnTo>
                  <a:pt x="805" y="807"/>
                </a:lnTo>
                <a:close/>
                <a:moveTo>
                  <a:pt x="729" y="807"/>
                </a:moveTo>
                <a:lnTo>
                  <a:pt x="682" y="807"/>
                </a:lnTo>
                <a:lnTo>
                  <a:pt x="682" y="760"/>
                </a:lnTo>
                <a:lnTo>
                  <a:pt x="729" y="760"/>
                </a:lnTo>
                <a:lnTo>
                  <a:pt x="729" y="807"/>
                </a:lnTo>
                <a:close/>
                <a:moveTo>
                  <a:pt x="653" y="807"/>
                </a:moveTo>
                <a:lnTo>
                  <a:pt x="606" y="807"/>
                </a:lnTo>
                <a:lnTo>
                  <a:pt x="606" y="760"/>
                </a:lnTo>
                <a:lnTo>
                  <a:pt x="653" y="760"/>
                </a:lnTo>
                <a:lnTo>
                  <a:pt x="653" y="807"/>
                </a:lnTo>
                <a:close/>
                <a:moveTo>
                  <a:pt x="578" y="807"/>
                </a:moveTo>
                <a:lnTo>
                  <a:pt x="530" y="807"/>
                </a:lnTo>
                <a:lnTo>
                  <a:pt x="530" y="760"/>
                </a:lnTo>
                <a:lnTo>
                  <a:pt x="578" y="760"/>
                </a:lnTo>
                <a:lnTo>
                  <a:pt x="578" y="807"/>
                </a:lnTo>
                <a:close/>
                <a:moveTo>
                  <a:pt x="502" y="807"/>
                </a:moveTo>
                <a:lnTo>
                  <a:pt x="455" y="807"/>
                </a:lnTo>
                <a:lnTo>
                  <a:pt x="455" y="760"/>
                </a:lnTo>
                <a:lnTo>
                  <a:pt x="502" y="760"/>
                </a:lnTo>
                <a:lnTo>
                  <a:pt x="502" y="807"/>
                </a:lnTo>
                <a:close/>
                <a:moveTo>
                  <a:pt x="3003" y="732"/>
                </a:moveTo>
                <a:lnTo>
                  <a:pt x="2954" y="732"/>
                </a:lnTo>
                <a:lnTo>
                  <a:pt x="2954" y="682"/>
                </a:lnTo>
                <a:lnTo>
                  <a:pt x="3003" y="682"/>
                </a:lnTo>
                <a:lnTo>
                  <a:pt x="3003" y="732"/>
                </a:lnTo>
                <a:close/>
                <a:moveTo>
                  <a:pt x="2928" y="732"/>
                </a:moveTo>
                <a:lnTo>
                  <a:pt x="2878" y="732"/>
                </a:lnTo>
                <a:lnTo>
                  <a:pt x="2878" y="682"/>
                </a:lnTo>
                <a:lnTo>
                  <a:pt x="2928" y="682"/>
                </a:lnTo>
                <a:lnTo>
                  <a:pt x="2928" y="732"/>
                </a:lnTo>
                <a:close/>
                <a:moveTo>
                  <a:pt x="2852" y="732"/>
                </a:moveTo>
                <a:lnTo>
                  <a:pt x="2802" y="732"/>
                </a:lnTo>
                <a:lnTo>
                  <a:pt x="2802" y="682"/>
                </a:lnTo>
                <a:lnTo>
                  <a:pt x="2852" y="682"/>
                </a:lnTo>
                <a:lnTo>
                  <a:pt x="2852" y="732"/>
                </a:lnTo>
                <a:close/>
                <a:moveTo>
                  <a:pt x="2776" y="732"/>
                </a:moveTo>
                <a:lnTo>
                  <a:pt x="2726" y="732"/>
                </a:lnTo>
                <a:lnTo>
                  <a:pt x="2726" y="682"/>
                </a:lnTo>
                <a:lnTo>
                  <a:pt x="2776" y="682"/>
                </a:lnTo>
                <a:lnTo>
                  <a:pt x="2776" y="732"/>
                </a:lnTo>
                <a:close/>
                <a:moveTo>
                  <a:pt x="2700" y="732"/>
                </a:moveTo>
                <a:lnTo>
                  <a:pt x="2651" y="732"/>
                </a:lnTo>
                <a:lnTo>
                  <a:pt x="2651" y="682"/>
                </a:lnTo>
                <a:lnTo>
                  <a:pt x="2700" y="682"/>
                </a:lnTo>
                <a:lnTo>
                  <a:pt x="2700" y="732"/>
                </a:lnTo>
                <a:close/>
                <a:moveTo>
                  <a:pt x="2622" y="732"/>
                </a:moveTo>
                <a:lnTo>
                  <a:pt x="2575" y="732"/>
                </a:lnTo>
                <a:lnTo>
                  <a:pt x="2575" y="682"/>
                </a:lnTo>
                <a:lnTo>
                  <a:pt x="2622" y="682"/>
                </a:lnTo>
                <a:lnTo>
                  <a:pt x="2622" y="732"/>
                </a:lnTo>
                <a:close/>
                <a:moveTo>
                  <a:pt x="2547" y="732"/>
                </a:moveTo>
                <a:lnTo>
                  <a:pt x="2499" y="732"/>
                </a:lnTo>
                <a:lnTo>
                  <a:pt x="2499" y="682"/>
                </a:lnTo>
                <a:lnTo>
                  <a:pt x="2547" y="682"/>
                </a:lnTo>
                <a:lnTo>
                  <a:pt x="2547" y="732"/>
                </a:lnTo>
                <a:close/>
                <a:moveTo>
                  <a:pt x="2471" y="732"/>
                </a:moveTo>
                <a:lnTo>
                  <a:pt x="2424" y="732"/>
                </a:lnTo>
                <a:lnTo>
                  <a:pt x="2424" y="682"/>
                </a:lnTo>
                <a:lnTo>
                  <a:pt x="2471" y="682"/>
                </a:lnTo>
                <a:lnTo>
                  <a:pt x="2471" y="732"/>
                </a:lnTo>
                <a:close/>
                <a:moveTo>
                  <a:pt x="2395" y="732"/>
                </a:moveTo>
                <a:lnTo>
                  <a:pt x="2348" y="732"/>
                </a:lnTo>
                <a:lnTo>
                  <a:pt x="2348" y="682"/>
                </a:lnTo>
                <a:lnTo>
                  <a:pt x="2395" y="682"/>
                </a:lnTo>
                <a:lnTo>
                  <a:pt x="2395" y="732"/>
                </a:lnTo>
                <a:close/>
                <a:moveTo>
                  <a:pt x="2319" y="732"/>
                </a:moveTo>
                <a:lnTo>
                  <a:pt x="2272" y="732"/>
                </a:lnTo>
                <a:lnTo>
                  <a:pt x="2272" y="682"/>
                </a:lnTo>
                <a:lnTo>
                  <a:pt x="2319" y="682"/>
                </a:lnTo>
                <a:lnTo>
                  <a:pt x="2319" y="732"/>
                </a:lnTo>
                <a:close/>
                <a:moveTo>
                  <a:pt x="2244" y="732"/>
                </a:moveTo>
                <a:lnTo>
                  <a:pt x="2196" y="732"/>
                </a:lnTo>
                <a:lnTo>
                  <a:pt x="2196" y="682"/>
                </a:lnTo>
                <a:lnTo>
                  <a:pt x="2244" y="682"/>
                </a:lnTo>
                <a:lnTo>
                  <a:pt x="2244" y="732"/>
                </a:lnTo>
                <a:close/>
                <a:moveTo>
                  <a:pt x="2092" y="732"/>
                </a:moveTo>
                <a:lnTo>
                  <a:pt x="2045" y="732"/>
                </a:lnTo>
                <a:lnTo>
                  <a:pt x="2045" y="682"/>
                </a:lnTo>
                <a:lnTo>
                  <a:pt x="2092" y="682"/>
                </a:lnTo>
                <a:lnTo>
                  <a:pt x="2092" y="732"/>
                </a:lnTo>
                <a:close/>
                <a:moveTo>
                  <a:pt x="1865" y="732"/>
                </a:moveTo>
                <a:lnTo>
                  <a:pt x="1818" y="732"/>
                </a:lnTo>
                <a:lnTo>
                  <a:pt x="1818" y="682"/>
                </a:lnTo>
                <a:lnTo>
                  <a:pt x="1865" y="682"/>
                </a:lnTo>
                <a:lnTo>
                  <a:pt x="1865" y="732"/>
                </a:lnTo>
                <a:close/>
                <a:moveTo>
                  <a:pt x="1789" y="732"/>
                </a:moveTo>
                <a:lnTo>
                  <a:pt x="1742" y="732"/>
                </a:lnTo>
                <a:lnTo>
                  <a:pt x="1742" y="682"/>
                </a:lnTo>
                <a:lnTo>
                  <a:pt x="1789" y="682"/>
                </a:lnTo>
                <a:lnTo>
                  <a:pt x="1789" y="732"/>
                </a:lnTo>
                <a:close/>
                <a:moveTo>
                  <a:pt x="1714" y="732"/>
                </a:moveTo>
                <a:lnTo>
                  <a:pt x="1666" y="732"/>
                </a:lnTo>
                <a:lnTo>
                  <a:pt x="1666" y="682"/>
                </a:lnTo>
                <a:lnTo>
                  <a:pt x="1714" y="682"/>
                </a:lnTo>
                <a:lnTo>
                  <a:pt x="1714" y="732"/>
                </a:lnTo>
                <a:close/>
                <a:moveTo>
                  <a:pt x="1638" y="732"/>
                </a:moveTo>
                <a:lnTo>
                  <a:pt x="1591" y="732"/>
                </a:lnTo>
                <a:lnTo>
                  <a:pt x="1591" y="682"/>
                </a:lnTo>
                <a:lnTo>
                  <a:pt x="1638" y="682"/>
                </a:lnTo>
                <a:lnTo>
                  <a:pt x="1638" y="732"/>
                </a:lnTo>
                <a:close/>
                <a:moveTo>
                  <a:pt x="956" y="732"/>
                </a:moveTo>
                <a:lnTo>
                  <a:pt x="909" y="732"/>
                </a:lnTo>
                <a:lnTo>
                  <a:pt x="909" y="682"/>
                </a:lnTo>
                <a:lnTo>
                  <a:pt x="956" y="682"/>
                </a:lnTo>
                <a:lnTo>
                  <a:pt x="956" y="732"/>
                </a:lnTo>
                <a:close/>
                <a:moveTo>
                  <a:pt x="881" y="732"/>
                </a:moveTo>
                <a:lnTo>
                  <a:pt x="833" y="732"/>
                </a:lnTo>
                <a:lnTo>
                  <a:pt x="833" y="682"/>
                </a:lnTo>
                <a:lnTo>
                  <a:pt x="881" y="682"/>
                </a:lnTo>
                <a:lnTo>
                  <a:pt x="881" y="732"/>
                </a:lnTo>
                <a:close/>
                <a:moveTo>
                  <a:pt x="805" y="732"/>
                </a:moveTo>
                <a:lnTo>
                  <a:pt x="758" y="732"/>
                </a:lnTo>
                <a:lnTo>
                  <a:pt x="758" y="682"/>
                </a:lnTo>
                <a:lnTo>
                  <a:pt x="805" y="682"/>
                </a:lnTo>
                <a:lnTo>
                  <a:pt x="805" y="732"/>
                </a:lnTo>
                <a:close/>
                <a:moveTo>
                  <a:pt x="729" y="732"/>
                </a:moveTo>
                <a:lnTo>
                  <a:pt x="682" y="732"/>
                </a:lnTo>
                <a:lnTo>
                  <a:pt x="682" y="682"/>
                </a:lnTo>
                <a:lnTo>
                  <a:pt x="729" y="682"/>
                </a:lnTo>
                <a:lnTo>
                  <a:pt x="729" y="732"/>
                </a:lnTo>
                <a:close/>
                <a:moveTo>
                  <a:pt x="653" y="732"/>
                </a:moveTo>
                <a:lnTo>
                  <a:pt x="606" y="732"/>
                </a:lnTo>
                <a:lnTo>
                  <a:pt x="606" y="682"/>
                </a:lnTo>
                <a:lnTo>
                  <a:pt x="653" y="682"/>
                </a:lnTo>
                <a:lnTo>
                  <a:pt x="653" y="732"/>
                </a:lnTo>
                <a:close/>
                <a:moveTo>
                  <a:pt x="578" y="732"/>
                </a:moveTo>
                <a:lnTo>
                  <a:pt x="530" y="732"/>
                </a:lnTo>
                <a:lnTo>
                  <a:pt x="530" y="682"/>
                </a:lnTo>
                <a:lnTo>
                  <a:pt x="578" y="682"/>
                </a:lnTo>
                <a:lnTo>
                  <a:pt x="578" y="732"/>
                </a:lnTo>
                <a:close/>
                <a:moveTo>
                  <a:pt x="502" y="732"/>
                </a:moveTo>
                <a:lnTo>
                  <a:pt x="455" y="732"/>
                </a:lnTo>
                <a:lnTo>
                  <a:pt x="455" y="682"/>
                </a:lnTo>
                <a:lnTo>
                  <a:pt x="502" y="682"/>
                </a:lnTo>
                <a:lnTo>
                  <a:pt x="502" y="732"/>
                </a:lnTo>
                <a:close/>
                <a:moveTo>
                  <a:pt x="3003" y="656"/>
                </a:moveTo>
                <a:lnTo>
                  <a:pt x="2954" y="656"/>
                </a:lnTo>
                <a:lnTo>
                  <a:pt x="2954" y="606"/>
                </a:lnTo>
                <a:lnTo>
                  <a:pt x="3003" y="606"/>
                </a:lnTo>
                <a:lnTo>
                  <a:pt x="3003" y="656"/>
                </a:lnTo>
                <a:close/>
                <a:moveTo>
                  <a:pt x="2928" y="656"/>
                </a:moveTo>
                <a:lnTo>
                  <a:pt x="2878" y="656"/>
                </a:lnTo>
                <a:lnTo>
                  <a:pt x="2878" y="606"/>
                </a:lnTo>
                <a:lnTo>
                  <a:pt x="2928" y="606"/>
                </a:lnTo>
                <a:lnTo>
                  <a:pt x="2928" y="656"/>
                </a:lnTo>
                <a:close/>
                <a:moveTo>
                  <a:pt x="2852" y="656"/>
                </a:moveTo>
                <a:lnTo>
                  <a:pt x="2802" y="656"/>
                </a:lnTo>
                <a:lnTo>
                  <a:pt x="2802" y="606"/>
                </a:lnTo>
                <a:lnTo>
                  <a:pt x="2852" y="606"/>
                </a:lnTo>
                <a:lnTo>
                  <a:pt x="2852" y="656"/>
                </a:lnTo>
                <a:close/>
                <a:moveTo>
                  <a:pt x="2776" y="656"/>
                </a:moveTo>
                <a:lnTo>
                  <a:pt x="2726" y="656"/>
                </a:lnTo>
                <a:lnTo>
                  <a:pt x="2726" y="606"/>
                </a:lnTo>
                <a:lnTo>
                  <a:pt x="2776" y="606"/>
                </a:lnTo>
                <a:lnTo>
                  <a:pt x="2776" y="656"/>
                </a:lnTo>
                <a:close/>
                <a:moveTo>
                  <a:pt x="2700" y="656"/>
                </a:moveTo>
                <a:lnTo>
                  <a:pt x="2651" y="656"/>
                </a:lnTo>
                <a:lnTo>
                  <a:pt x="2651" y="606"/>
                </a:lnTo>
                <a:lnTo>
                  <a:pt x="2700" y="606"/>
                </a:lnTo>
                <a:lnTo>
                  <a:pt x="2700" y="656"/>
                </a:lnTo>
                <a:close/>
                <a:moveTo>
                  <a:pt x="2622" y="656"/>
                </a:moveTo>
                <a:lnTo>
                  <a:pt x="2575" y="656"/>
                </a:lnTo>
                <a:lnTo>
                  <a:pt x="2575" y="606"/>
                </a:lnTo>
                <a:lnTo>
                  <a:pt x="2622" y="606"/>
                </a:lnTo>
                <a:lnTo>
                  <a:pt x="2622" y="656"/>
                </a:lnTo>
                <a:close/>
                <a:moveTo>
                  <a:pt x="2547" y="656"/>
                </a:moveTo>
                <a:lnTo>
                  <a:pt x="2499" y="656"/>
                </a:lnTo>
                <a:lnTo>
                  <a:pt x="2499" y="606"/>
                </a:lnTo>
                <a:lnTo>
                  <a:pt x="2547" y="606"/>
                </a:lnTo>
                <a:lnTo>
                  <a:pt x="2547" y="656"/>
                </a:lnTo>
                <a:close/>
                <a:moveTo>
                  <a:pt x="2471" y="656"/>
                </a:moveTo>
                <a:lnTo>
                  <a:pt x="2424" y="656"/>
                </a:lnTo>
                <a:lnTo>
                  <a:pt x="2424" y="606"/>
                </a:lnTo>
                <a:lnTo>
                  <a:pt x="2471" y="606"/>
                </a:lnTo>
                <a:lnTo>
                  <a:pt x="2471" y="656"/>
                </a:lnTo>
                <a:close/>
                <a:moveTo>
                  <a:pt x="2395" y="656"/>
                </a:moveTo>
                <a:lnTo>
                  <a:pt x="2348" y="656"/>
                </a:lnTo>
                <a:lnTo>
                  <a:pt x="2348" y="606"/>
                </a:lnTo>
                <a:lnTo>
                  <a:pt x="2395" y="606"/>
                </a:lnTo>
                <a:lnTo>
                  <a:pt x="2395" y="656"/>
                </a:lnTo>
                <a:close/>
                <a:moveTo>
                  <a:pt x="2319" y="656"/>
                </a:moveTo>
                <a:lnTo>
                  <a:pt x="2272" y="656"/>
                </a:lnTo>
                <a:lnTo>
                  <a:pt x="2272" y="606"/>
                </a:lnTo>
                <a:lnTo>
                  <a:pt x="2319" y="606"/>
                </a:lnTo>
                <a:lnTo>
                  <a:pt x="2319" y="656"/>
                </a:lnTo>
                <a:close/>
                <a:moveTo>
                  <a:pt x="2244" y="656"/>
                </a:moveTo>
                <a:lnTo>
                  <a:pt x="2196" y="656"/>
                </a:lnTo>
                <a:lnTo>
                  <a:pt x="2196" y="606"/>
                </a:lnTo>
                <a:lnTo>
                  <a:pt x="2244" y="606"/>
                </a:lnTo>
                <a:lnTo>
                  <a:pt x="2244" y="656"/>
                </a:lnTo>
                <a:close/>
                <a:moveTo>
                  <a:pt x="2168" y="656"/>
                </a:moveTo>
                <a:lnTo>
                  <a:pt x="2121" y="656"/>
                </a:lnTo>
                <a:lnTo>
                  <a:pt x="2121" y="606"/>
                </a:lnTo>
                <a:lnTo>
                  <a:pt x="2168" y="606"/>
                </a:lnTo>
                <a:lnTo>
                  <a:pt x="2168" y="656"/>
                </a:lnTo>
                <a:close/>
                <a:moveTo>
                  <a:pt x="2092" y="656"/>
                </a:moveTo>
                <a:lnTo>
                  <a:pt x="2045" y="656"/>
                </a:lnTo>
                <a:lnTo>
                  <a:pt x="2045" y="606"/>
                </a:lnTo>
                <a:lnTo>
                  <a:pt x="2092" y="606"/>
                </a:lnTo>
                <a:lnTo>
                  <a:pt x="2092" y="656"/>
                </a:lnTo>
                <a:close/>
                <a:moveTo>
                  <a:pt x="2016" y="656"/>
                </a:moveTo>
                <a:lnTo>
                  <a:pt x="1969" y="656"/>
                </a:lnTo>
                <a:lnTo>
                  <a:pt x="1969" y="606"/>
                </a:lnTo>
                <a:lnTo>
                  <a:pt x="2016" y="606"/>
                </a:lnTo>
                <a:lnTo>
                  <a:pt x="2016" y="656"/>
                </a:lnTo>
                <a:close/>
                <a:moveTo>
                  <a:pt x="1941" y="656"/>
                </a:moveTo>
                <a:lnTo>
                  <a:pt x="1893" y="656"/>
                </a:lnTo>
                <a:lnTo>
                  <a:pt x="1893" y="606"/>
                </a:lnTo>
                <a:lnTo>
                  <a:pt x="1941" y="606"/>
                </a:lnTo>
                <a:lnTo>
                  <a:pt x="1941" y="656"/>
                </a:lnTo>
                <a:close/>
                <a:moveTo>
                  <a:pt x="1865" y="656"/>
                </a:moveTo>
                <a:lnTo>
                  <a:pt x="1818" y="656"/>
                </a:lnTo>
                <a:lnTo>
                  <a:pt x="1818" y="606"/>
                </a:lnTo>
                <a:lnTo>
                  <a:pt x="1865" y="606"/>
                </a:lnTo>
                <a:lnTo>
                  <a:pt x="1865" y="656"/>
                </a:lnTo>
                <a:close/>
                <a:moveTo>
                  <a:pt x="1789" y="656"/>
                </a:moveTo>
                <a:lnTo>
                  <a:pt x="1742" y="656"/>
                </a:lnTo>
                <a:lnTo>
                  <a:pt x="1742" y="606"/>
                </a:lnTo>
                <a:lnTo>
                  <a:pt x="1789" y="606"/>
                </a:lnTo>
                <a:lnTo>
                  <a:pt x="1789" y="656"/>
                </a:lnTo>
                <a:close/>
                <a:moveTo>
                  <a:pt x="1714" y="656"/>
                </a:moveTo>
                <a:lnTo>
                  <a:pt x="1666" y="656"/>
                </a:lnTo>
                <a:lnTo>
                  <a:pt x="1666" y="606"/>
                </a:lnTo>
                <a:lnTo>
                  <a:pt x="1714" y="606"/>
                </a:lnTo>
                <a:lnTo>
                  <a:pt x="1714" y="656"/>
                </a:lnTo>
                <a:close/>
                <a:moveTo>
                  <a:pt x="1638" y="656"/>
                </a:moveTo>
                <a:lnTo>
                  <a:pt x="1591" y="656"/>
                </a:lnTo>
                <a:lnTo>
                  <a:pt x="1591" y="606"/>
                </a:lnTo>
                <a:lnTo>
                  <a:pt x="1638" y="606"/>
                </a:lnTo>
                <a:lnTo>
                  <a:pt x="1638" y="656"/>
                </a:lnTo>
                <a:close/>
                <a:moveTo>
                  <a:pt x="1108" y="656"/>
                </a:moveTo>
                <a:lnTo>
                  <a:pt x="1060" y="656"/>
                </a:lnTo>
                <a:lnTo>
                  <a:pt x="1060" y="606"/>
                </a:lnTo>
                <a:lnTo>
                  <a:pt x="1108" y="606"/>
                </a:lnTo>
                <a:lnTo>
                  <a:pt x="1108" y="656"/>
                </a:lnTo>
                <a:close/>
                <a:moveTo>
                  <a:pt x="1032" y="656"/>
                </a:moveTo>
                <a:lnTo>
                  <a:pt x="985" y="656"/>
                </a:lnTo>
                <a:lnTo>
                  <a:pt x="985" y="606"/>
                </a:lnTo>
                <a:lnTo>
                  <a:pt x="1032" y="606"/>
                </a:lnTo>
                <a:lnTo>
                  <a:pt x="1032" y="656"/>
                </a:lnTo>
                <a:close/>
                <a:moveTo>
                  <a:pt x="956" y="656"/>
                </a:moveTo>
                <a:lnTo>
                  <a:pt x="909" y="656"/>
                </a:lnTo>
                <a:lnTo>
                  <a:pt x="909" y="606"/>
                </a:lnTo>
                <a:lnTo>
                  <a:pt x="956" y="606"/>
                </a:lnTo>
                <a:lnTo>
                  <a:pt x="956" y="656"/>
                </a:lnTo>
                <a:close/>
                <a:moveTo>
                  <a:pt x="881" y="656"/>
                </a:moveTo>
                <a:lnTo>
                  <a:pt x="833" y="656"/>
                </a:lnTo>
                <a:lnTo>
                  <a:pt x="833" y="606"/>
                </a:lnTo>
                <a:lnTo>
                  <a:pt x="881" y="606"/>
                </a:lnTo>
                <a:lnTo>
                  <a:pt x="881" y="656"/>
                </a:lnTo>
                <a:close/>
                <a:moveTo>
                  <a:pt x="805" y="656"/>
                </a:moveTo>
                <a:lnTo>
                  <a:pt x="758" y="656"/>
                </a:lnTo>
                <a:lnTo>
                  <a:pt x="758" y="606"/>
                </a:lnTo>
                <a:lnTo>
                  <a:pt x="805" y="606"/>
                </a:lnTo>
                <a:lnTo>
                  <a:pt x="805" y="656"/>
                </a:lnTo>
                <a:close/>
                <a:moveTo>
                  <a:pt x="729" y="656"/>
                </a:moveTo>
                <a:lnTo>
                  <a:pt x="682" y="656"/>
                </a:lnTo>
                <a:lnTo>
                  <a:pt x="682" y="606"/>
                </a:lnTo>
                <a:lnTo>
                  <a:pt x="729" y="606"/>
                </a:lnTo>
                <a:lnTo>
                  <a:pt x="729" y="656"/>
                </a:lnTo>
                <a:close/>
                <a:moveTo>
                  <a:pt x="653" y="656"/>
                </a:moveTo>
                <a:lnTo>
                  <a:pt x="606" y="656"/>
                </a:lnTo>
                <a:lnTo>
                  <a:pt x="606" y="606"/>
                </a:lnTo>
                <a:lnTo>
                  <a:pt x="653" y="606"/>
                </a:lnTo>
                <a:lnTo>
                  <a:pt x="653" y="656"/>
                </a:lnTo>
                <a:close/>
                <a:moveTo>
                  <a:pt x="578" y="656"/>
                </a:moveTo>
                <a:lnTo>
                  <a:pt x="530" y="656"/>
                </a:lnTo>
                <a:lnTo>
                  <a:pt x="530" y="606"/>
                </a:lnTo>
                <a:lnTo>
                  <a:pt x="578" y="606"/>
                </a:lnTo>
                <a:lnTo>
                  <a:pt x="578" y="656"/>
                </a:lnTo>
                <a:close/>
                <a:moveTo>
                  <a:pt x="502" y="656"/>
                </a:moveTo>
                <a:lnTo>
                  <a:pt x="455" y="656"/>
                </a:lnTo>
                <a:lnTo>
                  <a:pt x="455" y="606"/>
                </a:lnTo>
                <a:lnTo>
                  <a:pt x="502" y="606"/>
                </a:lnTo>
                <a:lnTo>
                  <a:pt x="502" y="656"/>
                </a:lnTo>
                <a:close/>
                <a:moveTo>
                  <a:pt x="426" y="656"/>
                </a:moveTo>
                <a:lnTo>
                  <a:pt x="379" y="656"/>
                </a:lnTo>
                <a:lnTo>
                  <a:pt x="379" y="606"/>
                </a:lnTo>
                <a:lnTo>
                  <a:pt x="426" y="606"/>
                </a:lnTo>
                <a:lnTo>
                  <a:pt x="426" y="656"/>
                </a:lnTo>
                <a:close/>
                <a:moveTo>
                  <a:pt x="3155" y="578"/>
                </a:moveTo>
                <a:lnTo>
                  <a:pt x="3105" y="578"/>
                </a:lnTo>
                <a:lnTo>
                  <a:pt x="3105" y="531"/>
                </a:lnTo>
                <a:lnTo>
                  <a:pt x="3155" y="531"/>
                </a:lnTo>
                <a:lnTo>
                  <a:pt x="3155" y="578"/>
                </a:lnTo>
                <a:close/>
                <a:moveTo>
                  <a:pt x="3003" y="578"/>
                </a:moveTo>
                <a:lnTo>
                  <a:pt x="2954" y="578"/>
                </a:lnTo>
                <a:lnTo>
                  <a:pt x="2954" y="531"/>
                </a:lnTo>
                <a:lnTo>
                  <a:pt x="3003" y="531"/>
                </a:lnTo>
                <a:lnTo>
                  <a:pt x="3003" y="578"/>
                </a:lnTo>
                <a:close/>
                <a:moveTo>
                  <a:pt x="2928" y="578"/>
                </a:moveTo>
                <a:lnTo>
                  <a:pt x="2878" y="578"/>
                </a:lnTo>
                <a:lnTo>
                  <a:pt x="2878" y="531"/>
                </a:lnTo>
                <a:lnTo>
                  <a:pt x="2928" y="531"/>
                </a:lnTo>
                <a:lnTo>
                  <a:pt x="2928" y="578"/>
                </a:lnTo>
                <a:close/>
                <a:moveTo>
                  <a:pt x="2852" y="578"/>
                </a:moveTo>
                <a:lnTo>
                  <a:pt x="2802" y="578"/>
                </a:lnTo>
                <a:lnTo>
                  <a:pt x="2802" y="531"/>
                </a:lnTo>
                <a:lnTo>
                  <a:pt x="2852" y="531"/>
                </a:lnTo>
                <a:lnTo>
                  <a:pt x="2852" y="578"/>
                </a:lnTo>
                <a:close/>
                <a:moveTo>
                  <a:pt x="2776" y="578"/>
                </a:moveTo>
                <a:lnTo>
                  <a:pt x="2726" y="578"/>
                </a:lnTo>
                <a:lnTo>
                  <a:pt x="2726" y="531"/>
                </a:lnTo>
                <a:lnTo>
                  <a:pt x="2776" y="531"/>
                </a:lnTo>
                <a:lnTo>
                  <a:pt x="2776" y="578"/>
                </a:lnTo>
                <a:close/>
                <a:moveTo>
                  <a:pt x="2700" y="578"/>
                </a:moveTo>
                <a:lnTo>
                  <a:pt x="2651" y="578"/>
                </a:lnTo>
                <a:lnTo>
                  <a:pt x="2651" y="531"/>
                </a:lnTo>
                <a:lnTo>
                  <a:pt x="2700" y="531"/>
                </a:lnTo>
                <a:lnTo>
                  <a:pt x="2700" y="578"/>
                </a:lnTo>
                <a:close/>
                <a:moveTo>
                  <a:pt x="2622" y="578"/>
                </a:moveTo>
                <a:lnTo>
                  <a:pt x="2575" y="578"/>
                </a:lnTo>
                <a:lnTo>
                  <a:pt x="2575" y="531"/>
                </a:lnTo>
                <a:lnTo>
                  <a:pt x="2622" y="531"/>
                </a:lnTo>
                <a:lnTo>
                  <a:pt x="2622" y="578"/>
                </a:lnTo>
                <a:close/>
                <a:moveTo>
                  <a:pt x="2547" y="578"/>
                </a:moveTo>
                <a:lnTo>
                  <a:pt x="2499" y="578"/>
                </a:lnTo>
                <a:lnTo>
                  <a:pt x="2499" y="531"/>
                </a:lnTo>
                <a:lnTo>
                  <a:pt x="2547" y="531"/>
                </a:lnTo>
                <a:lnTo>
                  <a:pt x="2547" y="578"/>
                </a:lnTo>
                <a:close/>
                <a:moveTo>
                  <a:pt x="2471" y="578"/>
                </a:moveTo>
                <a:lnTo>
                  <a:pt x="2424" y="578"/>
                </a:lnTo>
                <a:lnTo>
                  <a:pt x="2424" y="531"/>
                </a:lnTo>
                <a:lnTo>
                  <a:pt x="2471" y="531"/>
                </a:lnTo>
                <a:lnTo>
                  <a:pt x="2471" y="578"/>
                </a:lnTo>
                <a:close/>
                <a:moveTo>
                  <a:pt x="2395" y="578"/>
                </a:moveTo>
                <a:lnTo>
                  <a:pt x="2348" y="578"/>
                </a:lnTo>
                <a:lnTo>
                  <a:pt x="2348" y="531"/>
                </a:lnTo>
                <a:lnTo>
                  <a:pt x="2395" y="531"/>
                </a:lnTo>
                <a:lnTo>
                  <a:pt x="2395" y="578"/>
                </a:lnTo>
                <a:close/>
                <a:moveTo>
                  <a:pt x="2319" y="578"/>
                </a:moveTo>
                <a:lnTo>
                  <a:pt x="2272" y="578"/>
                </a:lnTo>
                <a:lnTo>
                  <a:pt x="2272" y="531"/>
                </a:lnTo>
                <a:lnTo>
                  <a:pt x="2319" y="531"/>
                </a:lnTo>
                <a:lnTo>
                  <a:pt x="2319" y="578"/>
                </a:lnTo>
                <a:close/>
                <a:moveTo>
                  <a:pt x="2244" y="578"/>
                </a:moveTo>
                <a:lnTo>
                  <a:pt x="2196" y="578"/>
                </a:lnTo>
                <a:lnTo>
                  <a:pt x="2196" y="531"/>
                </a:lnTo>
                <a:lnTo>
                  <a:pt x="2244" y="531"/>
                </a:lnTo>
                <a:lnTo>
                  <a:pt x="2244" y="578"/>
                </a:lnTo>
                <a:close/>
                <a:moveTo>
                  <a:pt x="2168" y="578"/>
                </a:moveTo>
                <a:lnTo>
                  <a:pt x="2121" y="578"/>
                </a:lnTo>
                <a:lnTo>
                  <a:pt x="2121" y="531"/>
                </a:lnTo>
                <a:lnTo>
                  <a:pt x="2168" y="531"/>
                </a:lnTo>
                <a:lnTo>
                  <a:pt x="2168" y="578"/>
                </a:lnTo>
                <a:close/>
                <a:moveTo>
                  <a:pt x="2092" y="578"/>
                </a:moveTo>
                <a:lnTo>
                  <a:pt x="2045" y="578"/>
                </a:lnTo>
                <a:lnTo>
                  <a:pt x="2045" y="531"/>
                </a:lnTo>
                <a:lnTo>
                  <a:pt x="2092" y="531"/>
                </a:lnTo>
                <a:lnTo>
                  <a:pt x="2092" y="578"/>
                </a:lnTo>
                <a:close/>
                <a:moveTo>
                  <a:pt x="2016" y="578"/>
                </a:moveTo>
                <a:lnTo>
                  <a:pt x="1969" y="578"/>
                </a:lnTo>
                <a:lnTo>
                  <a:pt x="1969" y="531"/>
                </a:lnTo>
                <a:lnTo>
                  <a:pt x="2016" y="531"/>
                </a:lnTo>
                <a:lnTo>
                  <a:pt x="2016" y="578"/>
                </a:lnTo>
                <a:close/>
                <a:moveTo>
                  <a:pt x="1941" y="578"/>
                </a:moveTo>
                <a:lnTo>
                  <a:pt x="1893" y="578"/>
                </a:lnTo>
                <a:lnTo>
                  <a:pt x="1893" y="531"/>
                </a:lnTo>
                <a:lnTo>
                  <a:pt x="1941" y="531"/>
                </a:lnTo>
                <a:lnTo>
                  <a:pt x="1941" y="578"/>
                </a:lnTo>
                <a:close/>
                <a:moveTo>
                  <a:pt x="1865" y="578"/>
                </a:moveTo>
                <a:lnTo>
                  <a:pt x="1818" y="578"/>
                </a:lnTo>
                <a:lnTo>
                  <a:pt x="1818" y="531"/>
                </a:lnTo>
                <a:lnTo>
                  <a:pt x="1865" y="531"/>
                </a:lnTo>
                <a:lnTo>
                  <a:pt x="1865" y="578"/>
                </a:lnTo>
                <a:close/>
                <a:moveTo>
                  <a:pt x="1789" y="578"/>
                </a:moveTo>
                <a:lnTo>
                  <a:pt x="1742" y="578"/>
                </a:lnTo>
                <a:lnTo>
                  <a:pt x="1742" y="531"/>
                </a:lnTo>
                <a:lnTo>
                  <a:pt x="1789" y="531"/>
                </a:lnTo>
                <a:lnTo>
                  <a:pt x="1789" y="578"/>
                </a:lnTo>
                <a:close/>
                <a:moveTo>
                  <a:pt x="1638" y="578"/>
                </a:moveTo>
                <a:lnTo>
                  <a:pt x="1591" y="578"/>
                </a:lnTo>
                <a:lnTo>
                  <a:pt x="1591" y="531"/>
                </a:lnTo>
                <a:lnTo>
                  <a:pt x="1638" y="531"/>
                </a:lnTo>
                <a:lnTo>
                  <a:pt x="1638" y="578"/>
                </a:lnTo>
                <a:close/>
                <a:moveTo>
                  <a:pt x="1562" y="578"/>
                </a:moveTo>
                <a:lnTo>
                  <a:pt x="1515" y="578"/>
                </a:lnTo>
                <a:lnTo>
                  <a:pt x="1515" y="531"/>
                </a:lnTo>
                <a:lnTo>
                  <a:pt x="1562" y="531"/>
                </a:lnTo>
                <a:lnTo>
                  <a:pt x="1562" y="578"/>
                </a:lnTo>
                <a:close/>
                <a:moveTo>
                  <a:pt x="1032" y="578"/>
                </a:moveTo>
                <a:lnTo>
                  <a:pt x="985" y="578"/>
                </a:lnTo>
                <a:lnTo>
                  <a:pt x="985" y="531"/>
                </a:lnTo>
                <a:lnTo>
                  <a:pt x="1032" y="531"/>
                </a:lnTo>
                <a:lnTo>
                  <a:pt x="1032" y="578"/>
                </a:lnTo>
                <a:close/>
                <a:moveTo>
                  <a:pt x="956" y="578"/>
                </a:moveTo>
                <a:lnTo>
                  <a:pt x="909" y="578"/>
                </a:lnTo>
                <a:lnTo>
                  <a:pt x="909" y="531"/>
                </a:lnTo>
                <a:lnTo>
                  <a:pt x="956" y="531"/>
                </a:lnTo>
                <a:lnTo>
                  <a:pt x="956" y="578"/>
                </a:lnTo>
                <a:close/>
                <a:moveTo>
                  <a:pt x="881" y="578"/>
                </a:moveTo>
                <a:lnTo>
                  <a:pt x="833" y="578"/>
                </a:lnTo>
                <a:lnTo>
                  <a:pt x="833" y="531"/>
                </a:lnTo>
                <a:lnTo>
                  <a:pt x="881" y="531"/>
                </a:lnTo>
                <a:lnTo>
                  <a:pt x="881" y="578"/>
                </a:lnTo>
                <a:close/>
                <a:moveTo>
                  <a:pt x="805" y="578"/>
                </a:moveTo>
                <a:lnTo>
                  <a:pt x="758" y="578"/>
                </a:lnTo>
                <a:lnTo>
                  <a:pt x="758" y="531"/>
                </a:lnTo>
                <a:lnTo>
                  <a:pt x="805" y="531"/>
                </a:lnTo>
                <a:lnTo>
                  <a:pt x="805" y="578"/>
                </a:lnTo>
                <a:close/>
                <a:moveTo>
                  <a:pt x="729" y="578"/>
                </a:moveTo>
                <a:lnTo>
                  <a:pt x="682" y="578"/>
                </a:lnTo>
                <a:lnTo>
                  <a:pt x="682" y="531"/>
                </a:lnTo>
                <a:lnTo>
                  <a:pt x="729" y="531"/>
                </a:lnTo>
                <a:lnTo>
                  <a:pt x="729" y="578"/>
                </a:lnTo>
                <a:close/>
                <a:moveTo>
                  <a:pt x="653" y="578"/>
                </a:moveTo>
                <a:lnTo>
                  <a:pt x="606" y="578"/>
                </a:lnTo>
                <a:lnTo>
                  <a:pt x="606" y="531"/>
                </a:lnTo>
                <a:lnTo>
                  <a:pt x="653" y="531"/>
                </a:lnTo>
                <a:lnTo>
                  <a:pt x="653" y="578"/>
                </a:lnTo>
                <a:close/>
                <a:moveTo>
                  <a:pt x="578" y="578"/>
                </a:moveTo>
                <a:lnTo>
                  <a:pt x="530" y="578"/>
                </a:lnTo>
                <a:lnTo>
                  <a:pt x="530" y="531"/>
                </a:lnTo>
                <a:lnTo>
                  <a:pt x="578" y="531"/>
                </a:lnTo>
                <a:lnTo>
                  <a:pt x="578" y="578"/>
                </a:lnTo>
                <a:close/>
                <a:moveTo>
                  <a:pt x="502" y="578"/>
                </a:moveTo>
                <a:lnTo>
                  <a:pt x="455" y="578"/>
                </a:lnTo>
                <a:lnTo>
                  <a:pt x="455" y="531"/>
                </a:lnTo>
                <a:lnTo>
                  <a:pt x="502" y="531"/>
                </a:lnTo>
                <a:lnTo>
                  <a:pt x="502" y="578"/>
                </a:lnTo>
                <a:close/>
                <a:moveTo>
                  <a:pt x="426" y="578"/>
                </a:moveTo>
                <a:lnTo>
                  <a:pt x="379" y="578"/>
                </a:lnTo>
                <a:lnTo>
                  <a:pt x="379" y="531"/>
                </a:lnTo>
                <a:lnTo>
                  <a:pt x="426" y="531"/>
                </a:lnTo>
                <a:lnTo>
                  <a:pt x="426" y="578"/>
                </a:lnTo>
                <a:close/>
                <a:moveTo>
                  <a:pt x="351" y="578"/>
                </a:moveTo>
                <a:lnTo>
                  <a:pt x="303" y="578"/>
                </a:lnTo>
                <a:lnTo>
                  <a:pt x="303" y="531"/>
                </a:lnTo>
                <a:lnTo>
                  <a:pt x="351" y="531"/>
                </a:lnTo>
                <a:lnTo>
                  <a:pt x="351" y="578"/>
                </a:lnTo>
                <a:close/>
                <a:moveTo>
                  <a:pt x="48" y="578"/>
                </a:moveTo>
                <a:lnTo>
                  <a:pt x="0" y="578"/>
                </a:lnTo>
                <a:lnTo>
                  <a:pt x="0" y="531"/>
                </a:lnTo>
                <a:lnTo>
                  <a:pt x="48" y="531"/>
                </a:lnTo>
                <a:lnTo>
                  <a:pt x="48" y="578"/>
                </a:lnTo>
                <a:close/>
                <a:moveTo>
                  <a:pt x="3306" y="502"/>
                </a:moveTo>
                <a:lnTo>
                  <a:pt x="3257" y="502"/>
                </a:lnTo>
                <a:lnTo>
                  <a:pt x="3257" y="455"/>
                </a:lnTo>
                <a:lnTo>
                  <a:pt x="3306" y="455"/>
                </a:lnTo>
                <a:lnTo>
                  <a:pt x="3306" y="502"/>
                </a:lnTo>
                <a:close/>
                <a:moveTo>
                  <a:pt x="3230" y="502"/>
                </a:moveTo>
                <a:lnTo>
                  <a:pt x="3181" y="502"/>
                </a:lnTo>
                <a:lnTo>
                  <a:pt x="3181" y="455"/>
                </a:lnTo>
                <a:lnTo>
                  <a:pt x="3230" y="455"/>
                </a:lnTo>
                <a:lnTo>
                  <a:pt x="3230" y="502"/>
                </a:lnTo>
                <a:close/>
                <a:moveTo>
                  <a:pt x="3155" y="502"/>
                </a:moveTo>
                <a:lnTo>
                  <a:pt x="3105" y="502"/>
                </a:lnTo>
                <a:lnTo>
                  <a:pt x="3105" y="455"/>
                </a:lnTo>
                <a:lnTo>
                  <a:pt x="3155" y="455"/>
                </a:lnTo>
                <a:lnTo>
                  <a:pt x="3155" y="502"/>
                </a:lnTo>
                <a:close/>
                <a:moveTo>
                  <a:pt x="3079" y="502"/>
                </a:moveTo>
                <a:lnTo>
                  <a:pt x="3029" y="502"/>
                </a:lnTo>
                <a:lnTo>
                  <a:pt x="3029" y="455"/>
                </a:lnTo>
                <a:lnTo>
                  <a:pt x="3079" y="455"/>
                </a:lnTo>
                <a:lnTo>
                  <a:pt x="3079" y="502"/>
                </a:lnTo>
                <a:close/>
                <a:moveTo>
                  <a:pt x="3003" y="502"/>
                </a:moveTo>
                <a:lnTo>
                  <a:pt x="2954" y="502"/>
                </a:lnTo>
                <a:lnTo>
                  <a:pt x="2954" y="455"/>
                </a:lnTo>
                <a:lnTo>
                  <a:pt x="3003" y="455"/>
                </a:lnTo>
                <a:lnTo>
                  <a:pt x="3003" y="502"/>
                </a:lnTo>
                <a:close/>
                <a:moveTo>
                  <a:pt x="2928" y="502"/>
                </a:moveTo>
                <a:lnTo>
                  <a:pt x="2878" y="502"/>
                </a:lnTo>
                <a:lnTo>
                  <a:pt x="2878" y="455"/>
                </a:lnTo>
                <a:lnTo>
                  <a:pt x="2928" y="455"/>
                </a:lnTo>
                <a:lnTo>
                  <a:pt x="2928" y="502"/>
                </a:lnTo>
                <a:close/>
                <a:moveTo>
                  <a:pt x="2852" y="502"/>
                </a:moveTo>
                <a:lnTo>
                  <a:pt x="2802" y="502"/>
                </a:lnTo>
                <a:lnTo>
                  <a:pt x="2802" y="455"/>
                </a:lnTo>
                <a:lnTo>
                  <a:pt x="2852" y="455"/>
                </a:lnTo>
                <a:lnTo>
                  <a:pt x="2852" y="502"/>
                </a:lnTo>
                <a:close/>
                <a:moveTo>
                  <a:pt x="2776" y="502"/>
                </a:moveTo>
                <a:lnTo>
                  <a:pt x="2726" y="502"/>
                </a:lnTo>
                <a:lnTo>
                  <a:pt x="2726" y="455"/>
                </a:lnTo>
                <a:lnTo>
                  <a:pt x="2776" y="455"/>
                </a:lnTo>
                <a:lnTo>
                  <a:pt x="2776" y="502"/>
                </a:lnTo>
                <a:close/>
                <a:moveTo>
                  <a:pt x="2700" y="502"/>
                </a:moveTo>
                <a:lnTo>
                  <a:pt x="2651" y="502"/>
                </a:lnTo>
                <a:lnTo>
                  <a:pt x="2651" y="455"/>
                </a:lnTo>
                <a:lnTo>
                  <a:pt x="2700" y="455"/>
                </a:lnTo>
                <a:lnTo>
                  <a:pt x="2700" y="502"/>
                </a:lnTo>
                <a:close/>
                <a:moveTo>
                  <a:pt x="2622" y="502"/>
                </a:moveTo>
                <a:lnTo>
                  <a:pt x="2575" y="502"/>
                </a:lnTo>
                <a:lnTo>
                  <a:pt x="2575" y="455"/>
                </a:lnTo>
                <a:lnTo>
                  <a:pt x="2622" y="455"/>
                </a:lnTo>
                <a:lnTo>
                  <a:pt x="2622" y="502"/>
                </a:lnTo>
                <a:close/>
                <a:moveTo>
                  <a:pt x="2547" y="502"/>
                </a:moveTo>
                <a:lnTo>
                  <a:pt x="2499" y="502"/>
                </a:lnTo>
                <a:lnTo>
                  <a:pt x="2499" y="455"/>
                </a:lnTo>
                <a:lnTo>
                  <a:pt x="2547" y="455"/>
                </a:lnTo>
                <a:lnTo>
                  <a:pt x="2547" y="502"/>
                </a:lnTo>
                <a:close/>
                <a:moveTo>
                  <a:pt x="2471" y="502"/>
                </a:moveTo>
                <a:lnTo>
                  <a:pt x="2424" y="502"/>
                </a:lnTo>
                <a:lnTo>
                  <a:pt x="2424" y="455"/>
                </a:lnTo>
                <a:lnTo>
                  <a:pt x="2471" y="455"/>
                </a:lnTo>
                <a:lnTo>
                  <a:pt x="2471" y="502"/>
                </a:lnTo>
                <a:close/>
                <a:moveTo>
                  <a:pt x="2395" y="502"/>
                </a:moveTo>
                <a:lnTo>
                  <a:pt x="2348" y="502"/>
                </a:lnTo>
                <a:lnTo>
                  <a:pt x="2348" y="455"/>
                </a:lnTo>
                <a:lnTo>
                  <a:pt x="2395" y="455"/>
                </a:lnTo>
                <a:lnTo>
                  <a:pt x="2395" y="502"/>
                </a:lnTo>
                <a:close/>
                <a:moveTo>
                  <a:pt x="2319" y="502"/>
                </a:moveTo>
                <a:lnTo>
                  <a:pt x="2272" y="502"/>
                </a:lnTo>
                <a:lnTo>
                  <a:pt x="2272" y="455"/>
                </a:lnTo>
                <a:lnTo>
                  <a:pt x="2319" y="455"/>
                </a:lnTo>
                <a:lnTo>
                  <a:pt x="2319" y="502"/>
                </a:lnTo>
                <a:close/>
                <a:moveTo>
                  <a:pt x="2244" y="502"/>
                </a:moveTo>
                <a:lnTo>
                  <a:pt x="2196" y="502"/>
                </a:lnTo>
                <a:lnTo>
                  <a:pt x="2196" y="455"/>
                </a:lnTo>
                <a:lnTo>
                  <a:pt x="2244" y="455"/>
                </a:lnTo>
                <a:lnTo>
                  <a:pt x="2244" y="502"/>
                </a:lnTo>
                <a:close/>
                <a:moveTo>
                  <a:pt x="2168" y="502"/>
                </a:moveTo>
                <a:lnTo>
                  <a:pt x="2121" y="502"/>
                </a:lnTo>
                <a:lnTo>
                  <a:pt x="2121" y="455"/>
                </a:lnTo>
                <a:lnTo>
                  <a:pt x="2168" y="455"/>
                </a:lnTo>
                <a:lnTo>
                  <a:pt x="2168" y="502"/>
                </a:lnTo>
                <a:close/>
                <a:moveTo>
                  <a:pt x="2092" y="502"/>
                </a:moveTo>
                <a:lnTo>
                  <a:pt x="2045" y="502"/>
                </a:lnTo>
                <a:lnTo>
                  <a:pt x="2045" y="455"/>
                </a:lnTo>
                <a:lnTo>
                  <a:pt x="2092" y="455"/>
                </a:lnTo>
                <a:lnTo>
                  <a:pt x="2092" y="502"/>
                </a:lnTo>
                <a:close/>
                <a:moveTo>
                  <a:pt x="2016" y="502"/>
                </a:moveTo>
                <a:lnTo>
                  <a:pt x="1969" y="502"/>
                </a:lnTo>
                <a:lnTo>
                  <a:pt x="1969" y="455"/>
                </a:lnTo>
                <a:lnTo>
                  <a:pt x="2016" y="455"/>
                </a:lnTo>
                <a:lnTo>
                  <a:pt x="2016" y="502"/>
                </a:lnTo>
                <a:close/>
                <a:moveTo>
                  <a:pt x="1941" y="502"/>
                </a:moveTo>
                <a:lnTo>
                  <a:pt x="1893" y="502"/>
                </a:lnTo>
                <a:lnTo>
                  <a:pt x="1893" y="455"/>
                </a:lnTo>
                <a:lnTo>
                  <a:pt x="1941" y="455"/>
                </a:lnTo>
                <a:lnTo>
                  <a:pt x="1941" y="502"/>
                </a:lnTo>
                <a:close/>
                <a:moveTo>
                  <a:pt x="1789" y="502"/>
                </a:moveTo>
                <a:lnTo>
                  <a:pt x="1742" y="502"/>
                </a:lnTo>
                <a:lnTo>
                  <a:pt x="1742" y="455"/>
                </a:lnTo>
                <a:lnTo>
                  <a:pt x="1789" y="455"/>
                </a:lnTo>
                <a:lnTo>
                  <a:pt x="1789" y="502"/>
                </a:lnTo>
                <a:close/>
                <a:moveTo>
                  <a:pt x="1714" y="502"/>
                </a:moveTo>
                <a:lnTo>
                  <a:pt x="1666" y="502"/>
                </a:lnTo>
                <a:lnTo>
                  <a:pt x="1666" y="455"/>
                </a:lnTo>
                <a:lnTo>
                  <a:pt x="1714" y="455"/>
                </a:lnTo>
                <a:lnTo>
                  <a:pt x="1714" y="502"/>
                </a:lnTo>
                <a:close/>
                <a:moveTo>
                  <a:pt x="1562" y="502"/>
                </a:moveTo>
                <a:lnTo>
                  <a:pt x="1515" y="502"/>
                </a:lnTo>
                <a:lnTo>
                  <a:pt x="1515" y="455"/>
                </a:lnTo>
                <a:lnTo>
                  <a:pt x="1562" y="455"/>
                </a:lnTo>
                <a:lnTo>
                  <a:pt x="1562" y="502"/>
                </a:lnTo>
                <a:close/>
                <a:moveTo>
                  <a:pt x="1184" y="502"/>
                </a:moveTo>
                <a:lnTo>
                  <a:pt x="1136" y="502"/>
                </a:lnTo>
                <a:lnTo>
                  <a:pt x="1136" y="455"/>
                </a:lnTo>
                <a:lnTo>
                  <a:pt x="1184" y="455"/>
                </a:lnTo>
                <a:lnTo>
                  <a:pt x="1184" y="502"/>
                </a:lnTo>
                <a:close/>
                <a:moveTo>
                  <a:pt x="956" y="502"/>
                </a:moveTo>
                <a:lnTo>
                  <a:pt x="909" y="502"/>
                </a:lnTo>
                <a:lnTo>
                  <a:pt x="909" y="455"/>
                </a:lnTo>
                <a:lnTo>
                  <a:pt x="956" y="455"/>
                </a:lnTo>
                <a:lnTo>
                  <a:pt x="956" y="502"/>
                </a:lnTo>
                <a:close/>
                <a:moveTo>
                  <a:pt x="881" y="502"/>
                </a:moveTo>
                <a:lnTo>
                  <a:pt x="833" y="502"/>
                </a:lnTo>
                <a:lnTo>
                  <a:pt x="833" y="455"/>
                </a:lnTo>
                <a:lnTo>
                  <a:pt x="881" y="455"/>
                </a:lnTo>
                <a:lnTo>
                  <a:pt x="881" y="502"/>
                </a:lnTo>
                <a:close/>
                <a:moveTo>
                  <a:pt x="729" y="502"/>
                </a:moveTo>
                <a:lnTo>
                  <a:pt x="682" y="502"/>
                </a:lnTo>
                <a:lnTo>
                  <a:pt x="682" y="455"/>
                </a:lnTo>
                <a:lnTo>
                  <a:pt x="729" y="455"/>
                </a:lnTo>
                <a:lnTo>
                  <a:pt x="729" y="502"/>
                </a:lnTo>
                <a:close/>
                <a:moveTo>
                  <a:pt x="653" y="502"/>
                </a:moveTo>
                <a:lnTo>
                  <a:pt x="606" y="502"/>
                </a:lnTo>
                <a:lnTo>
                  <a:pt x="606" y="455"/>
                </a:lnTo>
                <a:lnTo>
                  <a:pt x="653" y="455"/>
                </a:lnTo>
                <a:lnTo>
                  <a:pt x="653" y="502"/>
                </a:lnTo>
                <a:close/>
                <a:moveTo>
                  <a:pt x="578" y="502"/>
                </a:moveTo>
                <a:lnTo>
                  <a:pt x="530" y="502"/>
                </a:lnTo>
                <a:lnTo>
                  <a:pt x="530" y="455"/>
                </a:lnTo>
                <a:lnTo>
                  <a:pt x="578" y="455"/>
                </a:lnTo>
                <a:lnTo>
                  <a:pt x="578" y="502"/>
                </a:lnTo>
                <a:close/>
                <a:moveTo>
                  <a:pt x="502" y="502"/>
                </a:moveTo>
                <a:lnTo>
                  <a:pt x="455" y="502"/>
                </a:lnTo>
                <a:lnTo>
                  <a:pt x="455" y="455"/>
                </a:lnTo>
                <a:lnTo>
                  <a:pt x="502" y="455"/>
                </a:lnTo>
                <a:lnTo>
                  <a:pt x="502" y="502"/>
                </a:lnTo>
                <a:close/>
                <a:moveTo>
                  <a:pt x="426" y="502"/>
                </a:moveTo>
                <a:lnTo>
                  <a:pt x="379" y="502"/>
                </a:lnTo>
                <a:lnTo>
                  <a:pt x="379" y="455"/>
                </a:lnTo>
                <a:lnTo>
                  <a:pt x="426" y="455"/>
                </a:lnTo>
                <a:lnTo>
                  <a:pt x="426" y="502"/>
                </a:lnTo>
                <a:close/>
                <a:moveTo>
                  <a:pt x="351" y="502"/>
                </a:moveTo>
                <a:lnTo>
                  <a:pt x="303" y="502"/>
                </a:lnTo>
                <a:lnTo>
                  <a:pt x="303" y="455"/>
                </a:lnTo>
                <a:lnTo>
                  <a:pt x="351" y="455"/>
                </a:lnTo>
                <a:lnTo>
                  <a:pt x="351" y="502"/>
                </a:lnTo>
                <a:close/>
                <a:moveTo>
                  <a:pt x="275" y="502"/>
                </a:moveTo>
                <a:lnTo>
                  <a:pt x="227" y="502"/>
                </a:lnTo>
                <a:lnTo>
                  <a:pt x="227" y="455"/>
                </a:lnTo>
                <a:lnTo>
                  <a:pt x="275" y="455"/>
                </a:lnTo>
                <a:lnTo>
                  <a:pt x="275" y="502"/>
                </a:lnTo>
                <a:close/>
                <a:moveTo>
                  <a:pt x="123" y="502"/>
                </a:moveTo>
                <a:lnTo>
                  <a:pt x="76" y="502"/>
                </a:lnTo>
                <a:lnTo>
                  <a:pt x="76" y="455"/>
                </a:lnTo>
                <a:lnTo>
                  <a:pt x="123" y="455"/>
                </a:lnTo>
                <a:lnTo>
                  <a:pt x="123" y="502"/>
                </a:lnTo>
                <a:close/>
                <a:moveTo>
                  <a:pt x="3458" y="426"/>
                </a:moveTo>
                <a:lnTo>
                  <a:pt x="3408" y="426"/>
                </a:lnTo>
                <a:lnTo>
                  <a:pt x="3408" y="379"/>
                </a:lnTo>
                <a:lnTo>
                  <a:pt x="3458" y="379"/>
                </a:lnTo>
                <a:lnTo>
                  <a:pt x="3458" y="426"/>
                </a:lnTo>
                <a:close/>
                <a:moveTo>
                  <a:pt x="3382" y="426"/>
                </a:moveTo>
                <a:lnTo>
                  <a:pt x="3332" y="426"/>
                </a:lnTo>
                <a:lnTo>
                  <a:pt x="3332" y="379"/>
                </a:lnTo>
                <a:lnTo>
                  <a:pt x="3382" y="379"/>
                </a:lnTo>
                <a:lnTo>
                  <a:pt x="3382" y="426"/>
                </a:lnTo>
                <a:close/>
                <a:moveTo>
                  <a:pt x="3306" y="426"/>
                </a:moveTo>
                <a:lnTo>
                  <a:pt x="3257" y="426"/>
                </a:lnTo>
                <a:lnTo>
                  <a:pt x="3257" y="379"/>
                </a:lnTo>
                <a:lnTo>
                  <a:pt x="3306" y="379"/>
                </a:lnTo>
                <a:lnTo>
                  <a:pt x="3306" y="426"/>
                </a:lnTo>
                <a:close/>
                <a:moveTo>
                  <a:pt x="3230" y="426"/>
                </a:moveTo>
                <a:lnTo>
                  <a:pt x="3181" y="426"/>
                </a:lnTo>
                <a:lnTo>
                  <a:pt x="3181" y="379"/>
                </a:lnTo>
                <a:lnTo>
                  <a:pt x="3230" y="379"/>
                </a:lnTo>
                <a:lnTo>
                  <a:pt x="3230" y="426"/>
                </a:lnTo>
                <a:close/>
                <a:moveTo>
                  <a:pt x="3155" y="426"/>
                </a:moveTo>
                <a:lnTo>
                  <a:pt x="3105" y="426"/>
                </a:lnTo>
                <a:lnTo>
                  <a:pt x="3105" y="379"/>
                </a:lnTo>
                <a:lnTo>
                  <a:pt x="3155" y="379"/>
                </a:lnTo>
                <a:lnTo>
                  <a:pt x="3155" y="426"/>
                </a:lnTo>
                <a:close/>
                <a:moveTo>
                  <a:pt x="3079" y="426"/>
                </a:moveTo>
                <a:lnTo>
                  <a:pt x="3029" y="426"/>
                </a:lnTo>
                <a:lnTo>
                  <a:pt x="3029" y="379"/>
                </a:lnTo>
                <a:lnTo>
                  <a:pt x="3079" y="379"/>
                </a:lnTo>
                <a:lnTo>
                  <a:pt x="3079" y="426"/>
                </a:lnTo>
                <a:close/>
                <a:moveTo>
                  <a:pt x="3003" y="426"/>
                </a:moveTo>
                <a:lnTo>
                  <a:pt x="2954" y="426"/>
                </a:lnTo>
                <a:lnTo>
                  <a:pt x="2954" y="379"/>
                </a:lnTo>
                <a:lnTo>
                  <a:pt x="3003" y="379"/>
                </a:lnTo>
                <a:lnTo>
                  <a:pt x="3003" y="426"/>
                </a:lnTo>
                <a:close/>
                <a:moveTo>
                  <a:pt x="2928" y="426"/>
                </a:moveTo>
                <a:lnTo>
                  <a:pt x="2878" y="426"/>
                </a:lnTo>
                <a:lnTo>
                  <a:pt x="2878" y="379"/>
                </a:lnTo>
                <a:lnTo>
                  <a:pt x="2928" y="379"/>
                </a:lnTo>
                <a:lnTo>
                  <a:pt x="2928" y="426"/>
                </a:lnTo>
                <a:close/>
                <a:moveTo>
                  <a:pt x="2852" y="426"/>
                </a:moveTo>
                <a:lnTo>
                  <a:pt x="2802" y="426"/>
                </a:lnTo>
                <a:lnTo>
                  <a:pt x="2802" y="379"/>
                </a:lnTo>
                <a:lnTo>
                  <a:pt x="2852" y="379"/>
                </a:lnTo>
                <a:lnTo>
                  <a:pt x="2852" y="426"/>
                </a:lnTo>
                <a:close/>
                <a:moveTo>
                  <a:pt x="2776" y="426"/>
                </a:moveTo>
                <a:lnTo>
                  <a:pt x="2726" y="426"/>
                </a:lnTo>
                <a:lnTo>
                  <a:pt x="2726" y="379"/>
                </a:lnTo>
                <a:lnTo>
                  <a:pt x="2776" y="379"/>
                </a:lnTo>
                <a:lnTo>
                  <a:pt x="2776" y="426"/>
                </a:lnTo>
                <a:close/>
                <a:moveTo>
                  <a:pt x="2700" y="426"/>
                </a:moveTo>
                <a:lnTo>
                  <a:pt x="2651" y="426"/>
                </a:lnTo>
                <a:lnTo>
                  <a:pt x="2651" y="379"/>
                </a:lnTo>
                <a:lnTo>
                  <a:pt x="2700" y="379"/>
                </a:lnTo>
                <a:lnTo>
                  <a:pt x="2700" y="426"/>
                </a:lnTo>
                <a:close/>
                <a:moveTo>
                  <a:pt x="2622" y="426"/>
                </a:moveTo>
                <a:lnTo>
                  <a:pt x="2575" y="426"/>
                </a:lnTo>
                <a:lnTo>
                  <a:pt x="2575" y="379"/>
                </a:lnTo>
                <a:lnTo>
                  <a:pt x="2622" y="379"/>
                </a:lnTo>
                <a:lnTo>
                  <a:pt x="2622" y="426"/>
                </a:lnTo>
                <a:close/>
                <a:moveTo>
                  <a:pt x="2547" y="426"/>
                </a:moveTo>
                <a:lnTo>
                  <a:pt x="2499" y="426"/>
                </a:lnTo>
                <a:lnTo>
                  <a:pt x="2499" y="379"/>
                </a:lnTo>
                <a:lnTo>
                  <a:pt x="2547" y="379"/>
                </a:lnTo>
                <a:lnTo>
                  <a:pt x="2547" y="426"/>
                </a:lnTo>
                <a:close/>
                <a:moveTo>
                  <a:pt x="2471" y="426"/>
                </a:moveTo>
                <a:lnTo>
                  <a:pt x="2424" y="426"/>
                </a:lnTo>
                <a:lnTo>
                  <a:pt x="2424" y="379"/>
                </a:lnTo>
                <a:lnTo>
                  <a:pt x="2471" y="379"/>
                </a:lnTo>
                <a:lnTo>
                  <a:pt x="2471" y="426"/>
                </a:lnTo>
                <a:close/>
                <a:moveTo>
                  <a:pt x="2395" y="426"/>
                </a:moveTo>
                <a:lnTo>
                  <a:pt x="2348" y="426"/>
                </a:lnTo>
                <a:lnTo>
                  <a:pt x="2348" y="379"/>
                </a:lnTo>
                <a:lnTo>
                  <a:pt x="2395" y="379"/>
                </a:lnTo>
                <a:lnTo>
                  <a:pt x="2395" y="426"/>
                </a:lnTo>
                <a:close/>
                <a:moveTo>
                  <a:pt x="2319" y="426"/>
                </a:moveTo>
                <a:lnTo>
                  <a:pt x="2272" y="426"/>
                </a:lnTo>
                <a:lnTo>
                  <a:pt x="2272" y="379"/>
                </a:lnTo>
                <a:lnTo>
                  <a:pt x="2319" y="379"/>
                </a:lnTo>
                <a:lnTo>
                  <a:pt x="2319" y="426"/>
                </a:lnTo>
                <a:close/>
                <a:moveTo>
                  <a:pt x="2244" y="426"/>
                </a:moveTo>
                <a:lnTo>
                  <a:pt x="2196" y="426"/>
                </a:lnTo>
                <a:lnTo>
                  <a:pt x="2196" y="379"/>
                </a:lnTo>
                <a:lnTo>
                  <a:pt x="2244" y="379"/>
                </a:lnTo>
                <a:lnTo>
                  <a:pt x="2244" y="426"/>
                </a:lnTo>
                <a:close/>
                <a:moveTo>
                  <a:pt x="2168" y="426"/>
                </a:moveTo>
                <a:lnTo>
                  <a:pt x="2121" y="426"/>
                </a:lnTo>
                <a:lnTo>
                  <a:pt x="2121" y="379"/>
                </a:lnTo>
                <a:lnTo>
                  <a:pt x="2168" y="379"/>
                </a:lnTo>
                <a:lnTo>
                  <a:pt x="2168" y="426"/>
                </a:lnTo>
                <a:close/>
                <a:moveTo>
                  <a:pt x="2092" y="426"/>
                </a:moveTo>
                <a:lnTo>
                  <a:pt x="2045" y="426"/>
                </a:lnTo>
                <a:lnTo>
                  <a:pt x="2045" y="379"/>
                </a:lnTo>
                <a:lnTo>
                  <a:pt x="2092" y="379"/>
                </a:lnTo>
                <a:lnTo>
                  <a:pt x="2092" y="426"/>
                </a:lnTo>
                <a:close/>
                <a:moveTo>
                  <a:pt x="2016" y="426"/>
                </a:moveTo>
                <a:lnTo>
                  <a:pt x="1969" y="426"/>
                </a:lnTo>
                <a:lnTo>
                  <a:pt x="1969" y="379"/>
                </a:lnTo>
                <a:lnTo>
                  <a:pt x="2016" y="379"/>
                </a:lnTo>
                <a:lnTo>
                  <a:pt x="2016" y="426"/>
                </a:lnTo>
                <a:close/>
                <a:moveTo>
                  <a:pt x="1941" y="426"/>
                </a:moveTo>
                <a:lnTo>
                  <a:pt x="1893" y="426"/>
                </a:lnTo>
                <a:lnTo>
                  <a:pt x="1893" y="379"/>
                </a:lnTo>
                <a:lnTo>
                  <a:pt x="1941" y="379"/>
                </a:lnTo>
                <a:lnTo>
                  <a:pt x="1941" y="426"/>
                </a:lnTo>
                <a:close/>
                <a:moveTo>
                  <a:pt x="1865" y="426"/>
                </a:moveTo>
                <a:lnTo>
                  <a:pt x="1818" y="426"/>
                </a:lnTo>
                <a:lnTo>
                  <a:pt x="1818" y="379"/>
                </a:lnTo>
                <a:lnTo>
                  <a:pt x="1865" y="379"/>
                </a:lnTo>
                <a:lnTo>
                  <a:pt x="1865" y="426"/>
                </a:lnTo>
                <a:close/>
                <a:moveTo>
                  <a:pt x="1789" y="426"/>
                </a:moveTo>
                <a:lnTo>
                  <a:pt x="1742" y="426"/>
                </a:lnTo>
                <a:lnTo>
                  <a:pt x="1742" y="379"/>
                </a:lnTo>
                <a:lnTo>
                  <a:pt x="1789" y="379"/>
                </a:lnTo>
                <a:lnTo>
                  <a:pt x="1789" y="426"/>
                </a:lnTo>
                <a:close/>
                <a:moveTo>
                  <a:pt x="1486" y="426"/>
                </a:moveTo>
                <a:lnTo>
                  <a:pt x="1439" y="426"/>
                </a:lnTo>
                <a:lnTo>
                  <a:pt x="1439" y="379"/>
                </a:lnTo>
                <a:lnTo>
                  <a:pt x="1486" y="379"/>
                </a:lnTo>
                <a:lnTo>
                  <a:pt x="1486" y="426"/>
                </a:lnTo>
                <a:close/>
                <a:moveTo>
                  <a:pt x="1411" y="426"/>
                </a:moveTo>
                <a:lnTo>
                  <a:pt x="1363" y="426"/>
                </a:lnTo>
                <a:lnTo>
                  <a:pt x="1363" y="379"/>
                </a:lnTo>
                <a:lnTo>
                  <a:pt x="1411" y="379"/>
                </a:lnTo>
                <a:lnTo>
                  <a:pt x="1411" y="426"/>
                </a:lnTo>
                <a:close/>
                <a:moveTo>
                  <a:pt x="1259" y="426"/>
                </a:moveTo>
                <a:lnTo>
                  <a:pt x="1212" y="426"/>
                </a:lnTo>
                <a:lnTo>
                  <a:pt x="1212" y="379"/>
                </a:lnTo>
                <a:lnTo>
                  <a:pt x="1259" y="379"/>
                </a:lnTo>
                <a:lnTo>
                  <a:pt x="1259" y="426"/>
                </a:lnTo>
                <a:close/>
                <a:moveTo>
                  <a:pt x="1184" y="426"/>
                </a:moveTo>
                <a:lnTo>
                  <a:pt x="1136" y="426"/>
                </a:lnTo>
                <a:lnTo>
                  <a:pt x="1136" y="379"/>
                </a:lnTo>
                <a:lnTo>
                  <a:pt x="1184" y="379"/>
                </a:lnTo>
                <a:lnTo>
                  <a:pt x="1184" y="426"/>
                </a:lnTo>
                <a:close/>
                <a:moveTo>
                  <a:pt x="956" y="426"/>
                </a:moveTo>
                <a:lnTo>
                  <a:pt x="909" y="426"/>
                </a:lnTo>
                <a:lnTo>
                  <a:pt x="909" y="379"/>
                </a:lnTo>
                <a:lnTo>
                  <a:pt x="956" y="379"/>
                </a:lnTo>
                <a:lnTo>
                  <a:pt x="956" y="426"/>
                </a:lnTo>
                <a:close/>
                <a:moveTo>
                  <a:pt x="881" y="426"/>
                </a:moveTo>
                <a:lnTo>
                  <a:pt x="833" y="426"/>
                </a:lnTo>
                <a:lnTo>
                  <a:pt x="833" y="379"/>
                </a:lnTo>
                <a:lnTo>
                  <a:pt x="881" y="379"/>
                </a:lnTo>
                <a:lnTo>
                  <a:pt x="881" y="426"/>
                </a:lnTo>
                <a:close/>
                <a:moveTo>
                  <a:pt x="805" y="426"/>
                </a:moveTo>
                <a:lnTo>
                  <a:pt x="758" y="426"/>
                </a:lnTo>
                <a:lnTo>
                  <a:pt x="758" y="379"/>
                </a:lnTo>
                <a:lnTo>
                  <a:pt x="805" y="379"/>
                </a:lnTo>
                <a:lnTo>
                  <a:pt x="805" y="426"/>
                </a:lnTo>
                <a:close/>
                <a:moveTo>
                  <a:pt x="729" y="426"/>
                </a:moveTo>
                <a:lnTo>
                  <a:pt x="682" y="426"/>
                </a:lnTo>
                <a:lnTo>
                  <a:pt x="682" y="379"/>
                </a:lnTo>
                <a:lnTo>
                  <a:pt x="729" y="379"/>
                </a:lnTo>
                <a:lnTo>
                  <a:pt x="729" y="426"/>
                </a:lnTo>
                <a:close/>
                <a:moveTo>
                  <a:pt x="653" y="426"/>
                </a:moveTo>
                <a:lnTo>
                  <a:pt x="606" y="426"/>
                </a:lnTo>
                <a:lnTo>
                  <a:pt x="606" y="379"/>
                </a:lnTo>
                <a:lnTo>
                  <a:pt x="653" y="379"/>
                </a:lnTo>
                <a:lnTo>
                  <a:pt x="653" y="426"/>
                </a:lnTo>
                <a:close/>
                <a:moveTo>
                  <a:pt x="578" y="426"/>
                </a:moveTo>
                <a:lnTo>
                  <a:pt x="530" y="426"/>
                </a:lnTo>
                <a:lnTo>
                  <a:pt x="530" y="379"/>
                </a:lnTo>
                <a:lnTo>
                  <a:pt x="578" y="379"/>
                </a:lnTo>
                <a:lnTo>
                  <a:pt x="578" y="426"/>
                </a:lnTo>
                <a:close/>
                <a:moveTo>
                  <a:pt x="502" y="426"/>
                </a:moveTo>
                <a:lnTo>
                  <a:pt x="455" y="426"/>
                </a:lnTo>
                <a:lnTo>
                  <a:pt x="455" y="379"/>
                </a:lnTo>
                <a:lnTo>
                  <a:pt x="502" y="379"/>
                </a:lnTo>
                <a:lnTo>
                  <a:pt x="502" y="426"/>
                </a:lnTo>
                <a:close/>
                <a:moveTo>
                  <a:pt x="426" y="426"/>
                </a:moveTo>
                <a:lnTo>
                  <a:pt x="379" y="426"/>
                </a:lnTo>
                <a:lnTo>
                  <a:pt x="379" y="379"/>
                </a:lnTo>
                <a:lnTo>
                  <a:pt x="426" y="379"/>
                </a:lnTo>
                <a:lnTo>
                  <a:pt x="426" y="426"/>
                </a:lnTo>
                <a:close/>
                <a:moveTo>
                  <a:pt x="351" y="426"/>
                </a:moveTo>
                <a:lnTo>
                  <a:pt x="303" y="426"/>
                </a:lnTo>
                <a:lnTo>
                  <a:pt x="303" y="379"/>
                </a:lnTo>
                <a:lnTo>
                  <a:pt x="351" y="379"/>
                </a:lnTo>
                <a:lnTo>
                  <a:pt x="351" y="426"/>
                </a:lnTo>
                <a:close/>
                <a:moveTo>
                  <a:pt x="275" y="426"/>
                </a:moveTo>
                <a:lnTo>
                  <a:pt x="227" y="426"/>
                </a:lnTo>
                <a:lnTo>
                  <a:pt x="227" y="379"/>
                </a:lnTo>
                <a:lnTo>
                  <a:pt x="275" y="379"/>
                </a:lnTo>
                <a:lnTo>
                  <a:pt x="275" y="426"/>
                </a:lnTo>
                <a:close/>
                <a:moveTo>
                  <a:pt x="199" y="426"/>
                </a:moveTo>
                <a:lnTo>
                  <a:pt x="152" y="426"/>
                </a:lnTo>
                <a:lnTo>
                  <a:pt x="152" y="379"/>
                </a:lnTo>
                <a:lnTo>
                  <a:pt x="199" y="379"/>
                </a:lnTo>
                <a:lnTo>
                  <a:pt x="199" y="426"/>
                </a:lnTo>
                <a:close/>
                <a:moveTo>
                  <a:pt x="123" y="426"/>
                </a:moveTo>
                <a:lnTo>
                  <a:pt x="76" y="426"/>
                </a:lnTo>
                <a:lnTo>
                  <a:pt x="76" y="379"/>
                </a:lnTo>
                <a:lnTo>
                  <a:pt x="123" y="379"/>
                </a:lnTo>
                <a:lnTo>
                  <a:pt x="123" y="426"/>
                </a:lnTo>
                <a:close/>
                <a:moveTo>
                  <a:pt x="48" y="426"/>
                </a:moveTo>
                <a:lnTo>
                  <a:pt x="0" y="426"/>
                </a:lnTo>
                <a:lnTo>
                  <a:pt x="0" y="379"/>
                </a:lnTo>
                <a:lnTo>
                  <a:pt x="48" y="379"/>
                </a:lnTo>
                <a:lnTo>
                  <a:pt x="48" y="426"/>
                </a:lnTo>
                <a:close/>
                <a:moveTo>
                  <a:pt x="3382" y="351"/>
                </a:moveTo>
                <a:lnTo>
                  <a:pt x="3332" y="351"/>
                </a:lnTo>
                <a:lnTo>
                  <a:pt x="3332" y="303"/>
                </a:lnTo>
                <a:lnTo>
                  <a:pt x="3382" y="303"/>
                </a:lnTo>
                <a:lnTo>
                  <a:pt x="3382" y="351"/>
                </a:lnTo>
                <a:close/>
                <a:moveTo>
                  <a:pt x="3306" y="351"/>
                </a:moveTo>
                <a:lnTo>
                  <a:pt x="3257" y="351"/>
                </a:lnTo>
                <a:lnTo>
                  <a:pt x="3257" y="303"/>
                </a:lnTo>
                <a:lnTo>
                  <a:pt x="3306" y="303"/>
                </a:lnTo>
                <a:lnTo>
                  <a:pt x="3306" y="351"/>
                </a:lnTo>
                <a:close/>
                <a:moveTo>
                  <a:pt x="3230" y="351"/>
                </a:moveTo>
                <a:lnTo>
                  <a:pt x="3181" y="351"/>
                </a:lnTo>
                <a:lnTo>
                  <a:pt x="3181" y="303"/>
                </a:lnTo>
                <a:lnTo>
                  <a:pt x="3230" y="303"/>
                </a:lnTo>
                <a:lnTo>
                  <a:pt x="3230" y="351"/>
                </a:lnTo>
                <a:close/>
                <a:moveTo>
                  <a:pt x="3155" y="351"/>
                </a:moveTo>
                <a:lnTo>
                  <a:pt x="3105" y="351"/>
                </a:lnTo>
                <a:lnTo>
                  <a:pt x="3105" y="303"/>
                </a:lnTo>
                <a:lnTo>
                  <a:pt x="3155" y="303"/>
                </a:lnTo>
                <a:lnTo>
                  <a:pt x="3155" y="351"/>
                </a:lnTo>
                <a:close/>
                <a:moveTo>
                  <a:pt x="3079" y="351"/>
                </a:moveTo>
                <a:lnTo>
                  <a:pt x="3029" y="351"/>
                </a:lnTo>
                <a:lnTo>
                  <a:pt x="3029" y="303"/>
                </a:lnTo>
                <a:lnTo>
                  <a:pt x="3079" y="303"/>
                </a:lnTo>
                <a:lnTo>
                  <a:pt x="3079" y="351"/>
                </a:lnTo>
                <a:close/>
                <a:moveTo>
                  <a:pt x="3003" y="351"/>
                </a:moveTo>
                <a:lnTo>
                  <a:pt x="2954" y="351"/>
                </a:lnTo>
                <a:lnTo>
                  <a:pt x="2954" y="303"/>
                </a:lnTo>
                <a:lnTo>
                  <a:pt x="3003" y="303"/>
                </a:lnTo>
                <a:lnTo>
                  <a:pt x="3003" y="351"/>
                </a:lnTo>
                <a:close/>
                <a:moveTo>
                  <a:pt x="2928" y="351"/>
                </a:moveTo>
                <a:lnTo>
                  <a:pt x="2878" y="351"/>
                </a:lnTo>
                <a:lnTo>
                  <a:pt x="2878" y="303"/>
                </a:lnTo>
                <a:lnTo>
                  <a:pt x="2928" y="303"/>
                </a:lnTo>
                <a:lnTo>
                  <a:pt x="2928" y="351"/>
                </a:lnTo>
                <a:close/>
                <a:moveTo>
                  <a:pt x="2852" y="351"/>
                </a:moveTo>
                <a:lnTo>
                  <a:pt x="2802" y="351"/>
                </a:lnTo>
                <a:lnTo>
                  <a:pt x="2802" y="303"/>
                </a:lnTo>
                <a:lnTo>
                  <a:pt x="2852" y="303"/>
                </a:lnTo>
                <a:lnTo>
                  <a:pt x="2852" y="351"/>
                </a:lnTo>
                <a:close/>
                <a:moveTo>
                  <a:pt x="2776" y="351"/>
                </a:moveTo>
                <a:lnTo>
                  <a:pt x="2726" y="351"/>
                </a:lnTo>
                <a:lnTo>
                  <a:pt x="2726" y="303"/>
                </a:lnTo>
                <a:lnTo>
                  <a:pt x="2776" y="303"/>
                </a:lnTo>
                <a:lnTo>
                  <a:pt x="2776" y="351"/>
                </a:lnTo>
                <a:close/>
                <a:moveTo>
                  <a:pt x="2700" y="351"/>
                </a:moveTo>
                <a:lnTo>
                  <a:pt x="2651" y="351"/>
                </a:lnTo>
                <a:lnTo>
                  <a:pt x="2651" y="303"/>
                </a:lnTo>
                <a:lnTo>
                  <a:pt x="2700" y="303"/>
                </a:lnTo>
                <a:lnTo>
                  <a:pt x="2700" y="351"/>
                </a:lnTo>
                <a:close/>
                <a:moveTo>
                  <a:pt x="2622" y="351"/>
                </a:moveTo>
                <a:lnTo>
                  <a:pt x="2575" y="351"/>
                </a:lnTo>
                <a:lnTo>
                  <a:pt x="2575" y="303"/>
                </a:lnTo>
                <a:lnTo>
                  <a:pt x="2622" y="303"/>
                </a:lnTo>
                <a:lnTo>
                  <a:pt x="2622" y="351"/>
                </a:lnTo>
                <a:close/>
                <a:moveTo>
                  <a:pt x="2547" y="351"/>
                </a:moveTo>
                <a:lnTo>
                  <a:pt x="2499" y="351"/>
                </a:lnTo>
                <a:lnTo>
                  <a:pt x="2499" y="303"/>
                </a:lnTo>
                <a:lnTo>
                  <a:pt x="2547" y="303"/>
                </a:lnTo>
                <a:lnTo>
                  <a:pt x="2547" y="351"/>
                </a:lnTo>
                <a:close/>
                <a:moveTo>
                  <a:pt x="2471" y="351"/>
                </a:moveTo>
                <a:lnTo>
                  <a:pt x="2424" y="351"/>
                </a:lnTo>
                <a:lnTo>
                  <a:pt x="2424" y="303"/>
                </a:lnTo>
                <a:lnTo>
                  <a:pt x="2471" y="303"/>
                </a:lnTo>
                <a:lnTo>
                  <a:pt x="2471" y="351"/>
                </a:lnTo>
                <a:close/>
                <a:moveTo>
                  <a:pt x="2395" y="351"/>
                </a:moveTo>
                <a:lnTo>
                  <a:pt x="2348" y="351"/>
                </a:lnTo>
                <a:lnTo>
                  <a:pt x="2348" y="303"/>
                </a:lnTo>
                <a:lnTo>
                  <a:pt x="2395" y="303"/>
                </a:lnTo>
                <a:lnTo>
                  <a:pt x="2395" y="351"/>
                </a:lnTo>
                <a:close/>
                <a:moveTo>
                  <a:pt x="2319" y="351"/>
                </a:moveTo>
                <a:lnTo>
                  <a:pt x="2272" y="351"/>
                </a:lnTo>
                <a:lnTo>
                  <a:pt x="2272" y="303"/>
                </a:lnTo>
                <a:lnTo>
                  <a:pt x="2319" y="303"/>
                </a:lnTo>
                <a:lnTo>
                  <a:pt x="2319" y="351"/>
                </a:lnTo>
                <a:close/>
                <a:moveTo>
                  <a:pt x="2244" y="351"/>
                </a:moveTo>
                <a:lnTo>
                  <a:pt x="2196" y="351"/>
                </a:lnTo>
                <a:lnTo>
                  <a:pt x="2196" y="303"/>
                </a:lnTo>
                <a:lnTo>
                  <a:pt x="2244" y="303"/>
                </a:lnTo>
                <a:lnTo>
                  <a:pt x="2244" y="351"/>
                </a:lnTo>
                <a:close/>
                <a:moveTo>
                  <a:pt x="2168" y="351"/>
                </a:moveTo>
                <a:lnTo>
                  <a:pt x="2121" y="351"/>
                </a:lnTo>
                <a:lnTo>
                  <a:pt x="2121" y="303"/>
                </a:lnTo>
                <a:lnTo>
                  <a:pt x="2168" y="303"/>
                </a:lnTo>
                <a:lnTo>
                  <a:pt x="2168" y="351"/>
                </a:lnTo>
                <a:close/>
                <a:moveTo>
                  <a:pt x="2016" y="351"/>
                </a:moveTo>
                <a:lnTo>
                  <a:pt x="1969" y="351"/>
                </a:lnTo>
                <a:lnTo>
                  <a:pt x="1969" y="303"/>
                </a:lnTo>
                <a:lnTo>
                  <a:pt x="2016" y="303"/>
                </a:lnTo>
                <a:lnTo>
                  <a:pt x="2016" y="351"/>
                </a:lnTo>
                <a:close/>
                <a:moveTo>
                  <a:pt x="1941" y="351"/>
                </a:moveTo>
                <a:lnTo>
                  <a:pt x="1893" y="351"/>
                </a:lnTo>
                <a:lnTo>
                  <a:pt x="1893" y="303"/>
                </a:lnTo>
                <a:lnTo>
                  <a:pt x="1941" y="303"/>
                </a:lnTo>
                <a:lnTo>
                  <a:pt x="1941" y="351"/>
                </a:lnTo>
                <a:close/>
                <a:moveTo>
                  <a:pt x="1865" y="351"/>
                </a:moveTo>
                <a:lnTo>
                  <a:pt x="1818" y="351"/>
                </a:lnTo>
                <a:lnTo>
                  <a:pt x="1818" y="303"/>
                </a:lnTo>
                <a:lnTo>
                  <a:pt x="1865" y="303"/>
                </a:lnTo>
                <a:lnTo>
                  <a:pt x="1865" y="351"/>
                </a:lnTo>
                <a:close/>
                <a:moveTo>
                  <a:pt x="1335" y="351"/>
                </a:moveTo>
                <a:lnTo>
                  <a:pt x="1288" y="351"/>
                </a:lnTo>
                <a:lnTo>
                  <a:pt x="1288" y="303"/>
                </a:lnTo>
                <a:lnTo>
                  <a:pt x="1335" y="303"/>
                </a:lnTo>
                <a:lnTo>
                  <a:pt x="1335" y="351"/>
                </a:lnTo>
                <a:close/>
                <a:moveTo>
                  <a:pt x="1259" y="351"/>
                </a:moveTo>
                <a:lnTo>
                  <a:pt x="1212" y="351"/>
                </a:lnTo>
                <a:lnTo>
                  <a:pt x="1212" y="303"/>
                </a:lnTo>
                <a:lnTo>
                  <a:pt x="1259" y="303"/>
                </a:lnTo>
                <a:lnTo>
                  <a:pt x="1259" y="351"/>
                </a:lnTo>
                <a:close/>
                <a:moveTo>
                  <a:pt x="1184" y="351"/>
                </a:moveTo>
                <a:lnTo>
                  <a:pt x="1136" y="351"/>
                </a:lnTo>
                <a:lnTo>
                  <a:pt x="1136" y="303"/>
                </a:lnTo>
                <a:lnTo>
                  <a:pt x="1184" y="303"/>
                </a:lnTo>
                <a:lnTo>
                  <a:pt x="1184" y="351"/>
                </a:lnTo>
                <a:close/>
                <a:moveTo>
                  <a:pt x="1032" y="351"/>
                </a:moveTo>
                <a:lnTo>
                  <a:pt x="985" y="351"/>
                </a:lnTo>
                <a:lnTo>
                  <a:pt x="985" y="303"/>
                </a:lnTo>
                <a:lnTo>
                  <a:pt x="1032" y="303"/>
                </a:lnTo>
                <a:lnTo>
                  <a:pt x="1032" y="351"/>
                </a:lnTo>
                <a:close/>
                <a:moveTo>
                  <a:pt x="956" y="351"/>
                </a:moveTo>
                <a:lnTo>
                  <a:pt x="909" y="351"/>
                </a:lnTo>
                <a:lnTo>
                  <a:pt x="909" y="303"/>
                </a:lnTo>
                <a:lnTo>
                  <a:pt x="956" y="303"/>
                </a:lnTo>
                <a:lnTo>
                  <a:pt x="956" y="351"/>
                </a:lnTo>
                <a:close/>
                <a:moveTo>
                  <a:pt x="805" y="351"/>
                </a:moveTo>
                <a:lnTo>
                  <a:pt x="758" y="351"/>
                </a:lnTo>
                <a:lnTo>
                  <a:pt x="758" y="303"/>
                </a:lnTo>
                <a:lnTo>
                  <a:pt x="805" y="303"/>
                </a:lnTo>
                <a:lnTo>
                  <a:pt x="805" y="351"/>
                </a:lnTo>
                <a:close/>
                <a:moveTo>
                  <a:pt x="729" y="351"/>
                </a:moveTo>
                <a:lnTo>
                  <a:pt x="682" y="351"/>
                </a:lnTo>
                <a:lnTo>
                  <a:pt x="682" y="303"/>
                </a:lnTo>
                <a:lnTo>
                  <a:pt x="729" y="303"/>
                </a:lnTo>
                <a:lnTo>
                  <a:pt x="729" y="351"/>
                </a:lnTo>
                <a:close/>
                <a:moveTo>
                  <a:pt x="653" y="351"/>
                </a:moveTo>
                <a:lnTo>
                  <a:pt x="606" y="351"/>
                </a:lnTo>
                <a:lnTo>
                  <a:pt x="606" y="303"/>
                </a:lnTo>
                <a:lnTo>
                  <a:pt x="653" y="303"/>
                </a:lnTo>
                <a:lnTo>
                  <a:pt x="653" y="351"/>
                </a:lnTo>
                <a:close/>
                <a:moveTo>
                  <a:pt x="578" y="351"/>
                </a:moveTo>
                <a:lnTo>
                  <a:pt x="530" y="351"/>
                </a:lnTo>
                <a:lnTo>
                  <a:pt x="530" y="303"/>
                </a:lnTo>
                <a:lnTo>
                  <a:pt x="578" y="303"/>
                </a:lnTo>
                <a:lnTo>
                  <a:pt x="578" y="351"/>
                </a:lnTo>
                <a:close/>
                <a:moveTo>
                  <a:pt x="502" y="351"/>
                </a:moveTo>
                <a:lnTo>
                  <a:pt x="455" y="351"/>
                </a:lnTo>
                <a:lnTo>
                  <a:pt x="455" y="303"/>
                </a:lnTo>
                <a:lnTo>
                  <a:pt x="502" y="303"/>
                </a:lnTo>
                <a:lnTo>
                  <a:pt x="502" y="351"/>
                </a:lnTo>
                <a:close/>
                <a:moveTo>
                  <a:pt x="426" y="351"/>
                </a:moveTo>
                <a:lnTo>
                  <a:pt x="379" y="351"/>
                </a:lnTo>
                <a:lnTo>
                  <a:pt x="379" y="303"/>
                </a:lnTo>
                <a:lnTo>
                  <a:pt x="426" y="303"/>
                </a:lnTo>
                <a:lnTo>
                  <a:pt x="426" y="351"/>
                </a:lnTo>
                <a:close/>
                <a:moveTo>
                  <a:pt x="351" y="351"/>
                </a:moveTo>
                <a:lnTo>
                  <a:pt x="303" y="351"/>
                </a:lnTo>
                <a:lnTo>
                  <a:pt x="303" y="303"/>
                </a:lnTo>
                <a:lnTo>
                  <a:pt x="351" y="303"/>
                </a:lnTo>
                <a:lnTo>
                  <a:pt x="351" y="351"/>
                </a:lnTo>
                <a:close/>
                <a:moveTo>
                  <a:pt x="275" y="351"/>
                </a:moveTo>
                <a:lnTo>
                  <a:pt x="227" y="351"/>
                </a:lnTo>
                <a:lnTo>
                  <a:pt x="227" y="303"/>
                </a:lnTo>
                <a:lnTo>
                  <a:pt x="275" y="303"/>
                </a:lnTo>
                <a:lnTo>
                  <a:pt x="275" y="351"/>
                </a:lnTo>
                <a:close/>
                <a:moveTo>
                  <a:pt x="199" y="351"/>
                </a:moveTo>
                <a:lnTo>
                  <a:pt x="152" y="351"/>
                </a:lnTo>
                <a:lnTo>
                  <a:pt x="152" y="303"/>
                </a:lnTo>
                <a:lnTo>
                  <a:pt x="199" y="303"/>
                </a:lnTo>
                <a:lnTo>
                  <a:pt x="199" y="351"/>
                </a:lnTo>
                <a:close/>
                <a:moveTo>
                  <a:pt x="123" y="351"/>
                </a:moveTo>
                <a:lnTo>
                  <a:pt x="76" y="351"/>
                </a:lnTo>
                <a:lnTo>
                  <a:pt x="76" y="303"/>
                </a:lnTo>
                <a:lnTo>
                  <a:pt x="123" y="303"/>
                </a:lnTo>
                <a:lnTo>
                  <a:pt x="123" y="351"/>
                </a:lnTo>
                <a:close/>
                <a:moveTo>
                  <a:pt x="48" y="351"/>
                </a:moveTo>
                <a:lnTo>
                  <a:pt x="0" y="351"/>
                </a:lnTo>
                <a:lnTo>
                  <a:pt x="0" y="303"/>
                </a:lnTo>
                <a:lnTo>
                  <a:pt x="48" y="303"/>
                </a:lnTo>
                <a:lnTo>
                  <a:pt x="48" y="351"/>
                </a:lnTo>
                <a:close/>
                <a:moveTo>
                  <a:pt x="3079" y="275"/>
                </a:moveTo>
                <a:lnTo>
                  <a:pt x="3029" y="275"/>
                </a:lnTo>
                <a:lnTo>
                  <a:pt x="3029" y="228"/>
                </a:lnTo>
                <a:lnTo>
                  <a:pt x="3079" y="228"/>
                </a:lnTo>
                <a:lnTo>
                  <a:pt x="3079" y="275"/>
                </a:lnTo>
                <a:close/>
                <a:moveTo>
                  <a:pt x="3003" y="275"/>
                </a:moveTo>
                <a:lnTo>
                  <a:pt x="2954" y="275"/>
                </a:lnTo>
                <a:lnTo>
                  <a:pt x="2954" y="228"/>
                </a:lnTo>
                <a:lnTo>
                  <a:pt x="3003" y="228"/>
                </a:lnTo>
                <a:lnTo>
                  <a:pt x="3003" y="275"/>
                </a:lnTo>
                <a:close/>
                <a:moveTo>
                  <a:pt x="2852" y="275"/>
                </a:moveTo>
                <a:lnTo>
                  <a:pt x="2802" y="275"/>
                </a:lnTo>
                <a:lnTo>
                  <a:pt x="2802" y="228"/>
                </a:lnTo>
                <a:lnTo>
                  <a:pt x="2852" y="228"/>
                </a:lnTo>
                <a:lnTo>
                  <a:pt x="2852" y="275"/>
                </a:lnTo>
                <a:close/>
                <a:moveTo>
                  <a:pt x="2776" y="275"/>
                </a:moveTo>
                <a:lnTo>
                  <a:pt x="2726" y="275"/>
                </a:lnTo>
                <a:lnTo>
                  <a:pt x="2726" y="228"/>
                </a:lnTo>
                <a:lnTo>
                  <a:pt x="2776" y="228"/>
                </a:lnTo>
                <a:lnTo>
                  <a:pt x="2776" y="275"/>
                </a:lnTo>
                <a:close/>
                <a:moveTo>
                  <a:pt x="2700" y="275"/>
                </a:moveTo>
                <a:lnTo>
                  <a:pt x="2651" y="275"/>
                </a:lnTo>
                <a:lnTo>
                  <a:pt x="2651" y="228"/>
                </a:lnTo>
                <a:lnTo>
                  <a:pt x="2700" y="228"/>
                </a:lnTo>
                <a:lnTo>
                  <a:pt x="2700" y="275"/>
                </a:lnTo>
                <a:close/>
                <a:moveTo>
                  <a:pt x="2622" y="275"/>
                </a:moveTo>
                <a:lnTo>
                  <a:pt x="2575" y="275"/>
                </a:lnTo>
                <a:lnTo>
                  <a:pt x="2575" y="228"/>
                </a:lnTo>
                <a:lnTo>
                  <a:pt x="2622" y="228"/>
                </a:lnTo>
                <a:lnTo>
                  <a:pt x="2622" y="275"/>
                </a:lnTo>
                <a:close/>
                <a:moveTo>
                  <a:pt x="2547" y="275"/>
                </a:moveTo>
                <a:lnTo>
                  <a:pt x="2499" y="275"/>
                </a:lnTo>
                <a:lnTo>
                  <a:pt x="2499" y="228"/>
                </a:lnTo>
                <a:lnTo>
                  <a:pt x="2547" y="228"/>
                </a:lnTo>
                <a:lnTo>
                  <a:pt x="2547" y="275"/>
                </a:lnTo>
                <a:close/>
                <a:moveTo>
                  <a:pt x="2471" y="275"/>
                </a:moveTo>
                <a:lnTo>
                  <a:pt x="2424" y="275"/>
                </a:lnTo>
                <a:lnTo>
                  <a:pt x="2424" y="228"/>
                </a:lnTo>
                <a:lnTo>
                  <a:pt x="2471" y="228"/>
                </a:lnTo>
                <a:lnTo>
                  <a:pt x="2471" y="275"/>
                </a:lnTo>
                <a:close/>
                <a:moveTo>
                  <a:pt x="2395" y="275"/>
                </a:moveTo>
                <a:lnTo>
                  <a:pt x="2348" y="275"/>
                </a:lnTo>
                <a:lnTo>
                  <a:pt x="2348" y="228"/>
                </a:lnTo>
                <a:lnTo>
                  <a:pt x="2395" y="228"/>
                </a:lnTo>
                <a:lnTo>
                  <a:pt x="2395" y="275"/>
                </a:lnTo>
                <a:close/>
                <a:moveTo>
                  <a:pt x="2319" y="275"/>
                </a:moveTo>
                <a:lnTo>
                  <a:pt x="2272" y="275"/>
                </a:lnTo>
                <a:lnTo>
                  <a:pt x="2272" y="228"/>
                </a:lnTo>
                <a:lnTo>
                  <a:pt x="2319" y="228"/>
                </a:lnTo>
                <a:lnTo>
                  <a:pt x="2319" y="275"/>
                </a:lnTo>
                <a:close/>
                <a:moveTo>
                  <a:pt x="2168" y="275"/>
                </a:moveTo>
                <a:lnTo>
                  <a:pt x="2121" y="275"/>
                </a:lnTo>
                <a:lnTo>
                  <a:pt x="2121" y="228"/>
                </a:lnTo>
                <a:lnTo>
                  <a:pt x="2168" y="228"/>
                </a:lnTo>
                <a:lnTo>
                  <a:pt x="2168" y="275"/>
                </a:lnTo>
                <a:close/>
                <a:moveTo>
                  <a:pt x="1411" y="275"/>
                </a:moveTo>
                <a:lnTo>
                  <a:pt x="1363" y="275"/>
                </a:lnTo>
                <a:lnTo>
                  <a:pt x="1363" y="228"/>
                </a:lnTo>
                <a:lnTo>
                  <a:pt x="1411" y="228"/>
                </a:lnTo>
                <a:lnTo>
                  <a:pt x="1411" y="275"/>
                </a:lnTo>
                <a:close/>
                <a:moveTo>
                  <a:pt x="1335" y="275"/>
                </a:moveTo>
                <a:lnTo>
                  <a:pt x="1288" y="275"/>
                </a:lnTo>
                <a:lnTo>
                  <a:pt x="1288" y="228"/>
                </a:lnTo>
                <a:lnTo>
                  <a:pt x="1335" y="228"/>
                </a:lnTo>
                <a:lnTo>
                  <a:pt x="1335" y="275"/>
                </a:lnTo>
                <a:close/>
                <a:moveTo>
                  <a:pt x="1259" y="275"/>
                </a:moveTo>
                <a:lnTo>
                  <a:pt x="1212" y="275"/>
                </a:lnTo>
                <a:lnTo>
                  <a:pt x="1212" y="228"/>
                </a:lnTo>
                <a:lnTo>
                  <a:pt x="1259" y="228"/>
                </a:lnTo>
                <a:lnTo>
                  <a:pt x="1259" y="275"/>
                </a:lnTo>
                <a:close/>
                <a:moveTo>
                  <a:pt x="1184" y="275"/>
                </a:moveTo>
                <a:lnTo>
                  <a:pt x="1136" y="275"/>
                </a:lnTo>
                <a:lnTo>
                  <a:pt x="1136" y="228"/>
                </a:lnTo>
                <a:lnTo>
                  <a:pt x="1184" y="228"/>
                </a:lnTo>
                <a:lnTo>
                  <a:pt x="1184" y="275"/>
                </a:lnTo>
                <a:close/>
                <a:moveTo>
                  <a:pt x="1108" y="275"/>
                </a:moveTo>
                <a:lnTo>
                  <a:pt x="1060" y="275"/>
                </a:lnTo>
                <a:lnTo>
                  <a:pt x="1060" y="228"/>
                </a:lnTo>
                <a:lnTo>
                  <a:pt x="1108" y="228"/>
                </a:lnTo>
                <a:lnTo>
                  <a:pt x="1108" y="275"/>
                </a:lnTo>
                <a:close/>
                <a:moveTo>
                  <a:pt x="881" y="275"/>
                </a:moveTo>
                <a:lnTo>
                  <a:pt x="833" y="275"/>
                </a:lnTo>
                <a:lnTo>
                  <a:pt x="833" y="228"/>
                </a:lnTo>
                <a:lnTo>
                  <a:pt x="881" y="228"/>
                </a:lnTo>
                <a:lnTo>
                  <a:pt x="881" y="275"/>
                </a:lnTo>
                <a:close/>
                <a:moveTo>
                  <a:pt x="805" y="275"/>
                </a:moveTo>
                <a:lnTo>
                  <a:pt x="758" y="275"/>
                </a:lnTo>
                <a:lnTo>
                  <a:pt x="758" y="228"/>
                </a:lnTo>
                <a:lnTo>
                  <a:pt x="805" y="228"/>
                </a:lnTo>
                <a:lnTo>
                  <a:pt x="805" y="275"/>
                </a:lnTo>
                <a:close/>
                <a:moveTo>
                  <a:pt x="729" y="275"/>
                </a:moveTo>
                <a:lnTo>
                  <a:pt x="682" y="275"/>
                </a:lnTo>
                <a:lnTo>
                  <a:pt x="682" y="228"/>
                </a:lnTo>
                <a:lnTo>
                  <a:pt x="729" y="228"/>
                </a:lnTo>
                <a:lnTo>
                  <a:pt x="729" y="275"/>
                </a:lnTo>
                <a:close/>
                <a:moveTo>
                  <a:pt x="578" y="275"/>
                </a:moveTo>
                <a:lnTo>
                  <a:pt x="530" y="275"/>
                </a:lnTo>
                <a:lnTo>
                  <a:pt x="530" y="228"/>
                </a:lnTo>
                <a:lnTo>
                  <a:pt x="578" y="228"/>
                </a:lnTo>
                <a:lnTo>
                  <a:pt x="578" y="275"/>
                </a:lnTo>
                <a:close/>
                <a:moveTo>
                  <a:pt x="502" y="275"/>
                </a:moveTo>
                <a:lnTo>
                  <a:pt x="455" y="275"/>
                </a:lnTo>
                <a:lnTo>
                  <a:pt x="455" y="228"/>
                </a:lnTo>
                <a:lnTo>
                  <a:pt x="502" y="228"/>
                </a:lnTo>
                <a:lnTo>
                  <a:pt x="502" y="275"/>
                </a:lnTo>
                <a:close/>
                <a:moveTo>
                  <a:pt x="426" y="275"/>
                </a:moveTo>
                <a:lnTo>
                  <a:pt x="379" y="275"/>
                </a:lnTo>
                <a:lnTo>
                  <a:pt x="379" y="228"/>
                </a:lnTo>
                <a:lnTo>
                  <a:pt x="426" y="228"/>
                </a:lnTo>
                <a:lnTo>
                  <a:pt x="426" y="275"/>
                </a:lnTo>
                <a:close/>
                <a:moveTo>
                  <a:pt x="123" y="275"/>
                </a:moveTo>
                <a:lnTo>
                  <a:pt x="76" y="275"/>
                </a:lnTo>
                <a:lnTo>
                  <a:pt x="76" y="228"/>
                </a:lnTo>
                <a:lnTo>
                  <a:pt x="123" y="228"/>
                </a:lnTo>
                <a:lnTo>
                  <a:pt x="123" y="275"/>
                </a:lnTo>
                <a:close/>
                <a:moveTo>
                  <a:pt x="3003" y="199"/>
                </a:moveTo>
                <a:lnTo>
                  <a:pt x="2954" y="199"/>
                </a:lnTo>
                <a:lnTo>
                  <a:pt x="2954" y="152"/>
                </a:lnTo>
                <a:lnTo>
                  <a:pt x="3003" y="152"/>
                </a:lnTo>
                <a:lnTo>
                  <a:pt x="3003" y="199"/>
                </a:lnTo>
                <a:close/>
                <a:moveTo>
                  <a:pt x="2700" y="199"/>
                </a:moveTo>
                <a:lnTo>
                  <a:pt x="2651" y="199"/>
                </a:lnTo>
                <a:lnTo>
                  <a:pt x="2651" y="152"/>
                </a:lnTo>
                <a:lnTo>
                  <a:pt x="2700" y="152"/>
                </a:lnTo>
                <a:lnTo>
                  <a:pt x="2700" y="199"/>
                </a:lnTo>
                <a:close/>
                <a:moveTo>
                  <a:pt x="2622" y="199"/>
                </a:moveTo>
                <a:lnTo>
                  <a:pt x="2575" y="199"/>
                </a:lnTo>
                <a:lnTo>
                  <a:pt x="2575" y="152"/>
                </a:lnTo>
                <a:lnTo>
                  <a:pt x="2622" y="152"/>
                </a:lnTo>
                <a:lnTo>
                  <a:pt x="2622" y="199"/>
                </a:lnTo>
                <a:close/>
                <a:moveTo>
                  <a:pt x="2547" y="199"/>
                </a:moveTo>
                <a:lnTo>
                  <a:pt x="2499" y="199"/>
                </a:lnTo>
                <a:lnTo>
                  <a:pt x="2499" y="152"/>
                </a:lnTo>
                <a:lnTo>
                  <a:pt x="2547" y="152"/>
                </a:lnTo>
                <a:lnTo>
                  <a:pt x="2547" y="199"/>
                </a:lnTo>
                <a:close/>
                <a:moveTo>
                  <a:pt x="2244" y="199"/>
                </a:moveTo>
                <a:lnTo>
                  <a:pt x="2196" y="199"/>
                </a:lnTo>
                <a:lnTo>
                  <a:pt x="2196" y="152"/>
                </a:lnTo>
                <a:lnTo>
                  <a:pt x="2244" y="152"/>
                </a:lnTo>
                <a:lnTo>
                  <a:pt x="2244" y="199"/>
                </a:lnTo>
                <a:close/>
                <a:moveTo>
                  <a:pt x="1865" y="199"/>
                </a:moveTo>
                <a:lnTo>
                  <a:pt x="1818" y="199"/>
                </a:lnTo>
                <a:lnTo>
                  <a:pt x="1818" y="152"/>
                </a:lnTo>
                <a:lnTo>
                  <a:pt x="1865" y="152"/>
                </a:lnTo>
                <a:lnTo>
                  <a:pt x="1865" y="199"/>
                </a:lnTo>
                <a:close/>
                <a:moveTo>
                  <a:pt x="1411" y="199"/>
                </a:moveTo>
                <a:lnTo>
                  <a:pt x="1363" y="199"/>
                </a:lnTo>
                <a:lnTo>
                  <a:pt x="1363" y="152"/>
                </a:lnTo>
                <a:lnTo>
                  <a:pt x="1411" y="152"/>
                </a:lnTo>
                <a:lnTo>
                  <a:pt x="1411" y="199"/>
                </a:lnTo>
                <a:close/>
                <a:moveTo>
                  <a:pt x="1335" y="199"/>
                </a:moveTo>
                <a:lnTo>
                  <a:pt x="1288" y="199"/>
                </a:lnTo>
                <a:lnTo>
                  <a:pt x="1288" y="152"/>
                </a:lnTo>
                <a:lnTo>
                  <a:pt x="1335" y="152"/>
                </a:lnTo>
                <a:lnTo>
                  <a:pt x="1335" y="199"/>
                </a:lnTo>
                <a:close/>
                <a:moveTo>
                  <a:pt x="1259" y="199"/>
                </a:moveTo>
                <a:lnTo>
                  <a:pt x="1212" y="199"/>
                </a:lnTo>
                <a:lnTo>
                  <a:pt x="1212" y="152"/>
                </a:lnTo>
                <a:lnTo>
                  <a:pt x="1259" y="152"/>
                </a:lnTo>
                <a:lnTo>
                  <a:pt x="1259" y="199"/>
                </a:lnTo>
                <a:close/>
                <a:moveTo>
                  <a:pt x="1184" y="199"/>
                </a:moveTo>
                <a:lnTo>
                  <a:pt x="1136" y="199"/>
                </a:lnTo>
                <a:lnTo>
                  <a:pt x="1136" y="152"/>
                </a:lnTo>
                <a:lnTo>
                  <a:pt x="1184" y="152"/>
                </a:lnTo>
                <a:lnTo>
                  <a:pt x="1184" y="199"/>
                </a:lnTo>
                <a:close/>
                <a:moveTo>
                  <a:pt x="1108" y="199"/>
                </a:moveTo>
                <a:lnTo>
                  <a:pt x="1060" y="199"/>
                </a:lnTo>
                <a:lnTo>
                  <a:pt x="1060" y="152"/>
                </a:lnTo>
                <a:lnTo>
                  <a:pt x="1108" y="152"/>
                </a:lnTo>
                <a:lnTo>
                  <a:pt x="1108" y="199"/>
                </a:lnTo>
                <a:close/>
                <a:moveTo>
                  <a:pt x="1032" y="199"/>
                </a:moveTo>
                <a:lnTo>
                  <a:pt x="985" y="199"/>
                </a:lnTo>
                <a:lnTo>
                  <a:pt x="985" y="152"/>
                </a:lnTo>
                <a:lnTo>
                  <a:pt x="1032" y="152"/>
                </a:lnTo>
                <a:lnTo>
                  <a:pt x="1032" y="199"/>
                </a:lnTo>
                <a:close/>
                <a:moveTo>
                  <a:pt x="805" y="199"/>
                </a:moveTo>
                <a:lnTo>
                  <a:pt x="758" y="199"/>
                </a:lnTo>
                <a:lnTo>
                  <a:pt x="758" y="152"/>
                </a:lnTo>
                <a:lnTo>
                  <a:pt x="805" y="152"/>
                </a:lnTo>
                <a:lnTo>
                  <a:pt x="805" y="199"/>
                </a:lnTo>
                <a:close/>
                <a:moveTo>
                  <a:pt x="729" y="199"/>
                </a:moveTo>
                <a:lnTo>
                  <a:pt x="682" y="199"/>
                </a:lnTo>
                <a:lnTo>
                  <a:pt x="682" y="152"/>
                </a:lnTo>
                <a:lnTo>
                  <a:pt x="729" y="152"/>
                </a:lnTo>
                <a:lnTo>
                  <a:pt x="729" y="199"/>
                </a:lnTo>
                <a:close/>
                <a:moveTo>
                  <a:pt x="653" y="199"/>
                </a:moveTo>
                <a:lnTo>
                  <a:pt x="606" y="199"/>
                </a:lnTo>
                <a:lnTo>
                  <a:pt x="606" y="152"/>
                </a:lnTo>
                <a:lnTo>
                  <a:pt x="653" y="152"/>
                </a:lnTo>
                <a:lnTo>
                  <a:pt x="653" y="199"/>
                </a:lnTo>
                <a:close/>
                <a:moveTo>
                  <a:pt x="578" y="199"/>
                </a:moveTo>
                <a:lnTo>
                  <a:pt x="530" y="199"/>
                </a:lnTo>
                <a:lnTo>
                  <a:pt x="530" y="152"/>
                </a:lnTo>
                <a:lnTo>
                  <a:pt x="578" y="152"/>
                </a:lnTo>
                <a:lnTo>
                  <a:pt x="578" y="199"/>
                </a:lnTo>
                <a:close/>
                <a:moveTo>
                  <a:pt x="502" y="199"/>
                </a:moveTo>
                <a:lnTo>
                  <a:pt x="455" y="199"/>
                </a:lnTo>
                <a:lnTo>
                  <a:pt x="455" y="152"/>
                </a:lnTo>
                <a:lnTo>
                  <a:pt x="502" y="152"/>
                </a:lnTo>
                <a:lnTo>
                  <a:pt x="502" y="199"/>
                </a:lnTo>
                <a:close/>
                <a:moveTo>
                  <a:pt x="2622" y="123"/>
                </a:moveTo>
                <a:lnTo>
                  <a:pt x="2575" y="123"/>
                </a:lnTo>
                <a:lnTo>
                  <a:pt x="2575" y="76"/>
                </a:lnTo>
                <a:lnTo>
                  <a:pt x="2622" y="76"/>
                </a:lnTo>
                <a:lnTo>
                  <a:pt x="2622" y="123"/>
                </a:lnTo>
                <a:close/>
                <a:moveTo>
                  <a:pt x="1865" y="123"/>
                </a:moveTo>
                <a:lnTo>
                  <a:pt x="1818" y="123"/>
                </a:lnTo>
                <a:lnTo>
                  <a:pt x="1818" y="76"/>
                </a:lnTo>
                <a:lnTo>
                  <a:pt x="1865" y="76"/>
                </a:lnTo>
                <a:lnTo>
                  <a:pt x="1865" y="123"/>
                </a:lnTo>
                <a:close/>
                <a:moveTo>
                  <a:pt x="1789" y="123"/>
                </a:moveTo>
                <a:lnTo>
                  <a:pt x="1742" y="123"/>
                </a:lnTo>
                <a:lnTo>
                  <a:pt x="1742" y="76"/>
                </a:lnTo>
                <a:lnTo>
                  <a:pt x="1789" y="76"/>
                </a:lnTo>
                <a:lnTo>
                  <a:pt x="1789" y="123"/>
                </a:lnTo>
                <a:close/>
                <a:moveTo>
                  <a:pt x="1411" y="123"/>
                </a:moveTo>
                <a:lnTo>
                  <a:pt x="1363" y="123"/>
                </a:lnTo>
                <a:lnTo>
                  <a:pt x="1363" y="76"/>
                </a:lnTo>
                <a:lnTo>
                  <a:pt x="1411" y="76"/>
                </a:lnTo>
                <a:lnTo>
                  <a:pt x="1411" y="123"/>
                </a:lnTo>
                <a:close/>
                <a:moveTo>
                  <a:pt x="1335" y="123"/>
                </a:moveTo>
                <a:lnTo>
                  <a:pt x="1288" y="123"/>
                </a:lnTo>
                <a:lnTo>
                  <a:pt x="1288" y="76"/>
                </a:lnTo>
                <a:lnTo>
                  <a:pt x="1335" y="76"/>
                </a:lnTo>
                <a:lnTo>
                  <a:pt x="1335" y="123"/>
                </a:lnTo>
                <a:close/>
                <a:moveTo>
                  <a:pt x="1259" y="123"/>
                </a:moveTo>
                <a:lnTo>
                  <a:pt x="1212" y="123"/>
                </a:lnTo>
                <a:lnTo>
                  <a:pt x="1212" y="76"/>
                </a:lnTo>
                <a:lnTo>
                  <a:pt x="1259" y="76"/>
                </a:lnTo>
                <a:lnTo>
                  <a:pt x="1259" y="123"/>
                </a:lnTo>
                <a:close/>
                <a:moveTo>
                  <a:pt x="1184" y="123"/>
                </a:moveTo>
                <a:lnTo>
                  <a:pt x="1136" y="123"/>
                </a:lnTo>
                <a:lnTo>
                  <a:pt x="1136" y="76"/>
                </a:lnTo>
                <a:lnTo>
                  <a:pt x="1184" y="76"/>
                </a:lnTo>
                <a:lnTo>
                  <a:pt x="1184" y="123"/>
                </a:lnTo>
                <a:close/>
                <a:moveTo>
                  <a:pt x="1108" y="123"/>
                </a:moveTo>
                <a:lnTo>
                  <a:pt x="1060" y="123"/>
                </a:lnTo>
                <a:lnTo>
                  <a:pt x="1060" y="76"/>
                </a:lnTo>
                <a:lnTo>
                  <a:pt x="1108" y="76"/>
                </a:lnTo>
                <a:lnTo>
                  <a:pt x="1108" y="123"/>
                </a:lnTo>
                <a:close/>
                <a:moveTo>
                  <a:pt x="1032" y="123"/>
                </a:moveTo>
                <a:lnTo>
                  <a:pt x="985" y="123"/>
                </a:lnTo>
                <a:lnTo>
                  <a:pt x="985" y="76"/>
                </a:lnTo>
                <a:lnTo>
                  <a:pt x="1032" y="76"/>
                </a:lnTo>
                <a:lnTo>
                  <a:pt x="1032" y="123"/>
                </a:lnTo>
                <a:close/>
                <a:moveTo>
                  <a:pt x="881" y="123"/>
                </a:moveTo>
                <a:lnTo>
                  <a:pt x="833" y="123"/>
                </a:lnTo>
                <a:lnTo>
                  <a:pt x="833" y="76"/>
                </a:lnTo>
                <a:lnTo>
                  <a:pt x="881" y="76"/>
                </a:lnTo>
                <a:lnTo>
                  <a:pt x="881" y="123"/>
                </a:lnTo>
                <a:close/>
                <a:moveTo>
                  <a:pt x="805" y="123"/>
                </a:moveTo>
                <a:lnTo>
                  <a:pt x="758" y="123"/>
                </a:lnTo>
                <a:lnTo>
                  <a:pt x="758" y="76"/>
                </a:lnTo>
                <a:lnTo>
                  <a:pt x="805" y="76"/>
                </a:lnTo>
                <a:lnTo>
                  <a:pt x="805" y="123"/>
                </a:lnTo>
                <a:close/>
                <a:moveTo>
                  <a:pt x="729" y="123"/>
                </a:moveTo>
                <a:lnTo>
                  <a:pt x="682" y="123"/>
                </a:lnTo>
                <a:lnTo>
                  <a:pt x="682" y="76"/>
                </a:lnTo>
                <a:lnTo>
                  <a:pt x="729" y="76"/>
                </a:lnTo>
                <a:lnTo>
                  <a:pt x="729" y="123"/>
                </a:lnTo>
                <a:close/>
                <a:moveTo>
                  <a:pt x="578" y="123"/>
                </a:moveTo>
                <a:lnTo>
                  <a:pt x="530" y="123"/>
                </a:lnTo>
                <a:lnTo>
                  <a:pt x="530" y="76"/>
                </a:lnTo>
                <a:lnTo>
                  <a:pt x="578" y="76"/>
                </a:lnTo>
                <a:lnTo>
                  <a:pt x="578" y="123"/>
                </a:lnTo>
                <a:close/>
                <a:moveTo>
                  <a:pt x="2547" y="48"/>
                </a:moveTo>
                <a:lnTo>
                  <a:pt x="2499" y="48"/>
                </a:lnTo>
                <a:lnTo>
                  <a:pt x="2499" y="0"/>
                </a:lnTo>
                <a:lnTo>
                  <a:pt x="2547" y="0"/>
                </a:lnTo>
                <a:lnTo>
                  <a:pt x="2547" y="48"/>
                </a:lnTo>
                <a:close/>
                <a:moveTo>
                  <a:pt x="2244" y="48"/>
                </a:moveTo>
                <a:lnTo>
                  <a:pt x="2196" y="48"/>
                </a:lnTo>
                <a:lnTo>
                  <a:pt x="2196" y="0"/>
                </a:lnTo>
                <a:lnTo>
                  <a:pt x="2244" y="0"/>
                </a:lnTo>
                <a:lnTo>
                  <a:pt x="2244" y="48"/>
                </a:lnTo>
                <a:close/>
                <a:moveTo>
                  <a:pt x="2168" y="48"/>
                </a:moveTo>
                <a:lnTo>
                  <a:pt x="2121" y="48"/>
                </a:lnTo>
                <a:lnTo>
                  <a:pt x="2121" y="0"/>
                </a:lnTo>
                <a:lnTo>
                  <a:pt x="2168" y="0"/>
                </a:lnTo>
                <a:lnTo>
                  <a:pt x="2168" y="48"/>
                </a:lnTo>
                <a:close/>
                <a:moveTo>
                  <a:pt x="1335" y="48"/>
                </a:moveTo>
                <a:lnTo>
                  <a:pt x="1288" y="48"/>
                </a:lnTo>
                <a:lnTo>
                  <a:pt x="1288" y="0"/>
                </a:lnTo>
                <a:lnTo>
                  <a:pt x="1335" y="0"/>
                </a:lnTo>
                <a:lnTo>
                  <a:pt x="1335" y="48"/>
                </a:lnTo>
                <a:close/>
                <a:moveTo>
                  <a:pt x="1259" y="48"/>
                </a:moveTo>
                <a:lnTo>
                  <a:pt x="1212" y="48"/>
                </a:lnTo>
                <a:lnTo>
                  <a:pt x="1212" y="0"/>
                </a:lnTo>
                <a:lnTo>
                  <a:pt x="1259" y="0"/>
                </a:lnTo>
                <a:lnTo>
                  <a:pt x="1259" y="48"/>
                </a:lnTo>
                <a:close/>
                <a:moveTo>
                  <a:pt x="1184" y="48"/>
                </a:moveTo>
                <a:lnTo>
                  <a:pt x="1136" y="48"/>
                </a:lnTo>
                <a:lnTo>
                  <a:pt x="1136" y="0"/>
                </a:lnTo>
                <a:lnTo>
                  <a:pt x="1184" y="0"/>
                </a:lnTo>
                <a:lnTo>
                  <a:pt x="1184" y="48"/>
                </a:lnTo>
                <a:close/>
                <a:moveTo>
                  <a:pt x="1032" y="48"/>
                </a:moveTo>
                <a:lnTo>
                  <a:pt x="985" y="48"/>
                </a:lnTo>
                <a:lnTo>
                  <a:pt x="985" y="0"/>
                </a:lnTo>
                <a:lnTo>
                  <a:pt x="1032" y="0"/>
                </a:lnTo>
                <a:lnTo>
                  <a:pt x="1032" y="48"/>
                </a:lnTo>
                <a:close/>
                <a:moveTo>
                  <a:pt x="956" y="48"/>
                </a:moveTo>
                <a:lnTo>
                  <a:pt x="909" y="48"/>
                </a:lnTo>
                <a:lnTo>
                  <a:pt x="909" y="0"/>
                </a:lnTo>
                <a:lnTo>
                  <a:pt x="956" y="0"/>
                </a:lnTo>
                <a:lnTo>
                  <a:pt x="956" y="48"/>
                </a:lnTo>
                <a:close/>
                <a:moveTo>
                  <a:pt x="881" y="48"/>
                </a:moveTo>
                <a:lnTo>
                  <a:pt x="833" y="48"/>
                </a:lnTo>
                <a:lnTo>
                  <a:pt x="833" y="0"/>
                </a:lnTo>
                <a:lnTo>
                  <a:pt x="881" y="0"/>
                </a:lnTo>
                <a:lnTo>
                  <a:pt x="881" y="48"/>
                </a:lnTo>
                <a:close/>
                <a:moveTo>
                  <a:pt x="805" y="48"/>
                </a:moveTo>
                <a:lnTo>
                  <a:pt x="758" y="48"/>
                </a:lnTo>
                <a:lnTo>
                  <a:pt x="758" y="0"/>
                </a:lnTo>
                <a:lnTo>
                  <a:pt x="805" y="0"/>
                </a:lnTo>
                <a:lnTo>
                  <a:pt x="805" y="48"/>
                </a:lnTo>
                <a:close/>
              </a:path>
            </a:pathLst>
          </a:custGeom>
          <a:solidFill>
            <a:srgbClr val="FFC000">
              <a:alpha val="20000"/>
            </a:srgbClr>
          </a:solidFill>
          <a:ln>
            <a:noFill/>
          </a:ln>
        </p:spPr>
        <p:txBody>
          <a:bodyPr/>
          <a:lstStyle/>
          <a:p>
            <a:endParaRPr lang="zh-CN" altLang="en-US"/>
          </a:p>
        </p:txBody>
      </p:sp>
      <p:sp>
        <p:nvSpPr>
          <p:cNvPr id="3" name="矩形 2"/>
          <p:cNvSpPr/>
          <p:nvPr/>
        </p:nvSpPr>
        <p:spPr>
          <a:xfrm>
            <a:off x="607895" y="5884118"/>
            <a:ext cx="579729" cy="432048"/>
          </a:xfrm>
          <a:prstGeom prst="rect">
            <a:avLst/>
          </a:prstGeom>
          <a:solidFill>
            <a:srgbClr val="D43E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382318" y="5868652"/>
            <a:ext cx="579729" cy="432048"/>
          </a:xfrm>
          <a:prstGeom prst="rect">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031945" y="5860257"/>
            <a:ext cx="579729" cy="432048"/>
          </a:xfrm>
          <a:prstGeom prst="rect">
            <a:avLst/>
          </a:prstGeom>
          <a:solidFill>
            <a:srgbClr val="00A1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681572" y="5860257"/>
            <a:ext cx="579729" cy="432048"/>
          </a:xfrm>
          <a:prstGeom prst="rect">
            <a:avLst/>
          </a:prstGeom>
          <a:solidFill>
            <a:srgbClr val="F1B6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318135" y="5860257"/>
            <a:ext cx="579729" cy="432048"/>
          </a:xfrm>
          <a:prstGeom prst="rect">
            <a:avLst/>
          </a:prstGeom>
          <a:solidFill>
            <a:srgbClr val="B818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flipV="1">
            <a:off x="-16446" y="371440"/>
            <a:ext cx="3580334" cy="1"/>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580112" y="371440"/>
            <a:ext cx="3547442"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46"/>
          <p:cNvSpPr txBox="1"/>
          <p:nvPr/>
        </p:nvSpPr>
        <p:spPr>
          <a:xfrm>
            <a:off x="3598168" y="158146"/>
            <a:ext cx="1981944" cy="400110"/>
          </a:xfrm>
          <a:prstGeom prst="rect">
            <a:avLst/>
          </a:prstGeom>
          <a:noFill/>
        </p:spPr>
        <p:txBody>
          <a:bodyPr wrap="square" rtlCol="0">
            <a:spAutoFit/>
          </a:bodyPr>
          <a:lstStyle/>
          <a:p>
            <a:pPr algn="ctr"/>
            <a:r>
              <a:rPr lang="zh-CN" altLang="en-US" sz="2000" b="1" dirty="0" smtClean="0">
                <a:solidFill>
                  <a:schemeClr val="bg1">
                    <a:lumMod val="50000"/>
                  </a:schemeClr>
                </a:solidFill>
              </a:rPr>
              <a:t>管理上的不足</a:t>
            </a:r>
            <a:endParaRPr lang="zh-CN" altLang="en-US" sz="2000" b="1" dirty="0">
              <a:solidFill>
                <a:schemeClr val="bg1">
                  <a:lumMod val="50000"/>
                </a:schemeClr>
              </a:solidFill>
            </a:endParaRPr>
          </a:p>
        </p:txBody>
      </p:sp>
      <p:grpSp>
        <p:nvGrpSpPr>
          <p:cNvPr id="52" name="组合 10"/>
          <p:cNvGrpSpPr>
            <a:grpSpLocks/>
          </p:cNvGrpSpPr>
          <p:nvPr/>
        </p:nvGrpSpPr>
        <p:grpSpPr bwMode="auto">
          <a:xfrm>
            <a:off x="3874593" y="1059137"/>
            <a:ext cx="3354803" cy="3350591"/>
            <a:chOff x="4119562" y="1004886"/>
            <a:chExt cx="4589461" cy="4584698"/>
          </a:xfrm>
        </p:grpSpPr>
        <p:sp>
          <p:nvSpPr>
            <p:cNvPr id="101" name="Freeform 20"/>
            <p:cNvSpPr>
              <a:spLocks/>
            </p:cNvSpPr>
            <p:nvPr/>
          </p:nvSpPr>
          <p:spPr bwMode="auto">
            <a:xfrm>
              <a:off x="5429252" y="1130298"/>
              <a:ext cx="2622549" cy="4333873"/>
            </a:xfrm>
            <a:custGeom>
              <a:avLst/>
              <a:gdLst>
                <a:gd name="T0" fmla="*/ 770233 w 698"/>
                <a:gd name="T1" fmla="*/ 0 h 1154"/>
                <a:gd name="T2" fmla="*/ 0 w 698"/>
                <a:gd name="T3" fmla="*/ 758616 h 1154"/>
                <a:gd name="T4" fmla="*/ 169076 w 698"/>
                <a:gd name="T5" fmla="*/ 1288145 h 1154"/>
                <a:gd name="T6" fmla="*/ 2280642 w 698"/>
                <a:gd name="T7" fmla="*/ 4333875 h 1154"/>
                <a:gd name="T8" fmla="*/ 2622550 w 698"/>
                <a:gd name="T9" fmla="*/ 2752799 h 1154"/>
                <a:gd name="T10" fmla="*/ 2036422 w 698"/>
                <a:gd name="T11" fmla="*/ 860015 h 1154"/>
                <a:gd name="T12" fmla="*/ 770233 w 698"/>
                <a:gd name="T13" fmla="*/ 0 h 1154"/>
                <a:gd name="T14" fmla="*/ 0 60000 65536"/>
                <a:gd name="T15" fmla="*/ 0 60000 65536"/>
                <a:gd name="T16" fmla="*/ 0 60000 65536"/>
                <a:gd name="T17" fmla="*/ 0 60000 65536"/>
                <a:gd name="T18" fmla="*/ 0 60000 65536"/>
                <a:gd name="T19" fmla="*/ 0 60000 65536"/>
                <a:gd name="T20" fmla="*/ 0 60000 65536"/>
                <a:gd name="T21" fmla="*/ 0 w 698"/>
                <a:gd name="T22" fmla="*/ 0 h 1154"/>
                <a:gd name="T23" fmla="*/ 698 w 698"/>
                <a:gd name="T24" fmla="*/ 1154 h 11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8" h="1154">
                  <a:moveTo>
                    <a:pt x="205" y="0"/>
                  </a:moveTo>
                  <a:cubicBezTo>
                    <a:pt x="86" y="0"/>
                    <a:pt x="0" y="91"/>
                    <a:pt x="0" y="202"/>
                  </a:cubicBezTo>
                  <a:cubicBezTo>
                    <a:pt x="0" y="247"/>
                    <a:pt x="14" y="296"/>
                    <a:pt x="45" y="343"/>
                  </a:cubicBezTo>
                  <a:cubicBezTo>
                    <a:pt x="219" y="605"/>
                    <a:pt x="537" y="566"/>
                    <a:pt x="607" y="1154"/>
                  </a:cubicBezTo>
                  <a:cubicBezTo>
                    <a:pt x="607" y="1154"/>
                    <a:pt x="698" y="974"/>
                    <a:pt x="698" y="733"/>
                  </a:cubicBezTo>
                  <a:cubicBezTo>
                    <a:pt x="698" y="579"/>
                    <a:pt x="662" y="401"/>
                    <a:pt x="542" y="229"/>
                  </a:cubicBezTo>
                  <a:cubicBezTo>
                    <a:pt x="427" y="63"/>
                    <a:pt x="304" y="0"/>
                    <a:pt x="205" y="0"/>
                  </a:cubicBezTo>
                </a:path>
              </a:pathLst>
            </a:custGeom>
            <a:solidFill>
              <a:srgbClr val="00CC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z="1200">
                <a:solidFill>
                  <a:srgbClr val="000000"/>
                </a:solidFill>
                <a:latin typeface="Calibri" pitchFamily="34" charset="0"/>
              </a:endParaRPr>
            </a:p>
          </p:txBody>
        </p:sp>
        <p:sp>
          <p:nvSpPr>
            <p:cNvPr id="102" name="Freeform 22"/>
            <p:cNvSpPr>
              <a:spLocks/>
            </p:cNvSpPr>
            <p:nvPr/>
          </p:nvSpPr>
          <p:spPr bwMode="auto">
            <a:xfrm>
              <a:off x="4522904" y="2362141"/>
              <a:ext cx="3184965" cy="3102090"/>
            </a:xfrm>
            <a:custGeom>
              <a:avLst/>
              <a:gdLst>
                <a:gd name="T0" fmla="*/ 210 w 848"/>
                <a:gd name="T1" fmla="*/ 0 h 826"/>
                <a:gd name="T2" fmla="*/ 0 w 848"/>
                <a:gd name="T3" fmla="*/ 184 h 826"/>
                <a:gd name="T4" fmla="*/ 102 w 848"/>
                <a:gd name="T5" fmla="*/ 357 h 826"/>
                <a:gd name="T6" fmla="*/ 848 w 848"/>
                <a:gd name="T7" fmla="*/ 826 h 826"/>
                <a:gd name="T8" fmla="*/ 848 w 848"/>
                <a:gd name="T9" fmla="*/ 802 h 826"/>
                <a:gd name="T10" fmla="*/ 470 w 848"/>
                <a:gd name="T11" fmla="*/ 89 h 826"/>
                <a:gd name="T12" fmla="*/ 210 w 848"/>
                <a:gd name="T13" fmla="*/ 0 h 826"/>
              </a:gdLst>
              <a:ahLst/>
              <a:cxnLst>
                <a:cxn ang="0">
                  <a:pos x="T0" y="T1"/>
                </a:cxn>
                <a:cxn ang="0">
                  <a:pos x="T2" y="T3"/>
                </a:cxn>
                <a:cxn ang="0">
                  <a:pos x="T4" y="T5"/>
                </a:cxn>
                <a:cxn ang="0">
                  <a:pos x="T6" y="T7"/>
                </a:cxn>
                <a:cxn ang="0">
                  <a:pos x="T8" y="T9"/>
                </a:cxn>
                <a:cxn ang="0">
                  <a:pos x="T10" y="T11"/>
                </a:cxn>
                <a:cxn ang="0">
                  <a:pos x="T12" y="T13"/>
                </a:cxn>
              </a:cxnLst>
              <a:rect l="0" t="0" r="r" b="b"/>
              <a:pathLst>
                <a:path w="848" h="826">
                  <a:moveTo>
                    <a:pt x="210" y="0"/>
                  </a:moveTo>
                  <a:cubicBezTo>
                    <a:pt x="77" y="0"/>
                    <a:pt x="0" y="89"/>
                    <a:pt x="0" y="184"/>
                  </a:cubicBezTo>
                  <a:cubicBezTo>
                    <a:pt x="0" y="246"/>
                    <a:pt x="32" y="311"/>
                    <a:pt x="102" y="357"/>
                  </a:cubicBezTo>
                  <a:cubicBezTo>
                    <a:pt x="337" y="511"/>
                    <a:pt x="584" y="367"/>
                    <a:pt x="848" y="826"/>
                  </a:cubicBezTo>
                  <a:cubicBezTo>
                    <a:pt x="848" y="826"/>
                    <a:pt x="848" y="818"/>
                    <a:pt x="848" y="802"/>
                  </a:cubicBezTo>
                  <a:cubicBezTo>
                    <a:pt x="848" y="700"/>
                    <a:pt x="824" y="312"/>
                    <a:pt x="470" y="89"/>
                  </a:cubicBezTo>
                  <a:cubicBezTo>
                    <a:pt x="369" y="26"/>
                    <a:pt x="282" y="0"/>
                    <a:pt x="210" y="0"/>
                  </a:cubicBezTo>
                </a:path>
              </a:pathLst>
            </a:custGeom>
            <a:solidFill>
              <a:srgbClr val="F1B60F"/>
            </a:solidFill>
            <a:ln>
              <a:noFill/>
            </a:ln>
            <a:effectLst>
              <a:outerShdw blurRad="127000" dist="25400" dir="16200000" sx="101000" sy="101000" rotWithShape="0">
                <a:prstClr val="black">
                  <a:alpha val="50000"/>
                </a:prstClr>
              </a:outerShdw>
            </a:effectLst>
          </p:spPr>
          <p:txBody>
            <a:bodyPr/>
            <a:lstStyle/>
            <a:p>
              <a:pPr fontAlgn="auto">
                <a:spcBef>
                  <a:spcPts val="0"/>
                </a:spcBef>
                <a:spcAft>
                  <a:spcPts val="0"/>
                </a:spcAft>
                <a:defRPr/>
              </a:pPr>
              <a:endParaRPr lang="zh-CN" altLang="en-US" sz="1200">
                <a:solidFill>
                  <a:prstClr val="black"/>
                </a:solidFill>
                <a:latin typeface="+mn-lt"/>
                <a:ea typeface="+mn-ea"/>
              </a:endParaRPr>
            </a:p>
          </p:txBody>
        </p:sp>
        <p:sp>
          <p:nvSpPr>
            <p:cNvPr id="103" name="Freeform 24"/>
            <p:cNvSpPr>
              <a:spLocks/>
            </p:cNvSpPr>
            <p:nvPr/>
          </p:nvSpPr>
          <p:spPr bwMode="auto">
            <a:xfrm>
              <a:off x="4240565" y="3703546"/>
              <a:ext cx="3467304" cy="1760686"/>
            </a:xfrm>
            <a:custGeom>
              <a:avLst/>
              <a:gdLst>
                <a:gd name="T0" fmla="*/ 266 w 923"/>
                <a:gd name="T1" fmla="*/ 0 h 469"/>
                <a:gd name="T2" fmla="*/ 0 w 923"/>
                <a:gd name="T3" fmla="*/ 188 h 469"/>
                <a:gd name="T4" fmla="*/ 156 w 923"/>
                <a:gd name="T5" fmla="*/ 353 h 469"/>
                <a:gd name="T6" fmla="*/ 226 w 923"/>
                <a:gd name="T7" fmla="*/ 359 h 469"/>
                <a:gd name="T8" fmla="*/ 383 w 923"/>
                <a:gd name="T9" fmla="*/ 340 h 469"/>
                <a:gd name="T10" fmla="*/ 544 w 923"/>
                <a:gd name="T11" fmla="*/ 320 h 469"/>
                <a:gd name="T12" fmla="*/ 923 w 923"/>
                <a:gd name="T13" fmla="*/ 469 h 469"/>
                <a:gd name="T14" fmla="*/ 358 w 923"/>
                <a:gd name="T15" fmla="*/ 7 h 469"/>
                <a:gd name="T16" fmla="*/ 266 w 923"/>
                <a:gd name="T17" fmla="*/ 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3" h="469">
                  <a:moveTo>
                    <a:pt x="266" y="0"/>
                  </a:moveTo>
                  <a:cubicBezTo>
                    <a:pt x="83" y="0"/>
                    <a:pt x="0" y="95"/>
                    <a:pt x="0" y="188"/>
                  </a:cubicBezTo>
                  <a:cubicBezTo>
                    <a:pt x="0" y="263"/>
                    <a:pt x="55" y="336"/>
                    <a:pt x="156" y="353"/>
                  </a:cubicBezTo>
                  <a:cubicBezTo>
                    <a:pt x="180" y="357"/>
                    <a:pt x="203" y="359"/>
                    <a:pt x="226" y="359"/>
                  </a:cubicBezTo>
                  <a:cubicBezTo>
                    <a:pt x="280" y="359"/>
                    <a:pt x="331" y="349"/>
                    <a:pt x="383" y="340"/>
                  </a:cubicBezTo>
                  <a:cubicBezTo>
                    <a:pt x="434" y="330"/>
                    <a:pt x="486" y="320"/>
                    <a:pt x="544" y="320"/>
                  </a:cubicBezTo>
                  <a:cubicBezTo>
                    <a:pt x="646" y="320"/>
                    <a:pt x="764" y="351"/>
                    <a:pt x="923" y="469"/>
                  </a:cubicBezTo>
                  <a:cubicBezTo>
                    <a:pt x="923" y="469"/>
                    <a:pt x="780" y="70"/>
                    <a:pt x="358" y="7"/>
                  </a:cubicBezTo>
                  <a:cubicBezTo>
                    <a:pt x="325" y="2"/>
                    <a:pt x="294" y="0"/>
                    <a:pt x="266" y="0"/>
                  </a:cubicBezTo>
                </a:path>
              </a:pathLst>
            </a:custGeom>
            <a:solidFill>
              <a:schemeClr val="accent3"/>
            </a:solidFill>
            <a:ln>
              <a:noFill/>
            </a:ln>
            <a:effectLst>
              <a:outerShdw blurRad="127000" dist="25400" dir="16200000" sx="101000" sy="101000" rotWithShape="0">
                <a:prstClr val="black">
                  <a:alpha val="50000"/>
                </a:prstClr>
              </a:outerShdw>
            </a:effectLst>
          </p:spPr>
          <p:txBody>
            <a:bodyPr/>
            <a:lstStyle/>
            <a:p>
              <a:pPr fontAlgn="auto">
                <a:spcBef>
                  <a:spcPts val="0"/>
                </a:spcBef>
                <a:spcAft>
                  <a:spcPts val="0"/>
                </a:spcAft>
                <a:defRPr/>
              </a:pPr>
              <a:endParaRPr lang="zh-CN" altLang="en-US" sz="1200">
                <a:solidFill>
                  <a:prstClr val="black"/>
                </a:solidFill>
                <a:latin typeface="+mn-lt"/>
                <a:ea typeface="+mn-ea"/>
              </a:endParaRPr>
            </a:p>
          </p:txBody>
        </p:sp>
        <p:sp>
          <p:nvSpPr>
            <p:cNvPr id="104" name="Freeform 25"/>
            <p:cNvSpPr>
              <a:spLocks noEditPoints="1"/>
            </p:cNvSpPr>
            <p:nvPr/>
          </p:nvSpPr>
          <p:spPr bwMode="auto">
            <a:xfrm>
              <a:off x="4119562" y="1004886"/>
              <a:ext cx="4589461" cy="4584698"/>
            </a:xfrm>
            <a:custGeom>
              <a:avLst/>
              <a:gdLst>
                <a:gd name="T0" fmla="*/ 3451486 w 1222"/>
                <a:gd name="T1" fmla="*/ 912434 h 1221"/>
                <a:gd name="T2" fmla="*/ 2084412 w 1222"/>
                <a:gd name="T3" fmla="*/ 0 h 1221"/>
                <a:gd name="T4" fmla="*/ 1295716 w 1222"/>
                <a:gd name="T5" fmla="*/ 450585 h 1221"/>
                <a:gd name="T6" fmla="*/ 1246892 w 1222"/>
                <a:gd name="T7" fmla="*/ 1227843 h 1221"/>
                <a:gd name="T8" fmla="*/ 1201823 w 1222"/>
                <a:gd name="T9" fmla="*/ 1227843 h 1221"/>
                <a:gd name="T10" fmla="*/ 315479 w 1222"/>
                <a:gd name="T11" fmla="*/ 1821113 h 1221"/>
                <a:gd name="T12" fmla="*/ 555843 w 1222"/>
                <a:gd name="T13" fmla="*/ 2665960 h 1221"/>
                <a:gd name="T14" fmla="*/ 0 w 1222"/>
                <a:gd name="T15" fmla="*/ 3405669 h 1221"/>
                <a:gd name="T16" fmla="*/ 691048 w 1222"/>
                <a:gd name="T17" fmla="*/ 4152890 h 1221"/>
                <a:gd name="T18" fmla="*/ 976482 w 1222"/>
                <a:gd name="T19" fmla="*/ 4175419 h 1221"/>
                <a:gd name="T20" fmla="*/ 1581149 w 1222"/>
                <a:gd name="T21" fmla="*/ 4100322 h 1221"/>
                <a:gd name="T22" fmla="*/ 2170794 w 1222"/>
                <a:gd name="T23" fmla="*/ 4028979 h 1221"/>
                <a:gd name="T24" fmla="*/ 3511577 w 1222"/>
                <a:gd name="T25" fmla="*/ 4554661 h 1221"/>
                <a:gd name="T26" fmla="*/ 3530356 w 1222"/>
                <a:gd name="T27" fmla="*/ 4565926 h 1221"/>
                <a:gd name="T28" fmla="*/ 3575424 w 1222"/>
                <a:gd name="T29" fmla="*/ 4584700 h 1221"/>
                <a:gd name="T30" fmla="*/ 3594203 w 1222"/>
                <a:gd name="T31" fmla="*/ 4584700 h 1221"/>
                <a:gd name="T32" fmla="*/ 3676828 w 1222"/>
                <a:gd name="T33" fmla="*/ 4558416 h 1221"/>
                <a:gd name="T34" fmla="*/ 3718140 w 1222"/>
                <a:gd name="T35" fmla="*/ 4498338 h 1221"/>
                <a:gd name="T36" fmla="*/ 3451486 w 1222"/>
                <a:gd name="T37" fmla="*/ 912434 h 1221"/>
                <a:gd name="T38" fmla="*/ 3676828 w 1222"/>
                <a:gd name="T39" fmla="*/ 4483318 h 1221"/>
                <a:gd name="T40" fmla="*/ 3646782 w 1222"/>
                <a:gd name="T41" fmla="*/ 4524622 h 1221"/>
                <a:gd name="T42" fmla="*/ 3594203 w 1222"/>
                <a:gd name="T43" fmla="*/ 4543396 h 1221"/>
                <a:gd name="T44" fmla="*/ 3582935 w 1222"/>
                <a:gd name="T45" fmla="*/ 4543396 h 1221"/>
                <a:gd name="T46" fmla="*/ 3552890 w 1222"/>
                <a:gd name="T47" fmla="*/ 4532132 h 1221"/>
                <a:gd name="T48" fmla="*/ 3537867 w 1222"/>
                <a:gd name="T49" fmla="*/ 4520867 h 1221"/>
                <a:gd name="T50" fmla="*/ 2170794 w 1222"/>
                <a:gd name="T51" fmla="*/ 3983921 h 1221"/>
                <a:gd name="T52" fmla="*/ 1573637 w 1222"/>
                <a:gd name="T53" fmla="*/ 4059018 h 1221"/>
                <a:gd name="T54" fmla="*/ 976482 w 1222"/>
                <a:gd name="T55" fmla="*/ 4134115 h 1221"/>
                <a:gd name="T56" fmla="*/ 698560 w 1222"/>
                <a:gd name="T57" fmla="*/ 4107831 h 1221"/>
                <a:gd name="T58" fmla="*/ 41313 w 1222"/>
                <a:gd name="T59" fmla="*/ 3405669 h 1221"/>
                <a:gd name="T60" fmla="*/ 634713 w 1222"/>
                <a:gd name="T61" fmla="*/ 2684734 h 1221"/>
                <a:gd name="T62" fmla="*/ 356791 w 1222"/>
                <a:gd name="T63" fmla="*/ 1832378 h 1221"/>
                <a:gd name="T64" fmla="*/ 1201823 w 1222"/>
                <a:gd name="T65" fmla="*/ 1269147 h 1221"/>
                <a:gd name="T66" fmla="*/ 1310739 w 1222"/>
                <a:gd name="T67" fmla="*/ 1276657 h 1221"/>
                <a:gd name="T68" fmla="*/ 1333273 w 1222"/>
                <a:gd name="T69" fmla="*/ 469359 h 1221"/>
                <a:gd name="T70" fmla="*/ 2084412 w 1222"/>
                <a:gd name="T71" fmla="*/ 41304 h 1221"/>
                <a:gd name="T72" fmla="*/ 3417685 w 1222"/>
                <a:gd name="T73" fmla="*/ 934963 h 1221"/>
                <a:gd name="T74" fmla="*/ 3676828 w 1222"/>
                <a:gd name="T75" fmla="*/ 4483318 h 12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22"/>
                <a:gd name="T115" fmla="*/ 0 h 1221"/>
                <a:gd name="T116" fmla="*/ 1222 w 1222"/>
                <a:gd name="T117" fmla="*/ 1221 h 122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22" h="1221">
                  <a:moveTo>
                    <a:pt x="919" y="243"/>
                  </a:moveTo>
                  <a:cubicBezTo>
                    <a:pt x="772" y="31"/>
                    <a:pt x="628" y="0"/>
                    <a:pt x="555" y="0"/>
                  </a:cubicBezTo>
                  <a:cubicBezTo>
                    <a:pt x="465" y="0"/>
                    <a:pt x="387" y="45"/>
                    <a:pt x="345" y="120"/>
                  </a:cubicBezTo>
                  <a:cubicBezTo>
                    <a:pt x="311" y="181"/>
                    <a:pt x="306" y="256"/>
                    <a:pt x="332" y="327"/>
                  </a:cubicBezTo>
                  <a:cubicBezTo>
                    <a:pt x="328" y="327"/>
                    <a:pt x="324" y="327"/>
                    <a:pt x="320" y="327"/>
                  </a:cubicBezTo>
                  <a:cubicBezTo>
                    <a:pt x="204" y="327"/>
                    <a:pt x="113" y="388"/>
                    <a:pt x="84" y="485"/>
                  </a:cubicBezTo>
                  <a:cubicBezTo>
                    <a:pt x="61" y="564"/>
                    <a:pt x="85" y="648"/>
                    <a:pt x="148" y="710"/>
                  </a:cubicBezTo>
                  <a:cubicBezTo>
                    <a:pt x="39" y="753"/>
                    <a:pt x="0" y="839"/>
                    <a:pt x="0" y="907"/>
                  </a:cubicBezTo>
                  <a:cubicBezTo>
                    <a:pt x="0" y="990"/>
                    <a:pt x="57" y="1084"/>
                    <a:pt x="184" y="1106"/>
                  </a:cubicBezTo>
                  <a:cubicBezTo>
                    <a:pt x="209" y="1110"/>
                    <a:pt x="234" y="1112"/>
                    <a:pt x="260" y="1112"/>
                  </a:cubicBezTo>
                  <a:cubicBezTo>
                    <a:pt x="317" y="1112"/>
                    <a:pt x="370" y="1102"/>
                    <a:pt x="421" y="1092"/>
                  </a:cubicBezTo>
                  <a:cubicBezTo>
                    <a:pt x="471" y="1083"/>
                    <a:pt x="523" y="1073"/>
                    <a:pt x="578" y="1073"/>
                  </a:cubicBezTo>
                  <a:cubicBezTo>
                    <a:pt x="649" y="1073"/>
                    <a:pt x="764" y="1087"/>
                    <a:pt x="935" y="1213"/>
                  </a:cubicBezTo>
                  <a:cubicBezTo>
                    <a:pt x="937" y="1215"/>
                    <a:pt x="938" y="1216"/>
                    <a:pt x="940" y="1216"/>
                  </a:cubicBezTo>
                  <a:cubicBezTo>
                    <a:pt x="944" y="1219"/>
                    <a:pt x="948" y="1220"/>
                    <a:pt x="952" y="1221"/>
                  </a:cubicBezTo>
                  <a:cubicBezTo>
                    <a:pt x="954" y="1221"/>
                    <a:pt x="956" y="1221"/>
                    <a:pt x="957" y="1221"/>
                  </a:cubicBezTo>
                  <a:cubicBezTo>
                    <a:pt x="965" y="1221"/>
                    <a:pt x="973" y="1219"/>
                    <a:pt x="979" y="1214"/>
                  </a:cubicBezTo>
                  <a:cubicBezTo>
                    <a:pt x="984" y="1210"/>
                    <a:pt x="987" y="1204"/>
                    <a:pt x="990" y="1198"/>
                  </a:cubicBezTo>
                  <a:cubicBezTo>
                    <a:pt x="1016" y="1143"/>
                    <a:pt x="1222" y="678"/>
                    <a:pt x="919" y="243"/>
                  </a:cubicBezTo>
                  <a:close/>
                  <a:moveTo>
                    <a:pt x="979" y="1194"/>
                  </a:moveTo>
                  <a:cubicBezTo>
                    <a:pt x="978" y="1198"/>
                    <a:pt x="975" y="1202"/>
                    <a:pt x="971" y="1205"/>
                  </a:cubicBezTo>
                  <a:cubicBezTo>
                    <a:pt x="967" y="1208"/>
                    <a:pt x="962" y="1210"/>
                    <a:pt x="957" y="1210"/>
                  </a:cubicBezTo>
                  <a:cubicBezTo>
                    <a:pt x="956" y="1210"/>
                    <a:pt x="955" y="1210"/>
                    <a:pt x="954" y="1210"/>
                  </a:cubicBezTo>
                  <a:cubicBezTo>
                    <a:pt x="951" y="1209"/>
                    <a:pt x="948" y="1208"/>
                    <a:pt x="946" y="1207"/>
                  </a:cubicBezTo>
                  <a:cubicBezTo>
                    <a:pt x="944" y="1206"/>
                    <a:pt x="943" y="1205"/>
                    <a:pt x="942" y="1204"/>
                  </a:cubicBezTo>
                  <a:cubicBezTo>
                    <a:pt x="768" y="1076"/>
                    <a:pt x="651" y="1061"/>
                    <a:pt x="578" y="1061"/>
                  </a:cubicBezTo>
                  <a:cubicBezTo>
                    <a:pt x="522" y="1061"/>
                    <a:pt x="470" y="1071"/>
                    <a:pt x="419" y="1081"/>
                  </a:cubicBezTo>
                  <a:cubicBezTo>
                    <a:pt x="368" y="1091"/>
                    <a:pt x="316" y="1101"/>
                    <a:pt x="260" y="1101"/>
                  </a:cubicBezTo>
                  <a:cubicBezTo>
                    <a:pt x="235" y="1101"/>
                    <a:pt x="210" y="1099"/>
                    <a:pt x="186" y="1094"/>
                  </a:cubicBezTo>
                  <a:cubicBezTo>
                    <a:pt x="66" y="1074"/>
                    <a:pt x="11" y="986"/>
                    <a:pt x="11" y="907"/>
                  </a:cubicBezTo>
                  <a:cubicBezTo>
                    <a:pt x="11" y="839"/>
                    <a:pt x="53" y="753"/>
                    <a:pt x="169" y="715"/>
                  </a:cubicBezTo>
                  <a:cubicBezTo>
                    <a:pt x="100" y="655"/>
                    <a:pt x="71" y="569"/>
                    <a:pt x="95" y="488"/>
                  </a:cubicBezTo>
                  <a:cubicBezTo>
                    <a:pt x="123" y="396"/>
                    <a:pt x="209" y="338"/>
                    <a:pt x="320" y="338"/>
                  </a:cubicBezTo>
                  <a:cubicBezTo>
                    <a:pt x="329" y="338"/>
                    <a:pt x="339" y="339"/>
                    <a:pt x="349" y="340"/>
                  </a:cubicBezTo>
                  <a:cubicBezTo>
                    <a:pt x="318" y="267"/>
                    <a:pt x="319" y="189"/>
                    <a:pt x="355" y="125"/>
                  </a:cubicBezTo>
                  <a:cubicBezTo>
                    <a:pt x="395" y="54"/>
                    <a:pt x="469" y="11"/>
                    <a:pt x="555" y="11"/>
                  </a:cubicBezTo>
                  <a:cubicBezTo>
                    <a:pt x="626" y="11"/>
                    <a:pt x="766" y="42"/>
                    <a:pt x="910" y="249"/>
                  </a:cubicBezTo>
                  <a:cubicBezTo>
                    <a:pt x="1211" y="683"/>
                    <a:pt x="1001" y="1149"/>
                    <a:pt x="979" y="1194"/>
                  </a:cubicBezTo>
                  <a:close/>
                </a:path>
              </a:pathLst>
            </a:cu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z="1200">
                <a:solidFill>
                  <a:srgbClr val="000000"/>
                </a:solidFill>
                <a:latin typeface="Calibri" pitchFamily="34" charset="0"/>
              </a:endParaRPr>
            </a:p>
          </p:txBody>
        </p:sp>
        <p:sp>
          <p:nvSpPr>
            <p:cNvPr id="105" name="椭圆 104"/>
            <p:cNvSpPr/>
            <p:nvPr/>
          </p:nvSpPr>
          <p:spPr>
            <a:xfrm>
              <a:off x="4522788" y="4072560"/>
              <a:ext cx="657726" cy="657725"/>
            </a:xfrm>
            <a:prstGeom prst="ellipse">
              <a:avLst/>
            </a:prstGeom>
            <a:gradFill>
              <a:gsLst>
                <a:gs pos="0">
                  <a:schemeClr val="tx1">
                    <a:alpha val="5000"/>
                  </a:schemeClr>
                </a:gs>
                <a:gs pos="75000">
                  <a:schemeClr val="tx1">
                    <a:alpha val="15000"/>
                  </a:schemeClr>
                </a:gs>
              </a:gsLst>
              <a:path path="circle">
                <a:fillToRect l="50000" t="50000" r="50000" b="50000"/>
              </a:path>
            </a:gradFill>
            <a:ln>
              <a:noFill/>
            </a:ln>
            <a:effectLst/>
          </p:spPr>
          <p:txBody>
            <a:bodyPr/>
            <a:lstStyle/>
            <a:p>
              <a:pPr fontAlgn="auto">
                <a:spcBef>
                  <a:spcPts val="0"/>
                </a:spcBef>
                <a:spcAft>
                  <a:spcPts val="0"/>
                </a:spcAft>
                <a:defRPr/>
              </a:pPr>
              <a:endParaRPr lang="zh-CN" altLang="en-US" sz="1200">
                <a:solidFill>
                  <a:prstClr val="black"/>
                </a:solidFill>
                <a:latin typeface="+mn-lt"/>
                <a:ea typeface="+mn-ea"/>
              </a:endParaRPr>
            </a:p>
          </p:txBody>
        </p:sp>
        <p:sp>
          <p:nvSpPr>
            <p:cNvPr id="106" name="椭圆 105"/>
            <p:cNvSpPr/>
            <p:nvPr/>
          </p:nvSpPr>
          <p:spPr>
            <a:xfrm>
              <a:off x="4771527" y="2623381"/>
              <a:ext cx="657726" cy="657725"/>
            </a:xfrm>
            <a:prstGeom prst="ellipse">
              <a:avLst/>
            </a:prstGeom>
            <a:gradFill>
              <a:gsLst>
                <a:gs pos="0">
                  <a:schemeClr val="tx1">
                    <a:alpha val="5000"/>
                  </a:schemeClr>
                </a:gs>
                <a:gs pos="75000">
                  <a:schemeClr val="tx1">
                    <a:alpha val="15000"/>
                  </a:schemeClr>
                </a:gs>
              </a:gsLst>
              <a:path path="circle">
                <a:fillToRect l="50000" t="50000" r="50000" b="50000"/>
              </a:path>
            </a:gradFill>
            <a:ln>
              <a:noFill/>
            </a:ln>
            <a:effectLst/>
          </p:spPr>
          <p:txBody>
            <a:bodyPr/>
            <a:lstStyle/>
            <a:p>
              <a:pPr fontAlgn="auto">
                <a:spcBef>
                  <a:spcPts val="0"/>
                </a:spcBef>
                <a:spcAft>
                  <a:spcPts val="0"/>
                </a:spcAft>
                <a:defRPr/>
              </a:pPr>
              <a:endParaRPr lang="zh-CN" altLang="en-US" sz="1200">
                <a:solidFill>
                  <a:prstClr val="black"/>
                </a:solidFill>
                <a:latin typeface="+mn-lt"/>
                <a:ea typeface="+mn-ea"/>
              </a:endParaRPr>
            </a:p>
          </p:txBody>
        </p:sp>
        <p:sp>
          <p:nvSpPr>
            <p:cNvPr id="107" name="椭圆 106"/>
            <p:cNvSpPr/>
            <p:nvPr/>
          </p:nvSpPr>
          <p:spPr>
            <a:xfrm>
              <a:off x="5756567" y="1538578"/>
              <a:ext cx="657726" cy="657725"/>
            </a:xfrm>
            <a:prstGeom prst="ellipse">
              <a:avLst/>
            </a:prstGeom>
            <a:gradFill>
              <a:gsLst>
                <a:gs pos="0">
                  <a:schemeClr val="tx1">
                    <a:alpha val="5000"/>
                  </a:schemeClr>
                </a:gs>
                <a:gs pos="75000">
                  <a:schemeClr val="tx1">
                    <a:alpha val="15000"/>
                  </a:schemeClr>
                </a:gs>
              </a:gsLst>
              <a:path path="circle">
                <a:fillToRect l="50000" t="50000" r="50000" b="50000"/>
              </a:path>
            </a:gradFill>
            <a:ln>
              <a:noFill/>
            </a:ln>
            <a:effectLst/>
          </p:spPr>
          <p:txBody>
            <a:bodyPr/>
            <a:lstStyle/>
            <a:p>
              <a:pPr fontAlgn="auto">
                <a:spcBef>
                  <a:spcPts val="0"/>
                </a:spcBef>
                <a:spcAft>
                  <a:spcPts val="0"/>
                </a:spcAft>
                <a:defRPr/>
              </a:pPr>
              <a:endParaRPr lang="zh-CN" altLang="en-US" sz="1200">
                <a:solidFill>
                  <a:prstClr val="black"/>
                </a:solidFill>
                <a:latin typeface="+mn-lt"/>
                <a:ea typeface="+mn-ea"/>
              </a:endParaRPr>
            </a:p>
          </p:txBody>
        </p:sp>
        <p:sp>
          <p:nvSpPr>
            <p:cNvPr id="108" name="文本框 21"/>
            <p:cNvSpPr txBox="1">
              <a:spLocks noChangeArrowheads="1"/>
            </p:cNvSpPr>
            <p:nvPr/>
          </p:nvSpPr>
          <p:spPr bwMode="auto">
            <a:xfrm>
              <a:off x="4318252" y="4043456"/>
              <a:ext cx="1066800" cy="7159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r>
                <a:rPr lang="en-US" altLang="zh-CN" sz="2800">
                  <a:solidFill>
                    <a:srgbClr val="FFFFFF"/>
                  </a:solidFill>
                  <a:latin typeface="汉仪菱心体简" pitchFamily="49" charset="-122"/>
                  <a:ea typeface="汉仪菱心体简" pitchFamily="49" charset="-122"/>
                </a:rPr>
                <a:t>01</a:t>
              </a:r>
              <a:endParaRPr lang="zh-CN" altLang="en-US" sz="2800">
                <a:solidFill>
                  <a:srgbClr val="FFFFFF"/>
                </a:solidFill>
                <a:latin typeface="汉仪菱心体简" pitchFamily="49" charset="-122"/>
                <a:ea typeface="汉仪菱心体简" pitchFamily="49" charset="-122"/>
              </a:endParaRPr>
            </a:p>
          </p:txBody>
        </p:sp>
        <p:sp>
          <p:nvSpPr>
            <p:cNvPr id="109" name="文本框 22"/>
            <p:cNvSpPr txBox="1">
              <a:spLocks noChangeArrowheads="1"/>
            </p:cNvSpPr>
            <p:nvPr/>
          </p:nvSpPr>
          <p:spPr bwMode="auto">
            <a:xfrm>
              <a:off x="4566992" y="2594274"/>
              <a:ext cx="1066800" cy="7159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r>
                <a:rPr lang="en-US" altLang="zh-CN" sz="2800">
                  <a:solidFill>
                    <a:srgbClr val="FFFFFF"/>
                  </a:solidFill>
                  <a:latin typeface="汉仪菱心体简" pitchFamily="49" charset="-122"/>
                  <a:ea typeface="汉仪菱心体简" pitchFamily="49" charset="-122"/>
                </a:rPr>
                <a:t>02</a:t>
              </a:r>
              <a:endParaRPr lang="zh-CN" altLang="en-US" sz="2800">
                <a:solidFill>
                  <a:srgbClr val="FFFFFF"/>
                </a:solidFill>
                <a:latin typeface="汉仪菱心体简" pitchFamily="49" charset="-122"/>
                <a:ea typeface="汉仪菱心体简" pitchFamily="49" charset="-122"/>
              </a:endParaRPr>
            </a:p>
          </p:txBody>
        </p:sp>
        <p:sp>
          <p:nvSpPr>
            <p:cNvPr id="110" name="文本框 23"/>
            <p:cNvSpPr txBox="1">
              <a:spLocks noChangeArrowheads="1"/>
            </p:cNvSpPr>
            <p:nvPr/>
          </p:nvSpPr>
          <p:spPr bwMode="auto">
            <a:xfrm>
              <a:off x="5552033" y="1509474"/>
              <a:ext cx="1066800" cy="7159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r>
                <a:rPr lang="en-US" altLang="zh-CN" sz="2800" dirty="0">
                  <a:solidFill>
                    <a:srgbClr val="FFFFFF"/>
                  </a:solidFill>
                  <a:latin typeface="汉仪菱心体简" pitchFamily="49" charset="-122"/>
                  <a:ea typeface="汉仪菱心体简" pitchFamily="49" charset="-122"/>
                </a:rPr>
                <a:t>03</a:t>
              </a:r>
              <a:endParaRPr lang="zh-CN" altLang="en-US" sz="2800" dirty="0">
                <a:solidFill>
                  <a:srgbClr val="FFFFFF"/>
                </a:solidFill>
                <a:latin typeface="汉仪菱心体简" pitchFamily="49" charset="-122"/>
                <a:ea typeface="汉仪菱心体简" pitchFamily="49" charset="-122"/>
              </a:endParaRPr>
            </a:p>
          </p:txBody>
        </p:sp>
      </p:grpSp>
      <p:sp>
        <p:nvSpPr>
          <p:cNvPr id="53" name="文本框 11"/>
          <p:cNvSpPr txBox="1">
            <a:spLocks noChangeArrowheads="1"/>
          </p:cNvSpPr>
          <p:nvPr/>
        </p:nvSpPr>
        <p:spPr bwMode="auto">
          <a:xfrm rot="2446238">
            <a:off x="5331921" y="1844762"/>
            <a:ext cx="114669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zh-CN" altLang="en-US" sz="900" dirty="0">
                <a:solidFill>
                  <a:srgbClr val="FFFFFF"/>
                </a:solidFill>
                <a:latin typeface="微软雅黑" pitchFamily="34" charset="-122"/>
                <a:ea typeface="微软雅黑" pitchFamily="34" charset="-122"/>
              </a:rPr>
              <a:t>点击输入文本点击输入文本点击输入文本点击输入文本点击输入文本</a:t>
            </a:r>
          </a:p>
        </p:txBody>
      </p:sp>
      <p:sp>
        <p:nvSpPr>
          <p:cNvPr id="54" name="文本框 12"/>
          <p:cNvSpPr txBox="1">
            <a:spLocks noChangeArrowheads="1"/>
          </p:cNvSpPr>
          <p:nvPr/>
        </p:nvSpPr>
        <p:spPr bwMode="auto">
          <a:xfrm rot="1187866">
            <a:off x="4747516" y="2443909"/>
            <a:ext cx="122356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zh-CN" altLang="en-US" sz="900" dirty="0">
                <a:solidFill>
                  <a:srgbClr val="FFFFFF"/>
                </a:solidFill>
                <a:latin typeface="微软雅黑" pitchFamily="34" charset="-122"/>
                <a:ea typeface="微软雅黑" pitchFamily="34" charset="-122"/>
              </a:rPr>
              <a:t>点击输入文本点击输入文本点击输入文本点击输入文本点击输入文本</a:t>
            </a:r>
          </a:p>
        </p:txBody>
      </p:sp>
      <p:sp>
        <p:nvSpPr>
          <p:cNvPr id="55" name="文本框 13"/>
          <p:cNvSpPr txBox="1">
            <a:spLocks noChangeArrowheads="1"/>
          </p:cNvSpPr>
          <p:nvPr/>
        </p:nvSpPr>
        <p:spPr bwMode="auto">
          <a:xfrm>
            <a:off x="4591674" y="3266189"/>
            <a:ext cx="116565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zh-CN" altLang="en-US" sz="900">
                <a:solidFill>
                  <a:srgbClr val="FFFFFF"/>
                </a:solidFill>
                <a:latin typeface="微软雅黑" pitchFamily="34" charset="-122"/>
                <a:ea typeface="微软雅黑" pitchFamily="34" charset="-122"/>
              </a:rPr>
              <a:t>点击输入文本点击输入文本点击输入文本点击输入文本点击输入文本</a:t>
            </a:r>
          </a:p>
        </p:txBody>
      </p:sp>
      <p:sp>
        <p:nvSpPr>
          <p:cNvPr id="57" name="椭圆 56"/>
          <p:cNvSpPr/>
          <p:nvPr/>
        </p:nvSpPr>
        <p:spPr>
          <a:xfrm>
            <a:off x="5435001" y="4406955"/>
            <a:ext cx="1758038" cy="253027"/>
          </a:xfrm>
          <a:prstGeom prst="ellipse">
            <a:avLst/>
          </a:prstGeom>
          <a:solidFill>
            <a:schemeClr val="bg1">
              <a:lumMod val="75000"/>
            </a:schemeClr>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200">
              <a:solidFill>
                <a:prstClr val="white"/>
              </a:solidFill>
            </a:endParaRPr>
          </a:p>
        </p:txBody>
      </p:sp>
      <p:sp>
        <p:nvSpPr>
          <p:cNvPr id="58" name="椭圆 57"/>
          <p:cNvSpPr/>
          <p:nvPr/>
        </p:nvSpPr>
        <p:spPr>
          <a:xfrm>
            <a:off x="4484276" y="4406955"/>
            <a:ext cx="2885249" cy="253027"/>
          </a:xfrm>
          <a:prstGeom prst="ellipse">
            <a:avLst/>
          </a:prstGeom>
          <a:solidFill>
            <a:schemeClr val="bg1">
              <a:lumMod val="75000"/>
            </a:scheme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200">
              <a:solidFill>
                <a:prstClr val="white"/>
              </a:solidFill>
            </a:endParaRPr>
          </a:p>
        </p:txBody>
      </p:sp>
      <p:grpSp>
        <p:nvGrpSpPr>
          <p:cNvPr id="59" name="Group 33"/>
          <p:cNvGrpSpPr>
            <a:grpSpLocks noChangeAspect="1"/>
          </p:cNvGrpSpPr>
          <p:nvPr/>
        </p:nvGrpSpPr>
        <p:grpSpPr bwMode="auto">
          <a:xfrm>
            <a:off x="6714487" y="1763582"/>
            <a:ext cx="1164599" cy="2695635"/>
            <a:chOff x="3656" y="840"/>
            <a:chExt cx="1375" cy="3182"/>
          </a:xfrm>
        </p:grpSpPr>
        <p:sp>
          <p:nvSpPr>
            <p:cNvPr id="62" name="AutoShape 32"/>
            <p:cNvSpPr>
              <a:spLocks noChangeAspect="1" noChangeArrowheads="1" noTextEdit="1"/>
            </p:cNvSpPr>
            <p:nvPr/>
          </p:nvSpPr>
          <p:spPr bwMode="auto">
            <a:xfrm>
              <a:off x="3656" y="840"/>
              <a:ext cx="1375" cy="3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z="1200"/>
            </a:p>
          </p:txBody>
        </p:sp>
        <p:sp>
          <p:nvSpPr>
            <p:cNvPr id="63" name="Freeform 34"/>
            <p:cNvSpPr>
              <a:spLocks noEditPoints="1"/>
            </p:cNvSpPr>
            <p:nvPr/>
          </p:nvSpPr>
          <p:spPr bwMode="auto">
            <a:xfrm>
              <a:off x="4048" y="3125"/>
              <a:ext cx="990" cy="871"/>
            </a:xfrm>
            <a:custGeom>
              <a:avLst/>
              <a:gdLst>
                <a:gd name="T0" fmla="*/ 246 w 417"/>
                <a:gd name="T1" fmla="*/ 41 h 368"/>
                <a:gd name="T2" fmla="*/ 229 w 417"/>
                <a:gd name="T3" fmla="*/ 49 h 368"/>
                <a:gd name="T4" fmla="*/ 224 w 417"/>
                <a:gd name="T5" fmla="*/ 51 h 368"/>
                <a:gd name="T6" fmla="*/ 121 w 417"/>
                <a:gd name="T7" fmla="*/ 65 h 368"/>
                <a:gd name="T8" fmla="*/ 44 w 417"/>
                <a:gd name="T9" fmla="*/ 147 h 368"/>
                <a:gd name="T10" fmla="*/ 64 w 417"/>
                <a:gd name="T11" fmla="*/ 184 h 368"/>
                <a:gd name="T12" fmla="*/ 72 w 417"/>
                <a:gd name="T13" fmla="*/ 192 h 368"/>
                <a:gd name="T14" fmla="*/ 53 w 417"/>
                <a:gd name="T15" fmla="*/ 256 h 368"/>
                <a:gd name="T16" fmla="*/ 11 w 417"/>
                <a:gd name="T17" fmla="*/ 327 h 368"/>
                <a:gd name="T18" fmla="*/ 4 w 417"/>
                <a:gd name="T19" fmla="*/ 345 h 368"/>
                <a:gd name="T20" fmla="*/ 3 w 417"/>
                <a:gd name="T21" fmla="*/ 352 h 368"/>
                <a:gd name="T22" fmla="*/ 0 w 417"/>
                <a:gd name="T23" fmla="*/ 359 h 368"/>
                <a:gd name="T24" fmla="*/ 29 w 417"/>
                <a:gd name="T25" fmla="*/ 363 h 368"/>
                <a:gd name="T26" fmla="*/ 131 w 417"/>
                <a:gd name="T27" fmla="*/ 348 h 368"/>
                <a:gd name="T28" fmla="*/ 120 w 417"/>
                <a:gd name="T29" fmla="*/ 340 h 368"/>
                <a:gd name="T30" fmla="*/ 264 w 417"/>
                <a:gd name="T31" fmla="*/ 340 h 368"/>
                <a:gd name="T32" fmla="*/ 203 w 417"/>
                <a:gd name="T33" fmla="*/ 328 h 368"/>
                <a:gd name="T34" fmla="*/ 207 w 417"/>
                <a:gd name="T35" fmla="*/ 312 h 368"/>
                <a:gd name="T36" fmla="*/ 291 w 417"/>
                <a:gd name="T37" fmla="*/ 259 h 368"/>
                <a:gd name="T38" fmla="*/ 336 w 417"/>
                <a:gd name="T39" fmla="*/ 211 h 368"/>
                <a:gd name="T40" fmla="*/ 390 w 417"/>
                <a:gd name="T41" fmla="*/ 188 h 368"/>
                <a:gd name="T42" fmla="*/ 405 w 417"/>
                <a:gd name="T43" fmla="*/ 170 h 368"/>
                <a:gd name="T44" fmla="*/ 379 w 417"/>
                <a:gd name="T45" fmla="*/ 61 h 368"/>
                <a:gd name="T46" fmla="*/ 348 w 417"/>
                <a:gd name="T47" fmla="*/ 51 h 368"/>
                <a:gd name="T48" fmla="*/ 340 w 417"/>
                <a:gd name="T49" fmla="*/ 45 h 368"/>
                <a:gd name="T50" fmla="*/ 372 w 417"/>
                <a:gd name="T51" fmla="*/ 27 h 368"/>
                <a:gd name="T52" fmla="*/ 367 w 417"/>
                <a:gd name="T53" fmla="*/ 23 h 368"/>
                <a:gd name="T54" fmla="*/ 356 w 417"/>
                <a:gd name="T55" fmla="*/ 0 h 368"/>
                <a:gd name="T56" fmla="*/ 351 w 417"/>
                <a:gd name="T57" fmla="*/ 0 h 368"/>
                <a:gd name="T58" fmla="*/ 240 w 417"/>
                <a:gd name="T59" fmla="*/ 16 h 368"/>
                <a:gd name="T60" fmla="*/ 238 w 417"/>
                <a:gd name="T61" fmla="*/ 31 h 368"/>
                <a:gd name="T62" fmla="*/ 331 w 417"/>
                <a:gd name="T63" fmla="*/ 155 h 368"/>
                <a:gd name="T64" fmla="*/ 330 w 417"/>
                <a:gd name="T65" fmla="*/ 165 h 368"/>
                <a:gd name="T66" fmla="*/ 331 w 417"/>
                <a:gd name="T67" fmla="*/ 184 h 368"/>
                <a:gd name="T68" fmla="*/ 332 w 417"/>
                <a:gd name="T69" fmla="*/ 185 h 368"/>
                <a:gd name="T70" fmla="*/ 320 w 417"/>
                <a:gd name="T71" fmla="*/ 194 h 368"/>
                <a:gd name="T72" fmla="*/ 323 w 417"/>
                <a:gd name="T73" fmla="*/ 187 h 368"/>
                <a:gd name="T74" fmla="*/ 342 w 417"/>
                <a:gd name="T75" fmla="*/ 195 h 368"/>
                <a:gd name="T76" fmla="*/ 332 w 417"/>
                <a:gd name="T77" fmla="*/ 203 h 368"/>
                <a:gd name="T78" fmla="*/ 341 w 417"/>
                <a:gd name="T79" fmla="*/ 195 h 368"/>
                <a:gd name="T80" fmla="*/ 130 w 417"/>
                <a:gd name="T81" fmla="*/ 125 h 368"/>
                <a:gd name="T82" fmla="*/ 109 w 417"/>
                <a:gd name="T83" fmla="*/ 124 h 368"/>
                <a:gd name="T84" fmla="*/ 155 w 417"/>
                <a:gd name="T85" fmla="*/ 265 h 368"/>
                <a:gd name="T86" fmla="*/ 178 w 417"/>
                <a:gd name="T87" fmla="*/ 257 h 368"/>
                <a:gd name="T88" fmla="*/ 186 w 417"/>
                <a:gd name="T89" fmla="*/ 239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7" h="368">
                  <a:moveTo>
                    <a:pt x="248" y="36"/>
                  </a:moveTo>
                  <a:cubicBezTo>
                    <a:pt x="246" y="39"/>
                    <a:pt x="246" y="39"/>
                    <a:pt x="246" y="39"/>
                  </a:cubicBezTo>
                  <a:cubicBezTo>
                    <a:pt x="246" y="40"/>
                    <a:pt x="246" y="41"/>
                    <a:pt x="246" y="41"/>
                  </a:cubicBezTo>
                  <a:cubicBezTo>
                    <a:pt x="242" y="46"/>
                    <a:pt x="242" y="46"/>
                    <a:pt x="242" y="46"/>
                  </a:cubicBezTo>
                  <a:cubicBezTo>
                    <a:pt x="231" y="49"/>
                    <a:pt x="231" y="49"/>
                    <a:pt x="231" y="49"/>
                  </a:cubicBezTo>
                  <a:cubicBezTo>
                    <a:pt x="230" y="49"/>
                    <a:pt x="229" y="49"/>
                    <a:pt x="229" y="49"/>
                  </a:cubicBezTo>
                  <a:cubicBezTo>
                    <a:pt x="229" y="49"/>
                    <a:pt x="229" y="50"/>
                    <a:pt x="229" y="50"/>
                  </a:cubicBezTo>
                  <a:cubicBezTo>
                    <a:pt x="229" y="51"/>
                    <a:pt x="229" y="51"/>
                    <a:pt x="229" y="51"/>
                  </a:cubicBezTo>
                  <a:cubicBezTo>
                    <a:pt x="228" y="51"/>
                    <a:pt x="226" y="51"/>
                    <a:pt x="224" y="51"/>
                  </a:cubicBezTo>
                  <a:cubicBezTo>
                    <a:pt x="224" y="52"/>
                    <a:pt x="224" y="52"/>
                    <a:pt x="224" y="52"/>
                  </a:cubicBezTo>
                  <a:cubicBezTo>
                    <a:pt x="194" y="57"/>
                    <a:pt x="161" y="61"/>
                    <a:pt x="124" y="64"/>
                  </a:cubicBezTo>
                  <a:cubicBezTo>
                    <a:pt x="123" y="64"/>
                    <a:pt x="122" y="65"/>
                    <a:pt x="121" y="65"/>
                  </a:cubicBezTo>
                  <a:cubicBezTo>
                    <a:pt x="79" y="81"/>
                    <a:pt x="47" y="98"/>
                    <a:pt x="24" y="115"/>
                  </a:cubicBezTo>
                  <a:cubicBezTo>
                    <a:pt x="23" y="115"/>
                    <a:pt x="23" y="115"/>
                    <a:pt x="23" y="115"/>
                  </a:cubicBezTo>
                  <a:cubicBezTo>
                    <a:pt x="8" y="130"/>
                    <a:pt x="15" y="140"/>
                    <a:pt x="44" y="147"/>
                  </a:cubicBezTo>
                  <a:cubicBezTo>
                    <a:pt x="92" y="164"/>
                    <a:pt x="92" y="164"/>
                    <a:pt x="92" y="164"/>
                  </a:cubicBezTo>
                  <a:cubicBezTo>
                    <a:pt x="82" y="175"/>
                    <a:pt x="82" y="175"/>
                    <a:pt x="82" y="175"/>
                  </a:cubicBezTo>
                  <a:cubicBezTo>
                    <a:pt x="64" y="184"/>
                    <a:pt x="64" y="184"/>
                    <a:pt x="64" y="184"/>
                  </a:cubicBezTo>
                  <a:cubicBezTo>
                    <a:pt x="63" y="184"/>
                    <a:pt x="63" y="184"/>
                    <a:pt x="63" y="184"/>
                  </a:cubicBezTo>
                  <a:cubicBezTo>
                    <a:pt x="61" y="189"/>
                    <a:pt x="65" y="192"/>
                    <a:pt x="72" y="193"/>
                  </a:cubicBezTo>
                  <a:cubicBezTo>
                    <a:pt x="72" y="192"/>
                    <a:pt x="72" y="192"/>
                    <a:pt x="72" y="192"/>
                  </a:cubicBezTo>
                  <a:cubicBezTo>
                    <a:pt x="75" y="193"/>
                    <a:pt x="78" y="193"/>
                    <a:pt x="82" y="193"/>
                  </a:cubicBezTo>
                  <a:cubicBezTo>
                    <a:pt x="85" y="204"/>
                    <a:pt x="85" y="204"/>
                    <a:pt x="85" y="204"/>
                  </a:cubicBezTo>
                  <a:cubicBezTo>
                    <a:pt x="81" y="219"/>
                    <a:pt x="70" y="236"/>
                    <a:pt x="53" y="256"/>
                  </a:cubicBezTo>
                  <a:cubicBezTo>
                    <a:pt x="53" y="256"/>
                    <a:pt x="53" y="256"/>
                    <a:pt x="53" y="256"/>
                  </a:cubicBezTo>
                  <a:cubicBezTo>
                    <a:pt x="52" y="257"/>
                    <a:pt x="52" y="257"/>
                    <a:pt x="52" y="257"/>
                  </a:cubicBezTo>
                  <a:cubicBezTo>
                    <a:pt x="30" y="281"/>
                    <a:pt x="16" y="304"/>
                    <a:pt x="11" y="327"/>
                  </a:cubicBezTo>
                  <a:cubicBezTo>
                    <a:pt x="16" y="340"/>
                    <a:pt x="16" y="340"/>
                    <a:pt x="16" y="340"/>
                  </a:cubicBezTo>
                  <a:cubicBezTo>
                    <a:pt x="5" y="345"/>
                    <a:pt x="5" y="345"/>
                    <a:pt x="5" y="345"/>
                  </a:cubicBezTo>
                  <a:cubicBezTo>
                    <a:pt x="5" y="345"/>
                    <a:pt x="5" y="345"/>
                    <a:pt x="4" y="345"/>
                  </a:cubicBezTo>
                  <a:cubicBezTo>
                    <a:pt x="0" y="351"/>
                    <a:pt x="0" y="351"/>
                    <a:pt x="0" y="351"/>
                  </a:cubicBezTo>
                  <a:cubicBezTo>
                    <a:pt x="0" y="351"/>
                    <a:pt x="0" y="351"/>
                    <a:pt x="1" y="352"/>
                  </a:cubicBezTo>
                  <a:cubicBezTo>
                    <a:pt x="1" y="352"/>
                    <a:pt x="2" y="352"/>
                    <a:pt x="3" y="352"/>
                  </a:cubicBezTo>
                  <a:cubicBezTo>
                    <a:pt x="4" y="352"/>
                    <a:pt x="5" y="352"/>
                    <a:pt x="7" y="352"/>
                  </a:cubicBezTo>
                  <a:cubicBezTo>
                    <a:pt x="0" y="358"/>
                    <a:pt x="0" y="358"/>
                    <a:pt x="0" y="358"/>
                  </a:cubicBezTo>
                  <a:cubicBezTo>
                    <a:pt x="0" y="359"/>
                    <a:pt x="0" y="359"/>
                    <a:pt x="0" y="359"/>
                  </a:cubicBezTo>
                  <a:cubicBezTo>
                    <a:pt x="0" y="359"/>
                    <a:pt x="1" y="359"/>
                    <a:pt x="2" y="359"/>
                  </a:cubicBezTo>
                  <a:cubicBezTo>
                    <a:pt x="28" y="363"/>
                    <a:pt x="28" y="363"/>
                    <a:pt x="28" y="363"/>
                  </a:cubicBezTo>
                  <a:cubicBezTo>
                    <a:pt x="29" y="363"/>
                    <a:pt x="29" y="363"/>
                    <a:pt x="29" y="363"/>
                  </a:cubicBezTo>
                  <a:cubicBezTo>
                    <a:pt x="120" y="368"/>
                    <a:pt x="120" y="368"/>
                    <a:pt x="120" y="368"/>
                  </a:cubicBezTo>
                  <a:cubicBezTo>
                    <a:pt x="120" y="352"/>
                    <a:pt x="120" y="352"/>
                    <a:pt x="120" y="352"/>
                  </a:cubicBezTo>
                  <a:cubicBezTo>
                    <a:pt x="127" y="350"/>
                    <a:pt x="131" y="349"/>
                    <a:pt x="131" y="348"/>
                  </a:cubicBezTo>
                  <a:cubicBezTo>
                    <a:pt x="133" y="346"/>
                    <a:pt x="130" y="344"/>
                    <a:pt x="124" y="343"/>
                  </a:cubicBezTo>
                  <a:cubicBezTo>
                    <a:pt x="120" y="340"/>
                    <a:pt x="120" y="340"/>
                    <a:pt x="120" y="340"/>
                  </a:cubicBezTo>
                  <a:cubicBezTo>
                    <a:pt x="120" y="340"/>
                    <a:pt x="120" y="340"/>
                    <a:pt x="120" y="340"/>
                  </a:cubicBezTo>
                  <a:cubicBezTo>
                    <a:pt x="161" y="341"/>
                    <a:pt x="161" y="341"/>
                    <a:pt x="161" y="341"/>
                  </a:cubicBezTo>
                  <a:cubicBezTo>
                    <a:pt x="195" y="343"/>
                    <a:pt x="229" y="343"/>
                    <a:pt x="262" y="340"/>
                  </a:cubicBezTo>
                  <a:cubicBezTo>
                    <a:pt x="263" y="340"/>
                    <a:pt x="264" y="340"/>
                    <a:pt x="264" y="340"/>
                  </a:cubicBezTo>
                  <a:cubicBezTo>
                    <a:pt x="265" y="340"/>
                    <a:pt x="265" y="340"/>
                    <a:pt x="265" y="339"/>
                  </a:cubicBezTo>
                  <a:cubicBezTo>
                    <a:pt x="272" y="336"/>
                    <a:pt x="269" y="333"/>
                    <a:pt x="257" y="331"/>
                  </a:cubicBezTo>
                  <a:cubicBezTo>
                    <a:pt x="247" y="330"/>
                    <a:pt x="229" y="329"/>
                    <a:pt x="203" y="328"/>
                  </a:cubicBezTo>
                  <a:cubicBezTo>
                    <a:pt x="184" y="324"/>
                    <a:pt x="184" y="324"/>
                    <a:pt x="184" y="324"/>
                  </a:cubicBezTo>
                  <a:cubicBezTo>
                    <a:pt x="191" y="324"/>
                    <a:pt x="191" y="324"/>
                    <a:pt x="191" y="324"/>
                  </a:cubicBezTo>
                  <a:cubicBezTo>
                    <a:pt x="207" y="312"/>
                    <a:pt x="207" y="312"/>
                    <a:pt x="207" y="312"/>
                  </a:cubicBezTo>
                  <a:cubicBezTo>
                    <a:pt x="245" y="280"/>
                    <a:pt x="245" y="280"/>
                    <a:pt x="245" y="280"/>
                  </a:cubicBezTo>
                  <a:cubicBezTo>
                    <a:pt x="290" y="260"/>
                    <a:pt x="290" y="260"/>
                    <a:pt x="290" y="260"/>
                  </a:cubicBezTo>
                  <a:cubicBezTo>
                    <a:pt x="291" y="260"/>
                    <a:pt x="291" y="259"/>
                    <a:pt x="291" y="259"/>
                  </a:cubicBezTo>
                  <a:cubicBezTo>
                    <a:pt x="327" y="211"/>
                    <a:pt x="327" y="211"/>
                    <a:pt x="327" y="211"/>
                  </a:cubicBezTo>
                  <a:cubicBezTo>
                    <a:pt x="333" y="211"/>
                    <a:pt x="333" y="211"/>
                    <a:pt x="333" y="211"/>
                  </a:cubicBezTo>
                  <a:cubicBezTo>
                    <a:pt x="334" y="211"/>
                    <a:pt x="335" y="211"/>
                    <a:pt x="336" y="211"/>
                  </a:cubicBezTo>
                  <a:cubicBezTo>
                    <a:pt x="367" y="205"/>
                    <a:pt x="367" y="205"/>
                    <a:pt x="367" y="205"/>
                  </a:cubicBezTo>
                  <a:cubicBezTo>
                    <a:pt x="368" y="205"/>
                    <a:pt x="369" y="205"/>
                    <a:pt x="369" y="205"/>
                  </a:cubicBezTo>
                  <a:cubicBezTo>
                    <a:pt x="379" y="200"/>
                    <a:pt x="386" y="194"/>
                    <a:pt x="390" y="188"/>
                  </a:cubicBezTo>
                  <a:cubicBezTo>
                    <a:pt x="390" y="188"/>
                    <a:pt x="391" y="188"/>
                    <a:pt x="391" y="187"/>
                  </a:cubicBezTo>
                  <a:cubicBezTo>
                    <a:pt x="392" y="187"/>
                    <a:pt x="392" y="187"/>
                    <a:pt x="393" y="187"/>
                  </a:cubicBezTo>
                  <a:cubicBezTo>
                    <a:pt x="405" y="170"/>
                    <a:pt x="405" y="170"/>
                    <a:pt x="405" y="170"/>
                  </a:cubicBezTo>
                  <a:cubicBezTo>
                    <a:pt x="417" y="150"/>
                    <a:pt x="416" y="132"/>
                    <a:pt x="402" y="115"/>
                  </a:cubicBezTo>
                  <a:cubicBezTo>
                    <a:pt x="408" y="92"/>
                    <a:pt x="400" y="74"/>
                    <a:pt x="380" y="61"/>
                  </a:cubicBezTo>
                  <a:cubicBezTo>
                    <a:pt x="380" y="61"/>
                    <a:pt x="380" y="61"/>
                    <a:pt x="379" y="61"/>
                  </a:cubicBezTo>
                  <a:cubicBezTo>
                    <a:pt x="349" y="55"/>
                    <a:pt x="349" y="55"/>
                    <a:pt x="349" y="55"/>
                  </a:cubicBezTo>
                  <a:cubicBezTo>
                    <a:pt x="348" y="52"/>
                    <a:pt x="348" y="52"/>
                    <a:pt x="348" y="52"/>
                  </a:cubicBezTo>
                  <a:cubicBezTo>
                    <a:pt x="348" y="51"/>
                    <a:pt x="348" y="51"/>
                    <a:pt x="348" y="51"/>
                  </a:cubicBezTo>
                  <a:cubicBezTo>
                    <a:pt x="337" y="47"/>
                    <a:pt x="337" y="47"/>
                    <a:pt x="337" y="47"/>
                  </a:cubicBezTo>
                  <a:cubicBezTo>
                    <a:pt x="338" y="46"/>
                    <a:pt x="338" y="46"/>
                    <a:pt x="338" y="46"/>
                  </a:cubicBezTo>
                  <a:cubicBezTo>
                    <a:pt x="340" y="45"/>
                    <a:pt x="340" y="45"/>
                    <a:pt x="340" y="45"/>
                  </a:cubicBezTo>
                  <a:cubicBezTo>
                    <a:pt x="340" y="45"/>
                    <a:pt x="340" y="45"/>
                    <a:pt x="341" y="45"/>
                  </a:cubicBezTo>
                  <a:cubicBezTo>
                    <a:pt x="348" y="42"/>
                    <a:pt x="353" y="38"/>
                    <a:pt x="356" y="35"/>
                  </a:cubicBezTo>
                  <a:cubicBezTo>
                    <a:pt x="365" y="33"/>
                    <a:pt x="370" y="31"/>
                    <a:pt x="372" y="27"/>
                  </a:cubicBezTo>
                  <a:cubicBezTo>
                    <a:pt x="372" y="27"/>
                    <a:pt x="372" y="27"/>
                    <a:pt x="372" y="26"/>
                  </a:cubicBezTo>
                  <a:cubicBezTo>
                    <a:pt x="372" y="26"/>
                    <a:pt x="372" y="26"/>
                    <a:pt x="372" y="26"/>
                  </a:cubicBezTo>
                  <a:cubicBezTo>
                    <a:pt x="371" y="24"/>
                    <a:pt x="370" y="23"/>
                    <a:pt x="367" y="23"/>
                  </a:cubicBezTo>
                  <a:cubicBezTo>
                    <a:pt x="368" y="22"/>
                    <a:pt x="368" y="22"/>
                    <a:pt x="368" y="22"/>
                  </a:cubicBezTo>
                  <a:cubicBezTo>
                    <a:pt x="377" y="15"/>
                    <a:pt x="377" y="15"/>
                    <a:pt x="377" y="15"/>
                  </a:cubicBezTo>
                  <a:cubicBezTo>
                    <a:pt x="387" y="7"/>
                    <a:pt x="380" y="2"/>
                    <a:pt x="356" y="0"/>
                  </a:cubicBezTo>
                  <a:cubicBezTo>
                    <a:pt x="356" y="0"/>
                    <a:pt x="356" y="0"/>
                    <a:pt x="356" y="0"/>
                  </a:cubicBezTo>
                  <a:cubicBezTo>
                    <a:pt x="354" y="0"/>
                    <a:pt x="353" y="0"/>
                    <a:pt x="352" y="0"/>
                  </a:cubicBezTo>
                  <a:cubicBezTo>
                    <a:pt x="351" y="0"/>
                    <a:pt x="351" y="0"/>
                    <a:pt x="351" y="0"/>
                  </a:cubicBezTo>
                  <a:cubicBezTo>
                    <a:pt x="323" y="0"/>
                    <a:pt x="300" y="0"/>
                    <a:pt x="284" y="2"/>
                  </a:cubicBezTo>
                  <a:cubicBezTo>
                    <a:pt x="269" y="4"/>
                    <a:pt x="259" y="7"/>
                    <a:pt x="255" y="11"/>
                  </a:cubicBezTo>
                  <a:cubicBezTo>
                    <a:pt x="248" y="11"/>
                    <a:pt x="243" y="13"/>
                    <a:pt x="240" y="16"/>
                  </a:cubicBezTo>
                  <a:cubicBezTo>
                    <a:pt x="238" y="18"/>
                    <a:pt x="238" y="21"/>
                    <a:pt x="238" y="25"/>
                  </a:cubicBezTo>
                  <a:cubicBezTo>
                    <a:pt x="238" y="26"/>
                    <a:pt x="238" y="26"/>
                    <a:pt x="238" y="27"/>
                  </a:cubicBezTo>
                  <a:cubicBezTo>
                    <a:pt x="237" y="28"/>
                    <a:pt x="237" y="29"/>
                    <a:pt x="238" y="31"/>
                  </a:cubicBezTo>
                  <a:cubicBezTo>
                    <a:pt x="237" y="31"/>
                    <a:pt x="237" y="32"/>
                    <a:pt x="238" y="32"/>
                  </a:cubicBezTo>
                  <a:cubicBezTo>
                    <a:pt x="238" y="34"/>
                    <a:pt x="242" y="35"/>
                    <a:pt x="248" y="36"/>
                  </a:cubicBezTo>
                  <a:close/>
                  <a:moveTo>
                    <a:pt x="331" y="155"/>
                  </a:moveTo>
                  <a:cubicBezTo>
                    <a:pt x="334" y="158"/>
                    <a:pt x="334" y="158"/>
                    <a:pt x="334" y="158"/>
                  </a:cubicBezTo>
                  <a:cubicBezTo>
                    <a:pt x="330" y="164"/>
                    <a:pt x="330" y="164"/>
                    <a:pt x="330" y="164"/>
                  </a:cubicBezTo>
                  <a:cubicBezTo>
                    <a:pt x="330" y="164"/>
                    <a:pt x="330" y="164"/>
                    <a:pt x="330" y="165"/>
                  </a:cubicBezTo>
                  <a:cubicBezTo>
                    <a:pt x="343" y="176"/>
                    <a:pt x="343" y="176"/>
                    <a:pt x="343" y="176"/>
                  </a:cubicBezTo>
                  <a:cubicBezTo>
                    <a:pt x="331" y="184"/>
                    <a:pt x="331" y="184"/>
                    <a:pt x="331" y="184"/>
                  </a:cubicBezTo>
                  <a:cubicBezTo>
                    <a:pt x="331" y="184"/>
                    <a:pt x="331" y="184"/>
                    <a:pt x="331" y="184"/>
                  </a:cubicBezTo>
                  <a:cubicBezTo>
                    <a:pt x="331" y="184"/>
                    <a:pt x="331" y="184"/>
                    <a:pt x="331" y="184"/>
                  </a:cubicBezTo>
                  <a:cubicBezTo>
                    <a:pt x="331" y="184"/>
                    <a:pt x="331" y="185"/>
                    <a:pt x="331" y="185"/>
                  </a:cubicBezTo>
                  <a:cubicBezTo>
                    <a:pt x="332" y="185"/>
                    <a:pt x="332" y="185"/>
                    <a:pt x="332" y="185"/>
                  </a:cubicBezTo>
                  <a:cubicBezTo>
                    <a:pt x="325" y="188"/>
                    <a:pt x="325" y="188"/>
                    <a:pt x="325" y="188"/>
                  </a:cubicBezTo>
                  <a:cubicBezTo>
                    <a:pt x="324" y="188"/>
                    <a:pt x="324" y="188"/>
                    <a:pt x="324" y="189"/>
                  </a:cubicBezTo>
                  <a:cubicBezTo>
                    <a:pt x="323" y="190"/>
                    <a:pt x="322" y="192"/>
                    <a:pt x="320" y="194"/>
                  </a:cubicBezTo>
                  <a:cubicBezTo>
                    <a:pt x="318" y="188"/>
                    <a:pt x="318" y="188"/>
                    <a:pt x="318" y="188"/>
                  </a:cubicBezTo>
                  <a:cubicBezTo>
                    <a:pt x="319" y="188"/>
                    <a:pt x="320" y="188"/>
                    <a:pt x="322" y="187"/>
                  </a:cubicBezTo>
                  <a:cubicBezTo>
                    <a:pt x="322" y="187"/>
                    <a:pt x="323" y="187"/>
                    <a:pt x="323" y="187"/>
                  </a:cubicBezTo>
                  <a:cubicBezTo>
                    <a:pt x="331" y="155"/>
                    <a:pt x="331" y="155"/>
                    <a:pt x="331" y="155"/>
                  </a:cubicBezTo>
                  <a:close/>
                  <a:moveTo>
                    <a:pt x="341" y="195"/>
                  </a:moveTo>
                  <a:cubicBezTo>
                    <a:pt x="342" y="195"/>
                    <a:pt x="342" y="195"/>
                    <a:pt x="342" y="195"/>
                  </a:cubicBezTo>
                  <a:cubicBezTo>
                    <a:pt x="339" y="200"/>
                    <a:pt x="339" y="200"/>
                    <a:pt x="339" y="200"/>
                  </a:cubicBezTo>
                  <a:cubicBezTo>
                    <a:pt x="334" y="203"/>
                    <a:pt x="334" y="203"/>
                    <a:pt x="334" y="203"/>
                  </a:cubicBezTo>
                  <a:cubicBezTo>
                    <a:pt x="333" y="203"/>
                    <a:pt x="333" y="203"/>
                    <a:pt x="332" y="203"/>
                  </a:cubicBezTo>
                  <a:cubicBezTo>
                    <a:pt x="328" y="203"/>
                    <a:pt x="325" y="203"/>
                    <a:pt x="324" y="204"/>
                  </a:cubicBezTo>
                  <a:cubicBezTo>
                    <a:pt x="324" y="204"/>
                    <a:pt x="324" y="204"/>
                    <a:pt x="324" y="204"/>
                  </a:cubicBezTo>
                  <a:cubicBezTo>
                    <a:pt x="331" y="203"/>
                    <a:pt x="337" y="200"/>
                    <a:pt x="341" y="195"/>
                  </a:cubicBezTo>
                  <a:close/>
                  <a:moveTo>
                    <a:pt x="135" y="116"/>
                  </a:moveTo>
                  <a:cubicBezTo>
                    <a:pt x="129" y="124"/>
                    <a:pt x="129" y="124"/>
                    <a:pt x="129" y="124"/>
                  </a:cubicBezTo>
                  <a:cubicBezTo>
                    <a:pt x="129" y="124"/>
                    <a:pt x="129" y="125"/>
                    <a:pt x="130" y="125"/>
                  </a:cubicBezTo>
                  <a:cubicBezTo>
                    <a:pt x="144" y="132"/>
                    <a:pt x="144" y="132"/>
                    <a:pt x="144" y="132"/>
                  </a:cubicBezTo>
                  <a:cubicBezTo>
                    <a:pt x="131" y="134"/>
                    <a:pt x="131" y="134"/>
                    <a:pt x="131" y="134"/>
                  </a:cubicBezTo>
                  <a:cubicBezTo>
                    <a:pt x="109" y="124"/>
                    <a:pt x="109" y="124"/>
                    <a:pt x="109" y="124"/>
                  </a:cubicBezTo>
                  <a:cubicBezTo>
                    <a:pt x="130" y="114"/>
                    <a:pt x="130" y="114"/>
                    <a:pt x="130" y="114"/>
                  </a:cubicBezTo>
                  <a:cubicBezTo>
                    <a:pt x="135" y="116"/>
                    <a:pt x="135" y="116"/>
                    <a:pt x="135" y="116"/>
                  </a:cubicBezTo>
                  <a:close/>
                  <a:moveTo>
                    <a:pt x="155" y="265"/>
                  </a:moveTo>
                  <a:cubicBezTo>
                    <a:pt x="156" y="263"/>
                    <a:pt x="158" y="262"/>
                    <a:pt x="159" y="260"/>
                  </a:cubicBezTo>
                  <a:cubicBezTo>
                    <a:pt x="166" y="257"/>
                    <a:pt x="171" y="254"/>
                    <a:pt x="175" y="252"/>
                  </a:cubicBezTo>
                  <a:cubicBezTo>
                    <a:pt x="175" y="253"/>
                    <a:pt x="175" y="255"/>
                    <a:pt x="178" y="257"/>
                  </a:cubicBezTo>
                  <a:cubicBezTo>
                    <a:pt x="155" y="265"/>
                    <a:pt x="155" y="265"/>
                    <a:pt x="155" y="265"/>
                  </a:cubicBezTo>
                  <a:close/>
                  <a:moveTo>
                    <a:pt x="182" y="247"/>
                  </a:moveTo>
                  <a:cubicBezTo>
                    <a:pt x="184" y="244"/>
                    <a:pt x="186" y="242"/>
                    <a:pt x="186" y="239"/>
                  </a:cubicBezTo>
                  <a:cubicBezTo>
                    <a:pt x="194" y="243"/>
                    <a:pt x="194" y="243"/>
                    <a:pt x="194" y="243"/>
                  </a:cubicBezTo>
                  <a:cubicBezTo>
                    <a:pt x="189" y="244"/>
                    <a:pt x="185" y="245"/>
                    <a:pt x="182" y="247"/>
                  </a:cubicBezTo>
                  <a:close/>
                </a:path>
              </a:pathLst>
            </a:custGeom>
            <a:solidFill>
              <a:srgbClr val="CCCCCC"/>
            </a:solidFill>
            <a:ln>
              <a:noFill/>
            </a:ln>
            <a:effectLst>
              <a:softEdge rad="12700"/>
            </a:effectLst>
            <a:extLst/>
          </p:spPr>
          <p:txBody>
            <a:bodyPr/>
            <a:lstStyle/>
            <a:p>
              <a:pPr fontAlgn="auto">
                <a:spcBef>
                  <a:spcPts val="0"/>
                </a:spcBef>
                <a:spcAft>
                  <a:spcPts val="0"/>
                </a:spcAft>
                <a:defRPr/>
              </a:pPr>
              <a:endParaRPr lang="zh-CN" altLang="en-US" sz="1200">
                <a:solidFill>
                  <a:prstClr val="black"/>
                </a:solidFill>
                <a:latin typeface="+mn-lt"/>
                <a:ea typeface="+mn-ea"/>
              </a:endParaRPr>
            </a:p>
          </p:txBody>
        </p:sp>
        <p:sp>
          <p:nvSpPr>
            <p:cNvPr id="64" name="Freeform 35"/>
            <p:cNvSpPr>
              <a:spLocks noEditPoints="1"/>
            </p:cNvSpPr>
            <p:nvPr/>
          </p:nvSpPr>
          <p:spPr bwMode="auto">
            <a:xfrm>
              <a:off x="3644" y="840"/>
              <a:ext cx="1031" cy="3184"/>
            </a:xfrm>
            <a:custGeom>
              <a:avLst/>
              <a:gdLst>
                <a:gd name="T0" fmla="*/ 366 w 434"/>
                <a:gd name="T1" fmla="*/ 220 h 1345"/>
                <a:gd name="T2" fmla="*/ 373 w 434"/>
                <a:gd name="T3" fmla="*/ 272 h 1345"/>
                <a:gd name="T4" fmla="*/ 409 w 434"/>
                <a:gd name="T5" fmla="*/ 339 h 1345"/>
                <a:gd name="T6" fmla="*/ 387 w 434"/>
                <a:gd name="T7" fmla="*/ 424 h 1345"/>
                <a:gd name="T8" fmla="*/ 387 w 434"/>
                <a:gd name="T9" fmla="*/ 440 h 1345"/>
                <a:gd name="T10" fmla="*/ 162 w 434"/>
                <a:gd name="T11" fmla="*/ 559 h 1345"/>
                <a:gd name="T12" fmla="*/ 12 w 434"/>
                <a:gd name="T13" fmla="*/ 999 h 1345"/>
                <a:gd name="T14" fmla="*/ 259 w 434"/>
                <a:gd name="T15" fmla="*/ 1423 h 1345"/>
                <a:gd name="T16" fmla="*/ 226 w 434"/>
                <a:gd name="T17" fmla="*/ 1596 h 1345"/>
                <a:gd name="T18" fmla="*/ 287 w 434"/>
                <a:gd name="T19" fmla="*/ 1671 h 1345"/>
                <a:gd name="T20" fmla="*/ 328 w 434"/>
                <a:gd name="T21" fmla="*/ 2216 h 1345"/>
                <a:gd name="T22" fmla="*/ 352 w 434"/>
                <a:gd name="T23" fmla="*/ 2829 h 1345"/>
                <a:gd name="T24" fmla="*/ 371 w 434"/>
                <a:gd name="T25" fmla="*/ 2988 h 1345"/>
                <a:gd name="T26" fmla="*/ 371 w 434"/>
                <a:gd name="T27" fmla="*/ 3047 h 1345"/>
                <a:gd name="T28" fmla="*/ 380 w 434"/>
                <a:gd name="T29" fmla="*/ 3104 h 1345"/>
                <a:gd name="T30" fmla="*/ 456 w 434"/>
                <a:gd name="T31" fmla="*/ 3144 h 1345"/>
                <a:gd name="T32" fmla="*/ 687 w 434"/>
                <a:gd name="T33" fmla="*/ 3184 h 1345"/>
                <a:gd name="T34" fmla="*/ 691 w 434"/>
                <a:gd name="T35" fmla="*/ 3096 h 1345"/>
                <a:gd name="T36" fmla="*/ 1017 w 434"/>
                <a:gd name="T37" fmla="*/ 3075 h 1345"/>
                <a:gd name="T38" fmla="*/ 988 w 434"/>
                <a:gd name="T39" fmla="*/ 2999 h 1345"/>
                <a:gd name="T40" fmla="*/ 812 w 434"/>
                <a:gd name="T41" fmla="*/ 2921 h 1345"/>
                <a:gd name="T42" fmla="*/ 774 w 434"/>
                <a:gd name="T43" fmla="*/ 2857 h 1345"/>
                <a:gd name="T44" fmla="*/ 763 w 434"/>
                <a:gd name="T45" fmla="*/ 2855 h 1345"/>
                <a:gd name="T46" fmla="*/ 827 w 434"/>
                <a:gd name="T47" fmla="*/ 2429 h 1345"/>
                <a:gd name="T48" fmla="*/ 900 w 434"/>
                <a:gd name="T49" fmla="*/ 1828 h 1345"/>
                <a:gd name="T50" fmla="*/ 986 w 434"/>
                <a:gd name="T51" fmla="*/ 1778 h 1345"/>
                <a:gd name="T52" fmla="*/ 1010 w 434"/>
                <a:gd name="T53" fmla="*/ 1624 h 1345"/>
                <a:gd name="T54" fmla="*/ 912 w 434"/>
                <a:gd name="T55" fmla="*/ 1001 h 1345"/>
                <a:gd name="T56" fmla="*/ 679 w 434"/>
                <a:gd name="T57" fmla="*/ 476 h 1345"/>
                <a:gd name="T58" fmla="*/ 637 w 434"/>
                <a:gd name="T59" fmla="*/ 410 h 1345"/>
                <a:gd name="T60" fmla="*/ 641 w 434"/>
                <a:gd name="T61" fmla="*/ 388 h 1345"/>
                <a:gd name="T62" fmla="*/ 684 w 434"/>
                <a:gd name="T63" fmla="*/ 232 h 1345"/>
                <a:gd name="T64" fmla="*/ 668 w 434"/>
                <a:gd name="T65" fmla="*/ 199 h 1345"/>
                <a:gd name="T66" fmla="*/ 601 w 434"/>
                <a:gd name="T67" fmla="*/ 5 h 1345"/>
                <a:gd name="T68" fmla="*/ 589 w 434"/>
                <a:gd name="T69" fmla="*/ 2 h 1345"/>
                <a:gd name="T70" fmla="*/ 264 w 434"/>
                <a:gd name="T71" fmla="*/ 990 h 1345"/>
                <a:gd name="T72" fmla="*/ 280 w 434"/>
                <a:gd name="T73" fmla="*/ 1084 h 1345"/>
                <a:gd name="T74" fmla="*/ 228 w 434"/>
                <a:gd name="T75" fmla="*/ 1072 h 1345"/>
                <a:gd name="T76" fmla="*/ 824 w 434"/>
                <a:gd name="T77" fmla="*/ 1371 h 1345"/>
                <a:gd name="T78" fmla="*/ 877 w 434"/>
                <a:gd name="T79" fmla="*/ 1522 h 1345"/>
                <a:gd name="T80" fmla="*/ 862 w 434"/>
                <a:gd name="T81" fmla="*/ 1596 h 1345"/>
                <a:gd name="T82" fmla="*/ 855 w 434"/>
                <a:gd name="T83" fmla="*/ 1631 h 1345"/>
                <a:gd name="T84" fmla="*/ 839 w 434"/>
                <a:gd name="T85" fmla="*/ 1631 h 1345"/>
                <a:gd name="T86" fmla="*/ 810 w 434"/>
                <a:gd name="T87" fmla="*/ 1342 h 1345"/>
                <a:gd name="T88" fmla="*/ 905 w 434"/>
                <a:gd name="T89" fmla="*/ 1693 h 1345"/>
                <a:gd name="T90" fmla="*/ 903 w 434"/>
                <a:gd name="T91" fmla="*/ 1757 h 1345"/>
                <a:gd name="T92" fmla="*/ 611 w 434"/>
                <a:gd name="T93" fmla="*/ 2183 h 1345"/>
                <a:gd name="T94" fmla="*/ 587 w 434"/>
                <a:gd name="T95" fmla="*/ 2254 h 1345"/>
                <a:gd name="T96" fmla="*/ 615 w 434"/>
                <a:gd name="T97" fmla="*/ 2076 h 13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34"/>
                <a:gd name="T148" fmla="*/ 0 h 1345"/>
                <a:gd name="T149" fmla="*/ 434 w 434"/>
                <a:gd name="T150" fmla="*/ 1345 h 13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34" h="1345">
                  <a:moveTo>
                    <a:pt x="160" y="41"/>
                  </a:moveTo>
                  <a:cubicBezTo>
                    <a:pt x="153" y="43"/>
                    <a:pt x="149" y="49"/>
                    <a:pt x="149" y="61"/>
                  </a:cubicBezTo>
                  <a:cubicBezTo>
                    <a:pt x="148" y="66"/>
                    <a:pt x="150" y="77"/>
                    <a:pt x="154" y="93"/>
                  </a:cubicBezTo>
                  <a:cubicBezTo>
                    <a:pt x="154" y="93"/>
                    <a:pt x="154" y="93"/>
                    <a:pt x="154" y="93"/>
                  </a:cubicBezTo>
                  <a:cubicBezTo>
                    <a:pt x="154" y="95"/>
                    <a:pt x="154" y="97"/>
                    <a:pt x="155" y="99"/>
                  </a:cubicBezTo>
                  <a:cubicBezTo>
                    <a:pt x="154" y="103"/>
                    <a:pt x="155" y="108"/>
                    <a:pt x="157" y="115"/>
                  </a:cubicBezTo>
                  <a:cubicBezTo>
                    <a:pt x="157" y="116"/>
                    <a:pt x="158" y="117"/>
                    <a:pt x="158" y="118"/>
                  </a:cubicBezTo>
                  <a:cubicBezTo>
                    <a:pt x="160" y="125"/>
                    <a:pt x="165" y="131"/>
                    <a:pt x="172" y="135"/>
                  </a:cubicBezTo>
                  <a:cubicBezTo>
                    <a:pt x="172" y="143"/>
                    <a:pt x="172" y="143"/>
                    <a:pt x="172" y="143"/>
                  </a:cubicBezTo>
                  <a:cubicBezTo>
                    <a:pt x="172" y="147"/>
                    <a:pt x="172" y="150"/>
                    <a:pt x="173" y="153"/>
                  </a:cubicBezTo>
                  <a:cubicBezTo>
                    <a:pt x="173" y="170"/>
                    <a:pt x="173" y="170"/>
                    <a:pt x="173" y="170"/>
                  </a:cubicBezTo>
                  <a:cubicBezTo>
                    <a:pt x="163" y="179"/>
                    <a:pt x="163" y="179"/>
                    <a:pt x="163" y="179"/>
                  </a:cubicBezTo>
                  <a:cubicBezTo>
                    <a:pt x="163" y="180"/>
                    <a:pt x="162" y="180"/>
                    <a:pt x="162" y="181"/>
                  </a:cubicBezTo>
                  <a:cubicBezTo>
                    <a:pt x="162" y="182"/>
                    <a:pt x="162" y="183"/>
                    <a:pt x="162" y="184"/>
                  </a:cubicBezTo>
                  <a:cubicBezTo>
                    <a:pt x="163" y="186"/>
                    <a:pt x="163" y="186"/>
                    <a:pt x="163" y="186"/>
                  </a:cubicBezTo>
                  <a:cubicBezTo>
                    <a:pt x="162" y="187"/>
                    <a:pt x="161" y="189"/>
                    <a:pt x="159" y="190"/>
                  </a:cubicBezTo>
                  <a:cubicBezTo>
                    <a:pt x="159" y="190"/>
                    <a:pt x="159" y="190"/>
                    <a:pt x="159" y="190"/>
                  </a:cubicBezTo>
                  <a:cubicBezTo>
                    <a:pt x="133" y="209"/>
                    <a:pt x="103" y="224"/>
                    <a:pt x="68" y="236"/>
                  </a:cubicBezTo>
                  <a:cubicBezTo>
                    <a:pt x="67" y="237"/>
                    <a:pt x="66" y="237"/>
                    <a:pt x="66" y="238"/>
                  </a:cubicBezTo>
                  <a:cubicBezTo>
                    <a:pt x="36" y="298"/>
                    <a:pt x="15" y="359"/>
                    <a:pt x="5" y="422"/>
                  </a:cubicBezTo>
                  <a:cubicBezTo>
                    <a:pt x="5" y="422"/>
                    <a:pt x="5" y="422"/>
                    <a:pt x="5" y="422"/>
                  </a:cubicBezTo>
                  <a:cubicBezTo>
                    <a:pt x="0" y="475"/>
                    <a:pt x="15" y="513"/>
                    <a:pt x="48" y="537"/>
                  </a:cubicBezTo>
                  <a:cubicBezTo>
                    <a:pt x="47" y="537"/>
                    <a:pt x="47" y="537"/>
                    <a:pt x="47" y="537"/>
                  </a:cubicBezTo>
                  <a:cubicBezTo>
                    <a:pt x="109" y="601"/>
                    <a:pt x="109" y="601"/>
                    <a:pt x="109" y="601"/>
                  </a:cubicBezTo>
                  <a:cubicBezTo>
                    <a:pt x="108" y="641"/>
                    <a:pt x="108" y="641"/>
                    <a:pt x="108" y="641"/>
                  </a:cubicBezTo>
                  <a:cubicBezTo>
                    <a:pt x="95" y="672"/>
                    <a:pt x="95" y="672"/>
                    <a:pt x="95" y="672"/>
                  </a:cubicBezTo>
                  <a:cubicBezTo>
                    <a:pt x="95" y="673"/>
                    <a:pt x="95" y="674"/>
                    <a:pt x="95" y="674"/>
                  </a:cubicBezTo>
                  <a:cubicBezTo>
                    <a:pt x="97" y="691"/>
                    <a:pt x="102" y="701"/>
                    <a:pt x="111" y="705"/>
                  </a:cubicBezTo>
                  <a:cubicBezTo>
                    <a:pt x="111" y="704"/>
                    <a:pt x="111" y="704"/>
                    <a:pt x="111" y="704"/>
                  </a:cubicBezTo>
                  <a:cubicBezTo>
                    <a:pt x="114" y="706"/>
                    <a:pt x="117" y="706"/>
                    <a:pt x="121" y="706"/>
                  </a:cubicBezTo>
                  <a:cubicBezTo>
                    <a:pt x="132" y="746"/>
                    <a:pt x="132" y="746"/>
                    <a:pt x="132" y="746"/>
                  </a:cubicBezTo>
                  <a:cubicBezTo>
                    <a:pt x="132" y="746"/>
                    <a:pt x="132" y="746"/>
                    <a:pt x="132" y="746"/>
                  </a:cubicBezTo>
                  <a:cubicBezTo>
                    <a:pt x="139" y="802"/>
                    <a:pt x="141" y="865"/>
                    <a:pt x="138" y="936"/>
                  </a:cubicBezTo>
                  <a:cubicBezTo>
                    <a:pt x="138" y="936"/>
                    <a:pt x="138" y="936"/>
                    <a:pt x="138" y="936"/>
                  </a:cubicBezTo>
                  <a:cubicBezTo>
                    <a:pt x="138" y="943"/>
                    <a:pt x="138" y="943"/>
                    <a:pt x="138" y="943"/>
                  </a:cubicBezTo>
                  <a:cubicBezTo>
                    <a:pt x="133" y="1029"/>
                    <a:pt x="137" y="1113"/>
                    <a:pt x="148" y="1195"/>
                  </a:cubicBezTo>
                  <a:cubicBezTo>
                    <a:pt x="148" y="1195"/>
                    <a:pt x="148" y="1196"/>
                    <a:pt x="148" y="1196"/>
                  </a:cubicBezTo>
                  <a:cubicBezTo>
                    <a:pt x="163" y="1245"/>
                    <a:pt x="163" y="1245"/>
                    <a:pt x="163" y="1245"/>
                  </a:cubicBezTo>
                  <a:cubicBezTo>
                    <a:pt x="156" y="1262"/>
                    <a:pt x="156" y="1262"/>
                    <a:pt x="156" y="1262"/>
                  </a:cubicBezTo>
                  <a:cubicBezTo>
                    <a:pt x="155" y="1263"/>
                    <a:pt x="155" y="1263"/>
                    <a:pt x="155" y="1264"/>
                  </a:cubicBezTo>
                  <a:cubicBezTo>
                    <a:pt x="155" y="1284"/>
                    <a:pt x="155" y="1284"/>
                    <a:pt x="155" y="1284"/>
                  </a:cubicBezTo>
                  <a:cubicBezTo>
                    <a:pt x="155" y="1285"/>
                    <a:pt x="156" y="1286"/>
                    <a:pt x="156" y="1287"/>
                  </a:cubicBezTo>
                  <a:cubicBezTo>
                    <a:pt x="157" y="1287"/>
                    <a:pt x="158" y="1288"/>
                    <a:pt x="159" y="1288"/>
                  </a:cubicBezTo>
                  <a:cubicBezTo>
                    <a:pt x="160" y="1288"/>
                    <a:pt x="161" y="1288"/>
                    <a:pt x="162" y="1289"/>
                  </a:cubicBezTo>
                  <a:cubicBezTo>
                    <a:pt x="160" y="1311"/>
                    <a:pt x="160" y="1311"/>
                    <a:pt x="160" y="1311"/>
                  </a:cubicBezTo>
                  <a:cubicBezTo>
                    <a:pt x="160" y="1312"/>
                    <a:pt x="160" y="1313"/>
                    <a:pt x="161" y="1313"/>
                  </a:cubicBezTo>
                  <a:cubicBezTo>
                    <a:pt x="161" y="1314"/>
                    <a:pt x="162" y="1315"/>
                    <a:pt x="163" y="1315"/>
                  </a:cubicBezTo>
                  <a:cubicBezTo>
                    <a:pt x="192" y="1328"/>
                    <a:pt x="192" y="1328"/>
                    <a:pt x="192" y="1328"/>
                  </a:cubicBezTo>
                  <a:cubicBezTo>
                    <a:pt x="192" y="1328"/>
                    <a:pt x="193" y="1328"/>
                    <a:pt x="193" y="1328"/>
                  </a:cubicBezTo>
                  <a:cubicBezTo>
                    <a:pt x="288" y="1345"/>
                    <a:pt x="288" y="1345"/>
                    <a:pt x="288" y="1345"/>
                  </a:cubicBezTo>
                  <a:cubicBezTo>
                    <a:pt x="288" y="1345"/>
                    <a:pt x="289" y="1345"/>
                    <a:pt x="289" y="1345"/>
                  </a:cubicBezTo>
                  <a:cubicBezTo>
                    <a:pt x="290" y="1345"/>
                    <a:pt x="290" y="1345"/>
                    <a:pt x="291" y="1344"/>
                  </a:cubicBezTo>
                  <a:cubicBezTo>
                    <a:pt x="299" y="1338"/>
                    <a:pt x="303" y="1332"/>
                    <a:pt x="302" y="1326"/>
                  </a:cubicBezTo>
                  <a:cubicBezTo>
                    <a:pt x="303" y="1320"/>
                    <a:pt x="299" y="1314"/>
                    <a:pt x="291" y="1308"/>
                  </a:cubicBezTo>
                  <a:cubicBezTo>
                    <a:pt x="283" y="1296"/>
                    <a:pt x="283" y="1296"/>
                    <a:pt x="283" y="1296"/>
                  </a:cubicBezTo>
                  <a:cubicBezTo>
                    <a:pt x="327" y="1301"/>
                    <a:pt x="327" y="1301"/>
                    <a:pt x="327" y="1301"/>
                  </a:cubicBezTo>
                  <a:cubicBezTo>
                    <a:pt x="363" y="1311"/>
                    <a:pt x="397" y="1310"/>
                    <a:pt x="428" y="1299"/>
                  </a:cubicBezTo>
                  <a:cubicBezTo>
                    <a:pt x="428" y="1298"/>
                    <a:pt x="429" y="1298"/>
                    <a:pt x="429" y="1298"/>
                  </a:cubicBezTo>
                  <a:cubicBezTo>
                    <a:pt x="430" y="1297"/>
                    <a:pt x="430" y="1297"/>
                    <a:pt x="430" y="1296"/>
                  </a:cubicBezTo>
                  <a:cubicBezTo>
                    <a:pt x="434" y="1283"/>
                    <a:pt x="429" y="1274"/>
                    <a:pt x="416" y="1267"/>
                  </a:cubicBezTo>
                  <a:cubicBezTo>
                    <a:pt x="405" y="1260"/>
                    <a:pt x="386" y="1257"/>
                    <a:pt x="360" y="1256"/>
                  </a:cubicBezTo>
                  <a:cubicBezTo>
                    <a:pt x="338" y="1238"/>
                    <a:pt x="338" y="1238"/>
                    <a:pt x="338" y="1238"/>
                  </a:cubicBezTo>
                  <a:cubicBezTo>
                    <a:pt x="339" y="1237"/>
                    <a:pt x="341" y="1235"/>
                    <a:pt x="342" y="1234"/>
                  </a:cubicBezTo>
                  <a:cubicBezTo>
                    <a:pt x="342" y="1233"/>
                    <a:pt x="343" y="1232"/>
                    <a:pt x="343" y="1231"/>
                  </a:cubicBezTo>
                  <a:cubicBezTo>
                    <a:pt x="343" y="1230"/>
                    <a:pt x="343" y="1229"/>
                    <a:pt x="342" y="1229"/>
                  </a:cubicBezTo>
                  <a:cubicBezTo>
                    <a:pt x="326" y="1207"/>
                    <a:pt x="326" y="1207"/>
                    <a:pt x="326" y="1207"/>
                  </a:cubicBezTo>
                  <a:cubicBezTo>
                    <a:pt x="325" y="1207"/>
                    <a:pt x="325" y="1206"/>
                    <a:pt x="324" y="1206"/>
                  </a:cubicBezTo>
                  <a:cubicBezTo>
                    <a:pt x="324" y="1206"/>
                    <a:pt x="323" y="1206"/>
                    <a:pt x="323" y="1206"/>
                  </a:cubicBezTo>
                  <a:cubicBezTo>
                    <a:pt x="321" y="1206"/>
                    <a:pt x="321" y="1206"/>
                    <a:pt x="321" y="1206"/>
                  </a:cubicBezTo>
                  <a:cubicBezTo>
                    <a:pt x="334" y="1143"/>
                    <a:pt x="334" y="1143"/>
                    <a:pt x="334" y="1143"/>
                  </a:cubicBezTo>
                  <a:cubicBezTo>
                    <a:pt x="334" y="1143"/>
                    <a:pt x="334" y="1143"/>
                    <a:pt x="334" y="1143"/>
                  </a:cubicBezTo>
                  <a:cubicBezTo>
                    <a:pt x="348" y="1026"/>
                    <a:pt x="348" y="1026"/>
                    <a:pt x="348" y="1026"/>
                  </a:cubicBezTo>
                  <a:cubicBezTo>
                    <a:pt x="378" y="951"/>
                    <a:pt x="378" y="951"/>
                    <a:pt x="378" y="951"/>
                  </a:cubicBezTo>
                  <a:cubicBezTo>
                    <a:pt x="378" y="950"/>
                    <a:pt x="378" y="950"/>
                    <a:pt x="378" y="949"/>
                  </a:cubicBezTo>
                  <a:cubicBezTo>
                    <a:pt x="379" y="772"/>
                    <a:pt x="379" y="772"/>
                    <a:pt x="379" y="772"/>
                  </a:cubicBezTo>
                  <a:cubicBezTo>
                    <a:pt x="385" y="772"/>
                    <a:pt x="385" y="772"/>
                    <a:pt x="385" y="772"/>
                  </a:cubicBezTo>
                  <a:cubicBezTo>
                    <a:pt x="386" y="772"/>
                    <a:pt x="387" y="772"/>
                    <a:pt x="387" y="772"/>
                  </a:cubicBezTo>
                  <a:cubicBezTo>
                    <a:pt x="415" y="751"/>
                    <a:pt x="415" y="751"/>
                    <a:pt x="415" y="751"/>
                  </a:cubicBezTo>
                  <a:cubicBezTo>
                    <a:pt x="415" y="751"/>
                    <a:pt x="416" y="750"/>
                    <a:pt x="416" y="749"/>
                  </a:cubicBezTo>
                  <a:cubicBezTo>
                    <a:pt x="423" y="732"/>
                    <a:pt x="425" y="711"/>
                    <a:pt x="425" y="687"/>
                  </a:cubicBezTo>
                  <a:cubicBezTo>
                    <a:pt x="425" y="687"/>
                    <a:pt x="425" y="687"/>
                    <a:pt x="425" y="686"/>
                  </a:cubicBezTo>
                  <a:cubicBezTo>
                    <a:pt x="426" y="686"/>
                    <a:pt x="427" y="685"/>
                    <a:pt x="427" y="684"/>
                  </a:cubicBezTo>
                  <a:cubicBezTo>
                    <a:pt x="427" y="621"/>
                    <a:pt x="427" y="621"/>
                    <a:pt x="427" y="621"/>
                  </a:cubicBezTo>
                  <a:cubicBezTo>
                    <a:pt x="423" y="548"/>
                    <a:pt x="409" y="482"/>
                    <a:pt x="384" y="423"/>
                  </a:cubicBezTo>
                  <a:cubicBezTo>
                    <a:pt x="372" y="338"/>
                    <a:pt x="351" y="272"/>
                    <a:pt x="322" y="225"/>
                  </a:cubicBezTo>
                  <a:cubicBezTo>
                    <a:pt x="322" y="224"/>
                    <a:pt x="321" y="224"/>
                    <a:pt x="321" y="224"/>
                  </a:cubicBezTo>
                  <a:cubicBezTo>
                    <a:pt x="286" y="201"/>
                    <a:pt x="286" y="201"/>
                    <a:pt x="286" y="201"/>
                  </a:cubicBezTo>
                  <a:cubicBezTo>
                    <a:pt x="283" y="190"/>
                    <a:pt x="283" y="190"/>
                    <a:pt x="283" y="190"/>
                  </a:cubicBezTo>
                  <a:cubicBezTo>
                    <a:pt x="283" y="190"/>
                    <a:pt x="283" y="189"/>
                    <a:pt x="282" y="189"/>
                  </a:cubicBezTo>
                  <a:cubicBezTo>
                    <a:pt x="268" y="173"/>
                    <a:pt x="268" y="173"/>
                    <a:pt x="268" y="173"/>
                  </a:cubicBezTo>
                  <a:cubicBezTo>
                    <a:pt x="268" y="168"/>
                    <a:pt x="268" y="168"/>
                    <a:pt x="268" y="168"/>
                  </a:cubicBezTo>
                  <a:cubicBezTo>
                    <a:pt x="270" y="165"/>
                    <a:pt x="270" y="165"/>
                    <a:pt x="270" y="165"/>
                  </a:cubicBezTo>
                  <a:cubicBezTo>
                    <a:pt x="270" y="165"/>
                    <a:pt x="270" y="164"/>
                    <a:pt x="270" y="164"/>
                  </a:cubicBezTo>
                  <a:cubicBezTo>
                    <a:pt x="275" y="153"/>
                    <a:pt x="278" y="141"/>
                    <a:pt x="279" y="128"/>
                  </a:cubicBezTo>
                  <a:cubicBezTo>
                    <a:pt x="286" y="123"/>
                    <a:pt x="289" y="113"/>
                    <a:pt x="288" y="99"/>
                  </a:cubicBezTo>
                  <a:cubicBezTo>
                    <a:pt x="288" y="99"/>
                    <a:pt x="288" y="98"/>
                    <a:pt x="288" y="98"/>
                  </a:cubicBezTo>
                  <a:cubicBezTo>
                    <a:pt x="288" y="98"/>
                    <a:pt x="288" y="98"/>
                    <a:pt x="288" y="98"/>
                  </a:cubicBezTo>
                  <a:cubicBezTo>
                    <a:pt x="288" y="97"/>
                    <a:pt x="288" y="97"/>
                    <a:pt x="288" y="96"/>
                  </a:cubicBezTo>
                  <a:cubicBezTo>
                    <a:pt x="286" y="90"/>
                    <a:pt x="284" y="86"/>
                    <a:pt x="281" y="84"/>
                  </a:cubicBezTo>
                  <a:cubicBezTo>
                    <a:pt x="281" y="82"/>
                    <a:pt x="281" y="82"/>
                    <a:pt x="281" y="82"/>
                  </a:cubicBezTo>
                  <a:cubicBezTo>
                    <a:pt x="285" y="56"/>
                    <a:pt x="285" y="56"/>
                    <a:pt x="285" y="56"/>
                  </a:cubicBezTo>
                  <a:cubicBezTo>
                    <a:pt x="289" y="26"/>
                    <a:pt x="278" y="8"/>
                    <a:pt x="253" y="2"/>
                  </a:cubicBezTo>
                  <a:cubicBezTo>
                    <a:pt x="253" y="2"/>
                    <a:pt x="253" y="2"/>
                    <a:pt x="253" y="2"/>
                  </a:cubicBezTo>
                  <a:cubicBezTo>
                    <a:pt x="251" y="1"/>
                    <a:pt x="250" y="1"/>
                    <a:pt x="249" y="1"/>
                  </a:cubicBezTo>
                  <a:cubicBezTo>
                    <a:pt x="248" y="1"/>
                    <a:pt x="248" y="1"/>
                    <a:pt x="248" y="1"/>
                  </a:cubicBezTo>
                  <a:cubicBezTo>
                    <a:pt x="219" y="0"/>
                    <a:pt x="197" y="2"/>
                    <a:pt x="183" y="9"/>
                  </a:cubicBezTo>
                  <a:cubicBezTo>
                    <a:pt x="168" y="16"/>
                    <a:pt x="161" y="26"/>
                    <a:pt x="160" y="41"/>
                  </a:cubicBezTo>
                  <a:close/>
                  <a:moveTo>
                    <a:pt x="111" y="418"/>
                  </a:moveTo>
                  <a:cubicBezTo>
                    <a:pt x="117" y="427"/>
                    <a:pt x="117" y="427"/>
                    <a:pt x="117" y="427"/>
                  </a:cubicBezTo>
                  <a:cubicBezTo>
                    <a:pt x="117" y="455"/>
                    <a:pt x="117" y="455"/>
                    <a:pt x="117" y="455"/>
                  </a:cubicBezTo>
                  <a:cubicBezTo>
                    <a:pt x="117" y="456"/>
                    <a:pt x="118" y="457"/>
                    <a:pt x="118" y="458"/>
                  </a:cubicBezTo>
                  <a:cubicBezTo>
                    <a:pt x="138" y="482"/>
                    <a:pt x="138" y="482"/>
                    <a:pt x="138" y="482"/>
                  </a:cubicBezTo>
                  <a:cubicBezTo>
                    <a:pt x="126" y="492"/>
                    <a:pt x="126" y="492"/>
                    <a:pt x="126" y="492"/>
                  </a:cubicBezTo>
                  <a:cubicBezTo>
                    <a:pt x="96" y="453"/>
                    <a:pt x="96" y="453"/>
                    <a:pt x="96" y="453"/>
                  </a:cubicBezTo>
                  <a:cubicBezTo>
                    <a:pt x="111" y="418"/>
                    <a:pt x="111" y="418"/>
                    <a:pt x="111" y="418"/>
                  </a:cubicBezTo>
                  <a:close/>
                  <a:moveTo>
                    <a:pt x="341" y="567"/>
                  </a:moveTo>
                  <a:cubicBezTo>
                    <a:pt x="347" y="579"/>
                    <a:pt x="347" y="579"/>
                    <a:pt x="347" y="579"/>
                  </a:cubicBezTo>
                  <a:cubicBezTo>
                    <a:pt x="347" y="601"/>
                    <a:pt x="347" y="601"/>
                    <a:pt x="347" y="601"/>
                  </a:cubicBezTo>
                  <a:cubicBezTo>
                    <a:pt x="347" y="602"/>
                    <a:pt x="347" y="602"/>
                    <a:pt x="348" y="603"/>
                  </a:cubicBezTo>
                  <a:cubicBezTo>
                    <a:pt x="369" y="643"/>
                    <a:pt x="369" y="643"/>
                    <a:pt x="369" y="643"/>
                  </a:cubicBezTo>
                  <a:cubicBezTo>
                    <a:pt x="363" y="673"/>
                    <a:pt x="363" y="673"/>
                    <a:pt x="363" y="673"/>
                  </a:cubicBezTo>
                  <a:cubicBezTo>
                    <a:pt x="363" y="674"/>
                    <a:pt x="363" y="674"/>
                    <a:pt x="363" y="674"/>
                  </a:cubicBezTo>
                  <a:cubicBezTo>
                    <a:pt x="363" y="674"/>
                    <a:pt x="363" y="674"/>
                    <a:pt x="363" y="674"/>
                  </a:cubicBezTo>
                  <a:cubicBezTo>
                    <a:pt x="363" y="675"/>
                    <a:pt x="363" y="676"/>
                    <a:pt x="364" y="677"/>
                  </a:cubicBezTo>
                  <a:cubicBezTo>
                    <a:pt x="364" y="677"/>
                    <a:pt x="364" y="677"/>
                    <a:pt x="365" y="677"/>
                  </a:cubicBezTo>
                  <a:cubicBezTo>
                    <a:pt x="360" y="689"/>
                    <a:pt x="360" y="689"/>
                    <a:pt x="360" y="689"/>
                  </a:cubicBezTo>
                  <a:cubicBezTo>
                    <a:pt x="359" y="689"/>
                    <a:pt x="359" y="690"/>
                    <a:pt x="359" y="691"/>
                  </a:cubicBezTo>
                  <a:cubicBezTo>
                    <a:pt x="360" y="697"/>
                    <a:pt x="360" y="703"/>
                    <a:pt x="359" y="710"/>
                  </a:cubicBezTo>
                  <a:cubicBezTo>
                    <a:pt x="353" y="689"/>
                    <a:pt x="353" y="689"/>
                    <a:pt x="353" y="689"/>
                  </a:cubicBezTo>
                  <a:cubicBezTo>
                    <a:pt x="354" y="688"/>
                    <a:pt x="355" y="687"/>
                    <a:pt x="356" y="686"/>
                  </a:cubicBezTo>
                  <a:cubicBezTo>
                    <a:pt x="357" y="685"/>
                    <a:pt x="357" y="684"/>
                    <a:pt x="357" y="683"/>
                  </a:cubicBezTo>
                  <a:cubicBezTo>
                    <a:pt x="341" y="567"/>
                    <a:pt x="341" y="567"/>
                    <a:pt x="341" y="567"/>
                  </a:cubicBezTo>
                  <a:close/>
                  <a:moveTo>
                    <a:pt x="370" y="747"/>
                  </a:moveTo>
                  <a:cubicBezTo>
                    <a:pt x="370" y="745"/>
                    <a:pt x="370" y="745"/>
                    <a:pt x="370" y="745"/>
                  </a:cubicBezTo>
                  <a:cubicBezTo>
                    <a:pt x="377" y="742"/>
                    <a:pt x="380" y="732"/>
                    <a:pt x="381" y="715"/>
                  </a:cubicBezTo>
                  <a:cubicBezTo>
                    <a:pt x="382" y="715"/>
                    <a:pt x="382" y="715"/>
                    <a:pt x="382" y="715"/>
                  </a:cubicBezTo>
                  <a:cubicBezTo>
                    <a:pt x="383" y="734"/>
                    <a:pt x="383" y="734"/>
                    <a:pt x="383" y="734"/>
                  </a:cubicBezTo>
                  <a:cubicBezTo>
                    <a:pt x="380" y="742"/>
                    <a:pt x="380" y="742"/>
                    <a:pt x="380" y="742"/>
                  </a:cubicBezTo>
                  <a:cubicBezTo>
                    <a:pt x="379" y="742"/>
                    <a:pt x="379" y="742"/>
                    <a:pt x="378" y="742"/>
                  </a:cubicBezTo>
                  <a:cubicBezTo>
                    <a:pt x="374" y="743"/>
                    <a:pt x="372" y="744"/>
                    <a:pt x="370" y="747"/>
                  </a:cubicBezTo>
                  <a:close/>
                  <a:moveTo>
                    <a:pt x="257" y="922"/>
                  </a:moveTo>
                  <a:cubicBezTo>
                    <a:pt x="258" y="928"/>
                    <a:pt x="260" y="934"/>
                    <a:pt x="264" y="941"/>
                  </a:cubicBezTo>
                  <a:cubicBezTo>
                    <a:pt x="246" y="971"/>
                    <a:pt x="246" y="971"/>
                    <a:pt x="246" y="971"/>
                  </a:cubicBezTo>
                  <a:cubicBezTo>
                    <a:pt x="247" y="965"/>
                    <a:pt x="247" y="958"/>
                    <a:pt x="247" y="952"/>
                  </a:cubicBezTo>
                  <a:cubicBezTo>
                    <a:pt x="252" y="941"/>
                    <a:pt x="255" y="931"/>
                    <a:pt x="257" y="922"/>
                  </a:cubicBezTo>
                  <a:close/>
                  <a:moveTo>
                    <a:pt x="260" y="904"/>
                  </a:moveTo>
                  <a:cubicBezTo>
                    <a:pt x="261" y="894"/>
                    <a:pt x="261" y="885"/>
                    <a:pt x="259" y="877"/>
                  </a:cubicBezTo>
                  <a:cubicBezTo>
                    <a:pt x="270" y="890"/>
                    <a:pt x="270" y="890"/>
                    <a:pt x="270" y="890"/>
                  </a:cubicBezTo>
                  <a:cubicBezTo>
                    <a:pt x="265" y="894"/>
                    <a:pt x="262" y="899"/>
                    <a:pt x="260" y="904"/>
                  </a:cubicBezTo>
                  <a:close/>
                </a:path>
              </a:pathLst>
            </a:cu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z="1200">
                <a:solidFill>
                  <a:srgbClr val="000000"/>
                </a:solidFill>
                <a:latin typeface="Calibri" pitchFamily="34" charset="0"/>
              </a:endParaRPr>
            </a:p>
          </p:txBody>
        </p:sp>
        <p:sp>
          <p:nvSpPr>
            <p:cNvPr id="65" name="Freeform 36"/>
            <p:cNvSpPr>
              <a:spLocks/>
            </p:cNvSpPr>
            <p:nvPr/>
          </p:nvSpPr>
          <p:spPr bwMode="auto">
            <a:xfrm>
              <a:off x="4174" y="852"/>
              <a:ext cx="147" cy="232"/>
            </a:xfrm>
            <a:custGeom>
              <a:avLst/>
              <a:gdLst>
                <a:gd name="T0" fmla="*/ 69 w 62"/>
                <a:gd name="T1" fmla="*/ 2 h 98"/>
                <a:gd name="T2" fmla="*/ 59 w 62"/>
                <a:gd name="T3" fmla="*/ 0 h 98"/>
                <a:gd name="T4" fmla="*/ 66 w 62"/>
                <a:gd name="T5" fmla="*/ 69 h 98"/>
                <a:gd name="T6" fmla="*/ 0 w 62"/>
                <a:gd name="T7" fmla="*/ 123 h 98"/>
                <a:gd name="T8" fmla="*/ 66 w 62"/>
                <a:gd name="T9" fmla="*/ 102 h 98"/>
                <a:gd name="T10" fmla="*/ 69 w 62"/>
                <a:gd name="T11" fmla="*/ 99 h 98"/>
                <a:gd name="T12" fmla="*/ 107 w 62"/>
                <a:gd name="T13" fmla="*/ 154 h 98"/>
                <a:gd name="T14" fmla="*/ 111 w 62"/>
                <a:gd name="T15" fmla="*/ 213 h 98"/>
                <a:gd name="T16" fmla="*/ 128 w 62"/>
                <a:gd name="T17" fmla="*/ 232 h 98"/>
                <a:gd name="T18" fmla="*/ 128 w 62"/>
                <a:gd name="T19" fmla="*/ 196 h 98"/>
                <a:gd name="T20" fmla="*/ 128 w 62"/>
                <a:gd name="T21" fmla="*/ 180 h 98"/>
                <a:gd name="T22" fmla="*/ 138 w 62"/>
                <a:gd name="T23" fmla="*/ 121 h 98"/>
                <a:gd name="T24" fmla="*/ 69 w 62"/>
                <a:gd name="T25" fmla="*/ 2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98"/>
                <a:gd name="T41" fmla="*/ 62 w 62"/>
                <a:gd name="T42" fmla="*/ 98 h 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98">
                  <a:moveTo>
                    <a:pt x="29" y="1"/>
                  </a:moveTo>
                  <a:cubicBezTo>
                    <a:pt x="28" y="0"/>
                    <a:pt x="27" y="0"/>
                    <a:pt x="25" y="0"/>
                  </a:cubicBezTo>
                  <a:cubicBezTo>
                    <a:pt x="53" y="25"/>
                    <a:pt x="54" y="35"/>
                    <a:pt x="28" y="29"/>
                  </a:cubicBezTo>
                  <a:cubicBezTo>
                    <a:pt x="23" y="39"/>
                    <a:pt x="13" y="47"/>
                    <a:pt x="0" y="52"/>
                  </a:cubicBezTo>
                  <a:cubicBezTo>
                    <a:pt x="11" y="52"/>
                    <a:pt x="21" y="49"/>
                    <a:pt x="28" y="43"/>
                  </a:cubicBezTo>
                  <a:cubicBezTo>
                    <a:pt x="28" y="42"/>
                    <a:pt x="28" y="42"/>
                    <a:pt x="29" y="42"/>
                  </a:cubicBezTo>
                  <a:cubicBezTo>
                    <a:pt x="41" y="42"/>
                    <a:pt x="46" y="49"/>
                    <a:pt x="45" y="65"/>
                  </a:cubicBezTo>
                  <a:cubicBezTo>
                    <a:pt x="47" y="90"/>
                    <a:pt x="47" y="90"/>
                    <a:pt x="47" y="90"/>
                  </a:cubicBezTo>
                  <a:cubicBezTo>
                    <a:pt x="54" y="98"/>
                    <a:pt x="54" y="98"/>
                    <a:pt x="54" y="98"/>
                  </a:cubicBezTo>
                  <a:cubicBezTo>
                    <a:pt x="54" y="83"/>
                    <a:pt x="54" y="83"/>
                    <a:pt x="54" y="83"/>
                  </a:cubicBezTo>
                  <a:cubicBezTo>
                    <a:pt x="54" y="76"/>
                    <a:pt x="54" y="76"/>
                    <a:pt x="54" y="76"/>
                  </a:cubicBezTo>
                  <a:cubicBezTo>
                    <a:pt x="58" y="51"/>
                    <a:pt x="58" y="51"/>
                    <a:pt x="58" y="51"/>
                  </a:cubicBezTo>
                  <a:cubicBezTo>
                    <a:pt x="62" y="23"/>
                    <a:pt x="52" y="7"/>
                    <a:pt x="29" y="1"/>
                  </a:cubicBezTo>
                  <a:close/>
                </a:path>
              </a:pathLst>
            </a:custGeom>
            <a:solidFill>
              <a:srgbClr val="11111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z="1200">
                <a:solidFill>
                  <a:srgbClr val="000000"/>
                </a:solidFill>
                <a:latin typeface="Calibri" pitchFamily="34" charset="0"/>
              </a:endParaRPr>
            </a:p>
          </p:txBody>
        </p:sp>
        <p:sp>
          <p:nvSpPr>
            <p:cNvPr id="66" name="Freeform 37"/>
            <p:cNvSpPr>
              <a:spLocks/>
            </p:cNvSpPr>
            <p:nvPr/>
          </p:nvSpPr>
          <p:spPr bwMode="auto">
            <a:xfrm>
              <a:off x="4029" y="1285"/>
              <a:ext cx="620" cy="1209"/>
            </a:xfrm>
            <a:custGeom>
              <a:avLst/>
              <a:gdLst>
                <a:gd name="T0" fmla="*/ 139 w 261"/>
                <a:gd name="T1" fmla="*/ 65 h 511"/>
                <a:gd name="T2" fmla="*/ 139 w 261"/>
                <a:gd name="T3" fmla="*/ 40 h 511"/>
                <a:gd name="T4" fmla="*/ 187 w 261"/>
                <a:gd name="T5" fmla="*/ 132 h 511"/>
                <a:gd name="T6" fmla="*/ 199 w 261"/>
                <a:gd name="T7" fmla="*/ 191 h 511"/>
                <a:gd name="T8" fmla="*/ 207 w 261"/>
                <a:gd name="T9" fmla="*/ 243 h 511"/>
                <a:gd name="T10" fmla="*/ 230 w 261"/>
                <a:gd name="T11" fmla="*/ 304 h 511"/>
                <a:gd name="T12" fmla="*/ 251 w 261"/>
                <a:gd name="T13" fmla="*/ 439 h 511"/>
                <a:gd name="T14" fmla="*/ 247 w 261"/>
                <a:gd name="T15" fmla="*/ 469 h 511"/>
                <a:gd name="T16" fmla="*/ 207 w 261"/>
                <a:gd name="T17" fmla="*/ 477 h 511"/>
                <a:gd name="T18" fmla="*/ 205 w 261"/>
                <a:gd name="T19" fmla="*/ 486 h 511"/>
                <a:gd name="T20" fmla="*/ 208 w 261"/>
                <a:gd name="T21" fmla="*/ 487 h 511"/>
                <a:gd name="T22" fmla="*/ 258 w 261"/>
                <a:gd name="T23" fmla="*/ 496 h 511"/>
                <a:gd name="T24" fmla="*/ 261 w 261"/>
                <a:gd name="T25" fmla="*/ 496 h 511"/>
                <a:gd name="T26" fmla="*/ 261 w 261"/>
                <a:gd name="T27" fmla="*/ 433 h 511"/>
                <a:gd name="T28" fmla="*/ 218 w 261"/>
                <a:gd name="T29" fmla="*/ 236 h 511"/>
                <a:gd name="T30" fmla="*/ 157 w 261"/>
                <a:gd name="T31" fmla="*/ 39 h 511"/>
                <a:gd name="T32" fmla="*/ 121 w 261"/>
                <a:gd name="T33" fmla="*/ 15 h 511"/>
                <a:gd name="T34" fmla="*/ 131 w 261"/>
                <a:gd name="T35" fmla="*/ 56 h 511"/>
                <a:gd name="T36" fmla="*/ 111 w 261"/>
                <a:gd name="T37" fmla="*/ 36 h 511"/>
                <a:gd name="T38" fmla="*/ 94 w 261"/>
                <a:gd name="T39" fmla="*/ 89 h 511"/>
                <a:gd name="T40" fmla="*/ 88 w 261"/>
                <a:gd name="T41" fmla="*/ 81 h 511"/>
                <a:gd name="T42" fmla="*/ 53 w 261"/>
                <a:gd name="T43" fmla="*/ 41 h 511"/>
                <a:gd name="T44" fmla="*/ 30 w 261"/>
                <a:gd name="T45" fmla="*/ 62 h 511"/>
                <a:gd name="T46" fmla="*/ 6 w 261"/>
                <a:gd name="T47" fmla="*/ 0 h 511"/>
                <a:gd name="T48" fmla="*/ 0 w 261"/>
                <a:gd name="T49" fmla="*/ 5 h 511"/>
                <a:gd name="T50" fmla="*/ 25 w 261"/>
                <a:gd name="T51" fmla="*/ 76 h 511"/>
                <a:gd name="T52" fmla="*/ 50 w 261"/>
                <a:gd name="T53" fmla="*/ 55 h 511"/>
                <a:gd name="T54" fmla="*/ 85 w 261"/>
                <a:gd name="T55" fmla="*/ 95 h 511"/>
                <a:gd name="T56" fmla="*/ 118 w 261"/>
                <a:gd name="T57" fmla="*/ 216 h 511"/>
                <a:gd name="T58" fmla="*/ 144 w 261"/>
                <a:gd name="T59" fmla="*/ 459 h 511"/>
                <a:gd name="T60" fmla="*/ 117 w 261"/>
                <a:gd name="T61" fmla="*/ 500 h 511"/>
                <a:gd name="T62" fmla="*/ 128 w 261"/>
                <a:gd name="T63" fmla="*/ 511 h 511"/>
                <a:gd name="T64" fmla="*/ 148 w 261"/>
                <a:gd name="T65" fmla="*/ 476 h 511"/>
                <a:gd name="T66" fmla="*/ 154 w 261"/>
                <a:gd name="T67" fmla="*/ 464 h 511"/>
                <a:gd name="T68" fmla="*/ 144 w 261"/>
                <a:gd name="T69" fmla="*/ 329 h 511"/>
                <a:gd name="T70" fmla="*/ 119 w 261"/>
                <a:gd name="T71" fmla="*/ 165 h 511"/>
                <a:gd name="T72" fmla="*/ 95 w 261"/>
                <a:gd name="T73" fmla="*/ 92 h 511"/>
                <a:gd name="T74" fmla="*/ 117 w 261"/>
                <a:gd name="T75" fmla="*/ 54 h 511"/>
                <a:gd name="T76" fmla="*/ 139 w 261"/>
                <a:gd name="T77" fmla="*/ 6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1" h="511">
                  <a:moveTo>
                    <a:pt x="139" y="65"/>
                  </a:moveTo>
                  <a:cubicBezTo>
                    <a:pt x="139" y="40"/>
                    <a:pt x="139" y="40"/>
                    <a:pt x="139" y="40"/>
                  </a:cubicBezTo>
                  <a:cubicBezTo>
                    <a:pt x="161" y="66"/>
                    <a:pt x="177" y="96"/>
                    <a:pt x="187" y="132"/>
                  </a:cubicBezTo>
                  <a:cubicBezTo>
                    <a:pt x="199" y="191"/>
                    <a:pt x="199" y="191"/>
                    <a:pt x="199" y="191"/>
                  </a:cubicBezTo>
                  <a:cubicBezTo>
                    <a:pt x="207" y="243"/>
                    <a:pt x="207" y="243"/>
                    <a:pt x="207" y="243"/>
                  </a:cubicBezTo>
                  <a:cubicBezTo>
                    <a:pt x="230" y="304"/>
                    <a:pt x="230" y="304"/>
                    <a:pt x="230" y="304"/>
                  </a:cubicBezTo>
                  <a:cubicBezTo>
                    <a:pt x="251" y="439"/>
                    <a:pt x="251" y="439"/>
                    <a:pt x="251" y="439"/>
                  </a:cubicBezTo>
                  <a:cubicBezTo>
                    <a:pt x="247" y="469"/>
                    <a:pt x="247" y="469"/>
                    <a:pt x="247" y="469"/>
                  </a:cubicBezTo>
                  <a:cubicBezTo>
                    <a:pt x="207" y="477"/>
                    <a:pt x="207" y="477"/>
                    <a:pt x="207" y="477"/>
                  </a:cubicBezTo>
                  <a:cubicBezTo>
                    <a:pt x="205" y="486"/>
                    <a:pt x="205" y="486"/>
                    <a:pt x="205" y="486"/>
                  </a:cubicBezTo>
                  <a:cubicBezTo>
                    <a:pt x="208" y="487"/>
                    <a:pt x="208" y="487"/>
                    <a:pt x="208" y="487"/>
                  </a:cubicBezTo>
                  <a:cubicBezTo>
                    <a:pt x="226" y="482"/>
                    <a:pt x="243" y="485"/>
                    <a:pt x="258" y="496"/>
                  </a:cubicBezTo>
                  <a:cubicBezTo>
                    <a:pt x="261" y="496"/>
                    <a:pt x="261" y="496"/>
                    <a:pt x="261" y="496"/>
                  </a:cubicBezTo>
                  <a:cubicBezTo>
                    <a:pt x="261" y="433"/>
                    <a:pt x="261" y="433"/>
                    <a:pt x="261" y="433"/>
                  </a:cubicBezTo>
                  <a:cubicBezTo>
                    <a:pt x="257" y="360"/>
                    <a:pt x="243" y="295"/>
                    <a:pt x="218" y="236"/>
                  </a:cubicBezTo>
                  <a:cubicBezTo>
                    <a:pt x="206" y="151"/>
                    <a:pt x="186" y="86"/>
                    <a:pt x="157" y="39"/>
                  </a:cubicBezTo>
                  <a:cubicBezTo>
                    <a:pt x="121" y="15"/>
                    <a:pt x="121" y="15"/>
                    <a:pt x="121" y="15"/>
                  </a:cubicBezTo>
                  <a:cubicBezTo>
                    <a:pt x="131" y="56"/>
                    <a:pt x="131" y="56"/>
                    <a:pt x="131" y="56"/>
                  </a:cubicBezTo>
                  <a:cubicBezTo>
                    <a:pt x="111" y="36"/>
                    <a:pt x="111" y="36"/>
                    <a:pt x="111" y="36"/>
                  </a:cubicBezTo>
                  <a:cubicBezTo>
                    <a:pt x="94" y="89"/>
                    <a:pt x="94" y="89"/>
                    <a:pt x="94" y="89"/>
                  </a:cubicBezTo>
                  <a:cubicBezTo>
                    <a:pt x="88" y="81"/>
                    <a:pt x="88" y="81"/>
                    <a:pt x="88" y="81"/>
                  </a:cubicBezTo>
                  <a:cubicBezTo>
                    <a:pt x="53" y="41"/>
                    <a:pt x="53" y="41"/>
                    <a:pt x="53" y="41"/>
                  </a:cubicBezTo>
                  <a:cubicBezTo>
                    <a:pt x="43" y="45"/>
                    <a:pt x="35" y="52"/>
                    <a:pt x="30" y="62"/>
                  </a:cubicBezTo>
                  <a:cubicBezTo>
                    <a:pt x="6" y="0"/>
                    <a:pt x="6" y="0"/>
                    <a:pt x="6" y="0"/>
                  </a:cubicBezTo>
                  <a:cubicBezTo>
                    <a:pt x="4" y="1"/>
                    <a:pt x="2" y="3"/>
                    <a:pt x="0" y="5"/>
                  </a:cubicBezTo>
                  <a:cubicBezTo>
                    <a:pt x="25" y="76"/>
                    <a:pt x="25" y="76"/>
                    <a:pt x="25" y="76"/>
                  </a:cubicBezTo>
                  <a:cubicBezTo>
                    <a:pt x="50" y="55"/>
                    <a:pt x="50" y="55"/>
                    <a:pt x="50" y="55"/>
                  </a:cubicBezTo>
                  <a:cubicBezTo>
                    <a:pt x="85" y="95"/>
                    <a:pt x="85" y="95"/>
                    <a:pt x="85" y="95"/>
                  </a:cubicBezTo>
                  <a:cubicBezTo>
                    <a:pt x="118" y="216"/>
                    <a:pt x="118" y="216"/>
                    <a:pt x="118" y="216"/>
                  </a:cubicBezTo>
                  <a:cubicBezTo>
                    <a:pt x="144" y="459"/>
                    <a:pt x="144" y="459"/>
                    <a:pt x="144" y="459"/>
                  </a:cubicBezTo>
                  <a:cubicBezTo>
                    <a:pt x="117" y="500"/>
                    <a:pt x="117" y="500"/>
                    <a:pt x="117" y="500"/>
                  </a:cubicBezTo>
                  <a:cubicBezTo>
                    <a:pt x="120" y="505"/>
                    <a:pt x="124" y="509"/>
                    <a:pt x="128" y="511"/>
                  </a:cubicBezTo>
                  <a:cubicBezTo>
                    <a:pt x="148" y="476"/>
                    <a:pt x="148" y="476"/>
                    <a:pt x="148" y="476"/>
                  </a:cubicBezTo>
                  <a:cubicBezTo>
                    <a:pt x="154" y="464"/>
                    <a:pt x="154" y="464"/>
                    <a:pt x="154" y="464"/>
                  </a:cubicBezTo>
                  <a:cubicBezTo>
                    <a:pt x="144" y="329"/>
                    <a:pt x="144" y="329"/>
                    <a:pt x="144" y="329"/>
                  </a:cubicBezTo>
                  <a:cubicBezTo>
                    <a:pt x="119" y="165"/>
                    <a:pt x="119" y="165"/>
                    <a:pt x="119" y="165"/>
                  </a:cubicBezTo>
                  <a:cubicBezTo>
                    <a:pt x="95" y="92"/>
                    <a:pt x="95" y="92"/>
                    <a:pt x="95" y="92"/>
                  </a:cubicBezTo>
                  <a:cubicBezTo>
                    <a:pt x="117" y="54"/>
                    <a:pt x="117" y="54"/>
                    <a:pt x="117" y="54"/>
                  </a:cubicBezTo>
                  <a:cubicBezTo>
                    <a:pt x="139" y="65"/>
                    <a:pt x="139" y="65"/>
                    <a:pt x="139" y="65"/>
                  </a:cubicBezTo>
                  <a:close/>
                </a:path>
              </a:pathLst>
            </a:custGeom>
            <a:solidFill>
              <a:schemeClr val="bg1">
                <a:lumMod val="65000"/>
              </a:schemeClr>
            </a:solidFill>
            <a:ln>
              <a:noFill/>
            </a:ln>
            <a:extLst/>
          </p:spPr>
          <p:txBody>
            <a:bodyPr/>
            <a:lstStyle/>
            <a:p>
              <a:pPr fontAlgn="auto">
                <a:spcBef>
                  <a:spcPts val="0"/>
                </a:spcBef>
                <a:spcAft>
                  <a:spcPts val="0"/>
                </a:spcAft>
                <a:defRPr/>
              </a:pPr>
              <a:endParaRPr lang="zh-CN" altLang="en-US" sz="1200">
                <a:solidFill>
                  <a:prstClr val="black"/>
                </a:solidFill>
                <a:latin typeface="+mn-lt"/>
                <a:ea typeface="+mn-ea"/>
              </a:endParaRPr>
            </a:p>
          </p:txBody>
        </p:sp>
        <p:sp>
          <p:nvSpPr>
            <p:cNvPr id="67" name="Freeform 38"/>
            <p:cNvSpPr>
              <a:spLocks noEditPoints="1"/>
            </p:cNvSpPr>
            <p:nvPr/>
          </p:nvSpPr>
          <p:spPr bwMode="auto">
            <a:xfrm>
              <a:off x="4254" y="1379"/>
              <a:ext cx="370" cy="1122"/>
            </a:xfrm>
            <a:custGeom>
              <a:avLst/>
              <a:gdLst>
                <a:gd name="T0" fmla="*/ 44 w 156"/>
                <a:gd name="T1" fmla="*/ 0 h 474"/>
                <a:gd name="T2" fmla="*/ 44 w 156"/>
                <a:gd name="T3" fmla="*/ 25 h 474"/>
                <a:gd name="T4" fmla="*/ 22 w 156"/>
                <a:gd name="T5" fmla="*/ 14 h 474"/>
                <a:gd name="T6" fmla="*/ 0 w 156"/>
                <a:gd name="T7" fmla="*/ 52 h 474"/>
                <a:gd name="T8" fmla="*/ 24 w 156"/>
                <a:gd name="T9" fmla="*/ 125 h 474"/>
                <a:gd name="T10" fmla="*/ 49 w 156"/>
                <a:gd name="T11" fmla="*/ 289 h 474"/>
                <a:gd name="T12" fmla="*/ 59 w 156"/>
                <a:gd name="T13" fmla="*/ 424 h 474"/>
                <a:gd name="T14" fmla="*/ 53 w 156"/>
                <a:gd name="T15" fmla="*/ 436 h 474"/>
                <a:gd name="T16" fmla="*/ 54 w 156"/>
                <a:gd name="T17" fmla="*/ 474 h 474"/>
                <a:gd name="T18" fmla="*/ 83 w 156"/>
                <a:gd name="T19" fmla="*/ 451 h 474"/>
                <a:gd name="T20" fmla="*/ 79 w 156"/>
                <a:gd name="T21" fmla="*/ 403 h 474"/>
                <a:gd name="T22" fmla="*/ 69 w 156"/>
                <a:gd name="T23" fmla="*/ 326 h 474"/>
                <a:gd name="T24" fmla="*/ 65 w 156"/>
                <a:gd name="T25" fmla="*/ 249 h 474"/>
                <a:gd name="T26" fmla="*/ 72 w 156"/>
                <a:gd name="T27" fmla="*/ 140 h 474"/>
                <a:gd name="T28" fmla="*/ 72 w 156"/>
                <a:gd name="T29" fmla="*/ 60 h 474"/>
                <a:gd name="T30" fmla="*/ 84 w 156"/>
                <a:gd name="T31" fmla="*/ 125 h 474"/>
                <a:gd name="T32" fmla="*/ 76 w 156"/>
                <a:gd name="T33" fmla="*/ 307 h 474"/>
                <a:gd name="T34" fmla="*/ 77 w 156"/>
                <a:gd name="T35" fmla="*/ 316 h 474"/>
                <a:gd name="T36" fmla="*/ 94 w 156"/>
                <a:gd name="T37" fmla="*/ 350 h 474"/>
                <a:gd name="T38" fmla="*/ 94 w 156"/>
                <a:gd name="T39" fmla="*/ 373 h 474"/>
                <a:gd name="T40" fmla="*/ 116 w 156"/>
                <a:gd name="T41" fmla="*/ 414 h 474"/>
                <a:gd name="T42" fmla="*/ 112 w 156"/>
                <a:gd name="T43" fmla="*/ 437 h 474"/>
                <a:gd name="T44" fmla="*/ 152 w 156"/>
                <a:gd name="T45" fmla="*/ 429 h 474"/>
                <a:gd name="T46" fmla="*/ 156 w 156"/>
                <a:gd name="T47" fmla="*/ 399 h 474"/>
                <a:gd name="T48" fmla="*/ 135 w 156"/>
                <a:gd name="T49" fmla="*/ 264 h 474"/>
                <a:gd name="T50" fmla="*/ 112 w 156"/>
                <a:gd name="T51" fmla="*/ 203 h 474"/>
                <a:gd name="T52" fmla="*/ 104 w 156"/>
                <a:gd name="T53" fmla="*/ 151 h 474"/>
                <a:gd name="T54" fmla="*/ 92 w 156"/>
                <a:gd name="T55" fmla="*/ 92 h 474"/>
                <a:gd name="T56" fmla="*/ 44 w 156"/>
                <a:gd name="T57" fmla="*/ 0 h 474"/>
                <a:gd name="T58" fmla="*/ 80 w 156"/>
                <a:gd name="T59" fmla="*/ 307 h 474"/>
                <a:gd name="T60" fmla="*/ 80 w 156"/>
                <a:gd name="T61" fmla="*/ 298 h 474"/>
                <a:gd name="T62" fmla="*/ 106 w 156"/>
                <a:gd name="T63" fmla="*/ 336 h 474"/>
                <a:gd name="T64" fmla="*/ 106 w 156"/>
                <a:gd name="T65" fmla="*/ 366 h 474"/>
                <a:gd name="T66" fmla="*/ 125 w 156"/>
                <a:gd name="T67" fmla="*/ 407 h 474"/>
                <a:gd name="T68" fmla="*/ 125 w 156"/>
                <a:gd name="T69" fmla="*/ 431 h 474"/>
                <a:gd name="T70" fmla="*/ 116 w 156"/>
                <a:gd name="T71" fmla="*/ 433 h 474"/>
                <a:gd name="T72" fmla="*/ 119 w 156"/>
                <a:gd name="T73" fmla="*/ 415 h 474"/>
                <a:gd name="T74" fmla="*/ 119 w 156"/>
                <a:gd name="T75" fmla="*/ 413 h 474"/>
                <a:gd name="T76" fmla="*/ 98 w 156"/>
                <a:gd name="T77" fmla="*/ 372 h 474"/>
                <a:gd name="T78" fmla="*/ 98 w 156"/>
                <a:gd name="T79" fmla="*/ 350 h 474"/>
                <a:gd name="T80" fmla="*/ 97 w 156"/>
                <a:gd name="T81" fmla="*/ 349 h 474"/>
                <a:gd name="T82" fmla="*/ 81 w 156"/>
                <a:gd name="T83" fmla="*/ 315 h 474"/>
                <a:gd name="T84" fmla="*/ 80 w 156"/>
                <a:gd name="T85" fmla="*/ 307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6" h="474">
                  <a:moveTo>
                    <a:pt x="44" y="0"/>
                  </a:moveTo>
                  <a:cubicBezTo>
                    <a:pt x="44" y="25"/>
                    <a:pt x="44" y="25"/>
                    <a:pt x="44" y="25"/>
                  </a:cubicBezTo>
                  <a:cubicBezTo>
                    <a:pt x="22" y="14"/>
                    <a:pt x="22" y="14"/>
                    <a:pt x="22" y="14"/>
                  </a:cubicBezTo>
                  <a:cubicBezTo>
                    <a:pt x="0" y="52"/>
                    <a:pt x="0" y="52"/>
                    <a:pt x="0" y="52"/>
                  </a:cubicBezTo>
                  <a:cubicBezTo>
                    <a:pt x="24" y="125"/>
                    <a:pt x="24" y="125"/>
                    <a:pt x="24" y="125"/>
                  </a:cubicBezTo>
                  <a:cubicBezTo>
                    <a:pt x="49" y="289"/>
                    <a:pt x="49" y="289"/>
                    <a:pt x="49" y="289"/>
                  </a:cubicBezTo>
                  <a:cubicBezTo>
                    <a:pt x="59" y="424"/>
                    <a:pt x="59" y="424"/>
                    <a:pt x="59" y="424"/>
                  </a:cubicBezTo>
                  <a:cubicBezTo>
                    <a:pt x="53" y="436"/>
                    <a:pt x="53" y="436"/>
                    <a:pt x="53" y="436"/>
                  </a:cubicBezTo>
                  <a:cubicBezTo>
                    <a:pt x="54" y="474"/>
                    <a:pt x="54" y="474"/>
                    <a:pt x="54" y="474"/>
                  </a:cubicBezTo>
                  <a:cubicBezTo>
                    <a:pt x="83" y="451"/>
                    <a:pt x="83" y="451"/>
                    <a:pt x="83" y="451"/>
                  </a:cubicBezTo>
                  <a:cubicBezTo>
                    <a:pt x="79" y="403"/>
                    <a:pt x="79" y="403"/>
                    <a:pt x="79" y="403"/>
                  </a:cubicBezTo>
                  <a:cubicBezTo>
                    <a:pt x="69" y="326"/>
                    <a:pt x="69" y="326"/>
                    <a:pt x="69" y="326"/>
                  </a:cubicBezTo>
                  <a:cubicBezTo>
                    <a:pt x="65" y="249"/>
                    <a:pt x="65" y="249"/>
                    <a:pt x="65" y="249"/>
                  </a:cubicBezTo>
                  <a:cubicBezTo>
                    <a:pt x="72" y="140"/>
                    <a:pt x="72" y="140"/>
                    <a:pt x="72" y="140"/>
                  </a:cubicBezTo>
                  <a:cubicBezTo>
                    <a:pt x="72" y="60"/>
                    <a:pt x="72" y="60"/>
                    <a:pt x="72" y="60"/>
                  </a:cubicBezTo>
                  <a:cubicBezTo>
                    <a:pt x="84" y="125"/>
                    <a:pt x="84" y="125"/>
                    <a:pt x="84" y="125"/>
                  </a:cubicBezTo>
                  <a:cubicBezTo>
                    <a:pt x="76" y="307"/>
                    <a:pt x="76" y="307"/>
                    <a:pt x="76" y="307"/>
                  </a:cubicBezTo>
                  <a:cubicBezTo>
                    <a:pt x="77" y="316"/>
                    <a:pt x="77" y="316"/>
                    <a:pt x="77" y="316"/>
                  </a:cubicBezTo>
                  <a:cubicBezTo>
                    <a:pt x="94" y="350"/>
                    <a:pt x="94" y="350"/>
                    <a:pt x="94" y="350"/>
                  </a:cubicBezTo>
                  <a:cubicBezTo>
                    <a:pt x="94" y="373"/>
                    <a:pt x="94" y="373"/>
                    <a:pt x="94" y="373"/>
                  </a:cubicBezTo>
                  <a:cubicBezTo>
                    <a:pt x="116" y="414"/>
                    <a:pt x="116" y="414"/>
                    <a:pt x="116" y="414"/>
                  </a:cubicBezTo>
                  <a:cubicBezTo>
                    <a:pt x="112" y="437"/>
                    <a:pt x="112" y="437"/>
                    <a:pt x="112" y="437"/>
                  </a:cubicBezTo>
                  <a:cubicBezTo>
                    <a:pt x="152" y="429"/>
                    <a:pt x="152" y="429"/>
                    <a:pt x="152" y="429"/>
                  </a:cubicBezTo>
                  <a:cubicBezTo>
                    <a:pt x="156" y="399"/>
                    <a:pt x="156" y="399"/>
                    <a:pt x="156" y="399"/>
                  </a:cubicBezTo>
                  <a:cubicBezTo>
                    <a:pt x="135" y="264"/>
                    <a:pt x="135" y="264"/>
                    <a:pt x="135" y="264"/>
                  </a:cubicBezTo>
                  <a:cubicBezTo>
                    <a:pt x="112" y="203"/>
                    <a:pt x="112" y="203"/>
                    <a:pt x="112" y="203"/>
                  </a:cubicBezTo>
                  <a:cubicBezTo>
                    <a:pt x="104" y="151"/>
                    <a:pt x="104" y="151"/>
                    <a:pt x="104" y="151"/>
                  </a:cubicBezTo>
                  <a:cubicBezTo>
                    <a:pt x="92" y="92"/>
                    <a:pt x="92" y="92"/>
                    <a:pt x="92" y="92"/>
                  </a:cubicBezTo>
                  <a:cubicBezTo>
                    <a:pt x="82" y="56"/>
                    <a:pt x="66" y="26"/>
                    <a:pt x="44" y="0"/>
                  </a:cubicBezTo>
                  <a:close/>
                  <a:moveTo>
                    <a:pt x="80" y="307"/>
                  </a:moveTo>
                  <a:cubicBezTo>
                    <a:pt x="80" y="298"/>
                    <a:pt x="80" y="298"/>
                    <a:pt x="80" y="298"/>
                  </a:cubicBezTo>
                  <a:cubicBezTo>
                    <a:pt x="106" y="336"/>
                    <a:pt x="106" y="336"/>
                    <a:pt x="106" y="336"/>
                  </a:cubicBezTo>
                  <a:cubicBezTo>
                    <a:pt x="106" y="366"/>
                    <a:pt x="106" y="366"/>
                    <a:pt x="106" y="366"/>
                  </a:cubicBezTo>
                  <a:cubicBezTo>
                    <a:pt x="125" y="407"/>
                    <a:pt x="125" y="407"/>
                    <a:pt x="125" y="407"/>
                  </a:cubicBezTo>
                  <a:cubicBezTo>
                    <a:pt x="125" y="431"/>
                    <a:pt x="125" y="431"/>
                    <a:pt x="125" y="431"/>
                  </a:cubicBezTo>
                  <a:cubicBezTo>
                    <a:pt x="116" y="433"/>
                    <a:pt x="116" y="433"/>
                    <a:pt x="116" y="433"/>
                  </a:cubicBezTo>
                  <a:cubicBezTo>
                    <a:pt x="119" y="415"/>
                    <a:pt x="119" y="415"/>
                    <a:pt x="119" y="415"/>
                  </a:cubicBezTo>
                  <a:cubicBezTo>
                    <a:pt x="119" y="414"/>
                    <a:pt x="119" y="413"/>
                    <a:pt x="119" y="413"/>
                  </a:cubicBezTo>
                  <a:cubicBezTo>
                    <a:pt x="98" y="372"/>
                    <a:pt x="98" y="372"/>
                    <a:pt x="98" y="372"/>
                  </a:cubicBezTo>
                  <a:cubicBezTo>
                    <a:pt x="98" y="350"/>
                    <a:pt x="98" y="350"/>
                    <a:pt x="98" y="350"/>
                  </a:cubicBezTo>
                  <a:cubicBezTo>
                    <a:pt x="98" y="350"/>
                    <a:pt x="98" y="349"/>
                    <a:pt x="97" y="349"/>
                  </a:cubicBezTo>
                  <a:cubicBezTo>
                    <a:pt x="81" y="315"/>
                    <a:pt x="81" y="315"/>
                    <a:pt x="81" y="315"/>
                  </a:cubicBezTo>
                  <a:cubicBezTo>
                    <a:pt x="80" y="307"/>
                    <a:pt x="80" y="307"/>
                    <a:pt x="80" y="307"/>
                  </a:cubicBezTo>
                  <a:close/>
                </a:path>
              </a:pathLst>
            </a:custGeom>
            <a:solidFill>
              <a:schemeClr val="bg1">
                <a:lumMod val="75000"/>
              </a:schemeClr>
            </a:solidFill>
            <a:ln>
              <a:noFill/>
            </a:ln>
            <a:extLst/>
          </p:spPr>
          <p:txBody>
            <a:bodyPr/>
            <a:lstStyle/>
            <a:p>
              <a:pPr fontAlgn="auto">
                <a:spcBef>
                  <a:spcPts val="0"/>
                </a:spcBef>
                <a:spcAft>
                  <a:spcPts val="0"/>
                </a:spcAft>
                <a:defRPr/>
              </a:pPr>
              <a:endParaRPr lang="zh-CN" altLang="en-US" sz="1200">
                <a:solidFill>
                  <a:prstClr val="black"/>
                </a:solidFill>
                <a:latin typeface="+mn-lt"/>
                <a:ea typeface="+mn-ea"/>
              </a:endParaRPr>
            </a:p>
          </p:txBody>
        </p:sp>
        <p:sp>
          <p:nvSpPr>
            <p:cNvPr id="68" name="Freeform 39"/>
            <p:cNvSpPr>
              <a:spLocks/>
            </p:cNvSpPr>
            <p:nvPr/>
          </p:nvSpPr>
          <p:spPr bwMode="auto">
            <a:xfrm>
              <a:off x="4444" y="2085"/>
              <a:ext cx="107" cy="320"/>
            </a:xfrm>
            <a:custGeom>
              <a:avLst/>
              <a:gdLst>
                <a:gd name="T0" fmla="*/ 0 w 45"/>
                <a:gd name="T1" fmla="*/ 0 h 135"/>
                <a:gd name="T2" fmla="*/ 0 w 45"/>
                <a:gd name="T3" fmla="*/ 21 h 135"/>
                <a:gd name="T4" fmla="*/ 2 w 45"/>
                <a:gd name="T5" fmla="*/ 40 h 135"/>
                <a:gd name="T6" fmla="*/ 40 w 45"/>
                <a:gd name="T7" fmla="*/ 121 h 135"/>
                <a:gd name="T8" fmla="*/ 43 w 45"/>
                <a:gd name="T9" fmla="*/ 123 h 135"/>
                <a:gd name="T10" fmla="*/ 43 w 45"/>
                <a:gd name="T11" fmla="*/ 175 h 135"/>
                <a:gd name="T12" fmla="*/ 93 w 45"/>
                <a:gd name="T13" fmla="*/ 273 h 135"/>
                <a:gd name="T14" fmla="*/ 93 w 45"/>
                <a:gd name="T15" fmla="*/ 277 h 135"/>
                <a:gd name="T16" fmla="*/ 86 w 45"/>
                <a:gd name="T17" fmla="*/ 320 h 135"/>
                <a:gd name="T18" fmla="*/ 107 w 45"/>
                <a:gd name="T19" fmla="*/ 315 h 135"/>
                <a:gd name="T20" fmla="*/ 107 w 45"/>
                <a:gd name="T21" fmla="*/ 258 h 135"/>
                <a:gd name="T22" fmla="*/ 62 w 45"/>
                <a:gd name="T23" fmla="*/ 161 h 135"/>
                <a:gd name="T24" fmla="*/ 62 w 45"/>
                <a:gd name="T25" fmla="*/ 90 h 135"/>
                <a:gd name="T26" fmla="*/ 0 w 45"/>
                <a:gd name="T27" fmla="*/ 0 h 1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
                <a:gd name="T43" fmla="*/ 0 h 135"/>
                <a:gd name="T44" fmla="*/ 45 w 45"/>
                <a:gd name="T45" fmla="*/ 135 h 1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 h="135">
                  <a:moveTo>
                    <a:pt x="0" y="0"/>
                  </a:moveTo>
                  <a:cubicBezTo>
                    <a:pt x="0" y="9"/>
                    <a:pt x="0" y="9"/>
                    <a:pt x="0" y="9"/>
                  </a:cubicBezTo>
                  <a:cubicBezTo>
                    <a:pt x="1" y="17"/>
                    <a:pt x="1" y="17"/>
                    <a:pt x="1" y="17"/>
                  </a:cubicBezTo>
                  <a:cubicBezTo>
                    <a:pt x="17" y="51"/>
                    <a:pt x="17" y="51"/>
                    <a:pt x="17" y="51"/>
                  </a:cubicBezTo>
                  <a:cubicBezTo>
                    <a:pt x="18" y="51"/>
                    <a:pt x="18" y="52"/>
                    <a:pt x="18" y="52"/>
                  </a:cubicBezTo>
                  <a:cubicBezTo>
                    <a:pt x="18" y="74"/>
                    <a:pt x="18" y="74"/>
                    <a:pt x="18" y="74"/>
                  </a:cubicBezTo>
                  <a:cubicBezTo>
                    <a:pt x="39" y="115"/>
                    <a:pt x="39" y="115"/>
                    <a:pt x="39" y="115"/>
                  </a:cubicBezTo>
                  <a:cubicBezTo>
                    <a:pt x="39" y="115"/>
                    <a:pt x="39" y="116"/>
                    <a:pt x="39" y="117"/>
                  </a:cubicBezTo>
                  <a:cubicBezTo>
                    <a:pt x="36" y="135"/>
                    <a:pt x="36" y="135"/>
                    <a:pt x="36" y="135"/>
                  </a:cubicBezTo>
                  <a:cubicBezTo>
                    <a:pt x="45" y="133"/>
                    <a:pt x="45" y="133"/>
                    <a:pt x="45" y="133"/>
                  </a:cubicBezTo>
                  <a:cubicBezTo>
                    <a:pt x="45" y="109"/>
                    <a:pt x="45" y="109"/>
                    <a:pt x="45" y="109"/>
                  </a:cubicBezTo>
                  <a:cubicBezTo>
                    <a:pt x="26" y="68"/>
                    <a:pt x="26" y="68"/>
                    <a:pt x="26" y="68"/>
                  </a:cubicBezTo>
                  <a:cubicBezTo>
                    <a:pt x="26" y="38"/>
                    <a:pt x="26" y="38"/>
                    <a:pt x="26" y="38"/>
                  </a:cubicBezTo>
                  <a:cubicBezTo>
                    <a:pt x="0" y="0"/>
                    <a:pt x="0" y="0"/>
                    <a:pt x="0" y="0"/>
                  </a:cubicBezTo>
                  <a:close/>
                </a:path>
              </a:pathLst>
            </a:custGeom>
            <a:solidFill>
              <a:srgbClr val="DFE8E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z="1200">
                <a:solidFill>
                  <a:srgbClr val="000000"/>
                </a:solidFill>
                <a:latin typeface="Calibri" pitchFamily="34" charset="0"/>
              </a:endParaRPr>
            </a:p>
          </p:txBody>
        </p:sp>
        <p:sp>
          <p:nvSpPr>
            <p:cNvPr id="69" name="Freeform 40"/>
            <p:cNvSpPr>
              <a:spLocks/>
            </p:cNvSpPr>
            <p:nvPr/>
          </p:nvSpPr>
          <p:spPr bwMode="auto">
            <a:xfrm>
              <a:off x="4383" y="1522"/>
              <a:ext cx="98" cy="1001"/>
            </a:xfrm>
            <a:custGeom>
              <a:avLst/>
              <a:gdLst>
                <a:gd name="T0" fmla="*/ 30 w 42"/>
                <a:gd name="T1" fmla="*/ 65 h 423"/>
                <a:gd name="T2" fmla="*/ 18 w 42"/>
                <a:gd name="T3" fmla="*/ 0 h 423"/>
                <a:gd name="T4" fmla="*/ 18 w 42"/>
                <a:gd name="T5" fmla="*/ 80 h 423"/>
                <a:gd name="T6" fmla="*/ 11 w 42"/>
                <a:gd name="T7" fmla="*/ 189 h 423"/>
                <a:gd name="T8" fmla="*/ 15 w 42"/>
                <a:gd name="T9" fmla="*/ 266 h 423"/>
                <a:gd name="T10" fmla="*/ 25 w 42"/>
                <a:gd name="T11" fmla="*/ 343 h 423"/>
                <a:gd name="T12" fmla="*/ 29 w 42"/>
                <a:gd name="T13" fmla="*/ 391 h 423"/>
                <a:gd name="T14" fmla="*/ 0 w 42"/>
                <a:gd name="T15" fmla="*/ 414 h 423"/>
                <a:gd name="T16" fmla="*/ 0 w 42"/>
                <a:gd name="T17" fmla="*/ 423 h 423"/>
                <a:gd name="T18" fmla="*/ 38 w 42"/>
                <a:gd name="T19" fmla="*/ 401 h 423"/>
                <a:gd name="T20" fmla="*/ 42 w 42"/>
                <a:gd name="T21" fmla="*/ 396 h 423"/>
                <a:gd name="T22" fmla="*/ 23 w 42"/>
                <a:gd name="T23" fmla="*/ 256 h 423"/>
                <a:gd name="T24" fmla="*/ 22 w 42"/>
                <a:gd name="T25" fmla="*/ 247 h 423"/>
                <a:gd name="T26" fmla="*/ 30 w 42"/>
                <a:gd name="T27" fmla="*/ 65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23">
                  <a:moveTo>
                    <a:pt x="30" y="65"/>
                  </a:moveTo>
                  <a:cubicBezTo>
                    <a:pt x="18" y="0"/>
                    <a:pt x="18" y="0"/>
                    <a:pt x="18" y="0"/>
                  </a:cubicBezTo>
                  <a:cubicBezTo>
                    <a:pt x="18" y="80"/>
                    <a:pt x="18" y="80"/>
                    <a:pt x="18" y="80"/>
                  </a:cubicBezTo>
                  <a:cubicBezTo>
                    <a:pt x="11" y="189"/>
                    <a:pt x="11" y="189"/>
                    <a:pt x="11" y="189"/>
                  </a:cubicBezTo>
                  <a:cubicBezTo>
                    <a:pt x="15" y="266"/>
                    <a:pt x="15" y="266"/>
                    <a:pt x="15" y="266"/>
                  </a:cubicBezTo>
                  <a:cubicBezTo>
                    <a:pt x="25" y="343"/>
                    <a:pt x="25" y="343"/>
                    <a:pt x="25" y="343"/>
                  </a:cubicBezTo>
                  <a:cubicBezTo>
                    <a:pt x="29" y="391"/>
                    <a:pt x="29" y="391"/>
                    <a:pt x="29" y="391"/>
                  </a:cubicBezTo>
                  <a:cubicBezTo>
                    <a:pt x="0" y="414"/>
                    <a:pt x="0" y="414"/>
                    <a:pt x="0" y="414"/>
                  </a:cubicBezTo>
                  <a:cubicBezTo>
                    <a:pt x="0" y="423"/>
                    <a:pt x="0" y="423"/>
                    <a:pt x="0" y="423"/>
                  </a:cubicBezTo>
                  <a:cubicBezTo>
                    <a:pt x="13" y="423"/>
                    <a:pt x="26" y="416"/>
                    <a:pt x="38" y="401"/>
                  </a:cubicBezTo>
                  <a:cubicBezTo>
                    <a:pt x="39" y="399"/>
                    <a:pt x="40" y="398"/>
                    <a:pt x="42" y="396"/>
                  </a:cubicBezTo>
                  <a:cubicBezTo>
                    <a:pt x="23" y="256"/>
                    <a:pt x="23" y="256"/>
                    <a:pt x="23" y="256"/>
                  </a:cubicBezTo>
                  <a:cubicBezTo>
                    <a:pt x="22" y="247"/>
                    <a:pt x="22" y="247"/>
                    <a:pt x="22" y="247"/>
                  </a:cubicBezTo>
                  <a:cubicBezTo>
                    <a:pt x="30" y="65"/>
                    <a:pt x="30" y="65"/>
                    <a:pt x="30" y="65"/>
                  </a:cubicBezTo>
                  <a:close/>
                </a:path>
              </a:pathLst>
            </a:custGeom>
            <a:solidFill>
              <a:schemeClr val="bg1">
                <a:lumMod val="65000"/>
              </a:schemeClr>
            </a:solidFill>
            <a:ln>
              <a:noFill/>
            </a:ln>
            <a:extLst/>
          </p:spPr>
          <p:txBody>
            <a:bodyPr/>
            <a:lstStyle/>
            <a:p>
              <a:pPr fontAlgn="auto">
                <a:spcBef>
                  <a:spcPts val="0"/>
                </a:spcBef>
                <a:spcAft>
                  <a:spcPts val="0"/>
                </a:spcAft>
                <a:defRPr/>
              </a:pPr>
              <a:endParaRPr lang="zh-CN" altLang="en-US" sz="1200">
                <a:solidFill>
                  <a:prstClr val="black"/>
                </a:solidFill>
                <a:latin typeface="+mn-lt"/>
                <a:ea typeface="+mn-ea"/>
              </a:endParaRPr>
            </a:p>
          </p:txBody>
        </p:sp>
        <p:sp>
          <p:nvSpPr>
            <p:cNvPr id="70" name="Freeform 41"/>
            <p:cNvSpPr>
              <a:spLocks/>
            </p:cNvSpPr>
            <p:nvPr/>
          </p:nvSpPr>
          <p:spPr bwMode="auto">
            <a:xfrm>
              <a:off x="4057" y="951"/>
              <a:ext cx="245" cy="161"/>
            </a:xfrm>
            <a:custGeom>
              <a:avLst/>
              <a:gdLst>
                <a:gd name="T0" fmla="*/ 186 w 103"/>
                <a:gd name="T1" fmla="*/ 0 h 68"/>
                <a:gd name="T2" fmla="*/ 183 w 103"/>
                <a:gd name="T3" fmla="*/ 2 h 68"/>
                <a:gd name="T4" fmla="*/ 117 w 103"/>
                <a:gd name="T5" fmla="*/ 24 h 68"/>
                <a:gd name="T6" fmla="*/ 64 w 103"/>
                <a:gd name="T7" fmla="*/ 14 h 68"/>
                <a:gd name="T8" fmla="*/ 7 w 103"/>
                <a:gd name="T9" fmla="*/ 64 h 68"/>
                <a:gd name="T10" fmla="*/ 7 w 103"/>
                <a:gd name="T11" fmla="*/ 130 h 68"/>
                <a:gd name="T12" fmla="*/ 0 w 103"/>
                <a:gd name="T13" fmla="*/ 161 h 68"/>
                <a:gd name="T14" fmla="*/ 31 w 103"/>
                <a:gd name="T15" fmla="*/ 137 h 68"/>
                <a:gd name="T16" fmla="*/ 88 w 103"/>
                <a:gd name="T17" fmla="*/ 36 h 68"/>
                <a:gd name="T18" fmla="*/ 95 w 103"/>
                <a:gd name="T19" fmla="*/ 36 h 68"/>
                <a:gd name="T20" fmla="*/ 188 w 103"/>
                <a:gd name="T21" fmla="*/ 26 h 68"/>
                <a:gd name="T22" fmla="*/ 205 w 103"/>
                <a:gd name="T23" fmla="*/ 64 h 68"/>
                <a:gd name="T24" fmla="*/ 214 w 103"/>
                <a:gd name="T25" fmla="*/ 114 h 68"/>
                <a:gd name="T26" fmla="*/ 245 w 103"/>
                <a:gd name="T27" fmla="*/ 133 h 68"/>
                <a:gd name="T28" fmla="*/ 228 w 103"/>
                <a:gd name="T29" fmla="*/ 114 h 68"/>
                <a:gd name="T30" fmla="*/ 224 w 103"/>
                <a:gd name="T31" fmla="*/ 54 h 68"/>
                <a:gd name="T32" fmla="*/ 186 w 103"/>
                <a:gd name="T33" fmla="*/ 0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68"/>
                <a:gd name="T53" fmla="*/ 103 w 103"/>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68">
                  <a:moveTo>
                    <a:pt x="78" y="0"/>
                  </a:moveTo>
                  <a:cubicBezTo>
                    <a:pt x="77" y="0"/>
                    <a:pt x="77" y="0"/>
                    <a:pt x="77" y="1"/>
                  </a:cubicBezTo>
                  <a:cubicBezTo>
                    <a:pt x="70" y="7"/>
                    <a:pt x="60" y="10"/>
                    <a:pt x="49" y="10"/>
                  </a:cubicBezTo>
                  <a:cubicBezTo>
                    <a:pt x="42" y="10"/>
                    <a:pt x="35" y="8"/>
                    <a:pt x="27" y="6"/>
                  </a:cubicBezTo>
                  <a:cubicBezTo>
                    <a:pt x="14" y="7"/>
                    <a:pt x="6" y="14"/>
                    <a:pt x="3" y="27"/>
                  </a:cubicBezTo>
                  <a:cubicBezTo>
                    <a:pt x="3" y="55"/>
                    <a:pt x="3" y="55"/>
                    <a:pt x="3" y="55"/>
                  </a:cubicBezTo>
                  <a:cubicBezTo>
                    <a:pt x="0" y="68"/>
                    <a:pt x="0" y="68"/>
                    <a:pt x="0" y="68"/>
                  </a:cubicBezTo>
                  <a:cubicBezTo>
                    <a:pt x="13" y="58"/>
                    <a:pt x="13" y="58"/>
                    <a:pt x="13" y="58"/>
                  </a:cubicBezTo>
                  <a:cubicBezTo>
                    <a:pt x="9" y="30"/>
                    <a:pt x="17" y="16"/>
                    <a:pt x="37" y="15"/>
                  </a:cubicBezTo>
                  <a:cubicBezTo>
                    <a:pt x="38" y="15"/>
                    <a:pt x="39" y="15"/>
                    <a:pt x="40" y="15"/>
                  </a:cubicBezTo>
                  <a:cubicBezTo>
                    <a:pt x="60" y="24"/>
                    <a:pt x="73" y="22"/>
                    <a:pt x="79" y="11"/>
                  </a:cubicBezTo>
                  <a:cubicBezTo>
                    <a:pt x="86" y="27"/>
                    <a:pt x="86" y="27"/>
                    <a:pt x="86" y="27"/>
                  </a:cubicBezTo>
                  <a:cubicBezTo>
                    <a:pt x="90" y="48"/>
                    <a:pt x="90" y="48"/>
                    <a:pt x="90" y="48"/>
                  </a:cubicBezTo>
                  <a:cubicBezTo>
                    <a:pt x="103" y="56"/>
                    <a:pt x="103" y="56"/>
                    <a:pt x="103" y="56"/>
                  </a:cubicBezTo>
                  <a:cubicBezTo>
                    <a:pt x="96" y="48"/>
                    <a:pt x="96" y="48"/>
                    <a:pt x="96" y="48"/>
                  </a:cubicBezTo>
                  <a:cubicBezTo>
                    <a:pt x="94" y="23"/>
                    <a:pt x="94" y="23"/>
                    <a:pt x="94" y="23"/>
                  </a:cubicBezTo>
                  <a:cubicBezTo>
                    <a:pt x="95" y="7"/>
                    <a:pt x="90" y="0"/>
                    <a:pt x="78" y="0"/>
                  </a:cubicBezTo>
                  <a:close/>
                </a:path>
              </a:pathLst>
            </a:custGeom>
            <a:solidFill>
              <a:srgbClr val="A56E4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z="1200">
                <a:solidFill>
                  <a:srgbClr val="000000"/>
                </a:solidFill>
                <a:latin typeface="Calibri" pitchFamily="34" charset="0"/>
              </a:endParaRPr>
            </a:p>
          </p:txBody>
        </p:sp>
        <p:sp>
          <p:nvSpPr>
            <p:cNvPr id="71" name="Freeform 42"/>
            <p:cNvSpPr>
              <a:spLocks noEditPoints="1"/>
            </p:cNvSpPr>
            <p:nvPr/>
          </p:nvSpPr>
          <p:spPr bwMode="auto">
            <a:xfrm>
              <a:off x="4019" y="977"/>
              <a:ext cx="302" cy="334"/>
            </a:xfrm>
            <a:custGeom>
              <a:avLst/>
              <a:gdLst>
                <a:gd name="T0" fmla="*/ 243 w 127"/>
                <a:gd name="T1" fmla="*/ 38 h 141"/>
                <a:gd name="T2" fmla="*/ 226 w 127"/>
                <a:gd name="T3" fmla="*/ 0 h 141"/>
                <a:gd name="T4" fmla="*/ 133 w 127"/>
                <a:gd name="T5" fmla="*/ 9 h 141"/>
                <a:gd name="T6" fmla="*/ 126 w 127"/>
                <a:gd name="T7" fmla="*/ 9 h 141"/>
                <a:gd name="T8" fmla="*/ 69 w 127"/>
                <a:gd name="T9" fmla="*/ 111 h 141"/>
                <a:gd name="T10" fmla="*/ 38 w 127"/>
                <a:gd name="T11" fmla="*/ 135 h 141"/>
                <a:gd name="T12" fmla="*/ 36 w 127"/>
                <a:gd name="T13" fmla="*/ 140 h 141"/>
                <a:gd name="T14" fmla="*/ 36 w 127"/>
                <a:gd name="T15" fmla="*/ 135 h 141"/>
                <a:gd name="T16" fmla="*/ 24 w 127"/>
                <a:gd name="T17" fmla="*/ 97 h 141"/>
                <a:gd name="T18" fmla="*/ 2 w 127"/>
                <a:gd name="T19" fmla="*/ 97 h 141"/>
                <a:gd name="T20" fmla="*/ 7 w 127"/>
                <a:gd name="T21" fmla="*/ 135 h 141"/>
                <a:gd name="T22" fmla="*/ 10 w 127"/>
                <a:gd name="T23" fmla="*/ 137 h 141"/>
                <a:gd name="T24" fmla="*/ 43 w 127"/>
                <a:gd name="T25" fmla="*/ 175 h 141"/>
                <a:gd name="T26" fmla="*/ 43 w 127"/>
                <a:gd name="T27" fmla="*/ 201 h 141"/>
                <a:gd name="T28" fmla="*/ 45 w 127"/>
                <a:gd name="T29" fmla="*/ 223 h 141"/>
                <a:gd name="T30" fmla="*/ 238 w 127"/>
                <a:gd name="T31" fmla="*/ 235 h 141"/>
                <a:gd name="T32" fmla="*/ 278 w 127"/>
                <a:gd name="T33" fmla="*/ 137 h 141"/>
                <a:gd name="T34" fmla="*/ 278 w 127"/>
                <a:gd name="T35" fmla="*/ 161 h 141"/>
                <a:gd name="T36" fmla="*/ 300 w 127"/>
                <a:gd name="T37" fmla="*/ 97 h 141"/>
                <a:gd name="T38" fmla="*/ 300 w 127"/>
                <a:gd name="T39" fmla="*/ 95 h 141"/>
                <a:gd name="T40" fmla="*/ 283 w 127"/>
                <a:gd name="T41" fmla="*/ 71 h 141"/>
                <a:gd name="T42" fmla="*/ 283 w 127"/>
                <a:gd name="T43" fmla="*/ 107 h 141"/>
                <a:gd name="T44" fmla="*/ 252 w 127"/>
                <a:gd name="T45" fmla="*/ 88 h 141"/>
                <a:gd name="T46" fmla="*/ 243 w 127"/>
                <a:gd name="T47" fmla="*/ 38 h 141"/>
                <a:gd name="T48" fmla="*/ 74 w 127"/>
                <a:gd name="T49" fmla="*/ 128 h 141"/>
                <a:gd name="T50" fmla="*/ 74 w 127"/>
                <a:gd name="T51" fmla="*/ 185 h 141"/>
                <a:gd name="T52" fmla="*/ 157 w 127"/>
                <a:gd name="T53" fmla="*/ 287 h 141"/>
                <a:gd name="T54" fmla="*/ 55 w 127"/>
                <a:gd name="T55" fmla="*/ 201 h 141"/>
                <a:gd name="T56" fmla="*/ 55 w 127"/>
                <a:gd name="T57" fmla="*/ 144 h 141"/>
                <a:gd name="T58" fmla="*/ 74 w 127"/>
                <a:gd name="T59" fmla="*/ 128 h 14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7"/>
                <a:gd name="T91" fmla="*/ 0 h 141"/>
                <a:gd name="T92" fmla="*/ 127 w 127"/>
                <a:gd name="T93" fmla="*/ 141 h 14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7" h="141">
                  <a:moveTo>
                    <a:pt x="102" y="16"/>
                  </a:moveTo>
                  <a:cubicBezTo>
                    <a:pt x="95" y="0"/>
                    <a:pt x="95" y="0"/>
                    <a:pt x="95" y="0"/>
                  </a:cubicBezTo>
                  <a:cubicBezTo>
                    <a:pt x="89" y="11"/>
                    <a:pt x="76" y="13"/>
                    <a:pt x="56" y="4"/>
                  </a:cubicBezTo>
                  <a:cubicBezTo>
                    <a:pt x="55" y="4"/>
                    <a:pt x="54" y="4"/>
                    <a:pt x="53" y="4"/>
                  </a:cubicBezTo>
                  <a:cubicBezTo>
                    <a:pt x="33" y="5"/>
                    <a:pt x="25" y="19"/>
                    <a:pt x="29" y="47"/>
                  </a:cubicBezTo>
                  <a:cubicBezTo>
                    <a:pt x="16" y="57"/>
                    <a:pt x="16" y="57"/>
                    <a:pt x="16" y="57"/>
                  </a:cubicBezTo>
                  <a:cubicBezTo>
                    <a:pt x="15" y="59"/>
                    <a:pt x="15" y="59"/>
                    <a:pt x="15" y="59"/>
                  </a:cubicBezTo>
                  <a:cubicBezTo>
                    <a:pt x="15" y="57"/>
                    <a:pt x="15" y="57"/>
                    <a:pt x="15" y="57"/>
                  </a:cubicBezTo>
                  <a:cubicBezTo>
                    <a:pt x="10" y="41"/>
                    <a:pt x="10" y="41"/>
                    <a:pt x="10" y="41"/>
                  </a:cubicBezTo>
                  <a:cubicBezTo>
                    <a:pt x="5" y="38"/>
                    <a:pt x="2" y="38"/>
                    <a:pt x="1" y="41"/>
                  </a:cubicBezTo>
                  <a:cubicBezTo>
                    <a:pt x="0" y="44"/>
                    <a:pt x="1" y="49"/>
                    <a:pt x="3" y="57"/>
                  </a:cubicBezTo>
                  <a:cubicBezTo>
                    <a:pt x="3" y="57"/>
                    <a:pt x="4" y="58"/>
                    <a:pt x="4" y="58"/>
                  </a:cubicBezTo>
                  <a:cubicBezTo>
                    <a:pt x="6" y="66"/>
                    <a:pt x="10" y="71"/>
                    <a:pt x="18" y="74"/>
                  </a:cubicBezTo>
                  <a:cubicBezTo>
                    <a:pt x="18" y="85"/>
                    <a:pt x="18" y="85"/>
                    <a:pt x="18" y="85"/>
                  </a:cubicBezTo>
                  <a:cubicBezTo>
                    <a:pt x="18" y="88"/>
                    <a:pt x="18" y="91"/>
                    <a:pt x="19" y="94"/>
                  </a:cubicBezTo>
                  <a:cubicBezTo>
                    <a:pt x="60" y="139"/>
                    <a:pt x="87" y="141"/>
                    <a:pt x="100" y="99"/>
                  </a:cubicBezTo>
                  <a:cubicBezTo>
                    <a:pt x="117" y="58"/>
                    <a:pt x="117" y="58"/>
                    <a:pt x="117" y="58"/>
                  </a:cubicBezTo>
                  <a:cubicBezTo>
                    <a:pt x="117" y="61"/>
                    <a:pt x="117" y="64"/>
                    <a:pt x="117" y="68"/>
                  </a:cubicBezTo>
                  <a:cubicBezTo>
                    <a:pt x="124" y="64"/>
                    <a:pt x="127" y="55"/>
                    <a:pt x="126" y="41"/>
                  </a:cubicBezTo>
                  <a:cubicBezTo>
                    <a:pt x="126" y="41"/>
                    <a:pt x="126" y="40"/>
                    <a:pt x="126" y="40"/>
                  </a:cubicBezTo>
                  <a:cubicBezTo>
                    <a:pt x="124" y="32"/>
                    <a:pt x="121" y="29"/>
                    <a:pt x="119" y="30"/>
                  </a:cubicBezTo>
                  <a:cubicBezTo>
                    <a:pt x="119" y="45"/>
                    <a:pt x="119" y="45"/>
                    <a:pt x="119" y="45"/>
                  </a:cubicBezTo>
                  <a:cubicBezTo>
                    <a:pt x="106" y="37"/>
                    <a:pt x="106" y="37"/>
                    <a:pt x="106" y="37"/>
                  </a:cubicBezTo>
                  <a:cubicBezTo>
                    <a:pt x="102" y="16"/>
                    <a:pt x="102" y="16"/>
                    <a:pt x="102" y="16"/>
                  </a:cubicBezTo>
                  <a:close/>
                  <a:moveTo>
                    <a:pt x="31" y="54"/>
                  </a:moveTo>
                  <a:cubicBezTo>
                    <a:pt x="31" y="78"/>
                    <a:pt x="31" y="78"/>
                    <a:pt x="31" y="78"/>
                  </a:cubicBezTo>
                  <a:cubicBezTo>
                    <a:pt x="32" y="90"/>
                    <a:pt x="43" y="104"/>
                    <a:pt x="66" y="121"/>
                  </a:cubicBezTo>
                  <a:cubicBezTo>
                    <a:pt x="49" y="115"/>
                    <a:pt x="35" y="103"/>
                    <a:pt x="23" y="85"/>
                  </a:cubicBezTo>
                  <a:cubicBezTo>
                    <a:pt x="23" y="61"/>
                    <a:pt x="23" y="61"/>
                    <a:pt x="23" y="61"/>
                  </a:cubicBezTo>
                  <a:cubicBezTo>
                    <a:pt x="31" y="54"/>
                    <a:pt x="31" y="54"/>
                    <a:pt x="31" y="54"/>
                  </a:cubicBezTo>
                  <a:close/>
                </a:path>
              </a:pathLst>
            </a:custGeom>
            <a:solidFill>
              <a:srgbClr val="DCA56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z="1200">
                <a:solidFill>
                  <a:srgbClr val="000000"/>
                </a:solidFill>
                <a:latin typeface="Calibri" pitchFamily="34" charset="0"/>
              </a:endParaRPr>
            </a:p>
          </p:txBody>
        </p:sp>
        <p:sp>
          <p:nvSpPr>
            <p:cNvPr id="72" name="Freeform 43"/>
            <p:cNvSpPr>
              <a:spLocks/>
            </p:cNvSpPr>
            <p:nvPr/>
          </p:nvSpPr>
          <p:spPr bwMode="auto">
            <a:xfrm>
              <a:off x="4074" y="1105"/>
              <a:ext cx="102" cy="159"/>
            </a:xfrm>
            <a:custGeom>
              <a:avLst/>
              <a:gdLst>
                <a:gd name="T0" fmla="*/ 19 w 43"/>
                <a:gd name="T1" fmla="*/ 57 h 67"/>
                <a:gd name="T2" fmla="*/ 19 w 43"/>
                <a:gd name="T3" fmla="*/ 0 h 67"/>
                <a:gd name="T4" fmla="*/ 0 w 43"/>
                <a:gd name="T5" fmla="*/ 17 h 67"/>
                <a:gd name="T6" fmla="*/ 0 w 43"/>
                <a:gd name="T7" fmla="*/ 74 h 67"/>
                <a:gd name="T8" fmla="*/ 102 w 43"/>
                <a:gd name="T9" fmla="*/ 159 h 67"/>
                <a:gd name="T10" fmla="*/ 19 w 43"/>
                <a:gd name="T11" fmla="*/ 57 h 67"/>
                <a:gd name="T12" fmla="*/ 0 60000 65536"/>
                <a:gd name="T13" fmla="*/ 0 60000 65536"/>
                <a:gd name="T14" fmla="*/ 0 60000 65536"/>
                <a:gd name="T15" fmla="*/ 0 60000 65536"/>
                <a:gd name="T16" fmla="*/ 0 60000 65536"/>
                <a:gd name="T17" fmla="*/ 0 60000 65536"/>
                <a:gd name="T18" fmla="*/ 0 w 43"/>
                <a:gd name="T19" fmla="*/ 0 h 67"/>
                <a:gd name="T20" fmla="*/ 43 w 43"/>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43" h="67">
                  <a:moveTo>
                    <a:pt x="8" y="24"/>
                  </a:moveTo>
                  <a:cubicBezTo>
                    <a:pt x="8" y="0"/>
                    <a:pt x="8" y="0"/>
                    <a:pt x="8" y="0"/>
                  </a:cubicBezTo>
                  <a:cubicBezTo>
                    <a:pt x="0" y="7"/>
                    <a:pt x="0" y="7"/>
                    <a:pt x="0" y="7"/>
                  </a:cubicBezTo>
                  <a:cubicBezTo>
                    <a:pt x="0" y="31"/>
                    <a:pt x="0" y="31"/>
                    <a:pt x="0" y="31"/>
                  </a:cubicBezTo>
                  <a:cubicBezTo>
                    <a:pt x="12" y="49"/>
                    <a:pt x="26" y="61"/>
                    <a:pt x="43" y="67"/>
                  </a:cubicBezTo>
                  <a:cubicBezTo>
                    <a:pt x="20" y="50"/>
                    <a:pt x="9" y="36"/>
                    <a:pt x="8" y="24"/>
                  </a:cubicBezTo>
                  <a:close/>
                </a:path>
              </a:pathLst>
            </a:custGeom>
            <a:solidFill>
              <a:srgbClr val="F3DDC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z="1200">
                <a:solidFill>
                  <a:srgbClr val="000000"/>
                </a:solidFill>
                <a:latin typeface="Calibri" pitchFamily="34" charset="0"/>
              </a:endParaRPr>
            </a:p>
          </p:txBody>
        </p:sp>
        <p:sp>
          <p:nvSpPr>
            <p:cNvPr id="73" name="Freeform 44"/>
            <p:cNvSpPr>
              <a:spLocks/>
            </p:cNvSpPr>
            <p:nvPr/>
          </p:nvSpPr>
          <p:spPr bwMode="auto">
            <a:xfrm>
              <a:off x="4005" y="845"/>
              <a:ext cx="297" cy="213"/>
            </a:xfrm>
            <a:custGeom>
              <a:avLst/>
              <a:gdLst>
                <a:gd name="T0" fmla="*/ 169 w 125"/>
                <a:gd name="T1" fmla="*/ 130 h 90"/>
                <a:gd name="T2" fmla="*/ 235 w 125"/>
                <a:gd name="T3" fmla="*/ 76 h 90"/>
                <a:gd name="T4" fmla="*/ 228 w 125"/>
                <a:gd name="T5" fmla="*/ 7 h 90"/>
                <a:gd name="T6" fmla="*/ 29 w 125"/>
                <a:gd name="T7" fmla="*/ 99 h 90"/>
                <a:gd name="T8" fmla="*/ 2 w 125"/>
                <a:gd name="T9" fmla="*/ 140 h 90"/>
                <a:gd name="T10" fmla="*/ 12 w 125"/>
                <a:gd name="T11" fmla="*/ 213 h 90"/>
                <a:gd name="T12" fmla="*/ 43 w 125"/>
                <a:gd name="T13" fmla="*/ 204 h 90"/>
                <a:gd name="T14" fmla="*/ 43 w 125"/>
                <a:gd name="T15" fmla="*/ 147 h 90"/>
                <a:gd name="T16" fmla="*/ 116 w 125"/>
                <a:gd name="T17" fmla="*/ 121 h 90"/>
                <a:gd name="T18" fmla="*/ 169 w 125"/>
                <a:gd name="T19" fmla="*/ 13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
                <a:gd name="T31" fmla="*/ 0 h 90"/>
                <a:gd name="T32" fmla="*/ 125 w 125"/>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 h="90">
                  <a:moveTo>
                    <a:pt x="71" y="55"/>
                  </a:moveTo>
                  <a:cubicBezTo>
                    <a:pt x="84" y="50"/>
                    <a:pt x="94" y="42"/>
                    <a:pt x="99" y="32"/>
                  </a:cubicBezTo>
                  <a:cubicBezTo>
                    <a:pt x="125" y="38"/>
                    <a:pt x="124" y="28"/>
                    <a:pt x="96" y="3"/>
                  </a:cubicBezTo>
                  <a:cubicBezTo>
                    <a:pt x="40" y="0"/>
                    <a:pt x="11" y="13"/>
                    <a:pt x="12" y="42"/>
                  </a:cubicBezTo>
                  <a:cubicBezTo>
                    <a:pt x="5" y="43"/>
                    <a:pt x="1" y="48"/>
                    <a:pt x="1" y="59"/>
                  </a:cubicBezTo>
                  <a:cubicBezTo>
                    <a:pt x="0" y="64"/>
                    <a:pt x="2" y="75"/>
                    <a:pt x="5" y="90"/>
                  </a:cubicBezTo>
                  <a:cubicBezTo>
                    <a:pt x="18" y="86"/>
                    <a:pt x="18" y="86"/>
                    <a:pt x="18" y="86"/>
                  </a:cubicBezTo>
                  <a:cubicBezTo>
                    <a:pt x="18" y="62"/>
                    <a:pt x="18" y="62"/>
                    <a:pt x="18" y="62"/>
                  </a:cubicBezTo>
                  <a:cubicBezTo>
                    <a:pt x="24" y="50"/>
                    <a:pt x="35" y="46"/>
                    <a:pt x="49" y="51"/>
                  </a:cubicBezTo>
                  <a:cubicBezTo>
                    <a:pt x="57" y="53"/>
                    <a:pt x="64" y="55"/>
                    <a:pt x="71" y="55"/>
                  </a:cubicBezTo>
                  <a:close/>
                </a:path>
              </a:pathLst>
            </a:custGeom>
            <a:solidFill>
              <a:srgbClr val="3333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z="1200">
                <a:solidFill>
                  <a:srgbClr val="000000"/>
                </a:solidFill>
                <a:latin typeface="Calibri" pitchFamily="34" charset="0"/>
              </a:endParaRPr>
            </a:p>
          </p:txBody>
        </p:sp>
        <p:sp>
          <p:nvSpPr>
            <p:cNvPr id="74" name="Freeform 45"/>
            <p:cNvSpPr>
              <a:spLocks/>
            </p:cNvSpPr>
            <p:nvPr/>
          </p:nvSpPr>
          <p:spPr bwMode="auto">
            <a:xfrm>
              <a:off x="4017" y="954"/>
              <a:ext cx="104" cy="158"/>
            </a:xfrm>
            <a:custGeom>
              <a:avLst/>
              <a:gdLst>
                <a:gd name="T0" fmla="*/ 31 w 44"/>
                <a:gd name="T1" fmla="*/ 38 h 67"/>
                <a:gd name="T2" fmla="*/ 31 w 44"/>
                <a:gd name="T3" fmla="*/ 94 h 67"/>
                <a:gd name="T4" fmla="*/ 0 w 44"/>
                <a:gd name="T5" fmla="*/ 104 h 67"/>
                <a:gd name="T6" fmla="*/ 5 w 44"/>
                <a:gd name="T7" fmla="*/ 120 h 67"/>
                <a:gd name="T8" fmla="*/ 26 w 44"/>
                <a:gd name="T9" fmla="*/ 120 h 67"/>
                <a:gd name="T10" fmla="*/ 38 w 44"/>
                <a:gd name="T11" fmla="*/ 158 h 67"/>
                <a:gd name="T12" fmla="*/ 40 w 44"/>
                <a:gd name="T13" fmla="*/ 158 h 67"/>
                <a:gd name="T14" fmla="*/ 47 w 44"/>
                <a:gd name="T15" fmla="*/ 127 h 67"/>
                <a:gd name="T16" fmla="*/ 47 w 44"/>
                <a:gd name="T17" fmla="*/ 61 h 67"/>
                <a:gd name="T18" fmla="*/ 104 w 44"/>
                <a:gd name="T19" fmla="*/ 12 h 67"/>
                <a:gd name="T20" fmla="*/ 31 w 44"/>
                <a:gd name="T21" fmla="*/ 38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
                <a:gd name="T34" fmla="*/ 0 h 67"/>
                <a:gd name="T35" fmla="*/ 44 w 44"/>
                <a:gd name="T36" fmla="*/ 67 h 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 h="67">
                  <a:moveTo>
                    <a:pt x="13" y="16"/>
                  </a:moveTo>
                  <a:cubicBezTo>
                    <a:pt x="13" y="40"/>
                    <a:pt x="13" y="40"/>
                    <a:pt x="13" y="40"/>
                  </a:cubicBezTo>
                  <a:cubicBezTo>
                    <a:pt x="0" y="44"/>
                    <a:pt x="0" y="44"/>
                    <a:pt x="0" y="44"/>
                  </a:cubicBezTo>
                  <a:cubicBezTo>
                    <a:pt x="1" y="46"/>
                    <a:pt x="1" y="49"/>
                    <a:pt x="2" y="51"/>
                  </a:cubicBezTo>
                  <a:cubicBezTo>
                    <a:pt x="3" y="48"/>
                    <a:pt x="6" y="48"/>
                    <a:pt x="11" y="51"/>
                  </a:cubicBezTo>
                  <a:cubicBezTo>
                    <a:pt x="16" y="67"/>
                    <a:pt x="16" y="67"/>
                    <a:pt x="16" y="67"/>
                  </a:cubicBezTo>
                  <a:cubicBezTo>
                    <a:pt x="17" y="67"/>
                    <a:pt x="17" y="67"/>
                    <a:pt x="17" y="67"/>
                  </a:cubicBezTo>
                  <a:cubicBezTo>
                    <a:pt x="20" y="54"/>
                    <a:pt x="20" y="54"/>
                    <a:pt x="20" y="54"/>
                  </a:cubicBezTo>
                  <a:cubicBezTo>
                    <a:pt x="20" y="26"/>
                    <a:pt x="20" y="26"/>
                    <a:pt x="20" y="26"/>
                  </a:cubicBezTo>
                  <a:cubicBezTo>
                    <a:pt x="23" y="13"/>
                    <a:pt x="31" y="6"/>
                    <a:pt x="44" y="5"/>
                  </a:cubicBezTo>
                  <a:cubicBezTo>
                    <a:pt x="30" y="0"/>
                    <a:pt x="19" y="4"/>
                    <a:pt x="13" y="16"/>
                  </a:cubicBezTo>
                  <a:close/>
                </a:path>
              </a:pathLst>
            </a:custGeom>
            <a:solidFill>
              <a:srgbClr val="11111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z="1200">
                <a:solidFill>
                  <a:srgbClr val="000000"/>
                </a:solidFill>
                <a:latin typeface="Calibri" pitchFamily="34" charset="0"/>
              </a:endParaRPr>
            </a:p>
          </p:txBody>
        </p:sp>
        <p:sp>
          <p:nvSpPr>
            <p:cNvPr id="75" name="Freeform 46"/>
            <p:cNvSpPr>
              <a:spLocks/>
            </p:cNvSpPr>
            <p:nvPr/>
          </p:nvSpPr>
          <p:spPr bwMode="auto">
            <a:xfrm>
              <a:off x="4055" y="1112"/>
              <a:ext cx="2" cy="5"/>
            </a:xfrm>
            <a:custGeom>
              <a:avLst/>
              <a:gdLst>
                <a:gd name="T0" fmla="*/ 0 w 2"/>
                <a:gd name="T1" fmla="*/ 0 h 5"/>
                <a:gd name="T2" fmla="*/ 0 w 2"/>
                <a:gd name="T3" fmla="*/ 5 h 5"/>
                <a:gd name="T4" fmla="*/ 2 w 2"/>
                <a:gd name="T5" fmla="*/ 0 h 5"/>
                <a:gd name="T6" fmla="*/ 0 w 2"/>
                <a:gd name="T7" fmla="*/ 0 h 5"/>
                <a:gd name="T8" fmla="*/ 0 w 2"/>
                <a:gd name="T9" fmla="*/ 0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0" y="0"/>
                  </a:moveTo>
                  <a:lnTo>
                    <a:pt x="0" y="5"/>
                  </a:lnTo>
                  <a:lnTo>
                    <a:pt x="2" y="0"/>
                  </a:lnTo>
                  <a:lnTo>
                    <a:pt x="0" y="0"/>
                  </a:lnTo>
                  <a:close/>
                </a:path>
              </a:pathLst>
            </a:custGeom>
            <a:solidFill>
              <a:srgbClr val="3333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z="1200">
                <a:solidFill>
                  <a:srgbClr val="000000"/>
                </a:solidFill>
                <a:latin typeface="Calibri" pitchFamily="34" charset="0"/>
              </a:endParaRPr>
            </a:p>
          </p:txBody>
        </p:sp>
        <p:sp>
          <p:nvSpPr>
            <p:cNvPr id="76" name="Freeform 47"/>
            <p:cNvSpPr>
              <a:spLocks/>
            </p:cNvSpPr>
            <p:nvPr/>
          </p:nvSpPr>
          <p:spPr bwMode="auto">
            <a:xfrm>
              <a:off x="4038" y="1246"/>
              <a:ext cx="117" cy="185"/>
            </a:xfrm>
            <a:custGeom>
              <a:avLst/>
              <a:gdLst>
                <a:gd name="T0" fmla="*/ 0 w 49"/>
                <a:gd name="T1" fmla="*/ 10 h 78"/>
                <a:gd name="T2" fmla="*/ 2 w 49"/>
                <a:gd name="T3" fmla="*/ 16 h 78"/>
                <a:gd name="T4" fmla="*/ 26 w 49"/>
                <a:gd name="T5" fmla="*/ 78 h 78"/>
                <a:gd name="T6" fmla="*/ 49 w 49"/>
                <a:gd name="T7" fmla="*/ 57 h 78"/>
                <a:gd name="T8" fmla="*/ 11 w 49"/>
                <a:gd name="T9" fmla="*/ 11 h 78"/>
                <a:gd name="T10" fmla="*/ 11 w 49"/>
                <a:gd name="T11" fmla="*/ 0 h 78"/>
                <a:gd name="T12" fmla="*/ 0 w 49"/>
                <a:gd name="T13" fmla="*/ 10 h 78"/>
              </a:gdLst>
              <a:ahLst/>
              <a:cxnLst>
                <a:cxn ang="0">
                  <a:pos x="T0" y="T1"/>
                </a:cxn>
                <a:cxn ang="0">
                  <a:pos x="T2" y="T3"/>
                </a:cxn>
                <a:cxn ang="0">
                  <a:pos x="T4" y="T5"/>
                </a:cxn>
                <a:cxn ang="0">
                  <a:pos x="T6" y="T7"/>
                </a:cxn>
                <a:cxn ang="0">
                  <a:pos x="T8" y="T9"/>
                </a:cxn>
                <a:cxn ang="0">
                  <a:pos x="T10" y="T11"/>
                </a:cxn>
                <a:cxn ang="0">
                  <a:pos x="T12" y="T13"/>
                </a:cxn>
              </a:cxnLst>
              <a:rect l="0" t="0" r="r" b="b"/>
              <a:pathLst>
                <a:path w="49" h="78">
                  <a:moveTo>
                    <a:pt x="0" y="10"/>
                  </a:moveTo>
                  <a:cubicBezTo>
                    <a:pt x="2" y="16"/>
                    <a:pt x="2" y="16"/>
                    <a:pt x="2" y="16"/>
                  </a:cubicBezTo>
                  <a:cubicBezTo>
                    <a:pt x="26" y="78"/>
                    <a:pt x="26" y="78"/>
                    <a:pt x="26" y="78"/>
                  </a:cubicBezTo>
                  <a:cubicBezTo>
                    <a:pt x="31" y="68"/>
                    <a:pt x="39" y="61"/>
                    <a:pt x="49" y="57"/>
                  </a:cubicBezTo>
                  <a:cubicBezTo>
                    <a:pt x="11" y="11"/>
                    <a:pt x="11" y="11"/>
                    <a:pt x="11" y="11"/>
                  </a:cubicBezTo>
                  <a:cubicBezTo>
                    <a:pt x="11" y="0"/>
                    <a:pt x="11" y="0"/>
                    <a:pt x="11" y="0"/>
                  </a:cubicBezTo>
                  <a:cubicBezTo>
                    <a:pt x="0" y="10"/>
                    <a:pt x="0" y="10"/>
                    <a:pt x="0" y="10"/>
                  </a:cubicBezTo>
                  <a:close/>
                </a:path>
              </a:pathLst>
            </a:custGeom>
            <a:solidFill>
              <a:schemeClr val="bg1">
                <a:lumMod val="75000"/>
              </a:schemeClr>
            </a:solidFill>
            <a:ln>
              <a:noFill/>
            </a:ln>
            <a:extLst/>
          </p:spPr>
          <p:txBody>
            <a:bodyPr/>
            <a:lstStyle/>
            <a:p>
              <a:pPr fontAlgn="auto">
                <a:spcBef>
                  <a:spcPts val="0"/>
                </a:spcBef>
                <a:spcAft>
                  <a:spcPts val="0"/>
                </a:spcAft>
                <a:defRPr/>
              </a:pPr>
              <a:endParaRPr lang="zh-CN" altLang="en-US" sz="1200">
                <a:solidFill>
                  <a:prstClr val="black"/>
                </a:solidFill>
                <a:latin typeface="+mn-lt"/>
                <a:ea typeface="+mn-ea"/>
              </a:endParaRPr>
            </a:p>
          </p:txBody>
        </p:sp>
        <p:sp>
          <p:nvSpPr>
            <p:cNvPr id="77" name="Freeform 48"/>
            <p:cNvSpPr>
              <a:spLocks/>
            </p:cNvSpPr>
            <p:nvPr/>
          </p:nvSpPr>
          <p:spPr bwMode="auto">
            <a:xfrm>
              <a:off x="4064" y="1115"/>
              <a:ext cx="233" cy="381"/>
            </a:xfrm>
            <a:custGeom>
              <a:avLst/>
              <a:gdLst>
                <a:gd name="T0" fmla="*/ 0 w 98"/>
                <a:gd name="T1" fmla="*/ 85 h 161"/>
                <a:gd name="T2" fmla="*/ 43 w 98"/>
                <a:gd name="T3" fmla="*/ 142 h 161"/>
                <a:gd name="T4" fmla="*/ 74 w 98"/>
                <a:gd name="T5" fmla="*/ 173 h 161"/>
                <a:gd name="T6" fmla="*/ 178 w 98"/>
                <a:gd name="T7" fmla="*/ 173 h 161"/>
                <a:gd name="T8" fmla="*/ 183 w 98"/>
                <a:gd name="T9" fmla="*/ 166 h 161"/>
                <a:gd name="T10" fmla="*/ 183 w 98"/>
                <a:gd name="T11" fmla="*/ 256 h 161"/>
                <a:gd name="T12" fmla="*/ 197 w 98"/>
                <a:gd name="T13" fmla="*/ 277 h 161"/>
                <a:gd name="T14" fmla="*/ 174 w 98"/>
                <a:gd name="T15" fmla="*/ 362 h 161"/>
                <a:gd name="T16" fmla="*/ 188 w 98"/>
                <a:gd name="T17" fmla="*/ 381 h 161"/>
                <a:gd name="T18" fmla="*/ 228 w 98"/>
                <a:gd name="T19" fmla="*/ 256 h 161"/>
                <a:gd name="T20" fmla="*/ 214 w 98"/>
                <a:gd name="T21" fmla="*/ 227 h 161"/>
                <a:gd name="T22" fmla="*/ 207 w 98"/>
                <a:gd name="T23" fmla="*/ 140 h 161"/>
                <a:gd name="T24" fmla="*/ 207 w 98"/>
                <a:gd name="T25" fmla="*/ 121 h 161"/>
                <a:gd name="T26" fmla="*/ 214 w 98"/>
                <a:gd name="T27" fmla="*/ 111 h 161"/>
                <a:gd name="T28" fmla="*/ 233 w 98"/>
                <a:gd name="T29" fmla="*/ 24 h 161"/>
                <a:gd name="T30" fmla="*/ 233 w 98"/>
                <a:gd name="T31" fmla="*/ 0 h 161"/>
                <a:gd name="T32" fmla="*/ 193 w 98"/>
                <a:gd name="T33" fmla="*/ 97 h 161"/>
                <a:gd name="T34" fmla="*/ 0 w 98"/>
                <a:gd name="T35" fmla="*/ 85 h 16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8"/>
                <a:gd name="T55" fmla="*/ 0 h 161"/>
                <a:gd name="T56" fmla="*/ 98 w 98"/>
                <a:gd name="T57" fmla="*/ 161 h 16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8" h="161">
                  <a:moveTo>
                    <a:pt x="0" y="36"/>
                  </a:moveTo>
                  <a:cubicBezTo>
                    <a:pt x="3" y="45"/>
                    <a:pt x="9" y="53"/>
                    <a:pt x="18" y="60"/>
                  </a:cubicBezTo>
                  <a:cubicBezTo>
                    <a:pt x="31" y="73"/>
                    <a:pt x="31" y="73"/>
                    <a:pt x="31" y="73"/>
                  </a:cubicBezTo>
                  <a:cubicBezTo>
                    <a:pt x="47" y="88"/>
                    <a:pt x="62" y="88"/>
                    <a:pt x="75" y="73"/>
                  </a:cubicBezTo>
                  <a:cubicBezTo>
                    <a:pt x="77" y="70"/>
                    <a:pt x="77" y="70"/>
                    <a:pt x="77" y="70"/>
                  </a:cubicBezTo>
                  <a:cubicBezTo>
                    <a:pt x="77" y="108"/>
                    <a:pt x="77" y="108"/>
                    <a:pt x="77" y="108"/>
                  </a:cubicBezTo>
                  <a:cubicBezTo>
                    <a:pt x="83" y="117"/>
                    <a:pt x="83" y="117"/>
                    <a:pt x="83" y="117"/>
                  </a:cubicBezTo>
                  <a:cubicBezTo>
                    <a:pt x="73" y="153"/>
                    <a:pt x="73" y="153"/>
                    <a:pt x="73" y="153"/>
                  </a:cubicBezTo>
                  <a:cubicBezTo>
                    <a:pt x="79" y="161"/>
                    <a:pt x="79" y="161"/>
                    <a:pt x="79" y="161"/>
                  </a:cubicBezTo>
                  <a:cubicBezTo>
                    <a:pt x="96" y="108"/>
                    <a:pt x="96" y="108"/>
                    <a:pt x="96" y="108"/>
                  </a:cubicBezTo>
                  <a:cubicBezTo>
                    <a:pt x="90" y="96"/>
                    <a:pt x="90" y="96"/>
                    <a:pt x="90" y="96"/>
                  </a:cubicBezTo>
                  <a:cubicBezTo>
                    <a:pt x="87" y="59"/>
                    <a:pt x="87" y="59"/>
                    <a:pt x="87" y="59"/>
                  </a:cubicBezTo>
                  <a:cubicBezTo>
                    <a:pt x="87" y="51"/>
                    <a:pt x="87" y="51"/>
                    <a:pt x="87" y="51"/>
                  </a:cubicBezTo>
                  <a:cubicBezTo>
                    <a:pt x="90" y="47"/>
                    <a:pt x="90" y="47"/>
                    <a:pt x="90" y="47"/>
                  </a:cubicBezTo>
                  <a:cubicBezTo>
                    <a:pt x="95" y="35"/>
                    <a:pt x="97" y="23"/>
                    <a:pt x="98" y="10"/>
                  </a:cubicBezTo>
                  <a:cubicBezTo>
                    <a:pt x="98" y="6"/>
                    <a:pt x="98" y="3"/>
                    <a:pt x="98" y="0"/>
                  </a:cubicBezTo>
                  <a:cubicBezTo>
                    <a:pt x="81" y="41"/>
                    <a:pt x="81" y="41"/>
                    <a:pt x="81" y="41"/>
                  </a:cubicBezTo>
                  <a:cubicBezTo>
                    <a:pt x="68" y="83"/>
                    <a:pt x="41" y="81"/>
                    <a:pt x="0" y="36"/>
                  </a:cubicBezTo>
                  <a:close/>
                </a:path>
              </a:pathLst>
            </a:custGeom>
            <a:solidFill>
              <a:srgbClr val="A56E4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z="1200">
                <a:solidFill>
                  <a:srgbClr val="000000"/>
                </a:solidFill>
                <a:latin typeface="Calibri" pitchFamily="34" charset="0"/>
              </a:endParaRPr>
            </a:p>
          </p:txBody>
        </p:sp>
        <p:sp>
          <p:nvSpPr>
            <p:cNvPr id="78" name="Freeform 49"/>
            <p:cNvSpPr>
              <a:spLocks/>
            </p:cNvSpPr>
            <p:nvPr/>
          </p:nvSpPr>
          <p:spPr bwMode="auto">
            <a:xfrm>
              <a:off x="4064" y="1200"/>
              <a:ext cx="198" cy="277"/>
            </a:xfrm>
            <a:custGeom>
              <a:avLst/>
              <a:gdLst>
                <a:gd name="T0" fmla="*/ 43 w 83"/>
                <a:gd name="T1" fmla="*/ 57 h 117"/>
                <a:gd name="T2" fmla="*/ 0 w 83"/>
                <a:gd name="T3" fmla="*/ 0 h 117"/>
                <a:gd name="T4" fmla="*/ 0 w 83"/>
                <a:gd name="T5" fmla="*/ 47 h 117"/>
                <a:gd name="T6" fmla="*/ 0 w 83"/>
                <a:gd name="T7" fmla="*/ 73 h 117"/>
                <a:gd name="T8" fmla="*/ 91 w 83"/>
                <a:gd name="T9" fmla="*/ 182 h 117"/>
                <a:gd name="T10" fmla="*/ 174 w 83"/>
                <a:gd name="T11" fmla="*/ 277 h 117"/>
                <a:gd name="T12" fmla="*/ 198 w 83"/>
                <a:gd name="T13" fmla="*/ 192 h 117"/>
                <a:gd name="T14" fmla="*/ 184 w 83"/>
                <a:gd name="T15" fmla="*/ 170 h 117"/>
                <a:gd name="T16" fmla="*/ 184 w 83"/>
                <a:gd name="T17" fmla="*/ 80 h 117"/>
                <a:gd name="T18" fmla="*/ 179 w 83"/>
                <a:gd name="T19" fmla="*/ 88 h 117"/>
                <a:gd name="T20" fmla="*/ 74 w 83"/>
                <a:gd name="T21" fmla="*/ 88 h 117"/>
                <a:gd name="T22" fmla="*/ 43 w 83"/>
                <a:gd name="T23" fmla="*/ 57 h 1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3"/>
                <a:gd name="T37" fmla="*/ 0 h 117"/>
                <a:gd name="T38" fmla="*/ 83 w 83"/>
                <a:gd name="T39" fmla="*/ 117 h 1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3" h="117">
                  <a:moveTo>
                    <a:pt x="18" y="24"/>
                  </a:moveTo>
                  <a:cubicBezTo>
                    <a:pt x="9" y="17"/>
                    <a:pt x="3" y="9"/>
                    <a:pt x="0" y="0"/>
                  </a:cubicBezTo>
                  <a:cubicBezTo>
                    <a:pt x="0" y="20"/>
                    <a:pt x="0" y="20"/>
                    <a:pt x="0" y="20"/>
                  </a:cubicBezTo>
                  <a:cubicBezTo>
                    <a:pt x="0" y="31"/>
                    <a:pt x="0" y="31"/>
                    <a:pt x="0" y="31"/>
                  </a:cubicBezTo>
                  <a:cubicBezTo>
                    <a:pt x="38" y="77"/>
                    <a:pt x="38" y="77"/>
                    <a:pt x="38" y="77"/>
                  </a:cubicBezTo>
                  <a:cubicBezTo>
                    <a:pt x="73" y="117"/>
                    <a:pt x="73" y="117"/>
                    <a:pt x="73" y="117"/>
                  </a:cubicBezTo>
                  <a:cubicBezTo>
                    <a:pt x="83" y="81"/>
                    <a:pt x="83" y="81"/>
                    <a:pt x="83" y="81"/>
                  </a:cubicBezTo>
                  <a:cubicBezTo>
                    <a:pt x="77" y="72"/>
                    <a:pt x="77" y="72"/>
                    <a:pt x="77" y="72"/>
                  </a:cubicBezTo>
                  <a:cubicBezTo>
                    <a:pt x="77" y="34"/>
                    <a:pt x="77" y="34"/>
                    <a:pt x="77" y="34"/>
                  </a:cubicBezTo>
                  <a:cubicBezTo>
                    <a:pt x="75" y="37"/>
                    <a:pt x="75" y="37"/>
                    <a:pt x="75" y="37"/>
                  </a:cubicBezTo>
                  <a:cubicBezTo>
                    <a:pt x="62" y="52"/>
                    <a:pt x="47" y="52"/>
                    <a:pt x="31" y="37"/>
                  </a:cubicBezTo>
                  <a:cubicBezTo>
                    <a:pt x="18" y="24"/>
                    <a:pt x="18" y="24"/>
                    <a:pt x="18" y="24"/>
                  </a:cubicBezTo>
                  <a:close/>
                </a:path>
              </a:pathLst>
            </a:custGeom>
            <a:solidFill>
              <a:srgbClr val="DCA56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z="1200">
                <a:solidFill>
                  <a:srgbClr val="000000"/>
                </a:solidFill>
                <a:latin typeface="Calibri" pitchFamily="34" charset="0"/>
              </a:endParaRPr>
            </a:p>
          </p:txBody>
        </p:sp>
        <p:sp>
          <p:nvSpPr>
            <p:cNvPr id="79" name="Freeform 50"/>
            <p:cNvSpPr>
              <a:spLocks/>
            </p:cNvSpPr>
            <p:nvPr/>
          </p:nvSpPr>
          <p:spPr bwMode="auto">
            <a:xfrm>
              <a:off x="4271" y="1254"/>
              <a:ext cx="68" cy="164"/>
            </a:xfrm>
            <a:custGeom>
              <a:avLst/>
              <a:gdLst>
                <a:gd name="T0" fmla="*/ 45 w 69"/>
                <a:gd name="T1" fmla="*/ 67 h 164"/>
                <a:gd name="T2" fmla="*/ 36 w 69"/>
                <a:gd name="T3" fmla="*/ 38 h 164"/>
                <a:gd name="T4" fmla="*/ 0 w 69"/>
                <a:gd name="T5" fmla="*/ 0 h 164"/>
                <a:gd name="T6" fmla="*/ 7 w 69"/>
                <a:gd name="T7" fmla="*/ 88 h 164"/>
                <a:gd name="T8" fmla="*/ 21 w 69"/>
                <a:gd name="T9" fmla="*/ 116 h 164"/>
                <a:gd name="T10" fmla="*/ 69 w 69"/>
                <a:gd name="T11" fmla="*/ 164 h 164"/>
                <a:gd name="T12" fmla="*/ 45 w 69"/>
                <a:gd name="T13" fmla="*/ 67 h 164"/>
                <a:gd name="T14" fmla="*/ 45 w 69"/>
                <a:gd name="T15" fmla="*/ 67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164">
                  <a:moveTo>
                    <a:pt x="45" y="67"/>
                  </a:moveTo>
                  <a:lnTo>
                    <a:pt x="36" y="38"/>
                  </a:lnTo>
                  <a:lnTo>
                    <a:pt x="0" y="0"/>
                  </a:lnTo>
                  <a:lnTo>
                    <a:pt x="7" y="88"/>
                  </a:lnTo>
                  <a:lnTo>
                    <a:pt x="21" y="116"/>
                  </a:lnTo>
                  <a:lnTo>
                    <a:pt x="69" y="164"/>
                  </a:lnTo>
                  <a:lnTo>
                    <a:pt x="45" y="67"/>
                  </a:lnTo>
                  <a:lnTo>
                    <a:pt x="45" y="67"/>
                  </a:lnTo>
                  <a:close/>
                </a:path>
              </a:pathLst>
            </a:custGeom>
            <a:solidFill>
              <a:schemeClr val="bg1">
                <a:lumMod val="75000"/>
              </a:schemeClr>
            </a:solidFill>
            <a:ln>
              <a:noFill/>
            </a:ln>
            <a:extLst/>
          </p:spPr>
          <p:txBody>
            <a:bodyPr/>
            <a:lstStyle/>
            <a:p>
              <a:pPr fontAlgn="auto">
                <a:spcBef>
                  <a:spcPts val="0"/>
                </a:spcBef>
                <a:spcAft>
                  <a:spcPts val="0"/>
                </a:spcAft>
                <a:defRPr/>
              </a:pPr>
              <a:endParaRPr lang="zh-CN" altLang="en-US" sz="1200">
                <a:solidFill>
                  <a:prstClr val="black"/>
                </a:solidFill>
                <a:latin typeface="+mn-lt"/>
                <a:ea typeface="+mn-ea"/>
              </a:endParaRPr>
            </a:p>
          </p:txBody>
        </p:sp>
        <p:sp>
          <p:nvSpPr>
            <p:cNvPr id="80" name="Freeform 51"/>
            <p:cNvSpPr>
              <a:spLocks noEditPoints="1"/>
            </p:cNvSpPr>
            <p:nvPr/>
          </p:nvSpPr>
          <p:spPr bwMode="auto">
            <a:xfrm>
              <a:off x="3654" y="1297"/>
              <a:ext cx="717" cy="1172"/>
            </a:xfrm>
            <a:custGeom>
              <a:avLst/>
              <a:gdLst>
                <a:gd name="T0" fmla="*/ 158 w 302"/>
                <a:gd name="T1" fmla="*/ 0 h 495"/>
                <a:gd name="T2" fmla="*/ 5 w 302"/>
                <a:gd name="T3" fmla="*/ 229 h 495"/>
                <a:gd name="T4" fmla="*/ 109 w 302"/>
                <a:gd name="T5" fmla="*/ 407 h 495"/>
                <a:gd name="T6" fmla="*/ 142 w 302"/>
                <a:gd name="T7" fmla="*/ 408 h 495"/>
                <a:gd name="T8" fmla="*/ 166 w 302"/>
                <a:gd name="T9" fmla="*/ 438 h 495"/>
                <a:gd name="T10" fmla="*/ 173 w 302"/>
                <a:gd name="T11" fmla="*/ 436 h 495"/>
                <a:gd name="T12" fmla="*/ 195 w 302"/>
                <a:gd name="T13" fmla="*/ 424 h 495"/>
                <a:gd name="T14" fmla="*/ 130 w 302"/>
                <a:gd name="T15" fmla="*/ 357 h 495"/>
                <a:gd name="T16" fmla="*/ 65 w 302"/>
                <a:gd name="T17" fmla="*/ 257 h 495"/>
                <a:gd name="T18" fmla="*/ 138 w 302"/>
                <a:gd name="T19" fmla="*/ 139 h 495"/>
                <a:gd name="T20" fmla="*/ 117 w 302"/>
                <a:gd name="T21" fmla="*/ 232 h 495"/>
                <a:gd name="T22" fmla="*/ 139 w 302"/>
                <a:gd name="T23" fmla="*/ 290 h 495"/>
                <a:gd name="T24" fmla="*/ 152 w 302"/>
                <a:gd name="T25" fmla="*/ 348 h 495"/>
                <a:gd name="T26" fmla="*/ 237 w 302"/>
                <a:gd name="T27" fmla="*/ 395 h 495"/>
                <a:gd name="T28" fmla="*/ 259 w 302"/>
                <a:gd name="T29" fmla="*/ 436 h 495"/>
                <a:gd name="T30" fmla="*/ 302 w 302"/>
                <a:gd name="T31" fmla="*/ 454 h 495"/>
                <a:gd name="T32" fmla="*/ 243 w 302"/>
                <a:gd name="T33" fmla="*/ 90 h 495"/>
                <a:gd name="T34" fmla="*/ 183 w 302"/>
                <a:gd name="T35" fmla="*/ 71 h 495"/>
                <a:gd name="T36" fmla="*/ 160 w 302"/>
                <a:gd name="T37" fmla="*/ 19 h 495"/>
                <a:gd name="T38" fmla="*/ 21 w 302"/>
                <a:gd name="T39" fmla="*/ 218 h 495"/>
                <a:gd name="T40" fmla="*/ 122 w 302"/>
                <a:gd name="T41" fmla="*/ 396 h 495"/>
                <a:gd name="T42" fmla="*/ 180 w 302"/>
                <a:gd name="T43" fmla="*/ 429 h 495"/>
                <a:gd name="T44" fmla="*/ 172 w 302"/>
                <a:gd name="T45" fmla="*/ 432 h 495"/>
                <a:gd name="T46" fmla="*/ 167 w 302"/>
                <a:gd name="T47" fmla="*/ 434 h 495"/>
                <a:gd name="T48" fmla="*/ 143 w 302"/>
                <a:gd name="T49" fmla="*/ 405 h 495"/>
                <a:gd name="T50" fmla="*/ 119 w 302"/>
                <a:gd name="T51" fmla="*/ 411 h 495"/>
                <a:gd name="T52" fmla="*/ 48 w 302"/>
                <a:gd name="T53" fmla="*/ 338 h 495"/>
                <a:gd name="T54" fmla="*/ 8 w 302"/>
                <a:gd name="T55" fmla="*/ 230 h 495"/>
                <a:gd name="T56" fmla="*/ 156 w 302"/>
                <a:gd name="T57" fmla="*/ 6 h 495"/>
                <a:gd name="T58" fmla="*/ 133 w 302"/>
                <a:gd name="T59" fmla="*/ 257 h 495"/>
                <a:gd name="T60" fmla="*/ 136 w 302"/>
                <a:gd name="T61" fmla="*/ 316 h 495"/>
                <a:gd name="T62" fmla="*/ 147 w 302"/>
                <a:gd name="T63" fmla="*/ 291 h 495"/>
                <a:gd name="T64" fmla="*/ 124 w 302"/>
                <a:gd name="T65" fmla="*/ 230 h 495"/>
                <a:gd name="T66" fmla="*/ 122 w 302"/>
                <a:gd name="T67" fmla="*/ 201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2" h="495">
                  <a:moveTo>
                    <a:pt x="183" y="71"/>
                  </a:moveTo>
                  <a:cubicBezTo>
                    <a:pt x="158" y="0"/>
                    <a:pt x="158" y="0"/>
                    <a:pt x="158" y="0"/>
                  </a:cubicBezTo>
                  <a:cubicBezTo>
                    <a:pt x="131" y="19"/>
                    <a:pt x="100" y="35"/>
                    <a:pt x="65" y="47"/>
                  </a:cubicBezTo>
                  <a:cubicBezTo>
                    <a:pt x="35" y="106"/>
                    <a:pt x="15" y="167"/>
                    <a:pt x="5" y="229"/>
                  </a:cubicBezTo>
                  <a:cubicBezTo>
                    <a:pt x="0" y="280"/>
                    <a:pt x="14" y="318"/>
                    <a:pt x="46" y="341"/>
                  </a:cubicBezTo>
                  <a:cubicBezTo>
                    <a:pt x="109" y="407"/>
                    <a:pt x="109" y="407"/>
                    <a:pt x="109" y="407"/>
                  </a:cubicBezTo>
                  <a:cubicBezTo>
                    <a:pt x="117" y="415"/>
                    <a:pt x="117" y="415"/>
                    <a:pt x="117" y="415"/>
                  </a:cubicBezTo>
                  <a:cubicBezTo>
                    <a:pt x="142" y="408"/>
                    <a:pt x="142" y="408"/>
                    <a:pt x="142" y="408"/>
                  </a:cubicBezTo>
                  <a:cubicBezTo>
                    <a:pt x="150" y="418"/>
                    <a:pt x="150" y="418"/>
                    <a:pt x="150" y="418"/>
                  </a:cubicBezTo>
                  <a:cubicBezTo>
                    <a:pt x="166" y="438"/>
                    <a:pt x="166" y="438"/>
                    <a:pt x="166" y="438"/>
                  </a:cubicBezTo>
                  <a:cubicBezTo>
                    <a:pt x="168" y="437"/>
                    <a:pt x="171" y="437"/>
                    <a:pt x="173" y="436"/>
                  </a:cubicBezTo>
                  <a:cubicBezTo>
                    <a:pt x="173" y="436"/>
                    <a:pt x="173" y="436"/>
                    <a:pt x="173" y="436"/>
                  </a:cubicBezTo>
                  <a:cubicBezTo>
                    <a:pt x="180" y="433"/>
                    <a:pt x="186" y="431"/>
                    <a:pt x="191" y="427"/>
                  </a:cubicBezTo>
                  <a:cubicBezTo>
                    <a:pt x="192" y="426"/>
                    <a:pt x="193" y="425"/>
                    <a:pt x="195" y="424"/>
                  </a:cubicBezTo>
                  <a:cubicBezTo>
                    <a:pt x="202" y="418"/>
                    <a:pt x="207" y="410"/>
                    <a:pt x="211" y="401"/>
                  </a:cubicBezTo>
                  <a:cubicBezTo>
                    <a:pt x="130" y="357"/>
                    <a:pt x="130" y="357"/>
                    <a:pt x="130" y="357"/>
                  </a:cubicBezTo>
                  <a:cubicBezTo>
                    <a:pt x="87" y="299"/>
                    <a:pt x="87" y="299"/>
                    <a:pt x="87" y="299"/>
                  </a:cubicBezTo>
                  <a:cubicBezTo>
                    <a:pt x="65" y="257"/>
                    <a:pt x="65" y="257"/>
                    <a:pt x="65" y="257"/>
                  </a:cubicBezTo>
                  <a:cubicBezTo>
                    <a:pt x="110" y="175"/>
                    <a:pt x="110" y="175"/>
                    <a:pt x="110" y="175"/>
                  </a:cubicBezTo>
                  <a:cubicBezTo>
                    <a:pt x="138" y="139"/>
                    <a:pt x="138" y="139"/>
                    <a:pt x="138" y="139"/>
                  </a:cubicBezTo>
                  <a:cubicBezTo>
                    <a:pt x="106" y="217"/>
                    <a:pt x="106" y="217"/>
                    <a:pt x="106" y="217"/>
                  </a:cubicBezTo>
                  <a:cubicBezTo>
                    <a:pt x="117" y="232"/>
                    <a:pt x="117" y="232"/>
                    <a:pt x="117" y="232"/>
                  </a:cubicBezTo>
                  <a:cubicBezTo>
                    <a:pt x="117" y="262"/>
                    <a:pt x="117" y="262"/>
                    <a:pt x="117" y="262"/>
                  </a:cubicBezTo>
                  <a:cubicBezTo>
                    <a:pt x="139" y="290"/>
                    <a:pt x="139" y="290"/>
                    <a:pt x="139" y="290"/>
                  </a:cubicBezTo>
                  <a:cubicBezTo>
                    <a:pt x="122" y="305"/>
                    <a:pt x="122" y="305"/>
                    <a:pt x="122" y="305"/>
                  </a:cubicBezTo>
                  <a:cubicBezTo>
                    <a:pt x="152" y="348"/>
                    <a:pt x="152" y="348"/>
                    <a:pt x="152" y="348"/>
                  </a:cubicBezTo>
                  <a:cubicBezTo>
                    <a:pt x="215" y="385"/>
                    <a:pt x="215" y="385"/>
                    <a:pt x="215" y="385"/>
                  </a:cubicBezTo>
                  <a:cubicBezTo>
                    <a:pt x="237" y="395"/>
                    <a:pt x="237" y="395"/>
                    <a:pt x="237" y="395"/>
                  </a:cubicBezTo>
                  <a:cubicBezTo>
                    <a:pt x="266" y="427"/>
                    <a:pt x="266" y="427"/>
                    <a:pt x="266" y="427"/>
                  </a:cubicBezTo>
                  <a:cubicBezTo>
                    <a:pt x="266" y="434"/>
                    <a:pt x="264" y="437"/>
                    <a:pt x="259" y="436"/>
                  </a:cubicBezTo>
                  <a:cubicBezTo>
                    <a:pt x="260" y="463"/>
                    <a:pt x="265" y="483"/>
                    <a:pt x="275" y="495"/>
                  </a:cubicBezTo>
                  <a:cubicBezTo>
                    <a:pt x="302" y="454"/>
                    <a:pt x="302" y="454"/>
                    <a:pt x="302" y="454"/>
                  </a:cubicBezTo>
                  <a:cubicBezTo>
                    <a:pt x="276" y="211"/>
                    <a:pt x="276" y="211"/>
                    <a:pt x="276" y="211"/>
                  </a:cubicBezTo>
                  <a:cubicBezTo>
                    <a:pt x="243" y="90"/>
                    <a:pt x="243" y="90"/>
                    <a:pt x="243" y="90"/>
                  </a:cubicBezTo>
                  <a:cubicBezTo>
                    <a:pt x="208" y="50"/>
                    <a:pt x="208" y="50"/>
                    <a:pt x="208" y="50"/>
                  </a:cubicBezTo>
                  <a:cubicBezTo>
                    <a:pt x="183" y="71"/>
                    <a:pt x="183" y="71"/>
                    <a:pt x="183" y="71"/>
                  </a:cubicBezTo>
                  <a:close/>
                  <a:moveTo>
                    <a:pt x="156" y="6"/>
                  </a:moveTo>
                  <a:cubicBezTo>
                    <a:pt x="160" y="19"/>
                    <a:pt x="160" y="19"/>
                    <a:pt x="160" y="19"/>
                  </a:cubicBezTo>
                  <a:cubicBezTo>
                    <a:pt x="72" y="67"/>
                    <a:pt x="72" y="67"/>
                    <a:pt x="72" y="67"/>
                  </a:cubicBezTo>
                  <a:cubicBezTo>
                    <a:pt x="21" y="218"/>
                    <a:pt x="21" y="218"/>
                    <a:pt x="21" y="218"/>
                  </a:cubicBezTo>
                  <a:cubicBezTo>
                    <a:pt x="10" y="257"/>
                    <a:pt x="23" y="296"/>
                    <a:pt x="61" y="335"/>
                  </a:cubicBezTo>
                  <a:cubicBezTo>
                    <a:pt x="122" y="396"/>
                    <a:pt x="122" y="396"/>
                    <a:pt x="122" y="396"/>
                  </a:cubicBezTo>
                  <a:cubicBezTo>
                    <a:pt x="150" y="396"/>
                    <a:pt x="150" y="396"/>
                    <a:pt x="150" y="396"/>
                  </a:cubicBezTo>
                  <a:cubicBezTo>
                    <a:pt x="180" y="429"/>
                    <a:pt x="180" y="429"/>
                    <a:pt x="180" y="429"/>
                  </a:cubicBezTo>
                  <a:cubicBezTo>
                    <a:pt x="177" y="430"/>
                    <a:pt x="175" y="431"/>
                    <a:pt x="172" y="432"/>
                  </a:cubicBezTo>
                  <a:cubicBezTo>
                    <a:pt x="172" y="432"/>
                    <a:pt x="172" y="432"/>
                    <a:pt x="172" y="432"/>
                  </a:cubicBezTo>
                  <a:cubicBezTo>
                    <a:pt x="172" y="432"/>
                    <a:pt x="172" y="432"/>
                    <a:pt x="172" y="432"/>
                  </a:cubicBezTo>
                  <a:cubicBezTo>
                    <a:pt x="170" y="433"/>
                    <a:pt x="169" y="433"/>
                    <a:pt x="167" y="434"/>
                  </a:cubicBezTo>
                  <a:cubicBezTo>
                    <a:pt x="145" y="406"/>
                    <a:pt x="145" y="406"/>
                    <a:pt x="145" y="406"/>
                  </a:cubicBezTo>
                  <a:cubicBezTo>
                    <a:pt x="144" y="405"/>
                    <a:pt x="144" y="405"/>
                    <a:pt x="143" y="405"/>
                  </a:cubicBezTo>
                  <a:cubicBezTo>
                    <a:pt x="142" y="404"/>
                    <a:pt x="141" y="404"/>
                    <a:pt x="141" y="405"/>
                  </a:cubicBezTo>
                  <a:cubicBezTo>
                    <a:pt x="119" y="411"/>
                    <a:pt x="119" y="411"/>
                    <a:pt x="119" y="411"/>
                  </a:cubicBezTo>
                  <a:cubicBezTo>
                    <a:pt x="49" y="338"/>
                    <a:pt x="49" y="338"/>
                    <a:pt x="49" y="338"/>
                  </a:cubicBezTo>
                  <a:cubicBezTo>
                    <a:pt x="49" y="338"/>
                    <a:pt x="49" y="338"/>
                    <a:pt x="48" y="338"/>
                  </a:cubicBezTo>
                  <a:cubicBezTo>
                    <a:pt x="17" y="315"/>
                    <a:pt x="4" y="279"/>
                    <a:pt x="8" y="230"/>
                  </a:cubicBezTo>
                  <a:cubicBezTo>
                    <a:pt x="8" y="230"/>
                    <a:pt x="8" y="230"/>
                    <a:pt x="8" y="230"/>
                  </a:cubicBezTo>
                  <a:cubicBezTo>
                    <a:pt x="19" y="169"/>
                    <a:pt x="39" y="109"/>
                    <a:pt x="68" y="50"/>
                  </a:cubicBezTo>
                  <a:cubicBezTo>
                    <a:pt x="101" y="38"/>
                    <a:pt x="130" y="24"/>
                    <a:pt x="156" y="6"/>
                  </a:cubicBezTo>
                  <a:close/>
                  <a:moveTo>
                    <a:pt x="133" y="226"/>
                  </a:moveTo>
                  <a:cubicBezTo>
                    <a:pt x="133" y="257"/>
                    <a:pt x="133" y="257"/>
                    <a:pt x="133" y="257"/>
                  </a:cubicBezTo>
                  <a:cubicBezTo>
                    <a:pt x="161" y="294"/>
                    <a:pt x="161" y="294"/>
                    <a:pt x="161" y="294"/>
                  </a:cubicBezTo>
                  <a:cubicBezTo>
                    <a:pt x="136" y="316"/>
                    <a:pt x="136" y="316"/>
                    <a:pt x="136" y="316"/>
                  </a:cubicBezTo>
                  <a:cubicBezTo>
                    <a:pt x="130" y="308"/>
                    <a:pt x="130" y="308"/>
                    <a:pt x="130" y="308"/>
                  </a:cubicBezTo>
                  <a:cubicBezTo>
                    <a:pt x="147" y="291"/>
                    <a:pt x="147" y="291"/>
                    <a:pt x="147" y="291"/>
                  </a:cubicBezTo>
                  <a:cubicBezTo>
                    <a:pt x="124" y="261"/>
                    <a:pt x="124" y="261"/>
                    <a:pt x="124" y="261"/>
                  </a:cubicBezTo>
                  <a:cubicBezTo>
                    <a:pt x="124" y="230"/>
                    <a:pt x="124" y="230"/>
                    <a:pt x="124" y="230"/>
                  </a:cubicBezTo>
                  <a:cubicBezTo>
                    <a:pt x="115" y="214"/>
                    <a:pt x="115" y="214"/>
                    <a:pt x="115" y="214"/>
                  </a:cubicBezTo>
                  <a:cubicBezTo>
                    <a:pt x="122" y="201"/>
                    <a:pt x="122" y="201"/>
                    <a:pt x="122" y="201"/>
                  </a:cubicBezTo>
                  <a:cubicBezTo>
                    <a:pt x="133" y="226"/>
                    <a:pt x="133" y="226"/>
                    <a:pt x="133" y="226"/>
                  </a:cubicBezTo>
                  <a:close/>
                </a:path>
              </a:pathLst>
            </a:custGeom>
            <a:solidFill>
              <a:schemeClr val="bg1">
                <a:lumMod val="75000"/>
              </a:schemeClr>
            </a:solidFill>
            <a:ln>
              <a:noFill/>
            </a:ln>
            <a:extLst/>
          </p:spPr>
          <p:txBody>
            <a:bodyPr/>
            <a:lstStyle/>
            <a:p>
              <a:pPr fontAlgn="auto">
                <a:spcBef>
                  <a:spcPts val="0"/>
                </a:spcBef>
                <a:spcAft>
                  <a:spcPts val="0"/>
                </a:spcAft>
                <a:defRPr/>
              </a:pPr>
              <a:endParaRPr lang="zh-CN" altLang="en-US" sz="1200">
                <a:solidFill>
                  <a:prstClr val="black"/>
                </a:solidFill>
                <a:latin typeface="+mn-lt"/>
                <a:ea typeface="+mn-ea"/>
              </a:endParaRPr>
            </a:p>
          </p:txBody>
        </p:sp>
        <p:sp>
          <p:nvSpPr>
            <p:cNvPr id="81" name="Freeform 52"/>
            <p:cNvSpPr>
              <a:spLocks/>
            </p:cNvSpPr>
            <p:nvPr/>
          </p:nvSpPr>
          <p:spPr bwMode="auto">
            <a:xfrm>
              <a:off x="3663" y="1311"/>
              <a:ext cx="418" cy="1013"/>
            </a:xfrm>
            <a:custGeom>
              <a:avLst/>
              <a:gdLst>
                <a:gd name="T0" fmla="*/ 371 w 176"/>
                <a:gd name="T1" fmla="*/ 31 h 428"/>
                <a:gd name="T2" fmla="*/ 361 w 176"/>
                <a:gd name="T3" fmla="*/ 0 h 428"/>
                <a:gd name="T4" fmla="*/ 152 w 176"/>
                <a:gd name="T5" fmla="*/ 104 h 428"/>
                <a:gd name="T6" fmla="*/ 10 w 176"/>
                <a:gd name="T7" fmla="*/ 530 h 428"/>
                <a:gd name="T8" fmla="*/ 10 w 176"/>
                <a:gd name="T9" fmla="*/ 530 h 428"/>
                <a:gd name="T10" fmla="*/ 105 w 176"/>
                <a:gd name="T11" fmla="*/ 786 h 428"/>
                <a:gd name="T12" fmla="*/ 107 w 176"/>
                <a:gd name="T13" fmla="*/ 786 h 428"/>
                <a:gd name="T14" fmla="*/ 273 w 176"/>
                <a:gd name="T15" fmla="*/ 959 h 428"/>
                <a:gd name="T16" fmla="*/ 325 w 176"/>
                <a:gd name="T17" fmla="*/ 944 h 428"/>
                <a:gd name="T18" fmla="*/ 330 w 176"/>
                <a:gd name="T19" fmla="*/ 944 h 428"/>
                <a:gd name="T20" fmla="*/ 335 w 176"/>
                <a:gd name="T21" fmla="*/ 947 h 428"/>
                <a:gd name="T22" fmla="*/ 387 w 176"/>
                <a:gd name="T23" fmla="*/ 1013 h 428"/>
                <a:gd name="T24" fmla="*/ 399 w 176"/>
                <a:gd name="T25" fmla="*/ 1008 h 428"/>
                <a:gd name="T26" fmla="*/ 399 w 176"/>
                <a:gd name="T27" fmla="*/ 1008 h 428"/>
                <a:gd name="T28" fmla="*/ 399 w 176"/>
                <a:gd name="T29" fmla="*/ 1008 h 428"/>
                <a:gd name="T30" fmla="*/ 418 w 176"/>
                <a:gd name="T31" fmla="*/ 1001 h 428"/>
                <a:gd name="T32" fmla="*/ 347 w 176"/>
                <a:gd name="T33" fmla="*/ 923 h 428"/>
                <a:gd name="T34" fmla="*/ 280 w 176"/>
                <a:gd name="T35" fmla="*/ 923 h 428"/>
                <a:gd name="T36" fmla="*/ 135 w 176"/>
                <a:gd name="T37" fmla="*/ 779 h 428"/>
                <a:gd name="T38" fmla="*/ 40 w 176"/>
                <a:gd name="T39" fmla="*/ 502 h 428"/>
                <a:gd name="T40" fmla="*/ 162 w 176"/>
                <a:gd name="T41" fmla="*/ 144 h 428"/>
                <a:gd name="T42" fmla="*/ 371 w 176"/>
                <a:gd name="T43" fmla="*/ 31 h 4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6"/>
                <a:gd name="T67" fmla="*/ 0 h 428"/>
                <a:gd name="T68" fmla="*/ 176 w 176"/>
                <a:gd name="T69" fmla="*/ 428 h 4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6" h="428">
                  <a:moveTo>
                    <a:pt x="156" y="13"/>
                  </a:moveTo>
                  <a:cubicBezTo>
                    <a:pt x="152" y="0"/>
                    <a:pt x="152" y="0"/>
                    <a:pt x="152" y="0"/>
                  </a:cubicBezTo>
                  <a:cubicBezTo>
                    <a:pt x="126" y="18"/>
                    <a:pt x="97" y="32"/>
                    <a:pt x="64" y="44"/>
                  </a:cubicBezTo>
                  <a:cubicBezTo>
                    <a:pt x="35" y="103"/>
                    <a:pt x="15" y="163"/>
                    <a:pt x="4" y="224"/>
                  </a:cubicBezTo>
                  <a:cubicBezTo>
                    <a:pt x="4" y="224"/>
                    <a:pt x="4" y="224"/>
                    <a:pt x="4" y="224"/>
                  </a:cubicBezTo>
                  <a:cubicBezTo>
                    <a:pt x="0" y="273"/>
                    <a:pt x="13" y="309"/>
                    <a:pt x="44" y="332"/>
                  </a:cubicBezTo>
                  <a:cubicBezTo>
                    <a:pt x="45" y="332"/>
                    <a:pt x="45" y="332"/>
                    <a:pt x="45" y="332"/>
                  </a:cubicBezTo>
                  <a:cubicBezTo>
                    <a:pt x="115" y="405"/>
                    <a:pt x="115" y="405"/>
                    <a:pt x="115" y="405"/>
                  </a:cubicBezTo>
                  <a:cubicBezTo>
                    <a:pt x="137" y="399"/>
                    <a:pt x="137" y="399"/>
                    <a:pt x="137" y="399"/>
                  </a:cubicBezTo>
                  <a:cubicBezTo>
                    <a:pt x="137" y="398"/>
                    <a:pt x="138" y="398"/>
                    <a:pt x="139" y="399"/>
                  </a:cubicBezTo>
                  <a:cubicBezTo>
                    <a:pt x="140" y="399"/>
                    <a:pt x="140" y="399"/>
                    <a:pt x="141" y="400"/>
                  </a:cubicBezTo>
                  <a:cubicBezTo>
                    <a:pt x="163" y="428"/>
                    <a:pt x="163" y="428"/>
                    <a:pt x="163" y="428"/>
                  </a:cubicBezTo>
                  <a:cubicBezTo>
                    <a:pt x="165" y="427"/>
                    <a:pt x="166" y="427"/>
                    <a:pt x="168" y="426"/>
                  </a:cubicBezTo>
                  <a:cubicBezTo>
                    <a:pt x="168" y="426"/>
                    <a:pt x="168" y="426"/>
                    <a:pt x="168" y="426"/>
                  </a:cubicBezTo>
                  <a:cubicBezTo>
                    <a:pt x="168" y="426"/>
                    <a:pt x="168" y="426"/>
                    <a:pt x="168" y="426"/>
                  </a:cubicBezTo>
                  <a:cubicBezTo>
                    <a:pt x="171" y="425"/>
                    <a:pt x="173" y="424"/>
                    <a:pt x="176" y="423"/>
                  </a:cubicBezTo>
                  <a:cubicBezTo>
                    <a:pt x="146" y="390"/>
                    <a:pt x="146" y="390"/>
                    <a:pt x="146" y="390"/>
                  </a:cubicBezTo>
                  <a:cubicBezTo>
                    <a:pt x="118" y="390"/>
                    <a:pt x="118" y="390"/>
                    <a:pt x="118" y="390"/>
                  </a:cubicBezTo>
                  <a:cubicBezTo>
                    <a:pt x="57" y="329"/>
                    <a:pt x="57" y="329"/>
                    <a:pt x="57" y="329"/>
                  </a:cubicBezTo>
                  <a:cubicBezTo>
                    <a:pt x="19" y="290"/>
                    <a:pt x="6" y="251"/>
                    <a:pt x="17" y="212"/>
                  </a:cubicBezTo>
                  <a:cubicBezTo>
                    <a:pt x="68" y="61"/>
                    <a:pt x="68" y="61"/>
                    <a:pt x="68" y="61"/>
                  </a:cubicBezTo>
                  <a:cubicBezTo>
                    <a:pt x="156" y="13"/>
                    <a:pt x="156" y="13"/>
                    <a:pt x="156" y="13"/>
                  </a:cubicBezTo>
                  <a:close/>
                </a:path>
              </a:pathLst>
            </a:custGeom>
            <a:solidFill>
              <a:srgbClr val="DFE8E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z="1200">
                <a:solidFill>
                  <a:srgbClr val="000000"/>
                </a:solidFill>
                <a:latin typeface="Calibri" pitchFamily="34" charset="0"/>
              </a:endParaRPr>
            </a:p>
          </p:txBody>
        </p:sp>
        <p:sp>
          <p:nvSpPr>
            <p:cNvPr id="82" name="Freeform 53"/>
            <p:cNvSpPr>
              <a:spLocks/>
            </p:cNvSpPr>
            <p:nvPr/>
          </p:nvSpPr>
          <p:spPr bwMode="auto">
            <a:xfrm>
              <a:off x="3927" y="1773"/>
              <a:ext cx="109" cy="272"/>
            </a:xfrm>
            <a:custGeom>
              <a:avLst/>
              <a:gdLst>
                <a:gd name="T0" fmla="*/ 42 w 109"/>
                <a:gd name="T1" fmla="*/ 132 h 272"/>
                <a:gd name="T2" fmla="*/ 42 w 109"/>
                <a:gd name="T3" fmla="*/ 59 h 272"/>
                <a:gd name="T4" fmla="*/ 16 w 109"/>
                <a:gd name="T5" fmla="*/ 0 h 272"/>
                <a:gd name="T6" fmla="*/ 0 w 109"/>
                <a:gd name="T7" fmla="*/ 31 h 272"/>
                <a:gd name="T8" fmla="*/ 21 w 109"/>
                <a:gd name="T9" fmla="*/ 68 h 272"/>
                <a:gd name="T10" fmla="*/ 21 w 109"/>
                <a:gd name="T11" fmla="*/ 142 h 272"/>
                <a:gd name="T12" fmla="*/ 76 w 109"/>
                <a:gd name="T13" fmla="*/ 213 h 272"/>
                <a:gd name="T14" fmla="*/ 35 w 109"/>
                <a:gd name="T15" fmla="*/ 253 h 272"/>
                <a:gd name="T16" fmla="*/ 50 w 109"/>
                <a:gd name="T17" fmla="*/ 272 h 272"/>
                <a:gd name="T18" fmla="*/ 109 w 109"/>
                <a:gd name="T19" fmla="*/ 220 h 272"/>
                <a:gd name="T20" fmla="*/ 42 w 109"/>
                <a:gd name="T21" fmla="*/ 132 h 272"/>
                <a:gd name="T22" fmla="*/ 42 w 109"/>
                <a:gd name="T23" fmla="*/ 132 h 2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9"/>
                <a:gd name="T37" fmla="*/ 0 h 272"/>
                <a:gd name="T38" fmla="*/ 109 w 109"/>
                <a:gd name="T39" fmla="*/ 272 h 2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9" h="272">
                  <a:moveTo>
                    <a:pt x="42" y="132"/>
                  </a:moveTo>
                  <a:lnTo>
                    <a:pt x="42" y="59"/>
                  </a:lnTo>
                  <a:lnTo>
                    <a:pt x="16" y="0"/>
                  </a:lnTo>
                  <a:lnTo>
                    <a:pt x="0" y="31"/>
                  </a:lnTo>
                  <a:lnTo>
                    <a:pt x="21" y="68"/>
                  </a:lnTo>
                  <a:lnTo>
                    <a:pt x="21" y="142"/>
                  </a:lnTo>
                  <a:lnTo>
                    <a:pt x="76" y="213"/>
                  </a:lnTo>
                  <a:lnTo>
                    <a:pt x="35" y="253"/>
                  </a:lnTo>
                  <a:lnTo>
                    <a:pt x="50" y="272"/>
                  </a:lnTo>
                  <a:lnTo>
                    <a:pt x="109" y="220"/>
                  </a:lnTo>
                  <a:lnTo>
                    <a:pt x="42" y="132"/>
                  </a:lnTo>
                  <a:close/>
                </a:path>
              </a:pathLst>
            </a:custGeom>
            <a:solidFill>
              <a:srgbClr val="DFE8E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z="1200">
                <a:solidFill>
                  <a:srgbClr val="000000"/>
                </a:solidFill>
                <a:latin typeface="Calibri" pitchFamily="34" charset="0"/>
              </a:endParaRPr>
            </a:p>
          </p:txBody>
        </p:sp>
        <p:sp>
          <p:nvSpPr>
            <p:cNvPr id="83" name="Freeform 54"/>
            <p:cNvSpPr>
              <a:spLocks/>
            </p:cNvSpPr>
            <p:nvPr/>
          </p:nvSpPr>
          <p:spPr bwMode="auto">
            <a:xfrm>
              <a:off x="3808" y="1626"/>
              <a:ext cx="357" cy="620"/>
            </a:xfrm>
            <a:custGeom>
              <a:avLst/>
              <a:gdLst>
                <a:gd name="T0" fmla="*/ 73 w 150"/>
                <a:gd name="T1" fmla="*/ 0 h 262"/>
                <a:gd name="T2" fmla="*/ 45 w 150"/>
                <a:gd name="T3" fmla="*/ 36 h 262"/>
                <a:gd name="T4" fmla="*/ 0 w 150"/>
                <a:gd name="T5" fmla="*/ 118 h 262"/>
                <a:gd name="T6" fmla="*/ 22 w 150"/>
                <a:gd name="T7" fmla="*/ 160 h 262"/>
                <a:gd name="T8" fmla="*/ 65 w 150"/>
                <a:gd name="T9" fmla="*/ 218 h 262"/>
                <a:gd name="T10" fmla="*/ 146 w 150"/>
                <a:gd name="T11" fmla="*/ 262 h 262"/>
                <a:gd name="T12" fmla="*/ 150 w 150"/>
                <a:gd name="T13" fmla="*/ 246 h 262"/>
                <a:gd name="T14" fmla="*/ 87 w 150"/>
                <a:gd name="T15" fmla="*/ 209 h 262"/>
                <a:gd name="T16" fmla="*/ 57 w 150"/>
                <a:gd name="T17" fmla="*/ 166 h 262"/>
                <a:gd name="T18" fmla="*/ 23 w 150"/>
                <a:gd name="T19" fmla="*/ 122 h 262"/>
                <a:gd name="T20" fmla="*/ 41 w 150"/>
                <a:gd name="T21" fmla="*/ 78 h 262"/>
                <a:gd name="T22" fmla="*/ 73 w 150"/>
                <a:gd name="T23"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0" h="262">
                  <a:moveTo>
                    <a:pt x="73" y="0"/>
                  </a:moveTo>
                  <a:cubicBezTo>
                    <a:pt x="45" y="36"/>
                    <a:pt x="45" y="36"/>
                    <a:pt x="45" y="36"/>
                  </a:cubicBezTo>
                  <a:cubicBezTo>
                    <a:pt x="0" y="118"/>
                    <a:pt x="0" y="118"/>
                    <a:pt x="0" y="118"/>
                  </a:cubicBezTo>
                  <a:cubicBezTo>
                    <a:pt x="22" y="160"/>
                    <a:pt x="22" y="160"/>
                    <a:pt x="22" y="160"/>
                  </a:cubicBezTo>
                  <a:cubicBezTo>
                    <a:pt x="65" y="218"/>
                    <a:pt x="65" y="218"/>
                    <a:pt x="65" y="218"/>
                  </a:cubicBezTo>
                  <a:cubicBezTo>
                    <a:pt x="146" y="262"/>
                    <a:pt x="146" y="262"/>
                    <a:pt x="146" y="262"/>
                  </a:cubicBezTo>
                  <a:cubicBezTo>
                    <a:pt x="147" y="257"/>
                    <a:pt x="149" y="252"/>
                    <a:pt x="150" y="246"/>
                  </a:cubicBezTo>
                  <a:cubicBezTo>
                    <a:pt x="87" y="209"/>
                    <a:pt x="87" y="209"/>
                    <a:pt x="87" y="209"/>
                  </a:cubicBezTo>
                  <a:cubicBezTo>
                    <a:pt x="57" y="166"/>
                    <a:pt x="57" y="166"/>
                    <a:pt x="57" y="166"/>
                  </a:cubicBezTo>
                  <a:cubicBezTo>
                    <a:pt x="23" y="122"/>
                    <a:pt x="23" y="122"/>
                    <a:pt x="23" y="122"/>
                  </a:cubicBezTo>
                  <a:cubicBezTo>
                    <a:pt x="41" y="78"/>
                    <a:pt x="41" y="78"/>
                    <a:pt x="41" y="78"/>
                  </a:cubicBezTo>
                  <a:cubicBezTo>
                    <a:pt x="73" y="0"/>
                    <a:pt x="73" y="0"/>
                    <a:pt x="73" y="0"/>
                  </a:cubicBezTo>
                  <a:close/>
                </a:path>
              </a:pathLst>
            </a:custGeom>
            <a:solidFill>
              <a:schemeClr val="bg1">
                <a:lumMod val="65000"/>
              </a:schemeClr>
            </a:solidFill>
            <a:ln>
              <a:noFill/>
            </a:ln>
            <a:extLst/>
          </p:spPr>
          <p:txBody>
            <a:bodyPr/>
            <a:lstStyle/>
            <a:p>
              <a:pPr fontAlgn="auto">
                <a:spcBef>
                  <a:spcPts val="0"/>
                </a:spcBef>
                <a:spcAft>
                  <a:spcPts val="0"/>
                </a:spcAft>
                <a:defRPr/>
              </a:pPr>
              <a:endParaRPr lang="zh-CN" altLang="en-US" sz="1200">
                <a:solidFill>
                  <a:prstClr val="black"/>
                </a:solidFill>
                <a:latin typeface="+mn-lt"/>
                <a:ea typeface="+mn-ea"/>
              </a:endParaRPr>
            </a:p>
          </p:txBody>
        </p:sp>
        <p:sp>
          <p:nvSpPr>
            <p:cNvPr id="84" name="Freeform 55"/>
            <p:cNvSpPr>
              <a:spLocks/>
            </p:cNvSpPr>
            <p:nvPr/>
          </p:nvSpPr>
          <p:spPr bwMode="auto">
            <a:xfrm>
              <a:off x="3901" y="2261"/>
              <a:ext cx="109" cy="241"/>
            </a:xfrm>
            <a:custGeom>
              <a:avLst/>
              <a:gdLst>
                <a:gd name="T0" fmla="*/ 5 w 46"/>
                <a:gd name="T1" fmla="*/ 0 h 102"/>
                <a:gd name="T2" fmla="*/ 5 w 46"/>
                <a:gd name="T3" fmla="*/ 13 h 102"/>
                <a:gd name="T4" fmla="*/ 22 w 46"/>
                <a:gd name="T5" fmla="*/ 20 h 102"/>
                <a:gd name="T6" fmla="*/ 0 w 46"/>
                <a:gd name="T7" fmla="*/ 61 h 102"/>
                <a:gd name="T8" fmla="*/ 4 w 46"/>
                <a:gd name="T9" fmla="*/ 101 h 102"/>
                <a:gd name="T10" fmla="*/ 16 w 46"/>
                <a:gd name="T11" fmla="*/ 101 h 102"/>
                <a:gd name="T12" fmla="*/ 10 w 46"/>
                <a:gd name="T13" fmla="*/ 80 h 102"/>
                <a:gd name="T14" fmla="*/ 4 w 46"/>
                <a:gd name="T15" fmla="*/ 58 h 102"/>
                <a:gd name="T16" fmla="*/ 46 w 46"/>
                <a:gd name="T17" fmla="*/ 11 h 102"/>
                <a:gd name="T18" fmla="*/ 38 w 46"/>
                <a:gd name="T19" fmla="*/ 1 h 102"/>
                <a:gd name="T20" fmla="*/ 13 w 46"/>
                <a:gd name="T21" fmla="*/ 8 h 102"/>
                <a:gd name="T22" fmla="*/ 5 w 46"/>
                <a:gd name="T2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102">
                  <a:moveTo>
                    <a:pt x="5" y="0"/>
                  </a:moveTo>
                  <a:cubicBezTo>
                    <a:pt x="5" y="13"/>
                    <a:pt x="5" y="13"/>
                    <a:pt x="5" y="13"/>
                  </a:cubicBezTo>
                  <a:cubicBezTo>
                    <a:pt x="22" y="20"/>
                    <a:pt x="22" y="20"/>
                    <a:pt x="22" y="20"/>
                  </a:cubicBezTo>
                  <a:cubicBezTo>
                    <a:pt x="0" y="61"/>
                    <a:pt x="0" y="61"/>
                    <a:pt x="0" y="61"/>
                  </a:cubicBezTo>
                  <a:cubicBezTo>
                    <a:pt x="4" y="101"/>
                    <a:pt x="4" y="101"/>
                    <a:pt x="4" y="101"/>
                  </a:cubicBezTo>
                  <a:cubicBezTo>
                    <a:pt x="7" y="102"/>
                    <a:pt x="11" y="102"/>
                    <a:pt x="16" y="101"/>
                  </a:cubicBezTo>
                  <a:cubicBezTo>
                    <a:pt x="10" y="80"/>
                    <a:pt x="10" y="80"/>
                    <a:pt x="10" y="80"/>
                  </a:cubicBezTo>
                  <a:cubicBezTo>
                    <a:pt x="4" y="58"/>
                    <a:pt x="4" y="58"/>
                    <a:pt x="4" y="58"/>
                  </a:cubicBezTo>
                  <a:cubicBezTo>
                    <a:pt x="46" y="11"/>
                    <a:pt x="46" y="11"/>
                    <a:pt x="46" y="11"/>
                  </a:cubicBezTo>
                  <a:cubicBezTo>
                    <a:pt x="38" y="1"/>
                    <a:pt x="38" y="1"/>
                    <a:pt x="38" y="1"/>
                  </a:cubicBezTo>
                  <a:cubicBezTo>
                    <a:pt x="13" y="8"/>
                    <a:pt x="13" y="8"/>
                    <a:pt x="13" y="8"/>
                  </a:cubicBezTo>
                  <a:cubicBezTo>
                    <a:pt x="5" y="0"/>
                    <a:pt x="5" y="0"/>
                    <a:pt x="5" y="0"/>
                  </a:cubicBezTo>
                  <a:close/>
                </a:path>
              </a:pathLst>
            </a:custGeom>
            <a:solidFill>
              <a:schemeClr val="bg1">
                <a:lumMod val="65000"/>
              </a:schemeClr>
            </a:solidFill>
            <a:ln>
              <a:noFill/>
            </a:ln>
            <a:extLst/>
          </p:spPr>
          <p:txBody>
            <a:bodyPr/>
            <a:lstStyle/>
            <a:p>
              <a:pPr fontAlgn="auto">
                <a:spcBef>
                  <a:spcPts val="0"/>
                </a:spcBef>
                <a:spcAft>
                  <a:spcPts val="0"/>
                </a:spcAft>
                <a:defRPr/>
              </a:pPr>
              <a:endParaRPr lang="zh-CN" altLang="en-US" sz="1200">
                <a:solidFill>
                  <a:prstClr val="black"/>
                </a:solidFill>
                <a:latin typeface="+mn-lt"/>
                <a:ea typeface="+mn-ea"/>
              </a:endParaRPr>
            </a:p>
          </p:txBody>
        </p:sp>
        <p:sp>
          <p:nvSpPr>
            <p:cNvPr id="85" name="Freeform 56"/>
            <p:cNvSpPr>
              <a:spLocks/>
            </p:cNvSpPr>
            <p:nvPr/>
          </p:nvSpPr>
          <p:spPr bwMode="auto">
            <a:xfrm>
              <a:off x="3879" y="2291"/>
              <a:ext cx="75" cy="210"/>
            </a:xfrm>
            <a:custGeom>
              <a:avLst/>
              <a:gdLst>
                <a:gd name="T0" fmla="*/ 31 w 31"/>
                <a:gd name="T1" fmla="*/ 7 h 88"/>
                <a:gd name="T2" fmla="*/ 14 w 31"/>
                <a:gd name="T3" fmla="*/ 0 h 88"/>
                <a:gd name="T4" fmla="*/ 13 w 31"/>
                <a:gd name="T5" fmla="*/ 29 h 88"/>
                <a:gd name="T6" fmla="*/ 0 w 31"/>
                <a:gd name="T7" fmla="*/ 61 h 88"/>
                <a:gd name="T8" fmla="*/ 13 w 31"/>
                <a:gd name="T9" fmla="*/ 88 h 88"/>
                <a:gd name="T10" fmla="*/ 9 w 31"/>
                <a:gd name="T11" fmla="*/ 48 h 88"/>
                <a:gd name="T12" fmla="*/ 31 w 31"/>
                <a:gd name="T13" fmla="*/ 7 h 88"/>
              </a:gdLst>
              <a:ahLst/>
              <a:cxnLst>
                <a:cxn ang="0">
                  <a:pos x="T0" y="T1"/>
                </a:cxn>
                <a:cxn ang="0">
                  <a:pos x="T2" y="T3"/>
                </a:cxn>
                <a:cxn ang="0">
                  <a:pos x="T4" y="T5"/>
                </a:cxn>
                <a:cxn ang="0">
                  <a:pos x="T6" y="T7"/>
                </a:cxn>
                <a:cxn ang="0">
                  <a:pos x="T8" y="T9"/>
                </a:cxn>
                <a:cxn ang="0">
                  <a:pos x="T10" y="T11"/>
                </a:cxn>
                <a:cxn ang="0">
                  <a:pos x="T12" y="T13"/>
                </a:cxn>
              </a:cxnLst>
              <a:rect l="0" t="0" r="r" b="b"/>
              <a:pathLst>
                <a:path w="31" h="88">
                  <a:moveTo>
                    <a:pt x="31" y="7"/>
                  </a:moveTo>
                  <a:cubicBezTo>
                    <a:pt x="14" y="0"/>
                    <a:pt x="14" y="0"/>
                    <a:pt x="14" y="0"/>
                  </a:cubicBezTo>
                  <a:cubicBezTo>
                    <a:pt x="13" y="29"/>
                    <a:pt x="13" y="29"/>
                    <a:pt x="13" y="29"/>
                  </a:cubicBezTo>
                  <a:cubicBezTo>
                    <a:pt x="0" y="61"/>
                    <a:pt x="0" y="61"/>
                    <a:pt x="0" y="61"/>
                  </a:cubicBezTo>
                  <a:cubicBezTo>
                    <a:pt x="2" y="76"/>
                    <a:pt x="6" y="85"/>
                    <a:pt x="13" y="88"/>
                  </a:cubicBezTo>
                  <a:cubicBezTo>
                    <a:pt x="9" y="48"/>
                    <a:pt x="9" y="48"/>
                    <a:pt x="9" y="48"/>
                  </a:cubicBezTo>
                  <a:cubicBezTo>
                    <a:pt x="31" y="7"/>
                    <a:pt x="31" y="7"/>
                    <a:pt x="31" y="7"/>
                  </a:cubicBezTo>
                  <a:close/>
                </a:path>
              </a:pathLst>
            </a:custGeom>
            <a:solidFill>
              <a:schemeClr val="bg1">
                <a:lumMod val="75000"/>
              </a:schemeClr>
            </a:solidFill>
            <a:ln>
              <a:noFill/>
            </a:ln>
            <a:extLst/>
          </p:spPr>
          <p:txBody>
            <a:bodyPr/>
            <a:lstStyle/>
            <a:p>
              <a:pPr fontAlgn="auto">
                <a:spcBef>
                  <a:spcPts val="0"/>
                </a:spcBef>
                <a:spcAft>
                  <a:spcPts val="0"/>
                </a:spcAft>
                <a:defRPr/>
              </a:pPr>
              <a:endParaRPr lang="zh-CN" altLang="en-US" sz="1200">
                <a:solidFill>
                  <a:prstClr val="black"/>
                </a:solidFill>
                <a:latin typeface="+mn-lt"/>
                <a:ea typeface="+mn-ea"/>
              </a:endParaRPr>
            </a:p>
          </p:txBody>
        </p:sp>
        <p:sp>
          <p:nvSpPr>
            <p:cNvPr id="86" name="Freeform 57"/>
            <p:cNvSpPr>
              <a:spLocks/>
            </p:cNvSpPr>
            <p:nvPr/>
          </p:nvSpPr>
          <p:spPr bwMode="auto">
            <a:xfrm>
              <a:off x="3910" y="2287"/>
              <a:ext cx="625" cy="1600"/>
            </a:xfrm>
            <a:custGeom>
              <a:avLst/>
              <a:gdLst>
                <a:gd name="T0" fmla="*/ 0 w 263"/>
                <a:gd name="T1" fmla="*/ 111 h 676"/>
                <a:gd name="T2" fmla="*/ 14 w 263"/>
                <a:gd name="T3" fmla="*/ 163 h 676"/>
                <a:gd name="T4" fmla="*/ 107 w 263"/>
                <a:gd name="T5" fmla="*/ 69 h 676"/>
                <a:gd name="T6" fmla="*/ 328 w 263"/>
                <a:gd name="T7" fmla="*/ 69 h 676"/>
                <a:gd name="T8" fmla="*/ 416 w 263"/>
                <a:gd name="T9" fmla="*/ 263 h 676"/>
                <a:gd name="T10" fmla="*/ 447 w 263"/>
                <a:gd name="T11" fmla="*/ 230 h 676"/>
                <a:gd name="T12" fmla="*/ 447 w 263"/>
                <a:gd name="T13" fmla="*/ 282 h 676"/>
                <a:gd name="T14" fmla="*/ 532 w 263"/>
                <a:gd name="T15" fmla="*/ 256 h 676"/>
                <a:gd name="T16" fmla="*/ 585 w 263"/>
                <a:gd name="T17" fmla="*/ 438 h 676"/>
                <a:gd name="T18" fmla="*/ 585 w 263"/>
                <a:gd name="T19" fmla="*/ 814 h 676"/>
                <a:gd name="T20" fmla="*/ 497 w 263"/>
                <a:gd name="T21" fmla="*/ 951 h 676"/>
                <a:gd name="T22" fmla="*/ 425 w 263"/>
                <a:gd name="T23" fmla="*/ 1444 h 676"/>
                <a:gd name="T24" fmla="*/ 471 w 263"/>
                <a:gd name="T25" fmla="*/ 1475 h 676"/>
                <a:gd name="T26" fmla="*/ 342 w 263"/>
                <a:gd name="T27" fmla="*/ 1520 h 676"/>
                <a:gd name="T28" fmla="*/ 323 w 263"/>
                <a:gd name="T29" fmla="*/ 1456 h 676"/>
                <a:gd name="T30" fmla="*/ 309 w 263"/>
                <a:gd name="T31" fmla="*/ 890 h 676"/>
                <a:gd name="T32" fmla="*/ 311 w 263"/>
                <a:gd name="T33" fmla="*/ 805 h 676"/>
                <a:gd name="T34" fmla="*/ 337 w 263"/>
                <a:gd name="T35" fmla="*/ 613 h 676"/>
                <a:gd name="T36" fmla="*/ 340 w 263"/>
                <a:gd name="T37" fmla="*/ 599 h 676"/>
                <a:gd name="T38" fmla="*/ 383 w 263"/>
                <a:gd name="T39" fmla="*/ 241 h 676"/>
                <a:gd name="T40" fmla="*/ 276 w 263"/>
                <a:gd name="T41" fmla="*/ 622 h 676"/>
                <a:gd name="T42" fmla="*/ 259 w 263"/>
                <a:gd name="T43" fmla="*/ 942 h 676"/>
                <a:gd name="T44" fmla="*/ 290 w 263"/>
                <a:gd name="T45" fmla="*/ 1444 h 676"/>
                <a:gd name="T46" fmla="*/ 269 w 263"/>
                <a:gd name="T47" fmla="*/ 1543 h 676"/>
                <a:gd name="T48" fmla="*/ 112 w 263"/>
                <a:gd name="T49" fmla="*/ 1569 h 676"/>
                <a:gd name="T50" fmla="*/ 112 w 263"/>
                <a:gd name="T51" fmla="*/ 1593 h 676"/>
                <a:gd name="T52" fmla="*/ 128 w 263"/>
                <a:gd name="T53" fmla="*/ 1595 h 676"/>
                <a:gd name="T54" fmla="*/ 257 w 263"/>
                <a:gd name="T55" fmla="*/ 1593 h 676"/>
                <a:gd name="T56" fmla="*/ 354 w 263"/>
                <a:gd name="T57" fmla="*/ 1564 h 676"/>
                <a:gd name="T58" fmla="*/ 347 w 263"/>
                <a:gd name="T59" fmla="*/ 1541 h 676"/>
                <a:gd name="T60" fmla="*/ 520 w 263"/>
                <a:gd name="T61" fmla="*/ 1484 h 676"/>
                <a:gd name="T62" fmla="*/ 539 w 263"/>
                <a:gd name="T63" fmla="*/ 1467 h 676"/>
                <a:gd name="T64" fmla="*/ 501 w 263"/>
                <a:gd name="T65" fmla="*/ 1418 h 676"/>
                <a:gd name="T66" fmla="*/ 485 w 263"/>
                <a:gd name="T67" fmla="*/ 1418 h 676"/>
                <a:gd name="T68" fmla="*/ 518 w 263"/>
                <a:gd name="T69" fmla="*/ 1259 h 676"/>
                <a:gd name="T70" fmla="*/ 551 w 263"/>
                <a:gd name="T71" fmla="*/ 980 h 676"/>
                <a:gd name="T72" fmla="*/ 623 w 263"/>
                <a:gd name="T73" fmla="*/ 800 h 676"/>
                <a:gd name="T74" fmla="*/ 625 w 263"/>
                <a:gd name="T75" fmla="*/ 372 h 676"/>
                <a:gd name="T76" fmla="*/ 606 w 263"/>
                <a:gd name="T77" fmla="*/ 383 h 676"/>
                <a:gd name="T78" fmla="*/ 599 w 263"/>
                <a:gd name="T79" fmla="*/ 374 h 676"/>
                <a:gd name="T80" fmla="*/ 606 w 263"/>
                <a:gd name="T81" fmla="*/ 353 h 676"/>
                <a:gd name="T82" fmla="*/ 604 w 263"/>
                <a:gd name="T83" fmla="*/ 310 h 676"/>
                <a:gd name="T84" fmla="*/ 585 w 263"/>
                <a:gd name="T85" fmla="*/ 303 h 676"/>
                <a:gd name="T86" fmla="*/ 587 w 263"/>
                <a:gd name="T87" fmla="*/ 293 h 676"/>
                <a:gd name="T88" fmla="*/ 592 w 263"/>
                <a:gd name="T89" fmla="*/ 282 h 676"/>
                <a:gd name="T90" fmla="*/ 563 w 263"/>
                <a:gd name="T91" fmla="*/ 185 h 676"/>
                <a:gd name="T92" fmla="*/ 473 w 263"/>
                <a:gd name="T93" fmla="*/ 237 h 676"/>
                <a:gd name="T94" fmla="*/ 473 w 263"/>
                <a:gd name="T95" fmla="*/ 215 h 676"/>
                <a:gd name="T96" fmla="*/ 471 w 263"/>
                <a:gd name="T97" fmla="*/ 125 h 676"/>
                <a:gd name="T98" fmla="*/ 423 w 263"/>
                <a:gd name="T99" fmla="*/ 208 h 676"/>
                <a:gd name="T100" fmla="*/ 397 w 263"/>
                <a:gd name="T101" fmla="*/ 182 h 676"/>
                <a:gd name="T102" fmla="*/ 359 w 263"/>
                <a:gd name="T103" fmla="*/ 43 h 676"/>
                <a:gd name="T104" fmla="*/ 349 w 263"/>
                <a:gd name="T105" fmla="*/ 40 h 676"/>
                <a:gd name="T106" fmla="*/ 314 w 263"/>
                <a:gd name="T107" fmla="*/ 14 h 676"/>
                <a:gd name="T108" fmla="*/ 154 w 263"/>
                <a:gd name="T109" fmla="*/ 43 h 676"/>
                <a:gd name="T110" fmla="*/ 154 w 263"/>
                <a:gd name="T111" fmla="*/ 43 h 676"/>
                <a:gd name="T112" fmla="*/ 138 w 263"/>
                <a:gd name="T113" fmla="*/ 47 h 676"/>
                <a:gd name="T114" fmla="*/ 100 w 263"/>
                <a:gd name="T115" fmla="*/ 0 h 676"/>
                <a:gd name="T116" fmla="*/ 0 w 263"/>
                <a:gd name="T117" fmla="*/ 111 h 67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3"/>
                <a:gd name="T178" fmla="*/ 0 h 676"/>
                <a:gd name="T179" fmla="*/ 263 w 263"/>
                <a:gd name="T180" fmla="*/ 676 h 67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3" h="676">
                  <a:moveTo>
                    <a:pt x="0" y="47"/>
                  </a:moveTo>
                  <a:cubicBezTo>
                    <a:pt x="6" y="69"/>
                    <a:pt x="6" y="69"/>
                    <a:pt x="6" y="69"/>
                  </a:cubicBezTo>
                  <a:cubicBezTo>
                    <a:pt x="45" y="29"/>
                    <a:pt x="45" y="29"/>
                    <a:pt x="45" y="29"/>
                  </a:cubicBezTo>
                  <a:cubicBezTo>
                    <a:pt x="79" y="44"/>
                    <a:pt x="110" y="44"/>
                    <a:pt x="138" y="29"/>
                  </a:cubicBezTo>
                  <a:cubicBezTo>
                    <a:pt x="144" y="66"/>
                    <a:pt x="156" y="93"/>
                    <a:pt x="175" y="111"/>
                  </a:cubicBezTo>
                  <a:cubicBezTo>
                    <a:pt x="188" y="97"/>
                    <a:pt x="188" y="97"/>
                    <a:pt x="188" y="97"/>
                  </a:cubicBezTo>
                  <a:cubicBezTo>
                    <a:pt x="188" y="119"/>
                    <a:pt x="188" y="119"/>
                    <a:pt x="188" y="119"/>
                  </a:cubicBezTo>
                  <a:cubicBezTo>
                    <a:pt x="224" y="108"/>
                    <a:pt x="224" y="108"/>
                    <a:pt x="224" y="108"/>
                  </a:cubicBezTo>
                  <a:cubicBezTo>
                    <a:pt x="246" y="185"/>
                    <a:pt x="246" y="185"/>
                    <a:pt x="246" y="185"/>
                  </a:cubicBezTo>
                  <a:cubicBezTo>
                    <a:pt x="246" y="344"/>
                    <a:pt x="246" y="344"/>
                    <a:pt x="246" y="344"/>
                  </a:cubicBezTo>
                  <a:cubicBezTo>
                    <a:pt x="209" y="402"/>
                    <a:pt x="209" y="402"/>
                    <a:pt x="209" y="402"/>
                  </a:cubicBezTo>
                  <a:cubicBezTo>
                    <a:pt x="179" y="610"/>
                    <a:pt x="179" y="610"/>
                    <a:pt x="179" y="610"/>
                  </a:cubicBezTo>
                  <a:cubicBezTo>
                    <a:pt x="198" y="623"/>
                    <a:pt x="198" y="623"/>
                    <a:pt x="198" y="623"/>
                  </a:cubicBezTo>
                  <a:cubicBezTo>
                    <a:pt x="144" y="642"/>
                    <a:pt x="144" y="642"/>
                    <a:pt x="144" y="642"/>
                  </a:cubicBezTo>
                  <a:cubicBezTo>
                    <a:pt x="136" y="615"/>
                    <a:pt x="136" y="615"/>
                    <a:pt x="136" y="615"/>
                  </a:cubicBezTo>
                  <a:cubicBezTo>
                    <a:pt x="129" y="537"/>
                    <a:pt x="127" y="458"/>
                    <a:pt x="130" y="376"/>
                  </a:cubicBezTo>
                  <a:cubicBezTo>
                    <a:pt x="130" y="364"/>
                    <a:pt x="131" y="352"/>
                    <a:pt x="131" y="340"/>
                  </a:cubicBezTo>
                  <a:cubicBezTo>
                    <a:pt x="144" y="310"/>
                    <a:pt x="148" y="284"/>
                    <a:pt x="142" y="259"/>
                  </a:cubicBezTo>
                  <a:cubicBezTo>
                    <a:pt x="143" y="253"/>
                    <a:pt x="143" y="253"/>
                    <a:pt x="143" y="253"/>
                  </a:cubicBezTo>
                  <a:cubicBezTo>
                    <a:pt x="161" y="102"/>
                    <a:pt x="161" y="102"/>
                    <a:pt x="161" y="102"/>
                  </a:cubicBezTo>
                  <a:cubicBezTo>
                    <a:pt x="116" y="263"/>
                    <a:pt x="116" y="263"/>
                    <a:pt x="116" y="263"/>
                  </a:cubicBezTo>
                  <a:cubicBezTo>
                    <a:pt x="109" y="398"/>
                    <a:pt x="109" y="398"/>
                    <a:pt x="109" y="398"/>
                  </a:cubicBezTo>
                  <a:cubicBezTo>
                    <a:pt x="122" y="610"/>
                    <a:pt x="122" y="610"/>
                    <a:pt x="122" y="610"/>
                  </a:cubicBezTo>
                  <a:cubicBezTo>
                    <a:pt x="113" y="652"/>
                    <a:pt x="113" y="652"/>
                    <a:pt x="113" y="652"/>
                  </a:cubicBezTo>
                  <a:cubicBezTo>
                    <a:pt x="47" y="663"/>
                    <a:pt x="47" y="663"/>
                    <a:pt x="47" y="663"/>
                  </a:cubicBezTo>
                  <a:cubicBezTo>
                    <a:pt x="47" y="673"/>
                    <a:pt x="47" y="673"/>
                    <a:pt x="47" y="673"/>
                  </a:cubicBezTo>
                  <a:cubicBezTo>
                    <a:pt x="50" y="674"/>
                    <a:pt x="52" y="674"/>
                    <a:pt x="54" y="674"/>
                  </a:cubicBezTo>
                  <a:cubicBezTo>
                    <a:pt x="73" y="676"/>
                    <a:pt x="91" y="676"/>
                    <a:pt x="108" y="673"/>
                  </a:cubicBezTo>
                  <a:cubicBezTo>
                    <a:pt x="122" y="671"/>
                    <a:pt x="136" y="667"/>
                    <a:pt x="149" y="661"/>
                  </a:cubicBezTo>
                  <a:cubicBezTo>
                    <a:pt x="146" y="651"/>
                    <a:pt x="146" y="651"/>
                    <a:pt x="146" y="651"/>
                  </a:cubicBezTo>
                  <a:cubicBezTo>
                    <a:pt x="179" y="648"/>
                    <a:pt x="203" y="640"/>
                    <a:pt x="219" y="627"/>
                  </a:cubicBezTo>
                  <a:cubicBezTo>
                    <a:pt x="222" y="625"/>
                    <a:pt x="225" y="623"/>
                    <a:pt x="227" y="620"/>
                  </a:cubicBezTo>
                  <a:cubicBezTo>
                    <a:pt x="211" y="599"/>
                    <a:pt x="211" y="599"/>
                    <a:pt x="211" y="599"/>
                  </a:cubicBezTo>
                  <a:cubicBezTo>
                    <a:pt x="204" y="599"/>
                    <a:pt x="204" y="599"/>
                    <a:pt x="204" y="599"/>
                  </a:cubicBezTo>
                  <a:cubicBezTo>
                    <a:pt x="218" y="532"/>
                    <a:pt x="218" y="532"/>
                    <a:pt x="218" y="532"/>
                  </a:cubicBezTo>
                  <a:cubicBezTo>
                    <a:pt x="232" y="414"/>
                    <a:pt x="232" y="414"/>
                    <a:pt x="232" y="414"/>
                  </a:cubicBezTo>
                  <a:cubicBezTo>
                    <a:pt x="262" y="338"/>
                    <a:pt x="262" y="338"/>
                    <a:pt x="262" y="338"/>
                  </a:cubicBezTo>
                  <a:cubicBezTo>
                    <a:pt x="263" y="157"/>
                    <a:pt x="263" y="157"/>
                    <a:pt x="263" y="157"/>
                  </a:cubicBezTo>
                  <a:cubicBezTo>
                    <a:pt x="255" y="162"/>
                    <a:pt x="255" y="162"/>
                    <a:pt x="255" y="162"/>
                  </a:cubicBezTo>
                  <a:cubicBezTo>
                    <a:pt x="254" y="160"/>
                    <a:pt x="253" y="159"/>
                    <a:pt x="252" y="158"/>
                  </a:cubicBezTo>
                  <a:cubicBezTo>
                    <a:pt x="251" y="155"/>
                    <a:pt x="252" y="152"/>
                    <a:pt x="255" y="149"/>
                  </a:cubicBezTo>
                  <a:cubicBezTo>
                    <a:pt x="254" y="131"/>
                    <a:pt x="254" y="131"/>
                    <a:pt x="254" y="131"/>
                  </a:cubicBezTo>
                  <a:cubicBezTo>
                    <a:pt x="252" y="131"/>
                    <a:pt x="249" y="130"/>
                    <a:pt x="246" y="128"/>
                  </a:cubicBezTo>
                  <a:cubicBezTo>
                    <a:pt x="247" y="127"/>
                    <a:pt x="247" y="125"/>
                    <a:pt x="247" y="124"/>
                  </a:cubicBezTo>
                  <a:cubicBezTo>
                    <a:pt x="248" y="122"/>
                    <a:pt x="248" y="120"/>
                    <a:pt x="249" y="119"/>
                  </a:cubicBezTo>
                  <a:cubicBezTo>
                    <a:pt x="237" y="78"/>
                    <a:pt x="237" y="78"/>
                    <a:pt x="237" y="78"/>
                  </a:cubicBezTo>
                  <a:cubicBezTo>
                    <a:pt x="225" y="93"/>
                    <a:pt x="212" y="100"/>
                    <a:pt x="199" y="100"/>
                  </a:cubicBezTo>
                  <a:cubicBezTo>
                    <a:pt x="199" y="91"/>
                    <a:pt x="199" y="91"/>
                    <a:pt x="199" y="91"/>
                  </a:cubicBezTo>
                  <a:cubicBezTo>
                    <a:pt x="198" y="53"/>
                    <a:pt x="198" y="53"/>
                    <a:pt x="198" y="53"/>
                  </a:cubicBezTo>
                  <a:cubicBezTo>
                    <a:pt x="178" y="88"/>
                    <a:pt x="178" y="88"/>
                    <a:pt x="178" y="88"/>
                  </a:cubicBezTo>
                  <a:cubicBezTo>
                    <a:pt x="174" y="86"/>
                    <a:pt x="170" y="82"/>
                    <a:pt x="167" y="77"/>
                  </a:cubicBezTo>
                  <a:cubicBezTo>
                    <a:pt x="157" y="65"/>
                    <a:pt x="152" y="45"/>
                    <a:pt x="151" y="18"/>
                  </a:cubicBezTo>
                  <a:cubicBezTo>
                    <a:pt x="150" y="18"/>
                    <a:pt x="149" y="17"/>
                    <a:pt x="147" y="17"/>
                  </a:cubicBezTo>
                  <a:cubicBezTo>
                    <a:pt x="144" y="15"/>
                    <a:pt x="139" y="11"/>
                    <a:pt x="132" y="6"/>
                  </a:cubicBezTo>
                  <a:cubicBezTo>
                    <a:pt x="110" y="22"/>
                    <a:pt x="88" y="26"/>
                    <a:pt x="65" y="18"/>
                  </a:cubicBezTo>
                  <a:cubicBezTo>
                    <a:pt x="65" y="18"/>
                    <a:pt x="65" y="18"/>
                    <a:pt x="65" y="18"/>
                  </a:cubicBezTo>
                  <a:cubicBezTo>
                    <a:pt x="63" y="19"/>
                    <a:pt x="60" y="19"/>
                    <a:pt x="58" y="20"/>
                  </a:cubicBezTo>
                  <a:cubicBezTo>
                    <a:pt x="42" y="0"/>
                    <a:pt x="42" y="0"/>
                    <a:pt x="42" y="0"/>
                  </a:cubicBezTo>
                  <a:cubicBezTo>
                    <a:pt x="0" y="47"/>
                    <a:pt x="0" y="47"/>
                    <a:pt x="0" y="47"/>
                  </a:cubicBezTo>
                  <a:close/>
                </a:path>
              </a:pathLst>
            </a:custGeom>
            <a:solidFill>
              <a:srgbClr val="2029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z="1200">
                <a:solidFill>
                  <a:srgbClr val="000000"/>
                </a:solidFill>
                <a:latin typeface="Calibri" pitchFamily="34" charset="0"/>
              </a:endParaRPr>
            </a:p>
          </p:txBody>
        </p:sp>
        <p:sp>
          <p:nvSpPr>
            <p:cNvPr id="87" name="Freeform 58"/>
            <p:cNvSpPr>
              <a:spLocks noEditPoints="1"/>
            </p:cNvSpPr>
            <p:nvPr/>
          </p:nvSpPr>
          <p:spPr bwMode="auto">
            <a:xfrm>
              <a:off x="3924" y="2355"/>
              <a:ext cx="570" cy="1501"/>
            </a:xfrm>
            <a:custGeom>
              <a:avLst/>
              <a:gdLst>
                <a:gd name="T0" fmla="*/ 14 w 240"/>
                <a:gd name="T1" fmla="*/ 144 h 634"/>
                <a:gd name="T2" fmla="*/ 57 w 240"/>
                <a:gd name="T3" fmla="*/ 701 h 634"/>
                <a:gd name="T4" fmla="*/ 81 w 240"/>
                <a:gd name="T5" fmla="*/ 1314 h 634"/>
                <a:gd name="T6" fmla="*/ 97 w 240"/>
                <a:gd name="T7" fmla="*/ 1477 h 634"/>
                <a:gd name="T8" fmla="*/ 254 w 240"/>
                <a:gd name="T9" fmla="*/ 1475 h 634"/>
                <a:gd name="T10" fmla="*/ 245 w 240"/>
                <a:gd name="T11" fmla="*/ 874 h 634"/>
                <a:gd name="T12" fmla="*/ 368 w 240"/>
                <a:gd name="T13" fmla="*/ 173 h 634"/>
                <a:gd name="T14" fmla="*/ 373 w 240"/>
                <a:gd name="T15" fmla="*/ 594 h 634"/>
                <a:gd name="T16" fmla="*/ 294 w 240"/>
                <a:gd name="T17" fmla="*/ 822 h 634"/>
                <a:gd name="T18" fmla="*/ 328 w 240"/>
                <a:gd name="T19" fmla="*/ 1451 h 634"/>
                <a:gd name="T20" fmla="*/ 411 w 240"/>
                <a:gd name="T21" fmla="*/ 1376 h 634"/>
                <a:gd name="T22" fmla="*/ 570 w 240"/>
                <a:gd name="T23" fmla="*/ 746 h 634"/>
                <a:gd name="T24" fmla="*/ 518 w 240"/>
                <a:gd name="T25" fmla="*/ 187 h 634"/>
                <a:gd name="T26" fmla="*/ 432 w 240"/>
                <a:gd name="T27" fmla="*/ 161 h 634"/>
                <a:gd name="T28" fmla="*/ 314 w 240"/>
                <a:gd name="T29" fmla="*/ 0 h 634"/>
                <a:gd name="T30" fmla="*/ 0 w 240"/>
                <a:gd name="T31" fmla="*/ 95 h 634"/>
                <a:gd name="T32" fmla="*/ 33 w 240"/>
                <a:gd name="T33" fmla="*/ 73 h 634"/>
                <a:gd name="T34" fmla="*/ 90 w 240"/>
                <a:gd name="T35" fmla="*/ 592 h 634"/>
                <a:gd name="T36" fmla="*/ 112 w 240"/>
                <a:gd name="T37" fmla="*/ 1312 h 634"/>
                <a:gd name="T38" fmla="*/ 145 w 240"/>
                <a:gd name="T39" fmla="*/ 1484 h 634"/>
                <a:gd name="T40" fmla="*/ 107 w 240"/>
                <a:gd name="T41" fmla="*/ 1480 h 634"/>
                <a:gd name="T42" fmla="*/ 126 w 240"/>
                <a:gd name="T43" fmla="*/ 1430 h 634"/>
                <a:gd name="T44" fmla="*/ 67 w 240"/>
                <a:gd name="T45" fmla="*/ 717 h 634"/>
                <a:gd name="T46" fmla="*/ 64 w 240"/>
                <a:gd name="T47" fmla="*/ 701 h 634"/>
                <a:gd name="T48" fmla="*/ 50 w 240"/>
                <a:gd name="T49" fmla="*/ 249 h 634"/>
                <a:gd name="T50" fmla="*/ 10 w 240"/>
                <a:gd name="T51" fmla="*/ 97 h 634"/>
                <a:gd name="T52" fmla="*/ 337 w 240"/>
                <a:gd name="T53" fmla="*/ 490 h 634"/>
                <a:gd name="T54" fmla="*/ 401 w 240"/>
                <a:gd name="T55" fmla="*/ 734 h 634"/>
                <a:gd name="T56" fmla="*/ 335 w 240"/>
                <a:gd name="T57" fmla="*/ 1357 h 634"/>
                <a:gd name="T58" fmla="*/ 333 w 240"/>
                <a:gd name="T59" fmla="*/ 1439 h 634"/>
                <a:gd name="T60" fmla="*/ 318 w 240"/>
                <a:gd name="T61" fmla="*/ 1385 h 634"/>
                <a:gd name="T62" fmla="*/ 363 w 240"/>
                <a:gd name="T63" fmla="*/ 717 h 634"/>
                <a:gd name="T64" fmla="*/ 363 w 240"/>
                <a:gd name="T65" fmla="*/ 708 h 634"/>
                <a:gd name="T66" fmla="*/ 382 w 240"/>
                <a:gd name="T67" fmla="*/ 594 h 634"/>
                <a:gd name="T68" fmla="*/ 333 w 240"/>
                <a:gd name="T69" fmla="*/ 530 h 6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0"/>
                <a:gd name="T106" fmla="*/ 0 h 634"/>
                <a:gd name="T107" fmla="*/ 240 w 240"/>
                <a:gd name="T108" fmla="*/ 634 h 6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0" h="634">
                  <a:moveTo>
                    <a:pt x="0" y="40"/>
                  </a:moveTo>
                  <a:cubicBezTo>
                    <a:pt x="6" y="61"/>
                    <a:pt x="6" y="61"/>
                    <a:pt x="6" y="61"/>
                  </a:cubicBezTo>
                  <a:cubicBezTo>
                    <a:pt x="18" y="105"/>
                    <a:pt x="18" y="105"/>
                    <a:pt x="18" y="105"/>
                  </a:cubicBezTo>
                  <a:cubicBezTo>
                    <a:pt x="25" y="161"/>
                    <a:pt x="27" y="225"/>
                    <a:pt x="24" y="296"/>
                  </a:cubicBezTo>
                  <a:cubicBezTo>
                    <a:pt x="24" y="303"/>
                    <a:pt x="24" y="303"/>
                    <a:pt x="24" y="303"/>
                  </a:cubicBezTo>
                  <a:cubicBezTo>
                    <a:pt x="19" y="389"/>
                    <a:pt x="23" y="473"/>
                    <a:pt x="34" y="555"/>
                  </a:cubicBezTo>
                  <a:cubicBezTo>
                    <a:pt x="50" y="605"/>
                    <a:pt x="50" y="605"/>
                    <a:pt x="50" y="605"/>
                  </a:cubicBezTo>
                  <a:cubicBezTo>
                    <a:pt x="41" y="624"/>
                    <a:pt x="41" y="624"/>
                    <a:pt x="41" y="624"/>
                  </a:cubicBezTo>
                  <a:cubicBezTo>
                    <a:pt x="41" y="634"/>
                    <a:pt x="41" y="634"/>
                    <a:pt x="41" y="634"/>
                  </a:cubicBezTo>
                  <a:cubicBezTo>
                    <a:pt x="107" y="623"/>
                    <a:pt x="107" y="623"/>
                    <a:pt x="107" y="623"/>
                  </a:cubicBezTo>
                  <a:cubicBezTo>
                    <a:pt x="116" y="581"/>
                    <a:pt x="116" y="581"/>
                    <a:pt x="116" y="581"/>
                  </a:cubicBezTo>
                  <a:cubicBezTo>
                    <a:pt x="103" y="369"/>
                    <a:pt x="103" y="369"/>
                    <a:pt x="103" y="369"/>
                  </a:cubicBezTo>
                  <a:cubicBezTo>
                    <a:pt x="110" y="234"/>
                    <a:pt x="110" y="234"/>
                    <a:pt x="110" y="234"/>
                  </a:cubicBezTo>
                  <a:cubicBezTo>
                    <a:pt x="155" y="73"/>
                    <a:pt x="155" y="73"/>
                    <a:pt x="155" y="73"/>
                  </a:cubicBezTo>
                  <a:cubicBezTo>
                    <a:pt x="137" y="224"/>
                    <a:pt x="137" y="224"/>
                    <a:pt x="137" y="224"/>
                  </a:cubicBezTo>
                  <a:cubicBezTo>
                    <a:pt x="157" y="251"/>
                    <a:pt x="157" y="251"/>
                    <a:pt x="157" y="251"/>
                  </a:cubicBezTo>
                  <a:cubicBezTo>
                    <a:pt x="141" y="264"/>
                    <a:pt x="139" y="281"/>
                    <a:pt x="150" y="301"/>
                  </a:cubicBezTo>
                  <a:cubicBezTo>
                    <a:pt x="124" y="347"/>
                    <a:pt x="124" y="347"/>
                    <a:pt x="124" y="347"/>
                  </a:cubicBezTo>
                  <a:cubicBezTo>
                    <a:pt x="121" y="429"/>
                    <a:pt x="123" y="508"/>
                    <a:pt x="130" y="586"/>
                  </a:cubicBezTo>
                  <a:cubicBezTo>
                    <a:pt x="138" y="613"/>
                    <a:pt x="138" y="613"/>
                    <a:pt x="138" y="613"/>
                  </a:cubicBezTo>
                  <a:cubicBezTo>
                    <a:pt x="192" y="594"/>
                    <a:pt x="192" y="594"/>
                    <a:pt x="192" y="594"/>
                  </a:cubicBezTo>
                  <a:cubicBezTo>
                    <a:pt x="173" y="581"/>
                    <a:pt x="173" y="581"/>
                    <a:pt x="173" y="581"/>
                  </a:cubicBezTo>
                  <a:cubicBezTo>
                    <a:pt x="203" y="373"/>
                    <a:pt x="203" y="373"/>
                    <a:pt x="203" y="373"/>
                  </a:cubicBezTo>
                  <a:cubicBezTo>
                    <a:pt x="240" y="315"/>
                    <a:pt x="240" y="315"/>
                    <a:pt x="240" y="315"/>
                  </a:cubicBezTo>
                  <a:cubicBezTo>
                    <a:pt x="240" y="156"/>
                    <a:pt x="240" y="156"/>
                    <a:pt x="240" y="156"/>
                  </a:cubicBezTo>
                  <a:cubicBezTo>
                    <a:pt x="218" y="79"/>
                    <a:pt x="218" y="79"/>
                    <a:pt x="218" y="79"/>
                  </a:cubicBezTo>
                  <a:cubicBezTo>
                    <a:pt x="182" y="90"/>
                    <a:pt x="182" y="90"/>
                    <a:pt x="182" y="90"/>
                  </a:cubicBezTo>
                  <a:cubicBezTo>
                    <a:pt x="182" y="68"/>
                    <a:pt x="182" y="68"/>
                    <a:pt x="182" y="68"/>
                  </a:cubicBezTo>
                  <a:cubicBezTo>
                    <a:pt x="169" y="82"/>
                    <a:pt x="169" y="82"/>
                    <a:pt x="169" y="82"/>
                  </a:cubicBezTo>
                  <a:cubicBezTo>
                    <a:pt x="150" y="64"/>
                    <a:pt x="138" y="37"/>
                    <a:pt x="132" y="0"/>
                  </a:cubicBezTo>
                  <a:cubicBezTo>
                    <a:pt x="104" y="15"/>
                    <a:pt x="73" y="15"/>
                    <a:pt x="39" y="0"/>
                  </a:cubicBezTo>
                  <a:cubicBezTo>
                    <a:pt x="0" y="40"/>
                    <a:pt x="0" y="40"/>
                    <a:pt x="0" y="40"/>
                  </a:cubicBezTo>
                  <a:close/>
                  <a:moveTo>
                    <a:pt x="4" y="41"/>
                  </a:moveTo>
                  <a:cubicBezTo>
                    <a:pt x="14" y="31"/>
                    <a:pt x="14" y="31"/>
                    <a:pt x="14" y="31"/>
                  </a:cubicBezTo>
                  <a:cubicBezTo>
                    <a:pt x="32" y="101"/>
                    <a:pt x="32" y="101"/>
                    <a:pt x="32" y="101"/>
                  </a:cubicBezTo>
                  <a:cubicBezTo>
                    <a:pt x="38" y="250"/>
                    <a:pt x="38" y="250"/>
                    <a:pt x="38" y="250"/>
                  </a:cubicBezTo>
                  <a:cubicBezTo>
                    <a:pt x="38" y="448"/>
                    <a:pt x="38" y="448"/>
                    <a:pt x="38" y="448"/>
                  </a:cubicBezTo>
                  <a:cubicBezTo>
                    <a:pt x="47" y="554"/>
                    <a:pt x="47" y="554"/>
                    <a:pt x="47" y="554"/>
                  </a:cubicBezTo>
                  <a:cubicBezTo>
                    <a:pt x="65" y="605"/>
                    <a:pt x="65" y="605"/>
                    <a:pt x="65" y="605"/>
                  </a:cubicBezTo>
                  <a:cubicBezTo>
                    <a:pt x="61" y="627"/>
                    <a:pt x="61" y="627"/>
                    <a:pt x="61" y="627"/>
                  </a:cubicBezTo>
                  <a:cubicBezTo>
                    <a:pt x="45" y="630"/>
                    <a:pt x="45" y="630"/>
                    <a:pt x="45" y="630"/>
                  </a:cubicBezTo>
                  <a:cubicBezTo>
                    <a:pt x="45" y="625"/>
                    <a:pt x="45" y="625"/>
                    <a:pt x="45" y="625"/>
                  </a:cubicBezTo>
                  <a:cubicBezTo>
                    <a:pt x="53" y="607"/>
                    <a:pt x="53" y="607"/>
                    <a:pt x="53" y="607"/>
                  </a:cubicBezTo>
                  <a:cubicBezTo>
                    <a:pt x="53" y="606"/>
                    <a:pt x="53" y="605"/>
                    <a:pt x="53" y="604"/>
                  </a:cubicBezTo>
                  <a:cubicBezTo>
                    <a:pt x="38" y="554"/>
                    <a:pt x="38" y="554"/>
                    <a:pt x="38" y="554"/>
                  </a:cubicBezTo>
                  <a:cubicBezTo>
                    <a:pt x="26" y="472"/>
                    <a:pt x="23" y="389"/>
                    <a:pt x="28" y="303"/>
                  </a:cubicBezTo>
                  <a:cubicBezTo>
                    <a:pt x="28" y="303"/>
                    <a:pt x="28" y="303"/>
                    <a:pt x="28" y="302"/>
                  </a:cubicBezTo>
                  <a:cubicBezTo>
                    <a:pt x="27" y="296"/>
                    <a:pt x="27" y="296"/>
                    <a:pt x="27" y="296"/>
                  </a:cubicBezTo>
                  <a:cubicBezTo>
                    <a:pt x="27" y="296"/>
                    <a:pt x="27" y="296"/>
                    <a:pt x="27" y="296"/>
                  </a:cubicBezTo>
                  <a:cubicBezTo>
                    <a:pt x="30" y="224"/>
                    <a:pt x="28" y="161"/>
                    <a:pt x="21" y="105"/>
                  </a:cubicBezTo>
                  <a:cubicBezTo>
                    <a:pt x="21" y="104"/>
                    <a:pt x="21" y="104"/>
                    <a:pt x="21" y="104"/>
                  </a:cubicBezTo>
                  <a:cubicBezTo>
                    <a:pt x="4" y="41"/>
                    <a:pt x="4" y="41"/>
                    <a:pt x="4" y="41"/>
                  </a:cubicBezTo>
                  <a:close/>
                  <a:moveTo>
                    <a:pt x="140" y="224"/>
                  </a:moveTo>
                  <a:cubicBezTo>
                    <a:pt x="142" y="207"/>
                    <a:pt x="142" y="207"/>
                    <a:pt x="142" y="207"/>
                  </a:cubicBezTo>
                  <a:cubicBezTo>
                    <a:pt x="177" y="250"/>
                    <a:pt x="177" y="250"/>
                    <a:pt x="177" y="250"/>
                  </a:cubicBezTo>
                  <a:cubicBezTo>
                    <a:pt x="160" y="270"/>
                    <a:pt x="157" y="290"/>
                    <a:pt x="169" y="310"/>
                  </a:cubicBezTo>
                  <a:cubicBezTo>
                    <a:pt x="141" y="370"/>
                    <a:pt x="141" y="370"/>
                    <a:pt x="141" y="370"/>
                  </a:cubicBezTo>
                  <a:cubicBezTo>
                    <a:pt x="141" y="573"/>
                    <a:pt x="141" y="573"/>
                    <a:pt x="141" y="573"/>
                  </a:cubicBezTo>
                  <a:cubicBezTo>
                    <a:pt x="148" y="606"/>
                    <a:pt x="148" y="606"/>
                    <a:pt x="148" y="606"/>
                  </a:cubicBezTo>
                  <a:cubicBezTo>
                    <a:pt x="140" y="608"/>
                    <a:pt x="140" y="608"/>
                    <a:pt x="140" y="608"/>
                  </a:cubicBezTo>
                  <a:cubicBezTo>
                    <a:pt x="134" y="586"/>
                    <a:pt x="134" y="586"/>
                    <a:pt x="134" y="586"/>
                  </a:cubicBezTo>
                  <a:cubicBezTo>
                    <a:pt x="134" y="585"/>
                    <a:pt x="134" y="585"/>
                    <a:pt x="134" y="585"/>
                  </a:cubicBezTo>
                  <a:cubicBezTo>
                    <a:pt x="127" y="508"/>
                    <a:pt x="125" y="429"/>
                    <a:pt x="127" y="348"/>
                  </a:cubicBezTo>
                  <a:cubicBezTo>
                    <a:pt x="153" y="303"/>
                    <a:pt x="153" y="303"/>
                    <a:pt x="153" y="303"/>
                  </a:cubicBezTo>
                  <a:cubicBezTo>
                    <a:pt x="154" y="302"/>
                    <a:pt x="154" y="302"/>
                    <a:pt x="154" y="301"/>
                  </a:cubicBezTo>
                  <a:cubicBezTo>
                    <a:pt x="154" y="301"/>
                    <a:pt x="154" y="300"/>
                    <a:pt x="153" y="299"/>
                  </a:cubicBezTo>
                  <a:cubicBezTo>
                    <a:pt x="143" y="281"/>
                    <a:pt x="145" y="266"/>
                    <a:pt x="160" y="253"/>
                  </a:cubicBezTo>
                  <a:cubicBezTo>
                    <a:pt x="160" y="253"/>
                    <a:pt x="161" y="252"/>
                    <a:pt x="161" y="251"/>
                  </a:cubicBezTo>
                  <a:cubicBezTo>
                    <a:pt x="161" y="250"/>
                    <a:pt x="161" y="249"/>
                    <a:pt x="160" y="248"/>
                  </a:cubicBezTo>
                  <a:cubicBezTo>
                    <a:pt x="140" y="224"/>
                    <a:pt x="140" y="224"/>
                    <a:pt x="140" y="224"/>
                  </a:cubicBezTo>
                  <a:close/>
                </a:path>
              </a:pathLst>
            </a:custGeom>
            <a:solidFill>
              <a:srgbClr val="35444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z="1200">
                <a:solidFill>
                  <a:srgbClr val="000000"/>
                </a:solidFill>
                <a:latin typeface="Calibri" pitchFamily="34" charset="0"/>
              </a:endParaRPr>
            </a:p>
          </p:txBody>
        </p:sp>
        <p:sp>
          <p:nvSpPr>
            <p:cNvPr id="88" name="Freeform 59"/>
            <p:cNvSpPr>
              <a:spLocks/>
            </p:cNvSpPr>
            <p:nvPr/>
          </p:nvSpPr>
          <p:spPr bwMode="auto">
            <a:xfrm>
              <a:off x="3934" y="2429"/>
              <a:ext cx="145" cy="1418"/>
            </a:xfrm>
            <a:custGeom>
              <a:avLst/>
              <a:gdLst>
                <a:gd name="T0" fmla="*/ 24 w 61"/>
                <a:gd name="T1" fmla="*/ 0 h 599"/>
                <a:gd name="T2" fmla="*/ 0 w 61"/>
                <a:gd name="T3" fmla="*/ 24 h 599"/>
                <a:gd name="T4" fmla="*/ 40 w 61"/>
                <a:gd name="T5" fmla="*/ 173 h 599"/>
                <a:gd name="T6" fmla="*/ 40 w 61"/>
                <a:gd name="T7" fmla="*/ 175 h 599"/>
                <a:gd name="T8" fmla="*/ 55 w 61"/>
                <a:gd name="T9" fmla="*/ 627 h 599"/>
                <a:gd name="T10" fmla="*/ 55 w 61"/>
                <a:gd name="T11" fmla="*/ 627 h 599"/>
                <a:gd name="T12" fmla="*/ 57 w 61"/>
                <a:gd name="T13" fmla="*/ 642 h 599"/>
                <a:gd name="T14" fmla="*/ 57 w 61"/>
                <a:gd name="T15" fmla="*/ 644 h 599"/>
                <a:gd name="T16" fmla="*/ 81 w 61"/>
                <a:gd name="T17" fmla="*/ 1238 h 599"/>
                <a:gd name="T18" fmla="*/ 116 w 61"/>
                <a:gd name="T19" fmla="*/ 1356 h 599"/>
                <a:gd name="T20" fmla="*/ 116 w 61"/>
                <a:gd name="T21" fmla="*/ 1364 h 599"/>
                <a:gd name="T22" fmla="*/ 97 w 61"/>
                <a:gd name="T23" fmla="*/ 1406 h 599"/>
                <a:gd name="T24" fmla="*/ 97 w 61"/>
                <a:gd name="T25" fmla="*/ 1418 h 599"/>
                <a:gd name="T26" fmla="*/ 135 w 61"/>
                <a:gd name="T27" fmla="*/ 1411 h 599"/>
                <a:gd name="T28" fmla="*/ 145 w 61"/>
                <a:gd name="T29" fmla="*/ 1359 h 599"/>
                <a:gd name="T30" fmla="*/ 102 w 61"/>
                <a:gd name="T31" fmla="*/ 1238 h 599"/>
                <a:gd name="T32" fmla="*/ 81 w 61"/>
                <a:gd name="T33" fmla="*/ 987 h 599"/>
                <a:gd name="T34" fmla="*/ 81 w 61"/>
                <a:gd name="T35" fmla="*/ 518 h 599"/>
                <a:gd name="T36" fmla="*/ 67 w 61"/>
                <a:gd name="T37" fmla="*/ 166 h 599"/>
                <a:gd name="T38" fmla="*/ 24 w 61"/>
                <a:gd name="T39" fmla="*/ 0 h 59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1"/>
                <a:gd name="T61" fmla="*/ 0 h 599"/>
                <a:gd name="T62" fmla="*/ 61 w 61"/>
                <a:gd name="T63" fmla="*/ 599 h 59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1" h="599">
                  <a:moveTo>
                    <a:pt x="10" y="0"/>
                  </a:moveTo>
                  <a:cubicBezTo>
                    <a:pt x="0" y="10"/>
                    <a:pt x="0" y="10"/>
                    <a:pt x="0" y="10"/>
                  </a:cubicBezTo>
                  <a:cubicBezTo>
                    <a:pt x="17" y="73"/>
                    <a:pt x="17" y="73"/>
                    <a:pt x="17" y="73"/>
                  </a:cubicBezTo>
                  <a:cubicBezTo>
                    <a:pt x="17" y="73"/>
                    <a:pt x="17" y="73"/>
                    <a:pt x="17" y="74"/>
                  </a:cubicBezTo>
                  <a:cubicBezTo>
                    <a:pt x="24" y="130"/>
                    <a:pt x="26" y="193"/>
                    <a:pt x="23" y="265"/>
                  </a:cubicBezTo>
                  <a:cubicBezTo>
                    <a:pt x="23" y="265"/>
                    <a:pt x="23" y="265"/>
                    <a:pt x="23" y="265"/>
                  </a:cubicBezTo>
                  <a:cubicBezTo>
                    <a:pt x="24" y="271"/>
                    <a:pt x="24" y="271"/>
                    <a:pt x="24" y="271"/>
                  </a:cubicBezTo>
                  <a:cubicBezTo>
                    <a:pt x="24" y="272"/>
                    <a:pt x="24" y="272"/>
                    <a:pt x="24" y="272"/>
                  </a:cubicBezTo>
                  <a:cubicBezTo>
                    <a:pt x="19" y="358"/>
                    <a:pt x="22" y="441"/>
                    <a:pt x="34" y="523"/>
                  </a:cubicBezTo>
                  <a:cubicBezTo>
                    <a:pt x="49" y="573"/>
                    <a:pt x="49" y="573"/>
                    <a:pt x="49" y="573"/>
                  </a:cubicBezTo>
                  <a:cubicBezTo>
                    <a:pt x="49" y="574"/>
                    <a:pt x="49" y="575"/>
                    <a:pt x="49" y="576"/>
                  </a:cubicBezTo>
                  <a:cubicBezTo>
                    <a:pt x="41" y="594"/>
                    <a:pt x="41" y="594"/>
                    <a:pt x="41" y="594"/>
                  </a:cubicBezTo>
                  <a:cubicBezTo>
                    <a:pt x="41" y="599"/>
                    <a:pt x="41" y="599"/>
                    <a:pt x="41" y="599"/>
                  </a:cubicBezTo>
                  <a:cubicBezTo>
                    <a:pt x="57" y="596"/>
                    <a:pt x="57" y="596"/>
                    <a:pt x="57" y="596"/>
                  </a:cubicBezTo>
                  <a:cubicBezTo>
                    <a:pt x="61" y="574"/>
                    <a:pt x="61" y="574"/>
                    <a:pt x="61" y="574"/>
                  </a:cubicBezTo>
                  <a:cubicBezTo>
                    <a:pt x="43" y="523"/>
                    <a:pt x="43" y="523"/>
                    <a:pt x="43" y="523"/>
                  </a:cubicBezTo>
                  <a:cubicBezTo>
                    <a:pt x="34" y="417"/>
                    <a:pt x="34" y="417"/>
                    <a:pt x="34" y="417"/>
                  </a:cubicBezTo>
                  <a:cubicBezTo>
                    <a:pt x="34" y="219"/>
                    <a:pt x="34" y="219"/>
                    <a:pt x="34" y="219"/>
                  </a:cubicBezTo>
                  <a:cubicBezTo>
                    <a:pt x="28" y="70"/>
                    <a:pt x="28" y="70"/>
                    <a:pt x="28" y="70"/>
                  </a:cubicBezTo>
                  <a:cubicBezTo>
                    <a:pt x="10" y="0"/>
                    <a:pt x="10" y="0"/>
                    <a:pt x="10" y="0"/>
                  </a:cubicBezTo>
                  <a:close/>
                </a:path>
              </a:pathLst>
            </a:custGeom>
            <a:solidFill>
              <a:srgbClr val="63808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z="1200">
                <a:solidFill>
                  <a:srgbClr val="000000"/>
                </a:solidFill>
                <a:latin typeface="Calibri" pitchFamily="34" charset="0"/>
              </a:endParaRPr>
            </a:p>
          </p:txBody>
        </p:sp>
        <p:sp>
          <p:nvSpPr>
            <p:cNvPr id="89" name="Freeform 60"/>
            <p:cNvSpPr>
              <a:spLocks/>
            </p:cNvSpPr>
            <p:nvPr/>
          </p:nvSpPr>
          <p:spPr bwMode="auto">
            <a:xfrm>
              <a:off x="4221" y="2845"/>
              <a:ext cx="124" cy="950"/>
            </a:xfrm>
            <a:custGeom>
              <a:avLst/>
              <a:gdLst>
                <a:gd name="T0" fmla="*/ 41 w 52"/>
                <a:gd name="T1" fmla="*/ 0 h 401"/>
                <a:gd name="T2" fmla="*/ 36 w 52"/>
                <a:gd name="T3" fmla="*/ 40 h 401"/>
                <a:gd name="T4" fmla="*/ 83 w 52"/>
                <a:gd name="T5" fmla="*/ 97 h 401"/>
                <a:gd name="T6" fmla="*/ 86 w 52"/>
                <a:gd name="T7" fmla="*/ 104 h 401"/>
                <a:gd name="T8" fmla="*/ 83 w 52"/>
                <a:gd name="T9" fmla="*/ 109 h 401"/>
                <a:gd name="T10" fmla="*/ 67 w 52"/>
                <a:gd name="T11" fmla="*/ 218 h 401"/>
                <a:gd name="T12" fmla="*/ 69 w 52"/>
                <a:gd name="T13" fmla="*/ 223 h 401"/>
                <a:gd name="T14" fmla="*/ 67 w 52"/>
                <a:gd name="T15" fmla="*/ 227 h 401"/>
                <a:gd name="T16" fmla="*/ 5 w 52"/>
                <a:gd name="T17" fmla="*/ 334 h 401"/>
                <a:gd name="T18" fmla="*/ 21 w 52"/>
                <a:gd name="T19" fmla="*/ 896 h 401"/>
                <a:gd name="T20" fmla="*/ 21 w 52"/>
                <a:gd name="T21" fmla="*/ 898 h 401"/>
                <a:gd name="T22" fmla="*/ 36 w 52"/>
                <a:gd name="T23" fmla="*/ 950 h 401"/>
                <a:gd name="T24" fmla="*/ 55 w 52"/>
                <a:gd name="T25" fmla="*/ 945 h 401"/>
                <a:gd name="T26" fmla="*/ 38 w 52"/>
                <a:gd name="T27" fmla="*/ 867 h 401"/>
                <a:gd name="T28" fmla="*/ 38 w 52"/>
                <a:gd name="T29" fmla="*/ 386 h 401"/>
                <a:gd name="T30" fmla="*/ 105 w 52"/>
                <a:gd name="T31" fmla="*/ 244 h 401"/>
                <a:gd name="T32" fmla="*/ 124 w 52"/>
                <a:gd name="T33" fmla="*/ 102 h 401"/>
                <a:gd name="T34" fmla="*/ 41 w 52"/>
                <a:gd name="T35" fmla="*/ 0 h 4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401"/>
                <a:gd name="T56" fmla="*/ 52 w 52"/>
                <a:gd name="T57" fmla="*/ 401 h 4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401">
                  <a:moveTo>
                    <a:pt x="17" y="0"/>
                  </a:moveTo>
                  <a:cubicBezTo>
                    <a:pt x="15" y="17"/>
                    <a:pt x="15" y="17"/>
                    <a:pt x="15" y="17"/>
                  </a:cubicBezTo>
                  <a:cubicBezTo>
                    <a:pt x="35" y="41"/>
                    <a:pt x="35" y="41"/>
                    <a:pt x="35" y="41"/>
                  </a:cubicBezTo>
                  <a:cubicBezTo>
                    <a:pt x="36" y="42"/>
                    <a:pt x="36" y="43"/>
                    <a:pt x="36" y="44"/>
                  </a:cubicBezTo>
                  <a:cubicBezTo>
                    <a:pt x="36" y="45"/>
                    <a:pt x="35" y="46"/>
                    <a:pt x="35" y="46"/>
                  </a:cubicBezTo>
                  <a:cubicBezTo>
                    <a:pt x="20" y="59"/>
                    <a:pt x="18" y="74"/>
                    <a:pt x="28" y="92"/>
                  </a:cubicBezTo>
                  <a:cubicBezTo>
                    <a:pt x="29" y="93"/>
                    <a:pt x="29" y="94"/>
                    <a:pt x="29" y="94"/>
                  </a:cubicBezTo>
                  <a:cubicBezTo>
                    <a:pt x="29" y="95"/>
                    <a:pt x="29" y="95"/>
                    <a:pt x="28" y="96"/>
                  </a:cubicBezTo>
                  <a:cubicBezTo>
                    <a:pt x="2" y="141"/>
                    <a:pt x="2" y="141"/>
                    <a:pt x="2" y="141"/>
                  </a:cubicBezTo>
                  <a:cubicBezTo>
                    <a:pt x="0" y="222"/>
                    <a:pt x="2" y="301"/>
                    <a:pt x="9" y="378"/>
                  </a:cubicBezTo>
                  <a:cubicBezTo>
                    <a:pt x="9" y="379"/>
                    <a:pt x="9" y="379"/>
                    <a:pt x="9" y="379"/>
                  </a:cubicBezTo>
                  <a:cubicBezTo>
                    <a:pt x="15" y="401"/>
                    <a:pt x="15" y="401"/>
                    <a:pt x="15" y="401"/>
                  </a:cubicBezTo>
                  <a:cubicBezTo>
                    <a:pt x="23" y="399"/>
                    <a:pt x="23" y="399"/>
                    <a:pt x="23" y="399"/>
                  </a:cubicBezTo>
                  <a:cubicBezTo>
                    <a:pt x="16" y="366"/>
                    <a:pt x="16" y="366"/>
                    <a:pt x="16" y="366"/>
                  </a:cubicBezTo>
                  <a:cubicBezTo>
                    <a:pt x="16" y="163"/>
                    <a:pt x="16" y="163"/>
                    <a:pt x="16" y="163"/>
                  </a:cubicBezTo>
                  <a:cubicBezTo>
                    <a:pt x="44" y="103"/>
                    <a:pt x="44" y="103"/>
                    <a:pt x="44" y="103"/>
                  </a:cubicBezTo>
                  <a:cubicBezTo>
                    <a:pt x="32" y="83"/>
                    <a:pt x="35" y="63"/>
                    <a:pt x="52" y="43"/>
                  </a:cubicBezTo>
                  <a:cubicBezTo>
                    <a:pt x="17" y="0"/>
                    <a:pt x="17" y="0"/>
                    <a:pt x="17" y="0"/>
                  </a:cubicBezTo>
                  <a:close/>
                </a:path>
              </a:pathLst>
            </a:custGeom>
            <a:solidFill>
              <a:srgbClr val="63808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z="1200">
                <a:solidFill>
                  <a:srgbClr val="000000"/>
                </a:solidFill>
                <a:latin typeface="Calibri" pitchFamily="34" charset="0"/>
              </a:endParaRPr>
            </a:p>
          </p:txBody>
        </p:sp>
        <p:sp>
          <p:nvSpPr>
            <p:cNvPr id="90" name="Freeform 61"/>
            <p:cNvSpPr>
              <a:spLocks/>
            </p:cNvSpPr>
            <p:nvPr/>
          </p:nvSpPr>
          <p:spPr bwMode="auto">
            <a:xfrm>
              <a:off x="4117" y="2208"/>
              <a:ext cx="168" cy="124"/>
            </a:xfrm>
            <a:custGeom>
              <a:avLst/>
              <a:gdLst>
                <a:gd name="T0" fmla="*/ 47 w 71"/>
                <a:gd name="T1" fmla="*/ 0 h 52"/>
                <a:gd name="T2" fmla="*/ 38 w 71"/>
                <a:gd name="T3" fmla="*/ 38 h 52"/>
                <a:gd name="T4" fmla="*/ 0 w 71"/>
                <a:gd name="T5" fmla="*/ 93 h 52"/>
                <a:gd name="T6" fmla="*/ 69 w 71"/>
                <a:gd name="T7" fmla="*/ 41 h 52"/>
                <a:gd name="T8" fmla="*/ 118 w 71"/>
                <a:gd name="T9" fmla="*/ 74 h 52"/>
                <a:gd name="T10" fmla="*/ 142 w 71"/>
                <a:gd name="T11" fmla="*/ 119 h 52"/>
                <a:gd name="T12" fmla="*/ 151 w 71"/>
                <a:gd name="T13" fmla="*/ 122 h 52"/>
                <a:gd name="T14" fmla="*/ 168 w 71"/>
                <a:gd name="T15" fmla="*/ 100 h 52"/>
                <a:gd name="T16" fmla="*/ 99 w 71"/>
                <a:gd name="T17" fmla="*/ 24 h 52"/>
                <a:gd name="T18" fmla="*/ 47 w 71"/>
                <a:gd name="T19" fmla="*/ 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52"/>
                <a:gd name="T32" fmla="*/ 71 w 71"/>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52">
                  <a:moveTo>
                    <a:pt x="20" y="0"/>
                  </a:moveTo>
                  <a:cubicBezTo>
                    <a:pt x="19" y="6"/>
                    <a:pt x="17" y="11"/>
                    <a:pt x="16" y="16"/>
                  </a:cubicBezTo>
                  <a:cubicBezTo>
                    <a:pt x="12" y="25"/>
                    <a:pt x="7" y="33"/>
                    <a:pt x="0" y="39"/>
                  </a:cubicBezTo>
                  <a:cubicBezTo>
                    <a:pt x="29" y="17"/>
                    <a:pt x="29" y="17"/>
                    <a:pt x="29" y="17"/>
                  </a:cubicBezTo>
                  <a:cubicBezTo>
                    <a:pt x="50" y="31"/>
                    <a:pt x="50" y="31"/>
                    <a:pt x="50" y="31"/>
                  </a:cubicBezTo>
                  <a:cubicBezTo>
                    <a:pt x="60" y="50"/>
                    <a:pt x="60" y="50"/>
                    <a:pt x="60" y="50"/>
                  </a:cubicBezTo>
                  <a:cubicBezTo>
                    <a:pt x="62" y="50"/>
                    <a:pt x="63" y="51"/>
                    <a:pt x="64" y="51"/>
                  </a:cubicBezTo>
                  <a:cubicBezTo>
                    <a:pt x="69" y="52"/>
                    <a:pt x="71" y="49"/>
                    <a:pt x="71" y="42"/>
                  </a:cubicBezTo>
                  <a:cubicBezTo>
                    <a:pt x="42" y="10"/>
                    <a:pt x="42" y="10"/>
                    <a:pt x="42" y="10"/>
                  </a:cubicBezTo>
                  <a:cubicBezTo>
                    <a:pt x="20" y="0"/>
                    <a:pt x="20" y="0"/>
                    <a:pt x="20" y="0"/>
                  </a:cubicBezTo>
                  <a:close/>
                </a:path>
              </a:pathLst>
            </a:custGeom>
            <a:solidFill>
              <a:srgbClr val="A56E4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z="1200">
                <a:solidFill>
                  <a:srgbClr val="000000"/>
                </a:solidFill>
                <a:latin typeface="Calibri" pitchFamily="34" charset="0"/>
              </a:endParaRPr>
            </a:p>
          </p:txBody>
        </p:sp>
        <p:sp>
          <p:nvSpPr>
            <p:cNvPr id="91" name="Freeform 62"/>
            <p:cNvSpPr>
              <a:spLocks/>
            </p:cNvSpPr>
            <p:nvPr/>
          </p:nvSpPr>
          <p:spPr bwMode="auto">
            <a:xfrm>
              <a:off x="4064" y="2249"/>
              <a:ext cx="195" cy="99"/>
            </a:xfrm>
            <a:custGeom>
              <a:avLst/>
              <a:gdLst>
                <a:gd name="T0" fmla="*/ 195 w 82"/>
                <a:gd name="T1" fmla="*/ 78 h 42"/>
                <a:gd name="T2" fmla="*/ 171 w 82"/>
                <a:gd name="T3" fmla="*/ 33 h 42"/>
                <a:gd name="T4" fmla="*/ 121 w 82"/>
                <a:gd name="T5" fmla="*/ 0 h 42"/>
                <a:gd name="T6" fmla="*/ 52 w 82"/>
                <a:gd name="T7" fmla="*/ 52 h 42"/>
                <a:gd name="T8" fmla="*/ 43 w 82"/>
                <a:gd name="T9" fmla="*/ 59 h 42"/>
                <a:gd name="T10" fmla="*/ 0 w 82"/>
                <a:gd name="T11" fmla="*/ 80 h 42"/>
                <a:gd name="T12" fmla="*/ 159 w 82"/>
                <a:gd name="T13" fmla="*/ 52 h 42"/>
                <a:gd name="T14" fmla="*/ 195 w 82"/>
                <a:gd name="T15" fmla="*/ 78 h 42"/>
                <a:gd name="T16" fmla="*/ 0 60000 65536"/>
                <a:gd name="T17" fmla="*/ 0 60000 65536"/>
                <a:gd name="T18" fmla="*/ 0 60000 65536"/>
                <a:gd name="T19" fmla="*/ 0 60000 65536"/>
                <a:gd name="T20" fmla="*/ 0 60000 65536"/>
                <a:gd name="T21" fmla="*/ 0 60000 65536"/>
                <a:gd name="T22" fmla="*/ 0 60000 65536"/>
                <a:gd name="T23" fmla="*/ 0 60000 65536"/>
                <a:gd name="T24" fmla="*/ 0 w 82"/>
                <a:gd name="T25" fmla="*/ 0 h 42"/>
                <a:gd name="T26" fmla="*/ 82 w 82"/>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 h="42">
                  <a:moveTo>
                    <a:pt x="82" y="33"/>
                  </a:moveTo>
                  <a:cubicBezTo>
                    <a:pt x="72" y="14"/>
                    <a:pt x="72" y="14"/>
                    <a:pt x="72" y="14"/>
                  </a:cubicBezTo>
                  <a:cubicBezTo>
                    <a:pt x="51" y="0"/>
                    <a:pt x="51" y="0"/>
                    <a:pt x="51" y="0"/>
                  </a:cubicBezTo>
                  <a:cubicBezTo>
                    <a:pt x="22" y="22"/>
                    <a:pt x="22" y="22"/>
                    <a:pt x="22" y="22"/>
                  </a:cubicBezTo>
                  <a:cubicBezTo>
                    <a:pt x="20" y="23"/>
                    <a:pt x="19" y="24"/>
                    <a:pt x="18" y="25"/>
                  </a:cubicBezTo>
                  <a:cubicBezTo>
                    <a:pt x="13" y="29"/>
                    <a:pt x="7" y="31"/>
                    <a:pt x="0" y="34"/>
                  </a:cubicBezTo>
                  <a:cubicBezTo>
                    <a:pt x="23" y="42"/>
                    <a:pt x="45" y="38"/>
                    <a:pt x="67" y="22"/>
                  </a:cubicBezTo>
                  <a:cubicBezTo>
                    <a:pt x="74" y="27"/>
                    <a:pt x="79" y="31"/>
                    <a:pt x="82" y="33"/>
                  </a:cubicBezTo>
                  <a:close/>
                </a:path>
              </a:pathLst>
            </a:custGeom>
            <a:solidFill>
              <a:srgbClr val="DCA56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z="1200">
                <a:solidFill>
                  <a:srgbClr val="000000"/>
                </a:solidFill>
                <a:latin typeface="Calibri" pitchFamily="34" charset="0"/>
              </a:endParaRPr>
            </a:p>
          </p:txBody>
        </p:sp>
        <p:sp>
          <p:nvSpPr>
            <p:cNvPr id="92" name="Freeform 63"/>
            <p:cNvSpPr>
              <a:spLocks/>
            </p:cNvSpPr>
            <p:nvPr/>
          </p:nvSpPr>
          <p:spPr bwMode="auto">
            <a:xfrm>
              <a:off x="4509" y="2426"/>
              <a:ext cx="137" cy="244"/>
            </a:xfrm>
            <a:custGeom>
              <a:avLst/>
              <a:gdLst>
                <a:gd name="T0" fmla="*/ 135 w 58"/>
                <a:gd name="T1" fmla="*/ 38 h 103"/>
                <a:gd name="T2" fmla="*/ 132 w 58"/>
                <a:gd name="T3" fmla="*/ 33 h 103"/>
                <a:gd name="T4" fmla="*/ 14 w 58"/>
                <a:gd name="T5" fmla="*/ 12 h 103"/>
                <a:gd name="T6" fmla="*/ 7 w 58"/>
                <a:gd name="T7" fmla="*/ 28 h 103"/>
                <a:gd name="T8" fmla="*/ 120 w 58"/>
                <a:gd name="T9" fmla="*/ 50 h 103"/>
                <a:gd name="T10" fmla="*/ 109 w 58"/>
                <a:gd name="T11" fmla="*/ 154 h 103"/>
                <a:gd name="T12" fmla="*/ 90 w 58"/>
                <a:gd name="T13" fmla="*/ 190 h 103"/>
                <a:gd name="T14" fmla="*/ 59 w 58"/>
                <a:gd name="T15" fmla="*/ 208 h 103"/>
                <a:gd name="T16" fmla="*/ 78 w 58"/>
                <a:gd name="T17" fmla="*/ 187 h 103"/>
                <a:gd name="T18" fmla="*/ 102 w 58"/>
                <a:gd name="T19" fmla="*/ 126 h 103"/>
                <a:gd name="T20" fmla="*/ 76 w 58"/>
                <a:gd name="T21" fmla="*/ 142 h 103"/>
                <a:gd name="T22" fmla="*/ 52 w 58"/>
                <a:gd name="T23" fmla="*/ 199 h 103"/>
                <a:gd name="T24" fmla="*/ 0 w 58"/>
                <a:gd name="T25" fmla="*/ 235 h 103"/>
                <a:gd name="T26" fmla="*/ 7 w 58"/>
                <a:gd name="T27" fmla="*/ 244 h 103"/>
                <a:gd name="T28" fmla="*/ 26 w 58"/>
                <a:gd name="T29" fmla="*/ 232 h 103"/>
                <a:gd name="T30" fmla="*/ 50 w 58"/>
                <a:gd name="T31" fmla="*/ 232 h 103"/>
                <a:gd name="T32" fmla="*/ 113 w 58"/>
                <a:gd name="T33" fmla="*/ 185 h 103"/>
                <a:gd name="T34" fmla="*/ 135 w 58"/>
                <a:gd name="T35" fmla="*/ 38 h 1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103"/>
                <a:gd name="T56" fmla="*/ 58 w 58"/>
                <a:gd name="T57" fmla="*/ 103 h 10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103">
                  <a:moveTo>
                    <a:pt x="57" y="16"/>
                  </a:moveTo>
                  <a:cubicBezTo>
                    <a:pt x="56" y="15"/>
                    <a:pt x="56" y="14"/>
                    <a:pt x="56" y="14"/>
                  </a:cubicBezTo>
                  <a:cubicBezTo>
                    <a:pt x="41" y="3"/>
                    <a:pt x="24" y="0"/>
                    <a:pt x="6" y="5"/>
                  </a:cubicBezTo>
                  <a:cubicBezTo>
                    <a:pt x="3" y="12"/>
                    <a:pt x="3" y="12"/>
                    <a:pt x="3" y="12"/>
                  </a:cubicBezTo>
                  <a:cubicBezTo>
                    <a:pt x="51" y="21"/>
                    <a:pt x="51" y="21"/>
                    <a:pt x="51" y="21"/>
                  </a:cubicBezTo>
                  <a:cubicBezTo>
                    <a:pt x="46" y="65"/>
                    <a:pt x="46" y="65"/>
                    <a:pt x="46" y="65"/>
                  </a:cubicBezTo>
                  <a:cubicBezTo>
                    <a:pt x="38" y="80"/>
                    <a:pt x="38" y="80"/>
                    <a:pt x="38" y="80"/>
                  </a:cubicBezTo>
                  <a:cubicBezTo>
                    <a:pt x="25" y="88"/>
                    <a:pt x="25" y="88"/>
                    <a:pt x="25" y="88"/>
                  </a:cubicBezTo>
                  <a:cubicBezTo>
                    <a:pt x="33" y="79"/>
                    <a:pt x="33" y="79"/>
                    <a:pt x="33" y="79"/>
                  </a:cubicBezTo>
                  <a:cubicBezTo>
                    <a:pt x="43" y="53"/>
                    <a:pt x="43" y="53"/>
                    <a:pt x="43" y="53"/>
                  </a:cubicBezTo>
                  <a:cubicBezTo>
                    <a:pt x="32" y="60"/>
                    <a:pt x="32" y="60"/>
                    <a:pt x="32" y="60"/>
                  </a:cubicBezTo>
                  <a:cubicBezTo>
                    <a:pt x="22" y="84"/>
                    <a:pt x="22" y="84"/>
                    <a:pt x="22" y="84"/>
                  </a:cubicBezTo>
                  <a:cubicBezTo>
                    <a:pt x="0" y="99"/>
                    <a:pt x="0" y="99"/>
                    <a:pt x="0" y="99"/>
                  </a:cubicBezTo>
                  <a:cubicBezTo>
                    <a:pt x="1" y="100"/>
                    <a:pt x="2" y="101"/>
                    <a:pt x="3" y="103"/>
                  </a:cubicBezTo>
                  <a:cubicBezTo>
                    <a:pt x="11" y="98"/>
                    <a:pt x="11" y="98"/>
                    <a:pt x="11" y="98"/>
                  </a:cubicBezTo>
                  <a:cubicBezTo>
                    <a:pt x="21" y="98"/>
                    <a:pt x="21" y="98"/>
                    <a:pt x="21" y="98"/>
                  </a:cubicBezTo>
                  <a:cubicBezTo>
                    <a:pt x="48" y="78"/>
                    <a:pt x="48" y="78"/>
                    <a:pt x="48" y="78"/>
                  </a:cubicBezTo>
                  <a:cubicBezTo>
                    <a:pt x="55" y="60"/>
                    <a:pt x="58" y="39"/>
                    <a:pt x="57" y="16"/>
                  </a:cubicBezTo>
                  <a:close/>
                </a:path>
              </a:pathLst>
            </a:custGeom>
            <a:solidFill>
              <a:srgbClr val="A56E4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z="1200">
                <a:solidFill>
                  <a:srgbClr val="000000"/>
                </a:solidFill>
                <a:latin typeface="Calibri" pitchFamily="34" charset="0"/>
              </a:endParaRPr>
            </a:p>
          </p:txBody>
        </p:sp>
        <p:sp>
          <p:nvSpPr>
            <p:cNvPr id="93" name="Freeform 64"/>
            <p:cNvSpPr>
              <a:spLocks/>
            </p:cNvSpPr>
            <p:nvPr/>
          </p:nvSpPr>
          <p:spPr bwMode="auto">
            <a:xfrm>
              <a:off x="4516" y="2436"/>
              <a:ext cx="7" cy="2"/>
            </a:xfrm>
            <a:custGeom>
              <a:avLst/>
              <a:gdLst>
                <a:gd name="T0" fmla="*/ 0 w 7"/>
                <a:gd name="T1" fmla="*/ 0 h 2"/>
                <a:gd name="T2" fmla="*/ 0 w 7"/>
                <a:gd name="T3" fmla="*/ 0 h 2"/>
                <a:gd name="T4" fmla="*/ 7 w 7"/>
                <a:gd name="T5" fmla="*/ 2 h 2"/>
                <a:gd name="T6" fmla="*/ 0 w 7"/>
                <a:gd name="T7" fmla="*/ 0 h 2"/>
                <a:gd name="T8" fmla="*/ 0 w 7"/>
                <a:gd name="T9" fmla="*/ 0 h 2"/>
                <a:gd name="T10" fmla="*/ 0 60000 65536"/>
                <a:gd name="T11" fmla="*/ 0 60000 65536"/>
                <a:gd name="T12" fmla="*/ 0 60000 65536"/>
                <a:gd name="T13" fmla="*/ 0 60000 65536"/>
                <a:gd name="T14" fmla="*/ 0 60000 65536"/>
                <a:gd name="T15" fmla="*/ 0 w 7"/>
                <a:gd name="T16" fmla="*/ 0 h 2"/>
                <a:gd name="T17" fmla="*/ 7 w 7"/>
                <a:gd name="T18" fmla="*/ 2 h 2"/>
              </a:gdLst>
              <a:ahLst/>
              <a:cxnLst>
                <a:cxn ang="T10">
                  <a:pos x="T0" y="T1"/>
                </a:cxn>
                <a:cxn ang="T11">
                  <a:pos x="T2" y="T3"/>
                </a:cxn>
                <a:cxn ang="T12">
                  <a:pos x="T4" y="T5"/>
                </a:cxn>
                <a:cxn ang="T13">
                  <a:pos x="T6" y="T7"/>
                </a:cxn>
                <a:cxn ang="T14">
                  <a:pos x="T8" y="T9"/>
                </a:cxn>
              </a:cxnLst>
              <a:rect l="T15" t="T16" r="T17" b="T18"/>
              <a:pathLst>
                <a:path w="7" h="2">
                  <a:moveTo>
                    <a:pt x="0" y="0"/>
                  </a:moveTo>
                  <a:lnTo>
                    <a:pt x="0" y="0"/>
                  </a:lnTo>
                  <a:lnTo>
                    <a:pt x="7" y="2"/>
                  </a:lnTo>
                  <a:lnTo>
                    <a:pt x="0" y="0"/>
                  </a:lnTo>
                  <a:close/>
                </a:path>
              </a:pathLst>
            </a:custGeom>
            <a:solidFill>
              <a:srgbClr val="6666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z="1200">
                <a:solidFill>
                  <a:srgbClr val="000000"/>
                </a:solidFill>
                <a:latin typeface="Calibri" pitchFamily="34" charset="0"/>
              </a:endParaRPr>
            </a:p>
          </p:txBody>
        </p:sp>
        <p:sp>
          <p:nvSpPr>
            <p:cNvPr id="94" name="Freeform 65"/>
            <p:cNvSpPr>
              <a:spLocks/>
            </p:cNvSpPr>
            <p:nvPr/>
          </p:nvSpPr>
          <p:spPr bwMode="auto">
            <a:xfrm>
              <a:off x="4494" y="2512"/>
              <a:ext cx="64" cy="85"/>
            </a:xfrm>
            <a:custGeom>
              <a:avLst/>
              <a:gdLst>
                <a:gd name="T0" fmla="*/ 64 w 27"/>
                <a:gd name="T1" fmla="*/ 0 h 36"/>
                <a:gd name="T2" fmla="*/ 36 w 27"/>
                <a:gd name="T3" fmla="*/ 0 h 36"/>
                <a:gd name="T4" fmla="*/ 2 w 27"/>
                <a:gd name="T5" fmla="*/ 68 h 36"/>
                <a:gd name="T6" fmla="*/ 0 w 27"/>
                <a:gd name="T7" fmla="*/ 78 h 36"/>
                <a:gd name="T8" fmla="*/ 19 w 27"/>
                <a:gd name="T9" fmla="*/ 85 h 36"/>
                <a:gd name="T10" fmla="*/ 45 w 27"/>
                <a:gd name="T11" fmla="*/ 19 h 36"/>
                <a:gd name="T12" fmla="*/ 64 w 27"/>
                <a:gd name="T13" fmla="*/ 0 h 36"/>
                <a:gd name="T14" fmla="*/ 0 60000 65536"/>
                <a:gd name="T15" fmla="*/ 0 60000 65536"/>
                <a:gd name="T16" fmla="*/ 0 60000 65536"/>
                <a:gd name="T17" fmla="*/ 0 60000 65536"/>
                <a:gd name="T18" fmla="*/ 0 60000 65536"/>
                <a:gd name="T19" fmla="*/ 0 60000 65536"/>
                <a:gd name="T20" fmla="*/ 0 60000 65536"/>
                <a:gd name="T21" fmla="*/ 0 w 27"/>
                <a:gd name="T22" fmla="*/ 0 h 36"/>
                <a:gd name="T23" fmla="*/ 27 w 27"/>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36">
                  <a:moveTo>
                    <a:pt x="27" y="0"/>
                  </a:moveTo>
                  <a:cubicBezTo>
                    <a:pt x="15" y="0"/>
                    <a:pt x="15" y="0"/>
                    <a:pt x="15" y="0"/>
                  </a:cubicBezTo>
                  <a:cubicBezTo>
                    <a:pt x="12" y="17"/>
                    <a:pt x="8" y="27"/>
                    <a:pt x="1" y="29"/>
                  </a:cubicBezTo>
                  <a:cubicBezTo>
                    <a:pt x="1" y="30"/>
                    <a:pt x="1" y="32"/>
                    <a:pt x="0" y="33"/>
                  </a:cubicBezTo>
                  <a:cubicBezTo>
                    <a:pt x="3" y="35"/>
                    <a:pt x="6" y="36"/>
                    <a:pt x="8" y="36"/>
                  </a:cubicBezTo>
                  <a:cubicBezTo>
                    <a:pt x="15" y="35"/>
                    <a:pt x="19" y="26"/>
                    <a:pt x="19" y="8"/>
                  </a:cubicBezTo>
                  <a:cubicBezTo>
                    <a:pt x="27" y="0"/>
                    <a:pt x="27" y="0"/>
                    <a:pt x="27" y="0"/>
                  </a:cubicBezTo>
                  <a:close/>
                </a:path>
              </a:pathLst>
            </a:custGeom>
            <a:solidFill>
              <a:srgbClr val="A56E4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z="1200">
                <a:solidFill>
                  <a:srgbClr val="000000"/>
                </a:solidFill>
                <a:latin typeface="Calibri" pitchFamily="34" charset="0"/>
              </a:endParaRPr>
            </a:p>
          </p:txBody>
        </p:sp>
        <p:sp>
          <p:nvSpPr>
            <p:cNvPr id="95" name="Freeform 66"/>
            <p:cNvSpPr>
              <a:spLocks/>
            </p:cNvSpPr>
            <p:nvPr/>
          </p:nvSpPr>
          <p:spPr bwMode="auto">
            <a:xfrm>
              <a:off x="4497" y="2455"/>
              <a:ext cx="133" cy="206"/>
            </a:xfrm>
            <a:custGeom>
              <a:avLst/>
              <a:gdLst>
                <a:gd name="T0" fmla="*/ 33 w 56"/>
                <a:gd name="T1" fmla="*/ 57 h 87"/>
                <a:gd name="T2" fmla="*/ 62 w 56"/>
                <a:gd name="T3" fmla="*/ 57 h 87"/>
                <a:gd name="T4" fmla="*/ 67 w 56"/>
                <a:gd name="T5" fmla="*/ 123 h 87"/>
                <a:gd name="T6" fmla="*/ 55 w 56"/>
                <a:gd name="T7" fmla="*/ 152 h 87"/>
                <a:gd name="T8" fmla="*/ 50 w 56"/>
                <a:gd name="T9" fmla="*/ 166 h 87"/>
                <a:gd name="T10" fmla="*/ 33 w 56"/>
                <a:gd name="T11" fmla="*/ 173 h 87"/>
                <a:gd name="T12" fmla="*/ 19 w 56"/>
                <a:gd name="T13" fmla="*/ 185 h 87"/>
                <a:gd name="T14" fmla="*/ 12 w 56"/>
                <a:gd name="T15" fmla="*/ 206 h 87"/>
                <a:gd name="T16" fmla="*/ 64 w 56"/>
                <a:gd name="T17" fmla="*/ 170 h 87"/>
                <a:gd name="T18" fmla="*/ 88 w 56"/>
                <a:gd name="T19" fmla="*/ 114 h 87"/>
                <a:gd name="T20" fmla="*/ 114 w 56"/>
                <a:gd name="T21" fmla="*/ 97 h 87"/>
                <a:gd name="T22" fmla="*/ 90 w 56"/>
                <a:gd name="T23" fmla="*/ 159 h 87"/>
                <a:gd name="T24" fmla="*/ 71 w 56"/>
                <a:gd name="T25" fmla="*/ 180 h 87"/>
                <a:gd name="T26" fmla="*/ 102 w 56"/>
                <a:gd name="T27" fmla="*/ 161 h 87"/>
                <a:gd name="T28" fmla="*/ 121 w 56"/>
                <a:gd name="T29" fmla="*/ 125 h 87"/>
                <a:gd name="T30" fmla="*/ 133 w 56"/>
                <a:gd name="T31" fmla="*/ 21 h 87"/>
                <a:gd name="T32" fmla="*/ 19 w 56"/>
                <a:gd name="T33" fmla="*/ 0 h 87"/>
                <a:gd name="T34" fmla="*/ 10 w 56"/>
                <a:gd name="T35" fmla="*/ 19 h 87"/>
                <a:gd name="T36" fmla="*/ 5 w 56"/>
                <a:gd name="T37" fmla="*/ 114 h 87"/>
                <a:gd name="T38" fmla="*/ 0 w 56"/>
                <a:gd name="T39" fmla="*/ 125 h 87"/>
                <a:gd name="T40" fmla="*/ 33 w 56"/>
                <a:gd name="T41" fmla="*/ 57 h 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87"/>
                <a:gd name="T65" fmla="*/ 56 w 56"/>
                <a:gd name="T66" fmla="*/ 87 h 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87">
                  <a:moveTo>
                    <a:pt x="14" y="24"/>
                  </a:moveTo>
                  <a:cubicBezTo>
                    <a:pt x="26" y="24"/>
                    <a:pt x="26" y="24"/>
                    <a:pt x="26" y="24"/>
                  </a:cubicBezTo>
                  <a:cubicBezTo>
                    <a:pt x="28" y="52"/>
                    <a:pt x="28" y="52"/>
                    <a:pt x="28" y="52"/>
                  </a:cubicBezTo>
                  <a:cubicBezTo>
                    <a:pt x="23" y="64"/>
                    <a:pt x="23" y="64"/>
                    <a:pt x="23" y="64"/>
                  </a:cubicBezTo>
                  <a:cubicBezTo>
                    <a:pt x="21" y="70"/>
                    <a:pt x="21" y="70"/>
                    <a:pt x="21" y="70"/>
                  </a:cubicBezTo>
                  <a:cubicBezTo>
                    <a:pt x="18" y="71"/>
                    <a:pt x="16" y="72"/>
                    <a:pt x="14" y="73"/>
                  </a:cubicBezTo>
                  <a:cubicBezTo>
                    <a:pt x="12" y="75"/>
                    <a:pt x="10" y="76"/>
                    <a:pt x="8" y="78"/>
                  </a:cubicBezTo>
                  <a:cubicBezTo>
                    <a:pt x="5" y="81"/>
                    <a:pt x="4" y="84"/>
                    <a:pt x="5" y="87"/>
                  </a:cubicBezTo>
                  <a:cubicBezTo>
                    <a:pt x="27" y="72"/>
                    <a:pt x="27" y="72"/>
                    <a:pt x="27" y="72"/>
                  </a:cubicBezTo>
                  <a:cubicBezTo>
                    <a:pt x="37" y="48"/>
                    <a:pt x="37" y="48"/>
                    <a:pt x="37" y="48"/>
                  </a:cubicBezTo>
                  <a:cubicBezTo>
                    <a:pt x="48" y="41"/>
                    <a:pt x="48" y="41"/>
                    <a:pt x="48" y="41"/>
                  </a:cubicBezTo>
                  <a:cubicBezTo>
                    <a:pt x="38" y="67"/>
                    <a:pt x="38" y="67"/>
                    <a:pt x="38" y="67"/>
                  </a:cubicBezTo>
                  <a:cubicBezTo>
                    <a:pt x="30" y="76"/>
                    <a:pt x="30" y="76"/>
                    <a:pt x="30" y="76"/>
                  </a:cubicBezTo>
                  <a:cubicBezTo>
                    <a:pt x="43" y="68"/>
                    <a:pt x="43" y="68"/>
                    <a:pt x="43" y="68"/>
                  </a:cubicBezTo>
                  <a:cubicBezTo>
                    <a:pt x="51" y="53"/>
                    <a:pt x="51" y="53"/>
                    <a:pt x="51" y="53"/>
                  </a:cubicBezTo>
                  <a:cubicBezTo>
                    <a:pt x="56" y="9"/>
                    <a:pt x="56" y="9"/>
                    <a:pt x="56" y="9"/>
                  </a:cubicBezTo>
                  <a:cubicBezTo>
                    <a:pt x="8" y="0"/>
                    <a:pt x="8" y="0"/>
                    <a:pt x="8" y="0"/>
                  </a:cubicBezTo>
                  <a:cubicBezTo>
                    <a:pt x="4" y="8"/>
                    <a:pt x="4" y="8"/>
                    <a:pt x="4" y="8"/>
                  </a:cubicBezTo>
                  <a:cubicBezTo>
                    <a:pt x="5" y="21"/>
                    <a:pt x="4" y="34"/>
                    <a:pt x="2" y="48"/>
                  </a:cubicBezTo>
                  <a:cubicBezTo>
                    <a:pt x="1" y="49"/>
                    <a:pt x="1" y="51"/>
                    <a:pt x="0" y="53"/>
                  </a:cubicBezTo>
                  <a:cubicBezTo>
                    <a:pt x="7" y="51"/>
                    <a:pt x="11" y="41"/>
                    <a:pt x="14" y="24"/>
                  </a:cubicBezTo>
                  <a:close/>
                </a:path>
              </a:pathLst>
            </a:custGeom>
            <a:solidFill>
              <a:srgbClr val="DCA56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z="1200">
                <a:solidFill>
                  <a:srgbClr val="000000"/>
                </a:solidFill>
                <a:latin typeface="Calibri" pitchFamily="34" charset="0"/>
              </a:endParaRPr>
            </a:p>
          </p:txBody>
        </p:sp>
        <p:sp>
          <p:nvSpPr>
            <p:cNvPr id="96" name="Freeform 67"/>
            <p:cNvSpPr>
              <a:spLocks/>
            </p:cNvSpPr>
            <p:nvPr/>
          </p:nvSpPr>
          <p:spPr bwMode="auto">
            <a:xfrm>
              <a:off x="4530" y="2606"/>
              <a:ext cx="21" cy="22"/>
            </a:xfrm>
            <a:custGeom>
              <a:avLst/>
              <a:gdLst>
                <a:gd name="T0" fmla="*/ 21 w 9"/>
                <a:gd name="T1" fmla="*/ 0 h 9"/>
                <a:gd name="T2" fmla="*/ 12 w 9"/>
                <a:gd name="T3" fmla="*/ 0 h 9"/>
                <a:gd name="T4" fmla="*/ 7 w 9"/>
                <a:gd name="T5" fmla="*/ 15 h 9"/>
                <a:gd name="T6" fmla="*/ 0 w 9"/>
                <a:gd name="T7" fmla="*/ 15 h 9"/>
                <a:gd name="T8" fmla="*/ 0 w 9"/>
                <a:gd name="T9" fmla="*/ 22 h 9"/>
                <a:gd name="T10" fmla="*/ 16 w 9"/>
                <a:gd name="T11" fmla="*/ 15 h 9"/>
                <a:gd name="T12" fmla="*/ 21 w 9"/>
                <a:gd name="T13" fmla="*/ 0 h 9"/>
                <a:gd name="T14" fmla="*/ 0 60000 65536"/>
                <a:gd name="T15" fmla="*/ 0 60000 65536"/>
                <a:gd name="T16" fmla="*/ 0 60000 65536"/>
                <a:gd name="T17" fmla="*/ 0 60000 65536"/>
                <a:gd name="T18" fmla="*/ 0 60000 65536"/>
                <a:gd name="T19" fmla="*/ 0 60000 65536"/>
                <a:gd name="T20" fmla="*/ 0 60000 65536"/>
                <a:gd name="T21" fmla="*/ 0 w 9"/>
                <a:gd name="T22" fmla="*/ 0 h 9"/>
                <a:gd name="T23" fmla="*/ 9 w 9"/>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9">
                  <a:moveTo>
                    <a:pt x="9" y="0"/>
                  </a:moveTo>
                  <a:cubicBezTo>
                    <a:pt x="8" y="0"/>
                    <a:pt x="7" y="0"/>
                    <a:pt x="5" y="0"/>
                  </a:cubicBezTo>
                  <a:cubicBezTo>
                    <a:pt x="3" y="6"/>
                    <a:pt x="3" y="6"/>
                    <a:pt x="3" y="6"/>
                  </a:cubicBezTo>
                  <a:cubicBezTo>
                    <a:pt x="0" y="6"/>
                    <a:pt x="0" y="6"/>
                    <a:pt x="0" y="6"/>
                  </a:cubicBezTo>
                  <a:cubicBezTo>
                    <a:pt x="0" y="7"/>
                    <a:pt x="0" y="8"/>
                    <a:pt x="0" y="9"/>
                  </a:cubicBezTo>
                  <a:cubicBezTo>
                    <a:pt x="2" y="8"/>
                    <a:pt x="4" y="7"/>
                    <a:pt x="7" y="6"/>
                  </a:cubicBezTo>
                  <a:cubicBezTo>
                    <a:pt x="9" y="0"/>
                    <a:pt x="9" y="0"/>
                    <a:pt x="9" y="0"/>
                  </a:cubicBezTo>
                  <a:close/>
                </a:path>
              </a:pathLst>
            </a:custGeom>
            <a:solidFill>
              <a:srgbClr val="A56E4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z="1200">
                <a:solidFill>
                  <a:srgbClr val="000000"/>
                </a:solidFill>
                <a:latin typeface="Calibri" pitchFamily="34" charset="0"/>
              </a:endParaRPr>
            </a:p>
          </p:txBody>
        </p:sp>
        <p:sp>
          <p:nvSpPr>
            <p:cNvPr id="97" name="Freeform 68"/>
            <p:cNvSpPr>
              <a:spLocks/>
            </p:cNvSpPr>
            <p:nvPr/>
          </p:nvSpPr>
          <p:spPr bwMode="auto">
            <a:xfrm>
              <a:off x="4530" y="2606"/>
              <a:ext cx="12" cy="14"/>
            </a:xfrm>
            <a:custGeom>
              <a:avLst/>
              <a:gdLst>
                <a:gd name="T0" fmla="*/ 0 w 5"/>
                <a:gd name="T1" fmla="*/ 14 h 6"/>
                <a:gd name="T2" fmla="*/ 7 w 5"/>
                <a:gd name="T3" fmla="*/ 14 h 6"/>
                <a:gd name="T4" fmla="*/ 12 w 5"/>
                <a:gd name="T5" fmla="*/ 0 h 6"/>
                <a:gd name="T6" fmla="*/ 0 w 5"/>
                <a:gd name="T7" fmla="*/ 14 h 6"/>
                <a:gd name="T8" fmla="*/ 0 60000 65536"/>
                <a:gd name="T9" fmla="*/ 0 60000 65536"/>
                <a:gd name="T10" fmla="*/ 0 60000 65536"/>
                <a:gd name="T11" fmla="*/ 0 60000 65536"/>
                <a:gd name="T12" fmla="*/ 0 w 5"/>
                <a:gd name="T13" fmla="*/ 0 h 6"/>
                <a:gd name="T14" fmla="*/ 5 w 5"/>
                <a:gd name="T15" fmla="*/ 6 h 6"/>
              </a:gdLst>
              <a:ahLst/>
              <a:cxnLst>
                <a:cxn ang="T8">
                  <a:pos x="T0" y="T1"/>
                </a:cxn>
                <a:cxn ang="T9">
                  <a:pos x="T2" y="T3"/>
                </a:cxn>
                <a:cxn ang="T10">
                  <a:pos x="T4" y="T5"/>
                </a:cxn>
                <a:cxn ang="T11">
                  <a:pos x="T6" y="T7"/>
                </a:cxn>
              </a:cxnLst>
              <a:rect l="T12" t="T13" r="T14" b="T15"/>
              <a:pathLst>
                <a:path w="5" h="6">
                  <a:moveTo>
                    <a:pt x="0" y="6"/>
                  </a:moveTo>
                  <a:cubicBezTo>
                    <a:pt x="3" y="6"/>
                    <a:pt x="3" y="6"/>
                    <a:pt x="3" y="6"/>
                  </a:cubicBezTo>
                  <a:cubicBezTo>
                    <a:pt x="5" y="0"/>
                    <a:pt x="5" y="0"/>
                    <a:pt x="5" y="0"/>
                  </a:cubicBezTo>
                  <a:cubicBezTo>
                    <a:pt x="2" y="1"/>
                    <a:pt x="0" y="3"/>
                    <a:pt x="0" y="6"/>
                  </a:cubicBezTo>
                  <a:close/>
                </a:path>
              </a:pathLst>
            </a:custGeom>
            <a:solidFill>
              <a:srgbClr val="DCA56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z="1200">
                <a:solidFill>
                  <a:srgbClr val="000000"/>
                </a:solidFill>
                <a:latin typeface="Calibri" pitchFamily="34" charset="0"/>
              </a:endParaRPr>
            </a:p>
          </p:txBody>
        </p:sp>
        <p:sp>
          <p:nvSpPr>
            <p:cNvPr id="98" name="Freeform 69"/>
            <p:cNvSpPr>
              <a:spLocks/>
            </p:cNvSpPr>
            <p:nvPr/>
          </p:nvSpPr>
          <p:spPr bwMode="auto">
            <a:xfrm>
              <a:off x="4257" y="3828"/>
              <a:ext cx="301" cy="52"/>
            </a:xfrm>
            <a:custGeom>
              <a:avLst/>
              <a:gdLst>
                <a:gd name="T0" fmla="*/ 0 w 301"/>
                <a:gd name="T1" fmla="*/ 0 h 52"/>
                <a:gd name="T2" fmla="*/ 7 w 301"/>
                <a:gd name="T3" fmla="*/ 24 h 52"/>
                <a:gd name="T4" fmla="*/ 24 w 301"/>
                <a:gd name="T5" fmla="*/ 47 h 52"/>
                <a:gd name="T6" fmla="*/ 301 w 301"/>
                <a:gd name="T7" fmla="*/ 52 h 52"/>
                <a:gd name="T8" fmla="*/ 159 w 301"/>
                <a:gd name="T9" fmla="*/ 0 h 52"/>
                <a:gd name="T10" fmla="*/ 0 w 301"/>
                <a:gd name="T11" fmla="*/ 0 h 52"/>
                <a:gd name="T12" fmla="*/ 0 w 301"/>
                <a:gd name="T13" fmla="*/ 0 h 52"/>
                <a:gd name="T14" fmla="*/ 0 60000 65536"/>
                <a:gd name="T15" fmla="*/ 0 60000 65536"/>
                <a:gd name="T16" fmla="*/ 0 60000 65536"/>
                <a:gd name="T17" fmla="*/ 0 60000 65536"/>
                <a:gd name="T18" fmla="*/ 0 60000 65536"/>
                <a:gd name="T19" fmla="*/ 0 60000 65536"/>
                <a:gd name="T20" fmla="*/ 0 60000 65536"/>
                <a:gd name="T21" fmla="*/ 0 w 301"/>
                <a:gd name="T22" fmla="*/ 0 h 52"/>
                <a:gd name="T23" fmla="*/ 301 w 301"/>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1" h="52">
                  <a:moveTo>
                    <a:pt x="0" y="0"/>
                  </a:moveTo>
                  <a:lnTo>
                    <a:pt x="7" y="24"/>
                  </a:lnTo>
                  <a:lnTo>
                    <a:pt x="24" y="47"/>
                  </a:lnTo>
                  <a:lnTo>
                    <a:pt x="301" y="52"/>
                  </a:lnTo>
                  <a:lnTo>
                    <a:pt x="159" y="0"/>
                  </a:lnTo>
                  <a:lnTo>
                    <a:pt x="0" y="0"/>
                  </a:lnTo>
                  <a:close/>
                </a:path>
              </a:pathLst>
            </a:custGeom>
            <a:solidFill>
              <a:srgbClr val="6633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z="1200">
                <a:solidFill>
                  <a:srgbClr val="000000"/>
                </a:solidFill>
                <a:latin typeface="Calibri" pitchFamily="34" charset="0"/>
              </a:endParaRPr>
            </a:p>
          </p:txBody>
        </p:sp>
        <p:sp>
          <p:nvSpPr>
            <p:cNvPr id="99" name="Freeform 70"/>
            <p:cNvSpPr>
              <a:spLocks/>
            </p:cNvSpPr>
            <p:nvPr/>
          </p:nvSpPr>
          <p:spPr bwMode="auto">
            <a:xfrm>
              <a:off x="4034" y="3771"/>
              <a:ext cx="638" cy="244"/>
            </a:xfrm>
            <a:custGeom>
              <a:avLst/>
              <a:gdLst>
                <a:gd name="T0" fmla="*/ 218 w 269"/>
                <a:gd name="T1" fmla="*/ 137 h 103"/>
                <a:gd name="T2" fmla="*/ 263 w 269"/>
                <a:gd name="T3" fmla="*/ 206 h 103"/>
                <a:gd name="T4" fmla="*/ 2 w 269"/>
                <a:gd name="T5" fmla="*/ 159 h 103"/>
                <a:gd name="T6" fmla="*/ 0 w 269"/>
                <a:gd name="T7" fmla="*/ 173 h 103"/>
                <a:gd name="T8" fmla="*/ 71 w 269"/>
                <a:gd name="T9" fmla="*/ 204 h 103"/>
                <a:gd name="T10" fmla="*/ 294 w 269"/>
                <a:gd name="T11" fmla="*/ 244 h 103"/>
                <a:gd name="T12" fmla="*/ 294 w 269"/>
                <a:gd name="T13" fmla="*/ 171 h 103"/>
                <a:gd name="T14" fmla="*/ 263 w 269"/>
                <a:gd name="T15" fmla="*/ 126 h 103"/>
                <a:gd name="T16" fmla="*/ 387 w 269"/>
                <a:gd name="T17" fmla="*/ 140 h 103"/>
                <a:gd name="T18" fmla="*/ 621 w 269"/>
                <a:gd name="T19" fmla="*/ 135 h 103"/>
                <a:gd name="T20" fmla="*/ 460 w 269"/>
                <a:gd name="T21" fmla="*/ 50 h 103"/>
                <a:gd name="T22" fmla="*/ 396 w 269"/>
                <a:gd name="T23" fmla="*/ 0 h 103"/>
                <a:gd name="T24" fmla="*/ 223 w 269"/>
                <a:gd name="T25" fmla="*/ 57 h 103"/>
                <a:gd name="T26" fmla="*/ 382 w 269"/>
                <a:gd name="T27" fmla="*/ 57 h 103"/>
                <a:gd name="T28" fmla="*/ 524 w 269"/>
                <a:gd name="T29" fmla="*/ 109 h 103"/>
                <a:gd name="T30" fmla="*/ 247 w 269"/>
                <a:gd name="T31" fmla="*/ 104 h 103"/>
                <a:gd name="T32" fmla="*/ 230 w 269"/>
                <a:gd name="T33" fmla="*/ 81 h 103"/>
                <a:gd name="T34" fmla="*/ 133 w 269"/>
                <a:gd name="T35" fmla="*/ 109 h 103"/>
                <a:gd name="T36" fmla="*/ 218 w 269"/>
                <a:gd name="T37" fmla="*/ 137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9"/>
                <a:gd name="T58" fmla="*/ 0 h 103"/>
                <a:gd name="T59" fmla="*/ 269 w 269"/>
                <a:gd name="T60" fmla="*/ 103 h 1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9" h="103">
                  <a:moveTo>
                    <a:pt x="92" y="58"/>
                  </a:moveTo>
                  <a:cubicBezTo>
                    <a:pt x="111" y="87"/>
                    <a:pt x="111" y="87"/>
                    <a:pt x="111" y="87"/>
                  </a:cubicBezTo>
                  <a:cubicBezTo>
                    <a:pt x="1" y="67"/>
                    <a:pt x="1" y="67"/>
                    <a:pt x="1" y="67"/>
                  </a:cubicBezTo>
                  <a:cubicBezTo>
                    <a:pt x="0" y="73"/>
                    <a:pt x="0" y="73"/>
                    <a:pt x="0" y="73"/>
                  </a:cubicBezTo>
                  <a:cubicBezTo>
                    <a:pt x="30" y="86"/>
                    <a:pt x="30" y="86"/>
                    <a:pt x="30" y="86"/>
                  </a:cubicBezTo>
                  <a:cubicBezTo>
                    <a:pt x="124" y="103"/>
                    <a:pt x="124" y="103"/>
                    <a:pt x="124" y="103"/>
                  </a:cubicBezTo>
                  <a:cubicBezTo>
                    <a:pt x="138" y="93"/>
                    <a:pt x="138" y="83"/>
                    <a:pt x="124" y="72"/>
                  </a:cubicBezTo>
                  <a:cubicBezTo>
                    <a:pt x="111" y="53"/>
                    <a:pt x="111" y="53"/>
                    <a:pt x="111" y="53"/>
                  </a:cubicBezTo>
                  <a:cubicBezTo>
                    <a:pt x="163" y="59"/>
                    <a:pt x="163" y="59"/>
                    <a:pt x="163" y="59"/>
                  </a:cubicBezTo>
                  <a:cubicBezTo>
                    <a:pt x="199" y="69"/>
                    <a:pt x="232" y="68"/>
                    <a:pt x="262" y="57"/>
                  </a:cubicBezTo>
                  <a:cubicBezTo>
                    <a:pt x="269" y="36"/>
                    <a:pt x="246" y="24"/>
                    <a:pt x="194" y="21"/>
                  </a:cubicBezTo>
                  <a:cubicBezTo>
                    <a:pt x="167" y="0"/>
                    <a:pt x="167" y="0"/>
                    <a:pt x="167" y="0"/>
                  </a:cubicBezTo>
                  <a:cubicBezTo>
                    <a:pt x="151" y="13"/>
                    <a:pt x="127" y="21"/>
                    <a:pt x="94" y="24"/>
                  </a:cubicBezTo>
                  <a:cubicBezTo>
                    <a:pt x="161" y="24"/>
                    <a:pt x="161" y="24"/>
                    <a:pt x="161" y="24"/>
                  </a:cubicBezTo>
                  <a:cubicBezTo>
                    <a:pt x="221" y="46"/>
                    <a:pt x="221" y="46"/>
                    <a:pt x="221" y="46"/>
                  </a:cubicBezTo>
                  <a:cubicBezTo>
                    <a:pt x="104" y="44"/>
                    <a:pt x="104" y="44"/>
                    <a:pt x="104" y="44"/>
                  </a:cubicBezTo>
                  <a:cubicBezTo>
                    <a:pt x="97" y="34"/>
                    <a:pt x="97" y="34"/>
                    <a:pt x="97" y="34"/>
                  </a:cubicBezTo>
                  <a:cubicBezTo>
                    <a:pt x="84" y="40"/>
                    <a:pt x="70" y="44"/>
                    <a:pt x="56" y="46"/>
                  </a:cubicBezTo>
                  <a:cubicBezTo>
                    <a:pt x="92" y="58"/>
                    <a:pt x="92" y="58"/>
                    <a:pt x="92" y="58"/>
                  </a:cubicBezTo>
                  <a:close/>
                </a:path>
              </a:pathLst>
            </a:custGeom>
            <a:solidFill>
              <a:srgbClr val="2B15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z="1200">
                <a:solidFill>
                  <a:srgbClr val="000000"/>
                </a:solidFill>
                <a:latin typeface="Calibri" pitchFamily="34" charset="0"/>
              </a:endParaRPr>
            </a:p>
          </p:txBody>
        </p:sp>
        <p:sp>
          <p:nvSpPr>
            <p:cNvPr id="100" name="Freeform 71"/>
            <p:cNvSpPr>
              <a:spLocks/>
            </p:cNvSpPr>
            <p:nvPr/>
          </p:nvSpPr>
          <p:spPr bwMode="auto">
            <a:xfrm>
              <a:off x="4036" y="3880"/>
              <a:ext cx="261" cy="97"/>
            </a:xfrm>
            <a:custGeom>
              <a:avLst/>
              <a:gdLst>
                <a:gd name="T0" fmla="*/ 261 w 110"/>
                <a:gd name="T1" fmla="*/ 97 h 41"/>
                <a:gd name="T2" fmla="*/ 216 w 110"/>
                <a:gd name="T3" fmla="*/ 28 h 41"/>
                <a:gd name="T4" fmla="*/ 131 w 110"/>
                <a:gd name="T5" fmla="*/ 0 h 41"/>
                <a:gd name="T6" fmla="*/ 2 w 110"/>
                <a:gd name="T7" fmla="*/ 2 h 41"/>
                <a:gd name="T8" fmla="*/ 0 w 110"/>
                <a:gd name="T9" fmla="*/ 50 h 41"/>
                <a:gd name="T10" fmla="*/ 261 w 110"/>
                <a:gd name="T11" fmla="*/ 97 h 41"/>
                <a:gd name="T12" fmla="*/ 0 60000 65536"/>
                <a:gd name="T13" fmla="*/ 0 60000 65536"/>
                <a:gd name="T14" fmla="*/ 0 60000 65536"/>
                <a:gd name="T15" fmla="*/ 0 60000 65536"/>
                <a:gd name="T16" fmla="*/ 0 60000 65536"/>
                <a:gd name="T17" fmla="*/ 0 60000 65536"/>
                <a:gd name="T18" fmla="*/ 0 w 110"/>
                <a:gd name="T19" fmla="*/ 0 h 41"/>
                <a:gd name="T20" fmla="*/ 110 w 110"/>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110" h="41">
                  <a:moveTo>
                    <a:pt x="110" y="41"/>
                  </a:moveTo>
                  <a:cubicBezTo>
                    <a:pt x="91" y="12"/>
                    <a:pt x="91" y="12"/>
                    <a:pt x="91" y="12"/>
                  </a:cubicBezTo>
                  <a:cubicBezTo>
                    <a:pt x="55" y="0"/>
                    <a:pt x="55" y="0"/>
                    <a:pt x="55" y="0"/>
                  </a:cubicBezTo>
                  <a:cubicBezTo>
                    <a:pt x="38" y="3"/>
                    <a:pt x="20" y="3"/>
                    <a:pt x="1" y="1"/>
                  </a:cubicBezTo>
                  <a:cubicBezTo>
                    <a:pt x="0" y="21"/>
                    <a:pt x="0" y="21"/>
                    <a:pt x="0" y="21"/>
                  </a:cubicBezTo>
                  <a:cubicBezTo>
                    <a:pt x="110" y="41"/>
                    <a:pt x="110" y="41"/>
                    <a:pt x="110" y="41"/>
                  </a:cubicBezTo>
                  <a:close/>
                </a:path>
              </a:pathLst>
            </a:custGeom>
            <a:solidFill>
              <a:srgbClr val="6633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z="1200">
                <a:solidFill>
                  <a:srgbClr val="000000"/>
                </a:solidFill>
                <a:latin typeface="Calibri" pitchFamily="34" charset="0"/>
              </a:endParaRPr>
            </a:p>
          </p:txBody>
        </p:sp>
      </p:grpSp>
      <p:sp>
        <p:nvSpPr>
          <p:cNvPr id="60" name="TextBox 634"/>
          <p:cNvSpPr txBox="1"/>
          <p:nvPr/>
        </p:nvSpPr>
        <p:spPr>
          <a:xfrm>
            <a:off x="981077" y="2151080"/>
            <a:ext cx="2741958" cy="2492990"/>
          </a:xfrm>
          <a:prstGeom prst="rect">
            <a:avLst/>
          </a:prstGeom>
          <a:noFill/>
        </p:spPr>
        <p:txBody>
          <a:bodyPr wrap="square">
            <a:spAutoFit/>
          </a:bodyPr>
          <a:lstStyle/>
          <a:p>
            <a:r>
              <a:rPr lang="zh-CN" altLang="en-US" sz="1200" dirty="0">
                <a:latin typeface="宋体" panose="02010600030101010101" pitchFamily="2" charset="-122"/>
                <a:ea typeface="宋体" panose="02010600030101010101" pitchFamily="2" charset="-122"/>
              </a:rPr>
              <a:t>单击此处添加文本单击此处添加文本</a:t>
            </a:r>
            <a:endParaRPr lang="en-US" altLang="zh-CN" sz="1200" dirty="0">
              <a:latin typeface="宋体" panose="02010600030101010101" pitchFamily="2" charset="-122"/>
              <a:ea typeface="宋体" panose="02010600030101010101" pitchFamily="2" charset="-122"/>
            </a:endParaRPr>
          </a:p>
          <a:p>
            <a:r>
              <a:rPr lang="zh-CN" altLang="en-US" sz="1200" dirty="0">
                <a:latin typeface="宋体" panose="02010600030101010101" pitchFamily="2" charset="-122"/>
                <a:ea typeface="宋体" panose="02010600030101010101" pitchFamily="2" charset="-122"/>
              </a:rPr>
              <a:t>单击此处添加文本单击此处添加文本</a:t>
            </a:r>
            <a:endParaRPr lang="en-US" altLang="zh-CN" sz="1200" dirty="0">
              <a:latin typeface="宋体" panose="02010600030101010101" pitchFamily="2" charset="-122"/>
              <a:ea typeface="宋体" panose="02010600030101010101" pitchFamily="2" charset="-122"/>
            </a:endParaRPr>
          </a:p>
          <a:p>
            <a:r>
              <a:rPr lang="zh-CN" altLang="en-US" sz="1200" dirty="0">
                <a:latin typeface="宋体" panose="02010600030101010101" pitchFamily="2" charset="-122"/>
                <a:ea typeface="宋体" panose="02010600030101010101" pitchFamily="2" charset="-122"/>
              </a:rPr>
              <a:t>单击此处添加文本单击此处添加</a:t>
            </a:r>
            <a:r>
              <a:rPr lang="zh-CN" altLang="en-US" sz="1200" dirty="0" smtClean="0">
                <a:latin typeface="宋体" panose="02010600030101010101" pitchFamily="2" charset="-122"/>
                <a:ea typeface="宋体" panose="02010600030101010101" pitchFamily="2" charset="-122"/>
              </a:rPr>
              <a:t>文本</a:t>
            </a:r>
            <a:endParaRPr lang="en-US" altLang="zh-CN" sz="1200" dirty="0" smtClean="0">
              <a:latin typeface="宋体" panose="02010600030101010101" pitchFamily="2" charset="-122"/>
              <a:ea typeface="宋体" panose="02010600030101010101" pitchFamily="2" charset="-122"/>
            </a:endParaRPr>
          </a:p>
          <a:p>
            <a:r>
              <a:rPr lang="zh-CN" altLang="en-US" sz="1200" dirty="0">
                <a:latin typeface="宋体" panose="02010600030101010101" pitchFamily="2" charset="-122"/>
                <a:ea typeface="宋体" panose="02010600030101010101" pitchFamily="2" charset="-122"/>
              </a:rPr>
              <a:t>单击此处添加文本单击此处添加文本</a:t>
            </a:r>
            <a:endParaRPr lang="en-US" altLang="zh-CN" sz="1200" dirty="0">
              <a:latin typeface="宋体" panose="02010600030101010101" pitchFamily="2" charset="-122"/>
              <a:ea typeface="宋体" panose="02010600030101010101" pitchFamily="2" charset="-122"/>
            </a:endParaRPr>
          </a:p>
          <a:p>
            <a:r>
              <a:rPr lang="zh-CN" altLang="en-US" sz="1200" dirty="0">
                <a:latin typeface="宋体" panose="02010600030101010101" pitchFamily="2" charset="-122"/>
                <a:ea typeface="宋体" panose="02010600030101010101" pitchFamily="2" charset="-122"/>
              </a:rPr>
              <a:t>单击此处添加文本单击此处添加文本</a:t>
            </a:r>
            <a:endParaRPr lang="en-US" altLang="zh-CN" sz="1200" dirty="0">
              <a:latin typeface="宋体" panose="02010600030101010101" pitchFamily="2" charset="-122"/>
              <a:ea typeface="宋体" panose="02010600030101010101" pitchFamily="2" charset="-122"/>
            </a:endParaRPr>
          </a:p>
          <a:p>
            <a:r>
              <a:rPr lang="zh-CN" altLang="en-US" sz="1200" dirty="0">
                <a:latin typeface="宋体" panose="02010600030101010101" pitchFamily="2" charset="-122"/>
                <a:ea typeface="宋体" panose="02010600030101010101" pitchFamily="2" charset="-122"/>
              </a:rPr>
              <a:t>单击此处添加文本单击此处添加文本</a:t>
            </a:r>
            <a:endParaRPr lang="en-US" altLang="zh-CN" sz="1200" dirty="0">
              <a:latin typeface="宋体" panose="02010600030101010101" pitchFamily="2" charset="-122"/>
              <a:ea typeface="宋体" panose="02010600030101010101" pitchFamily="2" charset="-122"/>
            </a:endParaRPr>
          </a:p>
          <a:p>
            <a:r>
              <a:rPr lang="zh-CN" altLang="en-US" sz="1200" dirty="0">
                <a:latin typeface="宋体" panose="02010600030101010101" pitchFamily="2" charset="-122"/>
                <a:ea typeface="宋体" panose="02010600030101010101" pitchFamily="2" charset="-122"/>
              </a:rPr>
              <a:t>单击此处添加文本单击此处添加文本</a:t>
            </a:r>
            <a:endParaRPr lang="en-US" altLang="zh-CN" sz="1200" dirty="0">
              <a:latin typeface="宋体" panose="02010600030101010101" pitchFamily="2" charset="-122"/>
              <a:ea typeface="宋体" panose="02010600030101010101" pitchFamily="2" charset="-122"/>
            </a:endParaRPr>
          </a:p>
          <a:p>
            <a:r>
              <a:rPr lang="zh-CN" altLang="en-US" sz="1200" dirty="0">
                <a:latin typeface="宋体" panose="02010600030101010101" pitchFamily="2" charset="-122"/>
                <a:ea typeface="宋体" panose="02010600030101010101" pitchFamily="2" charset="-122"/>
              </a:rPr>
              <a:t>单击此处添加文本单击此处添加文本</a:t>
            </a:r>
            <a:endParaRPr lang="en-US" altLang="zh-CN" sz="1200" dirty="0">
              <a:latin typeface="宋体" panose="02010600030101010101" pitchFamily="2" charset="-122"/>
              <a:ea typeface="宋体" panose="02010600030101010101" pitchFamily="2" charset="-122"/>
            </a:endParaRPr>
          </a:p>
          <a:p>
            <a:r>
              <a:rPr lang="zh-CN" altLang="en-US" sz="1200" dirty="0">
                <a:latin typeface="宋体" panose="02010600030101010101" pitchFamily="2" charset="-122"/>
                <a:ea typeface="宋体" panose="02010600030101010101" pitchFamily="2" charset="-122"/>
              </a:rPr>
              <a:t>单击此处添加文本单击此处添加文本</a:t>
            </a:r>
            <a:endParaRPr lang="en-US" altLang="zh-CN" sz="1200" dirty="0">
              <a:latin typeface="宋体" panose="02010600030101010101" pitchFamily="2" charset="-122"/>
              <a:ea typeface="宋体" panose="02010600030101010101" pitchFamily="2" charset="-122"/>
            </a:endParaRPr>
          </a:p>
          <a:p>
            <a:r>
              <a:rPr lang="zh-CN" altLang="en-US" sz="1200" dirty="0">
                <a:latin typeface="宋体" panose="02010600030101010101" pitchFamily="2" charset="-122"/>
                <a:ea typeface="宋体" panose="02010600030101010101" pitchFamily="2" charset="-122"/>
              </a:rPr>
              <a:t>单击此处添加文本单击此处添加文本</a:t>
            </a:r>
            <a:endParaRPr lang="en-US" altLang="zh-CN" sz="1200" dirty="0">
              <a:latin typeface="宋体" panose="02010600030101010101" pitchFamily="2" charset="-122"/>
              <a:ea typeface="宋体" panose="02010600030101010101" pitchFamily="2" charset="-122"/>
            </a:endParaRPr>
          </a:p>
          <a:p>
            <a:r>
              <a:rPr lang="zh-CN" altLang="en-US" sz="1200" dirty="0">
                <a:latin typeface="宋体" panose="02010600030101010101" pitchFamily="2" charset="-122"/>
                <a:ea typeface="宋体" panose="02010600030101010101" pitchFamily="2" charset="-122"/>
              </a:rPr>
              <a:t>单击此处添加文本单击此处添加文本</a:t>
            </a:r>
            <a:endParaRPr lang="en-US" altLang="zh-CN" sz="1200" dirty="0">
              <a:latin typeface="宋体" panose="02010600030101010101" pitchFamily="2" charset="-122"/>
              <a:ea typeface="宋体" panose="02010600030101010101" pitchFamily="2" charset="-122"/>
            </a:endParaRPr>
          </a:p>
          <a:p>
            <a:r>
              <a:rPr lang="zh-CN" altLang="en-US" sz="1200" dirty="0">
                <a:latin typeface="宋体" panose="02010600030101010101" pitchFamily="2" charset="-122"/>
                <a:ea typeface="宋体" panose="02010600030101010101" pitchFamily="2" charset="-122"/>
              </a:rPr>
              <a:t>单击此处添加文本单击此处添加文本</a:t>
            </a:r>
            <a:endParaRPr lang="en-US" altLang="zh-CN" sz="1200" dirty="0">
              <a:latin typeface="宋体" panose="02010600030101010101" pitchFamily="2" charset="-122"/>
              <a:ea typeface="宋体" panose="02010600030101010101" pitchFamily="2" charset="-122"/>
            </a:endParaRPr>
          </a:p>
          <a:p>
            <a:endParaRPr lang="en-US" altLang="zh-CN" sz="1200" dirty="0">
              <a:latin typeface="宋体" panose="02010600030101010101" pitchFamily="2" charset="-122"/>
              <a:ea typeface="宋体" panose="02010600030101010101" pitchFamily="2" charset="-122"/>
            </a:endParaRPr>
          </a:p>
        </p:txBody>
      </p:sp>
      <p:sp>
        <p:nvSpPr>
          <p:cNvPr id="61" name="TextBox 635"/>
          <p:cNvSpPr txBox="1">
            <a:spLocks noChangeArrowheads="1"/>
          </p:cNvSpPr>
          <p:nvPr/>
        </p:nvSpPr>
        <p:spPr bwMode="auto">
          <a:xfrm>
            <a:off x="971600" y="1700403"/>
            <a:ext cx="214387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zh-CN" altLang="en-US" dirty="0">
                <a:solidFill>
                  <a:schemeClr val="accent1"/>
                </a:solidFill>
                <a:latin typeface="微软雅黑" pitchFamily="34" charset="-122"/>
                <a:ea typeface="微软雅黑" pitchFamily="34" charset="-122"/>
              </a:rPr>
              <a:t>单击此处添加标题</a:t>
            </a:r>
          </a:p>
        </p:txBody>
      </p:sp>
    </p:spTree>
    <p:extLst>
      <p:ext uri="{BB962C8B-B14F-4D97-AF65-F5344CB8AC3E}">
        <p14:creationId xmlns:p14="http://schemas.microsoft.com/office/powerpoint/2010/main" xmlns="" val="892569101"/>
      </p:ext>
    </p:extLst>
  </p:cSld>
  <p:clrMapOvr>
    <a:masterClrMapping/>
  </p:clrMapOvr>
  <p:transition spd="med" advClick="0" advTm="6868">
    <p:pull/>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52000">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14:bounceEnd="52000">
                                          <p:cBhvr additive="base">
                                            <p:cTn id="16" dur="500" fill="hold"/>
                                            <p:tgtEl>
                                              <p:spTgt spid="10"/>
                                            </p:tgtEl>
                                            <p:attrNameLst>
                                              <p:attrName>ppt_x</p:attrName>
                                            </p:attrNameLst>
                                          </p:cBhvr>
                                          <p:tavLst>
                                            <p:tav tm="0">
                                              <p:val>
                                                <p:strVal val="#ppt_x"/>
                                              </p:val>
                                            </p:tav>
                                            <p:tav tm="100000">
                                              <p:val>
                                                <p:strVal val="#ppt_x"/>
                                              </p:val>
                                            </p:tav>
                                          </p:tavLst>
                                        </p:anim>
                                        <p:anim calcmode="lin" valueType="num" p14:bounceEnd="52000">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wipe(down)">
                                          <p:cBhvr>
                                            <p:cTn id="21" dur="500"/>
                                            <p:tgtEl>
                                              <p:spTgt spid="52"/>
                                            </p:tgtEl>
                                          </p:cBhvr>
                                        </p:animEffect>
                                      </p:childTnLst>
                                    </p:cTn>
                                  </p:par>
                                </p:childTnLst>
                              </p:cTn>
                            </p:par>
                            <p:par>
                              <p:cTn id="22" fill="hold">
                                <p:stCondLst>
                                  <p:cond delay="1500"/>
                                </p:stCondLst>
                                <p:childTnLst>
                                  <p:par>
                                    <p:cTn id="23" presetID="31" presetClass="entr" presetSubtype="0" fill="hold" grpId="0" nodeType="after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p:cTn id="25" dur="1000" fill="hold"/>
                                            <p:tgtEl>
                                              <p:spTgt spid="53"/>
                                            </p:tgtEl>
                                            <p:attrNameLst>
                                              <p:attrName>ppt_w</p:attrName>
                                            </p:attrNameLst>
                                          </p:cBhvr>
                                          <p:tavLst>
                                            <p:tav tm="0">
                                              <p:val>
                                                <p:fltVal val="0"/>
                                              </p:val>
                                            </p:tav>
                                            <p:tav tm="100000">
                                              <p:val>
                                                <p:strVal val="#ppt_w"/>
                                              </p:val>
                                            </p:tav>
                                          </p:tavLst>
                                        </p:anim>
                                        <p:anim calcmode="lin" valueType="num">
                                          <p:cBhvr>
                                            <p:cTn id="26" dur="1000" fill="hold"/>
                                            <p:tgtEl>
                                              <p:spTgt spid="53"/>
                                            </p:tgtEl>
                                            <p:attrNameLst>
                                              <p:attrName>ppt_h</p:attrName>
                                            </p:attrNameLst>
                                          </p:cBhvr>
                                          <p:tavLst>
                                            <p:tav tm="0">
                                              <p:val>
                                                <p:fltVal val="0"/>
                                              </p:val>
                                            </p:tav>
                                            <p:tav tm="100000">
                                              <p:val>
                                                <p:strVal val="#ppt_h"/>
                                              </p:val>
                                            </p:tav>
                                          </p:tavLst>
                                        </p:anim>
                                        <p:anim calcmode="lin" valueType="num">
                                          <p:cBhvr>
                                            <p:cTn id="27" dur="1000" fill="hold"/>
                                            <p:tgtEl>
                                              <p:spTgt spid="53"/>
                                            </p:tgtEl>
                                            <p:attrNameLst>
                                              <p:attrName>style.rotation</p:attrName>
                                            </p:attrNameLst>
                                          </p:cBhvr>
                                          <p:tavLst>
                                            <p:tav tm="0">
                                              <p:val>
                                                <p:fltVal val="90"/>
                                              </p:val>
                                            </p:tav>
                                            <p:tav tm="100000">
                                              <p:val>
                                                <p:fltVal val="0"/>
                                              </p:val>
                                            </p:tav>
                                          </p:tavLst>
                                        </p:anim>
                                        <p:animEffect transition="in" filter="fade">
                                          <p:cBhvr>
                                            <p:cTn id="28" dur="1000"/>
                                            <p:tgtEl>
                                              <p:spTgt spid="53"/>
                                            </p:tgtEl>
                                          </p:cBhvr>
                                        </p:animEffect>
                                      </p:childTnLst>
                                    </p:cTn>
                                  </p:par>
                                </p:childTnLst>
                              </p:cTn>
                            </p:par>
                            <p:par>
                              <p:cTn id="29" fill="hold">
                                <p:stCondLst>
                                  <p:cond delay="2500"/>
                                </p:stCondLst>
                                <p:childTnLst>
                                  <p:par>
                                    <p:cTn id="30" presetID="31" presetClass="entr" presetSubtype="0" fill="hold" grpId="0" nodeType="afterEffect">
                                      <p:stCondLst>
                                        <p:cond delay="0"/>
                                      </p:stCondLst>
                                      <p:childTnLst>
                                        <p:set>
                                          <p:cBhvr>
                                            <p:cTn id="31" dur="1" fill="hold">
                                              <p:stCondLst>
                                                <p:cond delay="0"/>
                                              </p:stCondLst>
                                            </p:cTn>
                                            <p:tgtEl>
                                              <p:spTgt spid="54"/>
                                            </p:tgtEl>
                                            <p:attrNameLst>
                                              <p:attrName>style.visibility</p:attrName>
                                            </p:attrNameLst>
                                          </p:cBhvr>
                                          <p:to>
                                            <p:strVal val="visible"/>
                                          </p:to>
                                        </p:set>
                                        <p:anim calcmode="lin" valueType="num">
                                          <p:cBhvr>
                                            <p:cTn id="32" dur="1000" fill="hold"/>
                                            <p:tgtEl>
                                              <p:spTgt spid="54"/>
                                            </p:tgtEl>
                                            <p:attrNameLst>
                                              <p:attrName>ppt_w</p:attrName>
                                            </p:attrNameLst>
                                          </p:cBhvr>
                                          <p:tavLst>
                                            <p:tav tm="0">
                                              <p:val>
                                                <p:fltVal val="0"/>
                                              </p:val>
                                            </p:tav>
                                            <p:tav tm="100000">
                                              <p:val>
                                                <p:strVal val="#ppt_w"/>
                                              </p:val>
                                            </p:tav>
                                          </p:tavLst>
                                        </p:anim>
                                        <p:anim calcmode="lin" valueType="num">
                                          <p:cBhvr>
                                            <p:cTn id="33" dur="1000" fill="hold"/>
                                            <p:tgtEl>
                                              <p:spTgt spid="54"/>
                                            </p:tgtEl>
                                            <p:attrNameLst>
                                              <p:attrName>ppt_h</p:attrName>
                                            </p:attrNameLst>
                                          </p:cBhvr>
                                          <p:tavLst>
                                            <p:tav tm="0">
                                              <p:val>
                                                <p:fltVal val="0"/>
                                              </p:val>
                                            </p:tav>
                                            <p:tav tm="100000">
                                              <p:val>
                                                <p:strVal val="#ppt_h"/>
                                              </p:val>
                                            </p:tav>
                                          </p:tavLst>
                                        </p:anim>
                                        <p:anim calcmode="lin" valueType="num">
                                          <p:cBhvr>
                                            <p:cTn id="34" dur="1000" fill="hold"/>
                                            <p:tgtEl>
                                              <p:spTgt spid="54"/>
                                            </p:tgtEl>
                                            <p:attrNameLst>
                                              <p:attrName>style.rotation</p:attrName>
                                            </p:attrNameLst>
                                          </p:cBhvr>
                                          <p:tavLst>
                                            <p:tav tm="0">
                                              <p:val>
                                                <p:fltVal val="90"/>
                                              </p:val>
                                            </p:tav>
                                            <p:tav tm="100000">
                                              <p:val>
                                                <p:fltVal val="0"/>
                                              </p:val>
                                            </p:tav>
                                          </p:tavLst>
                                        </p:anim>
                                        <p:animEffect transition="in" filter="fade">
                                          <p:cBhvr>
                                            <p:cTn id="35" dur="1000"/>
                                            <p:tgtEl>
                                              <p:spTgt spid="54"/>
                                            </p:tgtEl>
                                          </p:cBhvr>
                                        </p:animEffect>
                                      </p:childTnLst>
                                    </p:cTn>
                                  </p:par>
                                </p:childTnLst>
                              </p:cTn>
                            </p:par>
                            <p:par>
                              <p:cTn id="36" fill="hold">
                                <p:stCondLst>
                                  <p:cond delay="3500"/>
                                </p:stCondLst>
                                <p:childTnLst>
                                  <p:par>
                                    <p:cTn id="37" presetID="31" presetClass="entr" presetSubtype="0"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 calcmode="lin" valueType="num">
                                          <p:cBhvr>
                                            <p:cTn id="39" dur="1000" fill="hold"/>
                                            <p:tgtEl>
                                              <p:spTgt spid="55"/>
                                            </p:tgtEl>
                                            <p:attrNameLst>
                                              <p:attrName>ppt_w</p:attrName>
                                            </p:attrNameLst>
                                          </p:cBhvr>
                                          <p:tavLst>
                                            <p:tav tm="0">
                                              <p:val>
                                                <p:fltVal val="0"/>
                                              </p:val>
                                            </p:tav>
                                            <p:tav tm="100000">
                                              <p:val>
                                                <p:strVal val="#ppt_w"/>
                                              </p:val>
                                            </p:tav>
                                          </p:tavLst>
                                        </p:anim>
                                        <p:anim calcmode="lin" valueType="num">
                                          <p:cBhvr>
                                            <p:cTn id="40" dur="1000" fill="hold"/>
                                            <p:tgtEl>
                                              <p:spTgt spid="55"/>
                                            </p:tgtEl>
                                            <p:attrNameLst>
                                              <p:attrName>ppt_h</p:attrName>
                                            </p:attrNameLst>
                                          </p:cBhvr>
                                          <p:tavLst>
                                            <p:tav tm="0">
                                              <p:val>
                                                <p:fltVal val="0"/>
                                              </p:val>
                                            </p:tav>
                                            <p:tav tm="100000">
                                              <p:val>
                                                <p:strVal val="#ppt_h"/>
                                              </p:val>
                                            </p:tav>
                                          </p:tavLst>
                                        </p:anim>
                                        <p:anim calcmode="lin" valueType="num">
                                          <p:cBhvr>
                                            <p:cTn id="41" dur="1000" fill="hold"/>
                                            <p:tgtEl>
                                              <p:spTgt spid="55"/>
                                            </p:tgtEl>
                                            <p:attrNameLst>
                                              <p:attrName>style.rotation</p:attrName>
                                            </p:attrNameLst>
                                          </p:cBhvr>
                                          <p:tavLst>
                                            <p:tav tm="0">
                                              <p:val>
                                                <p:fltVal val="90"/>
                                              </p:val>
                                            </p:tav>
                                            <p:tav tm="100000">
                                              <p:val>
                                                <p:fltVal val="0"/>
                                              </p:val>
                                            </p:tav>
                                          </p:tavLst>
                                        </p:anim>
                                        <p:animEffect transition="in" filter="fade">
                                          <p:cBhvr>
                                            <p:cTn id="42" dur="1000"/>
                                            <p:tgtEl>
                                              <p:spTgt spid="55"/>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down)">
                                          <p:cBhvr>
                                            <p:cTn id="46" dur="500"/>
                                            <p:tgtEl>
                                              <p:spTgt spid="59"/>
                                            </p:tgtEl>
                                          </p:cBhvr>
                                        </p:animEffect>
                                      </p:childTnLst>
                                    </p:cTn>
                                  </p:par>
                                </p:childTnLst>
                              </p:cTn>
                            </p:par>
                            <p:par>
                              <p:cTn id="47" fill="hold">
                                <p:stCondLst>
                                  <p:cond delay="5000"/>
                                </p:stCondLst>
                                <p:childTnLst>
                                  <p:par>
                                    <p:cTn id="48" presetID="25" presetClass="entr" presetSubtype="0"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decel="50000" fill="hold">
                                              <p:stCondLst>
                                                <p:cond delay="0"/>
                                              </p:stCondLst>
                                            </p:cTn>
                                            <p:tgtEl>
                                              <p:spTgt spid="60"/>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60"/>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60"/>
                                            </p:tgtEl>
                                            <p:attrNameLst>
                                              <p:attrName>ppt_w</p:attrName>
                                            </p:attrNameLst>
                                          </p:cBhvr>
                                          <p:tavLst>
                                            <p:tav tm="0">
                                              <p:val>
                                                <p:strVal val="#ppt_w*.05"/>
                                              </p:val>
                                            </p:tav>
                                            <p:tav tm="100000">
                                              <p:val>
                                                <p:strVal val="#ppt_w"/>
                                              </p:val>
                                            </p:tav>
                                          </p:tavLst>
                                        </p:anim>
                                        <p:anim calcmode="lin" valueType="num">
                                          <p:cBhvr>
                                            <p:cTn id="53" dur="1000" fill="hold"/>
                                            <p:tgtEl>
                                              <p:spTgt spid="60"/>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60"/>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60"/>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60"/>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60"/>
                                            </p:tgtEl>
                                          </p:cBhvr>
                                        </p:animEffect>
                                      </p:childTnLst>
                                    </p:cTn>
                                  </p:par>
                                </p:childTnLst>
                              </p:cTn>
                            </p:par>
                            <p:par>
                              <p:cTn id="58" fill="hold">
                                <p:stCondLst>
                                  <p:cond delay="6000"/>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61"/>
                                            </p:tgtEl>
                                            <p:attrNameLst>
                                              <p:attrName>style.visibility</p:attrName>
                                            </p:attrNameLst>
                                          </p:cBhvr>
                                          <p:to>
                                            <p:strVal val="visible"/>
                                          </p:to>
                                        </p:set>
                                        <p:anim calcmode="lin" valueType="num">
                                          <p:cBhvr>
                                            <p:cTn id="61" dur="500" fill="hold"/>
                                            <p:tgtEl>
                                              <p:spTgt spid="61"/>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61"/>
                                            </p:tgtEl>
                                            <p:attrNameLst>
                                              <p:attrName>ppt_y</p:attrName>
                                            </p:attrNameLst>
                                          </p:cBhvr>
                                          <p:tavLst>
                                            <p:tav tm="0">
                                              <p:val>
                                                <p:strVal val="#ppt_y"/>
                                              </p:val>
                                            </p:tav>
                                            <p:tav tm="100000">
                                              <p:val>
                                                <p:strVal val="#ppt_y"/>
                                              </p:val>
                                            </p:tav>
                                          </p:tavLst>
                                        </p:anim>
                                        <p:anim calcmode="lin" valueType="num">
                                          <p:cBhvr>
                                            <p:cTn id="63" dur="500" fill="hold"/>
                                            <p:tgtEl>
                                              <p:spTgt spid="61"/>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61"/>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3" grpId="0"/>
          <p:bldP spid="54" grpId="0"/>
          <p:bldP spid="55" grpId="0"/>
          <p:bldP spid="60" grpId="0"/>
          <p:bldP spid="6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wipe(down)">
                                          <p:cBhvr>
                                            <p:cTn id="21" dur="500"/>
                                            <p:tgtEl>
                                              <p:spTgt spid="52"/>
                                            </p:tgtEl>
                                          </p:cBhvr>
                                        </p:animEffect>
                                      </p:childTnLst>
                                    </p:cTn>
                                  </p:par>
                                </p:childTnLst>
                              </p:cTn>
                            </p:par>
                            <p:par>
                              <p:cTn id="22" fill="hold">
                                <p:stCondLst>
                                  <p:cond delay="1500"/>
                                </p:stCondLst>
                                <p:childTnLst>
                                  <p:par>
                                    <p:cTn id="23" presetID="31" presetClass="entr" presetSubtype="0" fill="hold" grpId="0" nodeType="after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p:cTn id="25" dur="1000" fill="hold"/>
                                            <p:tgtEl>
                                              <p:spTgt spid="53"/>
                                            </p:tgtEl>
                                            <p:attrNameLst>
                                              <p:attrName>ppt_w</p:attrName>
                                            </p:attrNameLst>
                                          </p:cBhvr>
                                          <p:tavLst>
                                            <p:tav tm="0">
                                              <p:val>
                                                <p:fltVal val="0"/>
                                              </p:val>
                                            </p:tav>
                                            <p:tav tm="100000">
                                              <p:val>
                                                <p:strVal val="#ppt_w"/>
                                              </p:val>
                                            </p:tav>
                                          </p:tavLst>
                                        </p:anim>
                                        <p:anim calcmode="lin" valueType="num">
                                          <p:cBhvr>
                                            <p:cTn id="26" dur="1000" fill="hold"/>
                                            <p:tgtEl>
                                              <p:spTgt spid="53"/>
                                            </p:tgtEl>
                                            <p:attrNameLst>
                                              <p:attrName>ppt_h</p:attrName>
                                            </p:attrNameLst>
                                          </p:cBhvr>
                                          <p:tavLst>
                                            <p:tav tm="0">
                                              <p:val>
                                                <p:fltVal val="0"/>
                                              </p:val>
                                            </p:tav>
                                            <p:tav tm="100000">
                                              <p:val>
                                                <p:strVal val="#ppt_h"/>
                                              </p:val>
                                            </p:tav>
                                          </p:tavLst>
                                        </p:anim>
                                        <p:anim calcmode="lin" valueType="num">
                                          <p:cBhvr>
                                            <p:cTn id="27" dur="1000" fill="hold"/>
                                            <p:tgtEl>
                                              <p:spTgt spid="53"/>
                                            </p:tgtEl>
                                            <p:attrNameLst>
                                              <p:attrName>style.rotation</p:attrName>
                                            </p:attrNameLst>
                                          </p:cBhvr>
                                          <p:tavLst>
                                            <p:tav tm="0">
                                              <p:val>
                                                <p:fltVal val="90"/>
                                              </p:val>
                                            </p:tav>
                                            <p:tav tm="100000">
                                              <p:val>
                                                <p:fltVal val="0"/>
                                              </p:val>
                                            </p:tav>
                                          </p:tavLst>
                                        </p:anim>
                                        <p:animEffect transition="in" filter="fade">
                                          <p:cBhvr>
                                            <p:cTn id="28" dur="1000"/>
                                            <p:tgtEl>
                                              <p:spTgt spid="53"/>
                                            </p:tgtEl>
                                          </p:cBhvr>
                                        </p:animEffect>
                                      </p:childTnLst>
                                    </p:cTn>
                                  </p:par>
                                </p:childTnLst>
                              </p:cTn>
                            </p:par>
                            <p:par>
                              <p:cTn id="29" fill="hold">
                                <p:stCondLst>
                                  <p:cond delay="2500"/>
                                </p:stCondLst>
                                <p:childTnLst>
                                  <p:par>
                                    <p:cTn id="30" presetID="31" presetClass="entr" presetSubtype="0" fill="hold" grpId="0" nodeType="afterEffect">
                                      <p:stCondLst>
                                        <p:cond delay="0"/>
                                      </p:stCondLst>
                                      <p:childTnLst>
                                        <p:set>
                                          <p:cBhvr>
                                            <p:cTn id="31" dur="1" fill="hold">
                                              <p:stCondLst>
                                                <p:cond delay="0"/>
                                              </p:stCondLst>
                                            </p:cTn>
                                            <p:tgtEl>
                                              <p:spTgt spid="54"/>
                                            </p:tgtEl>
                                            <p:attrNameLst>
                                              <p:attrName>style.visibility</p:attrName>
                                            </p:attrNameLst>
                                          </p:cBhvr>
                                          <p:to>
                                            <p:strVal val="visible"/>
                                          </p:to>
                                        </p:set>
                                        <p:anim calcmode="lin" valueType="num">
                                          <p:cBhvr>
                                            <p:cTn id="32" dur="1000" fill="hold"/>
                                            <p:tgtEl>
                                              <p:spTgt spid="54"/>
                                            </p:tgtEl>
                                            <p:attrNameLst>
                                              <p:attrName>ppt_w</p:attrName>
                                            </p:attrNameLst>
                                          </p:cBhvr>
                                          <p:tavLst>
                                            <p:tav tm="0">
                                              <p:val>
                                                <p:fltVal val="0"/>
                                              </p:val>
                                            </p:tav>
                                            <p:tav tm="100000">
                                              <p:val>
                                                <p:strVal val="#ppt_w"/>
                                              </p:val>
                                            </p:tav>
                                          </p:tavLst>
                                        </p:anim>
                                        <p:anim calcmode="lin" valueType="num">
                                          <p:cBhvr>
                                            <p:cTn id="33" dur="1000" fill="hold"/>
                                            <p:tgtEl>
                                              <p:spTgt spid="54"/>
                                            </p:tgtEl>
                                            <p:attrNameLst>
                                              <p:attrName>ppt_h</p:attrName>
                                            </p:attrNameLst>
                                          </p:cBhvr>
                                          <p:tavLst>
                                            <p:tav tm="0">
                                              <p:val>
                                                <p:fltVal val="0"/>
                                              </p:val>
                                            </p:tav>
                                            <p:tav tm="100000">
                                              <p:val>
                                                <p:strVal val="#ppt_h"/>
                                              </p:val>
                                            </p:tav>
                                          </p:tavLst>
                                        </p:anim>
                                        <p:anim calcmode="lin" valueType="num">
                                          <p:cBhvr>
                                            <p:cTn id="34" dur="1000" fill="hold"/>
                                            <p:tgtEl>
                                              <p:spTgt spid="54"/>
                                            </p:tgtEl>
                                            <p:attrNameLst>
                                              <p:attrName>style.rotation</p:attrName>
                                            </p:attrNameLst>
                                          </p:cBhvr>
                                          <p:tavLst>
                                            <p:tav tm="0">
                                              <p:val>
                                                <p:fltVal val="90"/>
                                              </p:val>
                                            </p:tav>
                                            <p:tav tm="100000">
                                              <p:val>
                                                <p:fltVal val="0"/>
                                              </p:val>
                                            </p:tav>
                                          </p:tavLst>
                                        </p:anim>
                                        <p:animEffect transition="in" filter="fade">
                                          <p:cBhvr>
                                            <p:cTn id="35" dur="1000"/>
                                            <p:tgtEl>
                                              <p:spTgt spid="54"/>
                                            </p:tgtEl>
                                          </p:cBhvr>
                                        </p:animEffect>
                                      </p:childTnLst>
                                    </p:cTn>
                                  </p:par>
                                </p:childTnLst>
                              </p:cTn>
                            </p:par>
                            <p:par>
                              <p:cTn id="36" fill="hold">
                                <p:stCondLst>
                                  <p:cond delay="3500"/>
                                </p:stCondLst>
                                <p:childTnLst>
                                  <p:par>
                                    <p:cTn id="37" presetID="31" presetClass="entr" presetSubtype="0"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 calcmode="lin" valueType="num">
                                          <p:cBhvr>
                                            <p:cTn id="39" dur="1000" fill="hold"/>
                                            <p:tgtEl>
                                              <p:spTgt spid="55"/>
                                            </p:tgtEl>
                                            <p:attrNameLst>
                                              <p:attrName>ppt_w</p:attrName>
                                            </p:attrNameLst>
                                          </p:cBhvr>
                                          <p:tavLst>
                                            <p:tav tm="0">
                                              <p:val>
                                                <p:fltVal val="0"/>
                                              </p:val>
                                            </p:tav>
                                            <p:tav tm="100000">
                                              <p:val>
                                                <p:strVal val="#ppt_w"/>
                                              </p:val>
                                            </p:tav>
                                          </p:tavLst>
                                        </p:anim>
                                        <p:anim calcmode="lin" valueType="num">
                                          <p:cBhvr>
                                            <p:cTn id="40" dur="1000" fill="hold"/>
                                            <p:tgtEl>
                                              <p:spTgt spid="55"/>
                                            </p:tgtEl>
                                            <p:attrNameLst>
                                              <p:attrName>ppt_h</p:attrName>
                                            </p:attrNameLst>
                                          </p:cBhvr>
                                          <p:tavLst>
                                            <p:tav tm="0">
                                              <p:val>
                                                <p:fltVal val="0"/>
                                              </p:val>
                                            </p:tav>
                                            <p:tav tm="100000">
                                              <p:val>
                                                <p:strVal val="#ppt_h"/>
                                              </p:val>
                                            </p:tav>
                                          </p:tavLst>
                                        </p:anim>
                                        <p:anim calcmode="lin" valueType="num">
                                          <p:cBhvr>
                                            <p:cTn id="41" dur="1000" fill="hold"/>
                                            <p:tgtEl>
                                              <p:spTgt spid="55"/>
                                            </p:tgtEl>
                                            <p:attrNameLst>
                                              <p:attrName>style.rotation</p:attrName>
                                            </p:attrNameLst>
                                          </p:cBhvr>
                                          <p:tavLst>
                                            <p:tav tm="0">
                                              <p:val>
                                                <p:fltVal val="90"/>
                                              </p:val>
                                            </p:tav>
                                            <p:tav tm="100000">
                                              <p:val>
                                                <p:fltVal val="0"/>
                                              </p:val>
                                            </p:tav>
                                          </p:tavLst>
                                        </p:anim>
                                        <p:animEffect transition="in" filter="fade">
                                          <p:cBhvr>
                                            <p:cTn id="42" dur="1000"/>
                                            <p:tgtEl>
                                              <p:spTgt spid="55"/>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down)">
                                          <p:cBhvr>
                                            <p:cTn id="46" dur="500"/>
                                            <p:tgtEl>
                                              <p:spTgt spid="59"/>
                                            </p:tgtEl>
                                          </p:cBhvr>
                                        </p:animEffect>
                                      </p:childTnLst>
                                    </p:cTn>
                                  </p:par>
                                </p:childTnLst>
                              </p:cTn>
                            </p:par>
                            <p:par>
                              <p:cTn id="47" fill="hold">
                                <p:stCondLst>
                                  <p:cond delay="5000"/>
                                </p:stCondLst>
                                <p:childTnLst>
                                  <p:par>
                                    <p:cTn id="48" presetID="25" presetClass="entr" presetSubtype="0"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decel="50000" fill="hold">
                                              <p:stCondLst>
                                                <p:cond delay="0"/>
                                              </p:stCondLst>
                                            </p:cTn>
                                            <p:tgtEl>
                                              <p:spTgt spid="60"/>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60"/>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60"/>
                                            </p:tgtEl>
                                            <p:attrNameLst>
                                              <p:attrName>ppt_w</p:attrName>
                                            </p:attrNameLst>
                                          </p:cBhvr>
                                          <p:tavLst>
                                            <p:tav tm="0">
                                              <p:val>
                                                <p:strVal val="#ppt_w*.05"/>
                                              </p:val>
                                            </p:tav>
                                            <p:tav tm="100000">
                                              <p:val>
                                                <p:strVal val="#ppt_w"/>
                                              </p:val>
                                            </p:tav>
                                          </p:tavLst>
                                        </p:anim>
                                        <p:anim calcmode="lin" valueType="num">
                                          <p:cBhvr>
                                            <p:cTn id="53" dur="1000" fill="hold"/>
                                            <p:tgtEl>
                                              <p:spTgt spid="60"/>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60"/>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60"/>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60"/>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60"/>
                                            </p:tgtEl>
                                          </p:cBhvr>
                                        </p:animEffect>
                                      </p:childTnLst>
                                    </p:cTn>
                                  </p:par>
                                </p:childTnLst>
                              </p:cTn>
                            </p:par>
                            <p:par>
                              <p:cTn id="58" fill="hold">
                                <p:stCondLst>
                                  <p:cond delay="6000"/>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61"/>
                                            </p:tgtEl>
                                            <p:attrNameLst>
                                              <p:attrName>style.visibility</p:attrName>
                                            </p:attrNameLst>
                                          </p:cBhvr>
                                          <p:to>
                                            <p:strVal val="visible"/>
                                          </p:to>
                                        </p:set>
                                        <p:anim calcmode="lin" valueType="num">
                                          <p:cBhvr>
                                            <p:cTn id="61" dur="500" fill="hold"/>
                                            <p:tgtEl>
                                              <p:spTgt spid="61"/>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61"/>
                                            </p:tgtEl>
                                            <p:attrNameLst>
                                              <p:attrName>ppt_y</p:attrName>
                                            </p:attrNameLst>
                                          </p:cBhvr>
                                          <p:tavLst>
                                            <p:tav tm="0">
                                              <p:val>
                                                <p:strVal val="#ppt_y"/>
                                              </p:val>
                                            </p:tav>
                                            <p:tav tm="100000">
                                              <p:val>
                                                <p:strVal val="#ppt_y"/>
                                              </p:val>
                                            </p:tav>
                                          </p:tavLst>
                                        </p:anim>
                                        <p:anim calcmode="lin" valueType="num">
                                          <p:cBhvr>
                                            <p:cTn id="63" dur="500" fill="hold"/>
                                            <p:tgtEl>
                                              <p:spTgt spid="61"/>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61"/>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3" grpId="0"/>
          <p:bldP spid="54" grpId="0"/>
          <p:bldP spid="55" grpId="0"/>
          <p:bldP spid="60" grpId="0"/>
          <p:bldP spid="61"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42"/>
          <p:cNvSpPr>
            <a:spLocks noEditPoints="1"/>
          </p:cNvSpPr>
          <p:nvPr/>
        </p:nvSpPr>
        <p:spPr bwMode="auto">
          <a:xfrm>
            <a:off x="755576" y="627534"/>
            <a:ext cx="7830402" cy="4233006"/>
          </a:xfrm>
          <a:custGeom>
            <a:avLst/>
            <a:gdLst>
              <a:gd name="T0" fmla="*/ 1827500 w 3458"/>
              <a:gd name="T1" fmla="*/ 3284911 h 1870"/>
              <a:gd name="T2" fmla="*/ 1972782 w 3458"/>
              <a:gd name="T3" fmla="*/ 3139679 h 1870"/>
              <a:gd name="T4" fmla="*/ 3565154 w 3458"/>
              <a:gd name="T5" fmla="*/ 2994447 h 1870"/>
              <a:gd name="T6" fmla="*/ 5597196 w 3458"/>
              <a:gd name="T7" fmla="*/ 2849216 h 1870"/>
              <a:gd name="T8" fmla="*/ 3419872 w 3458"/>
              <a:gd name="T9" fmla="*/ 2849216 h 1870"/>
              <a:gd name="T10" fmla="*/ 5451914 w 3458"/>
              <a:gd name="T11" fmla="*/ 2700162 h 1870"/>
              <a:gd name="T12" fmla="*/ 2263347 w 3458"/>
              <a:gd name="T13" fmla="*/ 2700162 h 1870"/>
              <a:gd name="T14" fmla="*/ 3710436 w 3458"/>
              <a:gd name="T15" fmla="*/ 2556841 h 1870"/>
              <a:gd name="T16" fmla="*/ 1827500 w 3458"/>
              <a:gd name="T17" fmla="*/ 2556841 h 1870"/>
              <a:gd name="T18" fmla="*/ 3853807 w 3458"/>
              <a:gd name="T19" fmla="*/ 2411610 h 1870"/>
              <a:gd name="T20" fmla="*/ 1972782 w 3458"/>
              <a:gd name="T21" fmla="*/ 2411610 h 1870"/>
              <a:gd name="T22" fmla="*/ 3853807 w 3458"/>
              <a:gd name="T23" fmla="*/ 2266378 h 1870"/>
              <a:gd name="T24" fmla="*/ 2118065 w 3458"/>
              <a:gd name="T25" fmla="*/ 2266378 h 1870"/>
              <a:gd name="T26" fmla="*/ 3853807 w 3458"/>
              <a:gd name="T27" fmla="*/ 2121146 h 1870"/>
              <a:gd name="T28" fmla="*/ 2840654 w 3458"/>
              <a:gd name="T29" fmla="*/ 2121146 h 1870"/>
              <a:gd name="T30" fmla="*/ 4723590 w 3458"/>
              <a:gd name="T31" fmla="*/ 1977826 h 1870"/>
              <a:gd name="T32" fmla="*/ 3565154 w 3458"/>
              <a:gd name="T33" fmla="*/ 1977826 h 1870"/>
              <a:gd name="T34" fmla="*/ 1393564 w 3458"/>
              <a:gd name="T35" fmla="*/ 1977826 h 1870"/>
              <a:gd name="T36" fmla="*/ 4578308 w 3458"/>
              <a:gd name="T37" fmla="*/ 1832594 h 1870"/>
              <a:gd name="T38" fmla="*/ 3419872 w 3458"/>
              <a:gd name="T39" fmla="*/ 1832594 h 1870"/>
              <a:gd name="T40" fmla="*/ 1104911 w 3458"/>
              <a:gd name="T41" fmla="*/ 1832594 h 1870"/>
              <a:gd name="T42" fmla="*/ 4578308 w 3458"/>
              <a:gd name="T43" fmla="*/ 1687362 h 1870"/>
              <a:gd name="T44" fmla="*/ 3419872 w 3458"/>
              <a:gd name="T45" fmla="*/ 1687362 h 1870"/>
              <a:gd name="T46" fmla="*/ 1104911 w 3458"/>
              <a:gd name="T47" fmla="*/ 1687362 h 1870"/>
              <a:gd name="T48" fmla="*/ 4868873 w 3458"/>
              <a:gd name="T49" fmla="*/ 1542131 h 1870"/>
              <a:gd name="T50" fmla="*/ 3853807 w 3458"/>
              <a:gd name="T51" fmla="*/ 1542131 h 1870"/>
              <a:gd name="T52" fmla="*/ 1393564 w 3458"/>
              <a:gd name="T53" fmla="*/ 1542131 h 1870"/>
              <a:gd name="T54" fmla="*/ 5306631 w 3458"/>
              <a:gd name="T55" fmla="*/ 1398810 h 1870"/>
              <a:gd name="T56" fmla="*/ 4289655 w 3458"/>
              <a:gd name="T57" fmla="*/ 1398810 h 1870"/>
              <a:gd name="T58" fmla="*/ 1684129 w 3458"/>
              <a:gd name="T59" fmla="*/ 1398810 h 1870"/>
              <a:gd name="T60" fmla="*/ 5597196 w 3458"/>
              <a:gd name="T61" fmla="*/ 1253578 h 1870"/>
              <a:gd name="T62" fmla="*/ 4578308 w 3458"/>
              <a:gd name="T63" fmla="*/ 1253578 h 1870"/>
              <a:gd name="T64" fmla="*/ 3565154 w 3458"/>
              <a:gd name="T65" fmla="*/ 1253578 h 1870"/>
              <a:gd name="T66" fmla="*/ 1684129 w 3458"/>
              <a:gd name="T67" fmla="*/ 1253578 h 1870"/>
              <a:gd name="T68" fmla="*/ 6031132 w 3458"/>
              <a:gd name="T69" fmla="*/ 1104525 h 1870"/>
              <a:gd name="T70" fmla="*/ 4868873 w 3458"/>
              <a:gd name="T71" fmla="*/ 1104525 h 1870"/>
              <a:gd name="T72" fmla="*/ 3853807 w 3458"/>
              <a:gd name="T73" fmla="*/ 1104525 h 1870"/>
              <a:gd name="T74" fmla="*/ 1827500 w 3458"/>
              <a:gd name="T75" fmla="*/ 1104525 h 1870"/>
              <a:gd name="T76" fmla="*/ 814346 w 3458"/>
              <a:gd name="T77" fmla="*/ 1104525 h 1870"/>
              <a:gd name="T78" fmla="*/ 5740567 w 3458"/>
              <a:gd name="T79" fmla="*/ 959293 h 1870"/>
              <a:gd name="T80" fmla="*/ 4723590 w 3458"/>
              <a:gd name="T81" fmla="*/ 959293 h 1870"/>
              <a:gd name="T82" fmla="*/ 3710436 w 3458"/>
              <a:gd name="T83" fmla="*/ 959293 h 1870"/>
              <a:gd name="T84" fmla="*/ 1393564 w 3458"/>
              <a:gd name="T85" fmla="*/ 959293 h 1870"/>
              <a:gd name="T86" fmla="*/ 235128 w 3458"/>
              <a:gd name="T87" fmla="*/ 959293 h 1870"/>
              <a:gd name="T88" fmla="*/ 5740567 w 3458"/>
              <a:gd name="T89" fmla="*/ 814062 h 1870"/>
              <a:gd name="T90" fmla="*/ 4723590 w 3458"/>
              <a:gd name="T91" fmla="*/ 814062 h 1870"/>
              <a:gd name="T92" fmla="*/ 3710436 w 3458"/>
              <a:gd name="T93" fmla="*/ 814062 h 1870"/>
              <a:gd name="T94" fmla="*/ 1827500 w 3458"/>
              <a:gd name="T95" fmla="*/ 814062 h 1870"/>
              <a:gd name="T96" fmla="*/ 814346 w 3458"/>
              <a:gd name="T97" fmla="*/ 814062 h 1870"/>
              <a:gd name="T98" fmla="*/ 6319785 w 3458"/>
              <a:gd name="T99" fmla="*/ 670741 h 1870"/>
              <a:gd name="T100" fmla="*/ 5306631 w 3458"/>
              <a:gd name="T101" fmla="*/ 670741 h 1870"/>
              <a:gd name="T102" fmla="*/ 4289655 w 3458"/>
              <a:gd name="T103" fmla="*/ 670741 h 1870"/>
              <a:gd name="T104" fmla="*/ 2263347 w 3458"/>
              <a:gd name="T105" fmla="*/ 670741 h 1870"/>
              <a:gd name="T106" fmla="*/ 959629 w 3458"/>
              <a:gd name="T107" fmla="*/ 670741 h 1870"/>
              <a:gd name="T108" fmla="*/ 5885850 w 3458"/>
              <a:gd name="T109" fmla="*/ 525509 h 1870"/>
              <a:gd name="T110" fmla="*/ 4723590 w 3458"/>
              <a:gd name="T111" fmla="*/ 525509 h 1870"/>
              <a:gd name="T112" fmla="*/ 2263347 w 3458"/>
              <a:gd name="T113" fmla="*/ 525509 h 1870"/>
              <a:gd name="T114" fmla="*/ 814346 w 3458"/>
              <a:gd name="T115" fmla="*/ 525509 h 1870"/>
              <a:gd name="T116" fmla="*/ 3565154 w 3458"/>
              <a:gd name="T117" fmla="*/ 380278 h 1870"/>
              <a:gd name="T118" fmla="*/ 1538847 w 3458"/>
              <a:gd name="T119" fmla="*/ 380278 h 1870"/>
              <a:gd name="T120" fmla="*/ 3419872 w 3458"/>
              <a:gd name="T121" fmla="*/ 235046 h 1870"/>
              <a:gd name="T122" fmla="*/ 1684129 w 3458"/>
              <a:gd name="T123" fmla="*/ 235046 h 1870"/>
              <a:gd name="T124" fmla="*/ 2552000 w 3458"/>
              <a:gd name="T125" fmla="*/ 91725 h 18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58" h="1870">
                <a:moveTo>
                  <a:pt x="956" y="1870"/>
                </a:moveTo>
                <a:lnTo>
                  <a:pt x="909" y="1870"/>
                </a:lnTo>
                <a:lnTo>
                  <a:pt x="909" y="1823"/>
                </a:lnTo>
                <a:lnTo>
                  <a:pt x="956" y="1823"/>
                </a:lnTo>
                <a:lnTo>
                  <a:pt x="956" y="1870"/>
                </a:lnTo>
                <a:close/>
                <a:moveTo>
                  <a:pt x="3230" y="1794"/>
                </a:moveTo>
                <a:lnTo>
                  <a:pt x="3181" y="1794"/>
                </a:lnTo>
                <a:lnTo>
                  <a:pt x="3181" y="1747"/>
                </a:lnTo>
                <a:lnTo>
                  <a:pt x="3230" y="1747"/>
                </a:lnTo>
                <a:lnTo>
                  <a:pt x="3230" y="1794"/>
                </a:lnTo>
                <a:close/>
                <a:moveTo>
                  <a:pt x="956" y="1794"/>
                </a:moveTo>
                <a:lnTo>
                  <a:pt x="909" y="1794"/>
                </a:lnTo>
                <a:lnTo>
                  <a:pt x="909" y="1747"/>
                </a:lnTo>
                <a:lnTo>
                  <a:pt x="956" y="1747"/>
                </a:lnTo>
                <a:lnTo>
                  <a:pt x="956" y="1794"/>
                </a:lnTo>
                <a:close/>
                <a:moveTo>
                  <a:pt x="3306" y="1719"/>
                </a:moveTo>
                <a:lnTo>
                  <a:pt x="3257" y="1719"/>
                </a:lnTo>
                <a:lnTo>
                  <a:pt x="3257" y="1671"/>
                </a:lnTo>
                <a:lnTo>
                  <a:pt x="3306" y="1671"/>
                </a:lnTo>
                <a:lnTo>
                  <a:pt x="3306" y="1719"/>
                </a:lnTo>
                <a:close/>
                <a:moveTo>
                  <a:pt x="3003" y="1719"/>
                </a:moveTo>
                <a:lnTo>
                  <a:pt x="2954" y="1719"/>
                </a:lnTo>
                <a:lnTo>
                  <a:pt x="2954" y="1671"/>
                </a:lnTo>
                <a:lnTo>
                  <a:pt x="3003" y="1671"/>
                </a:lnTo>
                <a:lnTo>
                  <a:pt x="3003" y="1719"/>
                </a:lnTo>
                <a:close/>
                <a:moveTo>
                  <a:pt x="1032" y="1719"/>
                </a:moveTo>
                <a:lnTo>
                  <a:pt x="985" y="1719"/>
                </a:lnTo>
                <a:lnTo>
                  <a:pt x="985" y="1671"/>
                </a:lnTo>
                <a:lnTo>
                  <a:pt x="1032" y="1671"/>
                </a:lnTo>
                <a:lnTo>
                  <a:pt x="1032" y="1719"/>
                </a:lnTo>
                <a:close/>
                <a:moveTo>
                  <a:pt x="956" y="1719"/>
                </a:moveTo>
                <a:lnTo>
                  <a:pt x="909" y="1719"/>
                </a:lnTo>
                <a:lnTo>
                  <a:pt x="909" y="1671"/>
                </a:lnTo>
                <a:lnTo>
                  <a:pt x="956" y="1671"/>
                </a:lnTo>
                <a:lnTo>
                  <a:pt x="956" y="1719"/>
                </a:lnTo>
                <a:close/>
                <a:moveTo>
                  <a:pt x="3382" y="1643"/>
                </a:moveTo>
                <a:lnTo>
                  <a:pt x="3332" y="1643"/>
                </a:lnTo>
                <a:lnTo>
                  <a:pt x="3332" y="1596"/>
                </a:lnTo>
                <a:lnTo>
                  <a:pt x="3382" y="1596"/>
                </a:lnTo>
                <a:lnTo>
                  <a:pt x="3382" y="1643"/>
                </a:lnTo>
                <a:close/>
                <a:moveTo>
                  <a:pt x="3306" y="1643"/>
                </a:moveTo>
                <a:lnTo>
                  <a:pt x="3257" y="1643"/>
                </a:lnTo>
                <a:lnTo>
                  <a:pt x="3257" y="1596"/>
                </a:lnTo>
                <a:lnTo>
                  <a:pt x="3306" y="1596"/>
                </a:lnTo>
                <a:lnTo>
                  <a:pt x="3306" y="1643"/>
                </a:lnTo>
                <a:close/>
                <a:moveTo>
                  <a:pt x="3079" y="1643"/>
                </a:moveTo>
                <a:lnTo>
                  <a:pt x="3029" y="1643"/>
                </a:lnTo>
                <a:lnTo>
                  <a:pt x="3029" y="1596"/>
                </a:lnTo>
                <a:lnTo>
                  <a:pt x="3079" y="1596"/>
                </a:lnTo>
                <a:lnTo>
                  <a:pt x="3079" y="1643"/>
                </a:lnTo>
                <a:close/>
                <a:moveTo>
                  <a:pt x="3003" y="1643"/>
                </a:moveTo>
                <a:lnTo>
                  <a:pt x="2954" y="1643"/>
                </a:lnTo>
                <a:lnTo>
                  <a:pt x="2954" y="1596"/>
                </a:lnTo>
                <a:lnTo>
                  <a:pt x="3003" y="1596"/>
                </a:lnTo>
                <a:lnTo>
                  <a:pt x="3003" y="1643"/>
                </a:lnTo>
                <a:close/>
                <a:moveTo>
                  <a:pt x="2928" y="1643"/>
                </a:moveTo>
                <a:lnTo>
                  <a:pt x="2878" y="1643"/>
                </a:lnTo>
                <a:lnTo>
                  <a:pt x="2878" y="1596"/>
                </a:lnTo>
                <a:lnTo>
                  <a:pt x="2928" y="1596"/>
                </a:lnTo>
                <a:lnTo>
                  <a:pt x="2928" y="1643"/>
                </a:lnTo>
                <a:close/>
                <a:moveTo>
                  <a:pt x="2776" y="1643"/>
                </a:moveTo>
                <a:lnTo>
                  <a:pt x="2726" y="1643"/>
                </a:lnTo>
                <a:lnTo>
                  <a:pt x="2726" y="1596"/>
                </a:lnTo>
                <a:lnTo>
                  <a:pt x="2776" y="1596"/>
                </a:lnTo>
                <a:lnTo>
                  <a:pt x="2776" y="1643"/>
                </a:lnTo>
                <a:close/>
                <a:moveTo>
                  <a:pt x="1032" y="1643"/>
                </a:moveTo>
                <a:lnTo>
                  <a:pt x="985" y="1643"/>
                </a:lnTo>
                <a:lnTo>
                  <a:pt x="985" y="1596"/>
                </a:lnTo>
                <a:lnTo>
                  <a:pt x="1032" y="1596"/>
                </a:lnTo>
                <a:lnTo>
                  <a:pt x="1032" y="1643"/>
                </a:lnTo>
                <a:close/>
                <a:moveTo>
                  <a:pt x="956" y="1643"/>
                </a:moveTo>
                <a:lnTo>
                  <a:pt x="909" y="1643"/>
                </a:lnTo>
                <a:lnTo>
                  <a:pt x="909" y="1596"/>
                </a:lnTo>
                <a:lnTo>
                  <a:pt x="956" y="1596"/>
                </a:lnTo>
                <a:lnTo>
                  <a:pt x="956" y="1643"/>
                </a:lnTo>
                <a:close/>
                <a:moveTo>
                  <a:pt x="3079" y="1567"/>
                </a:moveTo>
                <a:lnTo>
                  <a:pt x="3029" y="1567"/>
                </a:lnTo>
                <a:lnTo>
                  <a:pt x="3029" y="1517"/>
                </a:lnTo>
                <a:lnTo>
                  <a:pt x="3079" y="1517"/>
                </a:lnTo>
                <a:lnTo>
                  <a:pt x="3079" y="1567"/>
                </a:lnTo>
                <a:close/>
                <a:moveTo>
                  <a:pt x="3003" y="1567"/>
                </a:moveTo>
                <a:lnTo>
                  <a:pt x="2954" y="1567"/>
                </a:lnTo>
                <a:lnTo>
                  <a:pt x="2954" y="1517"/>
                </a:lnTo>
                <a:lnTo>
                  <a:pt x="3003" y="1517"/>
                </a:lnTo>
                <a:lnTo>
                  <a:pt x="3003" y="1567"/>
                </a:lnTo>
                <a:close/>
                <a:moveTo>
                  <a:pt x="2928" y="1567"/>
                </a:moveTo>
                <a:lnTo>
                  <a:pt x="2878" y="1567"/>
                </a:lnTo>
                <a:lnTo>
                  <a:pt x="2878" y="1517"/>
                </a:lnTo>
                <a:lnTo>
                  <a:pt x="2928" y="1517"/>
                </a:lnTo>
                <a:lnTo>
                  <a:pt x="2928" y="1567"/>
                </a:lnTo>
                <a:close/>
                <a:moveTo>
                  <a:pt x="2852" y="1567"/>
                </a:moveTo>
                <a:lnTo>
                  <a:pt x="2802" y="1567"/>
                </a:lnTo>
                <a:lnTo>
                  <a:pt x="2802" y="1517"/>
                </a:lnTo>
                <a:lnTo>
                  <a:pt x="2852" y="1517"/>
                </a:lnTo>
                <a:lnTo>
                  <a:pt x="2852" y="1567"/>
                </a:lnTo>
                <a:close/>
                <a:moveTo>
                  <a:pt x="2776" y="1567"/>
                </a:moveTo>
                <a:lnTo>
                  <a:pt x="2726" y="1567"/>
                </a:lnTo>
                <a:lnTo>
                  <a:pt x="2726" y="1517"/>
                </a:lnTo>
                <a:lnTo>
                  <a:pt x="2776" y="1517"/>
                </a:lnTo>
                <a:lnTo>
                  <a:pt x="2776" y="1567"/>
                </a:lnTo>
                <a:close/>
                <a:moveTo>
                  <a:pt x="1865" y="1567"/>
                </a:moveTo>
                <a:lnTo>
                  <a:pt x="1818" y="1567"/>
                </a:lnTo>
                <a:lnTo>
                  <a:pt x="1818" y="1517"/>
                </a:lnTo>
                <a:lnTo>
                  <a:pt x="1865" y="1517"/>
                </a:lnTo>
                <a:lnTo>
                  <a:pt x="1865" y="1567"/>
                </a:lnTo>
                <a:close/>
                <a:moveTo>
                  <a:pt x="1789" y="1567"/>
                </a:moveTo>
                <a:lnTo>
                  <a:pt x="1742" y="1567"/>
                </a:lnTo>
                <a:lnTo>
                  <a:pt x="1742" y="1517"/>
                </a:lnTo>
                <a:lnTo>
                  <a:pt x="1789" y="1517"/>
                </a:lnTo>
                <a:lnTo>
                  <a:pt x="1789" y="1567"/>
                </a:lnTo>
                <a:close/>
                <a:moveTo>
                  <a:pt x="1108" y="1567"/>
                </a:moveTo>
                <a:lnTo>
                  <a:pt x="1060" y="1567"/>
                </a:lnTo>
                <a:lnTo>
                  <a:pt x="1060" y="1517"/>
                </a:lnTo>
                <a:lnTo>
                  <a:pt x="1108" y="1517"/>
                </a:lnTo>
                <a:lnTo>
                  <a:pt x="1108" y="1567"/>
                </a:lnTo>
                <a:close/>
                <a:moveTo>
                  <a:pt x="1032" y="1567"/>
                </a:moveTo>
                <a:lnTo>
                  <a:pt x="985" y="1567"/>
                </a:lnTo>
                <a:lnTo>
                  <a:pt x="985" y="1517"/>
                </a:lnTo>
                <a:lnTo>
                  <a:pt x="1032" y="1517"/>
                </a:lnTo>
                <a:lnTo>
                  <a:pt x="1032" y="1567"/>
                </a:lnTo>
                <a:close/>
                <a:moveTo>
                  <a:pt x="956" y="1567"/>
                </a:moveTo>
                <a:lnTo>
                  <a:pt x="909" y="1567"/>
                </a:lnTo>
                <a:lnTo>
                  <a:pt x="909" y="1517"/>
                </a:lnTo>
                <a:lnTo>
                  <a:pt x="956" y="1517"/>
                </a:lnTo>
                <a:lnTo>
                  <a:pt x="956" y="1567"/>
                </a:lnTo>
                <a:close/>
                <a:moveTo>
                  <a:pt x="3079" y="1491"/>
                </a:moveTo>
                <a:lnTo>
                  <a:pt x="3029" y="1491"/>
                </a:lnTo>
                <a:lnTo>
                  <a:pt x="3029" y="1442"/>
                </a:lnTo>
                <a:lnTo>
                  <a:pt x="3079" y="1442"/>
                </a:lnTo>
                <a:lnTo>
                  <a:pt x="3079" y="1491"/>
                </a:lnTo>
                <a:close/>
                <a:moveTo>
                  <a:pt x="3003" y="1491"/>
                </a:moveTo>
                <a:lnTo>
                  <a:pt x="2954" y="1491"/>
                </a:lnTo>
                <a:lnTo>
                  <a:pt x="2954" y="1442"/>
                </a:lnTo>
                <a:lnTo>
                  <a:pt x="3003" y="1442"/>
                </a:lnTo>
                <a:lnTo>
                  <a:pt x="3003" y="1491"/>
                </a:lnTo>
                <a:close/>
                <a:moveTo>
                  <a:pt x="2928" y="1491"/>
                </a:moveTo>
                <a:lnTo>
                  <a:pt x="2878" y="1491"/>
                </a:lnTo>
                <a:lnTo>
                  <a:pt x="2878" y="1442"/>
                </a:lnTo>
                <a:lnTo>
                  <a:pt x="2928" y="1442"/>
                </a:lnTo>
                <a:lnTo>
                  <a:pt x="2928" y="1491"/>
                </a:lnTo>
                <a:close/>
                <a:moveTo>
                  <a:pt x="2852" y="1491"/>
                </a:moveTo>
                <a:lnTo>
                  <a:pt x="2802" y="1491"/>
                </a:lnTo>
                <a:lnTo>
                  <a:pt x="2802" y="1442"/>
                </a:lnTo>
                <a:lnTo>
                  <a:pt x="2852" y="1442"/>
                </a:lnTo>
                <a:lnTo>
                  <a:pt x="2852" y="1491"/>
                </a:lnTo>
                <a:close/>
                <a:moveTo>
                  <a:pt x="2776" y="1491"/>
                </a:moveTo>
                <a:lnTo>
                  <a:pt x="2726" y="1491"/>
                </a:lnTo>
                <a:lnTo>
                  <a:pt x="2726" y="1442"/>
                </a:lnTo>
                <a:lnTo>
                  <a:pt x="2776" y="1442"/>
                </a:lnTo>
                <a:lnTo>
                  <a:pt x="2776" y="1491"/>
                </a:lnTo>
                <a:close/>
                <a:moveTo>
                  <a:pt x="2700" y="1491"/>
                </a:moveTo>
                <a:lnTo>
                  <a:pt x="2651" y="1491"/>
                </a:lnTo>
                <a:lnTo>
                  <a:pt x="2651" y="1442"/>
                </a:lnTo>
                <a:lnTo>
                  <a:pt x="2700" y="1442"/>
                </a:lnTo>
                <a:lnTo>
                  <a:pt x="2700" y="1491"/>
                </a:lnTo>
                <a:close/>
                <a:moveTo>
                  <a:pt x="2092" y="1491"/>
                </a:moveTo>
                <a:lnTo>
                  <a:pt x="2045" y="1491"/>
                </a:lnTo>
                <a:lnTo>
                  <a:pt x="2045" y="1442"/>
                </a:lnTo>
                <a:lnTo>
                  <a:pt x="2092" y="1442"/>
                </a:lnTo>
                <a:lnTo>
                  <a:pt x="2092" y="1491"/>
                </a:lnTo>
                <a:close/>
                <a:moveTo>
                  <a:pt x="1941" y="1491"/>
                </a:moveTo>
                <a:lnTo>
                  <a:pt x="1893" y="1491"/>
                </a:lnTo>
                <a:lnTo>
                  <a:pt x="1893" y="1442"/>
                </a:lnTo>
                <a:lnTo>
                  <a:pt x="1941" y="1442"/>
                </a:lnTo>
                <a:lnTo>
                  <a:pt x="1941" y="1491"/>
                </a:lnTo>
                <a:close/>
                <a:moveTo>
                  <a:pt x="1865" y="1491"/>
                </a:moveTo>
                <a:lnTo>
                  <a:pt x="1818" y="1491"/>
                </a:lnTo>
                <a:lnTo>
                  <a:pt x="1818" y="1442"/>
                </a:lnTo>
                <a:lnTo>
                  <a:pt x="1865" y="1442"/>
                </a:lnTo>
                <a:lnTo>
                  <a:pt x="1865" y="1491"/>
                </a:lnTo>
                <a:close/>
                <a:moveTo>
                  <a:pt x="1789" y="1491"/>
                </a:moveTo>
                <a:lnTo>
                  <a:pt x="1742" y="1491"/>
                </a:lnTo>
                <a:lnTo>
                  <a:pt x="1742" y="1442"/>
                </a:lnTo>
                <a:lnTo>
                  <a:pt x="1789" y="1442"/>
                </a:lnTo>
                <a:lnTo>
                  <a:pt x="1789" y="1491"/>
                </a:lnTo>
                <a:close/>
                <a:moveTo>
                  <a:pt x="1184" y="1491"/>
                </a:moveTo>
                <a:lnTo>
                  <a:pt x="1136" y="1491"/>
                </a:lnTo>
                <a:lnTo>
                  <a:pt x="1136" y="1442"/>
                </a:lnTo>
                <a:lnTo>
                  <a:pt x="1184" y="1442"/>
                </a:lnTo>
                <a:lnTo>
                  <a:pt x="1184" y="1491"/>
                </a:lnTo>
                <a:close/>
                <a:moveTo>
                  <a:pt x="1108" y="1491"/>
                </a:moveTo>
                <a:lnTo>
                  <a:pt x="1060" y="1491"/>
                </a:lnTo>
                <a:lnTo>
                  <a:pt x="1060" y="1442"/>
                </a:lnTo>
                <a:lnTo>
                  <a:pt x="1108" y="1442"/>
                </a:lnTo>
                <a:lnTo>
                  <a:pt x="1108" y="1491"/>
                </a:lnTo>
                <a:close/>
                <a:moveTo>
                  <a:pt x="1032" y="1491"/>
                </a:moveTo>
                <a:lnTo>
                  <a:pt x="985" y="1491"/>
                </a:lnTo>
                <a:lnTo>
                  <a:pt x="985" y="1442"/>
                </a:lnTo>
                <a:lnTo>
                  <a:pt x="1032" y="1442"/>
                </a:lnTo>
                <a:lnTo>
                  <a:pt x="1032" y="1491"/>
                </a:lnTo>
                <a:close/>
                <a:moveTo>
                  <a:pt x="956" y="1491"/>
                </a:moveTo>
                <a:lnTo>
                  <a:pt x="909" y="1491"/>
                </a:lnTo>
                <a:lnTo>
                  <a:pt x="909" y="1442"/>
                </a:lnTo>
                <a:lnTo>
                  <a:pt x="956" y="1442"/>
                </a:lnTo>
                <a:lnTo>
                  <a:pt x="956" y="1491"/>
                </a:lnTo>
                <a:close/>
                <a:moveTo>
                  <a:pt x="3003" y="1413"/>
                </a:moveTo>
                <a:lnTo>
                  <a:pt x="2954" y="1413"/>
                </a:lnTo>
                <a:lnTo>
                  <a:pt x="2954" y="1366"/>
                </a:lnTo>
                <a:lnTo>
                  <a:pt x="3003" y="1366"/>
                </a:lnTo>
                <a:lnTo>
                  <a:pt x="3003" y="1413"/>
                </a:lnTo>
                <a:close/>
                <a:moveTo>
                  <a:pt x="2928" y="1413"/>
                </a:moveTo>
                <a:lnTo>
                  <a:pt x="2878" y="1413"/>
                </a:lnTo>
                <a:lnTo>
                  <a:pt x="2878" y="1366"/>
                </a:lnTo>
                <a:lnTo>
                  <a:pt x="2928" y="1366"/>
                </a:lnTo>
                <a:lnTo>
                  <a:pt x="2928" y="1413"/>
                </a:lnTo>
                <a:close/>
                <a:moveTo>
                  <a:pt x="2852" y="1413"/>
                </a:moveTo>
                <a:lnTo>
                  <a:pt x="2802" y="1413"/>
                </a:lnTo>
                <a:lnTo>
                  <a:pt x="2802" y="1366"/>
                </a:lnTo>
                <a:lnTo>
                  <a:pt x="2852" y="1366"/>
                </a:lnTo>
                <a:lnTo>
                  <a:pt x="2852" y="1413"/>
                </a:lnTo>
                <a:close/>
                <a:moveTo>
                  <a:pt x="2092" y="1413"/>
                </a:moveTo>
                <a:lnTo>
                  <a:pt x="2045" y="1413"/>
                </a:lnTo>
                <a:lnTo>
                  <a:pt x="2045" y="1366"/>
                </a:lnTo>
                <a:lnTo>
                  <a:pt x="2092" y="1366"/>
                </a:lnTo>
                <a:lnTo>
                  <a:pt x="2092" y="1413"/>
                </a:lnTo>
                <a:close/>
                <a:moveTo>
                  <a:pt x="2016" y="1413"/>
                </a:moveTo>
                <a:lnTo>
                  <a:pt x="1969" y="1413"/>
                </a:lnTo>
                <a:lnTo>
                  <a:pt x="1969" y="1366"/>
                </a:lnTo>
                <a:lnTo>
                  <a:pt x="2016" y="1366"/>
                </a:lnTo>
                <a:lnTo>
                  <a:pt x="2016" y="1413"/>
                </a:lnTo>
                <a:close/>
                <a:moveTo>
                  <a:pt x="1941" y="1413"/>
                </a:moveTo>
                <a:lnTo>
                  <a:pt x="1893" y="1413"/>
                </a:lnTo>
                <a:lnTo>
                  <a:pt x="1893" y="1366"/>
                </a:lnTo>
                <a:lnTo>
                  <a:pt x="1941" y="1366"/>
                </a:lnTo>
                <a:lnTo>
                  <a:pt x="1941" y="1413"/>
                </a:lnTo>
                <a:close/>
                <a:moveTo>
                  <a:pt x="1865" y="1413"/>
                </a:moveTo>
                <a:lnTo>
                  <a:pt x="1818" y="1413"/>
                </a:lnTo>
                <a:lnTo>
                  <a:pt x="1818" y="1366"/>
                </a:lnTo>
                <a:lnTo>
                  <a:pt x="1865" y="1366"/>
                </a:lnTo>
                <a:lnTo>
                  <a:pt x="1865" y="1413"/>
                </a:lnTo>
                <a:close/>
                <a:moveTo>
                  <a:pt x="1789" y="1413"/>
                </a:moveTo>
                <a:lnTo>
                  <a:pt x="1742" y="1413"/>
                </a:lnTo>
                <a:lnTo>
                  <a:pt x="1742" y="1366"/>
                </a:lnTo>
                <a:lnTo>
                  <a:pt x="1789" y="1366"/>
                </a:lnTo>
                <a:lnTo>
                  <a:pt x="1789" y="1413"/>
                </a:lnTo>
                <a:close/>
                <a:moveTo>
                  <a:pt x="1259" y="1413"/>
                </a:moveTo>
                <a:lnTo>
                  <a:pt x="1212" y="1413"/>
                </a:lnTo>
                <a:lnTo>
                  <a:pt x="1212" y="1366"/>
                </a:lnTo>
                <a:lnTo>
                  <a:pt x="1259" y="1366"/>
                </a:lnTo>
                <a:lnTo>
                  <a:pt x="1259" y="1413"/>
                </a:lnTo>
                <a:close/>
                <a:moveTo>
                  <a:pt x="1184" y="1413"/>
                </a:moveTo>
                <a:lnTo>
                  <a:pt x="1136" y="1413"/>
                </a:lnTo>
                <a:lnTo>
                  <a:pt x="1136" y="1366"/>
                </a:lnTo>
                <a:lnTo>
                  <a:pt x="1184" y="1366"/>
                </a:lnTo>
                <a:lnTo>
                  <a:pt x="1184" y="1413"/>
                </a:lnTo>
                <a:close/>
                <a:moveTo>
                  <a:pt x="1108" y="1413"/>
                </a:moveTo>
                <a:lnTo>
                  <a:pt x="1060" y="1413"/>
                </a:lnTo>
                <a:lnTo>
                  <a:pt x="1060" y="1366"/>
                </a:lnTo>
                <a:lnTo>
                  <a:pt x="1108" y="1366"/>
                </a:lnTo>
                <a:lnTo>
                  <a:pt x="1108" y="1413"/>
                </a:lnTo>
                <a:close/>
                <a:moveTo>
                  <a:pt x="1032" y="1413"/>
                </a:moveTo>
                <a:lnTo>
                  <a:pt x="985" y="1413"/>
                </a:lnTo>
                <a:lnTo>
                  <a:pt x="985" y="1366"/>
                </a:lnTo>
                <a:lnTo>
                  <a:pt x="1032" y="1366"/>
                </a:lnTo>
                <a:lnTo>
                  <a:pt x="1032" y="1413"/>
                </a:lnTo>
                <a:close/>
                <a:moveTo>
                  <a:pt x="956" y="1413"/>
                </a:moveTo>
                <a:lnTo>
                  <a:pt x="909" y="1413"/>
                </a:lnTo>
                <a:lnTo>
                  <a:pt x="909" y="1366"/>
                </a:lnTo>
                <a:lnTo>
                  <a:pt x="956" y="1366"/>
                </a:lnTo>
                <a:lnTo>
                  <a:pt x="956" y="1413"/>
                </a:lnTo>
                <a:close/>
                <a:moveTo>
                  <a:pt x="3079" y="1338"/>
                </a:moveTo>
                <a:lnTo>
                  <a:pt x="3029" y="1338"/>
                </a:lnTo>
                <a:lnTo>
                  <a:pt x="3029" y="1290"/>
                </a:lnTo>
                <a:lnTo>
                  <a:pt x="3079" y="1290"/>
                </a:lnTo>
                <a:lnTo>
                  <a:pt x="3079" y="1338"/>
                </a:lnTo>
                <a:close/>
                <a:moveTo>
                  <a:pt x="3003" y="1338"/>
                </a:moveTo>
                <a:lnTo>
                  <a:pt x="2954" y="1338"/>
                </a:lnTo>
                <a:lnTo>
                  <a:pt x="2954" y="1290"/>
                </a:lnTo>
                <a:lnTo>
                  <a:pt x="3003" y="1290"/>
                </a:lnTo>
                <a:lnTo>
                  <a:pt x="3003" y="1338"/>
                </a:lnTo>
                <a:close/>
                <a:moveTo>
                  <a:pt x="2016" y="1338"/>
                </a:moveTo>
                <a:lnTo>
                  <a:pt x="1969" y="1338"/>
                </a:lnTo>
                <a:lnTo>
                  <a:pt x="1969" y="1290"/>
                </a:lnTo>
                <a:lnTo>
                  <a:pt x="2016" y="1290"/>
                </a:lnTo>
                <a:lnTo>
                  <a:pt x="2016" y="1338"/>
                </a:lnTo>
                <a:close/>
                <a:moveTo>
                  <a:pt x="1941" y="1338"/>
                </a:moveTo>
                <a:lnTo>
                  <a:pt x="1893" y="1338"/>
                </a:lnTo>
                <a:lnTo>
                  <a:pt x="1893" y="1290"/>
                </a:lnTo>
                <a:lnTo>
                  <a:pt x="1941" y="1290"/>
                </a:lnTo>
                <a:lnTo>
                  <a:pt x="1941" y="1338"/>
                </a:lnTo>
                <a:close/>
                <a:moveTo>
                  <a:pt x="1865" y="1338"/>
                </a:moveTo>
                <a:lnTo>
                  <a:pt x="1818" y="1338"/>
                </a:lnTo>
                <a:lnTo>
                  <a:pt x="1818" y="1290"/>
                </a:lnTo>
                <a:lnTo>
                  <a:pt x="1865" y="1290"/>
                </a:lnTo>
                <a:lnTo>
                  <a:pt x="1865" y="1338"/>
                </a:lnTo>
                <a:close/>
                <a:moveTo>
                  <a:pt x="1789" y="1338"/>
                </a:moveTo>
                <a:lnTo>
                  <a:pt x="1742" y="1338"/>
                </a:lnTo>
                <a:lnTo>
                  <a:pt x="1742" y="1290"/>
                </a:lnTo>
                <a:lnTo>
                  <a:pt x="1789" y="1290"/>
                </a:lnTo>
                <a:lnTo>
                  <a:pt x="1789" y="1338"/>
                </a:lnTo>
                <a:close/>
                <a:moveTo>
                  <a:pt x="1259" y="1338"/>
                </a:moveTo>
                <a:lnTo>
                  <a:pt x="1212" y="1338"/>
                </a:lnTo>
                <a:lnTo>
                  <a:pt x="1212" y="1290"/>
                </a:lnTo>
                <a:lnTo>
                  <a:pt x="1259" y="1290"/>
                </a:lnTo>
                <a:lnTo>
                  <a:pt x="1259" y="1338"/>
                </a:lnTo>
                <a:close/>
                <a:moveTo>
                  <a:pt x="1184" y="1338"/>
                </a:moveTo>
                <a:lnTo>
                  <a:pt x="1136" y="1338"/>
                </a:lnTo>
                <a:lnTo>
                  <a:pt x="1136" y="1290"/>
                </a:lnTo>
                <a:lnTo>
                  <a:pt x="1184" y="1290"/>
                </a:lnTo>
                <a:lnTo>
                  <a:pt x="1184" y="1338"/>
                </a:lnTo>
                <a:close/>
                <a:moveTo>
                  <a:pt x="1108" y="1338"/>
                </a:moveTo>
                <a:lnTo>
                  <a:pt x="1060" y="1338"/>
                </a:lnTo>
                <a:lnTo>
                  <a:pt x="1060" y="1290"/>
                </a:lnTo>
                <a:lnTo>
                  <a:pt x="1108" y="1290"/>
                </a:lnTo>
                <a:lnTo>
                  <a:pt x="1108" y="1338"/>
                </a:lnTo>
                <a:close/>
                <a:moveTo>
                  <a:pt x="1032" y="1338"/>
                </a:moveTo>
                <a:lnTo>
                  <a:pt x="985" y="1338"/>
                </a:lnTo>
                <a:lnTo>
                  <a:pt x="985" y="1290"/>
                </a:lnTo>
                <a:lnTo>
                  <a:pt x="1032" y="1290"/>
                </a:lnTo>
                <a:lnTo>
                  <a:pt x="1032" y="1338"/>
                </a:lnTo>
                <a:close/>
                <a:moveTo>
                  <a:pt x="956" y="1338"/>
                </a:moveTo>
                <a:lnTo>
                  <a:pt x="909" y="1338"/>
                </a:lnTo>
                <a:lnTo>
                  <a:pt x="909" y="1290"/>
                </a:lnTo>
                <a:lnTo>
                  <a:pt x="956" y="1290"/>
                </a:lnTo>
                <a:lnTo>
                  <a:pt x="956" y="1338"/>
                </a:lnTo>
                <a:close/>
                <a:moveTo>
                  <a:pt x="881" y="1338"/>
                </a:moveTo>
                <a:lnTo>
                  <a:pt x="833" y="1338"/>
                </a:lnTo>
                <a:lnTo>
                  <a:pt x="833" y="1290"/>
                </a:lnTo>
                <a:lnTo>
                  <a:pt x="881" y="1290"/>
                </a:lnTo>
                <a:lnTo>
                  <a:pt x="881" y="1338"/>
                </a:lnTo>
                <a:close/>
                <a:moveTo>
                  <a:pt x="3003" y="1262"/>
                </a:moveTo>
                <a:lnTo>
                  <a:pt x="2954" y="1262"/>
                </a:lnTo>
                <a:lnTo>
                  <a:pt x="2954" y="1215"/>
                </a:lnTo>
                <a:lnTo>
                  <a:pt x="3003" y="1215"/>
                </a:lnTo>
                <a:lnTo>
                  <a:pt x="3003" y="1262"/>
                </a:lnTo>
                <a:close/>
                <a:moveTo>
                  <a:pt x="2928" y="1262"/>
                </a:moveTo>
                <a:lnTo>
                  <a:pt x="2878" y="1262"/>
                </a:lnTo>
                <a:lnTo>
                  <a:pt x="2878" y="1215"/>
                </a:lnTo>
                <a:lnTo>
                  <a:pt x="2928" y="1215"/>
                </a:lnTo>
                <a:lnTo>
                  <a:pt x="2928" y="1262"/>
                </a:lnTo>
                <a:close/>
                <a:moveTo>
                  <a:pt x="2776" y="1262"/>
                </a:moveTo>
                <a:lnTo>
                  <a:pt x="2726" y="1262"/>
                </a:lnTo>
                <a:lnTo>
                  <a:pt x="2726" y="1215"/>
                </a:lnTo>
                <a:lnTo>
                  <a:pt x="2776" y="1215"/>
                </a:lnTo>
                <a:lnTo>
                  <a:pt x="2776" y="1262"/>
                </a:lnTo>
                <a:close/>
                <a:moveTo>
                  <a:pt x="2700" y="1262"/>
                </a:moveTo>
                <a:lnTo>
                  <a:pt x="2651" y="1262"/>
                </a:lnTo>
                <a:lnTo>
                  <a:pt x="2651" y="1215"/>
                </a:lnTo>
                <a:lnTo>
                  <a:pt x="2700" y="1215"/>
                </a:lnTo>
                <a:lnTo>
                  <a:pt x="2700" y="1262"/>
                </a:lnTo>
                <a:close/>
                <a:moveTo>
                  <a:pt x="2622" y="1262"/>
                </a:moveTo>
                <a:lnTo>
                  <a:pt x="2575" y="1262"/>
                </a:lnTo>
                <a:lnTo>
                  <a:pt x="2575" y="1215"/>
                </a:lnTo>
                <a:lnTo>
                  <a:pt x="2622" y="1215"/>
                </a:lnTo>
                <a:lnTo>
                  <a:pt x="2622" y="1262"/>
                </a:lnTo>
                <a:close/>
                <a:moveTo>
                  <a:pt x="2016" y="1262"/>
                </a:moveTo>
                <a:lnTo>
                  <a:pt x="1969" y="1262"/>
                </a:lnTo>
                <a:lnTo>
                  <a:pt x="1969" y="1215"/>
                </a:lnTo>
                <a:lnTo>
                  <a:pt x="2016" y="1215"/>
                </a:lnTo>
                <a:lnTo>
                  <a:pt x="2016" y="1262"/>
                </a:lnTo>
                <a:close/>
                <a:moveTo>
                  <a:pt x="1941" y="1262"/>
                </a:moveTo>
                <a:lnTo>
                  <a:pt x="1893" y="1262"/>
                </a:lnTo>
                <a:lnTo>
                  <a:pt x="1893" y="1215"/>
                </a:lnTo>
                <a:lnTo>
                  <a:pt x="1941" y="1215"/>
                </a:lnTo>
                <a:lnTo>
                  <a:pt x="1941" y="1262"/>
                </a:lnTo>
                <a:close/>
                <a:moveTo>
                  <a:pt x="1865" y="1262"/>
                </a:moveTo>
                <a:lnTo>
                  <a:pt x="1818" y="1262"/>
                </a:lnTo>
                <a:lnTo>
                  <a:pt x="1818" y="1215"/>
                </a:lnTo>
                <a:lnTo>
                  <a:pt x="1865" y="1215"/>
                </a:lnTo>
                <a:lnTo>
                  <a:pt x="1865" y="1262"/>
                </a:lnTo>
                <a:close/>
                <a:moveTo>
                  <a:pt x="1789" y="1262"/>
                </a:moveTo>
                <a:lnTo>
                  <a:pt x="1742" y="1262"/>
                </a:lnTo>
                <a:lnTo>
                  <a:pt x="1742" y="1215"/>
                </a:lnTo>
                <a:lnTo>
                  <a:pt x="1789" y="1215"/>
                </a:lnTo>
                <a:lnTo>
                  <a:pt x="1789" y="1262"/>
                </a:lnTo>
                <a:close/>
                <a:moveTo>
                  <a:pt x="1259" y="1262"/>
                </a:moveTo>
                <a:lnTo>
                  <a:pt x="1212" y="1262"/>
                </a:lnTo>
                <a:lnTo>
                  <a:pt x="1212" y="1215"/>
                </a:lnTo>
                <a:lnTo>
                  <a:pt x="1259" y="1215"/>
                </a:lnTo>
                <a:lnTo>
                  <a:pt x="1259" y="1262"/>
                </a:lnTo>
                <a:close/>
                <a:moveTo>
                  <a:pt x="1184" y="1262"/>
                </a:moveTo>
                <a:lnTo>
                  <a:pt x="1136" y="1262"/>
                </a:lnTo>
                <a:lnTo>
                  <a:pt x="1136" y="1215"/>
                </a:lnTo>
                <a:lnTo>
                  <a:pt x="1184" y="1215"/>
                </a:lnTo>
                <a:lnTo>
                  <a:pt x="1184" y="1262"/>
                </a:lnTo>
                <a:close/>
                <a:moveTo>
                  <a:pt x="1108" y="1262"/>
                </a:moveTo>
                <a:lnTo>
                  <a:pt x="1060" y="1262"/>
                </a:lnTo>
                <a:lnTo>
                  <a:pt x="1060" y="1215"/>
                </a:lnTo>
                <a:lnTo>
                  <a:pt x="1108" y="1215"/>
                </a:lnTo>
                <a:lnTo>
                  <a:pt x="1108" y="1262"/>
                </a:lnTo>
                <a:close/>
                <a:moveTo>
                  <a:pt x="1032" y="1262"/>
                </a:moveTo>
                <a:lnTo>
                  <a:pt x="985" y="1262"/>
                </a:lnTo>
                <a:lnTo>
                  <a:pt x="985" y="1215"/>
                </a:lnTo>
                <a:lnTo>
                  <a:pt x="1032" y="1215"/>
                </a:lnTo>
                <a:lnTo>
                  <a:pt x="1032" y="1262"/>
                </a:lnTo>
                <a:close/>
                <a:moveTo>
                  <a:pt x="956" y="1262"/>
                </a:moveTo>
                <a:lnTo>
                  <a:pt x="909" y="1262"/>
                </a:lnTo>
                <a:lnTo>
                  <a:pt x="909" y="1215"/>
                </a:lnTo>
                <a:lnTo>
                  <a:pt x="956" y="1215"/>
                </a:lnTo>
                <a:lnTo>
                  <a:pt x="956" y="1262"/>
                </a:lnTo>
                <a:close/>
                <a:moveTo>
                  <a:pt x="881" y="1262"/>
                </a:moveTo>
                <a:lnTo>
                  <a:pt x="833" y="1262"/>
                </a:lnTo>
                <a:lnTo>
                  <a:pt x="833" y="1215"/>
                </a:lnTo>
                <a:lnTo>
                  <a:pt x="881" y="1215"/>
                </a:lnTo>
                <a:lnTo>
                  <a:pt x="881" y="1262"/>
                </a:lnTo>
                <a:close/>
                <a:moveTo>
                  <a:pt x="2700" y="1186"/>
                </a:moveTo>
                <a:lnTo>
                  <a:pt x="2651" y="1186"/>
                </a:lnTo>
                <a:lnTo>
                  <a:pt x="2651" y="1139"/>
                </a:lnTo>
                <a:lnTo>
                  <a:pt x="2700" y="1139"/>
                </a:lnTo>
                <a:lnTo>
                  <a:pt x="2700" y="1186"/>
                </a:lnTo>
                <a:close/>
                <a:moveTo>
                  <a:pt x="2622" y="1186"/>
                </a:moveTo>
                <a:lnTo>
                  <a:pt x="2575" y="1186"/>
                </a:lnTo>
                <a:lnTo>
                  <a:pt x="2575" y="1139"/>
                </a:lnTo>
                <a:lnTo>
                  <a:pt x="2622" y="1139"/>
                </a:lnTo>
                <a:lnTo>
                  <a:pt x="2622" y="1186"/>
                </a:lnTo>
                <a:close/>
                <a:moveTo>
                  <a:pt x="2547" y="1186"/>
                </a:moveTo>
                <a:lnTo>
                  <a:pt x="2499" y="1186"/>
                </a:lnTo>
                <a:lnTo>
                  <a:pt x="2499" y="1139"/>
                </a:lnTo>
                <a:lnTo>
                  <a:pt x="2547" y="1139"/>
                </a:lnTo>
                <a:lnTo>
                  <a:pt x="2547" y="1186"/>
                </a:lnTo>
                <a:close/>
                <a:moveTo>
                  <a:pt x="2092" y="1186"/>
                </a:moveTo>
                <a:lnTo>
                  <a:pt x="2045" y="1186"/>
                </a:lnTo>
                <a:lnTo>
                  <a:pt x="2045" y="1139"/>
                </a:lnTo>
                <a:lnTo>
                  <a:pt x="2092" y="1139"/>
                </a:lnTo>
                <a:lnTo>
                  <a:pt x="2092" y="1186"/>
                </a:lnTo>
                <a:close/>
                <a:moveTo>
                  <a:pt x="2016" y="1186"/>
                </a:moveTo>
                <a:lnTo>
                  <a:pt x="1969" y="1186"/>
                </a:lnTo>
                <a:lnTo>
                  <a:pt x="1969" y="1139"/>
                </a:lnTo>
                <a:lnTo>
                  <a:pt x="2016" y="1139"/>
                </a:lnTo>
                <a:lnTo>
                  <a:pt x="2016" y="1186"/>
                </a:lnTo>
                <a:close/>
                <a:moveTo>
                  <a:pt x="1941" y="1186"/>
                </a:moveTo>
                <a:lnTo>
                  <a:pt x="1893" y="1186"/>
                </a:lnTo>
                <a:lnTo>
                  <a:pt x="1893" y="1139"/>
                </a:lnTo>
                <a:lnTo>
                  <a:pt x="1941" y="1139"/>
                </a:lnTo>
                <a:lnTo>
                  <a:pt x="1941" y="1186"/>
                </a:lnTo>
                <a:close/>
                <a:moveTo>
                  <a:pt x="1865" y="1186"/>
                </a:moveTo>
                <a:lnTo>
                  <a:pt x="1818" y="1186"/>
                </a:lnTo>
                <a:lnTo>
                  <a:pt x="1818" y="1139"/>
                </a:lnTo>
                <a:lnTo>
                  <a:pt x="1865" y="1139"/>
                </a:lnTo>
                <a:lnTo>
                  <a:pt x="1865" y="1186"/>
                </a:lnTo>
                <a:close/>
                <a:moveTo>
                  <a:pt x="1789" y="1186"/>
                </a:moveTo>
                <a:lnTo>
                  <a:pt x="1742" y="1186"/>
                </a:lnTo>
                <a:lnTo>
                  <a:pt x="1742" y="1139"/>
                </a:lnTo>
                <a:lnTo>
                  <a:pt x="1789" y="1139"/>
                </a:lnTo>
                <a:lnTo>
                  <a:pt x="1789" y="1186"/>
                </a:lnTo>
                <a:close/>
                <a:moveTo>
                  <a:pt x="1714" y="1186"/>
                </a:moveTo>
                <a:lnTo>
                  <a:pt x="1666" y="1186"/>
                </a:lnTo>
                <a:lnTo>
                  <a:pt x="1666" y="1139"/>
                </a:lnTo>
                <a:lnTo>
                  <a:pt x="1714" y="1139"/>
                </a:lnTo>
                <a:lnTo>
                  <a:pt x="1714" y="1186"/>
                </a:lnTo>
                <a:close/>
                <a:moveTo>
                  <a:pt x="1638" y="1186"/>
                </a:moveTo>
                <a:lnTo>
                  <a:pt x="1591" y="1186"/>
                </a:lnTo>
                <a:lnTo>
                  <a:pt x="1591" y="1139"/>
                </a:lnTo>
                <a:lnTo>
                  <a:pt x="1638" y="1139"/>
                </a:lnTo>
                <a:lnTo>
                  <a:pt x="1638" y="1186"/>
                </a:lnTo>
                <a:close/>
                <a:moveTo>
                  <a:pt x="1562" y="1186"/>
                </a:moveTo>
                <a:lnTo>
                  <a:pt x="1515" y="1186"/>
                </a:lnTo>
                <a:lnTo>
                  <a:pt x="1515" y="1139"/>
                </a:lnTo>
                <a:lnTo>
                  <a:pt x="1562" y="1139"/>
                </a:lnTo>
                <a:lnTo>
                  <a:pt x="1562" y="1186"/>
                </a:lnTo>
                <a:close/>
                <a:moveTo>
                  <a:pt x="1108" y="1186"/>
                </a:moveTo>
                <a:lnTo>
                  <a:pt x="1060" y="1186"/>
                </a:lnTo>
                <a:lnTo>
                  <a:pt x="1060" y="1139"/>
                </a:lnTo>
                <a:lnTo>
                  <a:pt x="1108" y="1139"/>
                </a:lnTo>
                <a:lnTo>
                  <a:pt x="1108" y="1186"/>
                </a:lnTo>
                <a:close/>
                <a:moveTo>
                  <a:pt x="1032" y="1186"/>
                </a:moveTo>
                <a:lnTo>
                  <a:pt x="985" y="1186"/>
                </a:lnTo>
                <a:lnTo>
                  <a:pt x="985" y="1139"/>
                </a:lnTo>
                <a:lnTo>
                  <a:pt x="1032" y="1139"/>
                </a:lnTo>
                <a:lnTo>
                  <a:pt x="1032" y="1186"/>
                </a:lnTo>
                <a:close/>
                <a:moveTo>
                  <a:pt x="956" y="1186"/>
                </a:moveTo>
                <a:lnTo>
                  <a:pt x="909" y="1186"/>
                </a:lnTo>
                <a:lnTo>
                  <a:pt x="909" y="1139"/>
                </a:lnTo>
                <a:lnTo>
                  <a:pt x="956" y="1139"/>
                </a:lnTo>
                <a:lnTo>
                  <a:pt x="956" y="1186"/>
                </a:lnTo>
                <a:close/>
                <a:moveTo>
                  <a:pt x="881" y="1186"/>
                </a:moveTo>
                <a:lnTo>
                  <a:pt x="833" y="1186"/>
                </a:lnTo>
                <a:lnTo>
                  <a:pt x="833" y="1139"/>
                </a:lnTo>
                <a:lnTo>
                  <a:pt x="881" y="1139"/>
                </a:lnTo>
                <a:lnTo>
                  <a:pt x="881" y="1186"/>
                </a:lnTo>
                <a:close/>
                <a:moveTo>
                  <a:pt x="2852" y="1110"/>
                </a:moveTo>
                <a:lnTo>
                  <a:pt x="2802" y="1110"/>
                </a:lnTo>
                <a:lnTo>
                  <a:pt x="2802" y="1063"/>
                </a:lnTo>
                <a:lnTo>
                  <a:pt x="2852" y="1063"/>
                </a:lnTo>
                <a:lnTo>
                  <a:pt x="2852" y="1110"/>
                </a:lnTo>
                <a:close/>
                <a:moveTo>
                  <a:pt x="2622" y="1110"/>
                </a:moveTo>
                <a:lnTo>
                  <a:pt x="2575" y="1110"/>
                </a:lnTo>
                <a:lnTo>
                  <a:pt x="2575" y="1063"/>
                </a:lnTo>
                <a:lnTo>
                  <a:pt x="2622" y="1063"/>
                </a:lnTo>
                <a:lnTo>
                  <a:pt x="2622" y="1110"/>
                </a:lnTo>
                <a:close/>
                <a:moveTo>
                  <a:pt x="2395" y="1110"/>
                </a:moveTo>
                <a:lnTo>
                  <a:pt x="2348" y="1110"/>
                </a:lnTo>
                <a:lnTo>
                  <a:pt x="2348" y="1063"/>
                </a:lnTo>
                <a:lnTo>
                  <a:pt x="2395" y="1063"/>
                </a:lnTo>
                <a:lnTo>
                  <a:pt x="2395" y="1110"/>
                </a:lnTo>
                <a:close/>
                <a:moveTo>
                  <a:pt x="2016" y="1110"/>
                </a:moveTo>
                <a:lnTo>
                  <a:pt x="1969" y="1110"/>
                </a:lnTo>
                <a:lnTo>
                  <a:pt x="1969" y="1063"/>
                </a:lnTo>
                <a:lnTo>
                  <a:pt x="2016" y="1063"/>
                </a:lnTo>
                <a:lnTo>
                  <a:pt x="2016" y="1110"/>
                </a:lnTo>
                <a:close/>
                <a:moveTo>
                  <a:pt x="1941" y="1110"/>
                </a:moveTo>
                <a:lnTo>
                  <a:pt x="1893" y="1110"/>
                </a:lnTo>
                <a:lnTo>
                  <a:pt x="1893" y="1063"/>
                </a:lnTo>
                <a:lnTo>
                  <a:pt x="1941" y="1063"/>
                </a:lnTo>
                <a:lnTo>
                  <a:pt x="1941" y="1110"/>
                </a:lnTo>
                <a:close/>
                <a:moveTo>
                  <a:pt x="1865" y="1110"/>
                </a:moveTo>
                <a:lnTo>
                  <a:pt x="1818" y="1110"/>
                </a:lnTo>
                <a:lnTo>
                  <a:pt x="1818" y="1063"/>
                </a:lnTo>
                <a:lnTo>
                  <a:pt x="1865" y="1063"/>
                </a:lnTo>
                <a:lnTo>
                  <a:pt x="1865" y="1110"/>
                </a:lnTo>
                <a:close/>
                <a:moveTo>
                  <a:pt x="1789" y="1110"/>
                </a:moveTo>
                <a:lnTo>
                  <a:pt x="1742" y="1110"/>
                </a:lnTo>
                <a:lnTo>
                  <a:pt x="1742" y="1063"/>
                </a:lnTo>
                <a:lnTo>
                  <a:pt x="1789" y="1063"/>
                </a:lnTo>
                <a:lnTo>
                  <a:pt x="1789" y="1110"/>
                </a:lnTo>
                <a:close/>
                <a:moveTo>
                  <a:pt x="1714" y="1110"/>
                </a:moveTo>
                <a:lnTo>
                  <a:pt x="1666" y="1110"/>
                </a:lnTo>
                <a:lnTo>
                  <a:pt x="1666" y="1063"/>
                </a:lnTo>
                <a:lnTo>
                  <a:pt x="1714" y="1063"/>
                </a:lnTo>
                <a:lnTo>
                  <a:pt x="1714" y="1110"/>
                </a:lnTo>
                <a:close/>
                <a:moveTo>
                  <a:pt x="1638" y="1110"/>
                </a:moveTo>
                <a:lnTo>
                  <a:pt x="1591" y="1110"/>
                </a:lnTo>
                <a:lnTo>
                  <a:pt x="1591" y="1063"/>
                </a:lnTo>
                <a:lnTo>
                  <a:pt x="1638" y="1063"/>
                </a:lnTo>
                <a:lnTo>
                  <a:pt x="1638" y="1110"/>
                </a:lnTo>
                <a:close/>
                <a:moveTo>
                  <a:pt x="1562" y="1110"/>
                </a:moveTo>
                <a:lnTo>
                  <a:pt x="1515" y="1110"/>
                </a:lnTo>
                <a:lnTo>
                  <a:pt x="1515" y="1063"/>
                </a:lnTo>
                <a:lnTo>
                  <a:pt x="1562" y="1063"/>
                </a:lnTo>
                <a:lnTo>
                  <a:pt x="1562" y="1110"/>
                </a:lnTo>
                <a:close/>
                <a:moveTo>
                  <a:pt x="1486" y="1110"/>
                </a:moveTo>
                <a:lnTo>
                  <a:pt x="1439" y="1110"/>
                </a:lnTo>
                <a:lnTo>
                  <a:pt x="1439" y="1063"/>
                </a:lnTo>
                <a:lnTo>
                  <a:pt x="1486" y="1063"/>
                </a:lnTo>
                <a:lnTo>
                  <a:pt x="1486" y="1110"/>
                </a:lnTo>
                <a:close/>
                <a:moveTo>
                  <a:pt x="1032" y="1110"/>
                </a:moveTo>
                <a:lnTo>
                  <a:pt x="985" y="1110"/>
                </a:lnTo>
                <a:lnTo>
                  <a:pt x="985" y="1063"/>
                </a:lnTo>
                <a:lnTo>
                  <a:pt x="1032" y="1063"/>
                </a:lnTo>
                <a:lnTo>
                  <a:pt x="1032" y="1110"/>
                </a:lnTo>
                <a:close/>
                <a:moveTo>
                  <a:pt x="956" y="1110"/>
                </a:moveTo>
                <a:lnTo>
                  <a:pt x="909" y="1110"/>
                </a:lnTo>
                <a:lnTo>
                  <a:pt x="909" y="1063"/>
                </a:lnTo>
                <a:lnTo>
                  <a:pt x="956" y="1063"/>
                </a:lnTo>
                <a:lnTo>
                  <a:pt x="956" y="1110"/>
                </a:lnTo>
                <a:close/>
                <a:moveTo>
                  <a:pt x="881" y="1110"/>
                </a:moveTo>
                <a:lnTo>
                  <a:pt x="833" y="1110"/>
                </a:lnTo>
                <a:lnTo>
                  <a:pt x="833" y="1063"/>
                </a:lnTo>
                <a:lnTo>
                  <a:pt x="881" y="1063"/>
                </a:lnTo>
                <a:lnTo>
                  <a:pt x="881" y="1110"/>
                </a:lnTo>
                <a:close/>
                <a:moveTo>
                  <a:pt x="805" y="1110"/>
                </a:moveTo>
                <a:lnTo>
                  <a:pt x="758" y="1110"/>
                </a:lnTo>
                <a:lnTo>
                  <a:pt x="758" y="1063"/>
                </a:lnTo>
                <a:lnTo>
                  <a:pt x="805" y="1063"/>
                </a:lnTo>
                <a:lnTo>
                  <a:pt x="805" y="1110"/>
                </a:lnTo>
                <a:close/>
                <a:moveTo>
                  <a:pt x="2622" y="1035"/>
                </a:moveTo>
                <a:lnTo>
                  <a:pt x="2575" y="1035"/>
                </a:lnTo>
                <a:lnTo>
                  <a:pt x="2575" y="987"/>
                </a:lnTo>
                <a:lnTo>
                  <a:pt x="2622" y="987"/>
                </a:lnTo>
                <a:lnTo>
                  <a:pt x="2622" y="1035"/>
                </a:lnTo>
                <a:close/>
                <a:moveTo>
                  <a:pt x="2547" y="1035"/>
                </a:moveTo>
                <a:lnTo>
                  <a:pt x="2499" y="1035"/>
                </a:lnTo>
                <a:lnTo>
                  <a:pt x="2499" y="987"/>
                </a:lnTo>
                <a:lnTo>
                  <a:pt x="2547" y="987"/>
                </a:lnTo>
                <a:lnTo>
                  <a:pt x="2547" y="1035"/>
                </a:lnTo>
                <a:close/>
                <a:moveTo>
                  <a:pt x="2471" y="1035"/>
                </a:moveTo>
                <a:lnTo>
                  <a:pt x="2424" y="1035"/>
                </a:lnTo>
                <a:lnTo>
                  <a:pt x="2424" y="987"/>
                </a:lnTo>
                <a:lnTo>
                  <a:pt x="2471" y="987"/>
                </a:lnTo>
                <a:lnTo>
                  <a:pt x="2471" y="1035"/>
                </a:lnTo>
                <a:close/>
                <a:moveTo>
                  <a:pt x="2395" y="1035"/>
                </a:moveTo>
                <a:lnTo>
                  <a:pt x="2348" y="1035"/>
                </a:lnTo>
                <a:lnTo>
                  <a:pt x="2348" y="987"/>
                </a:lnTo>
                <a:lnTo>
                  <a:pt x="2395" y="987"/>
                </a:lnTo>
                <a:lnTo>
                  <a:pt x="2395" y="1035"/>
                </a:lnTo>
                <a:close/>
                <a:moveTo>
                  <a:pt x="2319" y="1035"/>
                </a:moveTo>
                <a:lnTo>
                  <a:pt x="2272" y="1035"/>
                </a:lnTo>
                <a:lnTo>
                  <a:pt x="2272" y="987"/>
                </a:lnTo>
                <a:lnTo>
                  <a:pt x="2319" y="987"/>
                </a:lnTo>
                <a:lnTo>
                  <a:pt x="2319" y="1035"/>
                </a:lnTo>
                <a:close/>
                <a:moveTo>
                  <a:pt x="2168" y="1035"/>
                </a:moveTo>
                <a:lnTo>
                  <a:pt x="2121" y="1035"/>
                </a:lnTo>
                <a:lnTo>
                  <a:pt x="2121" y="987"/>
                </a:lnTo>
                <a:lnTo>
                  <a:pt x="2168" y="987"/>
                </a:lnTo>
                <a:lnTo>
                  <a:pt x="2168" y="1035"/>
                </a:lnTo>
                <a:close/>
                <a:moveTo>
                  <a:pt x="2092" y="1035"/>
                </a:moveTo>
                <a:lnTo>
                  <a:pt x="2045" y="1035"/>
                </a:lnTo>
                <a:lnTo>
                  <a:pt x="2045" y="987"/>
                </a:lnTo>
                <a:lnTo>
                  <a:pt x="2092" y="987"/>
                </a:lnTo>
                <a:lnTo>
                  <a:pt x="2092" y="1035"/>
                </a:lnTo>
                <a:close/>
                <a:moveTo>
                  <a:pt x="2016" y="1035"/>
                </a:moveTo>
                <a:lnTo>
                  <a:pt x="1969" y="1035"/>
                </a:lnTo>
                <a:lnTo>
                  <a:pt x="1969" y="987"/>
                </a:lnTo>
                <a:lnTo>
                  <a:pt x="2016" y="987"/>
                </a:lnTo>
                <a:lnTo>
                  <a:pt x="2016" y="1035"/>
                </a:lnTo>
                <a:close/>
                <a:moveTo>
                  <a:pt x="1941" y="1035"/>
                </a:moveTo>
                <a:lnTo>
                  <a:pt x="1893" y="1035"/>
                </a:lnTo>
                <a:lnTo>
                  <a:pt x="1893" y="987"/>
                </a:lnTo>
                <a:lnTo>
                  <a:pt x="1941" y="987"/>
                </a:lnTo>
                <a:lnTo>
                  <a:pt x="1941" y="1035"/>
                </a:lnTo>
                <a:close/>
                <a:moveTo>
                  <a:pt x="1865" y="1035"/>
                </a:moveTo>
                <a:lnTo>
                  <a:pt x="1818" y="1035"/>
                </a:lnTo>
                <a:lnTo>
                  <a:pt x="1818" y="987"/>
                </a:lnTo>
                <a:lnTo>
                  <a:pt x="1865" y="987"/>
                </a:lnTo>
                <a:lnTo>
                  <a:pt x="1865" y="1035"/>
                </a:lnTo>
                <a:close/>
                <a:moveTo>
                  <a:pt x="1789" y="1035"/>
                </a:moveTo>
                <a:lnTo>
                  <a:pt x="1742" y="1035"/>
                </a:lnTo>
                <a:lnTo>
                  <a:pt x="1742" y="987"/>
                </a:lnTo>
                <a:lnTo>
                  <a:pt x="1789" y="987"/>
                </a:lnTo>
                <a:lnTo>
                  <a:pt x="1789" y="1035"/>
                </a:lnTo>
                <a:close/>
                <a:moveTo>
                  <a:pt x="1714" y="1035"/>
                </a:moveTo>
                <a:lnTo>
                  <a:pt x="1666" y="1035"/>
                </a:lnTo>
                <a:lnTo>
                  <a:pt x="1666" y="987"/>
                </a:lnTo>
                <a:lnTo>
                  <a:pt x="1714" y="987"/>
                </a:lnTo>
                <a:lnTo>
                  <a:pt x="1714" y="1035"/>
                </a:lnTo>
                <a:close/>
                <a:moveTo>
                  <a:pt x="1638" y="1035"/>
                </a:moveTo>
                <a:lnTo>
                  <a:pt x="1591" y="1035"/>
                </a:lnTo>
                <a:lnTo>
                  <a:pt x="1591" y="987"/>
                </a:lnTo>
                <a:lnTo>
                  <a:pt x="1638" y="987"/>
                </a:lnTo>
                <a:lnTo>
                  <a:pt x="1638" y="1035"/>
                </a:lnTo>
                <a:close/>
                <a:moveTo>
                  <a:pt x="1562" y="1035"/>
                </a:moveTo>
                <a:lnTo>
                  <a:pt x="1515" y="1035"/>
                </a:lnTo>
                <a:lnTo>
                  <a:pt x="1515" y="987"/>
                </a:lnTo>
                <a:lnTo>
                  <a:pt x="1562" y="987"/>
                </a:lnTo>
                <a:lnTo>
                  <a:pt x="1562" y="1035"/>
                </a:lnTo>
                <a:close/>
                <a:moveTo>
                  <a:pt x="1486" y="1035"/>
                </a:moveTo>
                <a:lnTo>
                  <a:pt x="1439" y="1035"/>
                </a:lnTo>
                <a:lnTo>
                  <a:pt x="1439" y="987"/>
                </a:lnTo>
                <a:lnTo>
                  <a:pt x="1486" y="987"/>
                </a:lnTo>
                <a:lnTo>
                  <a:pt x="1486" y="1035"/>
                </a:lnTo>
                <a:close/>
                <a:moveTo>
                  <a:pt x="805" y="1035"/>
                </a:moveTo>
                <a:lnTo>
                  <a:pt x="758" y="1035"/>
                </a:lnTo>
                <a:lnTo>
                  <a:pt x="758" y="987"/>
                </a:lnTo>
                <a:lnTo>
                  <a:pt x="805" y="987"/>
                </a:lnTo>
                <a:lnTo>
                  <a:pt x="805" y="1035"/>
                </a:lnTo>
                <a:close/>
                <a:moveTo>
                  <a:pt x="729" y="1035"/>
                </a:moveTo>
                <a:lnTo>
                  <a:pt x="682" y="1035"/>
                </a:lnTo>
                <a:lnTo>
                  <a:pt x="682" y="987"/>
                </a:lnTo>
                <a:lnTo>
                  <a:pt x="729" y="987"/>
                </a:lnTo>
                <a:lnTo>
                  <a:pt x="729" y="1035"/>
                </a:lnTo>
                <a:close/>
                <a:moveTo>
                  <a:pt x="653" y="1035"/>
                </a:moveTo>
                <a:lnTo>
                  <a:pt x="606" y="1035"/>
                </a:lnTo>
                <a:lnTo>
                  <a:pt x="606" y="987"/>
                </a:lnTo>
                <a:lnTo>
                  <a:pt x="653" y="987"/>
                </a:lnTo>
                <a:lnTo>
                  <a:pt x="653" y="1035"/>
                </a:lnTo>
                <a:close/>
                <a:moveTo>
                  <a:pt x="2776" y="959"/>
                </a:moveTo>
                <a:lnTo>
                  <a:pt x="2726" y="959"/>
                </a:lnTo>
                <a:lnTo>
                  <a:pt x="2726" y="912"/>
                </a:lnTo>
                <a:lnTo>
                  <a:pt x="2776" y="912"/>
                </a:lnTo>
                <a:lnTo>
                  <a:pt x="2776" y="959"/>
                </a:lnTo>
                <a:close/>
                <a:moveTo>
                  <a:pt x="2700" y="959"/>
                </a:moveTo>
                <a:lnTo>
                  <a:pt x="2651" y="959"/>
                </a:lnTo>
                <a:lnTo>
                  <a:pt x="2651" y="912"/>
                </a:lnTo>
                <a:lnTo>
                  <a:pt x="2700" y="912"/>
                </a:lnTo>
                <a:lnTo>
                  <a:pt x="2700" y="959"/>
                </a:lnTo>
                <a:close/>
                <a:moveTo>
                  <a:pt x="2622" y="959"/>
                </a:moveTo>
                <a:lnTo>
                  <a:pt x="2575" y="959"/>
                </a:lnTo>
                <a:lnTo>
                  <a:pt x="2575" y="912"/>
                </a:lnTo>
                <a:lnTo>
                  <a:pt x="2622" y="912"/>
                </a:lnTo>
                <a:lnTo>
                  <a:pt x="2622" y="959"/>
                </a:lnTo>
                <a:close/>
                <a:moveTo>
                  <a:pt x="2547" y="959"/>
                </a:moveTo>
                <a:lnTo>
                  <a:pt x="2499" y="959"/>
                </a:lnTo>
                <a:lnTo>
                  <a:pt x="2499" y="912"/>
                </a:lnTo>
                <a:lnTo>
                  <a:pt x="2547" y="912"/>
                </a:lnTo>
                <a:lnTo>
                  <a:pt x="2547" y="959"/>
                </a:lnTo>
                <a:close/>
                <a:moveTo>
                  <a:pt x="2471" y="959"/>
                </a:moveTo>
                <a:lnTo>
                  <a:pt x="2424" y="959"/>
                </a:lnTo>
                <a:lnTo>
                  <a:pt x="2424" y="912"/>
                </a:lnTo>
                <a:lnTo>
                  <a:pt x="2471" y="912"/>
                </a:lnTo>
                <a:lnTo>
                  <a:pt x="2471" y="959"/>
                </a:lnTo>
                <a:close/>
                <a:moveTo>
                  <a:pt x="2395" y="959"/>
                </a:moveTo>
                <a:lnTo>
                  <a:pt x="2348" y="959"/>
                </a:lnTo>
                <a:lnTo>
                  <a:pt x="2348" y="912"/>
                </a:lnTo>
                <a:lnTo>
                  <a:pt x="2395" y="912"/>
                </a:lnTo>
                <a:lnTo>
                  <a:pt x="2395" y="959"/>
                </a:lnTo>
                <a:close/>
                <a:moveTo>
                  <a:pt x="2319" y="959"/>
                </a:moveTo>
                <a:lnTo>
                  <a:pt x="2272" y="959"/>
                </a:lnTo>
                <a:lnTo>
                  <a:pt x="2272" y="912"/>
                </a:lnTo>
                <a:lnTo>
                  <a:pt x="2319" y="912"/>
                </a:lnTo>
                <a:lnTo>
                  <a:pt x="2319" y="959"/>
                </a:lnTo>
                <a:close/>
                <a:moveTo>
                  <a:pt x="2168" y="959"/>
                </a:moveTo>
                <a:lnTo>
                  <a:pt x="2121" y="959"/>
                </a:lnTo>
                <a:lnTo>
                  <a:pt x="2121" y="912"/>
                </a:lnTo>
                <a:lnTo>
                  <a:pt x="2168" y="912"/>
                </a:lnTo>
                <a:lnTo>
                  <a:pt x="2168" y="959"/>
                </a:lnTo>
                <a:close/>
                <a:moveTo>
                  <a:pt x="2092" y="959"/>
                </a:moveTo>
                <a:lnTo>
                  <a:pt x="2045" y="959"/>
                </a:lnTo>
                <a:lnTo>
                  <a:pt x="2045" y="912"/>
                </a:lnTo>
                <a:lnTo>
                  <a:pt x="2092" y="912"/>
                </a:lnTo>
                <a:lnTo>
                  <a:pt x="2092" y="959"/>
                </a:lnTo>
                <a:close/>
                <a:moveTo>
                  <a:pt x="2016" y="959"/>
                </a:moveTo>
                <a:lnTo>
                  <a:pt x="1969" y="959"/>
                </a:lnTo>
                <a:lnTo>
                  <a:pt x="1969" y="912"/>
                </a:lnTo>
                <a:lnTo>
                  <a:pt x="2016" y="912"/>
                </a:lnTo>
                <a:lnTo>
                  <a:pt x="2016" y="959"/>
                </a:lnTo>
                <a:close/>
                <a:moveTo>
                  <a:pt x="1941" y="959"/>
                </a:moveTo>
                <a:lnTo>
                  <a:pt x="1893" y="959"/>
                </a:lnTo>
                <a:lnTo>
                  <a:pt x="1893" y="912"/>
                </a:lnTo>
                <a:lnTo>
                  <a:pt x="1941" y="912"/>
                </a:lnTo>
                <a:lnTo>
                  <a:pt x="1941" y="959"/>
                </a:lnTo>
                <a:close/>
                <a:moveTo>
                  <a:pt x="1865" y="959"/>
                </a:moveTo>
                <a:lnTo>
                  <a:pt x="1818" y="959"/>
                </a:lnTo>
                <a:lnTo>
                  <a:pt x="1818" y="912"/>
                </a:lnTo>
                <a:lnTo>
                  <a:pt x="1865" y="912"/>
                </a:lnTo>
                <a:lnTo>
                  <a:pt x="1865" y="959"/>
                </a:lnTo>
                <a:close/>
                <a:moveTo>
                  <a:pt x="1789" y="959"/>
                </a:moveTo>
                <a:lnTo>
                  <a:pt x="1742" y="959"/>
                </a:lnTo>
                <a:lnTo>
                  <a:pt x="1742" y="912"/>
                </a:lnTo>
                <a:lnTo>
                  <a:pt x="1789" y="912"/>
                </a:lnTo>
                <a:lnTo>
                  <a:pt x="1789" y="959"/>
                </a:lnTo>
                <a:close/>
                <a:moveTo>
                  <a:pt x="1714" y="959"/>
                </a:moveTo>
                <a:lnTo>
                  <a:pt x="1666" y="959"/>
                </a:lnTo>
                <a:lnTo>
                  <a:pt x="1666" y="912"/>
                </a:lnTo>
                <a:lnTo>
                  <a:pt x="1714" y="912"/>
                </a:lnTo>
                <a:lnTo>
                  <a:pt x="1714" y="959"/>
                </a:lnTo>
                <a:close/>
                <a:moveTo>
                  <a:pt x="1638" y="959"/>
                </a:moveTo>
                <a:lnTo>
                  <a:pt x="1591" y="959"/>
                </a:lnTo>
                <a:lnTo>
                  <a:pt x="1591" y="912"/>
                </a:lnTo>
                <a:lnTo>
                  <a:pt x="1638" y="912"/>
                </a:lnTo>
                <a:lnTo>
                  <a:pt x="1638" y="959"/>
                </a:lnTo>
                <a:close/>
                <a:moveTo>
                  <a:pt x="1562" y="959"/>
                </a:moveTo>
                <a:lnTo>
                  <a:pt x="1515" y="959"/>
                </a:lnTo>
                <a:lnTo>
                  <a:pt x="1515" y="912"/>
                </a:lnTo>
                <a:lnTo>
                  <a:pt x="1562" y="912"/>
                </a:lnTo>
                <a:lnTo>
                  <a:pt x="1562" y="959"/>
                </a:lnTo>
                <a:close/>
                <a:moveTo>
                  <a:pt x="1486" y="959"/>
                </a:moveTo>
                <a:lnTo>
                  <a:pt x="1439" y="959"/>
                </a:lnTo>
                <a:lnTo>
                  <a:pt x="1439" y="912"/>
                </a:lnTo>
                <a:lnTo>
                  <a:pt x="1486" y="912"/>
                </a:lnTo>
                <a:lnTo>
                  <a:pt x="1486" y="959"/>
                </a:lnTo>
                <a:close/>
                <a:moveTo>
                  <a:pt x="881" y="959"/>
                </a:moveTo>
                <a:lnTo>
                  <a:pt x="833" y="959"/>
                </a:lnTo>
                <a:lnTo>
                  <a:pt x="833" y="912"/>
                </a:lnTo>
                <a:lnTo>
                  <a:pt x="881" y="912"/>
                </a:lnTo>
                <a:lnTo>
                  <a:pt x="881" y="959"/>
                </a:lnTo>
                <a:close/>
                <a:moveTo>
                  <a:pt x="653" y="959"/>
                </a:moveTo>
                <a:lnTo>
                  <a:pt x="606" y="959"/>
                </a:lnTo>
                <a:lnTo>
                  <a:pt x="606" y="912"/>
                </a:lnTo>
                <a:lnTo>
                  <a:pt x="653" y="912"/>
                </a:lnTo>
                <a:lnTo>
                  <a:pt x="653" y="959"/>
                </a:lnTo>
                <a:close/>
                <a:moveTo>
                  <a:pt x="578" y="959"/>
                </a:moveTo>
                <a:lnTo>
                  <a:pt x="530" y="959"/>
                </a:lnTo>
                <a:lnTo>
                  <a:pt x="530" y="912"/>
                </a:lnTo>
                <a:lnTo>
                  <a:pt x="578" y="912"/>
                </a:lnTo>
                <a:lnTo>
                  <a:pt x="578" y="959"/>
                </a:lnTo>
                <a:close/>
                <a:moveTo>
                  <a:pt x="2928" y="883"/>
                </a:moveTo>
                <a:lnTo>
                  <a:pt x="2878" y="883"/>
                </a:lnTo>
                <a:lnTo>
                  <a:pt x="2878" y="836"/>
                </a:lnTo>
                <a:lnTo>
                  <a:pt x="2928" y="836"/>
                </a:lnTo>
                <a:lnTo>
                  <a:pt x="2928" y="883"/>
                </a:lnTo>
                <a:close/>
                <a:moveTo>
                  <a:pt x="2776" y="883"/>
                </a:moveTo>
                <a:lnTo>
                  <a:pt x="2726" y="883"/>
                </a:lnTo>
                <a:lnTo>
                  <a:pt x="2726" y="836"/>
                </a:lnTo>
                <a:lnTo>
                  <a:pt x="2776" y="836"/>
                </a:lnTo>
                <a:lnTo>
                  <a:pt x="2776" y="883"/>
                </a:lnTo>
                <a:close/>
                <a:moveTo>
                  <a:pt x="2700" y="883"/>
                </a:moveTo>
                <a:lnTo>
                  <a:pt x="2651" y="883"/>
                </a:lnTo>
                <a:lnTo>
                  <a:pt x="2651" y="836"/>
                </a:lnTo>
                <a:lnTo>
                  <a:pt x="2700" y="836"/>
                </a:lnTo>
                <a:lnTo>
                  <a:pt x="2700" y="883"/>
                </a:lnTo>
                <a:close/>
                <a:moveTo>
                  <a:pt x="2622" y="883"/>
                </a:moveTo>
                <a:lnTo>
                  <a:pt x="2575" y="883"/>
                </a:lnTo>
                <a:lnTo>
                  <a:pt x="2575" y="836"/>
                </a:lnTo>
                <a:lnTo>
                  <a:pt x="2622" y="836"/>
                </a:lnTo>
                <a:lnTo>
                  <a:pt x="2622" y="883"/>
                </a:lnTo>
                <a:close/>
                <a:moveTo>
                  <a:pt x="2547" y="883"/>
                </a:moveTo>
                <a:lnTo>
                  <a:pt x="2499" y="883"/>
                </a:lnTo>
                <a:lnTo>
                  <a:pt x="2499" y="836"/>
                </a:lnTo>
                <a:lnTo>
                  <a:pt x="2547" y="836"/>
                </a:lnTo>
                <a:lnTo>
                  <a:pt x="2547" y="883"/>
                </a:lnTo>
                <a:close/>
                <a:moveTo>
                  <a:pt x="2471" y="883"/>
                </a:moveTo>
                <a:lnTo>
                  <a:pt x="2424" y="883"/>
                </a:lnTo>
                <a:lnTo>
                  <a:pt x="2424" y="836"/>
                </a:lnTo>
                <a:lnTo>
                  <a:pt x="2471" y="836"/>
                </a:lnTo>
                <a:lnTo>
                  <a:pt x="2471" y="883"/>
                </a:lnTo>
                <a:close/>
                <a:moveTo>
                  <a:pt x="2395" y="883"/>
                </a:moveTo>
                <a:lnTo>
                  <a:pt x="2348" y="883"/>
                </a:lnTo>
                <a:lnTo>
                  <a:pt x="2348" y="836"/>
                </a:lnTo>
                <a:lnTo>
                  <a:pt x="2395" y="836"/>
                </a:lnTo>
                <a:lnTo>
                  <a:pt x="2395" y="883"/>
                </a:lnTo>
                <a:close/>
                <a:moveTo>
                  <a:pt x="2319" y="883"/>
                </a:moveTo>
                <a:lnTo>
                  <a:pt x="2272" y="883"/>
                </a:lnTo>
                <a:lnTo>
                  <a:pt x="2272" y="836"/>
                </a:lnTo>
                <a:lnTo>
                  <a:pt x="2319" y="836"/>
                </a:lnTo>
                <a:lnTo>
                  <a:pt x="2319" y="883"/>
                </a:lnTo>
                <a:close/>
                <a:moveTo>
                  <a:pt x="2244" y="883"/>
                </a:moveTo>
                <a:lnTo>
                  <a:pt x="2196" y="883"/>
                </a:lnTo>
                <a:lnTo>
                  <a:pt x="2196" y="836"/>
                </a:lnTo>
                <a:lnTo>
                  <a:pt x="2244" y="836"/>
                </a:lnTo>
                <a:lnTo>
                  <a:pt x="2244" y="883"/>
                </a:lnTo>
                <a:close/>
                <a:moveTo>
                  <a:pt x="2168" y="883"/>
                </a:moveTo>
                <a:lnTo>
                  <a:pt x="2121" y="883"/>
                </a:lnTo>
                <a:lnTo>
                  <a:pt x="2121" y="836"/>
                </a:lnTo>
                <a:lnTo>
                  <a:pt x="2168" y="836"/>
                </a:lnTo>
                <a:lnTo>
                  <a:pt x="2168" y="883"/>
                </a:lnTo>
                <a:close/>
                <a:moveTo>
                  <a:pt x="2092" y="883"/>
                </a:moveTo>
                <a:lnTo>
                  <a:pt x="2045" y="883"/>
                </a:lnTo>
                <a:lnTo>
                  <a:pt x="2045" y="836"/>
                </a:lnTo>
                <a:lnTo>
                  <a:pt x="2092" y="836"/>
                </a:lnTo>
                <a:lnTo>
                  <a:pt x="2092" y="883"/>
                </a:lnTo>
                <a:close/>
                <a:moveTo>
                  <a:pt x="2016" y="883"/>
                </a:moveTo>
                <a:lnTo>
                  <a:pt x="1969" y="883"/>
                </a:lnTo>
                <a:lnTo>
                  <a:pt x="1969" y="836"/>
                </a:lnTo>
                <a:lnTo>
                  <a:pt x="2016" y="836"/>
                </a:lnTo>
                <a:lnTo>
                  <a:pt x="2016" y="883"/>
                </a:lnTo>
                <a:close/>
                <a:moveTo>
                  <a:pt x="1865" y="883"/>
                </a:moveTo>
                <a:lnTo>
                  <a:pt x="1818" y="883"/>
                </a:lnTo>
                <a:lnTo>
                  <a:pt x="1818" y="836"/>
                </a:lnTo>
                <a:lnTo>
                  <a:pt x="1865" y="836"/>
                </a:lnTo>
                <a:lnTo>
                  <a:pt x="1865" y="883"/>
                </a:lnTo>
                <a:close/>
                <a:moveTo>
                  <a:pt x="1789" y="883"/>
                </a:moveTo>
                <a:lnTo>
                  <a:pt x="1742" y="883"/>
                </a:lnTo>
                <a:lnTo>
                  <a:pt x="1742" y="836"/>
                </a:lnTo>
                <a:lnTo>
                  <a:pt x="1789" y="836"/>
                </a:lnTo>
                <a:lnTo>
                  <a:pt x="1789" y="883"/>
                </a:lnTo>
                <a:close/>
                <a:moveTo>
                  <a:pt x="1714" y="883"/>
                </a:moveTo>
                <a:lnTo>
                  <a:pt x="1666" y="883"/>
                </a:lnTo>
                <a:lnTo>
                  <a:pt x="1666" y="836"/>
                </a:lnTo>
                <a:lnTo>
                  <a:pt x="1714" y="836"/>
                </a:lnTo>
                <a:lnTo>
                  <a:pt x="1714" y="883"/>
                </a:lnTo>
                <a:close/>
                <a:moveTo>
                  <a:pt x="1638" y="883"/>
                </a:moveTo>
                <a:lnTo>
                  <a:pt x="1591" y="883"/>
                </a:lnTo>
                <a:lnTo>
                  <a:pt x="1591" y="836"/>
                </a:lnTo>
                <a:lnTo>
                  <a:pt x="1638" y="836"/>
                </a:lnTo>
                <a:lnTo>
                  <a:pt x="1638" y="883"/>
                </a:lnTo>
                <a:close/>
                <a:moveTo>
                  <a:pt x="1562" y="883"/>
                </a:moveTo>
                <a:lnTo>
                  <a:pt x="1515" y="883"/>
                </a:lnTo>
                <a:lnTo>
                  <a:pt x="1515" y="836"/>
                </a:lnTo>
                <a:lnTo>
                  <a:pt x="1562" y="836"/>
                </a:lnTo>
                <a:lnTo>
                  <a:pt x="1562" y="883"/>
                </a:lnTo>
                <a:close/>
                <a:moveTo>
                  <a:pt x="805" y="883"/>
                </a:moveTo>
                <a:lnTo>
                  <a:pt x="758" y="883"/>
                </a:lnTo>
                <a:lnTo>
                  <a:pt x="758" y="836"/>
                </a:lnTo>
                <a:lnTo>
                  <a:pt x="805" y="836"/>
                </a:lnTo>
                <a:lnTo>
                  <a:pt x="805" y="883"/>
                </a:lnTo>
                <a:close/>
                <a:moveTo>
                  <a:pt x="729" y="883"/>
                </a:moveTo>
                <a:lnTo>
                  <a:pt x="682" y="883"/>
                </a:lnTo>
                <a:lnTo>
                  <a:pt x="682" y="836"/>
                </a:lnTo>
                <a:lnTo>
                  <a:pt x="729" y="836"/>
                </a:lnTo>
                <a:lnTo>
                  <a:pt x="729" y="883"/>
                </a:lnTo>
                <a:close/>
                <a:moveTo>
                  <a:pt x="653" y="883"/>
                </a:moveTo>
                <a:lnTo>
                  <a:pt x="606" y="883"/>
                </a:lnTo>
                <a:lnTo>
                  <a:pt x="606" y="836"/>
                </a:lnTo>
                <a:lnTo>
                  <a:pt x="653" y="836"/>
                </a:lnTo>
                <a:lnTo>
                  <a:pt x="653" y="883"/>
                </a:lnTo>
                <a:close/>
                <a:moveTo>
                  <a:pt x="578" y="883"/>
                </a:moveTo>
                <a:lnTo>
                  <a:pt x="530" y="883"/>
                </a:lnTo>
                <a:lnTo>
                  <a:pt x="530" y="836"/>
                </a:lnTo>
                <a:lnTo>
                  <a:pt x="578" y="836"/>
                </a:lnTo>
                <a:lnTo>
                  <a:pt x="578" y="883"/>
                </a:lnTo>
                <a:close/>
                <a:moveTo>
                  <a:pt x="502" y="883"/>
                </a:moveTo>
                <a:lnTo>
                  <a:pt x="455" y="883"/>
                </a:lnTo>
                <a:lnTo>
                  <a:pt x="455" y="836"/>
                </a:lnTo>
                <a:lnTo>
                  <a:pt x="502" y="836"/>
                </a:lnTo>
                <a:lnTo>
                  <a:pt x="502" y="883"/>
                </a:lnTo>
                <a:close/>
                <a:moveTo>
                  <a:pt x="3003" y="807"/>
                </a:moveTo>
                <a:lnTo>
                  <a:pt x="2954" y="807"/>
                </a:lnTo>
                <a:lnTo>
                  <a:pt x="2954" y="760"/>
                </a:lnTo>
                <a:lnTo>
                  <a:pt x="3003" y="760"/>
                </a:lnTo>
                <a:lnTo>
                  <a:pt x="3003" y="807"/>
                </a:lnTo>
                <a:close/>
                <a:moveTo>
                  <a:pt x="2852" y="807"/>
                </a:moveTo>
                <a:lnTo>
                  <a:pt x="2802" y="807"/>
                </a:lnTo>
                <a:lnTo>
                  <a:pt x="2802" y="760"/>
                </a:lnTo>
                <a:lnTo>
                  <a:pt x="2852" y="760"/>
                </a:lnTo>
                <a:lnTo>
                  <a:pt x="2852" y="807"/>
                </a:lnTo>
                <a:close/>
                <a:moveTo>
                  <a:pt x="2776" y="807"/>
                </a:moveTo>
                <a:lnTo>
                  <a:pt x="2726" y="807"/>
                </a:lnTo>
                <a:lnTo>
                  <a:pt x="2726" y="760"/>
                </a:lnTo>
                <a:lnTo>
                  <a:pt x="2776" y="760"/>
                </a:lnTo>
                <a:lnTo>
                  <a:pt x="2776" y="807"/>
                </a:lnTo>
                <a:close/>
                <a:moveTo>
                  <a:pt x="2700" y="807"/>
                </a:moveTo>
                <a:lnTo>
                  <a:pt x="2651" y="807"/>
                </a:lnTo>
                <a:lnTo>
                  <a:pt x="2651" y="760"/>
                </a:lnTo>
                <a:lnTo>
                  <a:pt x="2700" y="760"/>
                </a:lnTo>
                <a:lnTo>
                  <a:pt x="2700" y="807"/>
                </a:lnTo>
                <a:close/>
                <a:moveTo>
                  <a:pt x="2622" y="807"/>
                </a:moveTo>
                <a:lnTo>
                  <a:pt x="2575" y="807"/>
                </a:lnTo>
                <a:lnTo>
                  <a:pt x="2575" y="760"/>
                </a:lnTo>
                <a:lnTo>
                  <a:pt x="2622" y="760"/>
                </a:lnTo>
                <a:lnTo>
                  <a:pt x="2622" y="807"/>
                </a:lnTo>
                <a:close/>
                <a:moveTo>
                  <a:pt x="2547" y="807"/>
                </a:moveTo>
                <a:lnTo>
                  <a:pt x="2499" y="807"/>
                </a:lnTo>
                <a:lnTo>
                  <a:pt x="2499" y="760"/>
                </a:lnTo>
                <a:lnTo>
                  <a:pt x="2547" y="760"/>
                </a:lnTo>
                <a:lnTo>
                  <a:pt x="2547" y="807"/>
                </a:lnTo>
                <a:close/>
                <a:moveTo>
                  <a:pt x="2471" y="807"/>
                </a:moveTo>
                <a:lnTo>
                  <a:pt x="2424" y="807"/>
                </a:lnTo>
                <a:lnTo>
                  <a:pt x="2424" y="760"/>
                </a:lnTo>
                <a:lnTo>
                  <a:pt x="2471" y="760"/>
                </a:lnTo>
                <a:lnTo>
                  <a:pt x="2471" y="807"/>
                </a:lnTo>
                <a:close/>
                <a:moveTo>
                  <a:pt x="2395" y="807"/>
                </a:moveTo>
                <a:lnTo>
                  <a:pt x="2348" y="807"/>
                </a:lnTo>
                <a:lnTo>
                  <a:pt x="2348" y="760"/>
                </a:lnTo>
                <a:lnTo>
                  <a:pt x="2395" y="760"/>
                </a:lnTo>
                <a:lnTo>
                  <a:pt x="2395" y="807"/>
                </a:lnTo>
                <a:close/>
                <a:moveTo>
                  <a:pt x="2319" y="807"/>
                </a:moveTo>
                <a:lnTo>
                  <a:pt x="2272" y="807"/>
                </a:lnTo>
                <a:lnTo>
                  <a:pt x="2272" y="760"/>
                </a:lnTo>
                <a:lnTo>
                  <a:pt x="2319" y="760"/>
                </a:lnTo>
                <a:lnTo>
                  <a:pt x="2319" y="807"/>
                </a:lnTo>
                <a:close/>
                <a:moveTo>
                  <a:pt x="2244" y="807"/>
                </a:moveTo>
                <a:lnTo>
                  <a:pt x="2196" y="807"/>
                </a:lnTo>
                <a:lnTo>
                  <a:pt x="2196" y="760"/>
                </a:lnTo>
                <a:lnTo>
                  <a:pt x="2244" y="760"/>
                </a:lnTo>
                <a:lnTo>
                  <a:pt x="2244" y="807"/>
                </a:lnTo>
                <a:close/>
                <a:moveTo>
                  <a:pt x="2168" y="807"/>
                </a:moveTo>
                <a:lnTo>
                  <a:pt x="2121" y="807"/>
                </a:lnTo>
                <a:lnTo>
                  <a:pt x="2121" y="760"/>
                </a:lnTo>
                <a:lnTo>
                  <a:pt x="2168" y="760"/>
                </a:lnTo>
                <a:lnTo>
                  <a:pt x="2168" y="807"/>
                </a:lnTo>
                <a:close/>
                <a:moveTo>
                  <a:pt x="2092" y="807"/>
                </a:moveTo>
                <a:lnTo>
                  <a:pt x="2045" y="807"/>
                </a:lnTo>
                <a:lnTo>
                  <a:pt x="2045" y="760"/>
                </a:lnTo>
                <a:lnTo>
                  <a:pt x="2092" y="760"/>
                </a:lnTo>
                <a:lnTo>
                  <a:pt x="2092" y="807"/>
                </a:lnTo>
                <a:close/>
                <a:moveTo>
                  <a:pt x="2016" y="807"/>
                </a:moveTo>
                <a:lnTo>
                  <a:pt x="1969" y="807"/>
                </a:lnTo>
                <a:lnTo>
                  <a:pt x="1969" y="760"/>
                </a:lnTo>
                <a:lnTo>
                  <a:pt x="2016" y="760"/>
                </a:lnTo>
                <a:lnTo>
                  <a:pt x="2016" y="807"/>
                </a:lnTo>
                <a:close/>
                <a:moveTo>
                  <a:pt x="1941" y="807"/>
                </a:moveTo>
                <a:lnTo>
                  <a:pt x="1893" y="807"/>
                </a:lnTo>
                <a:lnTo>
                  <a:pt x="1893" y="760"/>
                </a:lnTo>
                <a:lnTo>
                  <a:pt x="1941" y="760"/>
                </a:lnTo>
                <a:lnTo>
                  <a:pt x="1941" y="807"/>
                </a:lnTo>
                <a:close/>
                <a:moveTo>
                  <a:pt x="1789" y="807"/>
                </a:moveTo>
                <a:lnTo>
                  <a:pt x="1742" y="807"/>
                </a:lnTo>
                <a:lnTo>
                  <a:pt x="1742" y="760"/>
                </a:lnTo>
                <a:lnTo>
                  <a:pt x="1789" y="760"/>
                </a:lnTo>
                <a:lnTo>
                  <a:pt x="1789" y="807"/>
                </a:lnTo>
                <a:close/>
                <a:moveTo>
                  <a:pt x="1638" y="807"/>
                </a:moveTo>
                <a:lnTo>
                  <a:pt x="1591" y="807"/>
                </a:lnTo>
                <a:lnTo>
                  <a:pt x="1591" y="760"/>
                </a:lnTo>
                <a:lnTo>
                  <a:pt x="1638" y="760"/>
                </a:lnTo>
                <a:lnTo>
                  <a:pt x="1638" y="807"/>
                </a:lnTo>
                <a:close/>
                <a:moveTo>
                  <a:pt x="1562" y="807"/>
                </a:moveTo>
                <a:lnTo>
                  <a:pt x="1515" y="807"/>
                </a:lnTo>
                <a:lnTo>
                  <a:pt x="1515" y="760"/>
                </a:lnTo>
                <a:lnTo>
                  <a:pt x="1562" y="760"/>
                </a:lnTo>
                <a:lnTo>
                  <a:pt x="1562" y="807"/>
                </a:lnTo>
                <a:close/>
                <a:moveTo>
                  <a:pt x="881" y="807"/>
                </a:moveTo>
                <a:lnTo>
                  <a:pt x="833" y="807"/>
                </a:lnTo>
                <a:lnTo>
                  <a:pt x="833" y="760"/>
                </a:lnTo>
                <a:lnTo>
                  <a:pt x="881" y="760"/>
                </a:lnTo>
                <a:lnTo>
                  <a:pt x="881" y="807"/>
                </a:lnTo>
                <a:close/>
                <a:moveTo>
                  <a:pt x="805" y="807"/>
                </a:moveTo>
                <a:lnTo>
                  <a:pt x="758" y="807"/>
                </a:lnTo>
                <a:lnTo>
                  <a:pt x="758" y="760"/>
                </a:lnTo>
                <a:lnTo>
                  <a:pt x="805" y="760"/>
                </a:lnTo>
                <a:lnTo>
                  <a:pt x="805" y="807"/>
                </a:lnTo>
                <a:close/>
                <a:moveTo>
                  <a:pt x="729" y="807"/>
                </a:moveTo>
                <a:lnTo>
                  <a:pt x="682" y="807"/>
                </a:lnTo>
                <a:lnTo>
                  <a:pt x="682" y="760"/>
                </a:lnTo>
                <a:lnTo>
                  <a:pt x="729" y="760"/>
                </a:lnTo>
                <a:lnTo>
                  <a:pt x="729" y="807"/>
                </a:lnTo>
                <a:close/>
                <a:moveTo>
                  <a:pt x="653" y="807"/>
                </a:moveTo>
                <a:lnTo>
                  <a:pt x="606" y="807"/>
                </a:lnTo>
                <a:lnTo>
                  <a:pt x="606" y="760"/>
                </a:lnTo>
                <a:lnTo>
                  <a:pt x="653" y="760"/>
                </a:lnTo>
                <a:lnTo>
                  <a:pt x="653" y="807"/>
                </a:lnTo>
                <a:close/>
                <a:moveTo>
                  <a:pt x="578" y="807"/>
                </a:moveTo>
                <a:lnTo>
                  <a:pt x="530" y="807"/>
                </a:lnTo>
                <a:lnTo>
                  <a:pt x="530" y="760"/>
                </a:lnTo>
                <a:lnTo>
                  <a:pt x="578" y="760"/>
                </a:lnTo>
                <a:lnTo>
                  <a:pt x="578" y="807"/>
                </a:lnTo>
                <a:close/>
                <a:moveTo>
                  <a:pt x="502" y="807"/>
                </a:moveTo>
                <a:lnTo>
                  <a:pt x="455" y="807"/>
                </a:lnTo>
                <a:lnTo>
                  <a:pt x="455" y="760"/>
                </a:lnTo>
                <a:lnTo>
                  <a:pt x="502" y="760"/>
                </a:lnTo>
                <a:lnTo>
                  <a:pt x="502" y="807"/>
                </a:lnTo>
                <a:close/>
                <a:moveTo>
                  <a:pt x="3003" y="732"/>
                </a:moveTo>
                <a:lnTo>
                  <a:pt x="2954" y="732"/>
                </a:lnTo>
                <a:lnTo>
                  <a:pt x="2954" y="682"/>
                </a:lnTo>
                <a:lnTo>
                  <a:pt x="3003" y="682"/>
                </a:lnTo>
                <a:lnTo>
                  <a:pt x="3003" y="732"/>
                </a:lnTo>
                <a:close/>
                <a:moveTo>
                  <a:pt x="2928" y="732"/>
                </a:moveTo>
                <a:lnTo>
                  <a:pt x="2878" y="732"/>
                </a:lnTo>
                <a:lnTo>
                  <a:pt x="2878" y="682"/>
                </a:lnTo>
                <a:lnTo>
                  <a:pt x="2928" y="682"/>
                </a:lnTo>
                <a:lnTo>
                  <a:pt x="2928" y="732"/>
                </a:lnTo>
                <a:close/>
                <a:moveTo>
                  <a:pt x="2852" y="732"/>
                </a:moveTo>
                <a:lnTo>
                  <a:pt x="2802" y="732"/>
                </a:lnTo>
                <a:lnTo>
                  <a:pt x="2802" y="682"/>
                </a:lnTo>
                <a:lnTo>
                  <a:pt x="2852" y="682"/>
                </a:lnTo>
                <a:lnTo>
                  <a:pt x="2852" y="732"/>
                </a:lnTo>
                <a:close/>
                <a:moveTo>
                  <a:pt x="2776" y="732"/>
                </a:moveTo>
                <a:lnTo>
                  <a:pt x="2726" y="732"/>
                </a:lnTo>
                <a:lnTo>
                  <a:pt x="2726" y="682"/>
                </a:lnTo>
                <a:lnTo>
                  <a:pt x="2776" y="682"/>
                </a:lnTo>
                <a:lnTo>
                  <a:pt x="2776" y="732"/>
                </a:lnTo>
                <a:close/>
                <a:moveTo>
                  <a:pt x="2700" y="732"/>
                </a:moveTo>
                <a:lnTo>
                  <a:pt x="2651" y="732"/>
                </a:lnTo>
                <a:lnTo>
                  <a:pt x="2651" y="682"/>
                </a:lnTo>
                <a:lnTo>
                  <a:pt x="2700" y="682"/>
                </a:lnTo>
                <a:lnTo>
                  <a:pt x="2700" y="732"/>
                </a:lnTo>
                <a:close/>
                <a:moveTo>
                  <a:pt x="2622" y="732"/>
                </a:moveTo>
                <a:lnTo>
                  <a:pt x="2575" y="732"/>
                </a:lnTo>
                <a:lnTo>
                  <a:pt x="2575" y="682"/>
                </a:lnTo>
                <a:lnTo>
                  <a:pt x="2622" y="682"/>
                </a:lnTo>
                <a:lnTo>
                  <a:pt x="2622" y="732"/>
                </a:lnTo>
                <a:close/>
                <a:moveTo>
                  <a:pt x="2547" y="732"/>
                </a:moveTo>
                <a:lnTo>
                  <a:pt x="2499" y="732"/>
                </a:lnTo>
                <a:lnTo>
                  <a:pt x="2499" y="682"/>
                </a:lnTo>
                <a:lnTo>
                  <a:pt x="2547" y="682"/>
                </a:lnTo>
                <a:lnTo>
                  <a:pt x="2547" y="732"/>
                </a:lnTo>
                <a:close/>
                <a:moveTo>
                  <a:pt x="2471" y="732"/>
                </a:moveTo>
                <a:lnTo>
                  <a:pt x="2424" y="732"/>
                </a:lnTo>
                <a:lnTo>
                  <a:pt x="2424" y="682"/>
                </a:lnTo>
                <a:lnTo>
                  <a:pt x="2471" y="682"/>
                </a:lnTo>
                <a:lnTo>
                  <a:pt x="2471" y="732"/>
                </a:lnTo>
                <a:close/>
                <a:moveTo>
                  <a:pt x="2395" y="732"/>
                </a:moveTo>
                <a:lnTo>
                  <a:pt x="2348" y="732"/>
                </a:lnTo>
                <a:lnTo>
                  <a:pt x="2348" y="682"/>
                </a:lnTo>
                <a:lnTo>
                  <a:pt x="2395" y="682"/>
                </a:lnTo>
                <a:lnTo>
                  <a:pt x="2395" y="732"/>
                </a:lnTo>
                <a:close/>
                <a:moveTo>
                  <a:pt x="2319" y="732"/>
                </a:moveTo>
                <a:lnTo>
                  <a:pt x="2272" y="732"/>
                </a:lnTo>
                <a:lnTo>
                  <a:pt x="2272" y="682"/>
                </a:lnTo>
                <a:lnTo>
                  <a:pt x="2319" y="682"/>
                </a:lnTo>
                <a:lnTo>
                  <a:pt x="2319" y="732"/>
                </a:lnTo>
                <a:close/>
                <a:moveTo>
                  <a:pt x="2244" y="732"/>
                </a:moveTo>
                <a:lnTo>
                  <a:pt x="2196" y="732"/>
                </a:lnTo>
                <a:lnTo>
                  <a:pt x="2196" y="682"/>
                </a:lnTo>
                <a:lnTo>
                  <a:pt x="2244" y="682"/>
                </a:lnTo>
                <a:lnTo>
                  <a:pt x="2244" y="732"/>
                </a:lnTo>
                <a:close/>
                <a:moveTo>
                  <a:pt x="2092" y="732"/>
                </a:moveTo>
                <a:lnTo>
                  <a:pt x="2045" y="732"/>
                </a:lnTo>
                <a:lnTo>
                  <a:pt x="2045" y="682"/>
                </a:lnTo>
                <a:lnTo>
                  <a:pt x="2092" y="682"/>
                </a:lnTo>
                <a:lnTo>
                  <a:pt x="2092" y="732"/>
                </a:lnTo>
                <a:close/>
                <a:moveTo>
                  <a:pt x="1865" y="732"/>
                </a:moveTo>
                <a:lnTo>
                  <a:pt x="1818" y="732"/>
                </a:lnTo>
                <a:lnTo>
                  <a:pt x="1818" y="682"/>
                </a:lnTo>
                <a:lnTo>
                  <a:pt x="1865" y="682"/>
                </a:lnTo>
                <a:lnTo>
                  <a:pt x="1865" y="732"/>
                </a:lnTo>
                <a:close/>
                <a:moveTo>
                  <a:pt x="1789" y="732"/>
                </a:moveTo>
                <a:lnTo>
                  <a:pt x="1742" y="732"/>
                </a:lnTo>
                <a:lnTo>
                  <a:pt x="1742" y="682"/>
                </a:lnTo>
                <a:lnTo>
                  <a:pt x="1789" y="682"/>
                </a:lnTo>
                <a:lnTo>
                  <a:pt x="1789" y="732"/>
                </a:lnTo>
                <a:close/>
                <a:moveTo>
                  <a:pt x="1714" y="732"/>
                </a:moveTo>
                <a:lnTo>
                  <a:pt x="1666" y="732"/>
                </a:lnTo>
                <a:lnTo>
                  <a:pt x="1666" y="682"/>
                </a:lnTo>
                <a:lnTo>
                  <a:pt x="1714" y="682"/>
                </a:lnTo>
                <a:lnTo>
                  <a:pt x="1714" y="732"/>
                </a:lnTo>
                <a:close/>
                <a:moveTo>
                  <a:pt x="1638" y="732"/>
                </a:moveTo>
                <a:lnTo>
                  <a:pt x="1591" y="732"/>
                </a:lnTo>
                <a:lnTo>
                  <a:pt x="1591" y="682"/>
                </a:lnTo>
                <a:lnTo>
                  <a:pt x="1638" y="682"/>
                </a:lnTo>
                <a:lnTo>
                  <a:pt x="1638" y="732"/>
                </a:lnTo>
                <a:close/>
                <a:moveTo>
                  <a:pt x="956" y="732"/>
                </a:moveTo>
                <a:lnTo>
                  <a:pt x="909" y="732"/>
                </a:lnTo>
                <a:lnTo>
                  <a:pt x="909" y="682"/>
                </a:lnTo>
                <a:lnTo>
                  <a:pt x="956" y="682"/>
                </a:lnTo>
                <a:lnTo>
                  <a:pt x="956" y="732"/>
                </a:lnTo>
                <a:close/>
                <a:moveTo>
                  <a:pt x="881" y="732"/>
                </a:moveTo>
                <a:lnTo>
                  <a:pt x="833" y="732"/>
                </a:lnTo>
                <a:lnTo>
                  <a:pt x="833" y="682"/>
                </a:lnTo>
                <a:lnTo>
                  <a:pt x="881" y="682"/>
                </a:lnTo>
                <a:lnTo>
                  <a:pt x="881" y="732"/>
                </a:lnTo>
                <a:close/>
                <a:moveTo>
                  <a:pt x="805" y="732"/>
                </a:moveTo>
                <a:lnTo>
                  <a:pt x="758" y="732"/>
                </a:lnTo>
                <a:lnTo>
                  <a:pt x="758" y="682"/>
                </a:lnTo>
                <a:lnTo>
                  <a:pt x="805" y="682"/>
                </a:lnTo>
                <a:lnTo>
                  <a:pt x="805" y="732"/>
                </a:lnTo>
                <a:close/>
                <a:moveTo>
                  <a:pt x="729" y="732"/>
                </a:moveTo>
                <a:lnTo>
                  <a:pt x="682" y="732"/>
                </a:lnTo>
                <a:lnTo>
                  <a:pt x="682" y="682"/>
                </a:lnTo>
                <a:lnTo>
                  <a:pt x="729" y="682"/>
                </a:lnTo>
                <a:lnTo>
                  <a:pt x="729" y="732"/>
                </a:lnTo>
                <a:close/>
                <a:moveTo>
                  <a:pt x="653" y="732"/>
                </a:moveTo>
                <a:lnTo>
                  <a:pt x="606" y="732"/>
                </a:lnTo>
                <a:lnTo>
                  <a:pt x="606" y="682"/>
                </a:lnTo>
                <a:lnTo>
                  <a:pt x="653" y="682"/>
                </a:lnTo>
                <a:lnTo>
                  <a:pt x="653" y="732"/>
                </a:lnTo>
                <a:close/>
                <a:moveTo>
                  <a:pt x="578" y="732"/>
                </a:moveTo>
                <a:lnTo>
                  <a:pt x="530" y="732"/>
                </a:lnTo>
                <a:lnTo>
                  <a:pt x="530" y="682"/>
                </a:lnTo>
                <a:lnTo>
                  <a:pt x="578" y="682"/>
                </a:lnTo>
                <a:lnTo>
                  <a:pt x="578" y="732"/>
                </a:lnTo>
                <a:close/>
                <a:moveTo>
                  <a:pt x="502" y="732"/>
                </a:moveTo>
                <a:lnTo>
                  <a:pt x="455" y="732"/>
                </a:lnTo>
                <a:lnTo>
                  <a:pt x="455" y="682"/>
                </a:lnTo>
                <a:lnTo>
                  <a:pt x="502" y="682"/>
                </a:lnTo>
                <a:lnTo>
                  <a:pt x="502" y="732"/>
                </a:lnTo>
                <a:close/>
                <a:moveTo>
                  <a:pt x="3003" y="656"/>
                </a:moveTo>
                <a:lnTo>
                  <a:pt x="2954" y="656"/>
                </a:lnTo>
                <a:lnTo>
                  <a:pt x="2954" y="606"/>
                </a:lnTo>
                <a:lnTo>
                  <a:pt x="3003" y="606"/>
                </a:lnTo>
                <a:lnTo>
                  <a:pt x="3003" y="656"/>
                </a:lnTo>
                <a:close/>
                <a:moveTo>
                  <a:pt x="2928" y="656"/>
                </a:moveTo>
                <a:lnTo>
                  <a:pt x="2878" y="656"/>
                </a:lnTo>
                <a:lnTo>
                  <a:pt x="2878" y="606"/>
                </a:lnTo>
                <a:lnTo>
                  <a:pt x="2928" y="606"/>
                </a:lnTo>
                <a:lnTo>
                  <a:pt x="2928" y="656"/>
                </a:lnTo>
                <a:close/>
                <a:moveTo>
                  <a:pt x="2852" y="656"/>
                </a:moveTo>
                <a:lnTo>
                  <a:pt x="2802" y="656"/>
                </a:lnTo>
                <a:lnTo>
                  <a:pt x="2802" y="606"/>
                </a:lnTo>
                <a:lnTo>
                  <a:pt x="2852" y="606"/>
                </a:lnTo>
                <a:lnTo>
                  <a:pt x="2852" y="656"/>
                </a:lnTo>
                <a:close/>
                <a:moveTo>
                  <a:pt x="2776" y="656"/>
                </a:moveTo>
                <a:lnTo>
                  <a:pt x="2726" y="656"/>
                </a:lnTo>
                <a:lnTo>
                  <a:pt x="2726" y="606"/>
                </a:lnTo>
                <a:lnTo>
                  <a:pt x="2776" y="606"/>
                </a:lnTo>
                <a:lnTo>
                  <a:pt x="2776" y="656"/>
                </a:lnTo>
                <a:close/>
                <a:moveTo>
                  <a:pt x="2700" y="656"/>
                </a:moveTo>
                <a:lnTo>
                  <a:pt x="2651" y="656"/>
                </a:lnTo>
                <a:lnTo>
                  <a:pt x="2651" y="606"/>
                </a:lnTo>
                <a:lnTo>
                  <a:pt x="2700" y="606"/>
                </a:lnTo>
                <a:lnTo>
                  <a:pt x="2700" y="656"/>
                </a:lnTo>
                <a:close/>
                <a:moveTo>
                  <a:pt x="2622" y="656"/>
                </a:moveTo>
                <a:lnTo>
                  <a:pt x="2575" y="656"/>
                </a:lnTo>
                <a:lnTo>
                  <a:pt x="2575" y="606"/>
                </a:lnTo>
                <a:lnTo>
                  <a:pt x="2622" y="606"/>
                </a:lnTo>
                <a:lnTo>
                  <a:pt x="2622" y="656"/>
                </a:lnTo>
                <a:close/>
                <a:moveTo>
                  <a:pt x="2547" y="656"/>
                </a:moveTo>
                <a:lnTo>
                  <a:pt x="2499" y="656"/>
                </a:lnTo>
                <a:lnTo>
                  <a:pt x="2499" y="606"/>
                </a:lnTo>
                <a:lnTo>
                  <a:pt x="2547" y="606"/>
                </a:lnTo>
                <a:lnTo>
                  <a:pt x="2547" y="656"/>
                </a:lnTo>
                <a:close/>
                <a:moveTo>
                  <a:pt x="2471" y="656"/>
                </a:moveTo>
                <a:lnTo>
                  <a:pt x="2424" y="656"/>
                </a:lnTo>
                <a:lnTo>
                  <a:pt x="2424" y="606"/>
                </a:lnTo>
                <a:lnTo>
                  <a:pt x="2471" y="606"/>
                </a:lnTo>
                <a:lnTo>
                  <a:pt x="2471" y="656"/>
                </a:lnTo>
                <a:close/>
                <a:moveTo>
                  <a:pt x="2395" y="656"/>
                </a:moveTo>
                <a:lnTo>
                  <a:pt x="2348" y="656"/>
                </a:lnTo>
                <a:lnTo>
                  <a:pt x="2348" y="606"/>
                </a:lnTo>
                <a:lnTo>
                  <a:pt x="2395" y="606"/>
                </a:lnTo>
                <a:lnTo>
                  <a:pt x="2395" y="656"/>
                </a:lnTo>
                <a:close/>
                <a:moveTo>
                  <a:pt x="2319" y="656"/>
                </a:moveTo>
                <a:lnTo>
                  <a:pt x="2272" y="656"/>
                </a:lnTo>
                <a:lnTo>
                  <a:pt x="2272" y="606"/>
                </a:lnTo>
                <a:lnTo>
                  <a:pt x="2319" y="606"/>
                </a:lnTo>
                <a:lnTo>
                  <a:pt x="2319" y="656"/>
                </a:lnTo>
                <a:close/>
                <a:moveTo>
                  <a:pt x="2244" y="656"/>
                </a:moveTo>
                <a:lnTo>
                  <a:pt x="2196" y="656"/>
                </a:lnTo>
                <a:lnTo>
                  <a:pt x="2196" y="606"/>
                </a:lnTo>
                <a:lnTo>
                  <a:pt x="2244" y="606"/>
                </a:lnTo>
                <a:lnTo>
                  <a:pt x="2244" y="656"/>
                </a:lnTo>
                <a:close/>
                <a:moveTo>
                  <a:pt x="2168" y="656"/>
                </a:moveTo>
                <a:lnTo>
                  <a:pt x="2121" y="656"/>
                </a:lnTo>
                <a:lnTo>
                  <a:pt x="2121" y="606"/>
                </a:lnTo>
                <a:lnTo>
                  <a:pt x="2168" y="606"/>
                </a:lnTo>
                <a:lnTo>
                  <a:pt x="2168" y="656"/>
                </a:lnTo>
                <a:close/>
                <a:moveTo>
                  <a:pt x="2092" y="656"/>
                </a:moveTo>
                <a:lnTo>
                  <a:pt x="2045" y="656"/>
                </a:lnTo>
                <a:lnTo>
                  <a:pt x="2045" y="606"/>
                </a:lnTo>
                <a:lnTo>
                  <a:pt x="2092" y="606"/>
                </a:lnTo>
                <a:lnTo>
                  <a:pt x="2092" y="656"/>
                </a:lnTo>
                <a:close/>
                <a:moveTo>
                  <a:pt x="2016" y="656"/>
                </a:moveTo>
                <a:lnTo>
                  <a:pt x="1969" y="656"/>
                </a:lnTo>
                <a:lnTo>
                  <a:pt x="1969" y="606"/>
                </a:lnTo>
                <a:lnTo>
                  <a:pt x="2016" y="606"/>
                </a:lnTo>
                <a:lnTo>
                  <a:pt x="2016" y="656"/>
                </a:lnTo>
                <a:close/>
                <a:moveTo>
                  <a:pt x="1941" y="656"/>
                </a:moveTo>
                <a:lnTo>
                  <a:pt x="1893" y="656"/>
                </a:lnTo>
                <a:lnTo>
                  <a:pt x="1893" y="606"/>
                </a:lnTo>
                <a:lnTo>
                  <a:pt x="1941" y="606"/>
                </a:lnTo>
                <a:lnTo>
                  <a:pt x="1941" y="656"/>
                </a:lnTo>
                <a:close/>
                <a:moveTo>
                  <a:pt x="1865" y="656"/>
                </a:moveTo>
                <a:lnTo>
                  <a:pt x="1818" y="656"/>
                </a:lnTo>
                <a:lnTo>
                  <a:pt x="1818" y="606"/>
                </a:lnTo>
                <a:lnTo>
                  <a:pt x="1865" y="606"/>
                </a:lnTo>
                <a:lnTo>
                  <a:pt x="1865" y="656"/>
                </a:lnTo>
                <a:close/>
                <a:moveTo>
                  <a:pt x="1789" y="656"/>
                </a:moveTo>
                <a:lnTo>
                  <a:pt x="1742" y="656"/>
                </a:lnTo>
                <a:lnTo>
                  <a:pt x="1742" y="606"/>
                </a:lnTo>
                <a:lnTo>
                  <a:pt x="1789" y="606"/>
                </a:lnTo>
                <a:lnTo>
                  <a:pt x="1789" y="656"/>
                </a:lnTo>
                <a:close/>
                <a:moveTo>
                  <a:pt x="1714" y="656"/>
                </a:moveTo>
                <a:lnTo>
                  <a:pt x="1666" y="656"/>
                </a:lnTo>
                <a:lnTo>
                  <a:pt x="1666" y="606"/>
                </a:lnTo>
                <a:lnTo>
                  <a:pt x="1714" y="606"/>
                </a:lnTo>
                <a:lnTo>
                  <a:pt x="1714" y="656"/>
                </a:lnTo>
                <a:close/>
                <a:moveTo>
                  <a:pt x="1638" y="656"/>
                </a:moveTo>
                <a:lnTo>
                  <a:pt x="1591" y="656"/>
                </a:lnTo>
                <a:lnTo>
                  <a:pt x="1591" y="606"/>
                </a:lnTo>
                <a:lnTo>
                  <a:pt x="1638" y="606"/>
                </a:lnTo>
                <a:lnTo>
                  <a:pt x="1638" y="656"/>
                </a:lnTo>
                <a:close/>
                <a:moveTo>
                  <a:pt x="1108" y="656"/>
                </a:moveTo>
                <a:lnTo>
                  <a:pt x="1060" y="656"/>
                </a:lnTo>
                <a:lnTo>
                  <a:pt x="1060" y="606"/>
                </a:lnTo>
                <a:lnTo>
                  <a:pt x="1108" y="606"/>
                </a:lnTo>
                <a:lnTo>
                  <a:pt x="1108" y="656"/>
                </a:lnTo>
                <a:close/>
                <a:moveTo>
                  <a:pt x="1032" y="656"/>
                </a:moveTo>
                <a:lnTo>
                  <a:pt x="985" y="656"/>
                </a:lnTo>
                <a:lnTo>
                  <a:pt x="985" y="606"/>
                </a:lnTo>
                <a:lnTo>
                  <a:pt x="1032" y="606"/>
                </a:lnTo>
                <a:lnTo>
                  <a:pt x="1032" y="656"/>
                </a:lnTo>
                <a:close/>
                <a:moveTo>
                  <a:pt x="956" y="656"/>
                </a:moveTo>
                <a:lnTo>
                  <a:pt x="909" y="656"/>
                </a:lnTo>
                <a:lnTo>
                  <a:pt x="909" y="606"/>
                </a:lnTo>
                <a:lnTo>
                  <a:pt x="956" y="606"/>
                </a:lnTo>
                <a:lnTo>
                  <a:pt x="956" y="656"/>
                </a:lnTo>
                <a:close/>
                <a:moveTo>
                  <a:pt x="881" y="656"/>
                </a:moveTo>
                <a:lnTo>
                  <a:pt x="833" y="656"/>
                </a:lnTo>
                <a:lnTo>
                  <a:pt x="833" y="606"/>
                </a:lnTo>
                <a:lnTo>
                  <a:pt x="881" y="606"/>
                </a:lnTo>
                <a:lnTo>
                  <a:pt x="881" y="656"/>
                </a:lnTo>
                <a:close/>
                <a:moveTo>
                  <a:pt x="805" y="656"/>
                </a:moveTo>
                <a:lnTo>
                  <a:pt x="758" y="656"/>
                </a:lnTo>
                <a:lnTo>
                  <a:pt x="758" y="606"/>
                </a:lnTo>
                <a:lnTo>
                  <a:pt x="805" y="606"/>
                </a:lnTo>
                <a:lnTo>
                  <a:pt x="805" y="656"/>
                </a:lnTo>
                <a:close/>
                <a:moveTo>
                  <a:pt x="729" y="656"/>
                </a:moveTo>
                <a:lnTo>
                  <a:pt x="682" y="656"/>
                </a:lnTo>
                <a:lnTo>
                  <a:pt x="682" y="606"/>
                </a:lnTo>
                <a:lnTo>
                  <a:pt x="729" y="606"/>
                </a:lnTo>
                <a:lnTo>
                  <a:pt x="729" y="656"/>
                </a:lnTo>
                <a:close/>
                <a:moveTo>
                  <a:pt x="653" y="656"/>
                </a:moveTo>
                <a:lnTo>
                  <a:pt x="606" y="656"/>
                </a:lnTo>
                <a:lnTo>
                  <a:pt x="606" y="606"/>
                </a:lnTo>
                <a:lnTo>
                  <a:pt x="653" y="606"/>
                </a:lnTo>
                <a:lnTo>
                  <a:pt x="653" y="656"/>
                </a:lnTo>
                <a:close/>
                <a:moveTo>
                  <a:pt x="578" y="656"/>
                </a:moveTo>
                <a:lnTo>
                  <a:pt x="530" y="656"/>
                </a:lnTo>
                <a:lnTo>
                  <a:pt x="530" y="606"/>
                </a:lnTo>
                <a:lnTo>
                  <a:pt x="578" y="606"/>
                </a:lnTo>
                <a:lnTo>
                  <a:pt x="578" y="656"/>
                </a:lnTo>
                <a:close/>
                <a:moveTo>
                  <a:pt x="502" y="656"/>
                </a:moveTo>
                <a:lnTo>
                  <a:pt x="455" y="656"/>
                </a:lnTo>
                <a:lnTo>
                  <a:pt x="455" y="606"/>
                </a:lnTo>
                <a:lnTo>
                  <a:pt x="502" y="606"/>
                </a:lnTo>
                <a:lnTo>
                  <a:pt x="502" y="656"/>
                </a:lnTo>
                <a:close/>
                <a:moveTo>
                  <a:pt x="426" y="656"/>
                </a:moveTo>
                <a:lnTo>
                  <a:pt x="379" y="656"/>
                </a:lnTo>
                <a:lnTo>
                  <a:pt x="379" y="606"/>
                </a:lnTo>
                <a:lnTo>
                  <a:pt x="426" y="606"/>
                </a:lnTo>
                <a:lnTo>
                  <a:pt x="426" y="656"/>
                </a:lnTo>
                <a:close/>
                <a:moveTo>
                  <a:pt x="3155" y="578"/>
                </a:moveTo>
                <a:lnTo>
                  <a:pt x="3105" y="578"/>
                </a:lnTo>
                <a:lnTo>
                  <a:pt x="3105" y="531"/>
                </a:lnTo>
                <a:lnTo>
                  <a:pt x="3155" y="531"/>
                </a:lnTo>
                <a:lnTo>
                  <a:pt x="3155" y="578"/>
                </a:lnTo>
                <a:close/>
                <a:moveTo>
                  <a:pt x="3003" y="578"/>
                </a:moveTo>
                <a:lnTo>
                  <a:pt x="2954" y="578"/>
                </a:lnTo>
                <a:lnTo>
                  <a:pt x="2954" y="531"/>
                </a:lnTo>
                <a:lnTo>
                  <a:pt x="3003" y="531"/>
                </a:lnTo>
                <a:lnTo>
                  <a:pt x="3003" y="578"/>
                </a:lnTo>
                <a:close/>
                <a:moveTo>
                  <a:pt x="2928" y="578"/>
                </a:moveTo>
                <a:lnTo>
                  <a:pt x="2878" y="578"/>
                </a:lnTo>
                <a:lnTo>
                  <a:pt x="2878" y="531"/>
                </a:lnTo>
                <a:lnTo>
                  <a:pt x="2928" y="531"/>
                </a:lnTo>
                <a:lnTo>
                  <a:pt x="2928" y="578"/>
                </a:lnTo>
                <a:close/>
                <a:moveTo>
                  <a:pt x="2852" y="578"/>
                </a:moveTo>
                <a:lnTo>
                  <a:pt x="2802" y="578"/>
                </a:lnTo>
                <a:lnTo>
                  <a:pt x="2802" y="531"/>
                </a:lnTo>
                <a:lnTo>
                  <a:pt x="2852" y="531"/>
                </a:lnTo>
                <a:lnTo>
                  <a:pt x="2852" y="578"/>
                </a:lnTo>
                <a:close/>
                <a:moveTo>
                  <a:pt x="2776" y="578"/>
                </a:moveTo>
                <a:lnTo>
                  <a:pt x="2726" y="578"/>
                </a:lnTo>
                <a:lnTo>
                  <a:pt x="2726" y="531"/>
                </a:lnTo>
                <a:lnTo>
                  <a:pt x="2776" y="531"/>
                </a:lnTo>
                <a:lnTo>
                  <a:pt x="2776" y="578"/>
                </a:lnTo>
                <a:close/>
                <a:moveTo>
                  <a:pt x="2700" y="578"/>
                </a:moveTo>
                <a:lnTo>
                  <a:pt x="2651" y="578"/>
                </a:lnTo>
                <a:lnTo>
                  <a:pt x="2651" y="531"/>
                </a:lnTo>
                <a:lnTo>
                  <a:pt x="2700" y="531"/>
                </a:lnTo>
                <a:lnTo>
                  <a:pt x="2700" y="578"/>
                </a:lnTo>
                <a:close/>
                <a:moveTo>
                  <a:pt x="2622" y="578"/>
                </a:moveTo>
                <a:lnTo>
                  <a:pt x="2575" y="578"/>
                </a:lnTo>
                <a:lnTo>
                  <a:pt x="2575" y="531"/>
                </a:lnTo>
                <a:lnTo>
                  <a:pt x="2622" y="531"/>
                </a:lnTo>
                <a:lnTo>
                  <a:pt x="2622" y="578"/>
                </a:lnTo>
                <a:close/>
                <a:moveTo>
                  <a:pt x="2547" y="578"/>
                </a:moveTo>
                <a:lnTo>
                  <a:pt x="2499" y="578"/>
                </a:lnTo>
                <a:lnTo>
                  <a:pt x="2499" y="531"/>
                </a:lnTo>
                <a:lnTo>
                  <a:pt x="2547" y="531"/>
                </a:lnTo>
                <a:lnTo>
                  <a:pt x="2547" y="578"/>
                </a:lnTo>
                <a:close/>
                <a:moveTo>
                  <a:pt x="2471" y="578"/>
                </a:moveTo>
                <a:lnTo>
                  <a:pt x="2424" y="578"/>
                </a:lnTo>
                <a:lnTo>
                  <a:pt x="2424" y="531"/>
                </a:lnTo>
                <a:lnTo>
                  <a:pt x="2471" y="531"/>
                </a:lnTo>
                <a:lnTo>
                  <a:pt x="2471" y="578"/>
                </a:lnTo>
                <a:close/>
                <a:moveTo>
                  <a:pt x="2395" y="578"/>
                </a:moveTo>
                <a:lnTo>
                  <a:pt x="2348" y="578"/>
                </a:lnTo>
                <a:lnTo>
                  <a:pt x="2348" y="531"/>
                </a:lnTo>
                <a:lnTo>
                  <a:pt x="2395" y="531"/>
                </a:lnTo>
                <a:lnTo>
                  <a:pt x="2395" y="578"/>
                </a:lnTo>
                <a:close/>
                <a:moveTo>
                  <a:pt x="2319" y="578"/>
                </a:moveTo>
                <a:lnTo>
                  <a:pt x="2272" y="578"/>
                </a:lnTo>
                <a:lnTo>
                  <a:pt x="2272" y="531"/>
                </a:lnTo>
                <a:lnTo>
                  <a:pt x="2319" y="531"/>
                </a:lnTo>
                <a:lnTo>
                  <a:pt x="2319" y="578"/>
                </a:lnTo>
                <a:close/>
                <a:moveTo>
                  <a:pt x="2244" y="578"/>
                </a:moveTo>
                <a:lnTo>
                  <a:pt x="2196" y="578"/>
                </a:lnTo>
                <a:lnTo>
                  <a:pt x="2196" y="531"/>
                </a:lnTo>
                <a:lnTo>
                  <a:pt x="2244" y="531"/>
                </a:lnTo>
                <a:lnTo>
                  <a:pt x="2244" y="578"/>
                </a:lnTo>
                <a:close/>
                <a:moveTo>
                  <a:pt x="2168" y="578"/>
                </a:moveTo>
                <a:lnTo>
                  <a:pt x="2121" y="578"/>
                </a:lnTo>
                <a:lnTo>
                  <a:pt x="2121" y="531"/>
                </a:lnTo>
                <a:lnTo>
                  <a:pt x="2168" y="531"/>
                </a:lnTo>
                <a:lnTo>
                  <a:pt x="2168" y="578"/>
                </a:lnTo>
                <a:close/>
                <a:moveTo>
                  <a:pt x="2092" y="578"/>
                </a:moveTo>
                <a:lnTo>
                  <a:pt x="2045" y="578"/>
                </a:lnTo>
                <a:lnTo>
                  <a:pt x="2045" y="531"/>
                </a:lnTo>
                <a:lnTo>
                  <a:pt x="2092" y="531"/>
                </a:lnTo>
                <a:lnTo>
                  <a:pt x="2092" y="578"/>
                </a:lnTo>
                <a:close/>
                <a:moveTo>
                  <a:pt x="2016" y="578"/>
                </a:moveTo>
                <a:lnTo>
                  <a:pt x="1969" y="578"/>
                </a:lnTo>
                <a:lnTo>
                  <a:pt x="1969" y="531"/>
                </a:lnTo>
                <a:lnTo>
                  <a:pt x="2016" y="531"/>
                </a:lnTo>
                <a:lnTo>
                  <a:pt x="2016" y="578"/>
                </a:lnTo>
                <a:close/>
                <a:moveTo>
                  <a:pt x="1941" y="578"/>
                </a:moveTo>
                <a:lnTo>
                  <a:pt x="1893" y="578"/>
                </a:lnTo>
                <a:lnTo>
                  <a:pt x="1893" y="531"/>
                </a:lnTo>
                <a:lnTo>
                  <a:pt x="1941" y="531"/>
                </a:lnTo>
                <a:lnTo>
                  <a:pt x="1941" y="578"/>
                </a:lnTo>
                <a:close/>
                <a:moveTo>
                  <a:pt x="1865" y="578"/>
                </a:moveTo>
                <a:lnTo>
                  <a:pt x="1818" y="578"/>
                </a:lnTo>
                <a:lnTo>
                  <a:pt x="1818" y="531"/>
                </a:lnTo>
                <a:lnTo>
                  <a:pt x="1865" y="531"/>
                </a:lnTo>
                <a:lnTo>
                  <a:pt x="1865" y="578"/>
                </a:lnTo>
                <a:close/>
                <a:moveTo>
                  <a:pt x="1789" y="578"/>
                </a:moveTo>
                <a:lnTo>
                  <a:pt x="1742" y="578"/>
                </a:lnTo>
                <a:lnTo>
                  <a:pt x="1742" y="531"/>
                </a:lnTo>
                <a:lnTo>
                  <a:pt x="1789" y="531"/>
                </a:lnTo>
                <a:lnTo>
                  <a:pt x="1789" y="578"/>
                </a:lnTo>
                <a:close/>
                <a:moveTo>
                  <a:pt x="1638" y="578"/>
                </a:moveTo>
                <a:lnTo>
                  <a:pt x="1591" y="578"/>
                </a:lnTo>
                <a:lnTo>
                  <a:pt x="1591" y="531"/>
                </a:lnTo>
                <a:lnTo>
                  <a:pt x="1638" y="531"/>
                </a:lnTo>
                <a:lnTo>
                  <a:pt x="1638" y="578"/>
                </a:lnTo>
                <a:close/>
                <a:moveTo>
                  <a:pt x="1562" y="578"/>
                </a:moveTo>
                <a:lnTo>
                  <a:pt x="1515" y="578"/>
                </a:lnTo>
                <a:lnTo>
                  <a:pt x="1515" y="531"/>
                </a:lnTo>
                <a:lnTo>
                  <a:pt x="1562" y="531"/>
                </a:lnTo>
                <a:lnTo>
                  <a:pt x="1562" y="578"/>
                </a:lnTo>
                <a:close/>
                <a:moveTo>
                  <a:pt x="1032" y="578"/>
                </a:moveTo>
                <a:lnTo>
                  <a:pt x="985" y="578"/>
                </a:lnTo>
                <a:lnTo>
                  <a:pt x="985" y="531"/>
                </a:lnTo>
                <a:lnTo>
                  <a:pt x="1032" y="531"/>
                </a:lnTo>
                <a:lnTo>
                  <a:pt x="1032" y="578"/>
                </a:lnTo>
                <a:close/>
                <a:moveTo>
                  <a:pt x="956" y="578"/>
                </a:moveTo>
                <a:lnTo>
                  <a:pt x="909" y="578"/>
                </a:lnTo>
                <a:lnTo>
                  <a:pt x="909" y="531"/>
                </a:lnTo>
                <a:lnTo>
                  <a:pt x="956" y="531"/>
                </a:lnTo>
                <a:lnTo>
                  <a:pt x="956" y="578"/>
                </a:lnTo>
                <a:close/>
                <a:moveTo>
                  <a:pt x="881" y="578"/>
                </a:moveTo>
                <a:lnTo>
                  <a:pt x="833" y="578"/>
                </a:lnTo>
                <a:lnTo>
                  <a:pt x="833" y="531"/>
                </a:lnTo>
                <a:lnTo>
                  <a:pt x="881" y="531"/>
                </a:lnTo>
                <a:lnTo>
                  <a:pt x="881" y="578"/>
                </a:lnTo>
                <a:close/>
                <a:moveTo>
                  <a:pt x="805" y="578"/>
                </a:moveTo>
                <a:lnTo>
                  <a:pt x="758" y="578"/>
                </a:lnTo>
                <a:lnTo>
                  <a:pt x="758" y="531"/>
                </a:lnTo>
                <a:lnTo>
                  <a:pt x="805" y="531"/>
                </a:lnTo>
                <a:lnTo>
                  <a:pt x="805" y="578"/>
                </a:lnTo>
                <a:close/>
                <a:moveTo>
                  <a:pt x="729" y="578"/>
                </a:moveTo>
                <a:lnTo>
                  <a:pt x="682" y="578"/>
                </a:lnTo>
                <a:lnTo>
                  <a:pt x="682" y="531"/>
                </a:lnTo>
                <a:lnTo>
                  <a:pt x="729" y="531"/>
                </a:lnTo>
                <a:lnTo>
                  <a:pt x="729" y="578"/>
                </a:lnTo>
                <a:close/>
                <a:moveTo>
                  <a:pt x="653" y="578"/>
                </a:moveTo>
                <a:lnTo>
                  <a:pt x="606" y="578"/>
                </a:lnTo>
                <a:lnTo>
                  <a:pt x="606" y="531"/>
                </a:lnTo>
                <a:lnTo>
                  <a:pt x="653" y="531"/>
                </a:lnTo>
                <a:lnTo>
                  <a:pt x="653" y="578"/>
                </a:lnTo>
                <a:close/>
                <a:moveTo>
                  <a:pt x="578" y="578"/>
                </a:moveTo>
                <a:lnTo>
                  <a:pt x="530" y="578"/>
                </a:lnTo>
                <a:lnTo>
                  <a:pt x="530" y="531"/>
                </a:lnTo>
                <a:lnTo>
                  <a:pt x="578" y="531"/>
                </a:lnTo>
                <a:lnTo>
                  <a:pt x="578" y="578"/>
                </a:lnTo>
                <a:close/>
                <a:moveTo>
                  <a:pt x="502" y="578"/>
                </a:moveTo>
                <a:lnTo>
                  <a:pt x="455" y="578"/>
                </a:lnTo>
                <a:lnTo>
                  <a:pt x="455" y="531"/>
                </a:lnTo>
                <a:lnTo>
                  <a:pt x="502" y="531"/>
                </a:lnTo>
                <a:lnTo>
                  <a:pt x="502" y="578"/>
                </a:lnTo>
                <a:close/>
                <a:moveTo>
                  <a:pt x="426" y="578"/>
                </a:moveTo>
                <a:lnTo>
                  <a:pt x="379" y="578"/>
                </a:lnTo>
                <a:lnTo>
                  <a:pt x="379" y="531"/>
                </a:lnTo>
                <a:lnTo>
                  <a:pt x="426" y="531"/>
                </a:lnTo>
                <a:lnTo>
                  <a:pt x="426" y="578"/>
                </a:lnTo>
                <a:close/>
                <a:moveTo>
                  <a:pt x="351" y="578"/>
                </a:moveTo>
                <a:lnTo>
                  <a:pt x="303" y="578"/>
                </a:lnTo>
                <a:lnTo>
                  <a:pt x="303" y="531"/>
                </a:lnTo>
                <a:lnTo>
                  <a:pt x="351" y="531"/>
                </a:lnTo>
                <a:lnTo>
                  <a:pt x="351" y="578"/>
                </a:lnTo>
                <a:close/>
                <a:moveTo>
                  <a:pt x="48" y="578"/>
                </a:moveTo>
                <a:lnTo>
                  <a:pt x="0" y="578"/>
                </a:lnTo>
                <a:lnTo>
                  <a:pt x="0" y="531"/>
                </a:lnTo>
                <a:lnTo>
                  <a:pt x="48" y="531"/>
                </a:lnTo>
                <a:lnTo>
                  <a:pt x="48" y="578"/>
                </a:lnTo>
                <a:close/>
                <a:moveTo>
                  <a:pt x="3306" y="502"/>
                </a:moveTo>
                <a:lnTo>
                  <a:pt x="3257" y="502"/>
                </a:lnTo>
                <a:lnTo>
                  <a:pt x="3257" y="455"/>
                </a:lnTo>
                <a:lnTo>
                  <a:pt x="3306" y="455"/>
                </a:lnTo>
                <a:lnTo>
                  <a:pt x="3306" y="502"/>
                </a:lnTo>
                <a:close/>
                <a:moveTo>
                  <a:pt x="3230" y="502"/>
                </a:moveTo>
                <a:lnTo>
                  <a:pt x="3181" y="502"/>
                </a:lnTo>
                <a:lnTo>
                  <a:pt x="3181" y="455"/>
                </a:lnTo>
                <a:lnTo>
                  <a:pt x="3230" y="455"/>
                </a:lnTo>
                <a:lnTo>
                  <a:pt x="3230" y="502"/>
                </a:lnTo>
                <a:close/>
                <a:moveTo>
                  <a:pt x="3155" y="502"/>
                </a:moveTo>
                <a:lnTo>
                  <a:pt x="3105" y="502"/>
                </a:lnTo>
                <a:lnTo>
                  <a:pt x="3105" y="455"/>
                </a:lnTo>
                <a:lnTo>
                  <a:pt x="3155" y="455"/>
                </a:lnTo>
                <a:lnTo>
                  <a:pt x="3155" y="502"/>
                </a:lnTo>
                <a:close/>
                <a:moveTo>
                  <a:pt x="3079" y="502"/>
                </a:moveTo>
                <a:lnTo>
                  <a:pt x="3029" y="502"/>
                </a:lnTo>
                <a:lnTo>
                  <a:pt x="3029" y="455"/>
                </a:lnTo>
                <a:lnTo>
                  <a:pt x="3079" y="455"/>
                </a:lnTo>
                <a:lnTo>
                  <a:pt x="3079" y="502"/>
                </a:lnTo>
                <a:close/>
                <a:moveTo>
                  <a:pt x="3003" y="502"/>
                </a:moveTo>
                <a:lnTo>
                  <a:pt x="2954" y="502"/>
                </a:lnTo>
                <a:lnTo>
                  <a:pt x="2954" y="455"/>
                </a:lnTo>
                <a:lnTo>
                  <a:pt x="3003" y="455"/>
                </a:lnTo>
                <a:lnTo>
                  <a:pt x="3003" y="502"/>
                </a:lnTo>
                <a:close/>
                <a:moveTo>
                  <a:pt x="2928" y="502"/>
                </a:moveTo>
                <a:lnTo>
                  <a:pt x="2878" y="502"/>
                </a:lnTo>
                <a:lnTo>
                  <a:pt x="2878" y="455"/>
                </a:lnTo>
                <a:lnTo>
                  <a:pt x="2928" y="455"/>
                </a:lnTo>
                <a:lnTo>
                  <a:pt x="2928" y="502"/>
                </a:lnTo>
                <a:close/>
                <a:moveTo>
                  <a:pt x="2852" y="502"/>
                </a:moveTo>
                <a:lnTo>
                  <a:pt x="2802" y="502"/>
                </a:lnTo>
                <a:lnTo>
                  <a:pt x="2802" y="455"/>
                </a:lnTo>
                <a:lnTo>
                  <a:pt x="2852" y="455"/>
                </a:lnTo>
                <a:lnTo>
                  <a:pt x="2852" y="502"/>
                </a:lnTo>
                <a:close/>
                <a:moveTo>
                  <a:pt x="2776" y="502"/>
                </a:moveTo>
                <a:lnTo>
                  <a:pt x="2726" y="502"/>
                </a:lnTo>
                <a:lnTo>
                  <a:pt x="2726" y="455"/>
                </a:lnTo>
                <a:lnTo>
                  <a:pt x="2776" y="455"/>
                </a:lnTo>
                <a:lnTo>
                  <a:pt x="2776" y="502"/>
                </a:lnTo>
                <a:close/>
                <a:moveTo>
                  <a:pt x="2700" y="502"/>
                </a:moveTo>
                <a:lnTo>
                  <a:pt x="2651" y="502"/>
                </a:lnTo>
                <a:lnTo>
                  <a:pt x="2651" y="455"/>
                </a:lnTo>
                <a:lnTo>
                  <a:pt x="2700" y="455"/>
                </a:lnTo>
                <a:lnTo>
                  <a:pt x="2700" y="502"/>
                </a:lnTo>
                <a:close/>
                <a:moveTo>
                  <a:pt x="2622" y="502"/>
                </a:moveTo>
                <a:lnTo>
                  <a:pt x="2575" y="502"/>
                </a:lnTo>
                <a:lnTo>
                  <a:pt x="2575" y="455"/>
                </a:lnTo>
                <a:lnTo>
                  <a:pt x="2622" y="455"/>
                </a:lnTo>
                <a:lnTo>
                  <a:pt x="2622" y="502"/>
                </a:lnTo>
                <a:close/>
                <a:moveTo>
                  <a:pt x="2547" y="502"/>
                </a:moveTo>
                <a:lnTo>
                  <a:pt x="2499" y="502"/>
                </a:lnTo>
                <a:lnTo>
                  <a:pt x="2499" y="455"/>
                </a:lnTo>
                <a:lnTo>
                  <a:pt x="2547" y="455"/>
                </a:lnTo>
                <a:lnTo>
                  <a:pt x="2547" y="502"/>
                </a:lnTo>
                <a:close/>
                <a:moveTo>
                  <a:pt x="2471" y="502"/>
                </a:moveTo>
                <a:lnTo>
                  <a:pt x="2424" y="502"/>
                </a:lnTo>
                <a:lnTo>
                  <a:pt x="2424" y="455"/>
                </a:lnTo>
                <a:lnTo>
                  <a:pt x="2471" y="455"/>
                </a:lnTo>
                <a:lnTo>
                  <a:pt x="2471" y="502"/>
                </a:lnTo>
                <a:close/>
                <a:moveTo>
                  <a:pt x="2395" y="502"/>
                </a:moveTo>
                <a:lnTo>
                  <a:pt x="2348" y="502"/>
                </a:lnTo>
                <a:lnTo>
                  <a:pt x="2348" y="455"/>
                </a:lnTo>
                <a:lnTo>
                  <a:pt x="2395" y="455"/>
                </a:lnTo>
                <a:lnTo>
                  <a:pt x="2395" y="502"/>
                </a:lnTo>
                <a:close/>
                <a:moveTo>
                  <a:pt x="2319" y="502"/>
                </a:moveTo>
                <a:lnTo>
                  <a:pt x="2272" y="502"/>
                </a:lnTo>
                <a:lnTo>
                  <a:pt x="2272" y="455"/>
                </a:lnTo>
                <a:lnTo>
                  <a:pt x="2319" y="455"/>
                </a:lnTo>
                <a:lnTo>
                  <a:pt x="2319" y="502"/>
                </a:lnTo>
                <a:close/>
                <a:moveTo>
                  <a:pt x="2244" y="502"/>
                </a:moveTo>
                <a:lnTo>
                  <a:pt x="2196" y="502"/>
                </a:lnTo>
                <a:lnTo>
                  <a:pt x="2196" y="455"/>
                </a:lnTo>
                <a:lnTo>
                  <a:pt x="2244" y="455"/>
                </a:lnTo>
                <a:lnTo>
                  <a:pt x="2244" y="502"/>
                </a:lnTo>
                <a:close/>
                <a:moveTo>
                  <a:pt x="2168" y="502"/>
                </a:moveTo>
                <a:lnTo>
                  <a:pt x="2121" y="502"/>
                </a:lnTo>
                <a:lnTo>
                  <a:pt x="2121" y="455"/>
                </a:lnTo>
                <a:lnTo>
                  <a:pt x="2168" y="455"/>
                </a:lnTo>
                <a:lnTo>
                  <a:pt x="2168" y="502"/>
                </a:lnTo>
                <a:close/>
                <a:moveTo>
                  <a:pt x="2092" y="502"/>
                </a:moveTo>
                <a:lnTo>
                  <a:pt x="2045" y="502"/>
                </a:lnTo>
                <a:lnTo>
                  <a:pt x="2045" y="455"/>
                </a:lnTo>
                <a:lnTo>
                  <a:pt x="2092" y="455"/>
                </a:lnTo>
                <a:lnTo>
                  <a:pt x="2092" y="502"/>
                </a:lnTo>
                <a:close/>
                <a:moveTo>
                  <a:pt x="2016" y="502"/>
                </a:moveTo>
                <a:lnTo>
                  <a:pt x="1969" y="502"/>
                </a:lnTo>
                <a:lnTo>
                  <a:pt x="1969" y="455"/>
                </a:lnTo>
                <a:lnTo>
                  <a:pt x="2016" y="455"/>
                </a:lnTo>
                <a:lnTo>
                  <a:pt x="2016" y="502"/>
                </a:lnTo>
                <a:close/>
                <a:moveTo>
                  <a:pt x="1941" y="502"/>
                </a:moveTo>
                <a:lnTo>
                  <a:pt x="1893" y="502"/>
                </a:lnTo>
                <a:lnTo>
                  <a:pt x="1893" y="455"/>
                </a:lnTo>
                <a:lnTo>
                  <a:pt x="1941" y="455"/>
                </a:lnTo>
                <a:lnTo>
                  <a:pt x="1941" y="502"/>
                </a:lnTo>
                <a:close/>
                <a:moveTo>
                  <a:pt x="1789" y="502"/>
                </a:moveTo>
                <a:lnTo>
                  <a:pt x="1742" y="502"/>
                </a:lnTo>
                <a:lnTo>
                  <a:pt x="1742" y="455"/>
                </a:lnTo>
                <a:lnTo>
                  <a:pt x="1789" y="455"/>
                </a:lnTo>
                <a:lnTo>
                  <a:pt x="1789" y="502"/>
                </a:lnTo>
                <a:close/>
                <a:moveTo>
                  <a:pt x="1714" y="502"/>
                </a:moveTo>
                <a:lnTo>
                  <a:pt x="1666" y="502"/>
                </a:lnTo>
                <a:lnTo>
                  <a:pt x="1666" y="455"/>
                </a:lnTo>
                <a:lnTo>
                  <a:pt x="1714" y="455"/>
                </a:lnTo>
                <a:lnTo>
                  <a:pt x="1714" y="502"/>
                </a:lnTo>
                <a:close/>
                <a:moveTo>
                  <a:pt x="1562" y="502"/>
                </a:moveTo>
                <a:lnTo>
                  <a:pt x="1515" y="502"/>
                </a:lnTo>
                <a:lnTo>
                  <a:pt x="1515" y="455"/>
                </a:lnTo>
                <a:lnTo>
                  <a:pt x="1562" y="455"/>
                </a:lnTo>
                <a:lnTo>
                  <a:pt x="1562" y="502"/>
                </a:lnTo>
                <a:close/>
                <a:moveTo>
                  <a:pt x="1184" y="502"/>
                </a:moveTo>
                <a:lnTo>
                  <a:pt x="1136" y="502"/>
                </a:lnTo>
                <a:lnTo>
                  <a:pt x="1136" y="455"/>
                </a:lnTo>
                <a:lnTo>
                  <a:pt x="1184" y="455"/>
                </a:lnTo>
                <a:lnTo>
                  <a:pt x="1184" y="502"/>
                </a:lnTo>
                <a:close/>
                <a:moveTo>
                  <a:pt x="956" y="502"/>
                </a:moveTo>
                <a:lnTo>
                  <a:pt x="909" y="502"/>
                </a:lnTo>
                <a:lnTo>
                  <a:pt x="909" y="455"/>
                </a:lnTo>
                <a:lnTo>
                  <a:pt x="956" y="455"/>
                </a:lnTo>
                <a:lnTo>
                  <a:pt x="956" y="502"/>
                </a:lnTo>
                <a:close/>
                <a:moveTo>
                  <a:pt x="881" y="502"/>
                </a:moveTo>
                <a:lnTo>
                  <a:pt x="833" y="502"/>
                </a:lnTo>
                <a:lnTo>
                  <a:pt x="833" y="455"/>
                </a:lnTo>
                <a:lnTo>
                  <a:pt x="881" y="455"/>
                </a:lnTo>
                <a:lnTo>
                  <a:pt x="881" y="502"/>
                </a:lnTo>
                <a:close/>
                <a:moveTo>
                  <a:pt x="729" y="502"/>
                </a:moveTo>
                <a:lnTo>
                  <a:pt x="682" y="502"/>
                </a:lnTo>
                <a:lnTo>
                  <a:pt x="682" y="455"/>
                </a:lnTo>
                <a:lnTo>
                  <a:pt x="729" y="455"/>
                </a:lnTo>
                <a:lnTo>
                  <a:pt x="729" y="502"/>
                </a:lnTo>
                <a:close/>
                <a:moveTo>
                  <a:pt x="653" y="502"/>
                </a:moveTo>
                <a:lnTo>
                  <a:pt x="606" y="502"/>
                </a:lnTo>
                <a:lnTo>
                  <a:pt x="606" y="455"/>
                </a:lnTo>
                <a:lnTo>
                  <a:pt x="653" y="455"/>
                </a:lnTo>
                <a:lnTo>
                  <a:pt x="653" y="502"/>
                </a:lnTo>
                <a:close/>
                <a:moveTo>
                  <a:pt x="578" y="502"/>
                </a:moveTo>
                <a:lnTo>
                  <a:pt x="530" y="502"/>
                </a:lnTo>
                <a:lnTo>
                  <a:pt x="530" y="455"/>
                </a:lnTo>
                <a:lnTo>
                  <a:pt x="578" y="455"/>
                </a:lnTo>
                <a:lnTo>
                  <a:pt x="578" y="502"/>
                </a:lnTo>
                <a:close/>
                <a:moveTo>
                  <a:pt x="502" y="502"/>
                </a:moveTo>
                <a:lnTo>
                  <a:pt x="455" y="502"/>
                </a:lnTo>
                <a:lnTo>
                  <a:pt x="455" y="455"/>
                </a:lnTo>
                <a:lnTo>
                  <a:pt x="502" y="455"/>
                </a:lnTo>
                <a:lnTo>
                  <a:pt x="502" y="502"/>
                </a:lnTo>
                <a:close/>
                <a:moveTo>
                  <a:pt x="426" y="502"/>
                </a:moveTo>
                <a:lnTo>
                  <a:pt x="379" y="502"/>
                </a:lnTo>
                <a:lnTo>
                  <a:pt x="379" y="455"/>
                </a:lnTo>
                <a:lnTo>
                  <a:pt x="426" y="455"/>
                </a:lnTo>
                <a:lnTo>
                  <a:pt x="426" y="502"/>
                </a:lnTo>
                <a:close/>
                <a:moveTo>
                  <a:pt x="351" y="502"/>
                </a:moveTo>
                <a:lnTo>
                  <a:pt x="303" y="502"/>
                </a:lnTo>
                <a:lnTo>
                  <a:pt x="303" y="455"/>
                </a:lnTo>
                <a:lnTo>
                  <a:pt x="351" y="455"/>
                </a:lnTo>
                <a:lnTo>
                  <a:pt x="351" y="502"/>
                </a:lnTo>
                <a:close/>
                <a:moveTo>
                  <a:pt x="275" y="502"/>
                </a:moveTo>
                <a:lnTo>
                  <a:pt x="227" y="502"/>
                </a:lnTo>
                <a:lnTo>
                  <a:pt x="227" y="455"/>
                </a:lnTo>
                <a:lnTo>
                  <a:pt x="275" y="455"/>
                </a:lnTo>
                <a:lnTo>
                  <a:pt x="275" y="502"/>
                </a:lnTo>
                <a:close/>
                <a:moveTo>
                  <a:pt x="123" y="502"/>
                </a:moveTo>
                <a:lnTo>
                  <a:pt x="76" y="502"/>
                </a:lnTo>
                <a:lnTo>
                  <a:pt x="76" y="455"/>
                </a:lnTo>
                <a:lnTo>
                  <a:pt x="123" y="455"/>
                </a:lnTo>
                <a:lnTo>
                  <a:pt x="123" y="502"/>
                </a:lnTo>
                <a:close/>
                <a:moveTo>
                  <a:pt x="3458" y="426"/>
                </a:moveTo>
                <a:lnTo>
                  <a:pt x="3408" y="426"/>
                </a:lnTo>
                <a:lnTo>
                  <a:pt x="3408" y="379"/>
                </a:lnTo>
                <a:lnTo>
                  <a:pt x="3458" y="379"/>
                </a:lnTo>
                <a:lnTo>
                  <a:pt x="3458" y="426"/>
                </a:lnTo>
                <a:close/>
                <a:moveTo>
                  <a:pt x="3382" y="426"/>
                </a:moveTo>
                <a:lnTo>
                  <a:pt x="3332" y="426"/>
                </a:lnTo>
                <a:lnTo>
                  <a:pt x="3332" y="379"/>
                </a:lnTo>
                <a:lnTo>
                  <a:pt x="3382" y="379"/>
                </a:lnTo>
                <a:lnTo>
                  <a:pt x="3382" y="426"/>
                </a:lnTo>
                <a:close/>
                <a:moveTo>
                  <a:pt x="3306" y="426"/>
                </a:moveTo>
                <a:lnTo>
                  <a:pt x="3257" y="426"/>
                </a:lnTo>
                <a:lnTo>
                  <a:pt x="3257" y="379"/>
                </a:lnTo>
                <a:lnTo>
                  <a:pt x="3306" y="379"/>
                </a:lnTo>
                <a:lnTo>
                  <a:pt x="3306" y="426"/>
                </a:lnTo>
                <a:close/>
                <a:moveTo>
                  <a:pt x="3230" y="426"/>
                </a:moveTo>
                <a:lnTo>
                  <a:pt x="3181" y="426"/>
                </a:lnTo>
                <a:lnTo>
                  <a:pt x="3181" y="379"/>
                </a:lnTo>
                <a:lnTo>
                  <a:pt x="3230" y="379"/>
                </a:lnTo>
                <a:lnTo>
                  <a:pt x="3230" y="426"/>
                </a:lnTo>
                <a:close/>
                <a:moveTo>
                  <a:pt x="3155" y="426"/>
                </a:moveTo>
                <a:lnTo>
                  <a:pt x="3105" y="426"/>
                </a:lnTo>
                <a:lnTo>
                  <a:pt x="3105" y="379"/>
                </a:lnTo>
                <a:lnTo>
                  <a:pt x="3155" y="379"/>
                </a:lnTo>
                <a:lnTo>
                  <a:pt x="3155" y="426"/>
                </a:lnTo>
                <a:close/>
                <a:moveTo>
                  <a:pt x="3079" y="426"/>
                </a:moveTo>
                <a:lnTo>
                  <a:pt x="3029" y="426"/>
                </a:lnTo>
                <a:lnTo>
                  <a:pt x="3029" y="379"/>
                </a:lnTo>
                <a:lnTo>
                  <a:pt x="3079" y="379"/>
                </a:lnTo>
                <a:lnTo>
                  <a:pt x="3079" y="426"/>
                </a:lnTo>
                <a:close/>
                <a:moveTo>
                  <a:pt x="3003" y="426"/>
                </a:moveTo>
                <a:lnTo>
                  <a:pt x="2954" y="426"/>
                </a:lnTo>
                <a:lnTo>
                  <a:pt x="2954" y="379"/>
                </a:lnTo>
                <a:lnTo>
                  <a:pt x="3003" y="379"/>
                </a:lnTo>
                <a:lnTo>
                  <a:pt x="3003" y="426"/>
                </a:lnTo>
                <a:close/>
                <a:moveTo>
                  <a:pt x="2928" y="426"/>
                </a:moveTo>
                <a:lnTo>
                  <a:pt x="2878" y="426"/>
                </a:lnTo>
                <a:lnTo>
                  <a:pt x="2878" y="379"/>
                </a:lnTo>
                <a:lnTo>
                  <a:pt x="2928" y="379"/>
                </a:lnTo>
                <a:lnTo>
                  <a:pt x="2928" y="426"/>
                </a:lnTo>
                <a:close/>
                <a:moveTo>
                  <a:pt x="2852" y="426"/>
                </a:moveTo>
                <a:lnTo>
                  <a:pt x="2802" y="426"/>
                </a:lnTo>
                <a:lnTo>
                  <a:pt x="2802" y="379"/>
                </a:lnTo>
                <a:lnTo>
                  <a:pt x="2852" y="379"/>
                </a:lnTo>
                <a:lnTo>
                  <a:pt x="2852" y="426"/>
                </a:lnTo>
                <a:close/>
                <a:moveTo>
                  <a:pt x="2776" y="426"/>
                </a:moveTo>
                <a:lnTo>
                  <a:pt x="2726" y="426"/>
                </a:lnTo>
                <a:lnTo>
                  <a:pt x="2726" y="379"/>
                </a:lnTo>
                <a:lnTo>
                  <a:pt x="2776" y="379"/>
                </a:lnTo>
                <a:lnTo>
                  <a:pt x="2776" y="426"/>
                </a:lnTo>
                <a:close/>
                <a:moveTo>
                  <a:pt x="2700" y="426"/>
                </a:moveTo>
                <a:lnTo>
                  <a:pt x="2651" y="426"/>
                </a:lnTo>
                <a:lnTo>
                  <a:pt x="2651" y="379"/>
                </a:lnTo>
                <a:lnTo>
                  <a:pt x="2700" y="379"/>
                </a:lnTo>
                <a:lnTo>
                  <a:pt x="2700" y="426"/>
                </a:lnTo>
                <a:close/>
                <a:moveTo>
                  <a:pt x="2622" y="426"/>
                </a:moveTo>
                <a:lnTo>
                  <a:pt x="2575" y="426"/>
                </a:lnTo>
                <a:lnTo>
                  <a:pt x="2575" y="379"/>
                </a:lnTo>
                <a:lnTo>
                  <a:pt x="2622" y="379"/>
                </a:lnTo>
                <a:lnTo>
                  <a:pt x="2622" y="426"/>
                </a:lnTo>
                <a:close/>
                <a:moveTo>
                  <a:pt x="2547" y="426"/>
                </a:moveTo>
                <a:lnTo>
                  <a:pt x="2499" y="426"/>
                </a:lnTo>
                <a:lnTo>
                  <a:pt x="2499" y="379"/>
                </a:lnTo>
                <a:lnTo>
                  <a:pt x="2547" y="379"/>
                </a:lnTo>
                <a:lnTo>
                  <a:pt x="2547" y="426"/>
                </a:lnTo>
                <a:close/>
                <a:moveTo>
                  <a:pt x="2471" y="426"/>
                </a:moveTo>
                <a:lnTo>
                  <a:pt x="2424" y="426"/>
                </a:lnTo>
                <a:lnTo>
                  <a:pt x="2424" y="379"/>
                </a:lnTo>
                <a:lnTo>
                  <a:pt x="2471" y="379"/>
                </a:lnTo>
                <a:lnTo>
                  <a:pt x="2471" y="426"/>
                </a:lnTo>
                <a:close/>
                <a:moveTo>
                  <a:pt x="2395" y="426"/>
                </a:moveTo>
                <a:lnTo>
                  <a:pt x="2348" y="426"/>
                </a:lnTo>
                <a:lnTo>
                  <a:pt x="2348" y="379"/>
                </a:lnTo>
                <a:lnTo>
                  <a:pt x="2395" y="379"/>
                </a:lnTo>
                <a:lnTo>
                  <a:pt x="2395" y="426"/>
                </a:lnTo>
                <a:close/>
                <a:moveTo>
                  <a:pt x="2319" y="426"/>
                </a:moveTo>
                <a:lnTo>
                  <a:pt x="2272" y="426"/>
                </a:lnTo>
                <a:lnTo>
                  <a:pt x="2272" y="379"/>
                </a:lnTo>
                <a:lnTo>
                  <a:pt x="2319" y="379"/>
                </a:lnTo>
                <a:lnTo>
                  <a:pt x="2319" y="426"/>
                </a:lnTo>
                <a:close/>
                <a:moveTo>
                  <a:pt x="2244" y="426"/>
                </a:moveTo>
                <a:lnTo>
                  <a:pt x="2196" y="426"/>
                </a:lnTo>
                <a:lnTo>
                  <a:pt x="2196" y="379"/>
                </a:lnTo>
                <a:lnTo>
                  <a:pt x="2244" y="379"/>
                </a:lnTo>
                <a:lnTo>
                  <a:pt x="2244" y="426"/>
                </a:lnTo>
                <a:close/>
                <a:moveTo>
                  <a:pt x="2168" y="426"/>
                </a:moveTo>
                <a:lnTo>
                  <a:pt x="2121" y="426"/>
                </a:lnTo>
                <a:lnTo>
                  <a:pt x="2121" y="379"/>
                </a:lnTo>
                <a:lnTo>
                  <a:pt x="2168" y="379"/>
                </a:lnTo>
                <a:lnTo>
                  <a:pt x="2168" y="426"/>
                </a:lnTo>
                <a:close/>
                <a:moveTo>
                  <a:pt x="2092" y="426"/>
                </a:moveTo>
                <a:lnTo>
                  <a:pt x="2045" y="426"/>
                </a:lnTo>
                <a:lnTo>
                  <a:pt x="2045" y="379"/>
                </a:lnTo>
                <a:lnTo>
                  <a:pt x="2092" y="379"/>
                </a:lnTo>
                <a:lnTo>
                  <a:pt x="2092" y="426"/>
                </a:lnTo>
                <a:close/>
                <a:moveTo>
                  <a:pt x="2016" y="426"/>
                </a:moveTo>
                <a:lnTo>
                  <a:pt x="1969" y="426"/>
                </a:lnTo>
                <a:lnTo>
                  <a:pt x="1969" y="379"/>
                </a:lnTo>
                <a:lnTo>
                  <a:pt x="2016" y="379"/>
                </a:lnTo>
                <a:lnTo>
                  <a:pt x="2016" y="426"/>
                </a:lnTo>
                <a:close/>
                <a:moveTo>
                  <a:pt x="1941" y="426"/>
                </a:moveTo>
                <a:lnTo>
                  <a:pt x="1893" y="426"/>
                </a:lnTo>
                <a:lnTo>
                  <a:pt x="1893" y="379"/>
                </a:lnTo>
                <a:lnTo>
                  <a:pt x="1941" y="379"/>
                </a:lnTo>
                <a:lnTo>
                  <a:pt x="1941" y="426"/>
                </a:lnTo>
                <a:close/>
                <a:moveTo>
                  <a:pt x="1865" y="426"/>
                </a:moveTo>
                <a:lnTo>
                  <a:pt x="1818" y="426"/>
                </a:lnTo>
                <a:lnTo>
                  <a:pt x="1818" y="379"/>
                </a:lnTo>
                <a:lnTo>
                  <a:pt x="1865" y="379"/>
                </a:lnTo>
                <a:lnTo>
                  <a:pt x="1865" y="426"/>
                </a:lnTo>
                <a:close/>
                <a:moveTo>
                  <a:pt x="1789" y="426"/>
                </a:moveTo>
                <a:lnTo>
                  <a:pt x="1742" y="426"/>
                </a:lnTo>
                <a:lnTo>
                  <a:pt x="1742" y="379"/>
                </a:lnTo>
                <a:lnTo>
                  <a:pt x="1789" y="379"/>
                </a:lnTo>
                <a:lnTo>
                  <a:pt x="1789" y="426"/>
                </a:lnTo>
                <a:close/>
                <a:moveTo>
                  <a:pt x="1486" y="426"/>
                </a:moveTo>
                <a:lnTo>
                  <a:pt x="1439" y="426"/>
                </a:lnTo>
                <a:lnTo>
                  <a:pt x="1439" y="379"/>
                </a:lnTo>
                <a:lnTo>
                  <a:pt x="1486" y="379"/>
                </a:lnTo>
                <a:lnTo>
                  <a:pt x="1486" y="426"/>
                </a:lnTo>
                <a:close/>
                <a:moveTo>
                  <a:pt x="1411" y="426"/>
                </a:moveTo>
                <a:lnTo>
                  <a:pt x="1363" y="426"/>
                </a:lnTo>
                <a:lnTo>
                  <a:pt x="1363" y="379"/>
                </a:lnTo>
                <a:lnTo>
                  <a:pt x="1411" y="379"/>
                </a:lnTo>
                <a:lnTo>
                  <a:pt x="1411" y="426"/>
                </a:lnTo>
                <a:close/>
                <a:moveTo>
                  <a:pt x="1259" y="426"/>
                </a:moveTo>
                <a:lnTo>
                  <a:pt x="1212" y="426"/>
                </a:lnTo>
                <a:lnTo>
                  <a:pt x="1212" y="379"/>
                </a:lnTo>
                <a:lnTo>
                  <a:pt x="1259" y="379"/>
                </a:lnTo>
                <a:lnTo>
                  <a:pt x="1259" y="426"/>
                </a:lnTo>
                <a:close/>
                <a:moveTo>
                  <a:pt x="1184" y="426"/>
                </a:moveTo>
                <a:lnTo>
                  <a:pt x="1136" y="426"/>
                </a:lnTo>
                <a:lnTo>
                  <a:pt x="1136" y="379"/>
                </a:lnTo>
                <a:lnTo>
                  <a:pt x="1184" y="379"/>
                </a:lnTo>
                <a:lnTo>
                  <a:pt x="1184" y="426"/>
                </a:lnTo>
                <a:close/>
                <a:moveTo>
                  <a:pt x="956" y="426"/>
                </a:moveTo>
                <a:lnTo>
                  <a:pt x="909" y="426"/>
                </a:lnTo>
                <a:lnTo>
                  <a:pt x="909" y="379"/>
                </a:lnTo>
                <a:lnTo>
                  <a:pt x="956" y="379"/>
                </a:lnTo>
                <a:lnTo>
                  <a:pt x="956" y="426"/>
                </a:lnTo>
                <a:close/>
                <a:moveTo>
                  <a:pt x="881" y="426"/>
                </a:moveTo>
                <a:lnTo>
                  <a:pt x="833" y="426"/>
                </a:lnTo>
                <a:lnTo>
                  <a:pt x="833" y="379"/>
                </a:lnTo>
                <a:lnTo>
                  <a:pt x="881" y="379"/>
                </a:lnTo>
                <a:lnTo>
                  <a:pt x="881" y="426"/>
                </a:lnTo>
                <a:close/>
                <a:moveTo>
                  <a:pt x="805" y="426"/>
                </a:moveTo>
                <a:lnTo>
                  <a:pt x="758" y="426"/>
                </a:lnTo>
                <a:lnTo>
                  <a:pt x="758" y="379"/>
                </a:lnTo>
                <a:lnTo>
                  <a:pt x="805" y="379"/>
                </a:lnTo>
                <a:lnTo>
                  <a:pt x="805" y="426"/>
                </a:lnTo>
                <a:close/>
                <a:moveTo>
                  <a:pt x="729" y="426"/>
                </a:moveTo>
                <a:lnTo>
                  <a:pt x="682" y="426"/>
                </a:lnTo>
                <a:lnTo>
                  <a:pt x="682" y="379"/>
                </a:lnTo>
                <a:lnTo>
                  <a:pt x="729" y="379"/>
                </a:lnTo>
                <a:lnTo>
                  <a:pt x="729" y="426"/>
                </a:lnTo>
                <a:close/>
                <a:moveTo>
                  <a:pt x="653" y="426"/>
                </a:moveTo>
                <a:lnTo>
                  <a:pt x="606" y="426"/>
                </a:lnTo>
                <a:lnTo>
                  <a:pt x="606" y="379"/>
                </a:lnTo>
                <a:lnTo>
                  <a:pt x="653" y="379"/>
                </a:lnTo>
                <a:lnTo>
                  <a:pt x="653" y="426"/>
                </a:lnTo>
                <a:close/>
                <a:moveTo>
                  <a:pt x="578" y="426"/>
                </a:moveTo>
                <a:lnTo>
                  <a:pt x="530" y="426"/>
                </a:lnTo>
                <a:lnTo>
                  <a:pt x="530" y="379"/>
                </a:lnTo>
                <a:lnTo>
                  <a:pt x="578" y="379"/>
                </a:lnTo>
                <a:lnTo>
                  <a:pt x="578" y="426"/>
                </a:lnTo>
                <a:close/>
                <a:moveTo>
                  <a:pt x="502" y="426"/>
                </a:moveTo>
                <a:lnTo>
                  <a:pt x="455" y="426"/>
                </a:lnTo>
                <a:lnTo>
                  <a:pt x="455" y="379"/>
                </a:lnTo>
                <a:lnTo>
                  <a:pt x="502" y="379"/>
                </a:lnTo>
                <a:lnTo>
                  <a:pt x="502" y="426"/>
                </a:lnTo>
                <a:close/>
                <a:moveTo>
                  <a:pt x="426" y="426"/>
                </a:moveTo>
                <a:lnTo>
                  <a:pt x="379" y="426"/>
                </a:lnTo>
                <a:lnTo>
                  <a:pt x="379" y="379"/>
                </a:lnTo>
                <a:lnTo>
                  <a:pt x="426" y="379"/>
                </a:lnTo>
                <a:lnTo>
                  <a:pt x="426" y="426"/>
                </a:lnTo>
                <a:close/>
                <a:moveTo>
                  <a:pt x="351" y="426"/>
                </a:moveTo>
                <a:lnTo>
                  <a:pt x="303" y="426"/>
                </a:lnTo>
                <a:lnTo>
                  <a:pt x="303" y="379"/>
                </a:lnTo>
                <a:lnTo>
                  <a:pt x="351" y="379"/>
                </a:lnTo>
                <a:lnTo>
                  <a:pt x="351" y="426"/>
                </a:lnTo>
                <a:close/>
                <a:moveTo>
                  <a:pt x="275" y="426"/>
                </a:moveTo>
                <a:lnTo>
                  <a:pt x="227" y="426"/>
                </a:lnTo>
                <a:lnTo>
                  <a:pt x="227" y="379"/>
                </a:lnTo>
                <a:lnTo>
                  <a:pt x="275" y="379"/>
                </a:lnTo>
                <a:lnTo>
                  <a:pt x="275" y="426"/>
                </a:lnTo>
                <a:close/>
                <a:moveTo>
                  <a:pt x="199" y="426"/>
                </a:moveTo>
                <a:lnTo>
                  <a:pt x="152" y="426"/>
                </a:lnTo>
                <a:lnTo>
                  <a:pt x="152" y="379"/>
                </a:lnTo>
                <a:lnTo>
                  <a:pt x="199" y="379"/>
                </a:lnTo>
                <a:lnTo>
                  <a:pt x="199" y="426"/>
                </a:lnTo>
                <a:close/>
                <a:moveTo>
                  <a:pt x="123" y="426"/>
                </a:moveTo>
                <a:lnTo>
                  <a:pt x="76" y="426"/>
                </a:lnTo>
                <a:lnTo>
                  <a:pt x="76" y="379"/>
                </a:lnTo>
                <a:lnTo>
                  <a:pt x="123" y="379"/>
                </a:lnTo>
                <a:lnTo>
                  <a:pt x="123" y="426"/>
                </a:lnTo>
                <a:close/>
                <a:moveTo>
                  <a:pt x="48" y="426"/>
                </a:moveTo>
                <a:lnTo>
                  <a:pt x="0" y="426"/>
                </a:lnTo>
                <a:lnTo>
                  <a:pt x="0" y="379"/>
                </a:lnTo>
                <a:lnTo>
                  <a:pt x="48" y="379"/>
                </a:lnTo>
                <a:lnTo>
                  <a:pt x="48" y="426"/>
                </a:lnTo>
                <a:close/>
                <a:moveTo>
                  <a:pt x="3382" y="351"/>
                </a:moveTo>
                <a:lnTo>
                  <a:pt x="3332" y="351"/>
                </a:lnTo>
                <a:lnTo>
                  <a:pt x="3332" y="303"/>
                </a:lnTo>
                <a:lnTo>
                  <a:pt x="3382" y="303"/>
                </a:lnTo>
                <a:lnTo>
                  <a:pt x="3382" y="351"/>
                </a:lnTo>
                <a:close/>
                <a:moveTo>
                  <a:pt x="3306" y="351"/>
                </a:moveTo>
                <a:lnTo>
                  <a:pt x="3257" y="351"/>
                </a:lnTo>
                <a:lnTo>
                  <a:pt x="3257" y="303"/>
                </a:lnTo>
                <a:lnTo>
                  <a:pt x="3306" y="303"/>
                </a:lnTo>
                <a:lnTo>
                  <a:pt x="3306" y="351"/>
                </a:lnTo>
                <a:close/>
                <a:moveTo>
                  <a:pt x="3230" y="351"/>
                </a:moveTo>
                <a:lnTo>
                  <a:pt x="3181" y="351"/>
                </a:lnTo>
                <a:lnTo>
                  <a:pt x="3181" y="303"/>
                </a:lnTo>
                <a:lnTo>
                  <a:pt x="3230" y="303"/>
                </a:lnTo>
                <a:lnTo>
                  <a:pt x="3230" y="351"/>
                </a:lnTo>
                <a:close/>
                <a:moveTo>
                  <a:pt x="3155" y="351"/>
                </a:moveTo>
                <a:lnTo>
                  <a:pt x="3105" y="351"/>
                </a:lnTo>
                <a:lnTo>
                  <a:pt x="3105" y="303"/>
                </a:lnTo>
                <a:lnTo>
                  <a:pt x="3155" y="303"/>
                </a:lnTo>
                <a:lnTo>
                  <a:pt x="3155" y="351"/>
                </a:lnTo>
                <a:close/>
                <a:moveTo>
                  <a:pt x="3079" y="351"/>
                </a:moveTo>
                <a:lnTo>
                  <a:pt x="3029" y="351"/>
                </a:lnTo>
                <a:lnTo>
                  <a:pt x="3029" y="303"/>
                </a:lnTo>
                <a:lnTo>
                  <a:pt x="3079" y="303"/>
                </a:lnTo>
                <a:lnTo>
                  <a:pt x="3079" y="351"/>
                </a:lnTo>
                <a:close/>
                <a:moveTo>
                  <a:pt x="3003" y="351"/>
                </a:moveTo>
                <a:lnTo>
                  <a:pt x="2954" y="351"/>
                </a:lnTo>
                <a:lnTo>
                  <a:pt x="2954" y="303"/>
                </a:lnTo>
                <a:lnTo>
                  <a:pt x="3003" y="303"/>
                </a:lnTo>
                <a:lnTo>
                  <a:pt x="3003" y="351"/>
                </a:lnTo>
                <a:close/>
                <a:moveTo>
                  <a:pt x="2928" y="351"/>
                </a:moveTo>
                <a:lnTo>
                  <a:pt x="2878" y="351"/>
                </a:lnTo>
                <a:lnTo>
                  <a:pt x="2878" y="303"/>
                </a:lnTo>
                <a:lnTo>
                  <a:pt x="2928" y="303"/>
                </a:lnTo>
                <a:lnTo>
                  <a:pt x="2928" y="351"/>
                </a:lnTo>
                <a:close/>
                <a:moveTo>
                  <a:pt x="2852" y="351"/>
                </a:moveTo>
                <a:lnTo>
                  <a:pt x="2802" y="351"/>
                </a:lnTo>
                <a:lnTo>
                  <a:pt x="2802" y="303"/>
                </a:lnTo>
                <a:lnTo>
                  <a:pt x="2852" y="303"/>
                </a:lnTo>
                <a:lnTo>
                  <a:pt x="2852" y="351"/>
                </a:lnTo>
                <a:close/>
                <a:moveTo>
                  <a:pt x="2776" y="351"/>
                </a:moveTo>
                <a:lnTo>
                  <a:pt x="2726" y="351"/>
                </a:lnTo>
                <a:lnTo>
                  <a:pt x="2726" y="303"/>
                </a:lnTo>
                <a:lnTo>
                  <a:pt x="2776" y="303"/>
                </a:lnTo>
                <a:lnTo>
                  <a:pt x="2776" y="351"/>
                </a:lnTo>
                <a:close/>
                <a:moveTo>
                  <a:pt x="2700" y="351"/>
                </a:moveTo>
                <a:lnTo>
                  <a:pt x="2651" y="351"/>
                </a:lnTo>
                <a:lnTo>
                  <a:pt x="2651" y="303"/>
                </a:lnTo>
                <a:lnTo>
                  <a:pt x="2700" y="303"/>
                </a:lnTo>
                <a:lnTo>
                  <a:pt x="2700" y="351"/>
                </a:lnTo>
                <a:close/>
                <a:moveTo>
                  <a:pt x="2622" y="351"/>
                </a:moveTo>
                <a:lnTo>
                  <a:pt x="2575" y="351"/>
                </a:lnTo>
                <a:lnTo>
                  <a:pt x="2575" y="303"/>
                </a:lnTo>
                <a:lnTo>
                  <a:pt x="2622" y="303"/>
                </a:lnTo>
                <a:lnTo>
                  <a:pt x="2622" y="351"/>
                </a:lnTo>
                <a:close/>
                <a:moveTo>
                  <a:pt x="2547" y="351"/>
                </a:moveTo>
                <a:lnTo>
                  <a:pt x="2499" y="351"/>
                </a:lnTo>
                <a:lnTo>
                  <a:pt x="2499" y="303"/>
                </a:lnTo>
                <a:lnTo>
                  <a:pt x="2547" y="303"/>
                </a:lnTo>
                <a:lnTo>
                  <a:pt x="2547" y="351"/>
                </a:lnTo>
                <a:close/>
                <a:moveTo>
                  <a:pt x="2471" y="351"/>
                </a:moveTo>
                <a:lnTo>
                  <a:pt x="2424" y="351"/>
                </a:lnTo>
                <a:lnTo>
                  <a:pt x="2424" y="303"/>
                </a:lnTo>
                <a:lnTo>
                  <a:pt x="2471" y="303"/>
                </a:lnTo>
                <a:lnTo>
                  <a:pt x="2471" y="351"/>
                </a:lnTo>
                <a:close/>
                <a:moveTo>
                  <a:pt x="2395" y="351"/>
                </a:moveTo>
                <a:lnTo>
                  <a:pt x="2348" y="351"/>
                </a:lnTo>
                <a:lnTo>
                  <a:pt x="2348" y="303"/>
                </a:lnTo>
                <a:lnTo>
                  <a:pt x="2395" y="303"/>
                </a:lnTo>
                <a:lnTo>
                  <a:pt x="2395" y="351"/>
                </a:lnTo>
                <a:close/>
                <a:moveTo>
                  <a:pt x="2319" y="351"/>
                </a:moveTo>
                <a:lnTo>
                  <a:pt x="2272" y="351"/>
                </a:lnTo>
                <a:lnTo>
                  <a:pt x="2272" y="303"/>
                </a:lnTo>
                <a:lnTo>
                  <a:pt x="2319" y="303"/>
                </a:lnTo>
                <a:lnTo>
                  <a:pt x="2319" y="351"/>
                </a:lnTo>
                <a:close/>
                <a:moveTo>
                  <a:pt x="2244" y="351"/>
                </a:moveTo>
                <a:lnTo>
                  <a:pt x="2196" y="351"/>
                </a:lnTo>
                <a:lnTo>
                  <a:pt x="2196" y="303"/>
                </a:lnTo>
                <a:lnTo>
                  <a:pt x="2244" y="303"/>
                </a:lnTo>
                <a:lnTo>
                  <a:pt x="2244" y="351"/>
                </a:lnTo>
                <a:close/>
                <a:moveTo>
                  <a:pt x="2168" y="351"/>
                </a:moveTo>
                <a:lnTo>
                  <a:pt x="2121" y="351"/>
                </a:lnTo>
                <a:lnTo>
                  <a:pt x="2121" y="303"/>
                </a:lnTo>
                <a:lnTo>
                  <a:pt x="2168" y="303"/>
                </a:lnTo>
                <a:lnTo>
                  <a:pt x="2168" y="351"/>
                </a:lnTo>
                <a:close/>
                <a:moveTo>
                  <a:pt x="2016" y="351"/>
                </a:moveTo>
                <a:lnTo>
                  <a:pt x="1969" y="351"/>
                </a:lnTo>
                <a:lnTo>
                  <a:pt x="1969" y="303"/>
                </a:lnTo>
                <a:lnTo>
                  <a:pt x="2016" y="303"/>
                </a:lnTo>
                <a:lnTo>
                  <a:pt x="2016" y="351"/>
                </a:lnTo>
                <a:close/>
                <a:moveTo>
                  <a:pt x="1941" y="351"/>
                </a:moveTo>
                <a:lnTo>
                  <a:pt x="1893" y="351"/>
                </a:lnTo>
                <a:lnTo>
                  <a:pt x="1893" y="303"/>
                </a:lnTo>
                <a:lnTo>
                  <a:pt x="1941" y="303"/>
                </a:lnTo>
                <a:lnTo>
                  <a:pt x="1941" y="351"/>
                </a:lnTo>
                <a:close/>
                <a:moveTo>
                  <a:pt x="1865" y="351"/>
                </a:moveTo>
                <a:lnTo>
                  <a:pt x="1818" y="351"/>
                </a:lnTo>
                <a:lnTo>
                  <a:pt x="1818" y="303"/>
                </a:lnTo>
                <a:lnTo>
                  <a:pt x="1865" y="303"/>
                </a:lnTo>
                <a:lnTo>
                  <a:pt x="1865" y="351"/>
                </a:lnTo>
                <a:close/>
                <a:moveTo>
                  <a:pt x="1335" y="351"/>
                </a:moveTo>
                <a:lnTo>
                  <a:pt x="1288" y="351"/>
                </a:lnTo>
                <a:lnTo>
                  <a:pt x="1288" y="303"/>
                </a:lnTo>
                <a:lnTo>
                  <a:pt x="1335" y="303"/>
                </a:lnTo>
                <a:lnTo>
                  <a:pt x="1335" y="351"/>
                </a:lnTo>
                <a:close/>
                <a:moveTo>
                  <a:pt x="1259" y="351"/>
                </a:moveTo>
                <a:lnTo>
                  <a:pt x="1212" y="351"/>
                </a:lnTo>
                <a:lnTo>
                  <a:pt x="1212" y="303"/>
                </a:lnTo>
                <a:lnTo>
                  <a:pt x="1259" y="303"/>
                </a:lnTo>
                <a:lnTo>
                  <a:pt x="1259" y="351"/>
                </a:lnTo>
                <a:close/>
                <a:moveTo>
                  <a:pt x="1184" y="351"/>
                </a:moveTo>
                <a:lnTo>
                  <a:pt x="1136" y="351"/>
                </a:lnTo>
                <a:lnTo>
                  <a:pt x="1136" y="303"/>
                </a:lnTo>
                <a:lnTo>
                  <a:pt x="1184" y="303"/>
                </a:lnTo>
                <a:lnTo>
                  <a:pt x="1184" y="351"/>
                </a:lnTo>
                <a:close/>
                <a:moveTo>
                  <a:pt x="1032" y="351"/>
                </a:moveTo>
                <a:lnTo>
                  <a:pt x="985" y="351"/>
                </a:lnTo>
                <a:lnTo>
                  <a:pt x="985" y="303"/>
                </a:lnTo>
                <a:lnTo>
                  <a:pt x="1032" y="303"/>
                </a:lnTo>
                <a:lnTo>
                  <a:pt x="1032" y="351"/>
                </a:lnTo>
                <a:close/>
                <a:moveTo>
                  <a:pt x="956" y="351"/>
                </a:moveTo>
                <a:lnTo>
                  <a:pt x="909" y="351"/>
                </a:lnTo>
                <a:lnTo>
                  <a:pt x="909" y="303"/>
                </a:lnTo>
                <a:lnTo>
                  <a:pt x="956" y="303"/>
                </a:lnTo>
                <a:lnTo>
                  <a:pt x="956" y="351"/>
                </a:lnTo>
                <a:close/>
                <a:moveTo>
                  <a:pt x="805" y="351"/>
                </a:moveTo>
                <a:lnTo>
                  <a:pt x="758" y="351"/>
                </a:lnTo>
                <a:lnTo>
                  <a:pt x="758" y="303"/>
                </a:lnTo>
                <a:lnTo>
                  <a:pt x="805" y="303"/>
                </a:lnTo>
                <a:lnTo>
                  <a:pt x="805" y="351"/>
                </a:lnTo>
                <a:close/>
                <a:moveTo>
                  <a:pt x="729" y="351"/>
                </a:moveTo>
                <a:lnTo>
                  <a:pt x="682" y="351"/>
                </a:lnTo>
                <a:lnTo>
                  <a:pt x="682" y="303"/>
                </a:lnTo>
                <a:lnTo>
                  <a:pt x="729" y="303"/>
                </a:lnTo>
                <a:lnTo>
                  <a:pt x="729" y="351"/>
                </a:lnTo>
                <a:close/>
                <a:moveTo>
                  <a:pt x="653" y="351"/>
                </a:moveTo>
                <a:lnTo>
                  <a:pt x="606" y="351"/>
                </a:lnTo>
                <a:lnTo>
                  <a:pt x="606" y="303"/>
                </a:lnTo>
                <a:lnTo>
                  <a:pt x="653" y="303"/>
                </a:lnTo>
                <a:lnTo>
                  <a:pt x="653" y="351"/>
                </a:lnTo>
                <a:close/>
                <a:moveTo>
                  <a:pt x="578" y="351"/>
                </a:moveTo>
                <a:lnTo>
                  <a:pt x="530" y="351"/>
                </a:lnTo>
                <a:lnTo>
                  <a:pt x="530" y="303"/>
                </a:lnTo>
                <a:lnTo>
                  <a:pt x="578" y="303"/>
                </a:lnTo>
                <a:lnTo>
                  <a:pt x="578" y="351"/>
                </a:lnTo>
                <a:close/>
                <a:moveTo>
                  <a:pt x="502" y="351"/>
                </a:moveTo>
                <a:lnTo>
                  <a:pt x="455" y="351"/>
                </a:lnTo>
                <a:lnTo>
                  <a:pt x="455" y="303"/>
                </a:lnTo>
                <a:lnTo>
                  <a:pt x="502" y="303"/>
                </a:lnTo>
                <a:lnTo>
                  <a:pt x="502" y="351"/>
                </a:lnTo>
                <a:close/>
                <a:moveTo>
                  <a:pt x="426" y="351"/>
                </a:moveTo>
                <a:lnTo>
                  <a:pt x="379" y="351"/>
                </a:lnTo>
                <a:lnTo>
                  <a:pt x="379" y="303"/>
                </a:lnTo>
                <a:lnTo>
                  <a:pt x="426" y="303"/>
                </a:lnTo>
                <a:lnTo>
                  <a:pt x="426" y="351"/>
                </a:lnTo>
                <a:close/>
                <a:moveTo>
                  <a:pt x="351" y="351"/>
                </a:moveTo>
                <a:lnTo>
                  <a:pt x="303" y="351"/>
                </a:lnTo>
                <a:lnTo>
                  <a:pt x="303" y="303"/>
                </a:lnTo>
                <a:lnTo>
                  <a:pt x="351" y="303"/>
                </a:lnTo>
                <a:lnTo>
                  <a:pt x="351" y="351"/>
                </a:lnTo>
                <a:close/>
                <a:moveTo>
                  <a:pt x="275" y="351"/>
                </a:moveTo>
                <a:lnTo>
                  <a:pt x="227" y="351"/>
                </a:lnTo>
                <a:lnTo>
                  <a:pt x="227" y="303"/>
                </a:lnTo>
                <a:lnTo>
                  <a:pt x="275" y="303"/>
                </a:lnTo>
                <a:lnTo>
                  <a:pt x="275" y="351"/>
                </a:lnTo>
                <a:close/>
                <a:moveTo>
                  <a:pt x="199" y="351"/>
                </a:moveTo>
                <a:lnTo>
                  <a:pt x="152" y="351"/>
                </a:lnTo>
                <a:lnTo>
                  <a:pt x="152" y="303"/>
                </a:lnTo>
                <a:lnTo>
                  <a:pt x="199" y="303"/>
                </a:lnTo>
                <a:lnTo>
                  <a:pt x="199" y="351"/>
                </a:lnTo>
                <a:close/>
                <a:moveTo>
                  <a:pt x="123" y="351"/>
                </a:moveTo>
                <a:lnTo>
                  <a:pt x="76" y="351"/>
                </a:lnTo>
                <a:lnTo>
                  <a:pt x="76" y="303"/>
                </a:lnTo>
                <a:lnTo>
                  <a:pt x="123" y="303"/>
                </a:lnTo>
                <a:lnTo>
                  <a:pt x="123" y="351"/>
                </a:lnTo>
                <a:close/>
                <a:moveTo>
                  <a:pt x="48" y="351"/>
                </a:moveTo>
                <a:lnTo>
                  <a:pt x="0" y="351"/>
                </a:lnTo>
                <a:lnTo>
                  <a:pt x="0" y="303"/>
                </a:lnTo>
                <a:lnTo>
                  <a:pt x="48" y="303"/>
                </a:lnTo>
                <a:lnTo>
                  <a:pt x="48" y="351"/>
                </a:lnTo>
                <a:close/>
                <a:moveTo>
                  <a:pt x="3079" y="275"/>
                </a:moveTo>
                <a:lnTo>
                  <a:pt x="3029" y="275"/>
                </a:lnTo>
                <a:lnTo>
                  <a:pt x="3029" y="228"/>
                </a:lnTo>
                <a:lnTo>
                  <a:pt x="3079" y="228"/>
                </a:lnTo>
                <a:lnTo>
                  <a:pt x="3079" y="275"/>
                </a:lnTo>
                <a:close/>
                <a:moveTo>
                  <a:pt x="3003" y="275"/>
                </a:moveTo>
                <a:lnTo>
                  <a:pt x="2954" y="275"/>
                </a:lnTo>
                <a:lnTo>
                  <a:pt x="2954" y="228"/>
                </a:lnTo>
                <a:lnTo>
                  <a:pt x="3003" y="228"/>
                </a:lnTo>
                <a:lnTo>
                  <a:pt x="3003" y="275"/>
                </a:lnTo>
                <a:close/>
                <a:moveTo>
                  <a:pt x="2852" y="275"/>
                </a:moveTo>
                <a:lnTo>
                  <a:pt x="2802" y="275"/>
                </a:lnTo>
                <a:lnTo>
                  <a:pt x="2802" y="228"/>
                </a:lnTo>
                <a:lnTo>
                  <a:pt x="2852" y="228"/>
                </a:lnTo>
                <a:lnTo>
                  <a:pt x="2852" y="275"/>
                </a:lnTo>
                <a:close/>
                <a:moveTo>
                  <a:pt x="2776" y="275"/>
                </a:moveTo>
                <a:lnTo>
                  <a:pt x="2726" y="275"/>
                </a:lnTo>
                <a:lnTo>
                  <a:pt x="2726" y="228"/>
                </a:lnTo>
                <a:lnTo>
                  <a:pt x="2776" y="228"/>
                </a:lnTo>
                <a:lnTo>
                  <a:pt x="2776" y="275"/>
                </a:lnTo>
                <a:close/>
                <a:moveTo>
                  <a:pt x="2700" y="275"/>
                </a:moveTo>
                <a:lnTo>
                  <a:pt x="2651" y="275"/>
                </a:lnTo>
                <a:lnTo>
                  <a:pt x="2651" y="228"/>
                </a:lnTo>
                <a:lnTo>
                  <a:pt x="2700" y="228"/>
                </a:lnTo>
                <a:lnTo>
                  <a:pt x="2700" y="275"/>
                </a:lnTo>
                <a:close/>
                <a:moveTo>
                  <a:pt x="2622" y="275"/>
                </a:moveTo>
                <a:lnTo>
                  <a:pt x="2575" y="275"/>
                </a:lnTo>
                <a:lnTo>
                  <a:pt x="2575" y="228"/>
                </a:lnTo>
                <a:lnTo>
                  <a:pt x="2622" y="228"/>
                </a:lnTo>
                <a:lnTo>
                  <a:pt x="2622" y="275"/>
                </a:lnTo>
                <a:close/>
                <a:moveTo>
                  <a:pt x="2547" y="275"/>
                </a:moveTo>
                <a:lnTo>
                  <a:pt x="2499" y="275"/>
                </a:lnTo>
                <a:lnTo>
                  <a:pt x="2499" y="228"/>
                </a:lnTo>
                <a:lnTo>
                  <a:pt x="2547" y="228"/>
                </a:lnTo>
                <a:lnTo>
                  <a:pt x="2547" y="275"/>
                </a:lnTo>
                <a:close/>
                <a:moveTo>
                  <a:pt x="2471" y="275"/>
                </a:moveTo>
                <a:lnTo>
                  <a:pt x="2424" y="275"/>
                </a:lnTo>
                <a:lnTo>
                  <a:pt x="2424" y="228"/>
                </a:lnTo>
                <a:lnTo>
                  <a:pt x="2471" y="228"/>
                </a:lnTo>
                <a:lnTo>
                  <a:pt x="2471" y="275"/>
                </a:lnTo>
                <a:close/>
                <a:moveTo>
                  <a:pt x="2395" y="275"/>
                </a:moveTo>
                <a:lnTo>
                  <a:pt x="2348" y="275"/>
                </a:lnTo>
                <a:lnTo>
                  <a:pt x="2348" y="228"/>
                </a:lnTo>
                <a:lnTo>
                  <a:pt x="2395" y="228"/>
                </a:lnTo>
                <a:lnTo>
                  <a:pt x="2395" y="275"/>
                </a:lnTo>
                <a:close/>
                <a:moveTo>
                  <a:pt x="2319" y="275"/>
                </a:moveTo>
                <a:lnTo>
                  <a:pt x="2272" y="275"/>
                </a:lnTo>
                <a:lnTo>
                  <a:pt x="2272" y="228"/>
                </a:lnTo>
                <a:lnTo>
                  <a:pt x="2319" y="228"/>
                </a:lnTo>
                <a:lnTo>
                  <a:pt x="2319" y="275"/>
                </a:lnTo>
                <a:close/>
                <a:moveTo>
                  <a:pt x="2168" y="275"/>
                </a:moveTo>
                <a:lnTo>
                  <a:pt x="2121" y="275"/>
                </a:lnTo>
                <a:lnTo>
                  <a:pt x="2121" y="228"/>
                </a:lnTo>
                <a:lnTo>
                  <a:pt x="2168" y="228"/>
                </a:lnTo>
                <a:lnTo>
                  <a:pt x="2168" y="275"/>
                </a:lnTo>
                <a:close/>
                <a:moveTo>
                  <a:pt x="1411" y="275"/>
                </a:moveTo>
                <a:lnTo>
                  <a:pt x="1363" y="275"/>
                </a:lnTo>
                <a:lnTo>
                  <a:pt x="1363" y="228"/>
                </a:lnTo>
                <a:lnTo>
                  <a:pt x="1411" y="228"/>
                </a:lnTo>
                <a:lnTo>
                  <a:pt x="1411" y="275"/>
                </a:lnTo>
                <a:close/>
                <a:moveTo>
                  <a:pt x="1335" y="275"/>
                </a:moveTo>
                <a:lnTo>
                  <a:pt x="1288" y="275"/>
                </a:lnTo>
                <a:lnTo>
                  <a:pt x="1288" y="228"/>
                </a:lnTo>
                <a:lnTo>
                  <a:pt x="1335" y="228"/>
                </a:lnTo>
                <a:lnTo>
                  <a:pt x="1335" y="275"/>
                </a:lnTo>
                <a:close/>
                <a:moveTo>
                  <a:pt x="1259" y="275"/>
                </a:moveTo>
                <a:lnTo>
                  <a:pt x="1212" y="275"/>
                </a:lnTo>
                <a:lnTo>
                  <a:pt x="1212" y="228"/>
                </a:lnTo>
                <a:lnTo>
                  <a:pt x="1259" y="228"/>
                </a:lnTo>
                <a:lnTo>
                  <a:pt x="1259" y="275"/>
                </a:lnTo>
                <a:close/>
                <a:moveTo>
                  <a:pt x="1184" y="275"/>
                </a:moveTo>
                <a:lnTo>
                  <a:pt x="1136" y="275"/>
                </a:lnTo>
                <a:lnTo>
                  <a:pt x="1136" y="228"/>
                </a:lnTo>
                <a:lnTo>
                  <a:pt x="1184" y="228"/>
                </a:lnTo>
                <a:lnTo>
                  <a:pt x="1184" y="275"/>
                </a:lnTo>
                <a:close/>
                <a:moveTo>
                  <a:pt x="1108" y="275"/>
                </a:moveTo>
                <a:lnTo>
                  <a:pt x="1060" y="275"/>
                </a:lnTo>
                <a:lnTo>
                  <a:pt x="1060" y="228"/>
                </a:lnTo>
                <a:lnTo>
                  <a:pt x="1108" y="228"/>
                </a:lnTo>
                <a:lnTo>
                  <a:pt x="1108" y="275"/>
                </a:lnTo>
                <a:close/>
                <a:moveTo>
                  <a:pt x="881" y="275"/>
                </a:moveTo>
                <a:lnTo>
                  <a:pt x="833" y="275"/>
                </a:lnTo>
                <a:lnTo>
                  <a:pt x="833" y="228"/>
                </a:lnTo>
                <a:lnTo>
                  <a:pt x="881" y="228"/>
                </a:lnTo>
                <a:lnTo>
                  <a:pt x="881" y="275"/>
                </a:lnTo>
                <a:close/>
                <a:moveTo>
                  <a:pt x="805" y="275"/>
                </a:moveTo>
                <a:lnTo>
                  <a:pt x="758" y="275"/>
                </a:lnTo>
                <a:lnTo>
                  <a:pt x="758" y="228"/>
                </a:lnTo>
                <a:lnTo>
                  <a:pt x="805" y="228"/>
                </a:lnTo>
                <a:lnTo>
                  <a:pt x="805" y="275"/>
                </a:lnTo>
                <a:close/>
                <a:moveTo>
                  <a:pt x="729" y="275"/>
                </a:moveTo>
                <a:lnTo>
                  <a:pt x="682" y="275"/>
                </a:lnTo>
                <a:lnTo>
                  <a:pt x="682" y="228"/>
                </a:lnTo>
                <a:lnTo>
                  <a:pt x="729" y="228"/>
                </a:lnTo>
                <a:lnTo>
                  <a:pt x="729" y="275"/>
                </a:lnTo>
                <a:close/>
                <a:moveTo>
                  <a:pt x="578" y="275"/>
                </a:moveTo>
                <a:lnTo>
                  <a:pt x="530" y="275"/>
                </a:lnTo>
                <a:lnTo>
                  <a:pt x="530" y="228"/>
                </a:lnTo>
                <a:lnTo>
                  <a:pt x="578" y="228"/>
                </a:lnTo>
                <a:lnTo>
                  <a:pt x="578" y="275"/>
                </a:lnTo>
                <a:close/>
                <a:moveTo>
                  <a:pt x="502" y="275"/>
                </a:moveTo>
                <a:lnTo>
                  <a:pt x="455" y="275"/>
                </a:lnTo>
                <a:lnTo>
                  <a:pt x="455" y="228"/>
                </a:lnTo>
                <a:lnTo>
                  <a:pt x="502" y="228"/>
                </a:lnTo>
                <a:lnTo>
                  <a:pt x="502" y="275"/>
                </a:lnTo>
                <a:close/>
                <a:moveTo>
                  <a:pt x="426" y="275"/>
                </a:moveTo>
                <a:lnTo>
                  <a:pt x="379" y="275"/>
                </a:lnTo>
                <a:lnTo>
                  <a:pt x="379" y="228"/>
                </a:lnTo>
                <a:lnTo>
                  <a:pt x="426" y="228"/>
                </a:lnTo>
                <a:lnTo>
                  <a:pt x="426" y="275"/>
                </a:lnTo>
                <a:close/>
                <a:moveTo>
                  <a:pt x="123" y="275"/>
                </a:moveTo>
                <a:lnTo>
                  <a:pt x="76" y="275"/>
                </a:lnTo>
                <a:lnTo>
                  <a:pt x="76" y="228"/>
                </a:lnTo>
                <a:lnTo>
                  <a:pt x="123" y="228"/>
                </a:lnTo>
                <a:lnTo>
                  <a:pt x="123" y="275"/>
                </a:lnTo>
                <a:close/>
                <a:moveTo>
                  <a:pt x="3003" y="199"/>
                </a:moveTo>
                <a:lnTo>
                  <a:pt x="2954" y="199"/>
                </a:lnTo>
                <a:lnTo>
                  <a:pt x="2954" y="152"/>
                </a:lnTo>
                <a:lnTo>
                  <a:pt x="3003" y="152"/>
                </a:lnTo>
                <a:lnTo>
                  <a:pt x="3003" y="199"/>
                </a:lnTo>
                <a:close/>
                <a:moveTo>
                  <a:pt x="2700" y="199"/>
                </a:moveTo>
                <a:lnTo>
                  <a:pt x="2651" y="199"/>
                </a:lnTo>
                <a:lnTo>
                  <a:pt x="2651" y="152"/>
                </a:lnTo>
                <a:lnTo>
                  <a:pt x="2700" y="152"/>
                </a:lnTo>
                <a:lnTo>
                  <a:pt x="2700" y="199"/>
                </a:lnTo>
                <a:close/>
                <a:moveTo>
                  <a:pt x="2622" y="199"/>
                </a:moveTo>
                <a:lnTo>
                  <a:pt x="2575" y="199"/>
                </a:lnTo>
                <a:lnTo>
                  <a:pt x="2575" y="152"/>
                </a:lnTo>
                <a:lnTo>
                  <a:pt x="2622" y="152"/>
                </a:lnTo>
                <a:lnTo>
                  <a:pt x="2622" y="199"/>
                </a:lnTo>
                <a:close/>
                <a:moveTo>
                  <a:pt x="2547" y="199"/>
                </a:moveTo>
                <a:lnTo>
                  <a:pt x="2499" y="199"/>
                </a:lnTo>
                <a:lnTo>
                  <a:pt x="2499" y="152"/>
                </a:lnTo>
                <a:lnTo>
                  <a:pt x="2547" y="152"/>
                </a:lnTo>
                <a:lnTo>
                  <a:pt x="2547" y="199"/>
                </a:lnTo>
                <a:close/>
                <a:moveTo>
                  <a:pt x="2244" y="199"/>
                </a:moveTo>
                <a:lnTo>
                  <a:pt x="2196" y="199"/>
                </a:lnTo>
                <a:lnTo>
                  <a:pt x="2196" y="152"/>
                </a:lnTo>
                <a:lnTo>
                  <a:pt x="2244" y="152"/>
                </a:lnTo>
                <a:lnTo>
                  <a:pt x="2244" y="199"/>
                </a:lnTo>
                <a:close/>
                <a:moveTo>
                  <a:pt x="1865" y="199"/>
                </a:moveTo>
                <a:lnTo>
                  <a:pt x="1818" y="199"/>
                </a:lnTo>
                <a:lnTo>
                  <a:pt x="1818" y="152"/>
                </a:lnTo>
                <a:lnTo>
                  <a:pt x="1865" y="152"/>
                </a:lnTo>
                <a:lnTo>
                  <a:pt x="1865" y="199"/>
                </a:lnTo>
                <a:close/>
                <a:moveTo>
                  <a:pt x="1411" y="199"/>
                </a:moveTo>
                <a:lnTo>
                  <a:pt x="1363" y="199"/>
                </a:lnTo>
                <a:lnTo>
                  <a:pt x="1363" y="152"/>
                </a:lnTo>
                <a:lnTo>
                  <a:pt x="1411" y="152"/>
                </a:lnTo>
                <a:lnTo>
                  <a:pt x="1411" y="199"/>
                </a:lnTo>
                <a:close/>
                <a:moveTo>
                  <a:pt x="1335" y="199"/>
                </a:moveTo>
                <a:lnTo>
                  <a:pt x="1288" y="199"/>
                </a:lnTo>
                <a:lnTo>
                  <a:pt x="1288" y="152"/>
                </a:lnTo>
                <a:lnTo>
                  <a:pt x="1335" y="152"/>
                </a:lnTo>
                <a:lnTo>
                  <a:pt x="1335" y="199"/>
                </a:lnTo>
                <a:close/>
                <a:moveTo>
                  <a:pt x="1259" y="199"/>
                </a:moveTo>
                <a:lnTo>
                  <a:pt x="1212" y="199"/>
                </a:lnTo>
                <a:lnTo>
                  <a:pt x="1212" y="152"/>
                </a:lnTo>
                <a:lnTo>
                  <a:pt x="1259" y="152"/>
                </a:lnTo>
                <a:lnTo>
                  <a:pt x="1259" y="199"/>
                </a:lnTo>
                <a:close/>
                <a:moveTo>
                  <a:pt x="1184" y="199"/>
                </a:moveTo>
                <a:lnTo>
                  <a:pt x="1136" y="199"/>
                </a:lnTo>
                <a:lnTo>
                  <a:pt x="1136" y="152"/>
                </a:lnTo>
                <a:lnTo>
                  <a:pt x="1184" y="152"/>
                </a:lnTo>
                <a:lnTo>
                  <a:pt x="1184" y="199"/>
                </a:lnTo>
                <a:close/>
                <a:moveTo>
                  <a:pt x="1108" y="199"/>
                </a:moveTo>
                <a:lnTo>
                  <a:pt x="1060" y="199"/>
                </a:lnTo>
                <a:lnTo>
                  <a:pt x="1060" y="152"/>
                </a:lnTo>
                <a:lnTo>
                  <a:pt x="1108" y="152"/>
                </a:lnTo>
                <a:lnTo>
                  <a:pt x="1108" y="199"/>
                </a:lnTo>
                <a:close/>
                <a:moveTo>
                  <a:pt x="1032" y="199"/>
                </a:moveTo>
                <a:lnTo>
                  <a:pt x="985" y="199"/>
                </a:lnTo>
                <a:lnTo>
                  <a:pt x="985" y="152"/>
                </a:lnTo>
                <a:lnTo>
                  <a:pt x="1032" y="152"/>
                </a:lnTo>
                <a:lnTo>
                  <a:pt x="1032" y="199"/>
                </a:lnTo>
                <a:close/>
                <a:moveTo>
                  <a:pt x="805" y="199"/>
                </a:moveTo>
                <a:lnTo>
                  <a:pt x="758" y="199"/>
                </a:lnTo>
                <a:lnTo>
                  <a:pt x="758" y="152"/>
                </a:lnTo>
                <a:lnTo>
                  <a:pt x="805" y="152"/>
                </a:lnTo>
                <a:lnTo>
                  <a:pt x="805" y="199"/>
                </a:lnTo>
                <a:close/>
                <a:moveTo>
                  <a:pt x="729" y="199"/>
                </a:moveTo>
                <a:lnTo>
                  <a:pt x="682" y="199"/>
                </a:lnTo>
                <a:lnTo>
                  <a:pt x="682" y="152"/>
                </a:lnTo>
                <a:lnTo>
                  <a:pt x="729" y="152"/>
                </a:lnTo>
                <a:lnTo>
                  <a:pt x="729" y="199"/>
                </a:lnTo>
                <a:close/>
                <a:moveTo>
                  <a:pt x="653" y="199"/>
                </a:moveTo>
                <a:lnTo>
                  <a:pt x="606" y="199"/>
                </a:lnTo>
                <a:lnTo>
                  <a:pt x="606" y="152"/>
                </a:lnTo>
                <a:lnTo>
                  <a:pt x="653" y="152"/>
                </a:lnTo>
                <a:lnTo>
                  <a:pt x="653" y="199"/>
                </a:lnTo>
                <a:close/>
                <a:moveTo>
                  <a:pt x="578" y="199"/>
                </a:moveTo>
                <a:lnTo>
                  <a:pt x="530" y="199"/>
                </a:lnTo>
                <a:lnTo>
                  <a:pt x="530" y="152"/>
                </a:lnTo>
                <a:lnTo>
                  <a:pt x="578" y="152"/>
                </a:lnTo>
                <a:lnTo>
                  <a:pt x="578" y="199"/>
                </a:lnTo>
                <a:close/>
                <a:moveTo>
                  <a:pt x="502" y="199"/>
                </a:moveTo>
                <a:lnTo>
                  <a:pt x="455" y="199"/>
                </a:lnTo>
                <a:lnTo>
                  <a:pt x="455" y="152"/>
                </a:lnTo>
                <a:lnTo>
                  <a:pt x="502" y="152"/>
                </a:lnTo>
                <a:lnTo>
                  <a:pt x="502" y="199"/>
                </a:lnTo>
                <a:close/>
                <a:moveTo>
                  <a:pt x="2622" y="123"/>
                </a:moveTo>
                <a:lnTo>
                  <a:pt x="2575" y="123"/>
                </a:lnTo>
                <a:lnTo>
                  <a:pt x="2575" y="76"/>
                </a:lnTo>
                <a:lnTo>
                  <a:pt x="2622" y="76"/>
                </a:lnTo>
                <a:lnTo>
                  <a:pt x="2622" y="123"/>
                </a:lnTo>
                <a:close/>
                <a:moveTo>
                  <a:pt x="1865" y="123"/>
                </a:moveTo>
                <a:lnTo>
                  <a:pt x="1818" y="123"/>
                </a:lnTo>
                <a:lnTo>
                  <a:pt x="1818" y="76"/>
                </a:lnTo>
                <a:lnTo>
                  <a:pt x="1865" y="76"/>
                </a:lnTo>
                <a:lnTo>
                  <a:pt x="1865" y="123"/>
                </a:lnTo>
                <a:close/>
                <a:moveTo>
                  <a:pt x="1789" y="123"/>
                </a:moveTo>
                <a:lnTo>
                  <a:pt x="1742" y="123"/>
                </a:lnTo>
                <a:lnTo>
                  <a:pt x="1742" y="76"/>
                </a:lnTo>
                <a:lnTo>
                  <a:pt x="1789" y="76"/>
                </a:lnTo>
                <a:lnTo>
                  <a:pt x="1789" y="123"/>
                </a:lnTo>
                <a:close/>
                <a:moveTo>
                  <a:pt x="1411" y="123"/>
                </a:moveTo>
                <a:lnTo>
                  <a:pt x="1363" y="123"/>
                </a:lnTo>
                <a:lnTo>
                  <a:pt x="1363" y="76"/>
                </a:lnTo>
                <a:lnTo>
                  <a:pt x="1411" y="76"/>
                </a:lnTo>
                <a:lnTo>
                  <a:pt x="1411" y="123"/>
                </a:lnTo>
                <a:close/>
                <a:moveTo>
                  <a:pt x="1335" y="123"/>
                </a:moveTo>
                <a:lnTo>
                  <a:pt x="1288" y="123"/>
                </a:lnTo>
                <a:lnTo>
                  <a:pt x="1288" y="76"/>
                </a:lnTo>
                <a:lnTo>
                  <a:pt x="1335" y="76"/>
                </a:lnTo>
                <a:lnTo>
                  <a:pt x="1335" y="123"/>
                </a:lnTo>
                <a:close/>
                <a:moveTo>
                  <a:pt x="1259" y="123"/>
                </a:moveTo>
                <a:lnTo>
                  <a:pt x="1212" y="123"/>
                </a:lnTo>
                <a:lnTo>
                  <a:pt x="1212" y="76"/>
                </a:lnTo>
                <a:lnTo>
                  <a:pt x="1259" y="76"/>
                </a:lnTo>
                <a:lnTo>
                  <a:pt x="1259" y="123"/>
                </a:lnTo>
                <a:close/>
                <a:moveTo>
                  <a:pt x="1184" y="123"/>
                </a:moveTo>
                <a:lnTo>
                  <a:pt x="1136" y="123"/>
                </a:lnTo>
                <a:lnTo>
                  <a:pt x="1136" y="76"/>
                </a:lnTo>
                <a:lnTo>
                  <a:pt x="1184" y="76"/>
                </a:lnTo>
                <a:lnTo>
                  <a:pt x="1184" y="123"/>
                </a:lnTo>
                <a:close/>
                <a:moveTo>
                  <a:pt x="1108" y="123"/>
                </a:moveTo>
                <a:lnTo>
                  <a:pt x="1060" y="123"/>
                </a:lnTo>
                <a:lnTo>
                  <a:pt x="1060" y="76"/>
                </a:lnTo>
                <a:lnTo>
                  <a:pt x="1108" y="76"/>
                </a:lnTo>
                <a:lnTo>
                  <a:pt x="1108" y="123"/>
                </a:lnTo>
                <a:close/>
                <a:moveTo>
                  <a:pt x="1032" y="123"/>
                </a:moveTo>
                <a:lnTo>
                  <a:pt x="985" y="123"/>
                </a:lnTo>
                <a:lnTo>
                  <a:pt x="985" y="76"/>
                </a:lnTo>
                <a:lnTo>
                  <a:pt x="1032" y="76"/>
                </a:lnTo>
                <a:lnTo>
                  <a:pt x="1032" y="123"/>
                </a:lnTo>
                <a:close/>
                <a:moveTo>
                  <a:pt x="881" y="123"/>
                </a:moveTo>
                <a:lnTo>
                  <a:pt x="833" y="123"/>
                </a:lnTo>
                <a:lnTo>
                  <a:pt x="833" y="76"/>
                </a:lnTo>
                <a:lnTo>
                  <a:pt x="881" y="76"/>
                </a:lnTo>
                <a:lnTo>
                  <a:pt x="881" y="123"/>
                </a:lnTo>
                <a:close/>
                <a:moveTo>
                  <a:pt x="805" y="123"/>
                </a:moveTo>
                <a:lnTo>
                  <a:pt x="758" y="123"/>
                </a:lnTo>
                <a:lnTo>
                  <a:pt x="758" y="76"/>
                </a:lnTo>
                <a:lnTo>
                  <a:pt x="805" y="76"/>
                </a:lnTo>
                <a:lnTo>
                  <a:pt x="805" y="123"/>
                </a:lnTo>
                <a:close/>
                <a:moveTo>
                  <a:pt x="729" y="123"/>
                </a:moveTo>
                <a:lnTo>
                  <a:pt x="682" y="123"/>
                </a:lnTo>
                <a:lnTo>
                  <a:pt x="682" y="76"/>
                </a:lnTo>
                <a:lnTo>
                  <a:pt x="729" y="76"/>
                </a:lnTo>
                <a:lnTo>
                  <a:pt x="729" y="123"/>
                </a:lnTo>
                <a:close/>
                <a:moveTo>
                  <a:pt x="578" y="123"/>
                </a:moveTo>
                <a:lnTo>
                  <a:pt x="530" y="123"/>
                </a:lnTo>
                <a:lnTo>
                  <a:pt x="530" y="76"/>
                </a:lnTo>
                <a:lnTo>
                  <a:pt x="578" y="76"/>
                </a:lnTo>
                <a:lnTo>
                  <a:pt x="578" y="123"/>
                </a:lnTo>
                <a:close/>
                <a:moveTo>
                  <a:pt x="2547" y="48"/>
                </a:moveTo>
                <a:lnTo>
                  <a:pt x="2499" y="48"/>
                </a:lnTo>
                <a:lnTo>
                  <a:pt x="2499" y="0"/>
                </a:lnTo>
                <a:lnTo>
                  <a:pt x="2547" y="0"/>
                </a:lnTo>
                <a:lnTo>
                  <a:pt x="2547" y="48"/>
                </a:lnTo>
                <a:close/>
                <a:moveTo>
                  <a:pt x="2244" y="48"/>
                </a:moveTo>
                <a:lnTo>
                  <a:pt x="2196" y="48"/>
                </a:lnTo>
                <a:lnTo>
                  <a:pt x="2196" y="0"/>
                </a:lnTo>
                <a:lnTo>
                  <a:pt x="2244" y="0"/>
                </a:lnTo>
                <a:lnTo>
                  <a:pt x="2244" y="48"/>
                </a:lnTo>
                <a:close/>
                <a:moveTo>
                  <a:pt x="2168" y="48"/>
                </a:moveTo>
                <a:lnTo>
                  <a:pt x="2121" y="48"/>
                </a:lnTo>
                <a:lnTo>
                  <a:pt x="2121" y="0"/>
                </a:lnTo>
                <a:lnTo>
                  <a:pt x="2168" y="0"/>
                </a:lnTo>
                <a:lnTo>
                  <a:pt x="2168" y="48"/>
                </a:lnTo>
                <a:close/>
                <a:moveTo>
                  <a:pt x="1335" y="48"/>
                </a:moveTo>
                <a:lnTo>
                  <a:pt x="1288" y="48"/>
                </a:lnTo>
                <a:lnTo>
                  <a:pt x="1288" y="0"/>
                </a:lnTo>
                <a:lnTo>
                  <a:pt x="1335" y="0"/>
                </a:lnTo>
                <a:lnTo>
                  <a:pt x="1335" y="48"/>
                </a:lnTo>
                <a:close/>
                <a:moveTo>
                  <a:pt x="1259" y="48"/>
                </a:moveTo>
                <a:lnTo>
                  <a:pt x="1212" y="48"/>
                </a:lnTo>
                <a:lnTo>
                  <a:pt x="1212" y="0"/>
                </a:lnTo>
                <a:lnTo>
                  <a:pt x="1259" y="0"/>
                </a:lnTo>
                <a:lnTo>
                  <a:pt x="1259" y="48"/>
                </a:lnTo>
                <a:close/>
                <a:moveTo>
                  <a:pt x="1184" y="48"/>
                </a:moveTo>
                <a:lnTo>
                  <a:pt x="1136" y="48"/>
                </a:lnTo>
                <a:lnTo>
                  <a:pt x="1136" y="0"/>
                </a:lnTo>
                <a:lnTo>
                  <a:pt x="1184" y="0"/>
                </a:lnTo>
                <a:lnTo>
                  <a:pt x="1184" y="48"/>
                </a:lnTo>
                <a:close/>
                <a:moveTo>
                  <a:pt x="1032" y="48"/>
                </a:moveTo>
                <a:lnTo>
                  <a:pt x="985" y="48"/>
                </a:lnTo>
                <a:lnTo>
                  <a:pt x="985" y="0"/>
                </a:lnTo>
                <a:lnTo>
                  <a:pt x="1032" y="0"/>
                </a:lnTo>
                <a:lnTo>
                  <a:pt x="1032" y="48"/>
                </a:lnTo>
                <a:close/>
                <a:moveTo>
                  <a:pt x="956" y="48"/>
                </a:moveTo>
                <a:lnTo>
                  <a:pt x="909" y="48"/>
                </a:lnTo>
                <a:lnTo>
                  <a:pt x="909" y="0"/>
                </a:lnTo>
                <a:lnTo>
                  <a:pt x="956" y="0"/>
                </a:lnTo>
                <a:lnTo>
                  <a:pt x="956" y="48"/>
                </a:lnTo>
                <a:close/>
                <a:moveTo>
                  <a:pt x="881" y="48"/>
                </a:moveTo>
                <a:lnTo>
                  <a:pt x="833" y="48"/>
                </a:lnTo>
                <a:lnTo>
                  <a:pt x="833" y="0"/>
                </a:lnTo>
                <a:lnTo>
                  <a:pt x="881" y="0"/>
                </a:lnTo>
                <a:lnTo>
                  <a:pt x="881" y="48"/>
                </a:lnTo>
                <a:close/>
                <a:moveTo>
                  <a:pt x="805" y="48"/>
                </a:moveTo>
                <a:lnTo>
                  <a:pt x="758" y="48"/>
                </a:lnTo>
                <a:lnTo>
                  <a:pt x="758" y="0"/>
                </a:lnTo>
                <a:lnTo>
                  <a:pt x="805" y="0"/>
                </a:lnTo>
                <a:lnTo>
                  <a:pt x="805" y="48"/>
                </a:lnTo>
                <a:close/>
              </a:path>
            </a:pathLst>
          </a:custGeom>
          <a:solidFill>
            <a:srgbClr val="FFC000">
              <a:alpha val="20000"/>
            </a:srgbClr>
          </a:solidFill>
          <a:ln>
            <a:noFill/>
          </a:ln>
        </p:spPr>
        <p:txBody>
          <a:bodyPr/>
          <a:lstStyle/>
          <a:p>
            <a:endParaRPr lang="zh-CN" altLang="en-US"/>
          </a:p>
        </p:txBody>
      </p:sp>
      <p:sp>
        <p:nvSpPr>
          <p:cNvPr id="3" name="矩形 2"/>
          <p:cNvSpPr/>
          <p:nvPr/>
        </p:nvSpPr>
        <p:spPr>
          <a:xfrm>
            <a:off x="607895" y="5884118"/>
            <a:ext cx="579729" cy="432048"/>
          </a:xfrm>
          <a:prstGeom prst="rect">
            <a:avLst/>
          </a:prstGeom>
          <a:solidFill>
            <a:srgbClr val="D43E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382318" y="5868652"/>
            <a:ext cx="579729" cy="432048"/>
          </a:xfrm>
          <a:prstGeom prst="rect">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031945" y="5860257"/>
            <a:ext cx="579729" cy="432048"/>
          </a:xfrm>
          <a:prstGeom prst="rect">
            <a:avLst/>
          </a:prstGeom>
          <a:solidFill>
            <a:srgbClr val="00A1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681572" y="5860257"/>
            <a:ext cx="579729" cy="432048"/>
          </a:xfrm>
          <a:prstGeom prst="rect">
            <a:avLst/>
          </a:prstGeom>
          <a:solidFill>
            <a:srgbClr val="F1B6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318135" y="5860257"/>
            <a:ext cx="579729" cy="432048"/>
          </a:xfrm>
          <a:prstGeom prst="rect">
            <a:avLst/>
          </a:prstGeom>
          <a:solidFill>
            <a:srgbClr val="B818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flipV="1">
            <a:off x="-16446" y="371440"/>
            <a:ext cx="3580334" cy="1"/>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580112" y="371440"/>
            <a:ext cx="3547442"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46"/>
          <p:cNvSpPr txBox="1"/>
          <p:nvPr/>
        </p:nvSpPr>
        <p:spPr>
          <a:xfrm>
            <a:off x="3598168" y="158146"/>
            <a:ext cx="1981944" cy="400110"/>
          </a:xfrm>
          <a:prstGeom prst="rect">
            <a:avLst/>
          </a:prstGeom>
          <a:noFill/>
        </p:spPr>
        <p:txBody>
          <a:bodyPr wrap="square" rtlCol="0">
            <a:spAutoFit/>
          </a:bodyPr>
          <a:lstStyle/>
          <a:p>
            <a:pPr algn="ctr"/>
            <a:r>
              <a:rPr lang="zh-CN" altLang="en-US" sz="2000" b="1" dirty="0" smtClean="0">
                <a:solidFill>
                  <a:schemeClr val="bg1">
                    <a:lumMod val="50000"/>
                  </a:schemeClr>
                </a:solidFill>
              </a:rPr>
              <a:t>执行力的问题</a:t>
            </a:r>
            <a:endParaRPr lang="zh-CN" altLang="en-US" sz="2000" b="1" dirty="0">
              <a:solidFill>
                <a:schemeClr val="bg1">
                  <a:lumMod val="50000"/>
                </a:schemeClr>
              </a:solidFill>
            </a:endParaRPr>
          </a:p>
        </p:txBody>
      </p:sp>
      <p:sp>
        <p:nvSpPr>
          <p:cNvPr id="52" name="Oval 65"/>
          <p:cNvSpPr>
            <a:spLocks noChangeArrowheads="1"/>
          </p:cNvSpPr>
          <p:nvPr/>
        </p:nvSpPr>
        <p:spPr bwMode="auto">
          <a:xfrm rot="10800000">
            <a:off x="3999545" y="4431497"/>
            <a:ext cx="4715974" cy="631190"/>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headEnd/>
            <a:tailEnd/>
          </a:ln>
          <a:effectLst/>
        </p:spPr>
        <p:txBody>
          <a:bodyPr wrap="none" lIns="91438" tIns="45719" rIns="91438" bIns="45719" anchor="ctr"/>
          <a:lstStyle/>
          <a:p>
            <a:pPr fontAlgn="auto">
              <a:spcBef>
                <a:spcPts val="0"/>
              </a:spcBef>
              <a:spcAft>
                <a:spcPts val="0"/>
              </a:spcAft>
              <a:defRPr/>
            </a:pPr>
            <a:endParaRPr lang="zh-CN" altLang="en-US" sz="1200" kern="0">
              <a:solidFill>
                <a:sysClr val="windowText" lastClr="000000"/>
              </a:solidFill>
              <a:latin typeface="微软雅黑" panose="020B0503020204020204" pitchFamily="34" charset="-122"/>
              <a:ea typeface="微软雅黑" panose="020B0503020204020204" pitchFamily="34" charset="-122"/>
            </a:endParaRPr>
          </a:p>
        </p:txBody>
      </p:sp>
      <p:sp>
        <p:nvSpPr>
          <p:cNvPr id="53" name="Rectangle 5"/>
          <p:cNvSpPr>
            <a:spLocks noChangeArrowheads="1"/>
          </p:cNvSpPr>
          <p:nvPr/>
        </p:nvSpPr>
        <p:spPr bwMode="auto">
          <a:xfrm>
            <a:off x="6310048" y="2651425"/>
            <a:ext cx="125080" cy="2097403"/>
          </a:xfrm>
          <a:prstGeom prst="rect">
            <a:avLst/>
          </a:prstGeom>
          <a:gradFill rotWithShape="0">
            <a:gsLst>
              <a:gs pos="0">
                <a:schemeClr val="bg1">
                  <a:lumMod val="85000"/>
                </a:schemeClr>
              </a:gs>
              <a:gs pos="100000">
                <a:schemeClr val="tx1">
                  <a:lumMod val="85000"/>
                  <a:lumOff val="15000"/>
                </a:schemeClr>
              </a:gs>
            </a:gsLst>
            <a:lin ang="0"/>
          </a:gradFill>
          <a:ln>
            <a:noFill/>
          </a:ln>
          <a:extLst/>
        </p:spPr>
        <p:txBody>
          <a:bodyPr lIns="121917" tIns="60958" rIns="121917" bIns="60958"/>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endParaRPr lang="zh-CN" altLang="en-US" sz="1400" smtClean="0">
              <a:solidFill>
                <a:srgbClr val="000000"/>
              </a:solidFill>
              <a:latin typeface="微软雅黑" panose="020B0503020204020204" pitchFamily="34" charset="-122"/>
              <a:ea typeface="微软雅黑" panose="020B0503020204020204" pitchFamily="34" charset="-122"/>
            </a:endParaRPr>
          </a:p>
        </p:txBody>
      </p:sp>
      <p:grpSp>
        <p:nvGrpSpPr>
          <p:cNvPr id="54" name="组合 7"/>
          <p:cNvGrpSpPr>
            <a:grpSpLocks/>
          </p:cNvGrpSpPr>
          <p:nvPr/>
        </p:nvGrpSpPr>
        <p:grpSpPr bwMode="auto">
          <a:xfrm>
            <a:off x="4541558" y="843558"/>
            <a:ext cx="3669009" cy="3591413"/>
            <a:chOff x="2238026" y="1162668"/>
            <a:chExt cx="5028877" cy="4922375"/>
          </a:xfrm>
        </p:grpSpPr>
        <p:sp>
          <p:nvSpPr>
            <p:cNvPr id="58" name="Freeform 6"/>
            <p:cNvSpPr>
              <a:spLocks/>
            </p:cNvSpPr>
            <p:nvPr/>
          </p:nvSpPr>
          <p:spPr bwMode="auto">
            <a:xfrm>
              <a:off x="4757227" y="2942089"/>
              <a:ext cx="2509676" cy="2003237"/>
            </a:xfrm>
            <a:custGeom>
              <a:avLst/>
              <a:gdLst>
                <a:gd name="T0" fmla="*/ 2147483647 w 1002"/>
                <a:gd name="T1" fmla="*/ 2147483647 h 799"/>
                <a:gd name="T2" fmla="*/ 2147483647 w 1002"/>
                <a:gd name="T3" fmla="*/ 2147483647 h 799"/>
                <a:gd name="T4" fmla="*/ 2147483647 w 1002"/>
                <a:gd name="T5" fmla="*/ 0 h 799"/>
                <a:gd name="T6" fmla="*/ 2147483647 w 1002"/>
                <a:gd name="T7" fmla="*/ 2147483647 h 799"/>
                <a:gd name="T8" fmla="*/ 0 w 1002"/>
                <a:gd name="T9" fmla="*/ 2147483647 h 799"/>
                <a:gd name="T10" fmla="*/ 2147483647 w 1002"/>
                <a:gd name="T11" fmla="*/ 2147483647 h 799"/>
                <a:gd name="T12" fmla="*/ 2147483647 w 1002"/>
                <a:gd name="T13" fmla="*/ 2147483647 h 799"/>
                <a:gd name="T14" fmla="*/ 2147483647 w 1002"/>
                <a:gd name="T15" fmla="*/ 2147483647 h 7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02" h="799">
                  <a:moveTo>
                    <a:pt x="983" y="760"/>
                  </a:moveTo>
                  <a:cubicBezTo>
                    <a:pt x="964" y="722"/>
                    <a:pt x="828" y="324"/>
                    <a:pt x="763" y="226"/>
                  </a:cubicBezTo>
                  <a:cubicBezTo>
                    <a:pt x="696" y="126"/>
                    <a:pt x="433" y="0"/>
                    <a:pt x="433" y="0"/>
                  </a:cubicBezTo>
                  <a:cubicBezTo>
                    <a:pt x="8" y="249"/>
                    <a:pt x="8" y="249"/>
                    <a:pt x="8" y="249"/>
                  </a:cubicBezTo>
                  <a:cubicBezTo>
                    <a:pt x="0" y="256"/>
                    <a:pt x="0" y="256"/>
                    <a:pt x="0" y="256"/>
                  </a:cubicBezTo>
                  <a:cubicBezTo>
                    <a:pt x="0" y="256"/>
                    <a:pt x="355" y="459"/>
                    <a:pt x="513" y="533"/>
                  </a:cubicBezTo>
                  <a:cubicBezTo>
                    <a:pt x="671" y="608"/>
                    <a:pt x="963" y="779"/>
                    <a:pt x="963" y="779"/>
                  </a:cubicBezTo>
                  <a:cubicBezTo>
                    <a:pt x="963" y="779"/>
                    <a:pt x="1002" y="799"/>
                    <a:pt x="983" y="760"/>
                  </a:cubicBezTo>
                  <a:close/>
                </a:path>
              </a:pathLst>
            </a:custGeom>
            <a:solidFill>
              <a:srgbClr val="F1B60F"/>
            </a:solidFill>
            <a:ln>
              <a:noFill/>
            </a:ln>
            <a:extLst/>
          </p:spPr>
          <p:txBody>
            <a:bodyPr lIns="121920" tIns="60960" rIns="121920" bIns="60960"/>
            <a:lstStyle/>
            <a:p>
              <a:pPr eaLnBrk="0" hangingPunct="0">
                <a:defRPr/>
              </a:pPr>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59" name="Freeform 7"/>
            <p:cNvSpPr>
              <a:spLocks/>
            </p:cNvSpPr>
            <p:nvPr/>
          </p:nvSpPr>
          <p:spPr bwMode="auto">
            <a:xfrm>
              <a:off x="3322219" y="3573854"/>
              <a:ext cx="2074729" cy="2511189"/>
            </a:xfrm>
            <a:custGeom>
              <a:avLst/>
              <a:gdLst>
                <a:gd name="T0" fmla="*/ 2147483647 w 815"/>
                <a:gd name="T1" fmla="*/ 2147483647 h 986"/>
                <a:gd name="T2" fmla="*/ 2147483647 w 815"/>
                <a:gd name="T3" fmla="*/ 2147483647 h 986"/>
                <a:gd name="T4" fmla="*/ 2147483647 w 815"/>
                <a:gd name="T5" fmla="*/ 2147483647 h 986"/>
                <a:gd name="T6" fmla="*/ 2147483647 w 815"/>
                <a:gd name="T7" fmla="*/ 2147483647 h 986"/>
                <a:gd name="T8" fmla="*/ 2147483647 w 815"/>
                <a:gd name="T9" fmla="*/ 0 h 986"/>
                <a:gd name="T10" fmla="*/ 2147483647 w 815"/>
                <a:gd name="T11" fmla="*/ 2147483647 h 986"/>
                <a:gd name="T12" fmla="*/ 2147483647 w 815"/>
                <a:gd name="T13" fmla="*/ 2147483647 h 986"/>
                <a:gd name="T14" fmla="*/ 2147483647 w 815"/>
                <a:gd name="T15" fmla="*/ 2147483647 h 9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15" h="986">
                  <a:moveTo>
                    <a:pt x="39" y="968"/>
                  </a:moveTo>
                  <a:cubicBezTo>
                    <a:pt x="77" y="951"/>
                    <a:pt x="479" y="826"/>
                    <a:pt x="579" y="764"/>
                  </a:cubicBezTo>
                  <a:cubicBezTo>
                    <a:pt x="682" y="700"/>
                    <a:pt x="815" y="441"/>
                    <a:pt x="815" y="441"/>
                  </a:cubicBezTo>
                  <a:cubicBezTo>
                    <a:pt x="579" y="9"/>
                    <a:pt x="579" y="9"/>
                    <a:pt x="579" y="9"/>
                  </a:cubicBezTo>
                  <a:cubicBezTo>
                    <a:pt x="572" y="0"/>
                    <a:pt x="572" y="0"/>
                    <a:pt x="572" y="0"/>
                  </a:cubicBezTo>
                  <a:cubicBezTo>
                    <a:pt x="572" y="0"/>
                    <a:pt x="358" y="349"/>
                    <a:pt x="280" y="505"/>
                  </a:cubicBezTo>
                  <a:cubicBezTo>
                    <a:pt x="201" y="660"/>
                    <a:pt x="20" y="947"/>
                    <a:pt x="20" y="947"/>
                  </a:cubicBezTo>
                  <a:cubicBezTo>
                    <a:pt x="20" y="947"/>
                    <a:pt x="0" y="986"/>
                    <a:pt x="39" y="968"/>
                  </a:cubicBezTo>
                  <a:close/>
                </a:path>
              </a:pathLst>
            </a:custGeom>
            <a:solidFill>
              <a:srgbClr val="00A1DA"/>
            </a:solidFill>
            <a:ln>
              <a:noFill/>
            </a:ln>
            <a:extLst/>
          </p:spPr>
          <p:txBody>
            <a:bodyPr lIns="121920" tIns="60960" rIns="121920" bIns="60960"/>
            <a:lstStyle/>
            <a:p>
              <a:pPr eaLnBrk="0" hangingPunct="0">
                <a:defRPr/>
              </a:pPr>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60" name="Freeform 8"/>
            <p:cNvSpPr>
              <a:spLocks/>
            </p:cNvSpPr>
            <p:nvPr/>
          </p:nvSpPr>
          <p:spPr bwMode="auto">
            <a:xfrm>
              <a:off x="2238026" y="1916660"/>
              <a:ext cx="2539837" cy="2234990"/>
            </a:xfrm>
            <a:custGeom>
              <a:avLst/>
              <a:gdLst>
                <a:gd name="T0" fmla="*/ 2147483647 w 941"/>
                <a:gd name="T1" fmla="*/ 2147483647 h 853"/>
                <a:gd name="T2" fmla="*/ 2147483647 w 941"/>
                <a:gd name="T3" fmla="*/ 2147483647 h 853"/>
                <a:gd name="T4" fmla="*/ 2147483647 w 941"/>
                <a:gd name="T5" fmla="*/ 2147483647 h 853"/>
                <a:gd name="T6" fmla="*/ 2147483647 w 941"/>
                <a:gd name="T7" fmla="*/ 2147483647 h 853"/>
                <a:gd name="T8" fmla="*/ 2147483647 w 941"/>
                <a:gd name="T9" fmla="*/ 2147483647 h 853"/>
                <a:gd name="T10" fmla="*/ 2147483647 w 941"/>
                <a:gd name="T11" fmla="*/ 2147483647 h 853"/>
                <a:gd name="T12" fmla="*/ 2147483647 w 941"/>
                <a:gd name="T13" fmla="*/ 2147483647 h 853"/>
                <a:gd name="T14" fmla="*/ 2147483647 w 941"/>
                <a:gd name="T15" fmla="*/ 2147483647 h 8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41" h="853">
                  <a:moveTo>
                    <a:pt x="14" y="40"/>
                  </a:moveTo>
                  <a:cubicBezTo>
                    <a:pt x="29" y="80"/>
                    <a:pt x="124" y="490"/>
                    <a:pt x="179" y="594"/>
                  </a:cubicBezTo>
                  <a:cubicBezTo>
                    <a:pt x="236" y="701"/>
                    <a:pt x="484" y="853"/>
                    <a:pt x="484" y="853"/>
                  </a:cubicBezTo>
                  <a:cubicBezTo>
                    <a:pt x="932" y="648"/>
                    <a:pt x="932" y="648"/>
                    <a:pt x="932" y="648"/>
                  </a:cubicBezTo>
                  <a:cubicBezTo>
                    <a:pt x="941" y="642"/>
                    <a:pt x="941" y="642"/>
                    <a:pt x="941" y="642"/>
                  </a:cubicBezTo>
                  <a:cubicBezTo>
                    <a:pt x="941" y="642"/>
                    <a:pt x="609" y="404"/>
                    <a:pt x="459" y="314"/>
                  </a:cubicBezTo>
                  <a:cubicBezTo>
                    <a:pt x="310" y="224"/>
                    <a:pt x="37" y="24"/>
                    <a:pt x="37" y="24"/>
                  </a:cubicBezTo>
                  <a:cubicBezTo>
                    <a:pt x="37" y="24"/>
                    <a:pt x="0" y="0"/>
                    <a:pt x="14" y="40"/>
                  </a:cubicBezTo>
                  <a:close/>
                </a:path>
              </a:pathLst>
            </a:custGeom>
            <a:gradFill rotWithShape="0">
              <a:gsLst>
                <a:gs pos="0">
                  <a:schemeClr val="accent1">
                    <a:lumMod val="60000"/>
                    <a:lumOff val="40000"/>
                  </a:schemeClr>
                </a:gs>
                <a:gs pos="100000">
                  <a:schemeClr val="accent1"/>
                </a:gs>
              </a:gsLst>
              <a:lin ang="900000"/>
            </a:gradFill>
            <a:ln>
              <a:noFill/>
            </a:ln>
            <a:extLst/>
          </p:spPr>
          <p:txBody>
            <a:bodyPr lIns="121920" tIns="60960" rIns="121920" bIns="60960"/>
            <a:lstStyle/>
            <a:p>
              <a:pPr eaLnBrk="0" hangingPunct="0">
                <a:defRPr/>
              </a:pPr>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61" name="Freeform 9"/>
            <p:cNvSpPr>
              <a:spLocks/>
            </p:cNvSpPr>
            <p:nvPr/>
          </p:nvSpPr>
          <p:spPr bwMode="auto">
            <a:xfrm>
              <a:off x="4252435" y="1162668"/>
              <a:ext cx="2206483" cy="2469918"/>
            </a:xfrm>
            <a:custGeom>
              <a:avLst/>
              <a:gdLst>
                <a:gd name="T0" fmla="*/ 2147483647 w 867"/>
                <a:gd name="T1" fmla="*/ 2147483647 h 922"/>
                <a:gd name="T2" fmla="*/ 2147483647 w 867"/>
                <a:gd name="T3" fmla="*/ 2147483647 h 922"/>
                <a:gd name="T4" fmla="*/ 0 w 867"/>
                <a:gd name="T5" fmla="*/ 2147483647 h 922"/>
                <a:gd name="T6" fmla="*/ 2147483647 w 867"/>
                <a:gd name="T7" fmla="*/ 2147483647 h 922"/>
                <a:gd name="T8" fmla="*/ 2147483647 w 867"/>
                <a:gd name="T9" fmla="*/ 2147483647 h 922"/>
                <a:gd name="T10" fmla="*/ 2147483647 w 867"/>
                <a:gd name="T11" fmla="*/ 2147483647 h 922"/>
                <a:gd name="T12" fmla="*/ 2147483647 w 867"/>
                <a:gd name="T13" fmla="*/ 2147483647 h 922"/>
                <a:gd name="T14" fmla="*/ 2147483647 w 867"/>
                <a:gd name="T15" fmla="*/ 2147483647 h 9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7" h="922">
                  <a:moveTo>
                    <a:pt x="826" y="14"/>
                  </a:moveTo>
                  <a:cubicBezTo>
                    <a:pt x="786" y="27"/>
                    <a:pt x="374" y="110"/>
                    <a:pt x="268" y="162"/>
                  </a:cubicBezTo>
                  <a:cubicBezTo>
                    <a:pt x="159" y="215"/>
                    <a:pt x="0" y="459"/>
                    <a:pt x="0" y="459"/>
                  </a:cubicBezTo>
                  <a:cubicBezTo>
                    <a:pt x="191" y="913"/>
                    <a:pt x="191" y="913"/>
                    <a:pt x="191" y="913"/>
                  </a:cubicBezTo>
                  <a:cubicBezTo>
                    <a:pt x="197" y="922"/>
                    <a:pt x="197" y="922"/>
                    <a:pt x="197" y="922"/>
                  </a:cubicBezTo>
                  <a:cubicBezTo>
                    <a:pt x="197" y="922"/>
                    <a:pt x="445" y="597"/>
                    <a:pt x="539" y="450"/>
                  </a:cubicBezTo>
                  <a:cubicBezTo>
                    <a:pt x="634" y="303"/>
                    <a:pt x="842" y="36"/>
                    <a:pt x="842" y="36"/>
                  </a:cubicBezTo>
                  <a:cubicBezTo>
                    <a:pt x="842" y="36"/>
                    <a:pt x="867" y="0"/>
                    <a:pt x="826" y="14"/>
                  </a:cubicBezTo>
                  <a:close/>
                </a:path>
              </a:pathLst>
            </a:custGeom>
            <a:solidFill>
              <a:srgbClr val="00CC99"/>
            </a:solidFill>
            <a:ln>
              <a:noFill/>
            </a:ln>
            <a:extLst/>
          </p:spPr>
          <p:txBody>
            <a:bodyPr lIns="121920" tIns="60960" rIns="121920" bIns="60960"/>
            <a:lstStyle/>
            <a:p>
              <a:pPr eaLnBrk="0" hangingPunct="0">
                <a:defRPr/>
              </a:pPr>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62" name="Freeform 10"/>
            <p:cNvSpPr>
              <a:spLocks/>
            </p:cNvSpPr>
            <p:nvPr/>
          </p:nvSpPr>
          <p:spPr bwMode="auto">
            <a:xfrm>
              <a:off x="4761989" y="2518265"/>
              <a:ext cx="1631845" cy="1085748"/>
            </a:xfrm>
            <a:custGeom>
              <a:avLst/>
              <a:gdLst>
                <a:gd name="T0" fmla="*/ 0 w 641"/>
                <a:gd name="T1" fmla="*/ 2147483647 h 427"/>
                <a:gd name="T2" fmla="*/ 2147483647 w 641"/>
                <a:gd name="T3" fmla="*/ 2147483647 h 427"/>
                <a:gd name="T4" fmla="*/ 2147483647 w 641"/>
                <a:gd name="T5" fmla="*/ 0 h 427"/>
                <a:gd name="T6" fmla="*/ 2147483647 w 641"/>
                <a:gd name="T7" fmla="*/ 2147483647 h 427"/>
                <a:gd name="T8" fmla="*/ 2147483647 w 641"/>
                <a:gd name="T9" fmla="*/ 2147483647 h 427"/>
                <a:gd name="T10" fmla="*/ 0 w 641"/>
                <a:gd name="T11" fmla="*/ 2147483647 h 4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1" h="427">
                  <a:moveTo>
                    <a:pt x="0" y="427"/>
                  </a:moveTo>
                  <a:cubicBezTo>
                    <a:pt x="0" y="427"/>
                    <a:pt x="34" y="242"/>
                    <a:pt x="61" y="164"/>
                  </a:cubicBezTo>
                  <a:cubicBezTo>
                    <a:pt x="88" y="85"/>
                    <a:pt x="115" y="7"/>
                    <a:pt x="183" y="0"/>
                  </a:cubicBezTo>
                  <a:cubicBezTo>
                    <a:pt x="641" y="283"/>
                    <a:pt x="641" y="283"/>
                    <a:pt x="641" y="283"/>
                  </a:cubicBezTo>
                  <a:cubicBezTo>
                    <a:pt x="641" y="283"/>
                    <a:pt x="523" y="193"/>
                    <a:pt x="363" y="271"/>
                  </a:cubicBezTo>
                  <a:cubicBezTo>
                    <a:pt x="202" y="350"/>
                    <a:pt x="0" y="427"/>
                    <a:pt x="0" y="427"/>
                  </a:cubicBezTo>
                  <a:close/>
                </a:path>
              </a:pathLst>
            </a:custGeom>
            <a:gradFill flip="none" rotWithShape="1">
              <a:gsLst>
                <a:gs pos="0">
                  <a:srgbClr val="F1B60F">
                    <a:shade val="30000"/>
                    <a:satMod val="115000"/>
                  </a:srgbClr>
                </a:gs>
                <a:gs pos="50000">
                  <a:srgbClr val="F1B60F">
                    <a:shade val="67500"/>
                    <a:satMod val="115000"/>
                  </a:srgbClr>
                </a:gs>
                <a:gs pos="100000">
                  <a:srgbClr val="F1B60F">
                    <a:shade val="100000"/>
                    <a:satMod val="115000"/>
                  </a:srgbClr>
                </a:gs>
              </a:gsLst>
              <a:path path="circle">
                <a:fillToRect l="100000" b="100000"/>
              </a:path>
              <a:tileRect t="-100000" r="-100000"/>
            </a:gradFill>
            <a:ln>
              <a:noFill/>
            </a:ln>
            <a:extLst/>
          </p:spPr>
          <p:txBody>
            <a:bodyPr lIns="121920" tIns="60960" rIns="121920" bIns="60960"/>
            <a:lstStyle/>
            <a:p>
              <a:pPr eaLnBrk="0" hangingPunct="0">
                <a:defRPr/>
              </a:pPr>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63" name="Freeform 11"/>
            <p:cNvSpPr>
              <a:spLocks/>
            </p:cNvSpPr>
            <p:nvPr/>
          </p:nvSpPr>
          <p:spPr bwMode="auto">
            <a:xfrm>
              <a:off x="4727066" y="3553218"/>
              <a:ext cx="1106417" cy="1703228"/>
            </a:xfrm>
            <a:custGeom>
              <a:avLst/>
              <a:gdLst>
                <a:gd name="T0" fmla="*/ 0 w 421"/>
                <a:gd name="T1" fmla="*/ 0 h 646"/>
                <a:gd name="T2" fmla="*/ 2147483647 w 421"/>
                <a:gd name="T3" fmla="*/ 2147483647 h 646"/>
                <a:gd name="T4" fmla="*/ 2147483647 w 421"/>
                <a:gd name="T5" fmla="*/ 2147483647 h 646"/>
                <a:gd name="T6" fmla="*/ 2147483647 w 421"/>
                <a:gd name="T7" fmla="*/ 2147483647 h 646"/>
                <a:gd name="T8" fmla="*/ 2147483647 w 421"/>
                <a:gd name="T9" fmla="*/ 2147483647 h 646"/>
                <a:gd name="T10" fmla="*/ 0 w 421"/>
                <a:gd name="T11" fmla="*/ 0 h 6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1" h="646">
                  <a:moveTo>
                    <a:pt x="0" y="0"/>
                  </a:moveTo>
                  <a:cubicBezTo>
                    <a:pt x="0" y="0"/>
                    <a:pt x="184" y="40"/>
                    <a:pt x="262" y="69"/>
                  </a:cubicBezTo>
                  <a:cubicBezTo>
                    <a:pt x="339" y="98"/>
                    <a:pt x="417" y="128"/>
                    <a:pt x="421" y="196"/>
                  </a:cubicBezTo>
                  <a:cubicBezTo>
                    <a:pt x="125" y="646"/>
                    <a:pt x="125" y="646"/>
                    <a:pt x="125" y="646"/>
                  </a:cubicBezTo>
                  <a:cubicBezTo>
                    <a:pt x="125" y="646"/>
                    <a:pt x="219" y="531"/>
                    <a:pt x="145" y="368"/>
                  </a:cubicBezTo>
                  <a:cubicBezTo>
                    <a:pt x="71" y="205"/>
                    <a:pt x="0" y="0"/>
                    <a:pt x="0" y="0"/>
                  </a:cubicBezTo>
                  <a:close/>
                </a:path>
              </a:pathLst>
            </a:custGeom>
            <a:gradFill flip="none" rotWithShape="1">
              <a:gsLst>
                <a:gs pos="0">
                  <a:srgbClr val="00A1DA">
                    <a:shade val="30000"/>
                    <a:satMod val="115000"/>
                  </a:srgbClr>
                </a:gs>
                <a:gs pos="50000">
                  <a:srgbClr val="00A1DA">
                    <a:shade val="67500"/>
                    <a:satMod val="115000"/>
                  </a:srgbClr>
                </a:gs>
                <a:gs pos="100000">
                  <a:srgbClr val="00A1DA">
                    <a:shade val="100000"/>
                    <a:satMod val="115000"/>
                  </a:srgbClr>
                </a:gs>
              </a:gsLst>
              <a:lin ang="0" scaled="1"/>
              <a:tileRect/>
            </a:gradFill>
            <a:ln>
              <a:noFill/>
            </a:ln>
            <a:extLst/>
          </p:spPr>
          <p:txBody>
            <a:bodyPr lIns="121920" tIns="60960" rIns="121920" bIns="60960"/>
            <a:lstStyle/>
            <a:p>
              <a:pPr eaLnBrk="0" hangingPunct="0">
                <a:defRPr/>
              </a:pPr>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64" name="Freeform 12"/>
            <p:cNvSpPr>
              <a:spLocks/>
            </p:cNvSpPr>
            <p:nvPr/>
          </p:nvSpPr>
          <p:spPr bwMode="auto">
            <a:xfrm>
              <a:off x="3061886" y="3604013"/>
              <a:ext cx="1709627" cy="1036541"/>
            </a:xfrm>
            <a:custGeom>
              <a:avLst/>
              <a:gdLst>
                <a:gd name="T0" fmla="*/ 2147483647 w 652"/>
                <a:gd name="T1" fmla="*/ 0 h 407"/>
                <a:gd name="T2" fmla="*/ 2147483647 w 652"/>
                <a:gd name="T3" fmla="*/ 2147483647 h 407"/>
                <a:gd name="T4" fmla="*/ 2147483647 w 652"/>
                <a:gd name="T5" fmla="*/ 2147483647 h 407"/>
                <a:gd name="T6" fmla="*/ 0 w 652"/>
                <a:gd name="T7" fmla="*/ 2147483647 h 407"/>
                <a:gd name="T8" fmla="*/ 2147483647 w 652"/>
                <a:gd name="T9" fmla="*/ 2147483647 h 407"/>
                <a:gd name="T10" fmla="*/ 2147483647 w 652"/>
                <a:gd name="T11" fmla="*/ 0 h 4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2" h="407">
                  <a:moveTo>
                    <a:pt x="652" y="0"/>
                  </a:moveTo>
                  <a:cubicBezTo>
                    <a:pt x="652" y="0"/>
                    <a:pt x="600" y="181"/>
                    <a:pt x="565" y="256"/>
                  </a:cubicBezTo>
                  <a:cubicBezTo>
                    <a:pt x="530" y="331"/>
                    <a:pt x="496" y="407"/>
                    <a:pt x="427" y="406"/>
                  </a:cubicBezTo>
                  <a:cubicBezTo>
                    <a:pt x="0" y="78"/>
                    <a:pt x="0" y="78"/>
                    <a:pt x="0" y="78"/>
                  </a:cubicBezTo>
                  <a:cubicBezTo>
                    <a:pt x="0" y="78"/>
                    <a:pt x="108" y="180"/>
                    <a:pt x="276" y="118"/>
                  </a:cubicBezTo>
                  <a:cubicBezTo>
                    <a:pt x="443" y="56"/>
                    <a:pt x="652" y="0"/>
                    <a:pt x="652" y="0"/>
                  </a:cubicBezTo>
                  <a:close/>
                </a:path>
              </a:pathLst>
            </a:custGeom>
            <a:gradFill rotWithShape="0">
              <a:gsLst>
                <a:gs pos="0">
                  <a:schemeClr val="accent1"/>
                </a:gs>
                <a:gs pos="57000">
                  <a:schemeClr val="accent1">
                    <a:lumMod val="50000"/>
                  </a:schemeClr>
                </a:gs>
                <a:gs pos="100000">
                  <a:schemeClr val="accent1"/>
                </a:gs>
              </a:gsLst>
              <a:lin ang="7800000"/>
            </a:gradFill>
            <a:ln>
              <a:noFill/>
            </a:ln>
            <a:extLst/>
          </p:spPr>
          <p:txBody>
            <a:bodyPr lIns="121920" tIns="60960" rIns="121920" bIns="60960"/>
            <a:lstStyle/>
            <a:p>
              <a:pPr eaLnBrk="0" hangingPunct="0">
                <a:defRPr/>
              </a:pPr>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65" name="Freeform 13"/>
            <p:cNvSpPr>
              <a:spLocks/>
            </p:cNvSpPr>
            <p:nvPr/>
          </p:nvSpPr>
          <p:spPr bwMode="auto">
            <a:xfrm>
              <a:off x="3744467" y="1903961"/>
              <a:ext cx="1019110" cy="1723863"/>
            </a:xfrm>
            <a:custGeom>
              <a:avLst/>
              <a:gdLst>
                <a:gd name="T0" fmla="*/ 2147483647 w 401"/>
                <a:gd name="T1" fmla="*/ 2147483647 h 654"/>
                <a:gd name="T2" fmla="*/ 2147483647 w 401"/>
                <a:gd name="T3" fmla="*/ 2147483647 h 654"/>
                <a:gd name="T4" fmla="*/ 2147483647 w 401"/>
                <a:gd name="T5" fmla="*/ 2147483647 h 654"/>
                <a:gd name="T6" fmla="*/ 2147483647 w 401"/>
                <a:gd name="T7" fmla="*/ 0 h 654"/>
                <a:gd name="T8" fmla="*/ 2147483647 w 401"/>
                <a:gd name="T9" fmla="*/ 2147483647 h 654"/>
                <a:gd name="T10" fmla="*/ 2147483647 w 401"/>
                <a:gd name="T11" fmla="*/ 2147483647 h 6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1" h="654">
                  <a:moveTo>
                    <a:pt x="401" y="654"/>
                  </a:moveTo>
                  <a:cubicBezTo>
                    <a:pt x="401" y="654"/>
                    <a:pt x="222" y="596"/>
                    <a:pt x="148" y="559"/>
                  </a:cubicBezTo>
                  <a:cubicBezTo>
                    <a:pt x="74" y="522"/>
                    <a:pt x="0" y="485"/>
                    <a:pt x="2" y="417"/>
                  </a:cubicBezTo>
                  <a:cubicBezTo>
                    <a:pt x="343" y="0"/>
                    <a:pt x="343" y="0"/>
                    <a:pt x="343" y="0"/>
                  </a:cubicBezTo>
                  <a:cubicBezTo>
                    <a:pt x="343" y="0"/>
                    <a:pt x="238" y="105"/>
                    <a:pt x="294" y="274"/>
                  </a:cubicBezTo>
                  <a:cubicBezTo>
                    <a:pt x="351" y="444"/>
                    <a:pt x="401" y="654"/>
                    <a:pt x="401" y="654"/>
                  </a:cubicBezTo>
                  <a:close/>
                </a:path>
              </a:pathLst>
            </a:custGeom>
            <a:gradFill flip="none" rotWithShape="1">
              <a:gsLst>
                <a:gs pos="0">
                  <a:srgbClr val="00CC99">
                    <a:shade val="30000"/>
                    <a:satMod val="115000"/>
                  </a:srgbClr>
                </a:gs>
                <a:gs pos="50000">
                  <a:srgbClr val="00CC99">
                    <a:shade val="67500"/>
                    <a:satMod val="115000"/>
                  </a:srgbClr>
                </a:gs>
                <a:gs pos="100000">
                  <a:srgbClr val="00CC99">
                    <a:shade val="100000"/>
                    <a:satMod val="115000"/>
                  </a:srgbClr>
                </a:gs>
              </a:gsLst>
              <a:lin ang="8100000" scaled="1"/>
              <a:tileRect/>
            </a:gradFill>
            <a:ln>
              <a:noFill/>
            </a:ln>
            <a:extLst/>
          </p:spPr>
          <p:txBody>
            <a:bodyPr lIns="121920" tIns="60960" rIns="121920" bIns="60960"/>
            <a:lstStyle/>
            <a:p>
              <a:pPr eaLnBrk="0" hangingPunct="0">
                <a:defRPr/>
              </a:pPr>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66" name="Freeform 14"/>
            <p:cNvSpPr>
              <a:spLocks/>
            </p:cNvSpPr>
            <p:nvPr/>
          </p:nvSpPr>
          <p:spPr bwMode="auto">
            <a:xfrm>
              <a:off x="4500069" y="3351625"/>
              <a:ext cx="506379" cy="507952"/>
            </a:xfrm>
            <a:custGeom>
              <a:avLst/>
              <a:gdLst>
                <a:gd name="T0" fmla="*/ 138 w 199"/>
                <a:gd name="T1" fmla="*/ 177 h 199"/>
                <a:gd name="T2" fmla="*/ 21 w 199"/>
                <a:gd name="T3" fmla="*/ 137 h 199"/>
                <a:gd name="T4" fmla="*/ 61 w 199"/>
                <a:gd name="T5" fmla="*/ 21 h 199"/>
                <a:gd name="T6" fmla="*/ 178 w 199"/>
                <a:gd name="T7" fmla="*/ 61 h 199"/>
                <a:gd name="T8" fmla="*/ 138 w 199"/>
                <a:gd name="T9" fmla="*/ 177 h 199"/>
              </a:gdLst>
              <a:ahLst/>
              <a:cxnLst>
                <a:cxn ang="0">
                  <a:pos x="T0" y="T1"/>
                </a:cxn>
                <a:cxn ang="0">
                  <a:pos x="T2" y="T3"/>
                </a:cxn>
                <a:cxn ang="0">
                  <a:pos x="T4" y="T5"/>
                </a:cxn>
                <a:cxn ang="0">
                  <a:pos x="T6" y="T7"/>
                </a:cxn>
                <a:cxn ang="0">
                  <a:pos x="T8" y="T9"/>
                </a:cxn>
              </a:cxnLst>
              <a:rect l="0" t="0" r="r" b="b"/>
              <a:pathLst>
                <a:path w="199" h="199">
                  <a:moveTo>
                    <a:pt x="138" y="177"/>
                  </a:moveTo>
                  <a:cubicBezTo>
                    <a:pt x="95" y="199"/>
                    <a:pt x="43" y="181"/>
                    <a:pt x="21" y="137"/>
                  </a:cubicBezTo>
                  <a:cubicBezTo>
                    <a:pt x="0" y="94"/>
                    <a:pt x="18" y="42"/>
                    <a:pt x="61" y="21"/>
                  </a:cubicBezTo>
                  <a:cubicBezTo>
                    <a:pt x="105" y="0"/>
                    <a:pt x="157" y="18"/>
                    <a:pt x="178" y="61"/>
                  </a:cubicBezTo>
                  <a:cubicBezTo>
                    <a:pt x="199" y="104"/>
                    <a:pt x="181" y="156"/>
                    <a:pt x="138" y="177"/>
                  </a:cubicBezTo>
                  <a:close/>
                </a:path>
              </a:pathLst>
            </a:custGeom>
            <a:gradFill flip="none" rotWithShape="1">
              <a:gsLst>
                <a:gs pos="0">
                  <a:schemeClr val="bg1">
                    <a:lumMod val="85000"/>
                  </a:schemeClr>
                </a:gs>
                <a:gs pos="85000">
                  <a:schemeClr val="tx1">
                    <a:lumMod val="95000"/>
                    <a:lumOff val="5000"/>
                  </a:schemeClr>
                </a:gs>
              </a:gsLst>
              <a:path path="shape">
                <a:fillToRect l="50000" t="50000" r="50000" b="50000"/>
              </a:path>
              <a:tileRect/>
            </a:gradFill>
            <a:ln>
              <a:noFill/>
            </a:ln>
          </p:spPr>
          <p:txBody>
            <a:bodyPr lIns="121920" tIns="60960" rIns="121920" bIns="60960"/>
            <a:lstStyle/>
            <a:p>
              <a:pPr>
                <a:defRPr/>
              </a:pPr>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67" name="文本框 3"/>
            <p:cNvSpPr txBox="1">
              <a:spLocks noChangeArrowheads="1"/>
            </p:cNvSpPr>
            <p:nvPr/>
          </p:nvSpPr>
          <p:spPr bwMode="auto">
            <a:xfrm rot="20054926" flipH="1">
              <a:off x="4002169" y="2561777"/>
              <a:ext cx="733465" cy="11236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en-US" altLang="zh-CN" sz="2000" dirty="0">
                  <a:solidFill>
                    <a:srgbClr val="F2F2F2"/>
                  </a:solidFill>
                  <a:latin typeface="微软雅黑" pitchFamily="34" charset="-122"/>
                  <a:ea typeface="微软雅黑" pitchFamily="34" charset="-122"/>
                </a:rPr>
                <a:t>01</a:t>
              </a:r>
              <a:endParaRPr lang="zh-CN" altLang="en-US" sz="2000" dirty="0">
                <a:solidFill>
                  <a:srgbClr val="F2F2F2"/>
                </a:solidFill>
                <a:latin typeface="微软雅黑" pitchFamily="34" charset="-122"/>
                <a:ea typeface="微软雅黑" pitchFamily="34" charset="-122"/>
              </a:endParaRPr>
            </a:p>
          </p:txBody>
        </p:sp>
        <p:sp>
          <p:nvSpPr>
            <p:cNvPr id="68" name="文本框 4"/>
            <p:cNvSpPr txBox="1">
              <a:spLocks noChangeArrowheads="1"/>
            </p:cNvSpPr>
            <p:nvPr/>
          </p:nvSpPr>
          <p:spPr bwMode="auto">
            <a:xfrm rot="2638511" flipH="1">
              <a:off x="4864847" y="2620389"/>
              <a:ext cx="733465" cy="11236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en-US" altLang="zh-CN" sz="2000">
                  <a:solidFill>
                    <a:srgbClr val="F2F2F2"/>
                  </a:solidFill>
                  <a:latin typeface="微软雅黑" pitchFamily="34" charset="-122"/>
                  <a:ea typeface="微软雅黑" pitchFamily="34" charset="-122"/>
                </a:rPr>
                <a:t>02</a:t>
              </a:r>
              <a:endParaRPr lang="zh-CN" altLang="en-US" sz="2000">
                <a:solidFill>
                  <a:srgbClr val="F2F2F2"/>
                </a:solidFill>
                <a:latin typeface="微软雅黑" pitchFamily="34" charset="-122"/>
                <a:ea typeface="微软雅黑" pitchFamily="34" charset="-122"/>
              </a:endParaRPr>
            </a:p>
          </p:txBody>
        </p:sp>
        <p:sp>
          <p:nvSpPr>
            <p:cNvPr id="69" name="文本框 5"/>
            <p:cNvSpPr txBox="1">
              <a:spLocks noChangeArrowheads="1"/>
            </p:cNvSpPr>
            <p:nvPr/>
          </p:nvSpPr>
          <p:spPr bwMode="auto">
            <a:xfrm rot="7723110" flipH="1">
              <a:off x="4881895" y="3485757"/>
              <a:ext cx="733465" cy="11236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en-US" altLang="zh-CN" sz="2000">
                  <a:solidFill>
                    <a:srgbClr val="F2F2F2"/>
                  </a:solidFill>
                  <a:latin typeface="微软雅黑" pitchFamily="34" charset="-122"/>
                  <a:ea typeface="微软雅黑" pitchFamily="34" charset="-122"/>
                </a:rPr>
                <a:t>03</a:t>
              </a:r>
              <a:endParaRPr lang="zh-CN" altLang="en-US" sz="2000">
                <a:solidFill>
                  <a:srgbClr val="F2F2F2"/>
                </a:solidFill>
                <a:latin typeface="微软雅黑" pitchFamily="34" charset="-122"/>
                <a:ea typeface="微软雅黑" pitchFamily="34" charset="-122"/>
              </a:endParaRPr>
            </a:p>
          </p:txBody>
        </p:sp>
        <p:sp>
          <p:nvSpPr>
            <p:cNvPr id="70" name="文本框 6"/>
            <p:cNvSpPr txBox="1">
              <a:spLocks noChangeArrowheads="1"/>
            </p:cNvSpPr>
            <p:nvPr/>
          </p:nvSpPr>
          <p:spPr bwMode="auto">
            <a:xfrm rot="13796400" flipH="1">
              <a:off x="3914939" y="3474071"/>
              <a:ext cx="733465" cy="11236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en-US" altLang="zh-CN" sz="2000">
                  <a:solidFill>
                    <a:srgbClr val="F2F2F2"/>
                  </a:solidFill>
                  <a:latin typeface="微软雅黑" pitchFamily="34" charset="-122"/>
                  <a:ea typeface="微软雅黑" pitchFamily="34" charset="-122"/>
                </a:rPr>
                <a:t>04</a:t>
              </a:r>
              <a:endParaRPr lang="zh-CN" altLang="en-US" sz="2000">
                <a:solidFill>
                  <a:srgbClr val="F2F2F2"/>
                </a:solidFill>
                <a:latin typeface="微软雅黑" pitchFamily="34" charset="-122"/>
                <a:ea typeface="微软雅黑" pitchFamily="34" charset="-122"/>
              </a:endParaRPr>
            </a:p>
          </p:txBody>
        </p:sp>
        <p:sp>
          <p:nvSpPr>
            <p:cNvPr id="71" name="文本框 7"/>
            <p:cNvSpPr txBox="1">
              <a:spLocks noChangeArrowheads="1"/>
            </p:cNvSpPr>
            <p:nvPr/>
          </p:nvSpPr>
          <p:spPr bwMode="auto">
            <a:xfrm rot="18741522">
              <a:off x="4394938" y="1849397"/>
              <a:ext cx="1409154" cy="6839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zh-CN" altLang="en-US" sz="1100" dirty="0">
                  <a:solidFill>
                    <a:srgbClr val="F2F2F2"/>
                  </a:solidFill>
                  <a:latin typeface="微软雅黑" pitchFamily="34" charset="-122"/>
                  <a:ea typeface="微软雅黑" pitchFamily="34" charset="-122"/>
                </a:rPr>
                <a:t>此处键入相关内容。</a:t>
              </a:r>
            </a:p>
          </p:txBody>
        </p:sp>
        <p:sp>
          <p:nvSpPr>
            <p:cNvPr id="72" name="文本框 8"/>
            <p:cNvSpPr txBox="1">
              <a:spLocks noChangeArrowheads="1"/>
            </p:cNvSpPr>
            <p:nvPr/>
          </p:nvSpPr>
          <p:spPr bwMode="auto">
            <a:xfrm rot="1715377">
              <a:off x="5454984" y="3407725"/>
              <a:ext cx="1409153" cy="6839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zh-CN" altLang="en-US" sz="1100">
                  <a:solidFill>
                    <a:srgbClr val="F2F2F2"/>
                  </a:solidFill>
                  <a:latin typeface="微软雅黑" pitchFamily="34" charset="-122"/>
                  <a:ea typeface="微软雅黑" pitchFamily="34" charset="-122"/>
                </a:rPr>
                <a:t>此处键入相关内容。</a:t>
              </a:r>
            </a:p>
          </p:txBody>
        </p:sp>
        <p:sp>
          <p:nvSpPr>
            <p:cNvPr id="73" name="文本框 9"/>
            <p:cNvSpPr txBox="1">
              <a:spLocks noChangeArrowheads="1"/>
            </p:cNvSpPr>
            <p:nvPr/>
          </p:nvSpPr>
          <p:spPr bwMode="auto">
            <a:xfrm rot="7259512">
              <a:off x="3820425" y="4656396"/>
              <a:ext cx="1409154" cy="6839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zh-CN" altLang="en-US" sz="1100">
                  <a:solidFill>
                    <a:srgbClr val="F2F2F2"/>
                  </a:solidFill>
                  <a:latin typeface="微软雅黑" pitchFamily="34" charset="-122"/>
                  <a:ea typeface="微软雅黑" pitchFamily="34" charset="-122"/>
                </a:rPr>
                <a:t>此处键入相关内容。</a:t>
              </a:r>
            </a:p>
          </p:txBody>
        </p:sp>
        <p:sp>
          <p:nvSpPr>
            <p:cNvPr id="74" name="文本框 10"/>
            <p:cNvSpPr txBox="1">
              <a:spLocks noChangeArrowheads="1"/>
            </p:cNvSpPr>
            <p:nvPr/>
          </p:nvSpPr>
          <p:spPr bwMode="auto">
            <a:xfrm rot="12883426">
              <a:off x="2740108" y="3009885"/>
              <a:ext cx="1409153" cy="6839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zh-CN" altLang="en-US" sz="1100">
                  <a:solidFill>
                    <a:srgbClr val="F2F2F2"/>
                  </a:solidFill>
                  <a:latin typeface="微软雅黑" pitchFamily="34" charset="-122"/>
                  <a:ea typeface="微软雅黑" pitchFamily="34" charset="-122"/>
                </a:rPr>
                <a:t>此处键入相关内容。</a:t>
              </a:r>
            </a:p>
          </p:txBody>
        </p:sp>
      </p:grpSp>
      <p:sp>
        <p:nvSpPr>
          <p:cNvPr id="55" name="TextBox 634"/>
          <p:cNvSpPr txBox="1"/>
          <p:nvPr/>
        </p:nvSpPr>
        <p:spPr>
          <a:xfrm>
            <a:off x="765999" y="2224069"/>
            <a:ext cx="2836302" cy="2492990"/>
          </a:xfrm>
          <a:prstGeom prst="rect">
            <a:avLst/>
          </a:prstGeom>
          <a:noFill/>
        </p:spPr>
        <p:txBody>
          <a:bodyPr>
            <a:spAutoFit/>
          </a:bodyPr>
          <a:lstStyle/>
          <a:p>
            <a:r>
              <a:rPr lang="zh-CN" altLang="en-US" sz="1200" dirty="0">
                <a:latin typeface="宋体" panose="02010600030101010101" pitchFamily="2" charset="-122"/>
                <a:ea typeface="宋体" panose="02010600030101010101" pitchFamily="2" charset="-122"/>
              </a:rPr>
              <a:t>单击此处添加文本单击此处添加文本</a:t>
            </a:r>
            <a:endParaRPr lang="en-US" altLang="zh-CN" sz="1200" dirty="0">
              <a:latin typeface="宋体" panose="02010600030101010101" pitchFamily="2" charset="-122"/>
              <a:ea typeface="宋体" panose="02010600030101010101" pitchFamily="2" charset="-122"/>
            </a:endParaRPr>
          </a:p>
          <a:p>
            <a:r>
              <a:rPr lang="zh-CN" altLang="en-US" sz="1200" dirty="0">
                <a:latin typeface="宋体" panose="02010600030101010101" pitchFamily="2" charset="-122"/>
                <a:ea typeface="宋体" panose="02010600030101010101" pitchFamily="2" charset="-122"/>
              </a:rPr>
              <a:t>单击此处添加文本单击此处添加文本</a:t>
            </a:r>
            <a:endParaRPr lang="en-US" altLang="zh-CN" sz="1200" dirty="0">
              <a:latin typeface="宋体" panose="02010600030101010101" pitchFamily="2" charset="-122"/>
              <a:ea typeface="宋体" panose="02010600030101010101" pitchFamily="2" charset="-122"/>
            </a:endParaRPr>
          </a:p>
          <a:p>
            <a:r>
              <a:rPr lang="zh-CN" altLang="en-US" sz="1200" dirty="0">
                <a:latin typeface="宋体" panose="02010600030101010101" pitchFamily="2" charset="-122"/>
                <a:ea typeface="宋体" panose="02010600030101010101" pitchFamily="2" charset="-122"/>
              </a:rPr>
              <a:t>单击此处添加文本单击此处添加</a:t>
            </a:r>
            <a:r>
              <a:rPr lang="zh-CN" altLang="en-US" sz="1200" dirty="0" smtClean="0">
                <a:latin typeface="宋体" panose="02010600030101010101" pitchFamily="2" charset="-122"/>
                <a:ea typeface="宋体" panose="02010600030101010101" pitchFamily="2" charset="-122"/>
              </a:rPr>
              <a:t>文本</a:t>
            </a:r>
            <a:endParaRPr lang="en-US" altLang="zh-CN" sz="1200" dirty="0" smtClean="0">
              <a:latin typeface="宋体" panose="02010600030101010101" pitchFamily="2" charset="-122"/>
              <a:ea typeface="宋体" panose="02010600030101010101" pitchFamily="2" charset="-122"/>
            </a:endParaRPr>
          </a:p>
          <a:p>
            <a:r>
              <a:rPr lang="zh-CN" altLang="en-US" sz="1200" dirty="0">
                <a:latin typeface="宋体" panose="02010600030101010101" pitchFamily="2" charset="-122"/>
                <a:ea typeface="宋体" panose="02010600030101010101" pitchFamily="2" charset="-122"/>
              </a:rPr>
              <a:t>单击此处添加文本单击此处添加文本</a:t>
            </a:r>
            <a:endParaRPr lang="en-US" altLang="zh-CN" sz="1200" dirty="0">
              <a:latin typeface="宋体" panose="02010600030101010101" pitchFamily="2" charset="-122"/>
              <a:ea typeface="宋体" panose="02010600030101010101" pitchFamily="2" charset="-122"/>
            </a:endParaRPr>
          </a:p>
          <a:p>
            <a:r>
              <a:rPr lang="zh-CN" altLang="en-US" sz="1200" dirty="0">
                <a:latin typeface="宋体" panose="02010600030101010101" pitchFamily="2" charset="-122"/>
                <a:ea typeface="宋体" panose="02010600030101010101" pitchFamily="2" charset="-122"/>
              </a:rPr>
              <a:t>单击此处添加文本单击此处添加文本</a:t>
            </a:r>
            <a:endParaRPr lang="en-US" altLang="zh-CN" sz="1200" dirty="0">
              <a:latin typeface="宋体" panose="02010600030101010101" pitchFamily="2" charset="-122"/>
              <a:ea typeface="宋体" panose="02010600030101010101" pitchFamily="2" charset="-122"/>
            </a:endParaRPr>
          </a:p>
          <a:p>
            <a:r>
              <a:rPr lang="zh-CN" altLang="en-US" sz="1200" dirty="0">
                <a:latin typeface="宋体" panose="02010600030101010101" pitchFamily="2" charset="-122"/>
                <a:ea typeface="宋体" panose="02010600030101010101" pitchFamily="2" charset="-122"/>
              </a:rPr>
              <a:t>单击此处添加文本单击此处添加文本</a:t>
            </a:r>
            <a:endParaRPr lang="en-US" altLang="zh-CN" sz="1200" dirty="0">
              <a:latin typeface="宋体" panose="02010600030101010101" pitchFamily="2" charset="-122"/>
              <a:ea typeface="宋体" panose="02010600030101010101" pitchFamily="2" charset="-122"/>
            </a:endParaRPr>
          </a:p>
          <a:p>
            <a:r>
              <a:rPr lang="zh-CN" altLang="en-US" sz="1200" dirty="0">
                <a:latin typeface="宋体" panose="02010600030101010101" pitchFamily="2" charset="-122"/>
                <a:ea typeface="宋体" panose="02010600030101010101" pitchFamily="2" charset="-122"/>
              </a:rPr>
              <a:t>单击此处添加文本单击此处添加文本</a:t>
            </a:r>
            <a:endParaRPr lang="en-US" altLang="zh-CN" sz="1200" dirty="0">
              <a:latin typeface="宋体" panose="02010600030101010101" pitchFamily="2" charset="-122"/>
              <a:ea typeface="宋体" panose="02010600030101010101" pitchFamily="2" charset="-122"/>
            </a:endParaRPr>
          </a:p>
          <a:p>
            <a:r>
              <a:rPr lang="zh-CN" altLang="en-US" sz="1200" dirty="0">
                <a:latin typeface="宋体" panose="02010600030101010101" pitchFamily="2" charset="-122"/>
                <a:ea typeface="宋体" panose="02010600030101010101" pitchFamily="2" charset="-122"/>
              </a:rPr>
              <a:t>单击此处添加文本单击此处添加文本</a:t>
            </a:r>
            <a:endParaRPr lang="en-US" altLang="zh-CN" sz="1200" dirty="0">
              <a:latin typeface="宋体" panose="02010600030101010101" pitchFamily="2" charset="-122"/>
              <a:ea typeface="宋体" panose="02010600030101010101" pitchFamily="2" charset="-122"/>
            </a:endParaRPr>
          </a:p>
          <a:p>
            <a:r>
              <a:rPr lang="zh-CN" altLang="en-US" sz="1200" dirty="0">
                <a:latin typeface="宋体" panose="02010600030101010101" pitchFamily="2" charset="-122"/>
                <a:ea typeface="宋体" panose="02010600030101010101" pitchFamily="2" charset="-122"/>
              </a:rPr>
              <a:t>单击此处添加文本单击此处添加文本</a:t>
            </a:r>
            <a:endParaRPr lang="en-US" altLang="zh-CN" sz="1200" dirty="0">
              <a:latin typeface="宋体" panose="02010600030101010101" pitchFamily="2" charset="-122"/>
              <a:ea typeface="宋体" panose="02010600030101010101" pitchFamily="2" charset="-122"/>
            </a:endParaRPr>
          </a:p>
          <a:p>
            <a:r>
              <a:rPr lang="zh-CN" altLang="en-US" sz="1200" dirty="0">
                <a:latin typeface="宋体" panose="02010600030101010101" pitchFamily="2" charset="-122"/>
                <a:ea typeface="宋体" panose="02010600030101010101" pitchFamily="2" charset="-122"/>
              </a:rPr>
              <a:t>单击此处添加文本单击此处添加文本</a:t>
            </a:r>
            <a:endParaRPr lang="en-US" altLang="zh-CN" sz="1200" dirty="0">
              <a:latin typeface="宋体" panose="02010600030101010101" pitchFamily="2" charset="-122"/>
              <a:ea typeface="宋体" panose="02010600030101010101" pitchFamily="2" charset="-122"/>
            </a:endParaRPr>
          </a:p>
          <a:p>
            <a:r>
              <a:rPr lang="zh-CN" altLang="en-US" sz="1200" dirty="0">
                <a:latin typeface="宋体" panose="02010600030101010101" pitchFamily="2" charset="-122"/>
                <a:ea typeface="宋体" panose="02010600030101010101" pitchFamily="2" charset="-122"/>
              </a:rPr>
              <a:t>单击此处添加文本单击此处添加文本</a:t>
            </a:r>
            <a:endParaRPr lang="en-US" altLang="zh-CN" sz="1200" dirty="0">
              <a:latin typeface="宋体" panose="02010600030101010101" pitchFamily="2" charset="-122"/>
              <a:ea typeface="宋体" panose="02010600030101010101" pitchFamily="2" charset="-122"/>
            </a:endParaRPr>
          </a:p>
          <a:p>
            <a:r>
              <a:rPr lang="zh-CN" altLang="en-US" sz="1200" dirty="0">
                <a:latin typeface="宋体" panose="02010600030101010101" pitchFamily="2" charset="-122"/>
                <a:ea typeface="宋体" panose="02010600030101010101" pitchFamily="2" charset="-122"/>
              </a:rPr>
              <a:t>单击此处添加文本单击此处添加文本</a:t>
            </a:r>
            <a:endParaRPr lang="en-US" altLang="zh-CN" sz="1200" dirty="0">
              <a:latin typeface="宋体" panose="02010600030101010101" pitchFamily="2" charset="-122"/>
              <a:ea typeface="宋体" panose="02010600030101010101" pitchFamily="2" charset="-122"/>
            </a:endParaRPr>
          </a:p>
          <a:p>
            <a:endParaRPr lang="en-US" altLang="zh-CN" sz="1200" dirty="0" smtClean="0">
              <a:latin typeface="宋体" panose="02010600030101010101" pitchFamily="2" charset="-122"/>
              <a:ea typeface="宋体" panose="02010600030101010101" pitchFamily="2" charset="-122"/>
            </a:endParaRPr>
          </a:p>
        </p:txBody>
      </p:sp>
      <p:sp>
        <p:nvSpPr>
          <p:cNvPr id="57" name="TextBox 635"/>
          <p:cNvSpPr txBox="1">
            <a:spLocks noChangeArrowheads="1"/>
          </p:cNvSpPr>
          <p:nvPr/>
        </p:nvSpPr>
        <p:spPr bwMode="auto">
          <a:xfrm>
            <a:off x="755576" y="1728383"/>
            <a:ext cx="235798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zh-CN" altLang="en-US" dirty="0">
                <a:solidFill>
                  <a:srgbClr val="00A1DA"/>
                </a:solidFill>
                <a:latin typeface="微软雅黑" pitchFamily="34" charset="-122"/>
                <a:ea typeface="微软雅黑" pitchFamily="34" charset="-122"/>
              </a:rPr>
              <a:t>单击此处添加标题</a:t>
            </a:r>
          </a:p>
        </p:txBody>
      </p:sp>
    </p:spTree>
    <p:extLst>
      <p:ext uri="{BB962C8B-B14F-4D97-AF65-F5344CB8AC3E}">
        <p14:creationId xmlns:p14="http://schemas.microsoft.com/office/powerpoint/2010/main" xmlns="" val="2510907515"/>
      </p:ext>
    </p:extLst>
  </p:cSld>
  <p:clrMapOvr>
    <a:masterClrMapping/>
  </p:clrMapOvr>
  <p:transition spd="med" advClick="0" advTm="5549">
    <p:pull/>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52000">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14:bounceEnd="52000">
                                          <p:cBhvr additive="base">
                                            <p:cTn id="16" dur="500" fill="hold"/>
                                            <p:tgtEl>
                                              <p:spTgt spid="10"/>
                                            </p:tgtEl>
                                            <p:attrNameLst>
                                              <p:attrName>ppt_x</p:attrName>
                                            </p:attrNameLst>
                                          </p:cBhvr>
                                          <p:tavLst>
                                            <p:tav tm="0">
                                              <p:val>
                                                <p:strVal val="#ppt_x"/>
                                              </p:val>
                                            </p:tav>
                                            <p:tav tm="100000">
                                              <p:val>
                                                <p:strVal val="#ppt_x"/>
                                              </p:val>
                                            </p:tav>
                                          </p:tavLst>
                                        </p:anim>
                                        <p:anim calcmode="lin" valueType="num" p14:bounceEnd="52000">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childTnLst>
                                    </p:cTn>
                                  </p:par>
                                </p:childTnLst>
                              </p:cTn>
                            </p:par>
                            <p:par>
                              <p:cTn id="24" fill="hold">
                                <p:stCondLst>
                                  <p:cond delay="1500"/>
                                </p:stCondLst>
                                <p:childTnLst>
                                  <p:par>
                                    <p:cTn id="25" presetID="22" presetClass="entr" presetSubtype="4"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wipe(down)">
                                          <p:cBhvr>
                                            <p:cTn id="27" dur="500"/>
                                            <p:tgtEl>
                                              <p:spTgt spid="53"/>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p:cTn id="31" dur="500" fill="hold"/>
                                            <p:tgtEl>
                                              <p:spTgt spid="54"/>
                                            </p:tgtEl>
                                            <p:attrNameLst>
                                              <p:attrName>ppt_w</p:attrName>
                                            </p:attrNameLst>
                                          </p:cBhvr>
                                          <p:tavLst>
                                            <p:tav tm="0">
                                              <p:val>
                                                <p:fltVal val="0"/>
                                              </p:val>
                                            </p:tav>
                                            <p:tav tm="100000">
                                              <p:val>
                                                <p:strVal val="#ppt_w"/>
                                              </p:val>
                                            </p:tav>
                                          </p:tavLst>
                                        </p:anim>
                                        <p:anim calcmode="lin" valueType="num">
                                          <p:cBhvr>
                                            <p:cTn id="32" dur="500" fill="hold"/>
                                            <p:tgtEl>
                                              <p:spTgt spid="54"/>
                                            </p:tgtEl>
                                            <p:attrNameLst>
                                              <p:attrName>ppt_h</p:attrName>
                                            </p:attrNameLst>
                                          </p:cBhvr>
                                          <p:tavLst>
                                            <p:tav tm="0">
                                              <p:val>
                                                <p:fltVal val="0"/>
                                              </p:val>
                                            </p:tav>
                                            <p:tav tm="100000">
                                              <p:val>
                                                <p:strVal val="#ppt_h"/>
                                              </p:val>
                                            </p:tav>
                                          </p:tavLst>
                                        </p:anim>
                                        <p:animEffect transition="in" filter="fade">
                                          <p:cBhvr>
                                            <p:cTn id="33" dur="500"/>
                                            <p:tgtEl>
                                              <p:spTgt spid="54"/>
                                            </p:tgtEl>
                                          </p:cBhvr>
                                        </p:animEffect>
                                      </p:childTnLst>
                                    </p:cTn>
                                  </p:par>
                                </p:childTnLst>
                              </p:cTn>
                            </p:par>
                            <p:par>
                              <p:cTn id="34" fill="hold">
                                <p:stCondLst>
                                  <p:cond delay="2500"/>
                                </p:stCondLst>
                                <p:childTnLst>
                                  <p:par>
                                    <p:cTn id="35" presetID="8" presetClass="emph" presetSubtype="0" fill="hold" nodeType="afterEffect">
                                      <p:stCondLst>
                                        <p:cond delay="0"/>
                                      </p:stCondLst>
                                      <p:childTnLst>
                                        <p:animRot by="21600000">
                                          <p:cBhvr>
                                            <p:cTn id="36" dur="2000" fill="hold"/>
                                            <p:tgtEl>
                                              <p:spTgt spid="54"/>
                                            </p:tgtEl>
                                            <p:attrNameLst>
                                              <p:attrName>r</p:attrName>
                                            </p:attrNameLst>
                                          </p:cBhvr>
                                        </p:animRot>
                                      </p:childTnLst>
                                    </p:cTn>
                                  </p:par>
                                  <p:par>
                                    <p:cTn id="37" presetID="2" presetClass="entr" presetSubtype="4" fill="hold" grpId="0" nodeType="withEffect">
                                      <p:stCondLst>
                                        <p:cond delay="400"/>
                                      </p:stCondLst>
                                      <p:childTnLst>
                                        <p:set>
                                          <p:cBhvr>
                                            <p:cTn id="38" dur="1" fill="hold">
                                              <p:stCondLst>
                                                <p:cond delay="0"/>
                                              </p:stCondLst>
                                            </p:cTn>
                                            <p:tgtEl>
                                              <p:spTgt spid="55"/>
                                            </p:tgtEl>
                                            <p:attrNameLst>
                                              <p:attrName>style.visibility</p:attrName>
                                            </p:attrNameLst>
                                          </p:cBhvr>
                                          <p:to>
                                            <p:strVal val="visible"/>
                                          </p:to>
                                        </p:set>
                                        <p:anim calcmode="lin" valueType="num">
                                          <p:cBhvr additive="base">
                                            <p:cTn id="39" dur="500" fill="hold"/>
                                            <p:tgtEl>
                                              <p:spTgt spid="55"/>
                                            </p:tgtEl>
                                            <p:attrNameLst>
                                              <p:attrName>ppt_x</p:attrName>
                                            </p:attrNameLst>
                                          </p:cBhvr>
                                          <p:tavLst>
                                            <p:tav tm="0">
                                              <p:val>
                                                <p:strVal val="#ppt_x"/>
                                              </p:val>
                                            </p:tav>
                                            <p:tav tm="100000">
                                              <p:val>
                                                <p:strVal val="#ppt_x"/>
                                              </p:val>
                                            </p:tav>
                                          </p:tavLst>
                                        </p:anim>
                                        <p:anim calcmode="lin" valueType="num">
                                          <p:cBhvr additive="base">
                                            <p:cTn id="40" dur="500" fill="hold"/>
                                            <p:tgtEl>
                                              <p:spTgt spid="55"/>
                                            </p:tgtEl>
                                            <p:attrNameLst>
                                              <p:attrName>ppt_y</p:attrName>
                                            </p:attrNameLst>
                                          </p:cBhvr>
                                          <p:tavLst>
                                            <p:tav tm="0">
                                              <p:val>
                                                <p:strVal val="1+#ppt_h/2"/>
                                              </p:val>
                                            </p:tav>
                                            <p:tav tm="100000">
                                              <p:val>
                                                <p:strVal val="#ppt_y"/>
                                              </p:val>
                                            </p:tav>
                                          </p:tavLst>
                                        </p:anim>
                                      </p:childTnLst>
                                    </p:cTn>
                                  </p:par>
                                  <p:par>
                                    <p:cTn id="41" presetID="41" presetClass="entr" presetSubtype="0" fill="hold" grpId="0" nodeType="withEffect">
                                      <p:stCondLst>
                                        <p:cond delay="900"/>
                                      </p:stCondLst>
                                      <p:iterate type="lt">
                                        <p:tmPct val="10000"/>
                                      </p:iterate>
                                      <p:childTnLst>
                                        <p:set>
                                          <p:cBhvr>
                                            <p:cTn id="42" dur="1" fill="hold">
                                              <p:stCondLst>
                                                <p:cond delay="0"/>
                                              </p:stCondLst>
                                            </p:cTn>
                                            <p:tgtEl>
                                              <p:spTgt spid="57"/>
                                            </p:tgtEl>
                                            <p:attrNameLst>
                                              <p:attrName>style.visibility</p:attrName>
                                            </p:attrNameLst>
                                          </p:cBhvr>
                                          <p:to>
                                            <p:strVal val="visible"/>
                                          </p:to>
                                        </p:set>
                                        <p:anim calcmode="lin" valueType="num">
                                          <p:cBhvr>
                                            <p:cTn id="43"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57"/>
                                            </p:tgtEl>
                                            <p:attrNameLst>
                                              <p:attrName>ppt_y</p:attrName>
                                            </p:attrNameLst>
                                          </p:cBhvr>
                                          <p:tavLst>
                                            <p:tav tm="0">
                                              <p:val>
                                                <p:strVal val="#ppt_y"/>
                                              </p:val>
                                            </p:tav>
                                            <p:tav tm="100000">
                                              <p:val>
                                                <p:strVal val="#ppt_y"/>
                                              </p:val>
                                            </p:tav>
                                          </p:tavLst>
                                        </p:anim>
                                        <p:anim calcmode="lin" valueType="num">
                                          <p:cBhvr>
                                            <p:cTn id="45"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2" grpId="0" animBg="1"/>
          <p:bldP spid="53" grpId="0" animBg="1"/>
          <p:bldP spid="55" grpId="0"/>
          <p:bldP spid="5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childTnLst>
                                    </p:cTn>
                                  </p:par>
                                </p:childTnLst>
                              </p:cTn>
                            </p:par>
                            <p:par>
                              <p:cTn id="24" fill="hold">
                                <p:stCondLst>
                                  <p:cond delay="1500"/>
                                </p:stCondLst>
                                <p:childTnLst>
                                  <p:par>
                                    <p:cTn id="25" presetID="22" presetClass="entr" presetSubtype="4"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wipe(down)">
                                          <p:cBhvr>
                                            <p:cTn id="27" dur="500"/>
                                            <p:tgtEl>
                                              <p:spTgt spid="53"/>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p:cTn id="31" dur="500" fill="hold"/>
                                            <p:tgtEl>
                                              <p:spTgt spid="54"/>
                                            </p:tgtEl>
                                            <p:attrNameLst>
                                              <p:attrName>ppt_w</p:attrName>
                                            </p:attrNameLst>
                                          </p:cBhvr>
                                          <p:tavLst>
                                            <p:tav tm="0">
                                              <p:val>
                                                <p:fltVal val="0"/>
                                              </p:val>
                                            </p:tav>
                                            <p:tav tm="100000">
                                              <p:val>
                                                <p:strVal val="#ppt_w"/>
                                              </p:val>
                                            </p:tav>
                                          </p:tavLst>
                                        </p:anim>
                                        <p:anim calcmode="lin" valueType="num">
                                          <p:cBhvr>
                                            <p:cTn id="32" dur="500" fill="hold"/>
                                            <p:tgtEl>
                                              <p:spTgt spid="54"/>
                                            </p:tgtEl>
                                            <p:attrNameLst>
                                              <p:attrName>ppt_h</p:attrName>
                                            </p:attrNameLst>
                                          </p:cBhvr>
                                          <p:tavLst>
                                            <p:tav tm="0">
                                              <p:val>
                                                <p:fltVal val="0"/>
                                              </p:val>
                                            </p:tav>
                                            <p:tav tm="100000">
                                              <p:val>
                                                <p:strVal val="#ppt_h"/>
                                              </p:val>
                                            </p:tav>
                                          </p:tavLst>
                                        </p:anim>
                                        <p:animEffect transition="in" filter="fade">
                                          <p:cBhvr>
                                            <p:cTn id="33" dur="500"/>
                                            <p:tgtEl>
                                              <p:spTgt spid="54"/>
                                            </p:tgtEl>
                                          </p:cBhvr>
                                        </p:animEffect>
                                      </p:childTnLst>
                                    </p:cTn>
                                  </p:par>
                                </p:childTnLst>
                              </p:cTn>
                            </p:par>
                            <p:par>
                              <p:cTn id="34" fill="hold">
                                <p:stCondLst>
                                  <p:cond delay="2500"/>
                                </p:stCondLst>
                                <p:childTnLst>
                                  <p:par>
                                    <p:cTn id="35" presetID="8" presetClass="emph" presetSubtype="0" fill="hold" nodeType="afterEffect">
                                      <p:stCondLst>
                                        <p:cond delay="0"/>
                                      </p:stCondLst>
                                      <p:childTnLst>
                                        <p:animRot by="21600000">
                                          <p:cBhvr>
                                            <p:cTn id="36" dur="2000" fill="hold"/>
                                            <p:tgtEl>
                                              <p:spTgt spid="54"/>
                                            </p:tgtEl>
                                            <p:attrNameLst>
                                              <p:attrName>r</p:attrName>
                                            </p:attrNameLst>
                                          </p:cBhvr>
                                        </p:animRot>
                                      </p:childTnLst>
                                    </p:cTn>
                                  </p:par>
                                  <p:par>
                                    <p:cTn id="37" presetID="2" presetClass="entr" presetSubtype="4" fill="hold" grpId="0" nodeType="withEffect">
                                      <p:stCondLst>
                                        <p:cond delay="400"/>
                                      </p:stCondLst>
                                      <p:childTnLst>
                                        <p:set>
                                          <p:cBhvr>
                                            <p:cTn id="38" dur="1" fill="hold">
                                              <p:stCondLst>
                                                <p:cond delay="0"/>
                                              </p:stCondLst>
                                            </p:cTn>
                                            <p:tgtEl>
                                              <p:spTgt spid="55"/>
                                            </p:tgtEl>
                                            <p:attrNameLst>
                                              <p:attrName>style.visibility</p:attrName>
                                            </p:attrNameLst>
                                          </p:cBhvr>
                                          <p:to>
                                            <p:strVal val="visible"/>
                                          </p:to>
                                        </p:set>
                                        <p:anim calcmode="lin" valueType="num">
                                          <p:cBhvr additive="base">
                                            <p:cTn id="39" dur="500" fill="hold"/>
                                            <p:tgtEl>
                                              <p:spTgt spid="55"/>
                                            </p:tgtEl>
                                            <p:attrNameLst>
                                              <p:attrName>ppt_x</p:attrName>
                                            </p:attrNameLst>
                                          </p:cBhvr>
                                          <p:tavLst>
                                            <p:tav tm="0">
                                              <p:val>
                                                <p:strVal val="#ppt_x"/>
                                              </p:val>
                                            </p:tav>
                                            <p:tav tm="100000">
                                              <p:val>
                                                <p:strVal val="#ppt_x"/>
                                              </p:val>
                                            </p:tav>
                                          </p:tavLst>
                                        </p:anim>
                                        <p:anim calcmode="lin" valueType="num">
                                          <p:cBhvr additive="base">
                                            <p:cTn id="40" dur="500" fill="hold"/>
                                            <p:tgtEl>
                                              <p:spTgt spid="55"/>
                                            </p:tgtEl>
                                            <p:attrNameLst>
                                              <p:attrName>ppt_y</p:attrName>
                                            </p:attrNameLst>
                                          </p:cBhvr>
                                          <p:tavLst>
                                            <p:tav tm="0">
                                              <p:val>
                                                <p:strVal val="1+#ppt_h/2"/>
                                              </p:val>
                                            </p:tav>
                                            <p:tav tm="100000">
                                              <p:val>
                                                <p:strVal val="#ppt_y"/>
                                              </p:val>
                                            </p:tav>
                                          </p:tavLst>
                                        </p:anim>
                                      </p:childTnLst>
                                    </p:cTn>
                                  </p:par>
                                  <p:par>
                                    <p:cTn id="41" presetID="41" presetClass="entr" presetSubtype="0" fill="hold" grpId="0" nodeType="withEffect">
                                      <p:stCondLst>
                                        <p:cond delay="900"/>
                                      </p:stCondLst>
                                      <p:iterate type="lt">
                                        <p:tmPct val="10000"/>
                                      </p:iterate>
                                      <p:childTnLst>
                                        <p:set>
                                          <p:cBhvr>
                                            <p:cTn id="42" dur="1" fill="hold">
                                              <p:stCondLst>
                                                <p:cond delay="0"/>
                                              </p:stCondLst>
                                            </p:cTn>
                                            <p:tgtEl>
                                              <p:spTgt spid="57"/>
                                            </p:tgtEl>
                                            <p:attrNameLst>
                                              <p:attrName>style.visibility</p:attrName>
                                            </p:attrNameLst>
                                          </p:cBhvr>
                                          <p:to>
                                            <p:strVal val="visible"/>
                                          </p:to>
                                        </p:set>
                                        <p:anim calcmode="lin" valueType="num">
                                          <p:cBhvr>
                                            <p:cTn id="43"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57"/>
                                            </p:tgtEl>
                                            <p:attrNameLst>
                                              <p:attrName>ppt_y</p:attrName>
                                            </p:attrNameLst>
                                          </p:cBhvr>
                                          <p:tavLst>
                                            <p:tav tm="0">
                                              <p:val>
                                                <p:strVal val="#ppt_y"/>
                                              </p:val>
                                            </p:tav>
                                            <p:tav tm="100000">
                                              <p:val>
                                                <p:strVal val="#ppt_y"/>
                                              </p:val>
                                            </p:tav>
                                          </p:tavLst>
                                        </p:anim>
                                        <p:anim calcmode="lin" valueType="num">
                                          <p:cBhvr>
                                            <p:cTn id="45"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2" grpId="0" animBg="1"/>
          <p:bldP spid="53" grpId="0" animBg="1"/>
          <p:bldP spid="55" grpId="0"/>
          <p:bldP spid="57"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42"/>
          <p:cNvSpPr>
            <a:spLocks noEditPoints="1"/>
          </p:cNvSpPr>
          <p:nvPr/>
        </p:nvSpPr>
        <p:spPr bwMode="auto">
          <a:xfrm>
            <a:off x="755576" y="627534"/>
            <a:ext cx="7830402" cy="4233006"/>
          </a:xfrm>
          <a:custGeom>
            <a:avLst/>
            <a:gdLst>
              <a:gd name="T0" fmla="*/ 1827500 w 3458"/>
              <a:gd name="T1" fmla="*/ 3284911 h 1870"/>
              <a:gd name="T2" fmla="*/ 1972782 w 3458"/>
              <a:gd name="T3" fmla="*/ 3139679 h 1870"/>
              <a:gd name="T4" fmla="*/ 3565154 w 3458"/>
              <a:gd name="T5" fmla="*/ 2994447 h 1870"/>
              <a:gd name="T6" fmla="*/ 5597196 w 3458"/>
              <a:gd name="T7" fmla="*/ 2849216 h 1870"/>
              <a:gd name="T8" fmla="*/ 3419872 w 3458"/>
              <a:gd name="T9" fmla="*/ 2849216 h 1870"/>
              <a:gd name="T10" fmla="*/ 5451914 w 3458"/>
              <a:gd name="T11" fmla="*/ 2700162 h 1870"/>
              <a:gd name="T12" fmla="*/ 2263347 w 3458"/>
              <a:gd name="T13" fmla="*/ 2700162 h 1870"/>
              <a:gd name="T14" fmla="*/ 3710436 w 3458"/>
              <a:gd name="T15" fmla="*/ 2556841 h 1870"/>
              <a:gd name="T16" fmla="*/ 1827500 w 3458"/>
              <a:gd name="T17" fmla="*/ 2556841 h 1870"/>
              <a:gd name="T18" fmla="*/ 3853807 w 3458"/>
              <a:gd name="T19" fmla="*/ 2411610 h 1870"/>
              <a:gd name="T20" fmla="*/ 1972782 w 3458"/>
              <a:gd name="T21" fmla="*/ 2411610 h 1870"/>
              <a:gd name="T22" fmla="*/ 3853807 w 3458"/>
              <a:gd name="T23" fmla="*/ 2266378 h 1870"/>
              <a:gd name="T24" fmla="*/ 2118065 w 3458"/>
              <a:gd name="T25" fmla="*/ 2266378 h 1870"/>
              <a:gd name="T26" fmla="*/ 3853807 w 3458"/>
              <a:gd name="T27" fmla="*/ 2121146 h 1870"/>
              <a:gd name="T28" fmla="*/ 2840654 w 3458"/>
              <a:gd name="T29" fmla="*/ 2121146 h 1870"/>
              <a:gd name="T30" fmla="*/ 4723590 w 3458"/>
              <a:gd name="T31" fmla="*/ 1977826 h 1870"/>
              <a:gd name="T32" fmla="*/ 3565154 w 3458"/>
              <a:gd name="T33" fmla="*/ 1977826 h 1870"/>
              <a:gd name="T34" fmla="*/ 1393564 w 3458"/>
              <a:gd name="T35" fmla="*/ 1977826 h 1870"/>
              <a:gd name="T36" fmla="*/ 4578308 w 3458"/>
              <a:gd name="T37" fmla="*/ 1832594 h 1870"/>
              <a:gd name="T38" fmla="*/ 3419872 w 3458"/>
              <a:gd name="T39" fmla="*/ 1832594 h 1870"/>
              <a:gd name="T40" fmla="*/ 1104911 w 3458"/>
              <a:gd name="T41" fmla="*/ 1832594 h 1870"/>
              <a:gd name="T42" fmla="*/ 4578308 w 3458"/>
              <a:gd name="T43" fmla="*/ 1687362 h 1870"/>
              <a:gd name="T44" fmla="*/ 3419872 w 3458"/>
              <a:gd name="T45" fmla="*/ 1687362 h 1870"/>
              <a:gd name="T46" fmla="*/ 1104911 w 3458"/>
              <a:gd name="T47" fmla="*/ 1687362 h 1870"/>
              <a:gd name="T48" fmla="*/ 4868873 w 3458"/>
              <a:gd name="T49" fmla="*/ 1542131 h 1870"/>
              <a:gd name="T50" fmla="*/ 3853807 w 3458"/>
              <a:gd name="T51" fmla="*/ 1542131 h 1870"/>
              <a:gd name="T52" fmla="*/ 1393564 w 3458"/>
              <a:gd name="T53" fmla="*/ 1542131 h 1870"/>
              <a:gd name="T54" fmla="*/ 5306631 w 3458"/>
              <a:gd name="T55" fmla="*/ 1398810 h 1870"/>
              <a:gd name="T56" fmla="*/ 4289655 w 3458"/>
              <a:gd name="T57" fmla="*/ 1398810 h 1870"/>
              <a:gd name="T58" fmla="*/ 1684129 w 3458"/>
              <a:gd name="T59" fmla="*/ 1398810 h 1870"/>
              <a:gd name="T60" fmla="*/ 5597196 w 3458"/>
              <a:gd name="T61" fmla="*/ 1253578 h 1870"/>
              <a:gd name="T62" fmla="*/ 4578308 w 3458"/>
              <a:gd name="T63" fmla="*/ 1253578 h 1870"/>
              <a:gd name="T64" fmla="*/ 3565154 w 3458"/>
              <a:gd name="T65" fmla="*/ 1253578 h 1870"/>
              <a:gd name="T66" fmla="*/ 1684129 w 3458"/>
              <a:gd name="T67" fmla="*/ 1253578 h 1870"/>
              <a:gd name="T68" fmla="*/ 6031132 w 3458"/>
              <a:gd name="T69" fmla="*/ 1104525 h 1870"/>
              <a:gd name="T70" fmla="*/ 4868873 w 3458"/>
              <a:gd name="T71" fmla="*/ 1104525 h 1870"/>
              <a:gd name="T72" fmla="*/ 3853807 w 3458"/>
              <a:gd name="T73" fmla="*/ 1104525 h 1870"/>
              <a:gd name="T74" fmla="*/ 1827500 w 3458"/>
              <a:gd name="T75" fmla="*/ 1104525 h 1870"/>
              <a:gd name="T76" fmla="*/ 814346 w 3458"/>
              <a:gd name="T77" fmla="*/ 1104525 h 1870"/>
              <a:gd name="T78" fmla="*/ 5740567 w 3458"/>
              <a:gd name="T79" fmla="*/ 959293 h 1870"/>
              <a:gd name="T80" fmla="*/ 4723590 w 3458"/>
              <a:gd name="T81" fmla="*/ 959293 h 1870"/>
              <a:gd name="T82" fmla="*/ 3710436 w 3458"/>
              <a:gd name="T83" fmla="*/ 959293 h 1870"/>
              <a:gd name="T84" fmla="*/ 1393564 w 3458"/>
              <a:gd name="T85" fmla="*/ 959293 h 1870"/>
              <a:gd name="T86" fmla="*/ 235128 w 3458"/>
              <a:gd name="T87" fmla="*/ 959293 h 1870"/>
              <a:gd name="T88" fmla="*/ 5740567 w 3458"/>
              <a:gd name="T89" fmla="*/ 814062 h 1870"/>
              <a:gd name="T90" fmla="*/ 4723590 w 3458"/>
              <a:gd name="T91" fmla="*/ 814062 h 1870"/>
              <a:gd name="T92" fmla="*/ 3710436 w 3458"/>
              <a:gd name="T93" fmla="*/ 814062 h 1870"/>
              <a:gd name="T94" fmla="*/ 1827500 w 3458"/>
              <a:gd name="T95" fmla="*/ 814062 h 1870"/>
              <a:gd name="T96" fmla="*/ 814346 w 3458"/>
              <a:gd name="T97" fmla="*/ 814062 h 1870"/>
              <a:gd name="T98" fmla="*/ 6319785 w 3458"/>
              <a:gd name="T99" fmla="*/ 670741 h 1870"/>
              <a:gd name="T100" fmla="*/ 5306631 w 3458"/>
              <a:gd name="T101" fmla="*/ 670741 h 1870"/>
              <a:gd name="T102" fmla="*/ 4289655 w 3458"/>
              <a:gd name="T103" fmla="*/ 670741 h 1870"/>
              <a:gd name="T104" fmla="*/ 2263347 w 3458"/>
              <a:gd name="T105" fmla="*/ 670741 h 1870"/>
              <a:gd name="T106" fmla="*/ 959629 w 3458"/>
              <a:gd name="T107" fmla="*/ 670741 h 1870"/>
              <a:gd name="T108" fmla="*/ 5885850 w 3458"/>
              <a:gd name="T109" fmla="*/ 525509 h 1870"/>
              <a:gd name="T110" fmla="*/ 4723590 w 3458"/>
              <a:gd name="T111" fmla="*/ 525509 h 1870"/>
              <a:gd name="T112" fmla="*/ 2263347 w 3458"/>
              <a:gd name="T113" fmla="*/ 525509 h 1870"/>
              <a:gd name="T114" fmla="*/ 814346 w 3458"/>
              <a:gd name="T115" fmla="*/ 525509 h 1870"/>
              <a:gd name="T116" fmla="*/ 3565154 w 3458"/>
              <a:gd name="T117" fmla="*/ 380278 h 1870"/>
              <a:gd name="T118" fmla="*/ 1538847 w 3458"/>
              <a:gd name="T119" fmla="*/ 380278 h 1870"/>
              <a:gd name="T120" fmla="*/ 3419872 w 3458"/>
              <a:gd name="T121" fmla="*/ 235046 h 1870"/>
              <a:gd name="T122" fmla="*/ 1684129 w 3458"/>
              <a:gd name="T123" fmla="*/ 235046 h 1870"/>
              <a:gd name="T124" fmla="*/ 2552000 w 3458"/>
              <a:gd name="T125" fmla="*/ 91725 h 18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58" h="1870">
                <a:moveTo>
                  <a:pt x="956" y="1870"/>
                </a:moveTo>
                <a:lnTo>
                  <a:pt x="909" y="1870"/>
                </a:lnTo>
                <a:lnTo>
                  <a:pt x="909" y="1823"/>
                </a:lnTo>
                <a:lnTo>
                  <a:pt x="956" y="1823"/>
                </a:lnTo>
                <a:lnTo>
                  <a:pt x="956" y="1870"/>
                </a:lnTo>
                <a:close/>
                <a:moveTo>
                  <a:pt x="3230" y="1794"/>
                </a:moveTo>
                <a:lnTo>
                  <a:pt x="3181" y="1794"/>
                </a:lnTo>
                <a:lnTo>
                  <a:pt x="3181" y="1747"/>
                </a:lnTo>
                <a:lnTo>
                  <a:pt x="3230" y="1747"/>
                </a:lnTo>
                <a:lnTo>
                  <a:pt x="3230" y="1794"/>
                </a:lnTo>
                <a:close/>
                <a:moveTo>
                  <a:pt x="956" y="1794"/>
                </a:moveTo>
                <a:lnTo>
                  <a:pt x="909" y="1794"/>
                </a:lnTo>
                <a:lnTo>
                  <a:pt x="909" y="1747"/>
                </a:lnTo>
                <a:lnTo>
                  <a:pt x="956" y="1747"/>
                </a:lnTo>
                <a:lnTo>
                  <a:pt x="956" y="1794"/>
                </a:lnTo>
                <a:close/>
                <a:moveTo>
                  <a:pt x="3306" y="1719"/>
                </a:moveTo>
                <a:lnTo>
                  <a:pt x="3257" y="1719"/>
                </a:lnTo>
                <a:lnTo>
                  <a:pt x="3257" y="1671"/>
                </a:lnTo>
                <a:lnTo>
                  <a:pt x="3306" y="1671"/>
                </a:lnTo>
                <a:lnTo>
                  <a:pt x="3306" y="1719"/>
                </a:lnTo>
                <a:close/>
                <a:moveTo>
                  <a:pt x="3003" y="1719"/>
                </a:moveTo>
                <a:lnTo>
                  <a:pt x="2954" y="1719"/>
                </a:lnTo>
                <a:lnTo>
                  <a:pt x="2954" y="1671"/>
                </a:lnTo>
                <a:lnTo>
                  <a:pt x="3003" y="1671"/>
                </a:lnTo>
                <a:lnTo>
                  <a:pt x="3003" y="1719"/>
                </a:lnTo>
                <a:close/>
                <a:moveTo>
                  <a:pt x="1032" y="1719"/>
                </a:moveTo>
                <a:lnTo>
                  <a:pt x="985" y="1719"/>
                </a:lnTo>
                <a:lnTo>
                  <a:pt x="985" y="1671"/>
                </a:lnTo>
                <a:lnTo>
                  <a:pt x="1032" y="1671"/>
                </a:lnTo>
                <a:lnTo>
                  <a:pt x="1032" y="1719"/>
                </a:lnTo>
                <a:close/>
                <a:moveTo>
                  <a:pt x="956" y="1719"/>
                </a:moveTo>
                <a:lnTo>
                  <a:pt x="909" y="1719"/>
                </a:lnTo>
                <a:lnTo>
                  <a:pt x="909" y="1671"/>
                </a:lnTo>
                <a:lnTo>
                  <a:pt x="956" y="1671"/>
                </a:lnTo>
                <a:lnTo>
                  <a:pt x="956" y="1719"/>
                </a:lnTo>
                <a:close/>
                <a:moveTo>
                  <a:pt x="3382" y="1643"/>
                </a:moveTo>
                <a:lnTo>
                  <a:pt x="3332" y="1643"/>
                </a:lnTo>
                <a:lnTo>
                  <a:pt x="3332" y="1596"/>
                </a:lnTo>
                <a:lnTo>
                  <a:pt x="3382" y="1596"/>
                </a:lnTo>
                <a:lnTo>
                  <a:pt x="3382" y="1643"/>
                </a:lnTo>
                <a:close/>
                <a:moveTo>
                  <a:pt x="3306" y="1643"/>
                </a:moveTo>
                <a:lnTo>
                  <a:pt x="3257" y="1643"/>
                </a:lnTo>
                <a:lnTo>
                  <a:pt x="3257" y="1596"/>
                </a:lnTo>
                <a:lnTo>
                  <a:pt x="3306" y="1596"/>
                </a:lnTo>
                <a:lnTo>
                  <a:pt x="3306" y="1643"/>
                </a:lnTo>
                <a:close/>
                <a:moveTo>
                  <a:pt x="3079" y="1643"/>
                </a:moveTo>
                <a:lnTo>
                  <a:pt x="3029" y="1643"/>
                </a:lnTo>
                <a:lnTo>
                  <a:pt x="3029" y="1596"/>
                </a:lnTo>
                <a:lnTo>
                  <a:pt x="3079" y="1596"/>
                </a:lnTo>
                <a:lnTo>
                  <a:pt x="3079" y="1643"/>
                </a:lnTo>
                <a:close/>
                <a:moveTo>
                  <a:pt x="3003" y="1643"/>
                </a:moveTo>
                <a:lnTo>
                  <a:pt x="2954" y="1643"/>
                </a:lnTo>
                <a:lnTo>
                  <a:pt x="2954" y="1596"/>
                </a:lnTo>
                <a:lnTo>
                  <a:pt x="3003" y="1596"/>
                </a:lnTo>
                <a:lnTo>
                  <a:pt x="3003" y="1643"/>
                </a:lnTo>
                <a:close/>
                <a:moveTo>
                  <a:pt x="2928" y="1643"/>
                </a:moveTo>
                <a:lnTo>
                  <a:pt x="2878" y="1643"/>
                </a:lnTo>
                <a:lnTo>
                  <a:pt x="2878" y="1596"/>
                </a:lnTo>
                <a:lnTo>
                  <a:pt x="2928" y="1596"/>
                </a:lnTo>
                <a:lnTo>
                  <a:pt x="2928" y="1643"/>
                </a:lnTo>
                <a:close/>
                <a:moveTo>
                  <a:pt x="2776" y="1643"/>
                </a:moveTo>
                <a:lnTo>
                  <a:pt x="2726" y="1643"/>
                </a:lnTo>
                <a:lnTo>
                  <a:pt x="2726" y="1596"/>
                </a:lnTo>
                <a:lnTo>
                  <a:pt x="2776" y="1596"/>
                </a:lnTo>
                <a:lnTo>
                  <a:pt x="2776" y="1643"/>
                </a:lnTo>
                <a:close/>
                <a:moveTo>
                  <a:pt x="1032" y="1643"/>
                </a:moveTo>
                <a:lnTo>
                  <a:pt x="985" y="1643"/>
                </a:lnTo>
                <a:lnTo>
                  <a:pt x="985" y="1596"/>
                </a:lnTo>
                <a:lnTo>
                  <a:pt x="1032" y="1596"/>
                </a:lnTo>
                <a:lnTo>
                  <a:pt x="1032" y="1643"/>
                </a:lnTo>
                <a:close/>
                <a:moveTo>
                  <a:pt x="956" y="1643"/>
                </a:moveTo>
                <a:lnTo>
                  <a:pt x="909" y="1643"/>
                </a:lnTo>
                <a:lnTo>
                  <a:pt x="909" y="1596"/>
                </a:lnTo>
                <a:lnTo>
                  <a:pt x="956" y="1596"/>
                </a:lnTo>
                <a:lnTo>
                  <a:pt x="956" y="1643"/>
                </a:lnTo>
                <a:close/>
                <a:moveTo>
                  <a:pt x="3079" y="1567"/>
                </a:moveTo>
                <a:lnTo>
                  <a:pt x="3029" y="1567"/>
                </a:lnTo>
                <a:lnTo>
                  <a:pt x="3029" y="1517"/>
                </a:lnTo>
                <a:lnTo>
                  <a:pt x="3079" y="1517"/>
                </a:lnTo>
                <a:lnTo>
                  <a:pt x="3079" y="1567"/>
                </a:lnTo>
                <a:close/>
                <a:moveTo>
                  <a:pt x="3003" y="1567"/>
                </a:moveTo>
                <a:lnTo>
                  <a:pt x="2954" y="1567"/>
                </a:lnTo>
                <a:lnTo>
                  <a:pt x="2954" y="1517"/>
                </a:lnTo>
                <a:lnTo>
                  <a:pt x="3003" y="1517"/>
                </a:lnTo>
                <a:lnTo>
                  <a:pt x="3003" y="1567"/>
                </a:lnTo>
                <a:close/>
                <a:moveTo>
                  <a:pt x="2928" y="1567"/>
                </a:moveTo>
                <a:lnTo>
                  <a:pt x="2878" y="1567"/>
                </a:lnTo>
                <a:lnTo>
                  <a:pt x="2878" y="1517"/>
                </a:lnTo>
                <a:lnTo>
                  <a:pt x="2928" y="1517"/>
                </a:lnTo>
                <a:lnTo>
                  <a:pt x="2928" y="1567"/>
                </a:lnTo>
                <a:close/>
                <a:moveTo>
                  <a:pt x="2852" y="1567"/>
                </a:moveTo>
                <a:lnTo>
                  <a:pt x="2802" y="1567"/>
                </a:lnTo>
                <a:lnTo>
                  <a:pt x="2802" y="1517"/>
                </a:lnTo>
                <a:lnTo>
                  <a:pt x="2852" y="1517"/>
                </a:lnTo>
                <a:lnTo>
                  <a:pt x="2852" y="1567"/>
                </a:lnTo>
                <a:close/>
                <a:moveTo>
                  <a:pt x="2776" y="1567"/>
                </a:moveTo>
                <a:lnTo>
                  <a:pt x="2726" y="1567"/>
                </a:lnTo>
                <a:lnTo>
                  <a:pt x="2726" y="1517"/>
                </a:lnTo>
                <a:lnTo>
                  <a:pt x="2776" y="1517"/>
                </a:lnTo>
                <a:lnTo>
                  <a:pt x="2776" y="1567"/>
                </a:lnTo>
                <a:close/>
                <a:moveTo>
                  <a:pt x="1865" y="1567"/>
                </a:moveTo>
                <a:lnTo>
                  <a:pt x="1818" y="1567"/>
                </a:lnTo>
                <a:lnTo>
                  <a:pt x="1818" y="1517"/>
                </a:lnTo>
                <a:lnTo>
                  <a:pt x="1865" y="1517"/>
                </a:lnTo>
                <a:lnTo>
                  <a:pt x="1865" y="1567"/>
                </a:lnTo>
                <a:close/>
                <a:moveTo>
                  <a:pt x="1789" y="1567"/>
                </a:moveTo>
                <a:lnTo>
                  <a:pt x="1742" y="1567"/>
                </a:lnTo>
                <a:lnTo>
                  <a:pt x="1742" y="1517"/>
                </a:lnTo>
                <a:lnTo>
                  <a:pt x="1789" y="1517"/>
                </a:lnTo>
                <a:lnTo>
                  <a:pt x="1789" y="1567"/>
                </a:lnTo>
                <a:close/>
                <a:moveTo>
                  <a:pt x="1108" y="1567"/>
                </a:moveTo>
                <a:lnTo>
                  <a:pt x="1060" y="1567"/>
                </a:lnTo>
                <a:lnTo>
                  <a:pt x="1060" y="1517"/>
                </a:lnTo>
                <a:lnTo>
                  <a:pt x="1108" y="1517"/>
                </a:lnTo>
                <a:lnTo>
                  <a:pt x="1108" y="1567"/>
                </a:lnTo>
                <a:close/>
                <a:moveTo>
                  <a:pt x="1032" y="1567"/>
                </a:moveTo>
                <a:lnTo>
                  <a:pt x="985" y="1567"/>
                </a:lnTo>
                <a:lnTo>
                  <a:pt x="985" y="1517"/>
                </a:lnTo>
                <a:lnTo>
                  <a:pt x="1032" y="1517"/>
                </a:lnTo>
                <a:lnTo>
                  <a:pt x="1032" y="1567"/>
                </a:lnTo>
                <a:close/>
                <a:moveTo>
                  <a:pt x="956" y="1567"/>
                </a:moveTo>
                <a:lnTo>
                  <a:pt x="909" y="1567"/>
                </a:lnTo>
                <a:lnTo>
                  <a:pt x="909" y="1517"/>
                </a:lnTo>
                <a:lnTo>
                  <a:pt x="956" y="1517"/>
                </a:lnTo>
                <a:lnTo>
                  <a:pt x="956" y="1567"/>
                </a:lnTo>
                <a:close/>
                <a:moveTo>
                  <a:pt x="3079" y="1491"/>
                </a:moveTo>
                <a:lnTo>
                  <a:pt x="3029" y="1491"/>
                </a:lnTo>
                <a:lnTo>
                  <a:pt x="3029" y="1442"/>
                </a:lnTo>
                <a:lnTo>
                  <a:pt x="3079" y="1442"/>
                </a:lnTo>
                <a:lnTo>
                  <a:pt x="3079" y="1491"/>
                </a:lnTo>
                <a:close/>
                <a:moveTo>
                  <a:pt x="3003" y="1491"/>
                </a:moveTo>
                <a:lnTo>
                  <a:pt x="2954" y="1491"/>
                </a:lnTo>
                <a:lnTo>
                  <a:pt x="2954" y="1442"/>
                </a:lnTo>
                <a:lnTo>
                  <a:pt x="3003" y="1442"/>
                </a:lnTo>
                <a:lnTo>
                  <a:pt x="3003" y="1491"/>
                </a:lnTo>
                <a:close/>
                <a:moveTo>
                  <a:pt x="2928" y="1491"/>
                </a:moveTo>
                <a:lnTo>
                  <a:pt x="2878" y="1491"/>
                </a:lnTo>
                <a:lnTo>
                  <a:pt x="2878" y="1442"/>
                </a:lnTo>
                <a:lnTo>
                  <a:pt x="2928" y="1442"/>
                </a:lnTo>
                <a:lnTo>
                  <a:pt x="2928" y="1491"/>
                </a:lnTo>
                <a:close/>
                <a:moveTo>
                  <a:pt x="2852" y="1491"/>
                </a:moveTo>
                <a:lnTo>
                  <a:pt x="2802" y="1491"/>
                </a:lnTo>
                <a:lnTo>
                  <a:pt x="2802" y="1442"/>
                </a:lnTo>
                <a:lnTo>
                  <a:pt x="2852" y="1442"/>
                </a:lnTo>
                <a:lnTo>
                  <a:pt x="2852" y="1491"/>
                </a:lnTo>
                <a:close/>
                <a:moveTo>
                  <a:pt x="2776" y="1491"/>
                </a:moveTo>
                <a:lnTo>
                  <a:pt x="2726" y="1491"/>
                </a:lnTo>
                <a:lnTo>
                  <a:pt x="2726" y="1442"/>
                </a:lnTo>
                <a:lnTo>
                  <a:pt x="2776" y="1442"/>
                </a:lnTo>
                <a:lnTo>
                  <a:pt x="2776" y="1491"/>
                </a:lnTo>
                <a:close/>
                <a:moveTo>
                  <a:pt x="2700" y="1491"/>
                </a:moveTo>
                <a:lnTo>
                  <a:pt x="2651" y="1491"/>
                </a:lnTo>
                <a:lnTo>
                  <a:pt x="2651" y="1442"/>
                </a:lnTo>
                <a:lnTo>
                  <a:pt x="2700" y="1442"/>
                </a:lnTo>
                <a:lnTo>
                  <a:pt x="2700" y="1491"/>
                </a:lnTo>
                <a:close/>
                <a:moveTo>
                  <a:pt x="2092" y="1491"/>
                </a:moveTo>
                <a:lnTo>
                  <a:pt x="2045" y="1491"/>
                </a:lnTo>
                <a:lnTo>
                  <a:pt x="2045" y="1442"/>
                </a:lnTo>
                <a:lnTo>
                  <a:pt x="2092" y="1442"/>
                </a:lnTo>
                <a:lnTo>
                  <a:pt x="2092" y="1491"/>
                </a:lnTo>
                <a:close/>
                <a:moveTo>
                  <a:pt x="1941" y="1491"/>
                </a:moveTo>
                <a:lnTo>
                  <a:pt x="1893" y="1491"/>
                </a:lnTo>
                <a:lnTo>
                  <a:pt x="1893" y="1442"/>
                </a:lnTo>
                <a:lnTo>
                  <a:pt x="1941" y="1442"/>
                </a:lnTo>
                <a:lnTo>
                  <a:pt x="1941" y="1491"/>
                </a:lnTo>
                <a:close/>
                <a:moveTo>
                  <a:pt x="1865" y="1491"/>
                </a:moveTo>
                <a:lnTo>
                  <a:pt x="1818" y="1491"/>
                </a:lnTo>
                <a:lnTo>
                  <a:pt x="1818" y="1442"/>
                </a:lnTo>
                <a:lnTo>
                  <a:pt x="1865" y="1442"/>
                </a:lnTo>
                <a:lnTo>
                  <a:pt x="1865" y="1491"/>
                </a:lnTo>
                <a:close/>
                <a:moveTo>
                  <a:pt x="1789" y="1491"/>
                </a:moveTo>
                <a:lnTo>
                  <a:pt x="1742" y="1491"/>
                </a:lnTo>
                <a:lnTo>
                  <a:pt x="1742" y="1442"/>
                </a:lnTo>
                <a:lnTo>
                  <a:pt x="1789" y="1442"/>
                </a:lnTo>
                <a:lnTo>
                  <a:pt x="1789" y="1491"/>
                </a:lnTo>
                <a:close/>
                <a:moveTo>
                  <a:pt x="1184" y="1491"/>
                </a:moveTo>
                <a:lnTo>
                  <a:pt x="1136" y="1491"/>
                </a:lnTo>
                <a:lnTo>
                  <a:pt x="1136" y="1442"/>
                </a:lnTo>
                <a:lnTo>
                  <a:pt x="1184" y="1442"/>
                </a:lnTo>
                <a:lnTo>
                  <a:pt x="1184" y="1491"/>
                </a:lnTo>
                <a:close/>
                <a:moveTo>
                  <a:pt x="1108" y="1491"/>
                </a:moveTo>
                <a:lnTo>
                  <a:pt x="1060" y="1491"/>
                </a:lnTo>
                <a:lnTo>
                  <a:pt x="1060" y="1442"/>
                </a:lnTo>
                <a:lnTo>
                  <a:pt x="1108" y="1442"/>
                </a:lnTo>
                <a:lnTo>
                  <a:pt x="1108" y="1491"/>
                </a:lnTo>
                <a:close/>
                <a:moveTo>
                  <a:pt x="1032" y="1491"/>
                </a:moveTo>
                <a:lnTo>
                  <a:pt x="985" y="1491"/>
                </a:lnTo>
                <a:lnTo>
                  <a:pt x="985" y="1442"/>
                </a:lnTo>
                <a:lnTo>
                  <a:pt x="1032" y="1442"/>
                </a:lnTo>
                <a:lnTo>
                  <a:pt x="1032" y="1491"/>
                </a:lnTo>
                <a:close/>
                <a:moveTo>
                  <a:pt x="956" y="1491"/>
                </a:moveTo>
                <a:lnTo>
                  <a:pt x="909" y="1491"/>
                </a:lnTo>
                <a:lnTo>
                  <a:pt x="909" y="1442"/>
                </a:lnTo>
                <a:lnTo>
                  <a:pt x="956" y="1442"/>
                </a:lnTo>
                <a:lnTo>
                  <a:pt x="956" y="1491"/>
                </a:lnTo>
                <a:close/>
                <a:moveTo>
                  <a:pt x="3003" y="1413"/>
                </a:moveTo>
                <a:lnTo>
                  <a:pt x="2954" y="1413"/>
                </a:lnTo>
                <a:lnTo>
                  <a:pt x="2954" y="1366"/>
                </a:lnTo>
                <a:lnTo>
                  <a:pt x="3003" y="1366"/>
                </a:lnTo>
                <a:lnTo>
                  <a:pt x="3003" y="1413"/>
                </a:lnTo>
                <a:close/>
                <a:moveTo>
                  <a:pt x="2928" y="1413"/>
                </a:moveTo>
                <a:lnTo>
                  <a:pt x="2878" y="1413"/>
                </a:lnTo>
                <a:lnTo>
                  <a:pt x="2878" y="1366"/>
                </a:lnTo>
                <a:lnTo>
                  <a:pt x="2928" y="1366"/>
                </a:lnTo>
                <a:lnTo>
                  <a:pt x="2928" y="1413"/>
                </a:lnTo>
                <a:close/>
                <a:moveTo>
                  <a:pt x="2852" y="1413"/>
                </a:moveTo>
                <a:lnTo>
                  <a:pt x="2802" y="1413"/>
                </a:lnTo>
                <a:lnTo>
                  <a:pt x="2802" y="1366"/>
                </a:lnTo>
                <a:lnTo>
                  <a:pt x="2852" y="1366"/>
                </a:lnTo>
                <a:lnTo>
                  <a:pt x="2852" y="1413"/>
                </a:lnTo>
                <a:close/>
                <a:moveTo>
                  <a:pt x="2092" y="1413"/>
                </a:moveTo>
                <a:lnTo>
                  <a:pt x="2045" y="1413"/>
                </a:lnTo>
                <a:lnTo>
                  <a:pt x="2045" y="1366"/>
                </a:lnTo>
                <a:lnTo>
                  <a:pt x="2092" y="1366"/>
                </a:lnTo>
                <a:lnTo>
                  <a:pt x="2092" y="1413"/>
                </a:lnTo>
                <a:close/>
                <a:moveTo>
                  <a:pt x="2016" y="1413"/>
                </a:moveTo>
                <a:lnTo>
                  <a:pt x="1969" y="1413"/>
                </a:lnTo>
                <a:lnTo>
                  <a:pt x="1969" y="1366"/>
                </a:lnTo>
                <a:lnTo>
                  <a:pt x="2016" y="1366"/>
                </a:lnTo>
                <a:lnTo>
                  <a:pt x="2016" y="1413"/>
                </a:lnTo>
                <a:close/>
                <a:moveTo>
                  <a:pt x="1941" y="1413"/>
                </a:moveTo>
                <a:lnTo>
                  <a:pt x="1893" y="1413"/>
                </a:lnTo>
                <a:lnTo>
                  <a:pt x="1893" y="1366"/>
                </a:lnTo>
                <a:lnTo>
                  <a:pt x="1941" y="1366"/>
                </a:lnTo>
                <a:lnTo>
                  <a:pt x="1941" y="1413"/>
                </a:lnTo>
                <a:close/>
                <a:moveTo>
                  <a:pt x="1865" y="1413"/>
                </a:moveTo>
                <a:lnTo>
                  <a:pt x="1818" y="1413"/>
                </a:lnTo>
                <a:lnTo>
                  <a:pt x="1818" y="1366"/>
                </a:lnTo>
                <a:lnTo>
                  <a:pt x="1865" y="1366"/>
                </a:lnTo>
                <a:lnTo>
                  <a:pt x="1865" y="1413"/>
                </a:lnTo>
                <a:close/>
                <a:moveTo>
                  <a:pt x="1789" y="1413"/>
                </a:moveTo>
                <a:lnTo>
                  <a:pt x="1742" y="1413"/>
                </a:lnTo>
                <a:lnTo>
                  <a:pt x="1742" y="1366"/>
                </a:lnTo>
                <a:lnTo>
                  <a:pt x="1789" y="1366"/>
                </a:lnTo>
                <a:lnTo>
                  <a:pt x="1789" y="1413"/>
                </a:lnTo>
                <a:close/>
                <a:moveTo>
                  <a:pt x="1259" y="1413"/>
                </a:moveTo>
                <a:lnTo>
                  <a:pt x="1212" y="1413"/>
                </a:lnTo>
                <a:lnTo>
                  <a:pt x="1212" y="1366"/>
                </a:lnTo>
                <a:lnTo>
                  <a:pt x="1259" y="1366"/>
                </a:lnTo>
                <a:lnTo>
                  <a:pt x="1259" y="1413"/>
                </a:lnTo>
                <a:close/>
                <a:moveTo>
                  <a:pt x="1184" y="1413"/>
                </a:moveTo>
                <a:lnTo>
                  <a:pt x="1136" y="1413"/>
                </a:lnTo>
                <a:lnTo>
                  <a:pt x="1136" y="1366"/>
                </a:lnTo>
                <a:lnTo>
                  <a:pt x="1184" y="1366"/>
                </a:lnTo>
                <a:lnTo>
                  <a:pt x="1184" y="1413"/>
                </a:lnTo>
                <a:close/>
                <a:moveTo>
                  <a:pt x="1108" y="1413"/>
                </a:moveTo>
                <a:lnTo>
                  <a:pt x="1060" y="1413"/>
                </a:lnTo>
                <a:lnTo>
                  <a:pt x="1060" y="1366"/>
                </a:lnTo>
                <a:lnTo>
                  <a:pt x="1108" y="1366"/>
                </a:lnTo>
                <a:lnTo>
                  <a:pt x="1108" y="1413"/>
                </a:lnTo>
                <a:close/>
                <a:moveTo>
                  <a:pt x="1032" y="1413"/>
                </a:moveTo>
                <a:lnTo>
                  <a:pt x="985" y="1413"/>
                </a:lnTo>
                <a:lnTo>
                  <a:pt x="985" y="1366"/>
                </a:lnTo>
                <a:lnTo>
                  <a:pt x="1032" y="1366"/>
                </a:lnTo>
                <a:lnTo>
                  <a:pt x="1032" y="1413"/>
                </a:lnTo>
                <a:close/>
                <a:moveTo>
                  <a:pt x="956" y="1413"/>
                </a:moveTo>
                <a:lnTo>
                  <a:pt x="909" y="1413"/>
                </a:lnTo>
                <a:lnTo>
                  <a:pt x="909" y="1366"/>
                </a:lnTo>
                <a:lnTo>
                  <a:pt x="956" y="1366"/>
                </a:lnTo>
                <a:lnTo>
                  <a:pt x="956" y="1413"/>
                </a:lnTo>
                <a:close/>
                <a:moveTo>
                  <a:pt x="3079" y="1338"/>
                </a:moveTo>
                <a:lnTo>
                  <a:pt x="3029" y="1338"/>
                </a:lnTo>
                <a:lnTo>
                  <a:pt x="3029" y="1290"/>
                </a:lnTo>
                <a:lnTo>
                  <a:pt x="3079" y="1290"/>
                </a:lnTo>
                <a:lnTo>
                  <a:pt x="3079" y="1338"/>
                </a:lnTo>
                <a:close/>
                <a:moveTo>
                  <a:pt x="3003" y="1338"/>
                </a:moveTo>
                <a:lnTo>
                  <a:pt x="2954" y="1338"/>
                </a:lnTo>
                <a:lnTo>
                  <a:pt x="2954" y="1290"/>
                </a:lnTo>
                <a:lnTo>
                  <a:pt x="3003" y="1290"/>
                </a:lnTo>
                <a:lnTo>
                  <a:pt x="3003" y="1338"/>
                </a:lnTo>
                <a:close/>
                <a:moveTo>
                  <a:pt x="2016" y="1338"/>
                </a:moveTo>
                <a:lnTo>
                  <a:pt x="1969" y="1338"/>
                </a:lnTo>
                <a:lnTo>
                  <a:pt x="1969" y="1290"/>
                </a:lnTo>
                <a:lnTo>
                  <a:pt x="2016" y="1290"/>
                </a:lnTo>
                <a:lnTo>
                  <a:pt x="2016" y="1338"/>
                </a:lnTo>
                <a:close/>
                <a:moveTo>
                  <a:pt x="1941" y="1338"/>
                </a:moveTo>
                <a:lnTo>
                  <a:pt x="1893" y="1338"/>
                </a:lnTo>
                <a:lnTo>
                  <a:pt x="1893" y="1290"/>
                </a:lnTo>
                <a:lnTo>
                  <a:pt x="1941" y="1290"/>
                </a:lnTo>
                <a:lnTo>
                  <a:pt x="1941" y="1338"/>
                </a:lnTo>
                <a:close/>
                <a:moveTo>
                  <a:pt x="1865" y="1338"/>
                </a:moveTo>
                <a:lnTo>
                  <a:pt x="1818" y="1338"/>
                </a:lnTo>
                <a:lnTo>
                  <a:pt x="1818" y="1290"/>
                </a:lnTo>
                <a:lnTo>
                  <a:pt x="1865" y="1290"/>
                </a:lnTo>
                <a:lnTo>
                  <a:pt x="1865" y="1338"/>
                </a:lnTo>
                <a:close/>
                <a:moveTo>
                  <a:pt x="1789" y="1338"/>
                </a:moveTo>
                <a:lnTo>
                  <a:pt x="1742" y="1338"/>
                </a:lnTo>
                <a:lnTo>
                  <a:pt x="1742" y="1290"/>
                </a:lnTo>
                <a:lnTo>
                  <a:pt x="1789" y="1290"/>
                </a:lnTo>
                <a:lnTo>
                  <a:pt x="1789" y="1338"/>
                </a:lnTo>
                <a:close/>
                <a:moveTo>
                  <a:pt x="1259" y="1338"/>
                </a:moveTo>
                <a:lnTo>
                  <a:pt x="1212" y="1338"/>
                </a:lnTo>
                <a:lnTo>
                  <a:pt x="1212" y="1290"/>
                </a:lnTo>
                <a:lnTo>
                  <a:pt x="1259" y="1290"/>
                </a:lnTo>
                <a:lnTo>
                  <a:pt x="1259" y="1338"/>
                </a:lnTo>
                <a:close/>
                <a:moveTo>
                  <a:pt x="1184" y="1338"/>
                </a:moveTo>
                <a:lnTo>
                  <a:pt x="1136" y="1338"/>
                </a:lnTo>
                <a:lnTo>
                  <a:pt x="1136" y="1290"/>
                </a:lnTo>
                <a:lnTo>
                  <a:pt x="1184" y="1290"/>
                </a:lnTo>
                <a:lnTo>
                  <a:pt x="1184" y="1338"/>
                </a:lnTo>
                <a:close/>
                <a:moveTo>
                  <a:pt x="1108" y="1338"/>
                </a:moveTo>
                <a:lnTo>
                  <a:pt x="1060" y="1338"/>
                </a:lnTo>
                <a:lnTo>
                  <a:pt x="1060" y="1290"/>
                </a:lnTo>
                <a:lnTo>
                  <a:pt x="1108" y="1290"/>
                </a:lnTo>
                <a:lnTo>
                  <a:pt x="1108" y="1338"/>
                </a:lnTo>
                <a:close/>
                <a:moveTo>
                  <a:pt x="1032" y="1338"/>
                </a:moveTo>
                <a:lnTo>
                  <a:pt x="985" y="1338"/>
                </a:lnTo>
                <a:lnTo>
                  <a:pt x="985" y="1290"/>
                </a:lnTo>
                <a:lnTo>
                  <a:pt x="1032" y="1290"/>
                </a:lnTo>
                <a:lnTo>
                  <a:pt x="1032" y="1338"/>
                </a:lnTo>
                <a:close/>
                <a:moveTo>
                  <a:pt x="956" y="1338"/>
                </a:moveTo>
                <a:lnTo>
                  <a:pt x="909" y="1338"/>
                </a:lnTo>
                <a:lnTo>
                  <a:pt x="909" y="1290"/>
                </a:lnTo>
                <a:lnTo>
                  <a:pt x="956" y="1290"/>
                </a:lnTo>
                <a:lnTo>
                  <a:pt x="956" y="1338"/>
                </a:lnTo>
                <a:close/>
                <a:moveTo>
                  <a:pt x="881" y="1338"/>
                </a:moveTo>
                <a:lnTo>
                  <a:pt x="833" y="1338"/>
                </a:lnTo>
                <a:lnTo>
                  <a:pt x="833" y="1290"/>
                </a:lnTo>
                <a:lnTo>
                  <a:pt x="881" y="1290"/>
                </a:lnTo>
                <a:lnTo>
                  <a:pt x="881" y="1338"/>
                </a:lnTo>
                <a:close/>
                <a:moveTo>
                  <a:pt x="3003" y="1262"/>
                </a:moveTo>
                <a:lnTo>
                  <a:pt x="2954" y="1262"/>
                </a:lnTo>
                <a:lnTo>
                  <a:pt x="2954" y="1215"/>
                </a:lnTo>
                <a:lnTo>
                  <a:pt x="3003" y="1215"/>
                </a:lnTo>
                <a:lnTo>
                  <a:pt x="3003" y="1262"/>
                </a:lnTo>
                <a:close/>
                <a:moveTo>
                  <a:pt x="2928" y="1262"/>
                </a:moveTo>
                <a:lnTo>
                  <a:pt x="2878" y="1262"/>
                </a:lnTo>
                <a:lnTo>
                  <a:pt x="2878" y="1215"/>
                </a:lnTo>
                <a:lnTo>
                  <a:pt x="2928" y="1215"/>
                </a:lnTo>
                <a:lnTo>
                  <a:pt x="2928" y="1262"/>
                </a:lnTo>
                <a:close/>
                <a:moveTo>
                  <a:pt x="2776" y="1262"/>
                </a:moveTo>
                <a:lnTo>
                  <a:pt x="2726" y="1262"/>
                </a:lnTo>
                <a:lnTo>
                  <a:pt x="2726" y="1215"/>
                </a:lnTo>
                <a:lnTo>
                  <a:pt x="2776" y="1215"/>
                </a:lnTo>
                <a:lnTo>
                  <a:pt x="2776" y="1262"/>
                </a:lnTo>
                <a:close/>
                <a:moveTo>
                  <a:pt x="2700" y="1262"/>
                </a:moveTo>
                <a:lnTo>
                  <a:pt x="2651" y="1262"/>
                </a:lnTo>
                <a:lnTo>
                  <a:pt x="2651" y="1215"/>
                </a:lnTo>
                <a:lnTo>
                  <a:pt x="2700" y="1215"/>
                </a:lnTo>
                <a:lnTo>
                  <a:pt x="2700" y="1262"/>
                </a:lnTo>
                <a:close/>
                <a:moveTo>
                  <a:pt x="2622" y="1262"/>
                </a:moveTo>
                <a:lnTo>
                  <a:pt x="2575" y="1262"/>
                </a:lnTo>
                <a:lnTo>
                  <a:pt x="2575" y="1215"/>
                </a:lnTo>
                <a:lnTo>
                  <a:pt x="2622" y="1215"/>
                </a:lnTo>
                <a:lnTo>
                  <a:pt x="2622" y="1262"/>
                </a:lnTo>
                <a:close/>
                <a:moveTo>
                  <a:pt x="2016" y="1262"/>
                </a:moveTo>
                <a:lnTo>
                  <a:pt x="1969" y="1262"/>
                </a:lnTo>
                <a:lnTo>
                  <a:pt x="1969" y="1215"/>
                </a:lnTo>
                <a:lnTo>
                  <a:pt x="2016" y="1215"/>
                </a:lnTo>
                <a:lnTo>
                  <a:pt x="2016" y="1262"/>
                </a:lnTo>
                <a:close/>
                <a:moveTo>
                  <a:pt x="1941" y="1262"/>
                </a:moveTo>
                <a:lnTo>
                  <a:pt x="1893" y="1262"/>
                </a:lnTo>
                <a:lnTo>
                  <a:pt x="1893" y="1215"/>
                </a:lnTo>
                <a:lnTo>
                  <a:pt x="1941" y="1215"/>
                </a:lnTo>
                <a:lnTo>
                  <a:pt x="1941" y="1262"/>
                </a:lnTo>
                <a:close/>
                <a:moveTo>
                  <a:pt x="1865" y="1262"/>
                </a:moveTo>
                <a:lnTo>
                  <a:pt x="1818" y="1262"/>
                </a:lnTo>
                <a:lnTo>
                  <a:pt x="1818" y="1215"/>
                </a:lnTo>
                <a:lnTo>
                  <a:pt x="1865" y="1215"/>
                </a:lnTo>
                <a:lnTo>
                  <a:pt x="1865" y="1262"/>
                </a:lnTo>
                <a:close/>
                <a:moveTo>
                  <a:pt x="1789" y="1262"/>
                </a:moveTo>
                <a:lnTo>
                  <a:pt x="1742" y="1262"/>
                </a:lnTo>
                <a:lnTo>
                  <a:pt x="1742" y="1215"/>
                </a:lnTo>
                <a:lnTo>
                  <a:pt x="1789" y="1215"/>
                </a:lnTo>
                <a:lnTo>
                  <a:pt x="1789" y="1262"/>
                </a:lnTo>
                <a:close/>
                <a:moveTo>
                  <a:pt x="1259" y="1262"/>
                </a:moveTo>
                <a:lnTo>
                  <a:pt x="1212" y="1262"/>
                </a:lnTo>
                <a:lnTo>
                  <a:pt x="1212" y="1215"/>
                </a:lnTo>
                <a:lnTo>
                  <a:pt x="1259" y="1215"/>
                </a:lnTo>
                <a:lnTo>
                  <a:pt x="1259" y="1262"/>
                </a:lnTo>
                <a:close/>
                <a:moveTo>
                  <a:pt x="1184" y="1262"/>
                </a:moveTo>
                <a:lnTo>
                  <a:pt x="1136" y="1262"/>
                </a:lnTo>
                <a:lnTo>
                  <a:pt x="1136" y="1215"/>
                </a:lnTo>
                <a:lnTo>
                  <a:pt x="1184" y="1215"/>
                </a:lnTo>
                <a:lnTo>
                  <a:pt x="1184" y="1262"/>
                </a:lnTo>
                <a:close/>
                <a:moveTo>
                  <a:pt x="1108" y="1262"/>
                </a:moveTo>
                <a:lnTo>
                  <a:pt x="1060" y="1262"/>
                </a:lnTo>
                <a:lnTo>
                  <a:pt x="1060" y="1215"/>
                </a:lnTo>
                <a:lnTo>
                  <a:pt x="1108" y="1215"/>
                </a:lnTo>
                <a:lnTo>
                  <a:pt x="1108" y="1262"/>
                </a:lnTo>
                <a:close/>
                <a:moveTo>
                  <a:pt x="1032" y="1262"/>
                </a:moveTo>
                <a:lnTo>
                  <a:pt x="985" y="1262"/>
                </a:lnTo>
                <a:lnTo>
                  <a:pt x="985" y="1215"/>
                </a:lnTo>
                <a:lnTo>
                  <a:pt x="1032" y="1215"/>
                </a:lnTo>
                <a:lnTo>
                  <a:pt x="1032" y="1262"/>
                </a:lnTo>
                <a:close/>
                <a:moveTo>
                  <a:pt x="956" y="1262"/>
                </a:moveTo>
                <a:lnTo>
                  <a:pt x="909" y="1262"/>
                </a:lnTo>
                <a:lnTo>
                  <a:pt x="909" y="1215"/>
                </a:lnTo>
                <a:lnTo>
                  <a:pt x="956" y="1215"/>
                </a:lnTo>
                <a:lnTo>
                  <a:pt x="956" y="1262"/>
                </a:lnTo>
                <a:close/>
                <a:moveTo>
                  <a:pt x="881" y="1262"/>
                </a:moveTo>
                <a:lnTo>
                  <a:pt x="833" y="1262"/>
                </a:lnTo>
                <a:lnTo>
                  <a:pt x="833" y="1215"/>
                </a:lnTo>
                <a:lnTo>
                  <a:pt x="881" y="1215"/>
                </a:lnTo>
                <a:lnTo>
                  <a:pt x="881" y="1262"/>
                </a:lnTo>
                <a:close/>
                <a:moveTo>
                  <a:pt x="2700" y="1186"/>
                </a:moveTo>
                <a:lnTo>
                  <a:pt x="2651" y="1186"/>
                </a:lnTo>
                <a:lnTo>
                  <a:pt x="2651" y="1139"/>
                </a:lnTo>
                <a:lnTo>
                  <a:pt x="2700" y="1139"/>
                </a:lnTo>
                <a:lnTo>
                  <a:pt x="2700" y="1186"/>
                </a:lnTo>
                <a:close/>
                <a:moveTo>
                  <a:pt x="2622" y="1186"/>
                </a:moveTo>
                <a:lnTo>
                  <a:pt x="2575" y="1186"/>
                </a:lnTo>
                <a:lnTo>
                  <a:pt x="2575" y="1139"/>
                </a:lnTo>
                <a:lnTo>
                  <a:pt x="2622" y="1139"/>
                </a:lnTo>
                <a:lnTo>
                  <a:pt x="2622" y="1186"/>
                </a:lnTo>
                <a:close/>
                <a:moveTo>
                  <a:pt x="2547" y="1186"/>
                </a:moveTo>
                <a:lnTo>
                  <a:pt x="2499" y="1186"/>
                </a:lnTo>
                <a:lnTo>
                  <a:pt x="2499" y="1139"/>
                </a:lnTo>
                <a:lnTo>
                  <a:pt x="2547" y="1139"/>
                </a:lnTo>
                <a:lnTo>
                  <a:pt x="2547" y="1186"/>
                </a:lnTo>
                <a:close/>
                <a:moveTo>
                  <a:pt x="2092" y="1186"/>
                </a:moveTo>
                <a:lnTo>
                  <a:pt x="2045" y="1186"/>
                </a:lnTo>
                <a:lnTo>
                  <a:pt x="2045" y="1139"/>
                </a:lnTo>
                <a:lnTo>
                  <a:pt x="2092" y="1139"/>
                </a:lnTo>
                <a:lnTo>
                  <a:pt x="2092" y="1186"/>
                </a:lnTo>
                <a:close/>
                <a:moveTo>
                  <a:pt x="2016" y="1186"/>
                </a:moveTo>
                <a:lnTo>
                  <a:pt x="1969" y="1186"/>
                </a:lnTo>
                <a:lnTo>
                  <a:pt x="1969" y="1139"/>
                </a:lnTo>
                <a:lnTo>
                  <a:pt x="2016" y="1139"/>
                </a:lnTo>
                <a:lnTo>
                  <a:pt x="2016" y="1186"/>
                </a:lnTo>
                <a:close/>
                <a:moveTo>
                  <a:pt x="1941" y="1186"/>
                </a:moveTo>
                <a:lnTo>
                  <a:pt x="1893" y="1186"/>
                </a:lnTo>
                <a:lnTo>
                  <a:pt x="1893" y="1139"/>
                </a:lnTo>
                <a:lnTo>
                  <a:pt x="1941" y="1139"/>
                </a:lnTo>
                <a:lnTo>
                  <a:pt x="1941" y="1186"/>
                </a:lnTo>
                <a:close/>
                <a:moveTo>
                  <a:pt x="1865" y="1186"/>
                </a:moveTo>
                <a:lnTo>
                  <a:pt x="1818" y="1186"/>
                </a:lnTo>
                <a:lnTo>
                  <a:pt x="1818" y="1139"/>
                </a:lnTo>
                <a:lnTo>
                  <a:pt x="1865" y="1139"/>
                </a:lnTo>
                <a:lnTo>
                  <a:pt x="1865" y="1186"/>
                </a:lnTo>
                <a:close/>
                <a:moveTo>
                  <a:pt x="1789" y="1186"/>
                </a:moveTo>
                <a:lnTo>
                  <a:pt x="1742" y="1186"/>
                </a:lnTo>
                <a:lnTo>
                  <a:pt x="1742" y="1139"/>
                </a:lnTo>
                <a:lnTo>
                  <a:pt x="1789" y="1139"/>
                </a:lnTo>
                <a:lnTo>
                  <a:pt x="1789" y="1186"/>
                </a:lnTo>
                <a:close/>
                <a:moveTo>
                  <a:pt x="1714" y="1186"/>
                </a:moveTo>
                <a:lnTo>
                  <a:pt x="1666" y="1186"/>
                </a:lnTo>
                <a:lnTo>
                  <a:pt x="1666" y="1139"/>
                </a:lnTo>
                <a:lnTo>
                  <a:pt x="1714" y="1139"/>
                </a:lnTo>
                <a:lnTo>
                  <a:pt x="1714" y="1186"/>
                </a:lnTo>
                <a:close/>
                <a:moveTo>
                  <a:pt x="1638" y="1186"/>
                </a:moveTo>
                <a:lnTo>
                  <a:pt x="1591" y="1186"/>
                </a:lnTo>
                <a:lnTo>
                  <a:pt x="1591" y="1139"/>
                </a:lnTo>
                <a:lnTo>
                  <a:pt x="1638" y="1139"/>
                </a:lnTo>
                <a:lnTo>
                  <a:pt x="1638" y="1186"/>
                </a:lnTo>
                <a:close/>
                <a:moveTo>
                  <a:pt x="1562" y="1186"/>
                </a:moveTo>
                <a:lnTo>
                  <a:pt x="1515" y="1186"/>
                </a:lnTo>
                <a:lnTo>
                  <a:pt x="1515" y="1139"/>
                </a:lnTo>
                <a:lnTo>
                  <a:pt x="1562" y="1139"/>
                </a:lnTo>
                <a:lnTo>
                  <a:pt x="1562" y="1186"/>
                </a:lnTo>
                <a:close/>
                <a:moveTo>
                  <a:pt x="1108" y="1186"/>
                </a:moveTo>
                <a:lnTo>
                  <a:pt x="1060" y="1186"/>
                </a:lnTo>
                <a:lnTo>
                  <a:pt x="1060" y="1139"/>
                </a:lnTo>
                <a:lnTo>
                  <a:pt x="1108" y="1139"/>
                </a:lnTo>
                <a:lnTo>
                  <a:pt x="1108" y="1186"/>
                </a:lnTo>
                <a:close/>
                <a:moveTo>
                  <a:pt x="1032" y="1186"/>
                </a:moveTo>
                <a:lnTo>
                  <a:pt x="985" y="1186"/>
                </a:lnTo>
                <a:lnTo>
                  <a:pt x="985" y="1139"/>
                </a:lnTo>
                <a:lnTo>
                  <a:pt x="1032" y="1139"/>
                </a:lnTo>
                <a:lnTo>
                  <a:pt x="1032" y="1186"/>
                </a:lnTo>
                <a:close/>
                <a:moveTo>
                  <a:pt x="956" y="1186"/>
                </a:moveTo>
                <a:lnTo>
                  <a:pt x="909" y="1186"/>
                </a:lnTo>
                <a:lnTo>
                  <a:pt x="909" y="1139"/>
                </a:lnTo>
                <a:lnTo>
                  <a:pt x="956" y="1139"/>
                </a:lnTo>
                <a:lnTo>
                  <a:pt x="956" y="1186"/>
                </a:lnTo>
                <a:close/>
                <a:moveTo>
                  <a:pt x="881" y="1186"/>
                </a:moveTo>
                <a:lnTo>
                  <a:pt x="833" y="1186"/>
                </a:lnTo>
                <a:lnTo>
                  <a:pt x="833" y="1139"/>
                </a:lnTo>
                <a:lnTo>
                  <a:pt x="881" y="1139"/>
                </a:lnTo>
                <a:lnTo>
                  <a:pt x="881" y="1186"/>
                </a:lnTo>
                <a:close/>
                <a:moveTo>
                  <a:pt x="2852" y="1110"/>
                </a:moveTo>
                <a:lnTo>
                  <a:pt x="2802" y="1110"/>
                </a:lnTo>
                <a:lnTo>
                  <a:pt x="2802" y="1063"/>
                </a:lnTo>
                <a:lnTo>
                  <a:pt x="2852" y="1063"/>
                </a:lnTo>
                <a:lnTo>
                  <a:pt x="2852" y="1110"/>
                </a:lnTo>
                <a:close/>
                <a:moveTo>
                  <a:pt x="2622" y="1110"/>
                </a:moveTo>
                <a:lnTo>
                  <a:pt x="2575" y="1110"/>
                </a:lnTo>
                <a:lnTo>
                  <a:pt x="2575" y="1063"/>
                </a:lnTo>
                <a:lnTo>
                  <a:pt x="2622" y="1063"/>
                </a:lnTo>
                <a:lnTo>
                  <a:pt x="2622" y="1110"/>
                </a:lnTo>
                <a:close/>
                <a:moveTo>
                  <a:pt x="2395" y="1110"/>
                </a:moveTo>
                <a:lnTo>
                  <a:pt x="2348" y="1110"/>
                </a:lnTo>
                <a:lnTo>
                  <a:pt x="2348" y="1063"/>
                </a:lnTo>
                <a:lnTo>
                  <a:pt x="2395" y="1063"/>
                </a:lnTo>
                <a:lnTo>
                  <a:pt x="2395" y="1110"/>
                </a:lnTo>
                <a:close/>
                <a:moveTo>
                  <a:pt x="2016" y="1110"/>
                </a:moveTo>
                <a:lnTo>
                  <a:pt x="1969" y="1110"/>
                </a:lnTo>
                <a:lnTo>
                  <a:pt x="1969" y="1063"/>
                </a:lnTo>
                <a:lnTo>
                  <a:pt x="2016" y="1063"/>
                </a:lnTo>
                <a:lnTo>
                  <a:pt x="2016" y="1110"/>
                </a:lnTo>
                <a:close/>
                <a:moveTo>
                  <a:pt x="1941" y="1110"/>
                </a:moveTo>
                <a:lnTo>
                  <a:pt x="1893" y="1110"/>
                </a:lnTo>
                <a:lnTo>
                  <a:pt x="1893" y="1063"/>
                </a:lnTo>
                <a:lnTo>
                  <a:pt x="1941" y="1063"/>
                </a:lnTo>
                <a:lnTo>
                  <a:pt x="1941" y="1110"/>
                </a:lnTo>
                <a:close/>
                <a:moveTo>
                  <a:pt x="1865" y="1110"/>
                </a:moveTo>
                <a:lnTo>
                  <a:pt x="1818" y="1110"/>
                </a:lnTo>
                <a:lnTo>
                  <a:pt x="1818" y="1063"/>
                </a:lnTo>
                <a:lnTo>
                  <a:pt x="1865" y="1063"/>
                </a:lnTo>
                <a:lnTo>
                  <a:pt x="1865" y="1110"/>
                </a:lnTo>
                <a:close/>
                <a:moveTo>
                  <a:pt x="1789" y="1110"/>
                </a:moveTo>
                <a:lnTo>
                  <a:pt x="1742" y="1110"/>
                </a:lnTo>
                <a:lnTo>
                  <a:pt x="1742" y="1063"/>
                </a:lnTo>
                <a:lnTo>
                  <a:pt x="1789" y="1063"/>
                </a:lnTo>
                <a:lnTo>
                  <a:pt x="1789" y="1110"/>
                </a:lnTo>
                <a:close/>
                <a:moveTo>
                  <a:pt x="1714" y="1110"/>
                </a:moveTo>
                <a:lnTo>
                  <a:pt x="1666" y="1110"/>
                </a:lnTo>
                <a:lnTo>
                  <a:pt x="1666" y="1063"/>
                </a:lnTo>
                <a:lnTo>
                  <a:pt x="1714" y="1063"/>
                </a:lnTo>
                <a:lnTo>
                  <a:pt x="1714" y="1110"/>
                </a:lnTo>
                <a:close/>
                <a:moveTo>
                  <a:pt x="1638" y="1110"/>
                </a:moveTo>
                <a:lnTo>
                  <a:pt x="1591" y="1110"/>
                </a:lnTo>
                <a:lnTo>
                  <a:pt x="1591" y="1063"/>
                </a:lnTo>
                <a:lnTo>
                  <a:pt x="1638" y="1063"/>
                </a:lnTo>
                <a:lnTo>
                  <a:pt x="1638" y="1110"/>
                </a:lnTo>
                <a:close/>
                <a:moveTo>
                  <a:pt x="1562" y="1110"/>
                </a:moveTo>
                <a:lnTo>
                  <a:pt x="1515" y="1110"/>
                </a:lnTo>
                <a:lnTo>
                  <a:pt x="1515" y="1063"/>
                </a:lnTo>
                <a:lnTo>
                  <a:pt x="1562" y="1063"/>
                </a:lnTo>
                <a:lnTo>
                  <a:pt x="1562" y="1110"/>
                </a:lnTo>
                <a:close/>
                <a:moveTo>
                  <a:pt x="1486" y="1110"/>
                </a:moveTo>
                <a:lnTo>
                  <a:pt x="1439" y="1110"/>
                </a:lnTo>
                <a:lnTo>
                  <a:pt x="1439" y="1063"/>
                </a:lnTo>
                <a:lnTo>
                  <a:pt x="1486" y="1063"/>
                </a:lnTo>
                <a:lnTo>
                  <a:pt x="1486" y="1110"/>
                </a:lnTo>
                <a:close/>
                <a:moveTo>
                  <a:pt x="1032" y="1110"/>
                </a:moveTo>
                <a:lnTo>
                  <a:pt x="985" y="1110"/>
                </a:lnTo>
                <a:lnTo>
                  <a:pt x="985" y="1063"/>
                </a:lnTo>
                <a:lnTo>
                  <a:pt x="1032" y="1063"/>
                </a:lnTo>
                <a:lnTo>
                  <a:pt x="1032" y="1110"/>
                </a:lnTo>
                <a:close/>
                <a:moveTo>
                  <a:pt x="956" y="1110"/>
                </a:moveTo>
                <a:lnTo>
                  <a:pt x="909" y="1110"/>
                </a:lnTo>
                <a:lnTo>
                  <a:pt x="909" y="1063"/>
                </a:lnTo>
                <a:lnTo>
                  <a:pt x="956" y="1063"/>
                </a:lnTo>
                <a:lnTo>
                  <a:pt x="956" y="1110"/>
                </a:lnTo>
                <a:close/>
                <a:moveTo>
                  <a:pt x="881" y="1110"/>
                </a:moveTo>
                <a:lnTo>
                  <a:pt x="833" y="1110"/>
                </a:lnTo>
                <a:lnTo>
                  <a:pt x="833" y="1063"/>
                </a:lnTo>
                <a:lnTo>
                  <a:pt x="881" y="1063"/>
                </a:lnTo>
                <a:lnTo>
                  <a:pt x="881" y="1110"/>
                </a:lnTo>
                <a:close/>
                <a:moveTo>
                  <a:pt x="805" y="1110"/>
                </a:moveTo>
                <a:lnTo>
                  <a:pt x="758" y="1110"/>
                </a:lnTo>
                <a:lnTo>
                  <a:pt x="758" y="1063"/>
                </a:lnTo>
                <a:lnTo>
                  <a:pt x="805" y="1063"/>
                </a:lnTo>
                <a:lnTo>
                  <a:pt x="805" y="1110"/>
                </a:lnTo>
                <a:close/>
                <a:moveTo>
                  <a:pt x="2622" y="1035"/>
                </a:moveTo>
                <a:lnTo>
                  <a:pt x="2575" y="1035"/>
                </a:lnTo>
                <a:lnTo>
                  <a:pt x="2575" y="987"/>
                </a:lnTo>
                <a:lnTo>
                  <a:pt x="2622" y="987"/>
                </a:lnTo>
                <a:lnTo>
                  <a:pt x="2622" y="1035"/>
                </a:lnTo>
                <a:close/>
                <a:moveTo>
                  <a:pt x="2547" y="1035"/>
                </a:moveTo>
                <a:lnTo>
                  <a:pt x="2499" y="1035"/>
                </a:lnTo>
                <a:lnTo>
                  <a:pt x="2499" y="987"/>
                </a:lnTo>
                <a:lnTo>
                  <a:pt x="2547" y="987"/>
                </a:lnTo>
                <a:lnTo>
                  <a:pt x="2547" y="1035"/>
                </a:lnTo>
                <a:close/>
                <a:moveTo>
                  <a:pt x="2471" y="1035"/>
                </a:moveTo>
                <a:lnTo>
                  <a:pt x="2424" y="1035"/>
                </a:lnTo>
                <a:lnTo>
                  <a:pt x="2424" y="987"/>
                </a:lnTo>
                <a:lnTo>
                  <a:pt x="2471" y="987"/>
                </a:lnTo>
                <a:lnTo>
                  <a:pt x="2471" y="1035"/>
                </a:lnTo>
                <a:close/>
                <a:moveTo>
                  <a:pt x="2395" y="1035"/>
                </a:moveTo>
                <a:lnTo>
                  <a:pt x="2348" y="1035"/>
                </a:lnTo>
                <a:lnTo>
                  <a:pt x="2348" y="987"/>
                </a:lnTo>
                <a:lnTo>
                  <a:pt x="2395" y="987"/>
                </a:lnTo>
                <a:lnTo>
                  <a:pt x="2395" y="1035"/>
                </a:lnTo>
                <a:close/>
                <a:moveTo>
                  <a:pt x="2319" y="1035"/>
                </a:moveTo>
                <a:lnTo>
                  <a:pt x="2272" y="1035"/>
                </a:lnTo>
                <a:lnTo>
                  <a:pt x="2272" y="987"/>
                </a:lnTo>
                <a:lnTo>
                  <a:pt x="2319" y="987"/>
                </a:lnTo>
                <a:lnTo>
                  <a:pt x="2319" y="1035"/>
                </a:lnTo>
                <a:close/>
                <a:moveTo>
                  <a:pt x="2168" y="1035"/>
                </a:moveTo>
                <a:lnTo>
                  <a:pt x="2121" y="1035"/>
                </a:lnTo>
                <a:lnTo>
                  <a:pt x="2121" y="987"/>
                </a:lnTo>
                <a:lnTo>
                  <a:pt x="2168" y="987"/>
                </a:lnTo>
                <a:lnTo>
                  <a:pt x="2168" y="1035"/>
                </a:lnTo>
                <a:close/>
                <a:moveTo>
                  <a:pt x="2092" y="1035"/>
                </a:moveTo>
                <a:lnTo>
                  <a:pt x="2045" y="1035"/>
                </a:lnTo>
                <a:lnTo>
                  <a:pt x="2045" y="987"/>
                </a:lnTo>
                <a:lnTo>
                  <a:pt x="2092" y="987"/>
                </a:lnTo>
                <a:lnTo>
                  <a:pt x="2092" y="1035"/>
                </a:lnTo>
                <a:close/>
                <a:moveTo>
                  <a:pt x="2016" y="1035"/>
                </a:moveTo>
                <a:lnTo>
                  <a:pt x="1969" y="1035"/>
                </a:lnTo>
                <a:lnTo>
                  <a:pt x="1969" y="987"/>
                </a:lnTo>
                <a:lnTo>
                  <a:pt x="2016" y="987"/>
                </a:lnTo>
                <a:lnTo>
                  <a:pt x="2016" y="1035"/>
                </a:lnTo>
                <a:close/>
                <a:moveTo>
                  <a:pt x="1941" y="1035"/>
                </a:moveTo>
                <a:lnTo>
                  <a:pt x="1893" y="1035"/>
                </a:lnTo>
                <a:lnTo>
                  <a:pt x="1893" y="987"/>
                </a:lnTo>
                <a:lnTo>
                  <a:pt x="1941" y="987"/>
                </a:lnTo>
                <a:lnTo>
                  <a:pt x="1941" y="1035"/>
                </a:lnTo>
                <a:close/>
                <a:moveTo>
                  <a:pt x="1865" y="1035"/>
                </a:moveTo>
                <a:lnTo>
                  <a:pt x="1818" y="1035"/>
                </a:lnTo>
                <a:lnTo>
                  <a:pt x="1818" y="987"/>
                </a:lnTo>
                <a:lnTo>
                  <a:pt x="1865" y="987"/>
                </a:lnTo>
                <a:lnTo>
                  <a:pt x="1865" y="1035"/>
                </a:lnTo>
                <a:close/>
                <a:moveTo>
                  <a:pt x="1789" y="1035"/>
                </a:moveTo>
                <a:lnTo>
                  <a:pt x="1742" y="1035"/>
                </a:lnTo>
                <a:lnTo>
                  <a:pt x="1742" y="987"/>
                </a:lnTo>
                <a:lnTo>
                  <a:pt x="1789" y="987"/>
                </a:lnTo>
                <a:lnTo>
                  <a:pt x="1789" y="1035"/>
                </a:lnTo>
                <a:close/>
                <a:moveTo>
                  <a:pt x="1714" y="1035"/>
                </a:moveTo>
                <a:lnTo>
                  <a:pt x="1666" y="1035"/>
                </a:lnTo>
                <a:lnTo>
                  <a:pt x="1666" y="987"/>
                </a:lnTo>
                <a:lnTo>
                  <a:pt x="1714" y="987"/>
                </a:lnTo>
                <a:lnTo>
                  <a:pt x="1714" y="1035"/>
                </a:lnTo>
                <a:close/>
                <a:moveTo>
                  <a:pt x="1638" y="1035"/>
                </a:moveTo>
                <a:lnTo>
                  <a:pt x="1591" y="1035"/>
                </a:lnTo>
                <a:lnTo>
                  <a:pt x="1591" y="987"/>
                </a:lnTo>
                <a:lnTo>
                  <a:pt x="1638" y="987"/>
                </a:lnTo>
                <a:lnTo>
                  <a:pt x="1638" y="1035"/>
                </a:lnTo>
                <a:close/>
                <a:moveTo>
                  <a:pt x="1562" y="1035"/>
                </a:moveTo>
                <a:lnTo>
                  <a:pt x="1515" y="1035"/>
                </a:lnTo>
                <a:lnTo>
                  <a:pt x="1515" y="987"/>
                </a:lnTo>
                <a:lnTo>
                  <a:pt x="1562" y="987"/>
                </a:lnTo>
                <a:lnTo>
                  <a:pt x="1562" y="1035"/>
                </a:lnTo>
                <a:close/>
                <a:moveTo>
                  <a:pt x="1486" y="1035"/>
                </a:moveTo>
                <a:lnTo>
                  <a:pt x="1439" y="1035"/>
                </a:lnTo>
                <a:lnTo>
                  <a:pt x="1439" y="987"/>
                </a:lnTo>
                <a:lnTo>
                  <a:pt x="1486" y="987"/>
                </a:lnTo>
                <a:lnTo>
                  <a:pt x="1486" y="1035"/>
                </a:lnTo>
                <a:close/>
                <a:moveTo>
                  <a:pt x="805" y="1035"/>
                </a:moveTo>
                <a:lnTo>
                  <a:pt x="758" y="1035"/>
                </a:lnTo>
                <a:lnTo>
                  <a:pt x="758" y="987"/>
                </a:lnTo>
                <a:lnTo>
                  <a:pt x="805" y="987"/>
                </a:lnTo>
                <a:lnTo>
                  <a:pt x="805" y="1035"/>
                </a:lnTo>
                <a:close/>
                <a:moveTo>
                  <a:pt x="729" y="1035"/>
                </a:moveTo>
                <a:lnTo>
                  <a:pt x="682" y="1035"/>
                </a:lnTo>
                <a:lnTo>
                  <a:pt x="682" y="987"/>
                </a:lnTo>
                <a:lnTo>
                  <a:pt x="729" y="987"/>
                </a:lnTo>
                <a:lnTo>
                  <a:pt x="729" y="1035"/>
                </a:lnTo>
                <a:close/>
                <a:moveTo>
                  <a:pt x="653" y="1035"/>
                </a:moveTo>
                <a:lnTo>
                  <a:pt x="606" y="1035"/>
                </a:lnTo>
                <a:lnTo>
                  <a:pt x="606" y="987"/>
                </a:lnTo>
                <a:lnTo>
                  <a:pt x="653" y="987"/>
                </a:lnTo>
                <a:lnTo>
                  <a:pt x="653" y="1035"/>
                </a:lnTo>
                <a:close/>
                <a:moveTo>
                  <a:pt x="2776" y="959"/>
                </a:moveTo>
                <a:lnTo>
                  <a:pt x="2726" y="959"/>
                </a:lnTo>
                <a:lnTo>
                  <a:pt x="2726" y="912"/>
                </a:lnTo>
                <a:lnTo>
                  <a:pt x="2776" y="912"/>
                </a:lnTo>
                <a:lnTo>
                  <a:pt x="2776" y="959"/>
                </a:lnTo>
                <a:close/>
                <a:moveTo>
                  <a:pt x="2700" y="959"/>
                </a:moveTo>
                <a:lnTo>
                  <a:pt x="2651" y="959"/>
                </a:lnTo>
                <a:lnTo>
                  <a:pt x="2651" y="912"/>
                </a:lnTo>
                <a:lnTo>
                  <a:pt x="2700" y="912"/>
                </a:lnTo>
                <a:lnTo>
                  <a:pt x="2700" y="959"/>
                </a:lnTo>
                <a:close/>
                <a:moveTo>
                  <a:pt x="2622" y="959"/>
                </a:moveTo>
                <a:lnTo>
                  <a:pt x="2575" y="959"/>
                </a:lnTo>
                <a:lnTo>
                  <a:pt x="2575" y="912"/>
                </a:lnTo>
                <a:lnTo>
                  <a:pt x="2622" y="912"/>
                </a:lnTo>
                <a:lnTo>
                  <a:pt x="2622" y="959"/>
                </a:lnTo>
                <a:close/>
                <a:moveTo>
                  <a:pt x="2547" y="959"/>
                </a:moveTo>
                <a:lnTo>
                  <a:pt x="2499" y="959"/>
                </a:lnTo>
                <a:lnTo>
                  <a:pt x="2499" y="912"/>
                </a:lnTo>
                <a:lnTo>
                  <a:pt x="2547" y="912"/>
                </a:lnTo>
                <a:lnTo>
                  <a:pt x="2547" y="959"/>
                </a:lnTo>
                <a:close/>
                <a:moveTo>
                  <a:pt x="2471" y="959"/>
                </a:moveTo>
                <a:lnTo>
                  <a:pt x="2424" y="959"/>
                </a:lnTo>
                <a:lnTo>
                  <a:pt x="2424" y="912"/>
                </a:lnTo>
                <a:lnTo>
                  <a:pt x="2471" y="912"/>
                </a:lnTo>
                <a:lnTo>
                  <a:pt x="2471" y="959"/>
                </a:lnTo>
                <a:close/>
                <a:moveTo>
                  <a:pt x="2395" y="959"/>
                </a:moveTo>
                <a:lnTo>
                  <a:pt x="2348" y="959"/>
                </a:lnTo>
                <a:lnTo>
                  <a:pt x="2348" y="912"/>
                </a:lnTo>
                <a:lnTo>
                  <a:pt x="2395" y="912"/>
                </a:lnTo>
                <a:lnTo>
                  <a:pt x="2395" y="959"/>
                </a:lnTo>
                <a:close/>
                <a:moveTo>
                  <a:pt x="2319" y="959"/>
                </a:moveTo>
                <a:lnTo>
                  <a:pt x="2272" y="959"/>
                </a:lnTo>
                <a:lnTo>
                  <a:pt x="2272" y="912"/>
                </a:lnTo>
                <a:lnTo>
                  <a:pt x="2319" y="912"/>
                </a:lnTo>
                <a:lnTo>
                  <a:pt x="2319" y="959"/>
                </a:lnTo>
                <a:close/>
                <a:moveTo>
                  <a:pt x="2168" y="959"/>
                </a:moveTo>
                <a:lnTo>
                  <a:pt x="2121" y="959"/>
                </a:lnTo>
                <a:lnTo>
                  <a:pt x="2121" y="912"/>
                </a:lnTo>
                <a:lnTo>
                  <a:pt x="2168" y="912"/>
                </a:lnTo>
                <a:lnTo>
                  <a:pt x="2168" y="959"/>
                </a:lnTo>
                <a:close/>
                <a:moveTo>
                  <a:pt x="2092" y="959"/>
                </a:moveTo>
                <a:lnTo>
                  <a:pt x="2045" y="959"/>
                </a:lnTo>
                <a:lnTo>
                  <a:pt x="2045" y="912"/>
                </a:lnTo>
                <a:lnTo>
                  <a:pt x="2092" y="912"/>
                </a:lnTo>
                <a:lnTo>
                  <a:pt x="2092" y="959"/>
                </a:lnTo>
                <a:close/>
                <a:moveTo>
                  <a:pt x="2016" y="959"/>
                </a:moveTo>
                <a:lnTo>
                  <a:pt x="1969" y="959"/>
                </a:lnTo>
                <a:lnTo>
                  <a:pt x="1969" y="912"/>
                </a:lnTo>
                <a:lnTo>
                  <a:pt x="2016" y="912"/>
                </a:lnTo>
                <a:lnTo>
                  <a:pt x="2016" y="959"/>
                </a:lnTo>
                <a:close/>
                <a:moveTo>
                  <a:pt x="1941" y="959"/>
                </a:moveTo>
                <a:lnTo>
                  <a:pt x="1893" y="959"/>
                </a:lnTo>
                <a:lnTo>
                  <a:pt x="1893" y="912"/>
                </a:lnTo>
                <a:lnTo>
                  <a:pt x="1941" y="912"/>
                </a:lnTo>
                <a:lnTo>
                  <a:pt x="1941" y="959"/>
                </a:lnTo>
                <a:close/>
                <a:moveTo>
                  <a:pt x="1865" y="959"/>
                </a:moveTo>
                <a:lnTo>
                  <a:pt x="1818" y="959"/>
                </a:lnTo>
                <a:lnTo>
                  <a:pt x="1818" y="912"/>
                </a:lnTo>
                <a:lnTo>
                  <a:pt x="1865" y="912"/>
                </a:lnTo>
                <a:lnTo>
                  <a:pt x="1865" y="959"/>
                </a:lnTo>
                <a:close/>
                <a:moveTo>
                  <a:pt x="1789" y="959"/>
                </a:moveTo>
                <a:lnTo>
                  <a:pt x="1742" y="959"/>
                </a:lnTo>
                <a:lnTo>
                  <a:pt x="1742" y="912"/>
                </a:lnTo>
                <a:lnTo>
                  <a:pt x="1789" y="912"/>
                </a:lnTo>
                <a:lnTo>
                  <a:pt x="1789" y="959"/>
                </a:lnTo>
                <a:close/>
                <a:moveTo>
                  <a:pt x="1714" y="959"/>
                </a:moveTo>
                <a:lnTo>
                  <a:pt x="1666" y="959"/>
                </a:lnTo>
                <a:lnTo>
                  <a:pt x="1666" y="912"/>
                </a:lnTo>
                <a:lnTo>
                  <a:pt x="1714" y="912"/>
                </a:lnTo>
                <a:lnTo>
                  <a:pt x="1714" y="959"/>
                </a:lnTo>
                <a:close/>
                <a:moveTo>
                  <a:pt x="1638" y="959"/>
                </a:moveTo>
                <a:lnTo>
                  <a:pt x="1591" y="959"/>
                </a:lnTo>
                <a:lnTo>
                  <a:pt x="1591" y="912"/>
                </a:lnTo>
                <a:lnTo>
                  <a:pt x="1638" y="912"/>
                </a:lnTo>
                <a:lnTo>
                  <a:pt x="1638" y="959"/>
                </a:lnTo>
                <a:close/>
                <a:moveTo>
                  <a:pt x="1562" y="959"/>
                </a:moveTo>
                <a:lnTo>
                  <a:pt x="1515" y="959"/>
                </a:lnTo>
                <a:lnTo>
                  <a:pt x="1515" y="912"/>
                </a:lnTo>
                <a:lnTo>
                  <a:pt x="1562" y="912"/>
                </a:lnTo>
                <a:lnTo>
                  <a:pt x="1562" y="959"/>
                </a:lnTo>
                <a:close/>
                <a:moveTo>
                  <a:pt x="1486" y="959"/>
                </a:moveTo>
                <a:lnTo>
                  <a:pt x="1439" y="959"/>
                </a:lnTo>
                <a:lnTo>
                  <a:pt x="1439" y="912"/>
                </a:lnTo>
                <a:lnTo>
                  <a:pt x="1486" y="912"/>
                </a:lnTo>
                <a:lnTo>
                  <a:pt x="1486" y="959"/>
                </a:lnTo>
                <a:close/>
                <a:moveTo>
                  <a:pt x="881" y="959"/>
                </a:moveTo>
                <a:lnTo>
                  <a:pt x="833" y="959"/>
                </a:lnTo>
                <a:lnTo>
                  <a:pt x="833" y="912"/>
                </a:lnTo>
                <a:lnTo>
                  <a:pt x="881" y="912"/>
                </a:lnTo>
                <a:lnTo>
                  <a:pt x="881" y="959"/>
                </a:lnTo>
                <a:close/>
                <a:moveTo>
                  <a:pt x="653" y="959"/>
                </a:moveTo>
                <a:lnTo>
                  <a:pt x="606" y="959"/>
                </a:lnTo>
                <a:lnTo>
                  <a:pt x="606" y="912"/>
                </a:lnTo>
                <a:lnTo>
                  <a:pt x="653" y="912"/>
                </a:lnTo>
                <a:lnTo>
                  <a:pt x="653" y="959"/>
                </a:lnTo>
                <a:close/>
                <a:moveTo>
                  <a:pt x="578" y="959"/>
                </a:moveTo>
                <a:lnTo>
                  <a:pt x="530" y="959"/>
                </a:lnTo>
                <a:lnTo>
                  <a:pt x="530" y="912"/>
                </a:lnTo>
                <a:lnTo>
                  <a:pt x="578" y="912"/>
                </a:lnTo>
                <a:lnTo>
                  <a:pt x="578" y="959"/>
                </a:lnTo>
                <a:close/>
                <a:moveTo>
                  <a:pt x="2928" y="883"/>
                </a:moveTo>
                <a:lnTo>
                  <a:pt x="2878" y="883"/>
                </a:lnTo>
                <a:lnTo>
                  <a:pt x="2878" y="836"/>
                </a:lnTo>
                <a:lnTo>
                  <a:pt x="2928" y="836"/>
                </a:lnTo>
                <a:lnTo>
                  <a:pt x="2928" y="883"/>
                </a:lnTo>
                <a:close/>
                <a:moveTo>
                  <a:pt x="2776" y="883"/>
                </a:moveTo>
                <a:lnTo>
                  <a:pt x="2726" y="883"/>
                </a:lnTo>
                <a:lnTo>
                  <a:pt x="2726" y="836"/>
                </a:lnTo>
                <a:lnTo>
                  <a:pt x="2776" y="836"/>
                </a:lnTo>
                <a:lnTo>
                  <a:pt x="2776" y="883"/>
                </a:lnTo>
                <a:close/>
                <a:moveTo>
                  <a:pt x="2700" y="883"/>
                </a:moveTo>
                <a:lnTo>
                  <a:pt x="2651" y="883"/>
                </a:lnTo>
                <a:lnTo>
                  <a:pt x="2651" y="836"/>
                </a:lnTo>
                <a:lnTo>
                  <a:pt x="2700" y="836"/>
                </a:lnTo>
                <a:lnTo>
                  <a:pt x="2700" y="883"/>
                </a:lnTo>
                <a:close/>
                <a:moveTo>
                  <a:pt x="2622" y="883"/>
                </a:moveTo>
                <a:lnTo>
                  <a:pt x="2575" y="883"/>
                </a:lnTo>
                <a:lnTo>
                  <a:pt x="2575" y="836"/>
                </a:lnTo>
                <a:lnTo>
                  <a:pt x="2622" y="836"/>
                </a:lnTo>
                <a:lnTo>
                  <a:pt x="2622" y="883"/>
                </a:lnTo>
                <a:close/>
                <a:moveTo>
                  <a:pt x="2547" y="883"/>
                </a:moveTo>
                <a:lnTo>
                  <a:pt x="2499" y="883"/>
                </a:lnTo>
                <a:lnTo>
                  <a:pt x="2499" y="836"/>
                </a:lnTo>
                <a:lnTo>
                  <a:pt x="2547" y="836"/>
                </a:lnTo>
                <a:lnTo>
                  <a:pt x="2547" y="883"/>
                </a:lnTo>
                <a:close/>
                <a:moveTo>
                  <a:pt x="2471" y="883"/>
                </a:moveTo>
                <a:lnTo>
                  <a:pt x="2424" y="883"/>
                </a:lnTo>
                <a:lnTo>
                  <a:pt x="2424" y="836"/>
                </a:lnTo>
                <a:lnTo>
                  <a:pt x="2471" y="836"/>
                </a:lnTo>
                <a:lnTo>
                  <a:pt x="2471" y="883"/>
                </a:lnTo>
                <a:close/>
                <a:moveTo>
                  <a:pt x="2395" y="883"/>
                </a:moveTo>
                <a:lnTo>
                  <a:pt x="2348" y="883"/>
                </a:lnTo>
                <a:lnTo>
                  <a:pt x="2348" y="836"/>
                </a:lnTo>
                <a:lnTo>
                  <a:pt x="2395" y="836"/>
                </a:lnTo>
                <a:lnTo>
                  <a:pt x="2395" y="883"/>
                </a:lnTo>
                <a:close/>
                <a:moveTo>
                  <a:pt x="2319" y="883"/>
                </a:moveTo>
                <a:lnTo>
                  <a:pt x="2272" y="883"/>
                </a:lnTo>
                <a:lnTo>
                  <a:pt x="2272" y="836"/>
                </a:lnTo>
                <a:lnTo>
                  <a:pt x="2319" y="836"/>
                </a:lnTo>
                <a:lnTo>
                  <a:pt x="2319" y="883"/>
                </a:lnTo>
                <a:close/>
                <a:moveTo>
                  <a:pt x="2244" y="883"/>
                </a:moveTo>
                <a:lnTo>
                  <a:pt x="2196" y="883"/>
                </a:lnTo>
                <a:lnTo>
                  <a:pt x="2196" y="836"/>
                </a:lnTo>
                <a:lnTo>
                  <a:pt x="2244" y="836"/>
                </a:lnTo>
                <a:lnTo>
                  <a:pt x="2244" y="883"/>
                </a:lnTo>
                <a:close/>
                <a:moveTo>
                  <a:pt x="2168" y="883"/>
                </a:moveTo>
                <a:lnTo>
                  <a:pt x="2121" y="883"/>
                </a:lnTo>
                <a:lnTo>
                  <a:pt x="2121" y="836"/>
                </a:lnTo>
                <a:lnTo>
                  <a:pt x="2168" y="836"/>
                </a:lnTo>
                <a:lnTo>
                  <a:pt x="2168" y="883"/>
                </a:lnTo>
                <a:close/>
                <a:moveTo>
                  <a:pt x="2092" y="883"/>
                </a:moveTo>
                <a:lnTo>
                  <a:pt x="2045" y="883"/>
                </a:lnTo>
                <a:lnTo>
                  <a:pt x="2045" y="836"/>
                </a:lnTo>
                <a:lnTo>
                  <a:pt x="2092" y="836"/>
                </a:lnTo>
                <a:lnTo>
                  <a:pt x="2092" y="883"/>
                </a:lnTo>
                <a:close/>
                <a:moveTo>
                  <a:pt x="2016" y="883"/>
                </a:moveTo>
                <a:lnTo>
                  <a:pt x="1969" y="883"/>
                </a:lnTo>
                <a:lnTo>
                  <a:pt x="1969" y="836"/>
                </a:lnTo>
                <a:lnTo>
                  <a:pt x="2016" y="836"/>
                </a:lnTo>
                <a:lnTo>
                  <a:pt x="2016" y="883"/>
                </a:lnTo>
                <a:close/>
                <a:moveTo>
                  <a:pt x="1865" y="883"/>
                </a:moveTo>
                <a:lnTo>
                  <a:pt x="1818" y="883"/>
                </a:lnTo>
                <a:lnTo>
                  <a:pt x="1818" y="836"/>
                </a:lnTo>
                <a:lnTo>
                  <a:pt x="1865" y="836"/>
                </a:lnTo>
                <a:lnTo>
                  <a:pt x="1865" y="883"/>
                </a:lnTo>
                <a:close/>
                <a:moveTo>
                  <a:pt x="1789" y="883"/>
                </a:moveTo>
                <a:lnTo>
                  <a:pt x="1742" y="883"/>
                </a:lnTo>
                <a:lnTo>
                  <a:pt x="1742" y="836"/>
                </a:lnTo>
                <a:lnTo>
                  <a:pt x="1789" y="836"/>
                </a:lnTo>
                <a:lnTo>
                  <a:pt x="1789" y="883"/>
                </a:lnTo>
                <a:close/>
                <a:moveTo>
                  <a:pt x="1714" y="883"/>
                </a:moveTo>
                <a:lnTo>
                  <a:pt x="1666" y="883"/>
                </a:lnTo>
                <a:lnTo>
                  <a:pt x="1666" y="836"/>
                </a:lnTo>
                <a:lnTo>
                  <a:pt x="1714" y="836"/>
                </a:lnTo>
                <a:lnTo>
                  <a:pt x="1714" y="883"/>
                </a:lnTo>
                <a:close/>
                <a:moveTo>
                  <a:pt x="1638" y="883"/>
                </a:moveTo>
                <a:lnTo>
                  <a:pt x="1591" y="883"/>
                </a:lnTo>
                <a:lnTo>
                  <a:pt x="1591" y="836"/>
                </a:lnTo>
                <a:lnTo>
                  <a:pt x="1638" y="836"/>
                </a:lnTo>
                <a:lnTo>
                  <a:pt x="1638" y="883"/>
                </a:lnTo>
                <a:close/>
                <a:moveTo>
                  <a:pt x="1562" y="883"/>
                </a:moveTo>
                <a:lnTo>
                  <a:pt x="1515" y="883"/>
                </a:lnTo>
                <a:lnTo>
                  <a:pt x="1515" y="836"/>
                </a:lnTo>
                <a:lnTo>
                  <a:pt x="1562" y="836"/>
                </a:lnTo>
                <a:lnTo>
                  <a:pt x="1562" y="883"/>
                </a:lnTo>
                <a:close/>
                <a:moveTo>
                  <a:pt x="805" y="883"/>
                </a:moveTo>
                <a:lnTo>
                  <a:pt x="758" y="883"/>
                </a:lnTo>
                <a:lnTo>
                  <a:pt x="758" y="836"/>
                </a:lnTo>
                <a:lnTo>
                  <a:pt x="805" y="836"/>
                </a:lnTo>
                <a:lnTo>
                  <a:pt x="805" y="883"/>
                </a:lnTo>
                <a:close/>
                <a:moveTo>
                  <a:pt x="729" y="883"/>
                </a:moveTo>
                <a:lnTo>
                  <a:pt x="682" y="883"/>
                </a:lnTo>
                <a:lnTo>
                  <a:pt x="682" y="836"/>
                </a:lnTo>
                <a:lnTo>
                  <a:pt x="729" y="836"/>
                </a:lnTo>
                <a:lnTo>
                  <a:pt x="729" y="883"/>
                </a:lnTo>
                <a:close/>
                <a:moveTo>
                  <a:pt x="653" y="883"/>
                </a:moveTo>
                <a:lnTo>
                  <a:pt x="606" y="883"/>
                </a:lnTo>
                <a:lnTo>
                  <a:pt x="606" y="836"/>
                </a:lnTo>
                <a:lnTo>
                  <a:pt x="653" y="836"/>
                </a:lnTo>
                <a:lnTo>
                  <a:pt x="653" y="883"/>
                </a:lnTo>
                <a:close/>
                <a:moveTo>
                  <a:pt x="578" y="883"/>
                </a:moveTo>
                <a:lnTo>
                  <a:pt x="530" y="883"/>
                </a:lnTo>
                <a:lnTo>
                  <a:pt x="530" y="836"/>
                </a:lnTo>
                <a:lnTo>
                  <a:pt x="578" y="836"/>
                </a:lnTo>
                <a:lnTo>
                  <a:pt x="578" y="883"/>
                </a:lnTo>
                <a:close/>
                <a:moveTo>
                  <a:pt x="502" y="883"/>
                </a:moveTo>
                <a:lnTo>
                  <a:pt x="455" y="883"/>
                </a:lnTo>
                <a:lnTo>
                  <a:pt x="455" y="836"/>
                </a:lnTo>
                <a:lnTo>
                  <a:pt x="502" y="836"/>
                </a:lnTo>
                <a:lnTo>
                  <a:pt x="502" y="883"/>
                </a:lnTo>
                <a:close/>
                <a:moveTo>
                  <a:pt x="3003" y="807"/>
                </a:moveTo>
                <a:lnTo>
                  <a:pt x="2954" y="807"/>
                </a:lnTo>
                <a:lnTo>
                  <a:pt x="2954" y="760"/>
                </a:lnTo>
                <a:lnTo>
                  <a:pt x="3003" y="760"/>
                </a:lnTo>
                <a:lnTo>
                  <a:pt x="3003" y="807"/>
                </a:lnTo>
                <a:close/>
                <a:moveTo>
                  <a:pt x="2852" y="807"/>
                </a:moveTo>
                <a:lnTo>
                  <a:pt x="2802" y="807"/>
                </a:lnTo>
                <a:lnTo>
                  <a:pt x="2802" y="760"/>
                </a:lnTo>
                <a:lnTo>
                  <a:pt x="2852" y="760"/>
                </a:lnTo>
                <a:lnTo>
                  <a:pt x="2852" y="807"/>
                </a:lnTo>
                <a:close/>
                <a:moveTo>
                  <a:pt x="2776" y="807"/>
                </a:moveTo>
                <a:lnTo>
                  <a:pt x="2726" y="807"/>
                </a:lnTo>
                <a:lnTo>
                  <a:pt x="2726" y="760"/>
                </a:lnTo>
                <a:lnTo>
                  <a:pt x="2776" y="760"/>
                </a:lnTo>
                <a:lnTo>
                  <a:pt x="2776" y="807"/>
                </a:lnTo>
                <a:close/>
                <a:moveTo>
                  <a:pt x="2700" y="807"/>
                </a:moveTo>
                <a:lnTo>
                  <a:pt x="2651" y="807"/>
                </a:lnTo>
                <a:lnTo>
                  <a:pt x="2651" y="760"/>
                </a:lnTo>
                <a:lnTo>
                  <a:pt x="2700" y="760"/>
                </a:lnTo>
                <a:lnTo>
                  <a:pt x="2700" y="807"/>
                </a:lnTo>
                <a:close/>
                <a:moveTo>
                  <a:pt x="2622" y="807"/>
                </a:moveTo>
                <a:lnTo>
                  <a:pt x="2575" y="807"/>
                </a:lnTo>
                <a:lnTo>
                  <a:pt x="2575" y="760"/>
                </a:lnTo>
                <a:lnTo>
                  <a:pt x="2622" y="760"/>
                </a:lnTo>
                <a:lnTo>
                  <a:pt x="2622" y="807"/>
                </a:lnTo>
                <a:close/>
                <a:moveTo>
                  <a:pt x="2547" y="807"/>
                </a:moveTo>
                <a:lnTo>
                  <a:pt x="2499" y="807"/>
                </a:lnTo>
                <a:lnTo>
                  <a:pt x="2499" y="760"/>
                </a:lnTo>
                <a:lnTo>
                  <a:pt x="2547" y="760"/>
                </a:lnTo>
                <a:lnTo>
                  <a:pt x="2547" y="807"/>
                </a:lnTo>
                <a:close/>
                <a:moveTo>
                  <a:pt x="2471" y="807"/>
                </a:moveTo>
                <a:lnTo>
                  <a:pt x="2424" y="807"/>
                </a:lnTo>
                <a:lnTo>
                  <a:pt x="2424" y="760"/>
                </a:lnTo>
                <a:lnTo>
                  <a:pt x="2471" y="760"/>
                </a:lnTo>
                <a:lnTo>
                  <a:pt x="2471" y="807"/>
                </a:lnTo>
                <a:close/>
                <a:moveTo>
                  <a:pt x="2395" y="807"/>
                </a:moveTo>
                <a:lnTo>
                  <a:pt x="2348" y="807"/>
                </a:lnTo>
                <a:lnTo>
                  <a:pt x="2348" y="760"/>
                </a:lnTo>
                <a:lnTo>
                  <a:pt x="2395" y="760"/>
                </a:lnTo>
                <a:lnTo>
                  <a:pt x="2395" y="807"/>
                </a:lnTo>
                <a:close/>
                <a:moveTo>
                  <a:pt x="2319" y="807"/>
                </a:moveTo>
                <a:lnTo>
                  <a:pt x="2272" y="807"/>
                </a:lnTo>
                <a:lnTo>
                  <a:pt x="2272" y="760"/>
                </a:lnTo>
                <a:lnTo>
                  <a:pt x="2319" y="760"/>
                </a:lnTo>
                <a:lnTo>
                  <a:pt x="2319" y="807"/>
                </a:lnTo>
                <a:close/>
                <a:moveTo>
                  <a:pt x="2244" y="807"/>
                </a:moveTo>
                <a:lnTo>
                  <a:pt x="2196" y="807"/>
                </a:lnTo>
                <a:lnTo>
                  <a:pt x="2196" y="760"/>
                </a:lnTo>
                <a:lnTo>
                  <a:pt x="2244" y="760"/>
                </a:lnTo>
                <a:lnTo>
                  <a:pt x="2244" y="807"/>
                </a:lnTo>
                <a:close/>
                <a:moveTo>
                  <a:pt x="2168" y="807"/>
                </a:moveTo>
                <a:lnTo>
                  <a:pt x="2121" y="807"/>
                </a:lnTo>
                <a:lnTo>
                  <a:pt x="2121" y="760"/>
                </a:lnTo>
                <a:lnTo>
                  <a:pt x="2168" y="760"/>
                </a:lnTo>
                <a:lnTo>
                  <a:pt x="2168" y="807"/>
                </a:lnTo>
                <a:close/>
                <a:moveTo>
                  <a:pt x="2092" y="807"/>
                </a:moveTo>
                <a:lnTo>
                  <a:pt x="2045" y="807"/>
                </a:lnTo>
                <a:lnTo>
                  <a:pt x="2045" y="760"/>
                </a:lnTo>
                <a:lnTo>
                  <a:pt x="2092" y="760"/>
                </a:lnTo>
                <a:lnTo>
                  <a:pt x="2092" y="807"/>
                </a:lnTo>
                <a:close/>
                <a:moveTo>
                  <a:pt x="2016" y="807"/>
                </a:moveTo>
                <a:lnTo>
                  <a:pt x="1969" y="807"/>
                </a:lnTo>
                <a:lnTo>
                  <a:pt x="1969" y="760"/>
                </a:lnTo>
                <a:lnTo>
                  <a:pt x="2016" y="760"/>
                </a:lnTo>
                <a:lnTo>
                  <a:pt x="2016" y="807"/>
                </a:lnTo>
                <a:close/>
                <a:moveTo>
                  <a:pt x="1941" y="807"/>
                </a:moveTo>
                <a:lnTo>
                  <a:pt x="1893" y="807"/>
                </a:lnTo>
                <a:lnTo>
                  <a:pt x="1893" y="760"/>
                </a:lnTo>
                <a:lnTo>
                  <a:pt x="1941" y="760"/>
                </a:lnTo>
                <a:lnTo>
                  <a:pt x="1941" y="807"/>
                </a:lnTo>
                <a:close/>
                <a:moveTo>
                  <a:pt x="1789" y="807"/>
                </a:moveTo>
                <a:lnTo>
                  <a:pt x="1742" y="807"/>
                </a:lnTo>
                <a:lnTo>
                  <a:pt x="1742" y="760"/>
                </a:lnTo>
                <a:lnTo>
                  <a:pt x="1789" y="760"/>
                </a:lnTo>
                <a:lnTo>
                  <a:pt x="1789" y="807"/>
                </a:lnTo>
                <a:close/>
                <a:moveTo>
                  <a:pt x="1638" y="807"/>
                </a:moveTo>
                <a:lnTo>
                  <a:pt x="1591" y="807"/>
                </a:lnTo>
                <a:lnTo>
                  <a:pt x="1591" y="760"/>
                </a:lnTo>
                <a:lnTo>
                  <a:pt x="1638" y="760"/>
                </a:lnTo>
                <a:lnTo>
                  <a:pt x="1638" y="807"/>
                </a:lnTo>
                <a:close/>
                <a:moveTo>
                  <a:pt x="1562" y="807"/>
                </a:moveTo>
                <a:lnTo>
                  <a:pt x="1515" y="807"/>
                </a:lnTo>
                <a:lnTo>
                  <a:pt x="1515" y="760"/>
                </a:lnTo>
                <a:lnTo>
                  <a:pt x="1562" y="760"/>
                </a:lnTo>
                <a:lnTo>
                  <a:pt x="1562" y="807"/>
                </a:lnTo>
                <a:close/>
                <a:moveTo>
                  <a:pt x="881" y="807"/>
                </a:moveTo>
                <a:lnTo>
                  <a:pt x="833" y="807"/>
                </a:lnTo>
                <a:lnTo>
                  <a:pt x="833" y="760"/>
                </a:lnTo>
                <a:lnTo>
                  <a:pt x="881" y="760"/>
                </a:lnTo>
                <a:lnTo>
                  <a:pt x="881" y="807"/>
                </a:lnTo>
                <a:close/>
                <a:moveTo>
                  <a:pt x="805" y="807"/>
                </a:moveTo>
                <a:lnTo>
                  <a:pt x="758" y="807"/>
                </a:lnTo>
                <a:lnTo>
                  <a:pt x="758" y="760"/>
                </a:lnTo>
                <a:lnTo>
                  <a:pt x="805" y="760"/>
                </a:lnTo>
                <a:lnTo>
                  <a:pt x="805" y="807"/>
                </a:lnTo>
                <a:close/>
                <a:moveTo>
                  <a:pt x="729" y="807"/>
                </a:moveTo>
                <a:lnTo>
                  <a:pt x="682" y="807"/>
                </a:lnTo>
                <a:lnTo>
                  <a:pt x="682" y="760"/>
                </a:lnTo>
                <a:lnTo>
                  <a:pt x="729" y="760"/>
                </a:lnTo>
                <a:lnTo>
                  <a:pt x="729" y="807"/>
                </a:lnTo>
                <a:close/>
                <a:moveTo>
                  <a:pt x="653" y="807"/>
                </a:moveTo>
                <a:lnTo>
                  <a:pt x="606" y="807"/>
                </a:lnTo>
                <a:lnTo>
                  <a:pt x="606" y="760"/>
                </a:lnTo>
                <a:lnTo>
                  <a:pt x="653" y="760"/>
                </a:lnTo>
                <a:lnTo>
                  <a:pt x="653" y="807"/>
                </a:lnTo>
                <a:close/>
                <a:moveTo>
                  <a:pt x="578" y="807"/>
                </a:moveTo>
                <a:lnTo>
                  <a:pt x="530" y="807"/>
                </a:lnTo>
                <a:lnTo>
                  <a:pt x="530" y="760"/>
                </a:lnTo>
                <a:lnTo>
                  <a:pt x="578" y="760"/>
                </a:lnTo>
                <a:lnTo>
                  <a:pt x="578" y="807"/>
                </a:lnTo>
                <a:close/>
                <a:moveTo>
                  <a:pt x="502" y="807"/>
                </a:moveTo>
                <a:lnTo>
                  <a:pt x="455" y="807"/>
                </a:lnTo>
                <a:lnTo>
                  <a:pt x="455" y="760"/>
                </a:lnTo>
                <a:lnTo>
                  <a:pt x="502" y="760"/>
                </a:lnTo>
                <a:lnTo>
                  <a:pt x="502" y="807"/>
                </a:lnTo>
                <a:close/>
                <a:moveTo>
                  <a:pt x="3003" y="732"/>
                </a:moveTo>
                <a:lnTo>
                  <a:pt x="2954" y="732"/>
                </a:lnTo>
                <a:lnTo>
                  <a:pt x="2954" y="682"/>
                </a:lnTo>
                <a:lnTo>
                  <a:pt x="3003" y="682"/>
                </a:lnTo>
                <a:lnTo>
                  <a:pt x="3003" y="732"/>
                </a:lnTo>
                <a:close/>
                <a:moveTo>
                  <a:pt x="2928" y="732"/>
                </a:moveTo>
                <a:lnTo>
                  <a:pt x="2878" y="732"/>
                </a:lnTo>
                <a:lnTo>
                  <a:pt x="2878" y="682"/>
                </a:lnTo>
                <a:lnTo>
                  <a:pt x="2928" y="682"/>
                </a:lnTo>
                <a:lnTo>
                  <a:pt x="2928" y="732"/>
                </a:lnTo>
                <a:close/>
                <a:moveTo>
                  <a:pt x="2852" y="732"/>
                </a:moveTo>
                <a:lnTo>
                  <a:pt x="2802" y="732"/>
                </a:lnTo>
                <a:lnTo>
                  <a:pt x="2802" y="682"/>
                </a:lnTo>
                <a:lnTo>
                  <a:pt x="2852" y="682"/>
                </a:lnTo>
                <a:lnTo>
                  <a:pt x="2852" y="732"/>
                </a:lnTo>
                <a:close/>
                <a:moveTo>
                  <a:pt x="2776" y="732"/>
                </a:moveTo>
                <a:lnTo>
                  <a:pt x="2726" y="732"/>
                </a:lnTo>
                <a:lnTo>
                  <a:pt x="2726" y="682"/>
                </a:lnTo>
                <a:lnTo>
                  <a:pt x="2776" y="682"/>
                </a:lnTo>
                <a:lnTo>
                  <a:pt x="2776" y="732"/>
                </a:lnTo>
                <a:close/>
                <a:moveTo>
                  <a:pt x="2700" y="732"/>
                </a:moveTo>
                <a:lnTo>
                  <a:pt x="2651" y="732"/>
                </a:lnTo>
                <a:lnTo>
                  <a:pt x="2651" y="682"/>
                </a:lnTo>
                <a:lnTo>
                  <a:pt x="2700" y="682"/>
                </a:lnTo>
                <a:lnTo>
                  <a:pt x="2700" y="732"/>
                </a:lnTo>
                <a:close/>
                <a:moveTo>
                  <a:pt x="2622" y="732"/>
                </a:moveTo>
                <a:lnTo>
                  <a:pt x="2575" y="732"/>
                </a:lnTo>
                <a:lnTo>
                  <a:pt x="2575" y="682"/>
                </a:lnTo>
                <a:lnTo>
                  <a:pt x="2622" y="682"/>
                </a:lnTo>
                <a:lnTo>
                  <a:pt x="2622" y="732"/>
                </a:lnTo>
                <a:close/>
                <a:moveTo>
                  <a:pt x="2547" y="732"/>
                </a:moveTo>
                <a:lnTo>
                  <a:pt x="2499" y="732"/>
                </a:lnTo>
                <a:lnTo>
                  <a:pt x="2499" y="682"/>
                </a:lnTo>
                <a:lnTo>
                  <a:pt x="2547" y="682"/>
                </a:lnTo>
                <a:lnTo>
                  <a:pt x="2547" y="732"/>
                </a:lnTo>
                <a:close/>
                <a:moveTo>
                  <a:pt x="2471" y="732"/>
                </a:moveTo>
                <a:lnTo>
                  <a:pt x="2424" y="732"/>
                </a:lnTo>
                <a:lnTo>
                  <a:pt x="2424" y="682"/>
                </a:lnTo>
                <a:lnTo>
                  <a:pt x="2471" y="682"/>
                </a:lnTo>
                <a:lnTo>
                  <a:pt x="2471" y="732"/>
                </a:lnTo>
                <a:close/>
                <a:moveTo>
                  <a:pt x="2395" y="732"/>
                </a:moveTo>
                <a:lnTo>
                  <a:pt x="2348" y="732"/>
                </a:lnTo>
                <a:lnTo>
                  <a:pt x="2348" y="682"/>
                </a:lnTo>
                <a:lnTo>
                  <a:pt x="2395" y="682"/>
                </a:lnTo>
                <a:lnTo>
                  <a:pt x="2395" y="732"/>
                </a:lnTo>
                <a:close/>
                <a:moveTo>
                  <a:pt x="2319" y="732"/>
                </a:moveTo>
                <a:lnTo>
                  <a:pt x="2272" y="732"/>
                </a:lnTo>
                <a:lnTo>
                  <a:pt x="2272" y="682"/>
                </a:lnTo>
                <a:lnTo>
                  <a:pt x="2319" y="682"/>
                </a:lnTo>
                <a:lnTo>
                  <a:pt x="2319" y="732"/>
                </a:lnTo>
                <a:close/>
                <a:moveTo>
                  <a:pt x="2244" y="732"/>
                </a:moveTo>
                <a:lnTo>
                  <a:pt x="2196" y="732"/>
                </a:lnTo>
                <a:lnTo>
                  <a:pt x="2196" y="682"/>
                </a:lnTo>
                <a:lnTo>
                  <a:pt x="2244" y="682"/>
                </a:lnTo>
                <a:lnTo>
                  <a:pt x="2244" y="732"/>
                </a:lnTo>
                <a:close/>
                <a:moveTo>
                  <a:pt x="2092" y="732"/>
                </a:moveTo>
                <a:lnTo>
                  <a:pt x="2045" y="732"/>
                </a:lnTo>
                <a:lnTo>
                  <a:pt x="2045" y="682"/>
                </a:lnTo>
                <a:lnTo>
                  <a:pt x="2092" y="682"/>
                </a:lnTo>
                <a:lnTo>
                  <a:pt x="2092" y="732"/>
                </a:lnTo>
                <a:close/>
                <a:moveTo>
                  <a:pt x="1865" y="732"/>
                </a:moveTo>
                <a:lnTo>
                  <a:pt x="1818" y="732"/>
                </a:lnTo>
                <a:lnTo>
                  <a:pt x="1818" y="682"/>
                </a:lnTo>
                <a:lnTo>
                  <a:pt x="1865" y="682"/>
                </a:lnTo>
                <a:lnTo>
                  <a:pt x="1865" y="732"/>
                </a:lnTo>
                <a:close/>
                <a:moveTo>
                  <a:pt x="1789" y="732"/>
                </a:moveTo>
                <a:lnTo>
                  <a:pt x="1742" y="732"/>
                </a:lnTo>
                <a:lnTo>
                  <a:pt x="1742" y="682"/>
                </a:lnTo>
                <a:lnTo>
                  <a:pt x="1789" y="682"/>
                </a:lnTo>
                <a:lnTo>
                  <a:pt x="1789" y="732"/>
                </a:lnTo>
                <a:close/>
                <a:moveTo>
                  <a:pt x="1714" y="732"/>
                </a:moveTo>
                <a:lnTo>
                  <a:pt x="1666" y="732"/>
                </a:lnTo>
                <a:lnTo>
                  <a:pt x="1666" y="682"/>
                </a:lnTo>
                <a:lnTo>
                  <a:pt x="1714" y="682"/>
                </a:lnTo>
                <a:lnTo>
                  <a:pt x="1714" y="732"/>
                </a:lnTo>
                <a:close/>
                <a:moveTo>
                  <a:pt x="1638" y="732"/>
                </a:moveTo>
                <a:lnTo>
                  <a:pt x="1591" y="732"/>
                </a:lnTo>
                <a:lnTo>
                  <a:pt x="1591" y="682"/>
                </a:lnTo>
                <a:lnTo>
                  <a:pt x="1638" y="682"/>
                </a:lnTo>
                <a:lnTo>
                  <a:pt x="1638" y="732"/>
                </a:lnTo>
                <a:close/>
                <a:moveTo>
                  <a:pt x="956" y="732"/>
                </a:moveTo>
                <a:lnTo>
                  <a:pt x="909" y="732"/>
                </a:lnTo>
                <a:lnTo>
                  <a:pt x="909" y="682"/>
                </a:lnTo>
                <a:lnTo>
                  <a:pt x="956" y="682"/>
                </a:lnTo>
                <a:lnTo>
                  <a:pt x="956" y="732"/>
                </a:lnTo>
                <a:close/>
                <a:moveTo>
                  <a:pt x="881" y="732"/>
                </a:moveTo>
                <a:lnTo>
                  <a:pt x="833" y="732"/>
                </a:lnTo>
                <a:lnTo>
                  <a:pt x="833" y="682"/>
                </a:lnTo>
                <a:lnTo>
                  <a:pt x="881" y="682"/>
                </a:lnTo>
                <a:lnTo>
                  <a:pt x="881" y="732"/>
                </a:lnTo>
                <a:close/>
                <a:moveTo>
                  <a:pt x="805" y="732"/>
                </a:moveTo>
                <a:lnTo>
                  <a:pt x="758" y="732"/>
                </a:lnTo>
                <a:lnTo>
                  <a:pt x="758" y="682"/>
                </a:lnTo>
                <a:lnTo>
                  <a:pt x="805" y="682"/>
                </a:lnTo>
                <a:lnTo>
                  <a:pt x="805" y="732"/>
                </a:lnTo>
                <a:close/>
                <a:moveTo>
                  <a:pt x="729" y="732"/>
                </a:moveTo>
                <a:lnTo>
                  <a:pt x="682" y="732"/>
                </a:lnTo>
                <a:lnTo>
                  <a:pt x="682" y="682"/>
                </a:lnTo>
                <a:lnTo>
                  <a:pt x="729" y="682"/>
                </a:lnTo>
                <a:lnTo>
                  <a:pt x="729" y="732"/>
                </a:lnTo>
                <a:close/>
                <a:moveTo>
                  <a:pt x="653" y="732"/>
                </a:moveTo>
                <a:lnTo>
                  <a:pt x="606" y="732"/>
                </a:lnTo>
                <a:lnTo>
                  <a:pt x="606" y="682"/>
                </a:lnTo>
                <a:lnTo>
                  <a:pt x="653" y="682"/>
                </a:lnTo>
                <a:lnTo>
                  <a:pt x="653" y="732"/>
                </a:lnTo>
                <a:close/>
                <a:moveTo>
                  <a:pt x="578" y="732"/>
                </a:moveTo>
                <a:lnTo>
                  <a:pt x="530" y="732"/>
                </a:lnTo>
                <a:lnTo>
                  <a:pt x="530" y="682"/>
                </a:lnTo>
                <a:lnTo>
                  <a:pt x="578" y="682"/>
                </a:lnTo>
                <a:lnTo>
                  <a:pt x="578" y="732"/>
                </a:lnTo>
                <a:close/>
                <a:moveTo>
                  <a:pt x="502" y="732"/>
                </a:moveTo>
                <a:lnTo>
                  <a:pt x="455" y="732"/>
                </a:lnTo>
                <a:lnTo>
                  <a:pt x="455" y="682"/>
                </a:lnTo>
                <a:lnTo>
                  <a:pt x="502" y="682"/>
                </a:lnTo>
                <a:lnTo>
                  <a:pt x="502" y="732"/>
                </a:lnTo>
                <a:close/>
                <a:moveTo>
                  <a:pt x="3003" y="656"/>
                </a:moveTo>
                <a:lnTo>
                  <a:pt x="2954" y="656"/>
                </a:lnTo>
                <a:lnTo>
                  <a:pt x="2954" y="606"/>
                </a:lnTo>
                <a:lnTo>
                  <a:pt x="3003" y="606"/>
                </a:lnTo>
                <a:lnTo>
                  <a:pt x="3003" y="656"/>
                </a:lnTo>
                <a:close/>
                <a:moveTo>
                  <a:pt x="2928" y="656"/>
                </a:moveTo>
                <a:lnTo>
                  <a:pt x="2878" y="656"/>
                </a:lnTo>
                <a:lnTo>
                  <a:pt x="2878" y="606"/>
                </a:lnTo>
                <a:lnTo>
                  <a:pt x="2928" y="606"/>
                </a:lnTo>
                <a:lnTo>
                  <a:pt x="2928" y="656"/>
                </a:lnTo>
                <a:close/>
                <a:moveTo>
                  <a:pt x="2852" y="656"/>
                </a:moveTo>
                <a:lnTo>
                  <a:pt x="2802" y="656"/>
                </a:lnTo>
                <a:lnTo>
                  <a:pt x="2802" y="606"/>
                </a:lnTo>
                <a:lnTo>
                  <a:pt x="2852" y="606"/>
                </a:lnTo>
                <a:lnTo>
                  <a:pt x="2852" y="656"/>
                </a:lnTo>
                <a:close/>
                <a:moveTo>
                  <a:pt x="2776" y="656"/>
                </a:moveTo>
                <a:lnTo>
                  <a:pt x="2726" y="656"/>
                </a:lnTo>
                <a:lnTo>
                  <a:pt x="2726" y="606"/>
                </a:lnTo>
                <a:lnTo>
                  <a:pt x="2776" y="606"/>
                </a:lnTo>
                <a:lnTo>
                  <a:pt x="2776" y="656"/>
                </a:lnTo>
                <a:close/>
                <a:moveTo>
                  <a:pt x="2700" y="656"/>
                </a:moveTo>
                <a:lnTo>
                  <a:pt x="2651" y="656"/>
                </a:lnTo>
                <a:lnTo>
                  <a:pt x="2651" y="606"/>
                </a:lnTo>
                <a:lnTo>
                  <a:pt x="2700" y="606"/>
                </a:lnTo>
                <a:lnTo>
                  <a:pt x="2700" y="656"/>
                </a:lnTo>
                <a:close/>
                <a:moveTo>
                  <a:pt x="2622" y="656"/>
                </a:moveTo>
                <a:lnTo>
                  <a:pt x="2575" y="656"/>
                </a:lnTo>
                <a:lnTo>
                  <a:pt x="2575" y="606"/>
                </a:lnTo>
                <a:lnTo>
                  <a:pt x="2622" y="606"/>
                </a:lnTo>
                <a:lnTo>
                  <a:pt x="2622" y="656"/>
                </a:lnTo>
                <a:close/>
                <a:moveTo>
                  <a:pt x="2547" y="656"/>
                </a:moveTo>
                <a:lnTo>
                  <a:pt x="2499" y="656"/>
                </a:lnTo>
                <a:lnTo>
                  <a:pt x="2499" y="606"/>
                </a:lnTo>
                <a:lnTo>
                  <a:pt x="2547" y="606"/>
                </a:lnTo>
                <a:lnTo>
                  <a:pt x="2547" y="656"/>
                </a:lnTo>
                <a:close/>
                <a:moveTo>
                  <a:pt x="2471" y="656"/>
                </a:moveTo>
                <a:lnTo>
                  <a:pt x="2424" y="656"/>
                </a:lnTo>
                <a:lnTo>
                  <a:pt x="2424" y="606"/>
                </a:lnTo>
                <a:lnTo>
                  <a:pt x="2471" y="606"/>
                </a:lnTo>
                <a:lnTo>
                  <a:pt x="2471" y="656"/>
                </a:lnTo>
                <a:close/>
                <a:moveTo>
                  <a:pt x="2395" y="656"/>
                </a:moveTo>
                <a:lnTo>
                  <a:pt x="2348" y="656"/>
                </a:lnTo>
                <a:lnTo>
                  <a:pt x="2348" y="606"/>
                </a:lnTo>
                <a:lnTo>
                  <a:pt x="2395" y="606"/>
                </a:lnTo>
                <a:lnTo>
                  <a:pt x="2395" y="656"/>
                </a:lnTo>
                <a:close/>
                <a:moveTo>
                  <a:pt x="2319" y="656"/>
                </a:moveTo>
                <a:lnTo>
                  <a:pt x="2272" y="656"/>
                </a:lnTo>
                <a:lnTo>
                  <a:pt x="2272" y="606"/>
                </a:lnTo>
                <a:lnTo>
                  <a:pt x="2319" y="606"/>
                </a:lnTo>
                <a:lnTo>
                  <a:pt x="2319" y="656"/>
                </a:lnTo>
                <a:close/>
                <a:moveTo>
                  <a:pt x="2244" y="656"/>
                </a:moveTo>
                <a:lnTo>
                  <a:pt x="2196" y="656"/>
                </a:lnTo>
                <a:lnTo>
                  <a:pt x="2196" y="606"/>
                </a:lnTo>
                <a:lnTo>
                  <a:pt x="2244" y="606"/>
                </a:lnTo>
                <a:lnTo>
                  <a:pt x="2244" y="656"/>
                </a:lnTo>
                <a:close/>
                <a:moveTo>
                  <a:pt x="2168" y="656"/>
                </a:moveTo>
                <a:lnTo>
                  <a:pt x="2121" y="656"/>
                </a:lnTo>
                <a:lnTo>
                  <a:pt x="2121" y="606"/>
                </a:lnTo>
                <a:lnTo>
                  <a:pt x="2168" y="606"/>
                </a:lnTo>
                <a:lnTo>
                  <a:pt x="2168" y="656"/>
                </a:lnTo>
                <a:close/>
                <a:moveTo>
                  <a:pt x="2092" y="656"/>
                </a:moveTo>
                <a:lnTo>
                  <a:pt x="2045" y="656"/>
                </a:lnTo>
                <a:lnTo>
                  <a:pt x="2045" y="606"/>
                </a:lnTo>
                <a:lnTo>
                  <a:pt x="2092" y="606"/>
                </a:lnTo>
                <a:lnTo>
                  <a:pt x="2092" y="656"/>
                </a:lnTo>
                <a:close/>
                <a:moveTo>
                  <a:pt x="2016" y="656"/>
                </a:moveTo>
                <a:lnTo>
                  <a:pt x="1969" y="656"/>
                </a:lnTo>
                <a:lnTo>
                  <a:pt x="1969" y="606"/>
                </a:lnTo>
                <a:lnTo>
                  <a:pt x="2016" y="606"/>
                </a:lnTo>
                <a:lnTo>
                  <a:pt x="2016" y="656"/>
                </a:lnTo>
                <a:close/>
                <a:moveTo>
                  <a:pt x="1941" y="656"/>
                </a:moveTo>
                <a:lnTo>
                  <a:pt x="1893" y="656"/>
                </a:lnTo>
                <a:lnTo>
                  <a:pt x="1893" y="606"/>
                </a:lnTo>
                <a:lnTo>
                  <a:pt x="1941" y="606"/>
                </a:lnTo>
                <a:lnTo>
                  <a:pt x="1941" y="656"/>
                </a:lnTo>
                <a:close/>
                <a:moveTo>
                  <a:pt x="1865" y="656"/>
                </a:moveTo>
                <a:lnTo>
                  <a:pt x="1818" y="656"/>
                </a:lnTo>
                <a:lnTo>
                  <a:pt x="1818" y="606"/>
                </a:lnTo>
                <a:lnTo>
                  <a:pt x="1865" y="606"/>
                </a:lnTo>
                <a:lnTo>
                  <a:pt x="1865" y="656"/>
                </a:lnTo>
                <a:close/>
                <a:moveTo>
                  <a:pt x="1789" y="656"/>
                </a:moveTo>
                <a:lnTo>
                  <a:pt x="1742" y="656"/>
                </a:lnTo>
                <a:lnTo>
                  <a:pt x="1742" y="606"/>
                </a:lnTo>
                <a:lnTo>
                  <a:pt x="1789" y="606"/>
                </a:lnTo>
                <a:lnTo>
                  <a:pt x="1789" y="656"/>
                </a:lnTo>
                <a:close/>
                <a:moveTo>
                  <a:pt x="1714" y="656"/>
                </a:moveTo>
                <a:lnTo>
                  <a:pt x="1666" y="656"/>
                </a:lnTo>
                <a:lnTo>
                  <a:pt x="1666" y="606"/>
                </a:lnTo>
                <a:lnTo>
                  <a:pt x="1714" y="606"/>
                </a:lnTo>
                <a:lnTo>
                  <a:pt x="1714" y="656"/>
                </a:lnTo>
                <a:close/>
                <a:moveTo>
                  <a:pt x="1638" y="656"/>
                </a:moveTo>
                <a:lnTo>
                  <a:pt x="1591" y="656"/>
                </a:lnTo>
                <a:lnTo>
                  <a:pt x="1591" y="606"/>
                </a:lnTo>
                <a:lnTo>
                  <a:pt x="1638" y="606"/>
                </a:lnTo>
                <a:lnTo>
                  <a:pt x="1638" y="656"/>
                </a:lnTo>
                <a:close/>
                <a:moveTo>
                  <a:pt x="1108" y="656"/>
                </a:moveTo>
                <a:lnTo>
                  <a:pt x="1060" y="656"/>
                </a:lnTo>
                <a:lnTo>
                  <a:pt x="1060" y="606"/>
                </a:lnTo>
                <a:lnTo>
                  <a:pt x="1108" y="606"/>
                </a:lnTo>
                <a:lnTo>
                  <a:pt x="1108" y="656"/>
                </a:lnTo>
                <a:close/>
                <a:moveTo>
                  <a:pt x="1032" y="656"/>
                </a:moveTo>
                <a:lnTo>
                  <a:pt x="985" y="656"/>
                </a:lnTo>
                <a:lnTo>
                  <a:pt x="985" y="606"/>
                </a:lnTo>
                <a:lnTo>
                  <a:pt x="1032" y="606"/>
                </a:lnTo>
                <a:lnTo>
                  <a:pt x="1032" y="656"/>
                </a:lnTo>
                <a:close/>
                <a:moveTo>
                  <a:pt x="956" y="656"/>
                </a:moveTo>
                <a:lnTo>
                  <a:pt x="909" y="656"/>
                </a:lnTo>
                <a:lnTo>
                  <a:pt x="909" y="606"/>
                </a:lnTo>
                <a:lnTo>
                  <a:pt x="956" y="606"/>
                </a:lnTo>
                <a:lnTo>
                  <a:pt x="956" y="656"/>
                </a:lnTo>
                <a:close/>
                <a:moveTo>
                  <a:pt x="881" y="656"/>
                </a:moveTo>
                <a:lnTo>
                  <a:pt x="833" y="656"/>
                </a:lnTo>
                <a:lnTo>
                  <a:pt x="833" y="606"/>
                </a:lnTo>
                <a:lnTo>
                  <a:pt x="881" y="606"/>
                </a:lnTo>
                <a:lnTo>
                  <a:pt x="881" y="656"/>
                </a:lnTo>
                <a:close/>
                <a:moveTo>
                  <a:pt x="805" y="656"/>
                </a:moveTo>
                <a:lnTo>
                  <a:pt x="758" y="656"/>
                </a:lnTo>
                <a:lnTo>
                  <a:pt x="758" y="606"/>
                </a:lnTo>
                <a:lnTo>
                  <a:pt x="805" y="606"/>
                </a:lnTo>
                <a:lnTo>
                  <a:pt x="805" y="656"/>
                </a:lnTo>
                <a:close/>
                <a:moveTo>
                  <a:pt x="729" y="656"/>
                </a:moveTo>
                <a:lnTo>
                  <a:pt x="682" y="656"/>
                </a:lnTo>
                <a:lnTo>
                  <a:pt x="682" y="606"/>
                </a:lnTo>
                <a:lnTo>
                  <a:pt x="729" y="606"/>
                </a:lnTo>
                <a:lnTo>
                  <a:pt x="729" y="656"/>
                </a:lnTo>
                <a:close/>
                <a:moveTo>
                  <a:pt x="653" y="656"/>
                </a:moveTo>
                <a:lnTo>
                  <a:pt x="606" y="656"/>
                </a:lnTo>
                <a:lnTo>
                  <a:pt x="606" y="606"/>
                </a:lnTo>
                <a:lnTo>
                  <a:pt x="653" y="606"/>
                </a:lnTo>
                <a:lnTo>
                  <a:pt x="653" y="656"/>
                </a:lnTo>
                <a:close/>
                <a:moveTo>
                  <a:pt x="578" y="656"/>
                </a:moveTo>
                <a:lnTo>
                  <a:pt x="530" y="656"/>
                </a:lnTo>
                <a:lnTo>
                  <a:pt x="530" y="606"/>
                </a:lnTo>
                <a:lnTo>
                  <a:pt x="578" y="606"/>
                </a:lnTo>
                <a:lnTo>
                  <a:pt x="578" y="656"/>
                </a:lnTo>
                <a:close/>
                <a:moveTo>
                  <a:pt x="502" y="656"/>
                </a:moveTo>
                <a:lnTo>
                  <a:pt x="455" y="656"/>
                </a:lnTo>
                <a:lnTo>
                  <a:pt x="455" y="606"/>
                </a:lnTo>
                <a:lnTo>
                  <a:pt x="502" y="606"/>
                </a:lnTo>
                <a:lnTo>
                  <a:pt x="502" y="656"/>
                </a:lnTo>
                <a:close/>
                <a:moveTo>
                  <a:pt x="426" y="656"/>
                </a:moveTo>
                <a:lnTo>
                  <a:pt x="379" y="656"/>
                </a:lnTo>
                <a:lnTo>
                  <a:pt x="379" y="606"/>
                </a:lnTo>
                <a:lnTo>
                  <a:pt x="426" y="606"/>
                </a:lnTo>
                <a:lnTo>
                  <a:pt x="426" y="656"/>
                </a:lnTo>
                <a:close/>
                <a:moveTo>
                  <a:pt x="3155" y="578"/>
                </a:moveTo>
                <a:lnTo>
                  <a:pt x="3105" y="578"/>
                </a:lnTo>
                <a:lnTo>
                  <a:pt x="3105" y="531"/>
                </a:lnTo>
                <a:lnTo>
                  <a:pt x="3155" y="531"/>
                </a:lnTo>
                <a:lnTo>
                  <a:pt x="3155" y="578"/>
                </a:lnTo>
                <a:close/>
                <a:moveTo>
                  <a:pt x="3003" y="578"/>
                </a:moveTo>
                <a:lnTo>
                  <a:pt x="2954" y="578"/>
                </a:lnTo>
                <a:lnTo>
                  <a:pt x="2954" y="531"/>
                </a:lnTo>
                <a:lnTo>
                  <a:pt x="3003" y="531"/>
                </a:lnTo>
                <a:lnTo>
                  <a:pt x="3003" y="578"/>
                </a:lnTo>
                <a:close/>
                <a:moveTo>
                  <a:pt x="2928" y="578"/>
                </a:moveTo>
                <a:lnTo>
                  <a:pt x="2878" y="578"/>
                </a:lnTo>
                <a:lnTo>
                  <a:pt x="2878" y="531"/>
                </a:lnTo>
                <a:lnTo>
                  <a:pt x="2928" y="531"/>
                </a:lnTo>
                <a:lnTo>
                  <a:pt x="2928" y="578"/>
                </a:lnTo>
                <a:close/>
                <a:moveTo>
                  <a:pt x="2852" y="578"/>
                </a:moveTo>
                <a:lnTo>
                  <a:pt x="2802" y="578"/>
                </a:lnTo>
                <a:lnTo>
                  <a:pt x="2802" y="531"/>
                </a:lnTo>
                <a:lnTo>
                  <a:pt x="2852" y="531"/>
                </a:lnTo>
                <a:lnTo>
                  <a:pt x="2852" y="578"/>
                </a:lnTo>
                <a:close/>
                <a:moveTo>
                  <a:pt x="2776" y="578"/>
                </a:moveTo>
                <a:lnTo>
                  <a:pt x="2726" y="578"/>
                </a:lnTo>
                <a:lnTo>
                  <a:pt x="2726" y="531"/>
                </a:lnTo>
                <a:lnTo>
                  <a:pt x="2776" y="531"/>
                </a:lnTo>
                <a:lnTo>
                  <a:pt x="2776" y="578"/>
                </a:lnTo>
                <a:close/>
                <a:moveTo>
                  <a:pt x="2700" y="578"/>
                </a:moveTo>
                <a:lnTo>
                  <a:pt x="2651" y="578"/>
                </a:lnTo>
                <a:lnTo>
                  <a:pt x="2651" y="531"/>
                </a:lnTo>
                <a:lnTo>
                  <a:pt x="2700" y="531"/>
                </a:lnTo>
                <a:lnTo>
                  <a:pt x="2700" y="578"/>
                </a:lnTo>
                <a:close/>
                <a:moveTo>
                  <a:pt x="2622" y="578"/>
                </a:moveTo>
                <a:lnTo>
                  <a:pt x="2575" y="578"/>
                </a:lnTo>
                <a:lnTo>
                  <a:pt x="2575" y="531"/>
                </a:lnTo>
                <a:lnTo>
                  <a:pt x="2622" y="531"/>
                </a:lnTo>
                <a:lnTo>
                  <a:pt x="2622" y="578"/>
                </a:lnTo>
                <a:close/>
                <a:moveTo>
                  <a:pt x="2547" y="578"/>
                </a:moveTo>
                <a:lnTo>
                  <a:pt x="2499" y="578"/>
                </a:lnTo>
                <a:lnTo>
                  <a:pt x="2499" y="531"/>
                </a:lnTo>
                <a:lnTo>
                  <a:pt x="2547" y="531"/>
                </a:lnTo>
                <a:lnTo>
                  <a:pt x="2547" y="578"/>
                </a:lnTo>
                <a:close/>
                <a:moveTo>
                  <a:pt x="2471" y="578"/>
                </a:moveTo>
                <a:lnTo>
                  <a:pt x="2424" y="578"/>
                </a:lnTo>
                <a:lnTo>
                  <a:pt x="2424" y="531"/>
                </a:lnTo>
                <a:lnTo>
                  <a:pt x="2471" y="531"/>
                </a:lnTo>
                <a:lnTo>
                  <a:pt x="2471" y="578"/>
                </a:lnTo>
                <a:close/>
                <a:moveTo>
                  <a:pt x="2395" y="578"/>
                </a:moveTo>
                <a:lnTo>
                  <a:pt x="2348" y="578"/>
                </a:lnTo>
                <a:lnTo>
                  <a:pt x="2348" y="531"/>
                </a:lnTo>
                <a:lnTo>
                  <a:pt x="2395" y="531"/>
                </a:lnTo>
                <a:lnTo>
                  <a:pt x="2395" y="578"/>
                </a:lnTo>
                <a:close/>
                <a:moveTo>
                  <a:pt x="2319" y="578"/>
                </a:moveTo>
                <a:lnTo>
                  <a:pt x="2272" y="578"/>
                </a:lnTo>
                <a:lnTo>
                  <a:pt x="2272" y="531"/>
                </a:lnTo>
                <a:lnTo>
                  <a:pt x="2319" y="531"/>
                </a:lnTo>
                <a:lnTo>
                  <a:pt x="2319" y="578"/>
                </a:lnTo>
                <a:close/>
                <a:moveTo>
                  <a:pt x="2244" y="578"/>
                </a:moveTo>
                <a:lnTo>
                  <a:pt x="2196" y="578"/>
                </a:lnTo>
                <a:lnTo>
                  <a:pt x="2196" y="531"/>
                </a:lnTo>
                <a:lnTo>
                  <a:pt x="2244" y="531"/>
                </a:lnTo>
                <a:lnTo>
                  <a:pt x="2244" y="578"/>
                </a:lnTo>
                <a:close/>
                <a:moveTo>
                  <a:pt x="2168" y="578"/>
                </a:moveTo>
                <a:lnTo>
                  <a:pt x="2121" y="578"/>
                </a:lnTo>
                <a:lnTo>
                  <a:pt x="2121" y="531"/>
                </a:lnTo>
                <a:lnTo>
                  <a:pt x="2168" y="531"/>
                </a:lnTo>
                <a:lnTo>
                  <a:pt x="2168" y="578"/>
                </a:lnTo>
                <a:close/>
                <a:moveTo>
                  <a:pt x="2092" y="578"/>
                </a:moveTo>
                <a:lnTo>
                  <a:pt x="2045" y="578"/>
                </a:lnTo>
                <a:lnTo>
                  <a:pt x="2045" y="531"/>
                </a:lnTo>
                <a:lnTo>
                  <a:pt x="2092" y="531"/>
                </a:lnTo>
                <a:lnTo>
                  <a:pt x="2092" y="578"/>
                </a:lnTo>
                <a:close/>
                <a:moveTo>
                  <a:pt x="2016" y="578"/>
                </a:moveTo>
                <a:lnTo>
                  <a:pt x="1969" y="578"/>
                </a:lnTo>
                <a:lnTo>
                  <a:pt x="1969" y="531"/>
                </a:lnTo>
                <a:lnTo>
                  <a:pt x="2016" y="531"/>
                </a:lnTo>
                <a:lnTo>
                  <a:pt x="2016" y="578"/>
                </a:lnTo>
                <a:close/>
                <a:moveTo>
                  <a:pt x="1941" y="578"/>
                </a:moveTo>
                <a:lnTo>
                  <a:pt x="1893" y="578"/>
                </a:lnTo>
                <a:lnTo>
                  <a:pt x="1893" y="531"/>
                </a:lnTo>
                <a:lnTo>
                  <a:pt x="1941" y="531"/>
                </a:lnTo>
                <a:lnTo>
                  <a:pt x="1941" y="578"/>
                </a:lnTo>
                <a:close/>
                <a:moveTo>
                  <a:pt x="1865" y="578"/>
                </a:moveTo>
                <a:lnTo>
                  <a:pt x="1818" y="578"/>
                </a:lnTo>
                <a:lnTo>
                  <a:pt x="1818" y="531"/>
                </a:lnTo>
                <a:lnTo>
                  <a:pt x="1865" y="531"/>
                </a:lnTo>
                <a:lnTo>
                  <a:pt x="1865" y="578"/>
                </a:lnTo>
                <a:close/>
                <a:moveTo>
                  <a:pt x="1789" y="578"/>
                </a:moveTo>
                <a:lnTo>
                  <a:pt x="1742" y="578"/>
                </a:lnTo>
                <a:lnTo>
                  <a:pt x="1742" y="531"/>
                </a:lnTo>
                <a:lnTo>
                  <a:pt x="1789" y="531"/>
                </a:lnTo>
                <a:lnTo>
                  <a:pt x="1789" y="578"/>
                </a:lnTo>
                <a:close/>
                <a:moveTo>
                  <a:pt x="1638" y="578"/>
                </a:moveTo>
                <a:lnTo>
                  <a:pt x="1591" y="578"/>
                </a:lnTo>
                <a:lnTo>
                  <a:pt x="1591" y="531"/>
                </a:lnTo>
                <a:lnTo>
                  <a:pt x="1638" y="531"/>
                </a:lnTo>
                <a:lnTo>
                  <a:pt x="1638" y="578"/>
                </a:lnTo>
                <a:close/>
                <a:moveTo>
                  <a:pt x="1562" y="578"/>
                </a:moveTo>
                <a:lnTo>
                  <a:pt x="1515" y="578"/>
                </a:lnTo>
                <a:lnTo>
                  <a:pt x="1515" y="531"/>
                </a:lnTo>
                <a:lnTo>
                  <a:pt x="1562" y="531"/>
                </a:lnTo>
                <a:lnTo>
                  <a:pt x="1562" y="578"/>
                </a:lnTo>
                <a:close/>
                <a:moveTo>
                  <a:pt x="1032" y="578"/>
                </a:moveTo>
                <a:lnTo>
                  <a:pt x="985" y="578"/>
                </a:lnTo>
                <a:lnTo>
                  <a:pt x="985" y="531"/>
                </a:lnTo>
                <a:lnTo>
                  <a:pt x="1032" y="531"/>
                </a:lnTo>
                <a:lnTo>
                  <a:pt x="1032" y="578"/>
                </a:lnTo>
                <a:close/>
                <a:moveTo>
                  <a:pt x="956" y="578"/>
                </a:moveTo>
                <a:lnTo>
                  <a:pt x="909" y="578"/>
                </a:lnTo>
                <a:lnTo>
                  <a:pt x="909" y="531"/>
                </a:lnTo>
                <a:lnTo>
                  <a:pt x="956" y="531"/>
                </a:lnTo>
                <a:lnTo>
                  <a:pt x="956" y="578"/>
                </a:lnTo>
                <a:close/>
                <a:moveTo>
                  <a:pt x="881" y="578"/>
                </a:moveTo>
                <a:lnTo>
                  <a:pt x="833" y="578"/>
                </a:lnTo>
                <a:lnTo>
                  <a:pt x="833" y="531"/>
                </a:lnTo>
                <a:lnTo>
                  <a:pt x="881" y="531"/>
                </a:lnTo>
                <a:lnTo>
                  <a:pt x="881" y="578"/>
                </a:lnTo>
                <a:close/>
                <a:moveTo>
                  <a:pt x="805" y="578"/>
                </a:moveTo>
                <a:lnTo>
                  <a:pt x="758" y="578"/>
                </a:lnTo>
                <a:lnTo>
                  <a:pt x="758" y="531"/>
                </a:lnTo>
                <a:lnTo>
                  <a:pt x="805" y="531"/>
                </a:lnTo>
                <a:lnTo>
                  <a:pt x="805" y="578"/>
                </a:lnTo>
                <a:close/>
                <a:moveTo>
                  <a:pt x="729" y="578"/>
                </a:moveTo>
                <a:lnTo>
                  <a:pt x="682" y="578"/>
                </a:lnTo>
                <a:lnTo>
                  <a:pt x="682" y="531"/>
                </a:lnTo>
                <a:lnTo>
                  <a:pt x="729" y="531"/>
                </a:lnTo>
                <a:lnTo>
                  <a:pt x="729" y="578"/>
                </a:lnTo>
                <a:close/>
                <a:moveTo>
                  <a:pt x="653" y="578"/>
                </a:moveTo>
                <a:lnTo>
                  <a:pt x="606" y="578"/>
                </a:lnTo>
                <a:lnTo>
                  <a:pt x="606" y="531"/>
                </a:lnTo>
                <a:lnTo>
                  <a:pt x="653" y="531"/>
                </a:lnTo>
                <a:lnTo>
                  <a:pt x="653" y="578"/>
                </a:lnTo>
                <a:close/>
                <a:moveTo>
                  <a:pt x="578" y="578"/>
                </a:moveTo>
                <a:lnTo>
                  <a:pt x="530" y="578"/>
                </a:lnTo>
                <a:lnTo>
                  <a:pt x="530" y="531"/>
                </a:lnTo>
                <a:lnTo>
                  <a:pt x="578" y="531"/>
                </a:lnTo>
                <a:lnTo>
                  <a:pt x="578" y="578"/>
                </a:lnTo>
                <a:close/>
                <a:moveTo>
                  <a:pt x="502" y="578"/>
                </a:moveTo>
                <a:lnTo>
                  <a:pt x="455" y="578"/>
                </a:lnTo>
                <a:lnTo>
                  <a:pt x="455" y="531"/>
                </a:lnTo>
                <a:lnTo>
                  <a:pt x="502" y="531"/>
                </a:lnTo>
                <a:lnTo>
                  <a:pt x="502" y="578"/>
                </a:lnTo>
                <a:close/>
                <a:moveTo>
                  <a:pt x="426" y="578"/>
                </a:moveTo>
                <a:lnTo>
                  <a:pt x="379" y="578"/>
                </a:lnTo>
                <a:lnTo>
                  <a:pt x="379" y="531"/>
                </a:lnTo>
                <a:lnTo>
                  <a:pt x="426" y="531"/>
                </a:lnTo>
                <a:lnTo>
                  <a:pt x="426" y="578"/>
                </a:lnTo>
                <a:close/>
                <a:moveTo>
                  <a:pt x="351" y="578"/>
                </a:moveTo>
                <a:lnTo>
                  <a:pt x="303" y="578"/>
                </a:lnTo>
                <a:lnTo>
                  <a:pt x="303" y="531"/>
                </a:lnTo>
                <a:lnTo>
                  <a:pt x="351" y="531"/>
                </a:lnTo>
                <a:lnTo>
                  <a:pt x="351" y="578"/>
                </a:lnTo>
                <a:close/>
                <a:moveTo>
                  <a:pt x="48" y="578"/>
                </a:moveTo>
                <a:lnTo>
                  <a:pt x="0" y="578"/>
                </a:lnTo>
                <a:lnTo>
                  <a:pt x="0" y="531"/>
                </a:lnTo>
                <a:lnTo>
                  <a:pt x="48" y="531"/>
                </a:lnTo>
                <a:lnTo>
                  <a:pt x="48" y="578"/>
                </a:lnTo>
                <a:close/>
                <a:moveTo>
                  <a:pt x="3306" y="502"/>
                </a:moveTo>
                <a:lnTo>
                  <a:pt x="3257" y="502"/>
                </a:lnTo>
                <a:lnTo>
                  <a:pt x="3257" y="455"/>
                </a:lnTo>
                <a:lnTo>
                  <a:pt x="3306" y="455"/>
                </a:lnTo>
                <a:lnTo>
                  <a:pt x="3306" y="502"/>
                </a:lnTo>
                <a:close/>
                <a:moveTo>
                  <a:pt x="3230" y="502"/>
                </a:moveTo>
                <a:lnTo>
                  <a:pt x="3181" y="502"/>
                </a:lnTo>
                <a:lnTo>
                  <a:pt x="3181" y="455"/>
                </a:lnTo>
                <a:lnTo>
                  <a:pt x="3230" y="455"/>
                </a:lnTo>
                <a:lnTo>
                  <a:pt x="3230" y="502"/>
                </a:lnTo>
                <a:close/>
                <a:moveTo>
                  <a:pt x="3155" y="502"/>
                </a:moveTo>
                <a:lnTo>
                  <a:pt x="3105" y="502"/>
                </a:lnTo>
                <a:lnTo>
                  <a:pt x="3105" y="455"/>
                </a:lnTo>
                <a:lnTo>
                  <a:pt x="3155" y="455"/>
                </a:lnTo>
                <a:lnTo>
                  <a:pt x="3155" y="502"/>
                </a:lnTo>
                <a:close/>
                <a:moveTo>
                  <a:pt x="3079" y="502"/>
                </a:moveTo>
                <a:lnTo>
                  <a:pt x="3029" y="502"/>
                </a:lnTo>
                <a:lnTo>
                  <a:pt x="3029" y="455"/>
                </a:lnTo>
                <a:lnTo>
                  <a:pt x="3079" y="455"/>
                </a:lnTo>
                <a:lnTo>
                  <a:pt x="3079" y="502"/>
                </a:lnTo>
                <a:close/>
                <a:moveTo>
                  <a:pt x="3003" y="502"/>
                </a:moveTo>
                <a:lnTo>
                  <a:pt x="2954" y="502"/>
                </a:lnTo>
                <a:lnTo>
                  <a:pt x="2954" y="455"/>
                </a:lnTo>
                <a:lnTo>
                  <a:pt x="3003" y="455"/>
                </a:lnTo>
                <a:lnTo>
                  <a:pt x="3003" y="502"/>
                </a:lnTo>
                <a:close/>
                <a:moveTo>
                  <a:pt x="2928" y="502"/>
                </a:moveTo>
                <a:lnTo>
                  <a:pt x="2878" y="502"/>
                </a:lnTo>
                <a:lnTo>
                  <a:pt x="2878" y="455"/>
                </a:lnTo>
                <a:lnTo>
                  <a:pt x="2928" y="455"/>
                </a:lnTo>
                <a:lnTo>
                  <a:pt x="2928" y="502"/>
                </a:lnTo>
                <a:close/>
                <a:moveTo>
                  <a:pt x="2852" y="502"/>
                </a:moveTo>
                <a:lnTo>
                  <a:pt x="2802" y="502"/>
                </a:lnTo>
                <a:lnTo>
                  <a:pt x="2802" y="455"/>
                </a:lnTo>
                <a:lnTo>
                  <a:pt x="2852" y="455"/>
                </a:lnTo>
                <a:lnTo>
                  <a:pt x="2852" y="502"/>
                </a:lnTo>
                <a:close/>
                <a:moveTo>
                  <a:pt x="2776" y="502"/>
                </a:moveTo>
                <a:lnTo>
                  <a:pt x="2726" y="502"/>
                </a:lnTo>
                <a:lnTo>
                  <a:pt x="2726" y="455"/>
                </a:lnTo>
                <a:lnTo>
                  <a:pt x="2776" y="455"/>
                </a:lnTo>
                <a:lnTo>
                  <a:pt x="2776" y="502"/>
                </a:lnTo>
                <a:close/>
                <a:moveTo>
                  <a:pt x="2700" y="502"/>
                </a:moveTo>
                <a:lnTo>
                  <a:pt x="2651" y="502"/>
                </a:lnTo>
                <a:lnTo>
                  <a:pt x="2651" y="455"/>
                </a:lnTo>
                <a:lnTo>
                  <a:pt x="2700" y="455"/>
                </a:lnTo>
                <a:lnTo>
                  <a:pt x="2700" y="502"/>
                </a:lnTo>
                <a:close/>
                <a:moveTo>
                  <a:pt x="2622" y="502"/>
                </a:moveTo>
                <a:lnTo>
                  <a:pt x="2575" y="502"/>
                </a:lnTo>
                <a:lnTo>
                  <a:pt x="2575" y="455"/>
                </a:lnTo>
                <a:lnTo>
                  <a:pt x="2622" y="455"/>
                </a:lnTo>
                <a:lnTo>
                  <a:pt x="2622" y="502"/>
                </a:lnTo>
                <a:close/>
                <a:moveTo>
                  <a:pt x="2547" y="502"/>
                </a:moveTo>
                <a:lnTo>
                  <a:pt x="2499" y="502"/>
                </a:lnTo>
                <a:lnTo>
                  <a:pt x="2499" y="455"/>
                </a:lnTo>
                <a:lnTo>
                  <a:pt x="2547" y="455"/>
                </a:lnTo>
                <a:lnTo>
                  <a:pt x="2547" y="502"/>
                </a:lnTo>
                <a:close/>
                <a:moveTo>
                  <a:pt x="2471" y="502"/>
                </a:moveTo>
                <a:lnTo>
                  <a:pt x="2424" y="502"/>
                </a:lnTo>
                <a:lnTo>
                  <a:pt x="2424" y="455"/>
                </a:lnTo>
                <a:lnTo>
                  <a:pt x="2471" y="455"/>
                </a:lnTo>
                <a:lnTo>
                  <a:pt x="2471" y="502"/>
                </a:lnTo>
                <a:close/>
                <a:moveTo>
                  <a:pt x="2395" y="502"/>
                </a:moveTo>
                <a:lnTo>
                  <a:pt x="2348" y="502"/>
                </a:lnTo>
                <a:lnTo>
                  <a:pt x="2348" y="455"/>
                </a:lnTo>
                <a:lnTo>
                  <a:pt x="2395" y="455"/>
                </a:lnTo>
                <a:lnTo>
                  <a:pt x="2395" y="502"/>
                </a:lnTo>
                <a:close/>
                <a:moveTo>
                  <a:pt x="2319" y="502"/>
                </a:moveTo>
                <a:lnTo>
                  <a:pt x="2272" y="502"/>
                </a:lnTo>
                <a:lnTo>
                  <a:pt x="2272" y="455"/>
                </a:lnTo>
                <a:lnTo>
                  <a:pt x="2319" y="455"/>
                </a:lnTo>
                <a:lnTo>
                  <a:pt x="2319" y="502"/>
                </a:lnTo>
                <a:close/>
                <a:moveTo>
                  <a:pt x="2244" y="502"/>
                </a:moveTo>
                <a:lnTo>
                  <a:pt x="2196" y="502"/>
                </a:lnTo>
                <a:lnTo>
                  <a:pt x="2196" y="455"/>
                </a:lnTo>
                <a:lnTo>
                  <a:pt x="2244" y="455"/>
                </a:lnTo>
                <a:lnTo>
                  <a:pt x="2244" y="502"/>
                </a:lnTo>
                <a:close/>
                <a:moveTo>
                  <a:pt x="2168" y="502"/>
                </a:moveTo>
                <a:lnTo>
                  <a:pt x="2121" y="502"/>
                </a:lnTo>
                <a:lnTo>
                  <a:pt x="2121" y="455"/>
                </a:lnTo>
                <a:lnTo>
                  <a:pt x="2168" y="455"/>
                </a:lnTo>
                <a:lnTo>
                  <a:pt x="2168" y="502"/>
                </a:lnTo>
                <a:close/>
                <a:moveTo>
                  <a:pt x="2092" y="502"/>
                </a:moveTo>
                <a:lnTo>
                  <a:pt x="2045" y="502"/>
                </a:lnTo>
                <a:lnTo>
                  <a:pt x="2045" y="455"/>
                </a:lnTo>
                <a:lnTo>
                  <a:pt x="2092" y="455"/>
                </a:lnTo>
                <a:lnTo>
                  <a:pt x="2092" y="502"/>
                </a:lnTo>
                <a:close/>
                <a:moveTo>
                  <a:pt x="2016" y="502"/>
                </a:moveTo>
                <a:lnTo>
                  <a:pt x="1969" y="502"/>
                </a:lnTo>
                <a:lnTo>
                  <a:pt x="1969" y="455"/>
                </a:lnTo>
                <a:lnTo>
                  <a:pt x="2016" y="455"/>
                </a:lnTo>
                <a:lnTo>
                  <a:pt x="2016" y="502"/>
                </a:lnTo>
                <a:close/>
                <a:moveTo>
                  <a:pt x="1941" y="502"/>
                </a:moveTo>
                <a:lnTo>
                  <a:pt x="1893" y="502"/>
                </a:lnTo>
                <a:lnTo>
                  <a:pt x="1893" y="455"/>
                </a:lnTo>
                <a:lnTo>
                  <a:pt x="1941" y="455"/>
                </a:lnTo>
                <a:lnTo>
                  <a:pt x="1941" y="502"/>
                </a:lnTo>
                <a:close/>
                <a:moveTo>
                  <a:pt x="1789" y="502"/>
                </a:moveTo>
                <a:lnTo>
                  <a:pt x="1742" y="502"/>
                </a:lnTo>
                <a:lnTo>
                  <a:pt x="1742" y="455"/>
                </a:lnTo>
                <a:lnTo>
                  <a:pt x="1789" y="455"/>
                </a:lnTo>
                <a:lnTo>
                  <a:pt x="1789" y="502"/>
                </a:lnTo>
                <a:close/>
                <a:moveTo>
                  <a:pt x="1714" y="502"/>
                </a:moveTo>
                <a:lnTo>
                  <a:pt x="1666" y="502"/>
                </a:lnTo>
                <a:lnTo>
                  <a:pt x="1666" y="455"/>
                </a:lnTo>
                <a:lnTo>
                  <a:pt x="1714" y="455"/>
                </a:lnTo>
                <a:lnTo>
                  <a:pt x="1714" y="502"/>
                </a:lnTo>
                <a:close/>
                <a:moveTo>
                  <a:pt x="1562" y="502"/>
                </a:moveTo>
                <a:lnTo>
                  <a:pt x="1515" y="502"/>
                </a:lnTo>
                <a:lnTo>
                  <a:pt x="1515" y="455"/>
                </a:lnTo>
                <a:lnTo>
                  <a:pt x="1562" y="455"/>
                </a:lnTo>
                <a:lnTo>
                  <a:pt x="1562" y="502"/>
                </a:lnTo>
                <a:close/>
                <a:moveTo>
                  <a:pt x="1184" y="502"/>
                </a:moveTo>
                <a:lnTo>
                  <a:pt x="1136" y="502"/>
                </a:lnTo>
                <a:lnTo>
                  <a:pt x="1136" y="455"/>
                </a:lnTo>
                <a:lnTo>
                  <a:pt x="1184" y="455"/>
                </a:lnTo>
                <a:lnTo>
                  <a:pt x="1184" y="502"/>
                </a:lnTo>
                <a:close/>
                <a:moveTo>
                  <a:pt x="956" y="502"/>
                </a:moveTo>
                <a:lnTo>
                  <a:pt x="909" y="502"/>
                </a:lnTo>
                <a:lnTo>
                  <a:pt x="909" y="455"/>
                </a:lnTo>
                <a:lnTo>
                  <a:pt x="956" y="455"/>
                </a:lnTo>
                <a:lnTo>
                  <a:pt x="956" y="502"/>
                </a:lnTo>
                <a:close/>
                <a:moveTo>
                  <a:pt x="881" y="502"/>
                </a:moveTo>
                <a:lnTo>
                  <a:pt x="833" y="502"/>
                </a:lnTo>
                <a:lnTo>
                  <a:pt x="833" y="455"/>
                </a:lnTo>
                <a:lnTo>
                  <a:pt x="881" y="455"/>
                </a:lnTo>
                <a:lnTo>
                  <a:pt x="881" y="502"/>
                </a:lnTo>
                <a:close/>
                <a:moveTo>
                  <a:pt x="729" y="502"/>
                </a:moveTo>
                <a:lnTo>
                  <a:pt x="682" y="502"/>
                </a:lnTo>
                <a:lnTo>
                  <a:pt x="682" y="455"/>
                </a:lnTo>
                <a:lnTo>
                  <a:pt x="729" y="455"/>
                </a:lnTo>
                <a:lnTo>
                  <a:pt x="729" y="502"/>
                </a:lnTo>
                <a:close/>
                <a:moveTo>
                  <a:pt x="653" y="502"/>
                </a:moveTo>
                <a:lnTo>
                  <a:pt x="606" y="502"/>
                </a:lnTo>
                <a:lnTo>
                  <a:pt x="606" y="455"/>
                </a:lnTo>
                <a:lnTo>
                  <a:pt x="653" y="455"/>
                </a:lnTo>
                <a:lnTo>
                  <a:pt x="653" y="502"/>
                </a:lnTo>
                <a:close/>
                <a:moveTo>
                  <a:pt x="578" y="502"/>
                </a:moveTo>
                <a:lnTo>
                  <a:pt x="530" y="502"/>
                </a:lnTo>
                <a:lnTo>
                  <a:pt x="530" y="455"/>
                </a:lnTo>
                <a:lnTo>
                  <a:pt x="578" y="455"/>
                </a:lnTo>
                <a:lnTo>
                  <a:pt x="578" y="502"/>
                </a:lnTo>
                <a:close/>
                <a:moveTo>
                  <a:pt x="502" y="502"/>
                </a:moveTo>
                <a:lnTo>
                  <a:pt x="455" y="502"/>
                </a:lnTo>
                <a:lnTo>
                  <a:pt x="455" y="455"/>
                </a:lnTo>
                <a:lnTo>
                  <a:pt x="502" y="455"/>
                </a:lnTo>
                <a:lnTo>
                  <a:pt x="502" y="502"/>
                </a:lnTo>
                <a:close/>
                <a:moveTo>
                  <a:pt x="426" y="502"/>
                </a:moveTo>
                <a:lnTo>
                  <a:pt x="379" y="502"/>
                </a:lnTo>
                <a:lnTo>
                  <a:pt x="379" y="455"/>
                </a:lnTo>
                <a:lnTo>
                  <a:pt x="426" y="455"/>
                </a:lnTo>
                <a:lnTo>
                  <a:pt x="426" y="502"/>
                </a:lnTo>
                <a:close/>
                <a:moveTo>
                  <a:pt x="351" y="502"/>
                </a:moveTo>
                <a:lnTo>
                  <a:pt x="303" y="502"/>
                </a:lnTo>
                <a:lnTo>
                  <a:pt x="303" y="455"/>
                </a:lnTo>
                <a:lnTo>
                  <a:pt x="351" y="455"/>
                </a:lnTo>
                <a:lnTo>
                  <a:pt x="351" y="502"/>
                </a:lnTo>
                <a:close/>
                <a:moveTo>
                  <a:pt x="275" y="502"/>
                </a:moveTo>
                <a:lnTo>
                  <a:pt x="227" y="502"/>
                </a:lnTo>
                <a:lnTo>
                  <a:pt x="227" y="455"/>
                </a:lnTo>
                <a:lnTo>
                  <a:pt x="275" y="455"/>
                </a:lnTo>
                <a:lnTo>
                  <a:pt x="275" y="502"/>
                </a:lnTo>
                <a:close/>
                <a:moveTo>
                  <a:pt x="123" y="502"/>
                </a:moveTo>
                <a:lnTo>
                  <a:pt x="76" y="502"/>
                </a:lnTo>
                <a:lnTo>
                  <a:pt x="76" y="455"/>
                </a:lnTo>
                <a:lnTo>
                  <a:pt x="123" y="455"/>
                </a:lnTo>
                <a:lnTo>
                  <a:pt x="123" y="502"/>
                </a:lnTo>
                <a:close/>
                <a:moveTo>
                  <a:pt x="3458" y="426"/>
                </a:moveTo>
                <a:lnTo>
                  <a:pt x="3408" y="426"/>
                </a:lnTo>
                <a:lnTo>
                  <a:pt x="3408" y="379"/>
                </a:lnTo>
                <a:lnTo>
                  <a:pt x="3458" y="379"/>
                </a:lnTo>
                <a:lnTo>
                  <a:pt x="3458" y="426"/>
                </a:lnTo>
                <a:close/>
                <a:moveTo>
                  <a:pt x="3382" y="426"/>
                </a:moveTo>
                <a:lnTo>
                  <a:pt x="3332" y="426"/>
                </a:lnTo>
                <a:lnTo>
                  <a:pt x="3332" y="379"/>
                </a:lnTo>
                <a:lnTo>
                  <a:pt x="3382" y="379"/>
                </a:lnTo>
                <a:lnTo>
                  <a:pt x="3382" y="426"/>
                </a:lnTo>
                <a:close/>
                <a:moveTo>
                  <a:pt x="3306" y="426"/>
                </a:moveTo>
                <a:lnTo>
                  <a:pt x="3257" y="426"/>
                </a:lnTo>
                <a:lnTo>
                  <a:pt x="3257" y="379"/>
                </a:lnTo>
                <a:lnTo>
                  <a:pt x="3306" y="379"/>
                </a:lnTo>
                <a:lnTo>
                  <a:pt x="3306" y="426"/>
                </a:lnTo>
                <a:close/>
                <a:moveTo>
                  <a:pt x="3230" y="426"/>
                </a:moveTo>
                <a:lnTo>
                  <a:pt x="3181" y="426"/>
                </a:lnTo>
                <a:lnTo>
                  <a:pt x="3181" y="379"/>
                </a:lnTo>
                <a:lnTo>
                  <a:pt x="3230" y="379"/>
                </a:lnTo>
                <a:lnTo>
                  <a:pt x="3230" y="426"/>
                </a:lnTo>
                <a:close/>
                <a:moveTo>
                  <a:pt x="3155" y="426"/>
                </a:moveTo>
                <a:lnTo>
                  <a:pt x="3105" y="426"/>
                </a:lnTo>
                <a:lnTo>
                  <a:pt x="3105" y="379"/>
                </a:lnTo>
                <a:lnTo>
                  <a:pt x="3155" y="379"/>
                </a:lnTo>
                <a:lnTo>
                  <a:pt x="3155" y="426"/>
                </a:lnTo>
                <a:close/>
                <a:moveTo>
                  <a:pt x="3079" y="426"/>
                </a:moveTo>
                <a:lnTo>
                  <a:pt x="3029" y="426"/>
                </a:lnTo>
                <a:lnTo>
                  <a:pt x="3029" y="379"/>
                </a:lnTo>
                <a:lnTo>
                  <a:pt x="3079" y="379"/>
                </a:lnTo>
                <a:lnTo>
                  <a:pt x="3079" y="426"/>
                </a:lnTo>
                <a:close/>
                <a:moveTo>
                  <a:pt x="3003" y="426"/>
                </a:moveTo>
                <a:lnTo>
                  <a:pt x="2954" y="426"/>
                </a:lnTo>
                <a:lnTo>
                  <a:pt x="2954" y="379"/>
                </a:lnTo>
                <a:lnTo>
                  <a:pt x="3003" y="379"/>
                </a:lnTo>
                <a:lnTo>
                  <a:pt x="3003" y="426"/>
                </a:lnTo>
                <a:close/>
                <a:moveTo>
                  <a:pt x="2928" y="426"/>
                </a:moveTo>
                <a:lnTo>
                  <a:pt x="2878" y="426"/>
                </a:lnTo>
                <a:lnTo>
                  <a:pt x="2878" y="379"/>
                </a:lnTo>
                <a:lnTo>
                  <a:pt x="2928" y="379"/>
                </a:lnTo>
                <a:lnTo>
                  <a:pt x="2928" y="426"/>
                </a:lnTo>
                <a:close/>
                <a:moveTo>
                  <a:pt x="2852" y="426"/>
                </a:moveTo>
                <a:lnTo>
                  <a:pt x="2802" y="426"/>
                </a:lnTo>
                <a:lnTo>
                  <a:pt x="2802" y="379"/>
                </a:lnTo>
                <a:lnTo>
                  <a:pt x="2852" y="379"/>
                </a:lnTo>
                <a:lnTo>
                  <a:pt x="2852" y="426"/>
                </a:lnTo>
                <a:close/>
                <a:moveTo>
                  <a:pt x="2776" y="426"/>
                </a:moveTo>
                <a:lnTo>
                  <a:pt x="2726" y="426"/>
                </a:lnTo>
                <a:lnTo>
                  <a:pt x="2726" y="379"/>
                </a:lnTo>
                <a:lnTo>
                  <a:pt x="2776" y="379"/>
                </a:lnTo>
                <a:lnTo>
                  <a:pt x="2776" y="426"/>
                </a:lnTo>
                <a:close/>
                <a:moveTo>
                  <a:pt x="2700" y="426"/>
                </a:moveTo>
                <a:lnTo>
                  <a:pt x="2651" y="426"/>
                </a:lnTo>
                <a:lnTo>
                  <a:pt x="2651" y="379"/>
                </a:lnTo>
                <a:lnTo>
                  <a:pt x="2700" y="379"/>
                </a:lnTo>
                <a:lnTo>
                  <a:pt x="2700" y="426"/>
                </a:lnTo>
                <a:close/>
                <a:moveTo>
                  <a:pt x="2622" y="426"/>
                </a:moveTo>
                <a:lnTo>
                  <a:pt x="2575" y="426"/>
                </a:lnTo>
                <a:lnTo>
                  <a:pt x="2575" y="379"/>
                </a:lnTo>
                <a:lnTo>
                  <a:pt x="2622" y="379"/>
                </a:lnTo>
                <a:lnTo>
                  <a:pt x="2622" y="426"/>
                </a:lnTo>
                <a:close/>
                <a:moveTo>
                  <a:pt x="2547" y="426"/>
                </a:moveTo>
                <a:lnTo>
                  <a:pt x="2499" y="426"/>
                </a:lnTo>
                <a:lnTo>
                  <a:pt x="2499" y="379"/>
                </a:lnTo>
                <a:lnTo>
                  <a:pt x="2547" y="379"/>
                </a:lnTo>
                <a:lnTo>
                  <a:pt x="2547" y="426"/>
                </a:lnTo>
                <a:close/>
                <a:moveTo>
                  <a:pt x="2471" y="426"/>
                </a:moveTo>
                <a:lnTo>
                  <a:pt x="2424" y="426"/>
                </a:lnTo>
                <a:lnTo>
                  <a:pt x="2424" y="379"/>
                </a:lnTo>
                <a:lnTo>
                  <a:pt x="2471" y="379"/>
                </a:lnTo>
                <a:lnTo>
                  <a:pt x="2471" y="426"/>
                </a:lnTo>
                <a:close/>
                <a:moveTo>
                  <a:pt x="2395" y="426"/>
                </a:moveTo>
                <a:lnTo>
                  <a:pt x="2348" y="426"/>
                </a:lnTo>
                <a:lnTo>
                  <a:pt x="2348" y="379"/>
                </a:lnTo>
                <a:lnTo>
                  <a:pt x="2395" y="379"/>
                </a:lnTo>
                <a:lnTo>
                  <a:pt x="2395" y="426"/>
                </a:lnTo>
                <a:close/>
                <a:moveTo>
                  <a:pt x="2319" y="426"/>
                </a:moveTo>
                <a:lnTo>
                  <a:pt x="2272" y="426"/>
                </a:lnTo>
                <a:lnTo>
                  <a:pt x="2272" y="379"/>
                </a:lnTo>
                <a:lnTo>
                  <a:pt x="2319" y="379"/>
                </a:lnTo>
                <a:lnTo>
                  <a:pt x="2319" y="426"/>
                </a:lnTo>
                <a:close/>
                <a:moveTo>
                  <a:pt x="2244" y="426"/>
                </a:moveTo>
                <a:lnTo>
                  <a:pt x="2196" y="426"/>
                </a:lnTo>
                <a:lnTo>
                  <a:pt x="2196" y="379"/>
                </a:lnTo>
                <a:lnTo>
                  <a:pt x="2244" y="379"/>
                </a:lnTo>
                <a:lnTo>
                  <a:pt x="2244" y="426"/>
                </a:lnTo>
                <a:close/>
                <a:moveTo>
                  <a:pt x="2168" y="426"/>
                </a:moveTo>
                <a:lnTo>
                  <a:pt x="2121" y="426"/>
                </a:lnTo>
                <a:lnTo>
                  <a:pt x="2121" y="379"/>
                </a:lnTo>
                <a:lnTo>
                  <a:pt x="2168" y="379"/>
                </a:lnTo>
                <a:lnTo>
                  <a:pt x="2168" y="426"/>
                </a:lnTo>
                <a:close/>
                <a:moveTo>
                  <a:pt x="2092" y="426"/>
                </a:moveTo>
                <a:lnTo>
                  <a:pt x="2045" y="426"/>
                </a:lnTo>
                <a:lnTo>
                  <a:pt x="2045" y="379"/>
                </a:lnTo>
                <a:lnTo>
                  <a:pt x="2092" y="379"/>
                </a:lnTo>
                <a:lnTo>
                  <a:pt x="2092" y="426"/>
                </a:lnTo>
                <a:close/>
                <a:moveTo>
                  <a:pt x="2016" y="426"/>
                </a:moveTo>
                <a:lnTo>
                  <a:pt x="1969" y="426"/>
                </a:lnTo>
                <a:lnTo>
                  <a:pt x="1969" y="379"/>
                </a:lnTo>
                <a:lnTo>
                  <a:pt x="2016" y="379"/>
                </a:lnTo>
                <a:lnTo>
                  <a:pt x="2016" y="426"/>
                </a:lnTo>
                <a:close/>
                <a:moveTo>
                  <a:pt x="1941" y="426"/>
                </a:moveTo>
                <a:lnTo>
                  <a:pt x="1893" y="426"/>
                </a:lnTo>
                <a:lnTo>
                  <a:pt x="1893" y="379"/>
                </a:lnTo>
                <a:lnTo>
                  <a:pt x="1941" y="379"/>
                </a:lnTo>
                <a:lnTo>
                  <a:pt x="1941" y="426"/>
                </a:lnTo>
                <a:close/>
                <a:moveTo>
                  <a:pt x="1865" y="426"/>
                </a:moveTo>
                <a:lnTo>
                  <a:pt x="1818" y="426"/>
                </a:lnTo>
                <a:lnTo>
                  <a:pt x="1818" y="379"/>
                </a:lnTo>
                <a:lnTo>
                  <a:pt x="1865" y="379"/>
                </a:lnTo>
                <a:lnTo>
                  <a:pt x="1865" y="426"/>
                </a:lnTo>
                <a:close/>
                <a:moveTo>
                  <a:pt x="1789" y="426"/>
                </a:moveTo>
                <a:lnTo>
                  <a:pt x="1742" y="426"/>
                </a:lnTo>
                <a:lnTo>
                  <a:pt x="1742" y="379"/>
                </a:lnTo>
                <a:lnTo>
                  <a:pt x="1789" y="379"/>
                </a:lnTo>
                <a:lnTo>
                  <a:pt x="1789" y="426"/>
                </a:lnTo>
                <a:close/>
                <a:moveTo>
                  <a:pt x="1486" y="426"/>
                </a:moveTo>
                <a:lnTo>
                  <a:pt x="1439" y="426"/>
                </a:lnTo>
                <a:lnTo>
                  <a:pt x="1439" y="379"/>
                </a:lnTo>
                <a:lnTo>
                  <a:pt x="1486" y="379"/>
                </a:lnTo>
                <a:lnTo>
                  <a:pt x="1486" y="426"/>
                </a:lnTo>
                <a:close/>
                <a:moveTo>
                  <a:pt x="1411" y="426"/>
                </a:moveTo>
                <a:lnTo>
                  <a:pt x="1363" y="426"/>
                </a:lnTo>
                <a:lnTo>
                  <a:pt x="1363" y="379"/>
                </a:lnTo>
                <a:lnTo>
                  <a:pt x="1411" y="379"/>
                </a:lnTo>
                <a:lnTo>
                  <a:pt x="1411" y="426"/>
                </a:lnTo>
                <a:close/>
                <a:moveTo>
                  <a:pt x="1259" y="426"/>
                </a:moveTo>
                <a:lnTo>
                  <a:pt x="1212" y="426"/>
                </a:lnTo>
                <a:lnTo>
                  <a:pt x="1212" y="379"/>
                </a:lnTo>
                <a:lnTo>
                  <a:pt x="1259" y="379"/>
                </a:lnTo>
                <a:lnTo>
                  <a:pt x="1259" y="426"/>
                </a:lnTo>
                <a:close/>
                <a:moveTo>
                  <a:pt x="1184" y="426"/>
                </a:moveTo>
                <a:lnTo>
                  <a:pt x="1136" y="426"/>
                </a:lnTo>
                <a:lnTo>
                  <a:pt x="1136" y="379"/>
                </a:lnTo>
                <a:lnTo>
                  <a:pt x="1184" y="379"/>
                </a:lnTo>
                <a:lnTo>
                  <a:pt x="1184" y="426"/>
                </a:lnTo>
                <a:close/>
                <a:moveTo>
                  <a:pt x="956" y="426"/>
                </a:moveTo>
                <a:lnTo>
                  <a:pt x="909" y="426"/>
                </a:lnTo>
                <a:lnTo>
                  <a:pt x="909" y="379"/>
                </a:lnTo>
                <a:lnTo>
                  <a:pt x="956" y="379"/>
                </a:lnTo>
                <a:lnTo>
                  <a:pt x="956" y="426"/>
                </a:lnTo>
                <a:close/>
                <a:moveTo>
                  <a:pt x="881" y="426"/>
                </a:moveTo>
                <a:lnTo>
                  <a:pt x="833" y="426"/>
                </a:lnTo>
                <a:lnTo>
                  <a:pt x="833" y="379"/>
                </a:lnTo>
                <a:lnTo>
                  <a:pt x="881" y="379"/>
                </a:lnTo>
                <a:lnTo>
                  <a:pt x="881" y="426"/>
                </a:lnTo>
                <a:close/>
                <a:moveTo>
                  <a:pt x="805" y="426"/>
                </a:moveTo>
                <a:lnTo>
                  <a:pt x="758" y="426"/>
                </a:lnTo>
                <a:lnTo>
                  <a:pt x="758" y="379"/>
                </a:lnTo>
                <a:lnTo>
                  <a:pt x="805" y="379"/>
                </a:lnTo>
                <a:lnTo>
                  <a:pt x="805" y="426"/>
                </a:lnTo>
                <a:close/>
                <a:moveTo>
                  <a:pt x="729" y="426"/>
                </a:moveTo>
                <a:lnTo>
                  <a:pt x="682" y="426"/>
                </a:lnTo>
                <a:lnTo>
                  <a:pt x="682" y="379"/>
                </a:lnTo>
                <a:lnTo>
                  <a:pt x="729" y="379"/>
                </a:lnTo>
                <a:lnTo>
                  <a:pt x="729" y="426"/>
                </a:lnTo>
                <a:close/>
                <a:moveTo>
                  <a:pt x="653" y="426"/>
                </a:moveTo>
                <a:lnTo>
                  <a:pt x="606" y="426"/>
                </a:lnTo>
                <a:lnTo>
                  <a:pt x="606" y="379"/>
                </a:lnTo>
                <a:lnTo>
                  <a:pt x="653" y="379"/>
                </a:lnTo>
                <a:lnTo>
                  <a:pt x="653" y="426"/>
                </a:lnTo>
                <a:close/>
                <a:moveTo>
                  <a:pt x="578" y="426"/>
                </a:moveTo>
                <a:lnTo>
                  <a:pt x="530" y="426"/>
                </a:lnTo>
                <a:lnTo>
                  <a:pt x="530" y="379"/>
                </a:lnTo>
                <a:lnTo>
                  <a:pt x="578" y="379"/>
                </a:lnTo>
                <a:lnTo>
                  <a:pt x="578" y="426"/>
                </a:lnTo>
                <a:close/>
                <a:moveTo>
                  <a:pt x="502" y="426"/>
                </a:moveTo>
                <a:lnTo>
                  <a:pt x="455" y="426"/>
                </a:lnTo>
                <a:lnTo>
                  <a:pt x="455" y="379"/>
                </a:lnTo>
                <a:lnTo>
                  <a:pt x="502" y="379"/>
                </a:lnTo>
                <a:lnTo>
                  <a:pt x="502" y="426"/>
                </a:lnTo>
                <a:close/>
                <a:moveTo>
                  <a:pt x="426" y="426"/>
                </a:moveTo>
                <a:lnTo>
                  <a:pt x="379" y="426"/>
                </a:lnTo>
                <a:lnTo>
                  <a:pt x="379" y="379"/>
                </a:lnTo>
                <a:lnTo>
                  <a:pt x="426" y="379"/>
                </a:lnTo>
                <a:lnTo>
                  <a:pt x="426" y="426"/>
                </a:lnTo>
                <a:close/>
                <a:moveTo>
                  <a:pt x="351" y="426"/>
                </a:moveTo>
                <a:lnTo>
                  <a:pt x="303" y="426"/>
                </a:lnTo>
                <a:lnTo>
                  <a:pt x="303" y="379"/>
                </a:lnTo>
                <a:lnTo>
                  <a:pt x="351" y="379"/>
                </a:lnTo>
                <a:lnTo>
                  <a:pt x="351" y="426"/>
                </a:lnTo>
                <a:close/>
                <a:moveTo>
                  <a:pt x="275" y="426"/>
                </a:moveTo>
                <a:lnTo>
                  <a:pt x="227" y="426"/>
                </a:lnTo>
                <a:lnTo>
                  <a:pt x="227" y="379"/>
                </a:lnTo>
                <a:lnTo>
                  <a:pt x="275" y="379"/>
                </a:lnTo>
                <a:lnTo>
                  <a:pt x="275" y="426"/>
                </a:lnTo>
                <a:close/>
                <a:moveTo>
                  <a:pt x="199" y="426"/>
                </a:moveTo>
                <a:lnTo>
                  <a:pt x="152" y="426"/>
                </a:lnTo>
                <a:lnTo>
                  <a:pt x="152" y="379"/>
                </a:lnTo>
                <a:lnTo>
                  <a:pt x="199" y="379"/>
                </a:lnTo>
                <a:lnTo>
                  <a:pt x="199" y="426"/>
                </a:lnTo>
                <a:close/>
                <a:moveTo>
                  <a:pt x="123" y="426"/>
                </a:moveTo>
                <a:lnTo>
                  <a:pt x="76" y="426"/>
                </a:lnTo>
                <a:lnTo>
                  <a:pt x="76" y="379"/>
                </a:lnTo>
                <a:lnTo>
                  <a:pt x="123" y="379"/>
                </a:lnTo>
                <a:lnTo>
                  <a:pt x="123" y="426"/>
                </a:lnTo>
                <a:close/>
                <a:moveTo>
                  <a:pt x="48" y="426"/>
                </a:moveTo>
                <a:lnTo>
                  <a:pt x="0" y="426"/>
                </a:lnTo>
                <a:lnTo>
                  <a:pt x="0" y="379"/>
                </a:lnTo>
                <a:lnTo>
                  <a:pt x="48" y="379"/>
                </a:lnTo>
                <a:lnTo>
                  <a:pt x="48" y="426"/>
                </a:lnTo>
                <a:close/>
                <a:moveTo>
                  <a:pt x="3382" y="351"/>
                </a:moveTo>
                <a:lnTo>
                  <a:pt x="3332" y="351"/>
                </a:lnTo>
                <a:lnTo>
                  <a:pt x="3332" y="303"/>
                </a:lnTo>
                <a:lnTo>
                  <a:pt x="3382" y="303"/>
                </a:lnTo>
                <a:lnTo>
                  <a:pt x="3382" y="351"/>
                </a:lnTo>
                <a:close/>
                <a:moveTo>
                  <a:pt x="3306" y="351"/>
                </a:moveTo>
                <a:lnTo>
                  <a:pt x="3257" y="351"/>
                </a:lnTo>
                <a:lnTo>
                  <a:pt x="3257" y="303"/>
                </a:lnTo>
                <a:lnTo>
                  <a:pt x="3306" y="303"/>
                </a:lnTo>
                <a:lnTo>
                  <a:pt x="3306" y="351"/>
                </a:lnTo>
                <a:close/>
                <a:moveTo>
                  <a:pt x="3230" y="351"/>
                </a:moveTo>
                <a:lnTo>
                  <a:pt x="3181" y="351"/>
                </a:lnTo>
                <a:lnTo>
                  <a:pt x="3181" y="303"/>
                </a:lnTo>
                <a:lnTo>
                  <a:pt x="3230" y="303"/>
                </a:lnTo>
                <a:lnTo>
                  <a:pt x="3230" y="351"/>
                </a:lnTo>
                <a:close/>
                <a:moveTo>
                  <a:pt x="3155" y="351"/>
                </a:moveTo>
                <a:lnTo>
                  <a:pt x="3105" y="351"/>
                </a:lnTo>
                <a:lnTo>
                  <a:pt x="3105" y="303"/>
                </a:lnTo>
                <a:lnTo>
                  <a:pt x="3155" y="303"/>
                </a:lnTo>
                <a:lnTo>
                  <a:pt x="3155" y="351"/>
                </a:lnTo>
                <a:close/>
                <a:moveTo>
                  <a:pt x="3079" y="351"/>
                </a:moveTo>
                <a:lnTo>
                  <a:pt x="3029" y="351"/>
                </a:lnTo>
                <a:lnTo>
                  <a:pt x="3029" y="303"/>
                </a:lnTo>
                <a:lnTo>
                  <a:pt x="3079" y="303"/>
                </a:lnTo>
                <a:lnTo>
                  <a:pt x="3079" y="351"/>
                </a:lnTo>
                <a:close/>
                <a:moveTo>
                  <a:pt x="3003" y="351"/>
                </a:moveTo>
                <a:lnTo>
                  <a:pt x="2954" y="351"/>
                </a:lnTo>
                <a:lnTo>
                  <a:pt x="2954" y="303"/>
                </a:lnTo>
                <a:lnTo>
                  <a:pt x="3003" y="303"/>
                </a:lnTo>
                <a:lnTo>
                  <a:pt x="3003" y="351"/>
                </a:lnTo>
                <a:close/>
                <a:moveTo>
                  <a:pt x="2928" y="351"/>
                </a:moveTo>
                <a:lnTo>
                  <a:pt x="2878" y="351"/>
                </a:lnTo>
                <a:lnTo>
                  <a:pt x="2878" y="303"/>
                </a:lnTo>
                <a:lnTo>
                  <a:pt x="2928" y="303"/>
                </a:lnTo>
                <a:lnTo>
                  <a:pt x="2928" y="351"/>
                </a:lnTo>
                <a:close/>
                <a:moveTo>
                  <a:pt x="2852" y="351"/>
                </a:moveTo>
                <a:lnTo>
                  <a:pt x="2802" y="351"/>
                </a:lnTo>
                <a:lnTo>
                  <a:pt x="2802" y="303"/>
                </a:lnTo>
                <a:lnTo>
                  <a:pt x="2852" y="303"/>
                </a:lnTo>
                <a:lnTo>
                  <a:pt x="2852" y="351"/>
                </a:lnTo>
                <a:close/>
                <a:moveTo>
                  <a:pt x="2776" y="351"/>
                </a:moveTo>
                <a:lnTo>
                  <a:pt x="2726" y="351"/>
                </a:lnTo>
                <a:lnTo>
                  <a:pt x="2726" y="303"/>
                </a:lnTo>
                <a:lnTo>
                  <a:pt x="2776" y="303"/>
                </a:lnTo>
                <a:lnTo>
                  <a:pt x="2776" y="351"/>
                </a:lnTo>
                <a:close/>
                <a:moveTo>
                  <a:pt x="2700" y="351"/>
                </a:moveTo>
                <a:lnTo>
                  <a:pt x="2651" y="351"/>
                </a:lnTo>
                <a:lnTo>
                  <a:pt x="2651" y="303"/>
                </a:lnTo>
                <a:lnTo>
                  <a:pt x="2700" y="303"/>
                </a:lnTo>
                <a:lnTo>
                  <a:pt x="2700" y="351"/>
                </a:lnTo>
                <a:close/>
                <a:moveTo>
                  <a:pt x="2622" y="351"/>
                </a:moveTo>
                <a:lnTo>
                  <a:pt x="2575" y="351"/>
                </a:lnTo>
                <a:lnTo>
                  <a:pt x="2575" y="303"/>
                </a:lnTo>
                <a:lnTo>
                  <a:pt x="2622" y="303"/>
                </a:lnTo>
                <a:lnTo>
                  <a:pt x="2622" y="351"/>
                </a:lnTo>
                <a:close/>
                <a:moveTo>
                  <a:pt x="2547" y="351"/>
                </a:moveTo>
                <a:lnTo>
                  <a:pt x="2499" y="351"/>
                </a:lnTo>
                <a:lnTo>
                  <a:pt x="2499" y="303"/>
                </a:lnTo>
                <a:lnTo>
                  <a:pt x="2547" y="303"/>
                </a:lnTo>
                <a:lnTo>
                  <a:pt x="2547" y="351"/>
                </a:lnTo>
                <a:close/>
                <a:moveTo>
                  <a:pt x="2471" y="351"/>
                </a:moveTo>
                <a:lnTo>
                  <a:pt x="2424" y="351"/>
                </a:lnTo>
                <a:lnTo>
                  <a:pt x="2424" y="303"/>
                </a:lnTo>
                <a:lnTo>
                  <a:pt x="2471" y="303"/>
                </a:lnTo>
                <a:lnTo>
                  <a:pt x="2471" y="351"/>
                </a:lnTo>
                <a:close/>
                <a:moveTo>
                  <a:pt x="2395" y="351"/>
                </a:moveTo>
                <a:lnTo>
                  <a:pt x="2348" y="351"/>
                </a:lnTo>
                <a:lnTo>
                  <a:pt x="2348" y="303"/>
                </a:lnTo>
                <a:lnTo>
                  <a:pt x="2395" y="303"/>
                </a:lnTo>
                <a:lnTo>
                  <a:pt x="2395" y="351"/>
                </a:lnTo>
                <a:close/>
                <a:moveTo>
                  <a:pt x="2319" y="351"/>
                </a:moveTo>
                <a:lnTo>
                  <a:pt x="2272" y="351"/>
                </a:lnTo>
                <a:lnTo>
                  <a:pt x="2272" y="303"/>
                </a:lnTo>
                <a:lnTo>
                  <a:pt x="2319" y="303"/>
                </a:lnTo>
                <a:lnTo>
                  <a:pt x="2319" y="351"/>
                </a:lnTo>
                <a:close/>
                <a:moveTo>
                  <a:pt x="2244" y="351"/>
                </a:moveTo>
                <a:lnTo>
                  <a:pt x="2196" y="351"/>
                </a:lnTo>
                <a:lnTo>
                  <a:pt x="2196" y="303"/>
                </a:lnTo>
                <a:lnTo>
                  <a:pt x="2244" y="303"/>
                </a:lnTo>
                <a:lnTo>
                  <a:pt x="2244" y="351"/>
                </a:lnTo>
                <a:close/>
                <a:moveTo>
                  <a:pt x="2168" y="351"/>
                </a:moveTo>
                <a:lnTo>
                  <a:pt x="2121" y="351"/>
                </a:lnTo>
                <a:lnTo>
                  <a:pt x="2121" y="303"/>
                </a:lnTo>
                <a:lnTo>
                  <a:pt x="2168" y="303"/>
                </a:lnTo>
                <a:lnTo>
                  <a:pt x="2168" y="351"/>
                </a:lnTo>
                <a:close/>
                <a:moveTo>
                  <a:pt x="2016" y="351"/>
                </a:moveTo>
                <a:lnTo>
                  <a:pt x="1969" y="351"/>
                </a:lnTo>
                <a:lnTo>
                  <a:pt x="1969" y="303"/>
                </a:lnTo>
                <a:lnTo>
                  <a:pt x="2016" y="303"/>
                </a:lnTo>
                <a:lnTo>
                  <a:pt x="2016" y="351"/>
                </a:lnTo>
                <a:close/>
                <a:moveTo>
                  <a:pt x="1941" y="351"/>
                </a:moveTo>
                <a:lnTo>
                  <a:pt x="1893" y="351"/>
                </a:lnTo>
                <a:lnTo>
                  <a:pt x="1893" y="303"/>
                </a:lnTo>
                <a:lnTo>
                  <a:pt x="1941" y="303"/>
                </a:lnTo>
                <a:lnTo>
                  <a:pt x="1941" y="351"/>
                </a:lnTo>
                <a:close/>
                <a:moveTo>
                  <a:pt x="1865" y="351"/>
                </a:moveTo>
                <a:lnTo>
                  <a:pt x="1818" y="351"/>
                </a:lnTo>
                <a:lnTo>
                  <a:pt x="1818" y="303"/>
                </a:lnTo>
                <a:lnTo>
                  <a:pt x="1865" y="303"/>
                </a:lnTo>
                <a:lnTo>
                  <a:pt x="1865" y="351"/>
                </a:lnTo>
                <a:close/>
                <a:moveTo>
                  <a:pt x="1335" y="351"/>
                </a:moveTo>
                <a:lnTo>
                  <a:pt x="1288" y="351"/>
                </a:lnTo>
                <a:lnTo>
                  <a:pt x="1288" y="303"/>
                </a:lnTo>
                <a:lnTo>
                  <a:pt x="1335" y="303"/>
                </a:lnTo>
                <a:lnTo>
                  <a:pt x="1335" y="351"/>
                </a:lnTo>
                <a:close/>
                <a:moveTo>
                  <a:pt x="1259" y="351"/>
                </a:moveTo>
                <a:lnTo>
                  <a:pt x="1212" y="351"/>
                </a:lnTo>
                <a:lnTo>
                  <a:pt x="1212" y="303"/>
                </a:lnTo>
                <a:lnTo>
                  <a:pt x="1259" y="303"/>
                </a:lnTo>
                <a:lnTo>
                  <a:pt x="1259" y="351"/>
                </a:lnTo>
                <a:close/>
                <a:moveTo>
                  <a:pt x="1184" y="351"/>
                </a:moveTo>
                <a:lnTo>
                  <a:pt x="1136" y="351"/>
                </a:lnTo>
                <a:lnTo>
                  <a:pt x="1136" y="303"/>
                </a:lnTo>
                <a:lnTo>
                  <a:pt x="1184" y="303"/>
                </a:lnTo>
                <a:lnTo>
                  <a:pt x="1184" y="351"/>
                </a:lnTo>
                <a:close/>
                <a:moveTo>
                  <a:pt x="1032" y="351"/>
                </a:moveTo>
                <a:lnTo>
                  <a:pt x="985" y="351"/>
                </a:lnTo>
                <a:lnTo>
                  <a:pt x="985" y="303"/>
                </a:lnTo>
                <a:lnTo>
                  <a:pt x="1032" y="303"/>
                </a:lnTo>
                <a:lnTo>
                  <a:pt x="1032" y="351"/>
                </a:lnTo>
                <a:close/>
                <a:moveTo>
                  <a:pt x="956" y="351"/>
                </a:moveTo>
                <a:lnTo>
                  <a:pt x="909" y="351"/>
                </a:lnTo>
                <a:lnTo>
                  <a:pt x="909" y="303"/>
                </a:lnTo>
                <a:lnTo>
                  <a:pt x="956" y="303"/>
                </a:lnTo>
                <a:lnTo>
                  <a:pt x="956" y="351"/>
                </a:lnTo>
                <a:close/>
                <a:moveTo>
                  <a:pt x="805" y="351"/>
                </a:moveTo>
                <a:lnTo>
                  <a:pt x="758" y="351"/>
                </a:lnTo>
                <a:lnTo>
                  <a:pt x="758" y="303"/>
                </a:lnTo>
                <a:lnTo>
                  <a:pt x="805" y="303"/>
                </a:lnTo>
                <a:lnTo>
                  <a:pt x="805" y="351"/>
                </a:lnTo>
                <a:close/>
                <a:moveTo>
                  <a:pt x="729" y="351"/>
                </a:moveTo>
                <a:lnTo>
                  <a:pt x="682" y="351"/>
                </a:lnTo>
                <a:lnTo>
                  <a:pt x="682" y="303"/>
                </a:lnTo>
                <a:lnTo>
                  <a:pt x="729" y="303"/>
                </a:lnTo>
                <a:lnTo>
                  <a:pt x="729" y="351"/>
                </a:lnTo>
                <a:close/>
                <a:moveTo>
                  <a:pt x="653" y="351"/>
                </a:moveTo>
                <a:lnTo>
                  <a:pt x="606" y="351"/>
                </a:lnTo>
                <a:lnTo>
                  <a:pt x="606" y="303"/>
                </a:lnTo>
                <a:lnTo>
                  <a:pt x="653" y="303"/>
                </a:lnTo>
                <a:lnTo>
                  <a:pt x="653" y="351"/>
                </a:lnTo>
                <a:close/>
                <a:moveTo>
                  <a:pt x="578" y="351"/>
                </a:moveTo>
                <a:lnTo>
                  <a:pt x="530" y="351"/>
                </a:lnTo>
                <a:lnTo>
                  <a:pt x="530" y="303"/>
                </a:lnTo>
                <a:lnTo>
                  <a:pt x="578" y="303"/>
                </a:lnTo>
                <a:lnTo>
                  <a:pt x="578" y="351"/>
                </a:lnTo>
                <a:close/>
                <a:moveTo>
                  <a:pt x="502" y="351"/>
                </a:moveTo>
                <a:lnTo>
                  <a:pt x="455" y="351"/>
                </a:lnTo>
                <a:lnTo>
                  <a:pt x="455" y="303"/>
                </a:lnTo>
                <a:lnTo>
                  <a:pt x="502" y="303"/>
                </a:lnTo>
                <a:lnTo>
                  <a:pt x="502" y="351"/>
                </a:lnTo>
                <a:close/>
                <a:moveTo>
                  <a:pt x="426" y="351"/>
                </a:moveTo>
                <a:lnTo>
                  <a:pt x="379" y="351"/>
                </a:lnTo>
                <a:lnTo>
                  <a:pt x="379" y="303"/>
                </a:lnTo>
                <a:lnTo>
                  <a:pt x="426" y="303"/>
                </a:lnTo>
                <a:lnTo>
                  <a:pt x="426" y="351"/>
                </a:lnTo>
                <a:close/>
                <a:moveTo>
                  <a:pt x="351" y="351"/>
                </a:moveTo>
                <a:lnTo>
                  <a:pt x="303" y="351"/>
                </a:lnTo>
                <a:lnTo>
                  <a:pt x="303" y="303"/>
                </a:lnTo>
                <a:lnTo>
                  <a:pt x="351" y="303"/>
                </a:lnTo>
                <a:lnTo>
                  <a:pt x="351" y="351"/>
                </a:lnTo>
                <a:close/>
                <a:moveTo>
                  <a:pt x="275" y="351"/>
                </a:moveTo>
                <a:lnTo>
                  <a:pt x="227" y="351"/>
                </a:lnTo>
                <a:lnTo>
                  <a:pt x="227" y="303"/>
                </a:lnTo>
                <a:lnTo>
                  <a:pt x="275" y="303"/>
                </a:lnTo>
                <a:lnTo>
                  <a:pt x="275" y="351"/>
                </a:lnTo>
                <a:close/>
                <a:moveTo>
                  <a:pt x="199" y="351"/>
                </a:moveTo>
                <a:lnTo>
                  <a:pt x="152" y="351"/>
                </a:lnTo>
                <a:lnTo>
                  <a:pt x="152" y="303"/>
                </a:lnTo>
                <a:lnTo>
                  <a:pt x="199" y="303"/>
                </a:lnTo>
                <a:lnTo>
                  <a:pt x="199" y="351"/>
                </a:lnTo>
                <a:close/>
                <a:moveTo>
                  <a:pt x="123" y="351"/>
                </a:moveTo>
                <a:lnTo>
                  <a:pt x="76" y="351"/>
                </a:lnTo>
                <a:lnTo>
                  <a:pt x="76" y="303"/>
                </a:lnTo>
                <a:lnTo>
                  <a:pt x="123" y="303"/>
                </a:lnTo>
                <a:lnTo>
                  <a:pt x="123" y="351"/>
                </a:lnTo>
                <a:close/>
                <a:moveTo>
                  <a:pt x="48" y="351"/>
                </a:moveTo>
                <a:lnTo>
                  <a:pt x="0" y="351"/>
                </a:lnTo>
                <a:lnTo>
                  <a:pt x="0" y="303"/>
                </a:lnTo>
                <a:lnTo>
                  <a:pt x="48" y="303"/>
                </a:lnTo>
                <a:lnTo>
                  <a:pt x="48" y="351"/>
                </a:lnTo>
                <a:close/>
                <a:moveTo>
                  <a:pt x="3079" y="275"/>
                </a:moveTo>
                <a:lnTo>
                  <a:pt x="3029" y="275"/>
                </a:lnTo>
                <a:lnTo>
                  <a:pt x="3029" y="228"/>
                </a:lnTo>
                <a:lnTo>
                  <a:pt x="3079" y="228"/>
                </a:lnTo>
                <a:lnTo>
                  <a:pt x="3079" y="275"/>
                </a:lnTo>
                <a:close/>
                <a:moveTo>
                  <a:pt x="3003" y="275"/>
                </a:moveTo>
                <a:lnTo>
                  <a:pt x="2954" y="275"/>
                </a:lnTo>
                <a:lnTo>
                  <a:pt x="2954" y="228"/>
                </a:lnTo>
                <a:lnTo>
                  <a:pt x="3003" y="228"/>
                </a:lnTo>
                <a:lnTo>
                  <a:pt x="3003" y="275"/>
                </a:lnTo>
                <a:close/>
                <a:moveTo>
                  <a:pt x="2852" y="275"/>
                </a:moveTo>
                <a:lnTo>
                  <a:pt x="2802" y="275"/>
                </a:lnTo>
                <a:lnTo>
                  <a:pt x="2802" y="228"/>
                </a:lnTo>
                <a:lnTo>
                  <a:pt x="2852" y="228"/>
                </a:lnTo>
                <a:lnTo>
                  <a:pt x="2852" y="275"/>
                </a:lnTo>
                <a:close/>
                <a:moveTo>
                  <a:pt x="2776" y="275"/>
                </a:moveTo>
                <a:lnTo>
                  <a:pt x="2726" y="275"/>
                </a:lnTo>
                <a:lnTo>
                  <a:pt x="2726" y="228"/>
                </a:lnTo>
                <a:lnTo>
                  <a:pt x="2776" y="228"/>
                </a:lnTo>
                <a:lnTo>
                  <a:pt x="2776" y="275"/>
                </a:lnTo>
                <a:close/>
                <a:moveTo>
                  <a:pt x="2700" y="275"/>
                </a:moveTo>
                <a:lnTo>
                  <a:pt x="2651" y="275"/>
                </a:lnTo>
                <a:lnTo>
                  <a:pt x="2651" y="228"/>
                </a:lnTo>
                <a:lnTo>
                  <a:pt x="2700" y="228"/>
                </a:lnTo>
                <a:lnTo>
                  <a:pt x="2700" y="275"/>
                </a:lnTo>
                <a:close/>
                <a:moveTo>
                  <a:pt x="2622" y="275"/>
                </a:moveTo>
                <a:lnTo>
                  <a:pt x="2575" y="275"/>
                </a:lnTo>
                <a:lnTo>
                  <a:pt x="2575" y="228"/>
                </a:lnTo>
                <a:lnTo>
                  <a:pt x="2622" y="228"/>
                </a:lnTo>
                <a:lnTo>
                  <a:pt x="2622" y="275"/>
                </a:lnTo>
                <a:close/>
                <a:moveTo>
                  <a:pt x="2547" y="275"/>
                </a:moveTo>
                <a:lnTo>
                  <a:pt x="2499" y="275"/>
                </a:lnTo>
                <a:lnTo>
                  <a:pt x="2499" y="228"/>
                </a:lnTo>
                <a:lnTo>
                  <a:pt x="2547" y="228"/>
                </a:lnTo>
                <a:lnTo>
                  <a:pt x="2547" y="275"/>
                </a:lnTo>
                <a:close/>
                <a:moveTo>
                  <a:pt x="2471" y="275"/>
                </a:moveTo>
                <a:lnTo>
                  <a:pt x="2424" y="275"/>
                </a:lnTo>
                <a:lnTo>
                  <a:pt x="2424" y="228"/>
                </a:lnTo>
                <a:lnTo>
                  <a:pt x="2471" y="228"/>
                </a:lnTo>
                <a:lnTo>
                  <a:pt x="2471" y="275"/>
                </a:lnTo>
                <a:close/>
                <a:moveTo>
                  <a:pt x="2395" y="275"/>
                </a:moveTo>
                <a:lnTo>
                  <a:pt x="2348" y="275"/>
                </a:lnTo>
                <a:lnTo>
                  <a:pt x="2348" y="228"/>
                </a:lnTo>
                <a:lnTo>
                  <a:pt x="2395" y="228"/>
                </a:lnTo>
                <a:lnTo>
                  <a:pt x="2395" y="275"/>
                </a:lnTo>
                <a:close/>
                <a:moveTo>
                  <a:pt x="2319" y="275"/>
                </a:moveTo>
                <a:lnTo>
                  <a:pt x="2272" y="275"/>
                </a:lnTo>
                <a:lnTo>
                  <a:pt x="2272" y="228"/>
                </a:lnTo>
                <a:lnTo>
                  <a:pt x="2319" y="228"/>
                </a:lnTo>
                <a:lnTo>
                  <a:pt x="2319" y="275"/>
                </a:lnTo>
                <a:close/>
                <a:moveTo>
                  <a:pt x="2168" y="275"/>
                </a:moveTo>
                <a:lnTo>
                  <a:pt x="2121" y="275"/>
                </a:lnTo>
                <a:lnTo>
                  <a:pt x="2121" y="228"/>
                </a:lnTo>
                <a:lnTo>
                  <a:pt x="2168" y="228"/>
                </a:lnTo>
                <a:lnTo>
                  <a:pt x="2168" y="275"/>
                </a:lnTo>
                <a:close/>
                <a:moveTo>
                  <a:pt x="1411" y="275"/>
                </a:moveTo>
                <a:lnTo>
                  <a:pt x="1363" y="275"/>
                </a:lnTo>
                <a:lnTo>
                  <a:pt x="1363" y="228"/>
                </a:lnTo>
                <a:lnTo>
                  <a:pt x="1411" y="228"/>
                </a:lnTo>
                <a:lnTo>
                  <a:pt x="1411" y="275"/>
                </a:lnTo>
                <a:close/>
                <a:moveTo>
                  <a:pt x="1335" y="275"/>
                </a:moveTo>
                <a:lnTo>
                  <a:pt x="1288" y="275"/>
                </a:lnTo>
                <a:lnTo>
                  <a:pt x="1288" y="228"/>
                </a:lnTo>
                <a:lnTo>
                  <a:pt x="1335" y="228"/>
                </a:lnTo>
                <a:lnTo>
                  <a:pt x="1335" y="275"/>
                </a:lnTo>
                <a:close/>
                <a:moveTo>
                  <a:pt x="1259" y="275"/>
                </a:moveTo>
                <a:lnTo>
                  <a:pt x="1212" y="275"/>
                </a:lnTo>
                <a:lnTo>
                  <a:pt x="1212" y="228"/>
                </a:lnTo>
                <a:lnTo>
                  <a:pt x="1259" y="228"/>
                </a:lnTo>
                <a:lnTo>
                  <a:pt x="1259" y="275"/>
                </a:lnTo>
                <a:close/>
                <a:moveTo>
                  <a:pt x="1184" y="275"/>
                </a:moveTo>
                <a:lnTo>
                  <a:pt x="1136" y="275"/>
                </a:lnTo>
                <a:lnTo>
                  <a:pt x="1136" y="228"/>
                </a:lnTo>
                <a:lnTo>
                  <a:pt x="1184" y="228"/>
                </a:lnTo>
                <a:lnTo>
                  <a:pt x="1184" y="275"/>
                </a:lnTo>
                <a:close/>
                <a:moveTo>
                  <a:pt x="1108" y="275"/>
                </a:moveTo>
                <a:lnTo>
                  <a:pt x="1060" y="275"/>
                </a:lnTo>
                <a:lnTo>
                  <a:pt x="1060" y="228"/>
                </a:lnTo>
                <a:lnTo>
                  <a:pt x="1108" y="228"/>
                </a:lnTo>
                <a:lnTo>
                  <a:pt x="1108" y="275"/>
                </a:lnTo>
                <a:close/>
                <a:moveTo>
                  <a:pt x="881" y="275"/>
                </a:moveTo>
                <a:lnTo>
                  <a:pt x="833" y="275"/>
                </a:lnTo>
                <a:lnTo>
                  <a:pt x="833" y="228"/>
                </a:lnTo>
                <a:lnTo>
                  <a:pt x="881" y="228"/>
                </a:lnTo>
                <a:lnTo>
                  <a:pt x="881" y="275"/>
                </a:lnTo>
                <a:close/>
                <a:moveTo>
                  <a:pt x="805" y="275"/>
                </a:moveTo>
                <a:lnTo>
                  <a:pt x="758" y="275"/>
                </a:lnTo>
                <a:lnTo>
                  <a:pt x="758" y="228"/>
                </a:lnTo>
                <a:lnTo>
                  <a:pt x="805" y="228"/>
                </a:lnTo>
                <a:lnTo>
                  <a:pt x="805" y="275"/>
                </a:lnTo>
                <a:close/>
                <a:moveTo>
                  <a:pt x="729" y="275"/>
                </a:moveTo>
                <a:lnTo>
                  <a:pt x="682" y="275"/>
                </a:lnTo>
                <a:lnTo>
                  <a:pt x="682" y="228"/>
                </a:lnTo>
                <a:lnTo>
                  <a:pt x="729" y="228"/>
                </a:lnTo>
                <a:lnTo>
                  <a:pt x="729" y="275"/>
                </a:lnTo>
                <a:close/>
                <a:moveTo>
                  <a:pt x="578" y="275"/>
                </a:moveTo>
                <a:lnTo>
                  <a:pt x="530" y="275"/>
                </a:lnTo>
                <a:lnTo>
                  <a:pt x="530" y="228"/>
                </a:lnTo>
                <a:lnTo>
                  <a:pt x="578" y="228"/>
                </a:lnTo>
                <a:lnTo>
                  <a:pt x="578" y="275"/>
                </a:lnTo>
                <a:close/>
                <a:moveTo>
                  <a:pt x="502" y="275"/>
                </a:moveTo>
                <a:lnTo>
                  <a:pt x="455" y="275"/>
                </a:lnTo>
                <a:lnTo>
                  <a:pt x="455" y="228"/>
                </a:lnTo>
                <a:lnTo>
                  <a:pt x="502" y="228"/>
                </a:lnTo>
                <a:lnTo>
                  <a:pt x="502" y="275"/>
                </a:lnTo>
                <a:close/>
                <a:moveTo>
                  <a:pt x="426" y="275"/>
                </a:moveTo>
                <a:lnTo>
                  <a:pt x="379" y="275"/>
                </a:lnTo>
                <a:lnTo>
                  <a:pt x="379" y="228"/>
                </a:lnTo>
                <a:lnTo>
                  <a:pt x="426" y="228"/>
                </a:lnTo>
                <a:lnTo>
                  <a:pt x="426" y="275"/>
                </a:lnTo>
                <a:close/>
                <a:moveTo>
                  <a:pt x="123" y="275"/>
                </a:moveTo>
                <a:lnTo>
                  <a:pt x="76" y="275"/>
                </a:lnTo>
                <a:lnTo>
                  <a:pt x="76" y="228"/>
                </a:lnTo>
                <a:lnTo>
                  <a:pt x="123" y="228"/>
                </a:lnTo>
                <a:lnTo>
                  <a:pt x="123" y="275"/>
                </a:lnTo>
                <a:close/>
                <a:moveTo>
                  <a:pt x="3003" y="199"/>
                </a:moveTo>
                <a:lnTo>
                  <a:pt x="2954" y="199"/>
                </a:lnTo>
                <a:lnTo>
                  <a:pt x="2954" y="152"/>
                </a:lnTo>
                <a:lnTo>
                  <a:pt x="3003" y="152"/>
                </a:lnTo>
                <a:lnTo>
                  <a:pt x="3003" y="199"/>
                </a:lnTo>
                <a:close/>
                <a:moveTo>
                  <a:pt x="2700" y="199"/>
                </a:moveTo>
                <a:lnTo>
                  <a:pt x="2651" y="199"/>
                </a:lnTo>
                <a:lnTo>
                  <a:pt x="2651" y="152"/>
                </a:lnTo>
                <a:lnTo>
                  <a:pt x="2700" y="152"/>
                </a:lnTo>
                <a:lnTo>
                  <a:pt x="2700" y="199"/>
                </a:lnTo>
                <a:close/>
                <a:moveTo>
                  <a:pt x="2622" y="199"/>
                </a:moveTo>
                <a:lnTo>
                  <a:pt x="2575" y="199"/>
                </a:lnTo>
                <a:lnTo>
                  <a:pt x="2575" y="152"/>
                </a:lnTo>
                <a:lnTo>
                  <a:pt x="2622" y="152"/>
                </a:lnTo>
                <a:lnTo>
                  <a:pt x="2622" y="199"/>
                </a:lnTo>
                <a:close/>
                <a:moveTo>
                  <a:pt x="2547" y="199"/>
                </a:moveTo>
                <a:lnTo>
                  <a:pt x="2499" y="199"/>
                </a:lnTo>
                <a:lnTo>
                  <a:pt x="2499" y="152"/>
                </a:lnTo>
                <a:lnTo>
                  <a:pt x="2547" y="152"/>
                </a:lnTo>
                <a:lnTo>
                  <a:pt x="2547" y="199"/>
                </a:lnTo>
                <a:close/>
                <a:moveTo>
                  <a:pt x="2244" y="199"/>
                </a:moveTo>
                <a:lnTo>
                  <a:pt x="2196" y="199"/>
                </a:lnTo>
                <a:lnTo>
                  <a:pt x="2196" y="152"/>
                </a:lnTo>
                <a:lnTo>
                  <a:pt x="2244" y="152"/>
                </a:lnTo>
                <a:lnTo>
                  <a:pt x="2244" y="199"/>
                </a:lnTo>
                <a:close/>
                <a:moveTo>
                  <a:pt x="1865" y="199"/>
                </a:moveTo>
                <a:lnTo>
                  <a:pt x="1818" y="199"/>
                </a:lnTo>
                <a:lnTo>
                  <a:pt x="1818" y="152"/>
                </a:lnTo>
                <a:lnTo>
                  <a:pt x="1865" y="152"/>
                </a:lnTo>
                <a:lnTo>
                  <a:pt x="1865" y="199"/>
                </a:lnTo>
                <a:close/>
                <a:moveTo>
                  <a:pt x="1411" y="199"/>
                </a:moveTo>
                <a:lnTo>
                  <a:pt x="1363" y="199"/>
                </a:lnTo>
                <a:lnTo>
                  <a:pt x="1363" y="152"/>
                </a:lnTo>
                <a:lnTo>
                  <a:pt x="1411" y="152"/>
                </a:lnTo>
                <a:lnTo>
                  <a:pt x="1411" y="199"/>
                </a:lnTo>
                <a:close/>
                <a:moveTo>
                  <a:pt x="1335" y="199"/>
                </a:moveTo>
                <a:lnTo>
                  <a:pt x="1288" y="199"/>
                </a:lnTo>
                <a:lnTo>
                  <a:pt x="1288" y="152"/>
                </a:lnTo>
                <a:lnTo>
                  <a:pt x="1335" y="152"/>
                </a:lnTo>
                <a:lnTo>
                  <a:pt x="1335" y="199"/>
                </a:lnTo>
                <a:close/>
                <a:moveTo>
                  <a:pt x="1259" y="199"/>
                </a:moveTo>
                <a:lnTo>
                  <a:pt x="1212" y="199"/>
                </a:lnTo>
                <a:lnTo>
                  <a:pt x="1212" y="152"/>
                </a:lnTo>
                <a:lnTo>
                  <a:pt x="1259" y="152"/>
                </a:lnTo>
                <a:lnTo>
                  <a:pt x="1259" y="199"/>
                </a:lnTo>
                <a:close/>
                <a:moveTo>
                  <a:pt x="1184" y="199"/>
                </a:moveTo>
                <a:lnTo>
                  <a:pt x="1136" y="199"/>
                </a:lnTo>
                <a:lnTo>
                  <a:pt x="1136" y="152"/>
                </a:lnTo>
                <a:lnTo>
                  <a:pt x="1184" y="152"/>
                </a:lnTo>
                <a:lnTo>
                  <a:pt x="1184" y="199"/>
                </a:lnTo>
                <a:close/>
                <a:moveTo>
                  <a:pt x="1108" y="199"/>
                </a:moveTo>
                <a:lnTo>
                  <a:pt x="1060" y="199"/>
                </a:lnTo>
                <a:lnTo>
                  <a:pt x="1060" y="152"/>
                </a:lnTo>
                <a:lnTo>
                  <a:pt x="1108" y="152"/>
                </a:lnTo>
                <a:lnTo>
                  <a:pt x="1108" y="199"/>
                </a:lnTo>
                <a:close/>
                <a:moveTo>
                  <a:pt x="1032" y="199"/>
                </a:moveTo>
                <a:lnTo>
                  <a:pt x="985" y="199"/>
                </a:lnTo>
                <a:lnTo>
                  <a:pt x="985" y="152"/>
                </a:lnTo>
                <a:lnTo>
                  <a:pt x="1032" y="152"/>
                </a:lnTo>
                <a:lnTo>
                  <a:pt x="1032" y="199"/>
                </a:lnTo>
                <a:close/>
                <a:moveTo>
                  <a:pt x="805" y="199"/>
                </a:moveTo>
                <a:lnTo>
                  <a:pt x="758" y="199"/>
                </a:lnTo>
                <a:lnTo>
                  <a:pt x="758" y="152"/>
                </a:lnTo>
                <a:lnTo>
                  <a:pt x="805" y="152"/>
                </a:lnTo>
                <a:lnTo>
                  <a:pt x="805" y="199"/>
                </a:lnTo>
                <a:close/>
                <a:moveTo>
                  <a:pt x="729" y="199"/>
                </a:moveTo>
                <a:lnTo>
                  <a:pt x="682" y="199"/>
                </a:lnTo>
                <a:lnTo>
                  <a:pt x="682" y="152"/>
                </a:lnTo>
                <a:lnTo>
                  <a:pt x="729" y="152"/>
                </a:lnTo>
                <a:lnTo>
                  <a:pt x="729" y="199"/>
                </a:lnTo>
                <a:close/>
                <a:moveTo>
                  <a:pt x="653" y="199"/>
                </a:moveTo>
                <a:lnTo>
                  <a:pt x="606" y="199"/>
                </a:lnTo>
                <a:lnTo>
                  <a:pt x="606" y="152"/>
                </a:lnTo>
                <a:lnTo>
                  <a:pt x="653" y="152"/>
                </a:lnTo>
                <a:lnTo>
                  <a:pt x="653" y="199"/>
                </a:lnTo>
                <a:close/>
                <a:moveTo>
                  <a:pt x="578" y="199"/>
                </a:moveTo>
                <a:lnTo>
                  <a:pt x="530" y="199"/>
                </a:lnTo>
                <a:lnTo>
                  <a:pt x="530" y="152"/>
                </a:lnTo>
                <a:lnTo>
                  <a:pt x="578" y="152"/>
                </a:lnTo>
                <a:lnTo>
                  <a:pt x="578" y="199"/>
                </a:lnTo>
                <a:close/>
                <a:moveTo>
                  <a:pt x="502" y="199"/>
                </a:moveTo>
                <a:lnTo>
                  <a:pt x="455" y="199"/>
                </a:lnTo>
                <a:lnTo>
                  <a:pt x="455" y="152"/>
                </a:lnTo>
                <a:lnTo>
                  <a:pt x="502" y="152"/>
                </a:lnTo>
                <a:lnTo>
                  <a:pt x="502" y="199"/>
                </a:lnTo>
                <a:close/>
                <a:moveTo>
                  <a:pt x="2622" y="123"/>
                </a:moveTo>
                <a:lnTo>
                  <a:pt x="2575" y="123"/>
                </a:lnTo>
                <a:lnTo>
                  <a:pt x="2575" y="76"/>
                </a:lnTo>
                <a:lnTo>
                  <a:pt x="2622" y="76"/>
                </a:lnTo>
                <a:lnTo>
                  <a:pt x="2622" y="123"/>
                </a:lnTo>
                <a:close/>
                <a:moveTo>
                  <a:pt x="1865" y="123"/>
                </a:moveTo>
                <a:lnTo>
                  <a:pt x="1818" y="123"/>
                </a:lnTo>
                <a:lnTo>
                  <a:pt x="1818" y="76"/>
                </a:lnTo>
                <a:lnTo>
                  <a:pt x="1865" y="76"/>
                </a:lnTo>
                <a:lnTo>
                  <a:pt x="1865" y="123"/>
                </a:lnTo>
                <a:close/>
                <a:moveTo>
                  <a:pt x="1789" y="123"/>
                </a:moveTo>
                <a:lnTo>
                  <a:pt x="1742" y="123"/>
                </a:lnTo>
                <a:lnTo>
                  <a:pt x="1742" y="76"/>
                </a:lnTo>
                <a:lnTo>
                  <a:pt x="1789" y="76"/>
                </a:lnTo>
                <a:lnTo>
                  <a:pt x="1789" y="123"/>
                </a:lnTo>
                <a:close/>
                <a:moveTo>
                  <a:pt x="1411" y="123"/>
                </a:moveTo>
                <a:lnTo>
                  <a:pt x="1363" y="123"/>
                </a:lnTo>
                <a:lnTo>
                  <a:pt x="1363" y="76"/>
                </a:lnTo>
                <a:lnTo>
                  <a:pt x="1411" y="76"/>
                </a:lnTo>
                <a:lnTo>
                  <a:pt x="1411" y="123"/>
                </a:lnTo>
                <a:close/>
                <a:moveTo>
                  <a:pt x="1335" y="123"/>
                </a:moveTo>
                <a:lnTo>
                  <a:pt x="1288" y="123"/>
                </a:lnTo>
                <a:lnTo>
                  <a:pt x="1288" y="76"/>
                </a:lnTo>
                <a:lnTo>
                  <a:pt x="1335" y="76"/>
                </a:lnTo>
                <a:lnTo>
                  <a:pt x="1335" y="123"/>
                </a:lnTo>
                <a:close/>
                <a:moveTo>
                  <a:pt x="1259" y="123"/>
                </a:moveTo>
                <a:lnTo>
                  <a:pt x="1212" y="123"/>
                </a:lnTo>
                <a:lnTo>
                  <a:pt x="1212" y="76"/>
                </a:lnTo>
                <a:lnTo>
                  <a:pt x="1259" y="76"/>
                </a:lnTo>
                <a:lnTo>
                  <a:pt x="1259" y="123"/>
                </a:lnTo>
                <a:close/>
                <a:moveTo>
                  <a:pt x="1184" y="123"/>
                </a:moveTo>
                <a:lnTo>
                  <a:pt x="1136" y="123"/>
                </a:lnTo>
                <a:lnTo>
                  <a:pt x="1136" y="76"/>
                </a:lnTo>
                <a:lnTo>
                  <a:pt x="1184" y="76"/>
                </a:lnTo>
                <a:lnTo>
                  <a:pt x="1184" y="123"/>
                </a:lnTo>
                <a:close/>
                <a:moveTo>
                  <a:pt x="1108" y="123"/>
                </a:moveTo>
                <a:lnTo>
                  <a:pt x="1060" y="123"/>
                </a:lnTo>
                <a:lnTo>
                  <a:pt x="1060" y="76"/>
                </a:lnTo>
                <a:lnTo>
                  <a:pt x="1108" y="76"/>
                </a:lnTo>
                <a:lnTo>
                  <a:pt x="1108" y="123"/>
                </a:lnTo>
                <a:close/>
                <a:moveTo>
                  <a:pt x="1032" y="123"/>
                </a:moveTo>
                <a:lnTo>
                  <a:pt x="985" y="123"/>
                </a:lnTo>
                <a:lnTo>
                  <a:pt x="985" y="76"/>
                </a:lnTo>
                <a:lnTo>
                  <a:pt x="1032" y="76"/>
                </a:lnTo>
                <a:lnTo>
                  <a:pt x="1032" y="123"/>
                </a:lnTo>
                <a:close/>
                <a:moveTo>
                  <a:pt x="881" y="123"/>
                </a:moveTo>
                <a:lnTo>
                  <a:pt x="833" y="123"/>
                </a:lnTo>
                <a:lnTo>
                  <a:pt x="833" y="76"/>
                </a:lnTo>
                <a:lnTo>
                  <a:pt x="881" y="76"/>
                </a:lnTo>
                <a:lnTo>
                  <a:pt x="881" y="123"/>
                </a:lnTo>
                <a:close/>
                <a:moveTo>
                  <a:pt x="805" y="123"/>
                </a:moveTo>
                <a:lnTo>
                  <a:pt x="758" y="123"/>
                </a:lnTo>
                <a:lnTo>
                  <a:pt x="758" y="76"/>
                </a:lnTo>
                <a:lnTo>
                  <a:pt x="805" y="76"/>
                </a:lnTo>
                <a:lnTo>
                  <a:pt x="805" y="123"/>
                </a:lnTo>
                <a:close/>
                <a:moveTo>
                  <a:pt x="729" y="123"/>
                </a:moveTo>
                <a:lnTo>
                  <a:pt x="682" y="123"/>
                </a:lnTo>
                <a:lnTo>
                  <a:pt x="682" y="76"/>
                </a:lnTo>
                <a:lnTo>
                  <a:pt x="729" y="76"/>
                </a:lnTo>
                <a:lnTo>
                  <a:pt x="729" y="123"/>
                </a:lnTo>
                <a:close/>
                <a:moveTo>
                  <a:pt x="578" y="123"/>
                </a:moveTo>
                <a:lnTo>
                  <a:pt x="530" y="123"/>
                </a:lnTo>
                <a:lnTo>
                  <a:pt x="530" y="76"/>
                </a:lnTo>
                <a:lnTo>
                  <a:pt x="578" y="76"/>
                </a:lnTo>
                <a:lnTo>
                  <a:pt x="578" y="123"/>
                </a:lnTo>
                <a:close/>
                <a:moveTo>
                  <a:pt x="2547" y="48"/>
                </a:moveTo>
                <a:lnTo>
                  <a:pt x="2499" y="48"/>
                </a:lnTo>
                <a:lnTo>
                  <a:pt x="2499" y="0"/>
                </a:lnTo>
                <a:lnTo>
                  <a:pt x="2547" y="0"/>
                </a:lnTo>
                <a:lnTo>
                  <a:pt x="2547" y="48"/>
                </a:lnTo>
                <a:close/>
                <a:moveTo>
                  <a:pt x="2244" y="48"/>
                </a:moveTo>
                <a:lnTo>
                  <a:pt x="2196" y="48"/>
                </a:lnTo>
                <a:lnTo>
                  <a:pt x="2196" y="0"/>
                </a:lnTo>
                <a:lnTo>
                  <a:pt x="2244" y="0"/>
                </a:lnTo>
                <a:lnTo>
                  <a:pt x="2244" y="48"/>
                </a:lnTo>
                <a:close/>
                <a:moveTo>
                  <a:pt x="2168" y="48"/>
                </a:moveTo>
                <a:lnTo>
                  <a:pt x="2121" y="48"/>
                </a:lnTo>
                <a:lnTo>
                  <a:pt x="2121" y="0"/>
                </a:lnTo>
                <a:lnTo>
                  <a:pt x="2168" y="0"/>
                </a:lnTo>
                <a:lnTo>
                  <a:pt x="2168" y="48"/>
                </a:lnTo>
                <a:close/>
                <a:moveTo>
                  <a:pt x="1335" y="48"/>
                </a:moveTo>
                <a:lnTo>
                  <a:pt x="1288" y="48"/>
                </a:lnTo>
                <a:lnTo>
                  <a:pt x="1288" y="0"/>
                </a:lnTo>
                <a:lnTo>
                  <a:pt x="1335" y="0"/>
                </a:lnTo>
                <a:lnTo>
                  <a:pt x="1335" y="48"/>
                </a:lnTo>
                <a:close/>
                <a:moveTo>
                  <a:pt x="1259" y="48"/>
                </a:moveTo>
                <a:lnTo>
                  <a:pt x="1212" y="48"/>
                </a:lnTo>
                <a:lnTo>
                  <a:pt x="1212" y="0"/>
                </a:lnTo>
                <a:lnTo>
                  <a:pt x="1259" y="0"/>
                </a:lnTo>
                <a:lnTo>
                  <a:pt x="1259" y="48"/>
                </a:lnTo>
                <a:close/>
                <a:moveTo>
                  <a:pt x="1184" y="48"/>
                </a:moveTo>
                <a:lnTo>
                  <a:pt x="1136" y="48"/>
                </a:lnTo>
                <a:lnTo>
                  <a:pt x="1136" y="0"/>
                </a:lnTo>
                <a:lnTo>
                  <a:pt x="1184" y="0"/>
                </a:lnTo>
                <a:lnTo>
                  <a:pt x="1184" y="48"/>
                </a:lnTo>
                <a:close/>
                <a:moveTo>
                  <a:pt x="1032" y="48"/>
                </a:moveTo>
                <a:lnTo>
                  <a:pt x="985" y="48"/>
                </a:lnTo>
                <a:lnTo>
                  <a:pt x="985" y="0"/>
                </a:lnTo>
                <a:lnTo>
                  <a:pt x="1032" y="0"/>
                </a:lnTo>
                <a:lnTo>
                  <a:pt x="1032" y="48"/>
                </a:lnTo>
                <a:close/>
                <a:moveTo>
                  <a:pt x="956" y="48"/>
                </a:moveTo>
                <a:lnTo>
                  <a:pt x="909" y="48"/>
                </a:lnTo>
                <a:lnTo>
                  <a:pt x="909" y="0"/>
                </a:lnTo>
                <a:lnTo>
                  <a:pt x="956" y="0"/>
                </a:lnTo>
                <a:lnTo>
                  <a:pt x="956" y="48"/>
                </a:lnTo>
                <a:close/>
                <a:moveTo>
                  <a:pt x="881" y="48"/>
                </a:moveTo>
                <a:lnTo>
                  <a:pt x="833" y="48"/>
                </a:lnTo>
                <a:lnTo>
                  <a:pt x="833" y="0"/>
                </a:lnTo>
                <a:lnTo>
                  <a:pt x="881" y="0"/>
                </a:lnTo>
                <a:lnTo>
                  <a:pt x="881" y="48"/>
                </a:lnTo>
                <a:close/>
                <a:moveTo>
                  <a:pt x="805" y="48"/>
                </a:moveTo>
                <a:lnTo>
                  <a:pt x="758" y="48"/>
                </a:lnTo>
                <a:lnTo>
                  <a:pt x="758" y="0"/>
                </a:lnTo>
                <a:lnTo>
                  <a:pt x="805" y="0"/>
                </a:lnTo>
                <a:lnTo>
                  <a:pt x="805" y="48"/>
                </a:lnTo>
                <a:close/>
              </a:path>
            </a:pathLst>
          </a:custGeom>
          <a:solidFill>
            <a:srgbClr val="FFC000">
              <a:alpha val="20000"/>
            </a:srgbClr>
          </a:solidFill>
          <a:ln>
            <a:noFill/>
          </a:ln>
        </p:spPr>
        <p:txBody>
          <a:bodyPr/>
          <a:lstStyle/>
          <a:p>
            <a:endParaRPr lang="zh-CN" altLang="en-US"/>
          </a:p>
        </p:txBody>
      </p:sp>
      <p:sp>
        <p:nvSpPr>
          <p:cNvPr id="3" name="矩形 2"/>
          <p:cNvSpPr/>
          <p:nvPr/>
        </p:nvSpPr>
        <p:spPr>
          <a:xfrm>
            <a:off x="607895" y="5884118"/>
            <a:ext cx="579729" cy="432048"/>
          </a:xfrm>
          <a:prstGeom prst="rect">
            <a:avLst/>
          </a:prstGeom>
          <a:solidFill>
            <a:srgbClr val="D43E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382318" y="5868652"/>
            <a:ext cx="579729" cy="432048"/>
          </a:xfrm>
          <a:prstGeom prst="rect">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031945" y="5860257"/>
            <a:ext cx="579729" cy="432048"/>
          </a:xfrm>
          <a:prstGeom prst="rect">
            <a:avLst/>
          </a:prstGeom>
          <a:solidFill>
            <a:srgbClr val="00A1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681572" y="5860257"/>
            <a:ext cx="579729" cy="432048"/>
          </a:xfrm>
          <a:prstGeom prst="rect">
            <a:avLst/>
          </a:prstGeom>
          <a:solidFill>
            <a:srgbClr val="F1B6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318135" y="5860257"/>
            <a:ext cx="579729" cy="432048"/>
          </a:xfrm>
          <a:prstGeom prst="rect">
            <a:avLst/>
          </a:prstGeom>
          <a:solidFill>
            <a:srgbClr val="B818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flipV="1">
            <a:off x="-16446" y="371440"/>
            <a:ext cx="3580334" cy="1"/>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580112" y="371440"/>
            <a:ext cx="3547442"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46"/>
          <p:cNvSpPr txBox="1"/>
          <p:nvPr/>
        </p:nvSpPr>
        <p:spPr>
          <a:xfrm>
            <a:off x="3598168" y="158146"/>
            <a:ext cx="1981944" cy="400110"/>
          </a:xfrm>
          <a:prstGeom prst="rect">
            <a:avLst/>
          </a:prstGeom>
          <a:noFill/>
        </p:spPr>
        <p:txBody>
          <a:bodyPr wrap="square" rtlCol="0">
            <a:spAutoFit/>
          </a:bodyPr>
          <a:lstStyle/>
          <a:p>
            <a:pPr algn="ctr"/>
            <a:r>
              <a:rPr lang="zh-CN" altLang="en-US" sz="2000" b="1" dirty="0" smtClean="0">
                <a:solidFill>
                  <a:schemeClr val="bg1">
                    <a:lumMod val="50000"/>
                  </a:schemeClr>
                </a:solidFill>
              </a:rPr>
              <a:t>四种解决方案</a:t>
            </a:r>
            <a:endParaRPr lang="zh-CN" altLang="en-US" sz="2000" b="1" dirty="0">
              <a:solidFill>
                <a:schemeClr val="bg1">
                  <a:lumMod val="50000"/>
                </a:schemeClr>
              </a:solidFill>
            </a:endParaRPr>
          </a:p>
        </p:txBody>
      </p:sp>
      <p:sp>
        <p:nvSpPr>
          <p:cNvPr id="11" name="Freeform 7"/>
          <p:cNvSpPr/>
          <p:nvPr/>
        </p:nvSpPr>
        <p:spPr>
          <a:xfrm>
            <a:off x="0" y="1990649"/>
            <a:ext cx="6038850" cy="1225494"/>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 fmla="*/ 0 w 6038850"/>
              <a:gd name="connsiteY0" fmla="*/ 299838 h 1304686"/>
              <a:gd name="connsiteX1" fmla="*/ 2705100 w 6038850"/>
              <a:gd name="connsiteY1" fmla="*/ 52188 h 1304686"/>
              <a:gd name="connsiteX2" fmla="*/ 5619750 w 6038850"/>
              <a:gd name="connsiteY2" fmla="*/ 1195188 h 1304686"/>
              <a:gd name="connsiteX3" fmla="*/ 6038850 w 6038850"/>
              <a:gd name="connsiteY3" fmla="*/ 1176138 h 1304686"/>
              <a:gd name="connsiteX0" fmla="*/ 0 w 6038850"/>
              <a:gd name="connsiteY0" fmla="*/ 287550 h 1218694"/>
              <a:gd name="connsiteX1" fmla="*/ 2705100 w 6038850"/>
              <a:gd name="connsiteY1" fmla="*/ 39900 h 1218694"/>
              <a:gd name="connsiteX2" fmla="*/ 4832350 w 6038850"/>
              <a:gd name="connsiteY2" fmla="*/ 1005100 h 1218694"/>
              <a:gd name="connsiteX3" fmla="*/ 6038850 w 6038850"/>
              <a:gd name="connsiteY3" fmla="*/ 1163850 h 1218694"/>
              <a:gd name="connsiteX0" fmla="*/ 0 w 6038850"/>
              <a:gd name="connsiteY0" fmla="*/ 287550 h 1225494"/>
              <a:gd name="connsiteX1" fmla="*/ 2705100 w 6038850"/>
              <a:gd name="connsiteY1" fmla="*/ 39900 h 1225494"/>
              <a:gd name="connsiteX2" fmla="*/ 4832350 w 6038850"/>
              <a:gd name="connsiteY2" fmla="*/ 1005100 h 1225494"/>
              <a:gd name="connsiteX3" fmla="*/ 6038850 w 6038850"/>
              <a:gd name="connsiteY3" fmla="*/ 1163850 h 1225494"/>
            </a:gdLst>
            <a:ahLst/>
            <a:cxnLst>
              <a:cxn ang="0">
                <a:pos x="connsiteX0" y="connsiteY0"/>
              </a:cxn>
              <a:cxn ang="0">
                <a:pos x="connsiteX1" y="connsiteY1"/>
              </a:cxn>
              <a:cxn ang="0">
                <a:pos x="connsiteX2" y="connsiteY2"/>
              </a:cxn>
              <a:cxn ang="0">
                <a:pos x="connsiteX3" y="connsiteY3"/>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12700" cmpd="sng">
            <a:solidFill>
              <a:schemeClr val="accent3">
                <a:lumMod val="50000"/>
              </a:schemeClr>
            </a:solidFill>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latin typeface="+mj-ea"/>
              <a:ea typeface="+mj-ea"/>
            </a:endParaRPr>
          </a:p>
        </p:txBody>
      </p:sp>
      <p:grpSp>
        <p:nvGrpSpPr>
          <p:cNvPr id="12" name="组合 11"/>
          <p:cNvGrpSpPr/>
          <p:nvPr/>
        </p:nvGrpSpPr>
        <p:grpSpPr>
          <a:xfrm>
            <a:off x="6054436" y="2410035"/>
            <a:ext cx="849821" cy="635481"/>
            <a:chOff x="6054436" y="2405136"/>
            <a:chExt cx="849821" cy="635481"/>
          </a:xfrm>
          <a:effectLst>
            <a:outerShdw blurRad="50800" dist="38100" dir="5400000" algn="t" rotWithShape="0">
              <a:prstClr val="black">
                <a:alpha val="40000"/>
              </a:prstClr>
            </a:outerShdw>
          </a:effectLst>
        </p:grpSpPr>
        <p:sp>
          <p:nvSpPr>
            <p:cNvPr id="13" name="Freeform 133"/>
            <p:cNvSpPr>
              <a:spLocks/>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mj-ea"/>
                <a:ea typeface="+mj-ea"/>
              </a:endParaRPr>
            </a:p>
          </p:txBody>
        </p:sp>
        <p:sp>
          <p:nvSpPr>
            <p:cNvPr id="14" name="Freeform 134"/>
            <p:cNvSpPr>
              <a:spLocks/>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mj-ea"/>
                <a:ea typeface="+mj-ea"/>
              </a:endParaRPr>
            </a:p>
          </p:txBody>
        </p:sp>
        <p:sp>
          <p:nvSpPr>
            <p:cNvPr id="15" name="Freeform 135"/>
            <p:cNvSpPr>
              <a:spLocks/>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mj-ea"/>
                <a:ea typeface="+mj-ea"/>
              </a:endParaRPr>
            </a:p>
          </p:txBody>
        </p:sp>
        <p:sp>
          <p:nvSpPr>
            <p:cNvPr id="16" name="Freeform 107"/>
            <p:cNvSpPr>
              <a:spLocks/>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288 w 10000"/>
                <a:gd name="connsiteY10" fmla="*/ 8384 h 10000"/>
                <a:gd name="connsiteX11" fmla="*/ 3910 w 10000"/>
                <a:gd name="connsiteY11" fmla="*/ 6283 h 10000"/>
                <a:gd name="connsiteX12" fmla="*/ 3910 w 10000"/>
                <a:gd name="connsiteY12" fmla="*/ 6263 h 10000"/>
                <a:gd name="connsiteX13" fmla="*/ 1346 w 10000"/>
                <a:gd name="connsiteY13" fmla="*/ 5333 h 10000"/>
                <a:gd name="connsiteX14" fmla="*/ 0 w 10000"/>
                <a:gd name="connsiteY14" fmla="*/ 3172 h 10000"/>
                <a:gd name="connsiteX15" fmla="*/ 5000 w 10000"/>
                <a:gd name="connsiteY15" fmla="*/ 0 h 10000"/>
                <a:gd name="connsiteX0" fmla="*/ 5000 w 10000"/>
                <a:gd name="connsiteY0" fmla="*/ 0 h 10086"/>
                <a:gd name="connsiteX1" fmla="*/ 10000 w 10000"/>
                <a:gd name="connsiteY1" fmla="*/ 3212 h 10086"/>
                <a:gd name="connsiteX2" fmla="*/ 10000 w 10000"/>
                <a:gd name="connsiteY2" fmla="*/ 3293 h 10086"/>
                <a:gd name="connsiteX3" fmla="*/ 10000 w 10000"/>
                <a:gd name="connsiteY3" fmla="*/ 3293 h 10086"/>
                <a:gd name="connsiteX4" fmla="*/ 6795 w 10000"/>
                <a:gd name="connsiteY4" fmla="*/ 9697 h 10086"/>
                <a:gd name="connsiteX5" fmla="*/ 6635 w 10000"/>
                <a:gd name="connsiteY5" fmla="*/ 9818 h 10086"/>
                <a:gd name="connsiteX6" fmla="*/ 6635 w 10000"/>
                <a:gd name="connsiteY6" fmla="*/ 9818 h 10086"/>
                <a:gd name="connsiteX7" fmla="*/ 6635 w 10000"/>
                <a:gd name="connsiteY7" fmla="*/ 9818 h 10086"/>
                <a:gd name="connsiteX8" fmla="*/ 5897 w 10000"/>
                <a:gd name="connsiteY8" fmla="*/ 10000 h 10086"/>
                <a:gd name="connsiteX9" fmla="*/ 5288 w 10000"/>
                <a:gd name="connsiteY9" fmla="*/ 8384 h 10086"/>
                <a:gd name="connsiteX10" fmla="*/ 3910 w 10000"/>
                <a:gd name="connsiteY10" fmla="*/ 6283 h 10086"/>
                <a:gd name="connsiteX11" fmla="*/ 3910 w 10000"/>
                <a:gd name="connsiteY11" fmla="*/ 6263 h 10086"/>
                <a:gd name="connsiteX12" fmla="*/ 1346 w 10000"/>
                <a:gd name="connsiteY12" fmla="*/ 5333 h 10086"/>
                <a:gd name="connsiteX13" fmla="*/ 0 w 10000"/>
                <a:gd name="connsiteY13" fmla="*/ 3172 h 10086"/>
                <a:gd name="connsiteX14" fmla="*/ 5000 w 10000"/>
                <a:gd name="connsiteY14"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endParaRPr lang="en-US" dirty="0">
                <a:latin typeface="+mj-ea"/>
                <a:ea typeface="+mj-ea"/>
              </a:endParaRPr>
            </a:p>
          </p:txBody>
        </p:sp>
        <p:sp>
          <p:nvSpPr>
            <p:cNvPr id="17" name="Freeform 107"/>
            <p:cNvSpPr>
              <a:spLocks/>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288 w 10000"/>
                <a:gd name="connsiteY10" fmla="*/ 8384 h 10000"/>
                <a:gd name="connsiteX11" fmla="*/ 3910 w 10000"/>
                <a:gd name="connsiteY11" fmla="*/ 6283 h 10000"/>
                <a:gd name="connsiteX12" fmla="*/ 3910 w 10000"/>
                <a:gd name="connsiteY12" fmla="*/ 6263 h 10000"/>
                <a:gd name="connsiteX13" fmla="*/ 1346 w 10000"/>
                <a:gd name="connsiteY13" fmla="*/ 5333 h 10000"/>
                <a:gd name="connsiteX14" fmla="*/ 0 w 10000"/>
                <a:gd name="connsiteY14" fmla="*/ 3172 h 10000"/>
                <a:gd name="connsiteX15" fmla="*/ 5000 w 10000"/>
                <a:gd name="connsiteY15" fmla="*/ 0 h 10000"/>
                <a:gd name="connsiteX0" fmla="*/ 5000 w 10000"/>
                <a:gd name="connsiteY0" fmla="*/ 0 h 10086"/>
                <a:gd name="connsiteX1" fmla="*/ 10000 w 10000"/>
                <a:gd name="connsiteY1" fmla="*/ 3212 h 10086"/>
                <a:gd name="connsiteX2" fmla="*/ 10000 w 10000"/>
                <a:gd name="connsiteY2" fmla="*/ 3293 h 10086"/>
                <a:gd name="connsiteX3" fmla="*/ 10000 w 10000"/>
                <a:gd name="connsiteY3" fmla="*/ 3293 h 10086"/>
                <a:gd name="connsiteX4" fmla="*/ 6795 w 10000"/>
                <a:gd name="connsiteY4" fmla="*/ 9697 h 10086"/>
                <a:gd name="connsiteX5" fmla="*/ 6635 w 10000"/>
                <a:gd name="connsiteY5" fmla="*/ 9818 h 10086"/>
                <a:gd name="connsiteX6" fmla="*/ 6635 w 10000"/>
                <a:gd name="connsiteY6" fmla="*/ 9818 h 10086"/>
                <a:gd name="connsiteX7" fmla="*/ 6635 w 10000"/>
                <a:gd name="connsiteY7" fmla="*/ 9818 h 10086"/>
                <a:gd name="connsiteX8" fmla="*/ 5897 w 10000"/>
                <a:gd name="connsiteY8" fmla="*/ 10000 h 10086"/>
                <a:gd name="connsiteX9" fmla="*/ 5288 w 10000"/>
                <a:gd name="connsiteY9" fmla="*/ 8384 h 10086"/>
                <a:gd name="connsiteX10" fmla="*/ 3910 w 10000"/>
                <a:gd name="connsiteY10" fmla="*/ 6283 h 10086"/>
                <a:gd name="connsiteX11" fmla="*/ 3910 w 10000"/>
                <a:gd name="connsiteY11" fmla="*/ 6263 h 10086"/>
                <a:gd name="connsiteX12" fmla="*/ 1346 w 10000"/>
                <a:gd name="connsiteY12" fmla="*/ 5333 h 10086"/>
                <a:gd name="connsiteX13" fmla="*/ 0 w 10000"/>
                <a:gd name="connsiteY13" fmla="*/ 3172 h 10086"/>
                <a:gd name="connsiteX14" fmla="*/ 5000 w 10000"/>
                <a:gd name="connsiteY14"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endParaRPr lang="en-US" dirty="0">
                <a:latin typeface="+mj-ea"/>
                <a:ea typeface="+mj-ea"/>
              </a:endParaRPr>
            </a:p>
          </p:txBody>
        </p:sp>
        <p:sp>
          <p:nvSpPr>
            <p:cNvPr id="18" name="Freeform 108"/>
            <p:cNvSpPr>
              <a:spLocks/>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chemeClr val="accent1"/>
            </a:solidFill>
            <a:ln>
              <a:noFill/>
            </a:ln>
          </p:spPr>
          <p:txBody>
            <a:bodyPr/>
            <a:lstStyle/>
            <a:p>
              <a:endParaRPr lang="en-US" dirty="0">
                <a:latin typeface="+mj-ea"/>
                <a:ea typeface="+mj-ea"/>
              </a:endParaRPr>
            </a:p>
          </p:txBody>
        </p:sp>
        <p:sp>
          <p:nvSpPr>
            <p:cNvPr id="19" name="Oval 113"/>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lstStyle/>
            <a:p>
              <a:pPr eaLnBrk="1" hangingPunct="1"/>
              <a:endParaRPr lang="en-US" dirty="0">
                <a:latin typeface="+mj-ea"/>
                <a:ea typeface="+mj-ea"/>
              </a:endParaRPr>
            </a:p>
          </p:txBody>
        </p:sp>
        <p:sp>
          <p:nvSpPr>
            <p:cNvPr id="20" name="Oval 116"/>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lstStyle/>
            <a:p>
              <a:pPr eaLnBrk="1" hangingPunct="1"/>
              <a:endParaRPr lang="en-US" dirty="0">
                <a:latin typeface="+mj-ea"/>
                <a:ea typeface="+mj-ea"/>
              </a:endParaRPr>
            </a:p>
          </p:txBody>
        </p:sp>
        <p:sp>
          <p:nvSpPr>
            <p:cNvPr id="21" name="Oval 119"/>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lstStyle/>
            <a:p>
              <a:pPr eaLnBrk="1" hangingPunct="1"/>
              <a:endParaRPr lang="en-US" dirty="0">
                <a:latin typeface="+mj-ea"/>
                <a:ea typeface="+mj-ea"/>
              </a:endParaRPr>
            </a:p>
          </p:txBody>
        </p:sp>
        <p:sp>
          <p:nvSpPr>
            <p:cNvPr id="22" name="Rectangle 27"/>
            <p:cNvSpPr/>
            <p:nvPr/>
          </p:nvSpPr>
          <p:spPr>
            <a:xfrm rot="2700000">
              <a:off x="6301683" y="2797997"/>
              <a:ext cx="71523" cy="43830"/>
            </a:xfrm>
            <a:prstGeom prst="rect">
              <a:avLst/>
            </a:prstGeom>
            <a:solidFill>
              <a:srgbClr val="EB6949">
                <a:alpha val="73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mj-ea"/>
                <a:ea typeface="+mj-ea"/>
              </a:endParaRPr>
            </a:p>
          </p:txBody>
        </p:sp>
      </p:grpSp>
      <p:grpSp>
        <p:nvGrpSpPr>
          <p:cNvPr id="23" name="组合 22"/>
          <p:cNvGrpSpPr/>
          <p:nvPr/>
        </p:nvGrpSpPr>
        <p:grpSpPr>
          <a:xfrm>
            <a:off x="2599531" y="1584955"/>
            <a:ext cx="958136" cy="958133"/>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25" name="椭圆 2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26" name="Group 30"/>
          <p:cNvGrpSpPr/>
          <p:nvPr/>
        </p:nvGrpSpPr>
        <p:grpSpPr>
          <a:xfrm>
            <a:off x="4801394" y="3720443"/>
            <a:ext cx="317357" cy="278329"/>
            <a:chOff x="3175" y="-1587"/>
            <a:chExt cx="490538" cy="430212"/>
          </a:xfrm>
          <a:solidFill>
            <a:schemeClr val="accent1"/>
          </a:solidFill>
        </p:grpSpPr>
        <p:sp>
          <p:nvSpPr>
            <p:cNvPr id="27"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id-ID">
                <a:latin typeface="+mj-ea"/>
                <a:ea typeface="+mj-ea"/>
              </a:endParaRPr>
            </a:p>
          </p:txBody>
        </p:sp>
        <p:sp>
          <p:nvSpPr>
            <p:cNvPr id="28"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id-ID">
                <a:latin typeface="+mj-ea"/>
                <a:ea typeface="+mj-ea"/>
              </a:endParaRPr>
            </a:p>
          </p:txBody>
        </p:sp>
      </p:grpSp>
      <p:sp>
        <p:nvSpPr>
          <p:cNvPr id="29" name="Freeform 50"/>
          <p:cNvSpPr>
            <a:spLocks noEditPoints="1"/>
          </p:cNvSpPr>
          <p:nvPr/>
        </p:nvSpPr>
        <p:spPr bwMode="auto">
          <a:xfrm>
            <a:off x="1055561" y="2781068"/>
            <a:ext cx="261823" cy="329775"/>
          </a:xfrm>
          <a:custGeom>
            <a:avLst/>
            <a:gdLst/>
            <a:ahLst/>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ko-KR" altLang="en-US">
              <a:latin typeface="+mj-ea"/>
              <a:ea typeface="+mj-ea"/>
            </a:endParaRPr>
          </a:p>
        </p:txBody>
      </p:sp>
      <p:sp>
        <p:nvSpPr>
          <p:cNvPr id="30" name="Freeform 48"/>
          <p:cNvSpPr>
            <a:spLocks noEditPoints="1"/>
          </p:cNvSpPr>
          <p:nvPr/>
        </p:nvSpPr>
        <p:spPr bwMode="auto">
          <a:xfrm>
            <a:off x="2983620" y="3110843"/>
            <a:ext cx="242125" cy="354280"/>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ko-KR" altLang="en-US">
              <a:latin typeface="+mj-ea"/>
              <a:ea typeface="+mj-ea"/>
            </a:endParaRPr>
          </a:p>
        </p:txBody>
      </p:sp>
      <p:grpSp>
        <p:nvGrpSpPr>
          <p:cNvPr id="31" name="Group 18"/>
          <p:cNvGrpSpPr/>
          <p:nvPr/>
        </p:nvGrpSpPr>
        <p:grpSpPr>
          <a:xfrm>
            <a:off x="7429035" y="3068460"/>
            <a:ext cx="312268" cy="312268"/>
            <a:chOff x="6350" y="4763"/>
            <a:chExt cx="492125" cy="492125"/>
          </a:xfrm>
          <a:solidFill>
            <a:schemeClr val="accent1"/>
          </a:solidFill>
        </p:grpSpPr>
        <p:sp>
          <p:nvSpPr>
            <p:cNvPr id="32" name="Freeform 156"/>
            <p:cNvSpPr>
              <a:spLocks noEditPoints="1"/>
            </p:cNvSpPr>
            <p:nvPr/>
          </p:nvSpPr>
          <p:spPr bwMode="auto">
            <a:xfrm>
              <a:off x="6350" y="4763"/>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id-ID">
                <a:latin typeface="+mj-ea"/>
                <a:ea typeface="+mj-ea"/>
                <a:cs typeface="Roboto condensed"/>
              </a:endParaRPr>
            </a:p>
          </p:txBody>
        </p:sp>
        <p:sp>
          <p:nvSpPr>
            <p:cNvPr id="33" name="Freeform 157"/>
            <p:cNvSpPr>
              <a:spLocks noEditPoints="1"/>
            </p:cNvSpPr>
            <p:nvPr/>
          </p:nvSpPr>
          <p:spPr bwMode="auto">
            <a:xfrm>
              <a:off x="146050" y="144463"/>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id-ID">
                <a:latin typeface="+mj-ea"/>
                <a:ea typeface="+mj-ea"/>
                <a:cs typeface="Roboto condensed"/>
              </a:endParaRPr>
            </a:p>
          </p:txBody>
        </p:sp>
        <p:sp>
          <p:nvSpPr>
            <p:cNvPr id="34" name="Freeform 158"/>
            <p:cNvSpPr>
              <a:spLocks noEditPoints="1"/>
            </p:cNvSpPr>
            <p:nvPr/>
          </p:nvSpPr>
          <p:spPr bwMode="auto">
            <a:xfrm>
              <a:off x="192088" y="190501"/>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id-ID">
                <a:latin typeface="+mj-ea"/>
                <a:ea typeface="+mj-ea"/>
                <a:cs typeface="Roboto condensed"/>
              </a:endParaRPr>
            </a:p>
          </p:txBody>
        </p:sp>
      </p:grpSp>
      <p:sp>
        <p:nvSpPr>
          <p:cNvPr id="35" name="TextBox 26"/>
          <p:cNvSpPr txBox="1"/>
          <p:nvPr/>
        </p:nvSpPr>
        <p:spPr>
          <a:xfrm>
            <a:off x="229394" y="3189925"/>
            <a:ext cx="1915874" cy="625189"/>
          </a:xfrm>
          <a:prstGeom prst="rect">
            <a:avLst/>
          </a:prstGeom>
          <a:noFill/>
        </p:spPr>
        <p:txBody>
          <a:bodyPr wrap="square" lIns="68598" tIns="34299" rIns="68598" bIns="34299" rtlCol="0">
            <a:spAutoFit/>
          </a:bodyPr>
          <a:lstStyle/>
          <a:p>
            <a:pPr>
              <a:lnSpc>
                <a:spcPct val="120000"/>
              </a:lnSpc>
            </a:pPr>
            <a:r>
              <a:rPr lang="zh-CN" altLang="en-US" sz="1050" dirty="0">
                <a:latin typeface="宋体" panose="02010600030101010101" pitchFamily="2" charset="-122"/>
                <a:ea typeface="宋体" panose="02010600030101010101" pitchFamily="2" charset="-122"/>
                <a:sym typeface="微软雅黑" pitchFamily="34" charset="-122"/>
              </a:rPr>
              <a:t>您的内容打在这里，或者通过复制您的文本后，在此框中选择粘贴</a:t>
            </a:r>
          </a:p>
        </p:txBody>
      </p:sp>
      <p:sp>
        <p:nvSpPr>
          <p:cNvPr id="36" name="TextBox 27"/>
          <p:cNvSpPr txBox="1"/>
          <p:nvPr/>
        </p:nvSpPr>
        <p:spPr>
          <a:xfrm>
            <a:off x="2120662" y="3544594"/>
            <a:ext cx="1915874" cy="625189"/>
          </a:xfrm>
          <a:prstGeom prst="rect">
            <a:avLst/>
          </a:prstGeom>
          <a:noFill/>
        </p:spPr>
        <p:txBody>
          <a:bodyPr wrap="square" lIns="68598" tIns="34299" rIns="68598" bIns="34299" rtlCol="0">
            <a:spAutoFit/>
          </a:bodyPr>
          <a:lstStyle/>
          <a:p>
            <a:pPr>
              <a:lnSpc>
                <a:spcPct val="120000"/>
              </a:lnSpc>
            </a:pPr>
            <a:r>
              <a:rPr lang="zh-CN" altLang="en-US" sz="1050" dirty="0">
                <a:latin typeface="宋体" panose="02010600030101010101" pitchFamily="2" charset="-122"/>
                <a:ea typeface="宋体" panose="02010600030101010101" pitchFamily="2" charset="-122"/>
                <a:sym typeface="微软雅黑" pitchFamily="34" charset="-122"/>
              </a:rPr>
              <a:t>您的内容打在这里，或者通过复制您的文本后，在此框中选择粘贴</a:t>
            </a:r>
          </a:p>
        </p:txBody>
      </p:sp>
      <p:sp>
        <p:nvSpPr>
          <p:cNvPr id="37" name="TextBox 28"/>
          <p:cNvSpPr txBox="1"/>
          <p:nvPr/>
        </p:nvSpPr>
        <p:spPr>
          <a:xfrm>
            <a:off x="4024278" y="4101443"/>
            <a:ext cx="1915874" cy="625189"/>
          </a:xfrm>
          <a:prstGeom prst="rect">
            <a:avLst/>
          </a:prstGeom>
          <a:noFill/>
        </p:spPr>
        <p:txBody>
          <a:bodyPr wrap="square" lIns="68598" tIns="34299" rIns="68598" bIns="34299" rtlCol="0">
            <a:spAutoFit/>
          </a:bodyPr>
          <a:lstStyle/>
          <a:p>
            <a:pPr>
              <a:lnSpc>
                <a:spcPct val="120000"/>
              </a:lnSpc>
            </a:pPr>
            <a:r>
              <a:rPr lang="zh-CN" altLang="en-US" sz="1050" dirty="0">
                <a:latin typeface="宋体" panose="02010600030101010101" pitchFamily="2" charset="-122"/>
                <a:ea typeface="宋体" panose="02010600030101010101" pitchFamily="2" charset="-122"/>
                <a:sym typeface="微软雅黑" pitchFamily="34" charset="-122"/>
              </a:rPr>
              <a:t>您的内容打在这里，或者通过复制您的文本后，在此框中选择粘贴</a:t>
            </a:r>
          </a:p>
        </p:txBody>
      </p:sp>
      <p:sp>
        <p:nvSpPr>
          <p:cNvPr id="38" name="TextBox 29"/>
          <p:cNvSpPr txBox="1"/>
          <p:nvPr/>
        </p:nvSpPr>
        <p:spPr>
          <a:xfrm>
            <a:off x="6688574" y="3525844"/>
            <a:ext cx="1915874" cy="625189"/>
          </a:xfrm>
          <a:prstGeom prst="rect">
            <a:avLst/>
          </a:prstGeom>
          <a:noFill/>
        </p:spPr>
        <p:txBody>
          <a:bodyPr wrap="square" lIns="68598" tIns="34299" rIns="68598" bIns="34299" rtlCol="0">
            <a:spAutoFit/>
          </a:bodyPr>
          <a:lstStyle/>
          <a:p>
            <a:pPr>
              <a:lnSpc>
                <a:spcPct val="120000"/>
              </a:lnSpc>
            </a:pPr>
            <a:r>
              <a:rPr lang="zh-CN" altLang="en-US" sz="1050" dirty="0">
                <a:latin typeface="宋体" panose="02010600030101010101" pitchFamily="2" charset="-122"/>
                <a:ea typeface="宋体" panose="02010600030101010101" pitchFamily="2" charset="-122"/>
                <a:sym typeface="微软雅黑" pitchFamily="34" charset="-122"/>
              </a:rPr>
              <a:t>您的内容打在这里，或者通过复制您的文本后，在此框中选择粘贴</a:t>
            </a:r>
          </a:p>
        </p:txBody>
      </p:sp>
      <p:pic>
        <p:nvPicPr>
          <p:cNvPr id="39" name="Picture 2" descr="C:\Users\Administrator\Desktop\微立体创业计划\001.pn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rightnessContrast bright="-3000"/>
                    </a14:imgEffect>
                  </a14:imgLayer>
                </a14:imgProps>
              </a:ext>
              <a:ext uri="{28A0092B-C50C-407E-A947-70E740481C1C}">
                <a14:useLocalDpi xmlns:a14="http://schemas.microsoft.com/office/drawing/2010/main" xmlns="" val="0"/>
              </a:ext>
            </a:extLst>
          </a:blip>
          <a:srcRect/>
          <a:stretch>
            <a:fillRect/>
          </a:stretch>
        </p:blipFill>
        <p:spPr bwMode="auto">
          <a:xfrm>
            <a:off x="6630194" y="1087260"/>
            <a:ext cx="1789484" cy="1789483"/>
          </a:xfrm>
          <a:prstGeom prst="rect">
            <a:avLst/>
          </a:prstGeom>
          <a:noFill/>
          <a:effectLst/>
          <a:extLst>
            <a:ext uri="{909E8E84-426E-40DD-AFC4-6F175D3DCCD1}">
              <a14:hiddenFill xmlns:a14="http://schemas.microsoft.com/office/drawing/2010/main" xmlns="">
                <a:solidFill>
                  <a:srgbClr val="FFFFFF"/>
                </a:solidFill>
              </a14:hiddenFill>
            </a:ext>
          </a:extLst>
        </p:spPr>
      </p:pic>
      <p:pic>
        <p:nvPicPr>
          <p:cNvPr id="40" name="Picture 3" descr="C:\Users\Administrator\Desktop\微立体创业计划\002.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752071" y="844352"/>
            <a:ext cx="2028983" cy="2028983"/>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xmlns="">
                <a:solidFill>
                  <a:srgbClr val="FFFFFF"/>
                </a:solidFill>
              </a14:hiddenFill>
            </a:ext>
          </a:extLst>
        </p:spPr>
      </p:pic>
      <p:sp>
        <p:nvSpPr>
          <p:cNvPr id="41" name="矩形 40"/>
          <p:cNvSpPr/>
          <p:nvPr/>
        </p:nvSpPr>
        <p:spPr>
          <a:xfrm>
            <a:off x="7236295" y="1664484"/>
            <a:ext cx="1089477" cy="381268"/>
          </a:xfrm>
          <a:prstGeom prst="rect">
            <a:avLst/>
          </a:prstGeom>
        </p:spPr>
        <p:txBody>
          <a:bodyPr wrap="square" lIns="68589" tIns="34295" rIns="68589" bIns="34295">
            <a:spAutoFit/>
          </a:bodyPr>
          <a:lstStyle/>
          <a:p>
            <a:pPr>
              <a:lnSpc>
                <a:spcPct val="120000"/>
              </a:lnSpc>
            </a:pPr>
            <a:r>
              <a:rPr lang="zh-CN" altLang="en-US" b="1" dirty="0" smtClean="0">
                <a:solidFill>
                  <a:srgbClr val="0070C0"/>
                </a:solidFill>
                <a:latin typeface="Adobe 黑体 Std R" pitchFamily="34" charset="-122"/>
                <a:ea typeface="Adobe 黑体 Std R" pitchFamily="34" charset="-122"/>
              </a:rPr>
              <a:t>完成概述</a:t>
            </a:r>
            <a:endParaRPr lang="zh-CN" altLang="en-US" b="1" dirty="0">
              <a:solidFill>
                <a:srgbClr val="0070C0"/>
              </a:solidFill>
              <a:latin typeface="Adobe 黑体 Std R" pitchFamily="34" charset="-122"/>
              <a:ea typeface="Adobe 黑体 Std R" pitchFamily="34" charset="-122"/>
            </a:endParaRPr>
          </a:p>
        </p:txBody>
      </p:sp>
      <p:grpSp>
        <p:nvGrpSpPr>
          <p:cNvPr id="42" name="组合 41"/>
          <p:cNvGrpSpPr/>
          <p:nvPr/>
        </p:nvGrpSpPr>
        <p:grpSpPr>
          <a:xfrm>
            <a:off x="391709" y="1798248"/>
            <a:ext cx="654361" cy="654361"/>
            <a:chOff x="3724322" y="1908536"/>
            <a:chExt cx="1329153" cy="1329153"/>
          </a:xfrm>
        </p:grpSpPr>
        <p:sp>
          <p:nvSpPr>
            <p:cNvPr id="43" name="椭圆 42"/>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4" name="椭圆 43"/>
            <p:cNvSpPr/>
            <p:nvPr/>
          </p:nvSpPr>
          <p:spPr>
            <a:xfrm>
              <a:off x="3839838" y="2024052"/>
              <a:ext cx="1098122" cy="1098122"/>
            </a:xfrm>
            <a:prstGeom prst="ellipse">
              <a:avLst/>
            </a:prstGeom>
            <a:solidFill>
              <a:srgbClr val="00A1DA"/>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grpSp>
        <p:nvGrpSpPr>
          <p:cNvPr id="45" name="组合 44"/>
          <p:cNvGrpSpPr/>
          <p:nvPr/>
        </p:nvGrpSpPr>
        <p:grpSpPr>
          <a:xfrm>
            <a:off x="4559801" y="2568031"/>
            <a:ext cx="844828" cy="844828"/>
            <a:chOff x="3724322" y="1908536"/>
            <a:chExt cx="1329153" cy="1329153"/>
          </a:xfrm>
        </p:grpSpPr>
        <p:sp>
          <p:nvSpPr>
            <p:cNvPr id="46" name="椭圆 45"/>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7" name="椭圆 46"/>
            <p:cNvSpPr/>
            <p:nvPr/>
          </p:nvSpPr>
          <p:spPr>
            <a:xfrm>
              <a:off x="3839838" y="2024052"/>
              <a:ext cx="1098122" cy="1098122"/>
            </a:xfrm>
            <a:prstGeom prst="ellipse">
              <a:avLst/>
            </a:prstGeom>
            <a:solidFill>
              <a:srgbClr val="B818A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grpSp>
        <p:nvGrpSpPr>
          <p:cNvPr id="48" name="组合 47"/>
          <p:cNvGrpSpPr/>
          <p:nvPr/>
        </p:nvGrpSpPr>
        <p:grpSpPr>
          <a:xfrm>
            <a:off x="1696425" y="1825188"/>
            <a:ext cx="386375" cy="386375"/>
            <a:chOff x="3724322" y="1908536"/>
            <a:chExt cx="1329153" cy="1329153"/>
          </a:xfrm>
        </p:grpSpPr>
        <p:sp>
          <p:nvSpPr>
            <p:cNvPr id="49" name="椭圆 48"/>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0" name="椭圆 49"/>
            <p:cNvSpPr/>
            <p:nvPr/>
          </p:nvSpPr>
          <p:spPr>
            <a:xfrm>
              <a:off x="3839838" y="2024052"/>
              <a:ext cx="1098122" cy="1098122"/>
            </a:xfrm>
            <a:prstGeom prst="ellipse">
              <a:avLst/>
            </a:prstGeom>
            <a:solidFill>
              <a:srgbClr val="00CC9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grpSp>
        <p:nvGrpSpPr>
          <p:cNvPr id="51" name="组合 50"/>
          <p:cNvGrpSpPr/>
          <p:nvPr/>
        </p:nvGrpSpPr>
        <p:grpSpPr>
          <a:xfrm>
            <a:off x="3876928" y="2349900"/>
            <a:ext cx="386375" cy="386375"/>
            <a:chOff x="3724322" y="1908536"/>
            <a:chExt cx="1329153" cy="1329153"/>
          </a:xfrm>
        </p:grpSpPr>
        <p:sp>
          <p:nvSpPr>
            <p:cNvPr id="52" name="椭圆 51"/>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3" name="椭圆 52"/>
            <p:cNvSpPr/>
            <p:nvPr/>
          </p:nvSpPr>
          <p:spPr>
            <a:xfrm>
              <a:off x="3839838" y="2024052"/>
              <a:ext cx="1098122" cy="1098122"/>
            </a:xfrm>
            <a:prstGeom prst="ellipse">
              <a:avLst/>
            </a:prstGeom>
            <a:solidFill>
              <a:srgbClr val="F1B60F"/>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spTree>
    <p:extLst>
      <p:ext uri="{BB962C8B-B14F-4D97-AF65-F5344CB8AC3E}">
        <p14:creationId xmlns:p14="http://schemas.microsoft.com/office/powerpoint/2010/main" xmlns="" val="3809591883"/>
      </p:ext>
    </p:extLst>
  </p:cSld>
  <p:clrMapOvr>
    <a:masterClrMapping/>
  </p:clrMapOvr>
  <p:transition spd="med" advClick="0" advTm="10199">
    <p:pull/>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52000">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14:bounceEnd="52000">
                                          <p:cBhvr additive="base">
                                            <p:cTn id="16" dur="500" fill="hold"/>
                                            <p:tgtEl>
                                              <p:spTgt spid="10"/>
                                            </p:tgtEl>
                                            <p:attrNameLst>
                                              <p:attrName>ppt_x</p:attrName>
                                            </p:attrNameLst>
                                          </p:cBhvr>
                                          <p:tavLst>
                                            <p:tav tm="0">
                                              <p:val>
                                                <p:strVal val="#ppt_x"/>
                                              </p:val>
                                            </p:tav>
                                            <p:tav tm="100000">
                                              <p:val>
                                                <p:strVal val="#ppt_x"/>
                                              </p:val>
                                            </p:tav>
                                          </p:tavLst>
                                        </p:anim>
                                        <p:anim calcmode="lin" valueType="num" p14:bounceEnd="52000">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0" presetClass="path" presetSubtype="0" accel="50000" decel="50000" fill="hold" nodeType="withEffect">
                                      <p:stCondLst>
                                        <p:cond delay="0"/>
                                      </p:stCondLst>
                                      <p:childTnLst>
                                        <p:animMotion origin="layout" path="M -0.71129 -0.09537 C -0.71129 -0.09506 -0.56111 -0.16173 -0.47709 -0.14198 C -0.3724 -0.13272 -0.39549 -0.14753 -0.20712 0.02284 C -0.01875 0.19321 -0.04306 0.00463 3.05556E-6 8.64198E-7 " pathEditMode="relative" rAng="0" ptsTypes="assa">
                                          <p:cBhvr>
                                            <p:cTn id="23" dur="2000" fill="hold"/>
                                            <p:tgtEl>
                                              <p:spTgt spid="12"/>
                                            </p:tgtEl>
                                            <p:attrNameLst>
                                              <p:attrName>ppt_x</p:attrName>
                                              <p:attrName>ppt_y</p:attrName>
                                            </p:attrNameLst>
                                          </p:cBhvr>
                                          <p:rCtr x="35556" y="11111"/>
                                        </p:animMotion>
                                      </p:childTnLst>
                                    </p:cTn>
                                  </p:par>
                                  <p:par>
                                    <p:cTn id="24" presetID="22" presetClass="entr" presetSubtype="8"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2000"/>
                                            <p:tgtEl>
                                              <p:spTgt spid="11"/>
                                            </p:tgtEl>
                                          </p:cBhvr>
                                        </p:animEffect>
                                      </p:childTnLst>
                                    </p:cTn>
                                  </p:par>
                                  <p:par>
                                    <p:cTn id="27" presetID="53" presetClass="entr" presetSubtype="16" fill="hold" nodeType="withEffect">
                                      <p:stCondLst>
                                        <p:cond delay="130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par>
                                    <p:cTn id="32" presetID="42" presetClass="entr" presetSubtype="0" fill="hold" nodeType="withEffect">
                                      <p:stCondLst>
                                        <p:cond delay="160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anim calcmode="lin" valueType="num">
                                          <p:cBhvr>
                                            <p:cTn id="35" dur="500" fill="hold"/>
                                            <p:tgtEl>
                                              <p:spTgt spid="40"/>
                                            </p:tgtEl>
                                            <p:attrNameLst>
                                              <p:attrName>ppt_x</p:attrName>
                                            </p:attrNameLst>
                                          </p:cBhvr>
                                          <p:tavLst>
                                            <p:tav tm="0">
                                              <p:val>
                                                <p:strVal val="#ppt_x"/>
                                              </p:val>
                                            </p:tav>
                                            <p:tav tm="100000">
                                              <p:val>
                                                <p:strVal val="#ppt_x"/>
                                              </p:val>
                                            </p:tav>
                                          </p:tavLst>
                                        </p:anim>
                                        <p:anim calcmode="lin" valueType="num">
                                          <p:cBhvr>
                                            <p:cTn id="36" dur="500" fill="hold"/>
                                            <p:tgtEl>
                                              <p:spTgt spid="40"/>
                                            </p:tgtEl>
                                            <p:attrNameLst>
                                              <p:attrName>ppt_y</p:attrName>
                                            </p:attrNameLst>
                                          </p:cBhvr>
                                          <p:tavLst>
                                            <p:tav tm="0">
                                              <p:val>
                                                <p:strVal val="#ppt_y+.1"/>
                                              </p:val>
                                            </p:tav>
                                            <p:tav tm="100000">
                                              <p:val>
                                                <p:strVal val="#ppt_y"/>
                                              </p:val>
                                            </p:tav>
                                          </p:tavLst>
                                        </p:anim>
                                      </p:childTnLst>
                                    </p:cTn>
                                  </p:par>
                                </p:childTnLst>
                              </p:cTn>
                            </p:par>
                            <p:par>
                              <p:cTn id="37" fill="hold">
                                <p:stCondLst>
                                  <p:cond delay="3100"/>
                                </p:stCondLst>
                                <p:childTnLst>
                                  <p:par>
                                    <p:cTn id="38" presetID="16" presetClass="entr" presetSubtype="21"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barn(inVertical)">
                                          <p:cBhvr>
                                            <p:cTn id="40" dur="500"/>
                                            <p:tgtEl>
                                              <p:spTgt spid="41"/>
                                            </p:tgtEl>
                                          </p:cBhvr>
                                        </p:animEffect>
                                      </p:childTnLst>
                                    </p:cTn>
                                  </p:par>
                                  <p:par>
                                    <p:cTn id="41" presetID="2" presetClass="entr" presetSubtype="3" accel="52000" fill="hold" nodeType="withEffect" p14:presetBounceEnd="54000">
                                      <p:stCondLst>
                                        <p:cond delay="400"/>
                                      </p:stCondLst>
                                      <p:childTnLst>
                                        <p:set>
                                          <p:cBhvr>
                                            <p:cTn id="42" dur="1" fill="hold">
                                              <p:stCondLst>
                                                <p:cond delay="0"/>
                                              </p:stCondLst>
                                            </p:cTn>
                                            <p:tgtEl>
                                              <p:spTgt spid="23"/>
                                            </p:tgtEl>
                                            <p:attrNameLst>
                                              <p:attrName>style.visibility</p:attrName>
                                            </p:attrNameLst>
                                          </p:cBhvr>
                                          <p:to>
                                            <p:strVal val="visible"/>
                                          </p:to>
                                        </p:set>
                                        <p:anim calcmode="lin" valueType="num" p14:bounceEnd="54000">
                                          <p:cBhvr additive="base">
                                            <p:cTn id="43" dur="1200" fill="hold"/>
                                            <p:tgtEl>
                                              <p:spTgt spid="23"/>
                                            </p:tgtEl>
                                            <p:attrNameLst>
                                              <p:attrName>ppt_x</p:attrName>
                                            </p:attrNameLst>
                                          </p:cBhvr>
                                          <p:tavLst>
                                            <p:tav tm="0">
                                              <p:val>
                                                <p:strVal val="1+#ppt_w/2"/>
                                              </p:val>
                                            </p:tav>
                                            <p:tav tm="100000">
                                              <p:val>
                                                <p:strVal val="#ppt_x"/>
                                              </p:val>
                                            </p:tav>
                                          </p:tavLst>
                                        </p:anim>
                                        <p:anim calcmode="lin" valueType="num" p14:bounceEnd="54000">
                                          <p:cBhvr additive="base">
                                            <p:cTn id="44" dur="1200" fill="hold"/>
                                            <p:tgtEl>
                                              <p:spTgt spid="23"/>
                                            </p:tgtEl>
                                            <p:attrNameLst>
                                              <p:attrName>ppt_y</p:attrName>
                                            </p:attrNameLst>
                                          </p:cBhvr>
                                          <p:tavLst>
                                            <p:tav tm="0">
                                              <p:val>
                                                <p:strVal val="0-#ppt_h/2"/>
                                              </p:val>
                                            </p:tav>
                                            <p:tav tm="100000">
                                              <p:val>
                                                <p:strVal val="#ppt_y"/>
                                              </p:val>
                                            </p:tav>
                                          </p:tavLst>
                                        </p:anim>
                                      </p:childTnLst>
                                    </p:cTn>
                                  </p:par>
                                </p:childTnLst>
                              </p:cTn>
                            </p:par>
                            <p:par>
                              <p:cTn id="45" fill="hold">
                                <p:stCondLst>
                                  <p:cond delay="4700"/>
                                </p:stCondLst>
                                <p:childTnLst>
                                  <p:par>
                                    <p:cTn id="46" presetID="2" presetClass="entr" presetSubtype="4" fill="hold" nodeType="afterEffect" p14:presetBounceEnd="36000">
                                      <p:stCondLst>
                                        <p:cond delay="0"/>
                                      </p:stCondLst>
                                      <p:childTnLst>
                                        <p:set>
                                          <p:cBhvr>
                                            <p:cTn id="47" dur="1" fill="hold">
                                              <p:stCondLst>
                                                <p:cond delay="0"/>
                                              </p:stCondLst>
                                            </p:cTn>
                                            <p:tgtEl>
                                              <p:spTgt spid="42"/>
                                            </p:tgtEl>
                                            <p:attrNameLst>
                                              <p:attrName>style.visibility</p:attrName>
                                            </p:attrNameLst>
                                          </p:cBhvr>
                                          <p:to>
                                            <p:strVal val="visible"/>
                                          </p:to>
                                        </p:set>
                                        <p:anim calcmode="lin" valueType="num" p14:bounceEnd="36000">
                                          <p:cBhvr additive="base">
                                            <p:cTn id="48" dur="750" fill="hold"/>
                                            <p:tgtEl>
                                              <p:spTgt spid="42"/>
                                            </p:tgtEl>
                                            <p:attrNameLst>
                                              <p:attrName>ppt_x</p:attrName>
                                            </p:attrNameLst>
                                          </p:cBhvr>
                                          <p:tavLst>
                                            <p:tav tm="0">
                                              <p:val>
                                                <p:strVal val="#ppt_x"/>
                                              </p:val>
                                            </p:tav>
                                            <p:tav tm="100000">
                                              <p:val>
                                                <p:strVal val="#ppt_x"/>
                                              </p:val>
                                            </p:tav>
                                          </p:tavLst>
                                        </p:anim>
                                        <p:anim calcmode="lin" valueType="num" p14:bounceEnd="36000">
                                          <p:cBhvr additive="base">
                                            <p:cTn id="49" dur="750" fill="hold"/>
                                            <p:tgtEl>
                                              <p:spTgt spid="42"/>
                                            </p:tgtEl>
                                            <p:attrNameLst>
                                              <p:attrName>ppt_y</p:attrName>
                                            </p:attrNameLst>
                                          </p:cBhvr>
                                          <p:tavLst>
                                            <p:tav tm="0">
                                              <p:val>
                                                <p:strVal val="1+#ppt_h/2"/>
                                              </p:val>
                                            </p:tav>
                                            <p:tav tm="100000">
                                              <p:val>
                                                <p:strVal val="#ppt_y"/>
                                              </p:val>
                                            </p:tav>
                                          </p:tavLst>
                                        </p:anim>
                                      </p:childTnLst>
                                    </p:cTn>
                                  </p:par>
                                </p:childTnLst>
                              </p:cTn>
                            </p:par>
                            <p:par>
                              <p:cTn id="50" fill="hold">
                                <p:stCondLst>
                                  <p:cond delay="5450"/>
                                </p:stCondLst>
                                <p:childTnLst>
                                  <p:par>
                                    <p:cTn id="51" presetID="2" presetClass="entr" presetSubtype="4" fill="hold" nodeType="afterEffect" p14:presetBounceEnd="36000">
                                      <p:stCondLst>
                                        <p:cond delay="0"/>
                                      </p:stCondLst>
                                      <p:childTnLst>
                                        <p:set>
                                          <p:cBhvr>
                                            <p:cTn id="52" dur="1" fill="hold">
                                              <p:stCondLst>
                                                <p:cond delay="0"/>
                                              </p:stCondLst>
                                            </p:cTn>
                                            <p:tgtEl>
                                              <p:spTgt spid="48"/>
                                            </p:tgtEl>
                                            <p:attrNameLst>
                                              <p:attrName>style.visibility</p:attrName>
                                            </p:attrNameLst>
                                          </p:cBhvr>
                                          <p:to>
                                            <p:strVal val="visible"/>
                                          </p:to>
                                        </p:set>
                                        <p:anim calcmode="lin" valueType="num" p14:bounceEnd="36000">
                                          <p:cBhvr additive="base">
                                            <p:cTn id="53" dur="750" fill="hold"/>
                                            <p:tgtEl>
                                              <p:spTgt spid="48"/>
                                            </p:tgtEl>
                                            <p:attrNameLst>
                                              <p:attrName>ppt_x</p:attrName>
                                            </p:attrNameLst>
                                          </p:cBhvr>
                                          <p:tavLst>
                                            <p:tav tm="0">
                                              <p:val>
                                                <p:strVal val="#ppt_x"/>
                                              </p:val>
                                            </p:tav>
                                            <p:tav tm="100000">
                                              <p:val>
                                                <p:strVal val="#ppt_x"/>
                                              </p:val>
                                            </p:tav>
                                          </p:tavLst>
                                        </p:anim>
                                        <p:anim calcmode="lin" valueType="num" p14:bounceEnd="36000">
                                          <p:cBhvr additive="base">
                                            <p:cTn id="54" dur="750" fill="hold"/>
                                            <p:tgtEl>
                                              <p:spTgt spid="48"/>
                                            </p:tgtEl>
                                            <p:attrNameLst>
                                              <p:attrName>ppt_y</p:attrName>
                                            </p:attrNameLst>
                                          </p:cBhvr>
                                          <p:tavLst>
                                            <p:tav tm="0">
                                              <p:val>
                                                <p:strVal val="1+#ppt_h/2"/>
                                              </p:val>
                                            </p:tav>
                                            <p:tav tm="100000">
                                              <p:val>
                                                <p:strVal val="#ppt_y"/>
                                              </p:val>
                                            </p:tav>
                                          </p:tavLst>
                                        </p:anim>
                                      </p:childTnLst>
                                    </p:cTn>
                                  </p:par>
                                </p:childTnLst>
                              </p:cTn>
                            </p:par>
                            <p:par>
                              <p:cTn id="55" fill="hold">
                                <p:stCondLst>
                                  <p:cond delay="6200"/>
                                </p:stCondLst>
                                <p:childTnLst>
                                  <p:par>
                                    <p:cTn id="56" presetID="2" presetClass="entr" presetSubtype="4" fill="hold" nodeType="afterEffect" p14:presetBounceEnd="36000">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14:bounceEnd="36000">
                                          <p:cBhvr additive="base">
                                            <p:cTn id="58" dur="750" fill="hold"/>
                                            <p:tgtEl>
                                              <p:spTgt spid="51"/>
                                            </p:tgtEl>
                                            <p:attrNameLst>
                                              <p:attrName>ppt_x</p:attrName>
                                            </p:attrNameLst>
                                          </p:cBhvr>
                                          <p:tavLst>
                                            <p:tav tm="0">
                                              <p:val>
                                                <p:strVal val="#ppt_x"/>
                                              </p:val>
                                            </p:tav>
                                            <p:tav tm="100000">
                                              <p:val>
                                                <p:strVal val="#ppt_x"/>
                                              </p:val>
                                            </p:tav>
                                          </p:tavLst>
                                        </p:anim>
                                        <p:anim calcmode="lin" valueType="num" p14:bounceEnd="36000">
                                          <p:cBhvr additive="base">
                                            <p:cTn id="59" dur="750" fill="hold"/>
                                            <p:tgtEl>
                                              <p:spTgt spid="51"/>
                                            </p:tgtEl>
                                            <p:attrNameLst>
                                              <p:attrName>ppt_y</p:attrName>
                                            </p:attrNameLst>
                                          </p:cBhvr>
                                          <p:tavLst>
                                            <p:tav tm="0">
                                              <p:val>
                                                <p:strVal val="1+#ppt_h/2"/>
                                              </p:val>
                                            </p:tav>
                                            <p:tav tm="100000">
                                              <p:val>
                                                <p:strVal val="#ppt_y"/>
                                              </p:val>
                                            </p:tav>
                                          </p:tavLst>
                                        </p:anim>
                                      </p:childTnLst>
                                    </p:cTn>
                                  </p:par>
                                </p:childTnLst>
                              </p:cTn>
                            </p:par>
                            <p:par>
                              <p:cTn id="60" fill="hold">
                                <p:stCondLst>
                                  <p:cond delay="6950"/>
                                </p:stCondLst>
                                <p:childTnLst>
                                  <p:par>
                                    <p:cTn id="61" presetID="2" presetClass="entr" presetSubtype="4" fill="hold" nodeType="afterEffect" p14:presetBounceEnd="36000">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14:bounceEnd="36000">
                                          <p:cBhvr additive="base">
                                            <p:cTn id="63" dur="750" fill="hold"/>
                                            <p:tgtEl>
                                              <p:spTgt spid="45"/>
                                            </p:tgtEl>
                                            <p:attrNameLst>
                                              <p:attrName>ppt_x</p:attrName>
                                            </p:attrNameLst>
                                          </p:cBhvr>
                                          <p:tavLst>
                                            <p:tav tm="0">
                                              <p:val>
                                                <p:strVal val="#ppt_x"/>
                                              </p:val>
                                            </p:tav>
                                            <p:tav tm="100000">
                                              <p:val>
                                                <p:strVal val="#ppt_x"/>
                                              </p:val>
                                            </p:tav>
                                          </p:tavLst>
                                        </p:anim>
                                        <p:anim calcmode="lin" valueType="num" p14:bounceEnd="36000">
                                          <p:cBhvr additive="base">
                                            <p:cTn id="64" dur="750" fill="hold"/>
                                            <p:tgtEl>
                                              <p:spTgt spid="45"/>
                                            </p:tgtEl>
                                            <p:attrNameLst>
                                              <p:attrName>ppt_y</p:attrName>
                                            </p:attrNameLst>
                                          </p:cBhvr>
                                          <p:tavLst>
                                            <p:tav tm="0">
                                              <p:val>
                                                <p:strVal val="1+#ppt_h/2"/>
                                              </p:val>
                                            </p:tav>
                                            <p:tav tm="100000">
                                              <p:val>
                                                <p:strVal val="#ppt_y"/>
                                              </p:val>
                                            </p:tav>
                                          </p:tavLst>
                                        </p:anim>
                                      </p:childTnLst>
                                    </p:cTn>
                                  </p:par>
                                </p:childTnLst>
                              </p:cTn>
                            </p:par>
                            <p:par>
                              <p:cTn id="65" fill="hold">
                                <p:stCondLst>
                                  <p:cond delay="7700"/>
                                </p:stCondLst>
                                <p:childTnLst>
                                  <p:par>
                                    <p:cTn id="66" presetID="42" presetClass="entr" presetSubtype="0" fill="hold" grpId="0" nodeType="after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1000"/>
                                            <p:tgtEl>
                                              <p:spTgt spid="29"/>
                                            </p:tgtEl>
                                          </p:cBhvr>
                                        </p:animEffect>
                                        <p:anim calcmode="lin" valueType="num">
                                          <p:cBhvr>
                                            <p:cTn id="69" dur="1000" fill="hold"/>
                                            <p:tgtEl>
                                              <p:spTgt spid="29"/>
                                            </p:tgtEl>
                                            <p:attrNameLst>
                                              <p:attrName>ppt_x</p:attrName>
                                            </p:attrNameLst>
                                          </p:cBhvr>
                                          <p:tavLst>
                                            <p:tav tm="0">
                                              <p:val>
                                                <p:strVal val="#ppt_x"/>
                                              </p:val>
                                            </p:tav>
                                            <p:tav tm="100000">
                                              <p:val>
                                                <p:strVal val="#ppt_x"/>
                                              </p:val>
                                            </p:tav>
                                          </p:tavLst>
                                        </p:anim>
                                        <p:anim calcmode="lin" valueType="num">
                                          <p:cBhvr>
                                            <p:cTn id="70" dur="1000" fill="hold"/>
                                            <p:tgtEl>
                                              <p:spTgt spid="29"/>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fade">
                                          <p:cBhvr>
                                            <p:cTn id="78" dur="1000"/>
                                            <p:tgtEl>
                                              <p:spTgt spid="26"/>
                                            </p:tgtEl>
                                          </p:cBhvr>
                                        </p:animEffect>
                                        <p:anim calcmode="lin" valueType="num">
                                          <p:cBhvr>
                                            <p:cTn id="79" dur="1000" fill="hold"/>
                                            <p:tgtEl>
                                              <p:spTgt spid="26"/>
                                            </p:tgtEl>
                                            <p:attrNameLst>
                                              <p:attrName>ppt_x</p:attrName>
                                            </p:attrNameLst>
                                          </p:cBhvr>
                                          <p:tavLst>
                                            <p:tav tm="0">
                                              <p:val>
                                                <p:strVal val="#ppt_x"/>
                                              </p:val>
                                            </p:tav>
                                            <p:tav tm="100000">
                                              <p:val>
                                                <p:strVal val="#ppt_x"/>
                                              </p:val>
                                            </p:tav>
                                          </p:tavLst>
                                        </p:anim>
                                        <p:anim calcmode="lin" valueType="num">
                                          <p:cBhvr>
                                            <p:cTn id="80" dur="1000" fill="hold"/>
                                            <p:tgtEl>
                                              <p:spTgt spid="26"/>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8700"/>
                                </p:stCondLst>
                                <p:childTnLst>
                                  <p:par>
                                    <p:cTn id="87" presetID="14" presetClass="entr" presetSubtype="10" fill="hold" grpId="0" nodeType="after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randombar(horizontal)">
                                          <p:cBhvr>
                                            <p:cTn id="89" dur="500"/>
                                            <p:tgtEl>
                                              <p:spTgt spid="35"/>
                                            </p:tgtEl>
                                          </p:cBhvr>
                                        </p:animEffect>
                                      </p:childTnLst>
                                    </p:cTn>
                                  </p:par>
                                  <p:par>
                                    <p:cTn id="90" presetID="14" presetClass="entr" presetSubtype="10" fill="hold" grpId="0" nodeType="with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randombar(horizontal)">
                                          <p:cBhvr>
                                            <p:cTn id="92" dur="500"/>
                                            <p:tgtEl>
                                              <p:spTgt spid="36"/>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randombar(horizontal)">
                                          <p:cBhvr>
                                            <p:cTn id="95" dur="500"/>
                                            <p:tgtEl>
                                              <p:spTgt spid="37"/>
                                            </p:tgtEl>
                                          </p:cBhvr>
                                        </p:animEffect>
                                      </p:childTnLst>
                                    </p:cTn>
                                  </p:par>
                                  <p:par>
                                    <p:cTn id="96" presetID="14" presetClass="entr" presetSubtype="1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randombar(horizontal)">
                                          <p:cBhvr>
                                            <p:cTn id="9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29" grpId="0" animBg="1"/>
          <p:bldP spid="30" grpId="0" animBg="1"/>
          <p:bldP spid="35" grpId="0"/>
          <p:bldP spid="36" grpId="0"/>
          <p:bldP spid="37" grpId="0"/>
          <p:bldP spid="38" grpId="0"/>
          <p:bldP spid="4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0" presetClass="path" presetSubtype="0" accel="50000" decel="50000" fill="hold" nodeType="withEffect">
                                      <p:stCondLst>
                                        <p:cond delay="0"/>
                                      </p:stCondLst>
                                      <p:childTnLst>
                                        <p:animMotion origin="layout" path="M -0.71129 -0.09537 C -0.71129 -0.09506 -0.56111 -0.16173 -0.47709 -0.14198 C -0.3724 -0.13272 -0.39549 -0.14753 -0.20712 0.02284 C -0.01875 0.19321 -0.04306 0.00463 3.05556E-6 8.64198E-7 " pathEditMode="relative" rAng="0" ptsTypes="assa">
                                          <p:cBhvr>
                                            <p:cTn id="23" dur="2000" fill="hold"/>
                                            <p:tgtEl>
                                              <p:spTgt spid="12"/>
                                            </p:tgtEl>
                                            <p:attrNameLst>
                                              <p:attrName>ppt_x</p:attrName>
                                              <p:attrName>ppt_y</p:attrName>
                                            </p:attrNameLst>
                                          </p:cBhvr>
                                          <p:rCtr x="35556" y="11111"/>
                                        </p:animMotion>
                                      </p:childTnLst>
                                    </p:cTn>
                                  </p:par>
                                  <p:par>
                                    <p:cTn id="24" presetID="22" presetClass="entr" presetSubtype="8"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2000"/>
                                            <p:tgtEl>
                                              <p:spTgt spid="11"/>
                                            </p:tgtEl>
                                          </p:cBhvr>
                                        </p:animEffect>
                                      </p:childTnLst>
                                    </p:cTn>
                                  </p:par>
                                  <p:par>
                                    <p:cTn id="27" presetID="53" presetClass="entr" presetSubtype="16" fill="hold" nodeType="withEffect">
                                      <p:stCondLst>
                                        <p:cond delay="130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par>
                                    <p:cTn id="32" presetID="42" presetClass="entr" presetSubtype="0" fill="hold" nodeType="withEffect">
                                      <p:stCondLst>
                                        <p:cond delay="160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anim calcmode="lin" valueType="num">
                                          <p:cBhvr>
                                            <p:cTn id="35" dur="500" fill="hold"/>
                                            <p:tgtEl>
                                              <p:spTgt spid="40"/>
                                            </p:tgtEl>
                                            <p:attrNameLst>
                                              <p:attrName>ppt_x</p:attrName>
                                            </p:attrNameLst>
                                          </p:cBhvr>
                                          <p:tavLst>
                                            <p:tav tm="0">
                                              <p:val>
                                                <p:strVal val="#ppt_x"/>
                                              </p:val>
                                            </p:tav>
                                            <p:tav tm="100000">
                                              <p:val>
                                                <p:strVal val="#ppt_x"/>
                                              </p:val>
                                            </p:tav>
                                          </p:tavLst>
                                        </p:anim>
                                        <p:anim calcmode="lin" valueType="num">
                                          <p:cBhvr>
                                            <p:cTn id="36" dur="500" fill="hold"/>
                                            <p:tgtEl>
                                              <p:spTgt spid="40"/>
                                            </p:tgtEl>
                                            <p:attrNameLst>
                                              <p:attrName>ppt_y</p:attrName>
                                            </p:attrNameLst>
                                          </p:cBhvr>
                                          <p:tavLst>
                                            <p:tav tm="0">
                                              <p:val>
                                                <p:strVal val="#ppt_y+.1"/>
                                              </p:val>
                                            </p:tav>
                                            <p:tav tm="100000">
                                              <p:val>
                                                <p:strVal val="#ppt_y"/>
                                              </p:val>
                                            </p:tav>
                                          </p:tavLst>
                                        </p:anim>
                                      </p:childTnLst>
                                    </p:cTn>
                                  </p:par>
                                </p:childTnLst>
                              </p:cTn>
                            </p:par>
                            <p:par>
                              <p:cTn id="37" fill="hold">
                                <p:stCondLst>
                                  <p:cond delay="3100"/>
                                </p:stCondLst>
                                <p:childTnLst>
                                  <p:par>
                                    <p:cTn id="38" presetID="16" presetClass="entr" presetSubtype="21"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barn(inVertical)">
                                          <p:cBhvr>
                                            <p:cTn id="40" dur="500"/>
                                            <p:tgtEl>
                                              <p:spTgt spid="41"/>
                                            </p:tgtEl>
                                          </p:cBhvr>
                                        </p:animEffect>
                                      </p:childTnLst>
                                    </p:cTn>
                                  </p:par>
                                  <p:par>
                                    <p:cTn id="41" presetID="2" presetClass="entr" presetSubtype="3" accel="52000" fill="hold" nodeType="withEffect">
                                      <p:stCondLst>
                                        <p:cond delay="40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1200" fill="hold"/>
                                            <p:tgtEl>
                                              <p:spTgt spid="23"/>
                                            </p:tgtEl>
                                            <p:attrNameLst>
                                              <p:attrName>ppt_x</p:attrName>
                                            </p:attrNameLst>
                                          </p:cBhvr>
                                          <p:tavLst>
                                            <p:tav tm="0">
                                              <p:val>
                                                <p:strVal val="1+#ppt_w/2"/>
                                              </p:val>
                                            </p:tav>
                                            <p:tav tm="100000">
                                              <p:val>
                                                <p:strVal val="#ppt_x"/>
                                              </p:val>
                                            </p:tav>
                                          </p:tavLst>
                                        </p:anim>
                                        <p:anim calcmode="lin" valueType="num">
                                          <p:cBhvr additive="base">
                                            <p:cTn id="44" dur="1200" fill="hold"/>
                                            <p:tgtEl>
                                              <p:spTgt spid="23"/>
                                            </p:tgtEl>
                                            <p:attrNameLst>
                                              <p:attrName>ppt_y</p:attrName>
                                            </p:attrNameLst>
                                          </p:cBhvr>
                                          <p:tavLst>
                                            <p:tav tm="0">
                                              <p:val>
                                                <p:strVal val="0-#ppt_h/2"/>
                                              </p:val>
                                            </p:tav>
                                            <p:tav tm="100000">
                                              <p:val>
                                                <p:strVal val="#ppt_y"/>
                                              </p:val>
                                            </p:tav>
                                          </p:tavLst>
                                        </p:anim>
                                      </p:childTnLst>
                                    </p:cTn>
                                  </p:par>
                                </p:childTnLst>
                              </p:cTn>
                            </p:par>
                            <p:par>
                              <p:cTn id="45" fill="hold">
                                <p:stCondLst>
                                  <p:cond delay="4700"/>
                                </p:stCondLst>
                                <p:childTnLst>
                                  <p:par>
                                    <p:cTn id="46" presetID="2" presetClass="entr" presetSubtype="4" fill="hold" nodeType="afterEffect">
                                      <p:stCondLst>
                                        <p:cond delay="0"/>
                                      </p:stCondLst>
                                      <p:childTnLst>
                                        <p:set>
                                          <p:cBhvr>
                                            <p:cTn id="47" dur="1" fill="hold">
                                              <p:stCondLst>
                                                <p:cond delay="0"/>
                                              </p:stCondLst>
                                            </p:cTn>
                                            <p:tgtEl>
                                              <p:spTgt spid="42"/>
                                            </p:tgtEl>
                                            <p:attrNameLst>
                                              <p:attrName>style.visibility</p:attrName>
                                            </p:attrNameLst>
                                          </p:cBhvr>
                                          <p:to>
                                            <p:strVal val="visible"/>
                                          </p:to>
                                        </p:set>
                                        <p:anim calcmode="lin" valueType="num">
                                          <p:cBhvr additive="base">
                                            <p:cTn id="48" dur="750" fill="hold"/>
                                            <p:tgtEl>
                                              <p:spTgt spid="42"/>
                                            </p:tgtEl>
                                            <p:attrNameLst>
                                              <p:attrName>ppt_x</p:attrName>
                                            </p:attrNameLst>
                                          </p:cBhvr>
                                          <p:tavLst>
                                            <p:tav tm="0">
                                              <p:val>
                                                <p:strVal val="#ppt_x"/>
                                              </p:val>
                                            </p:tav>
                                            <p:tav tm="100000">
                                              <p:val>
                                                <p:strVal val="#ppt_x"/>
                                              </p:val>
                                            </p:tav>
                                          </p:tavLst>
                                        </p:anim>
                                        <p:anim calcmode="lin" valueType="num">
                                          <p:cBhvr additive="base">
                                            <p:cTn id="49" dur="750" fill="hold"/>
                                            <p:tgtEl>
                                              <p:spTgt spid="42"/>
                                            </p:tgtEl>
                                            <p:attrNameLst>
                                              <p:attrName>ppt_y</p:attrName>
                                            </p:attrNameLst>
                                          </p:cBhvr>
                                          <p:tavLst>
                                            <p:tav tm="0">
                                              <p:val>
                                                <p:strVal val="1+#ppt_h/2"/>
                                              </p:val>
                                            </p:tav>
                                            <p:tav tm="100000">
                                              <p:val>
                                                <p:strVal val="#ppt_y"/>
                                              </p:val>
                                            </p:tav>
                                          </p:tavLst>
                                        </p:anim>
                                      </p:childTnLst>
                                    </p:cTn>
                                  </p:par>
                                </p:childTnLst>
                              </p:cTn>
                            </p:par>
                            <p:par>
                              <p:cTn id="50" fill="hold">
                                <p:stCondLst>
                                  <p:cond delay="5450"/>
                                </p:stCondLst>
                                <p:childTnLst>
                                  <p:par>
                                    <p:cTn id="51" presetID="2" presetClass="entr" presetSubtype="4" fill="hold" nodeType="afterEffect">
                                      <p:stCondLst>
                                        <p:cond delay="0"/>
                                      </p:stCondLst>
                                      <p:childTnLst>
                                        <p:set>
                                          <p:cBhvr>
                                            <p:cTn id="52" dur="1" fill="hold">
                                              <p:stCondLst>
                                                <p:cond delay="0"/>
                                              </p:stCondLst>
                                            </p:cTn>
                                            <p:tgtEl>
                                              <p:spTgt spid="48"/>
                                            </p:tgtEl>
                                            <p:attrNameLst>
                                              <p:attrName>style.visibility</p:attrName>
                                            </p:attrNameLst>
                                          </p:cBhvr>
                                          <p:to>
                                            <p:strVal val="visible"/>
                                          </p:to>
                                        </p:set>
                                        <p:anim calcmode="lin" valueType="num">
                                          <p:cBhvr additive="base">
                                            <p:cTn id="53" dur="750" fill="hold"/>
                                            <p:tgtEl>
                                              <p:spTgt spid="48"/>
                                            </p:tgtEl>
                                            <p:attrNameLst>
                                              <p:attrName>ppt_x</p:attrName>
                                            </p:attrNameLst>
                                          </p:cBhvr>
                                          <p:tavLst>
                                            <p:tav tm="0">
                                              <p:val>
                                                <p:strVal val="#ppt_x"/>
                                              </p:val>
                                            </p:tav>
                                            <p:tav tm="100000">
                                              <p:val>
                                                <p:strVal val="#ppt_x"/>
                                              </p:val>
                                            </p:tav>
                                          </p:tavLst>
                                        </p:anim>
                                        <p:anim calcmode="lin" valueType="num">
                                          <p:cBhvr additive="base">
                                            <p:cTn id="54" dur="750" fill="hold"/>
                                            <p:tgtEl>
                                              <p:spTgt spid="48"/>
                                            </p:tgtEl>
                                            <p:attrNameLst>
                                              <p:attrName>ppt_y</p:attrName>
                                            </p:attrNameLst>
                                          </p:cBhvr>
                                          <p:tavLst>
                                            <p:tav tm="0">
                                              <p:val>
                                                <p:strVal val="1+#ppt_h/2"/>
                                              </p:val>
                                            </p:tav>
                                            <p:tav tm="100000">
                                              <p:val>
                                                <p:strVal val="#ppt_y"/>
                                              </p:val>
                                            </p:tav>
                                          </p:tavLst>
                                        </p:anim>
                                      </p:childTnLst>
                                    </p:cTn>
                                  </p:par>
                                </p:childTnLst>
                              </p:cTn>
                            </p:par>
                            <p:par>
                              <p:cTn id="55" fill="hold">
                                <p:stCondLst>
                                  <p:cond delay="6200"/>
                                </p:stCondLst>
                                <p:childTnLst>
                                  <p:par>
                                    <p:cTn id="56" presetID="2" presetClass="entr" presetSubtype="4"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750" fill="hold"/>
                                            <p:tgtEl>
                                              <p:spTgt spid="51"/>
                                            </p:tgtEl>
                                            <p:attrNameLst>
                                              <p:attrName>ppt_x</p:attrName>
                                            </p:attrNameLst>
                                          </p:cBhvr>
                                          <p:tavLst>
                                            <p:tav tm="0">
                                              <p:val>
                                                <p:strVal val="#ppt_x"/>
                                              </p:val>
                                            </p:tav>
                                            <p:tav tm="100000">
                                              <p:val>
                                                <p:strVal val="#ppt_x"/>
                                              </p:val>
                                            </p:tav>
                                          </p:tavLst>
                                        </p:anim>
                                        <p:anim calcmode="lin" valueType="num">
                                          <p:cBhvr additive="base">
                                            <p:cTn id="59" dur="750" fill="hold"/>
                                            <p:tgtEl>
                                              <p:spTgt spid="51"/>
                                            </p:tgtEl>
                                            <p:attrNameLst>
                                              <p:attrName>ppt_y</p:attrName>
                                            </p:attrNameLst>
                                          </p:cBhvr>
                                          <p:tavLst>
                                            <p:tav tm="0">
                                              <p:val>
                                                <p:strVal val="1+#ppt_h/2"/>
                                              </p:val>
                                            </p:tav>
                                            <p:tav tm="100000">
                                              <p:val>
                                                <p:strVal val="#ppt_y"/>
                                              </p:val>
                                            </p:tav>
                                          </p:tavLst>
                                        </p:anim>
                                      </p:childTnLst>
                                    </p:cTn>
                                  </p:par>
                                </p:childTnLst>
                              </p:cTn>
                            </p:par>
                            <p:par>
                              <p:cTn id="60" fill="hold">
                                <p:stCondLst>
                                  <p:cond delay="6950"/>
                                </p:stCondLst>
                                <p:childTnLst>
                                  <p:par>
                                    <p:cTn id="61" presetID="2" presetClass="entr" presetSubtype="4"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additive="base">
                                            <p:cTn id="63" dur="750" fill="hold"/>
                                            <p:tgtEl>
                                              <p:spTgt spid="45"/>
                                            </p:tgtEl>
                                            <p:attrNameLst>
                                              <p:attrName>ppt_x</p:attrName>
                                            </p:attrNameLst>
                                          </p:cBhvr>
                                          <p:tavLst>
                                            <p:tav tm="0">
                                              <p:val>
                                                <p:strVal val="#ppt_x"/>
                                              </p:val>
                                            </p:tav>
                                            <p:tav tm="100000">
                                              <p:val>
                                                <p:strVal val="#ppt_x"/>
                                              </p:val>
                                            </p:tav>
                                          </p:tavLst>
                                        </p:anim>
                                        <p:anim calcmode="lin" valueType="num">
                                          <p:cBhvr additive="base">
                                            <p:cTn id="64" dur="750" fill="hold"/>
                                            <p:tgtEl>
                                              <p:spTgt spid="45"/>
                                            </p:tgtEl>
                                            <p:attrNameLst>
                                              <p:attrName>ppt_y</p:attrName>
                                            </p:attrNameLst>
                                          </p:cBhvr>
                                          <p:tavLst>
                                            <p:tav tm="0">
                                              <p:val>
                                                <p:strVal val="1+#ppt_h/2"/>
                                              </p:val>
                                            </p:tav>
                                            <p:tav tm="100000">
                                              <p:val>
                                                <p:strVal val="#ppt_y"/>
                                              </p:val>
                                            </p:tav>
                                          </p:tavLst>
                                        </p:anim>
                                      </p:childTnLst>
                                    </p:cTn>
                                  </p:par>
                                </p:childTnLst>
                              </p:cTn>
                            </p:par>
                            <p:par>
                              <p:cTn id="65" fill="hold">
                                <p:stCondLst>
                                  <p:cond delay="7700"/>
                                </p:stCondLst>
                                <p:childTnLst>
                                  <p:par>
                                    <p:cTn id="66" presetID="42" presetClass="entr" presetSubtype="0" fill="hold" grpId="0" nodeType="after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1000"/>
                                            <p:tgtEl>
                                              <p:spTgt spid="29"/>
                                            </p:tgtEl>
                                          </p:cBhvr>
                                        </p:animEffect>
                                        <p:anim calcmode="lin" valueType="num">
                                          <p:cBhvr>
                                            <p:cTn id="69" dur="1000" fill="hold"/>
                                            <p:tgtEl>
                                              <p:spTgt spid="29"/>
                                            </p:tgtEl>
                                            <p:attrNameLst>
                                              <p:attrName>ppt_x</p:attrName>
                                            </p:attrNameLst>
                                          </p:cBhvr>
                                          <p:tavLst>
                                            <p:tav tm="0">
                                              <p:val>
                                                <p:strVal val="#ppt_x"/>
                                              </p:val>
                                            </p:tav>
                                            <p:tav tm="100000">
                                              <p:val>
                                                <p:strVal val="#ppt_x"/>
                                              </p:val>
                                            </p:tav>
                                          </p:tavLst>
                                        </p:anim>
                                        <p:anim calcmode="lin" valueType="num">
                                          <p:cBhvr>
                                            <p:cTn id="70" dur="1000" fill="hold"/>
                                            <p:tgtEl>
                                              <p:spTgt spid="29"/>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fade">
                                          <p:cBhvr>
                                            <p:cTn id="78" dur="1000"/>
                                            <p:tgtEl>
                                              <p:spTgt spid="26"/>
                                            </p:tgtEl>
                                          </p:cBhvr>
                                        </p:animEffect>
                                        <p:anim calcmode="lin" valueType="num">
                                          <p:cBhvr>
                                            <p:cTn id="79" dur="1000" fill="hold"/>
                                            <p:tgtEl>
                                              <p:spTgt spid="26"/>
                                            </p:tgtEl>
                                            <p:attrNameLst>
                                              <p:attrName>ppt_x</p:attrName>
                                            </p:attrNameLst>
                                          </p:cBhvr>
                                          <p:tavLst>
                                            <p:tav tm="0">
                                              <p:val>
                                                <p:strVal val="#ppt_x"/>
                                              </p:val>
                                            </p:tav>
                                            <p:tav tm="100000">
                                              <p:val>
                                                <p:strVal val="#ppt_x"/>
                                              </p:val>
                                            </p:tav>
                                          </p:tavLst>
                                        </p:anim>
                                        <p:anim calcmode="lin" valueType="num">
                                          <p:cBhvr>
                                            <p:cTn id="80" dur="1000" fill="hold"/>
                                            <p:tgtEl>
                                              <p:spTgt spid="26"/>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8700"/>
                                </p:stCondLst>
                                <p:childTnLst>
                                  <p:par>
                                    <p:cTn id="87" presetID="14" presetClass="entr" presetSubtype="10" fill="hold" grpId="0" nodeType="after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randombar(horizontal)">
                                          <p:cBhvr>
                                            <p:cTn id="89" dur="500"/>
                                            <p:tgtEl>
                                              <p:spTgt spid="35"/>
                                            </p:tgtEl>
                                          </p:cBhvr>
                                        </p:animEffect>
                                      </p:childTnLst>
                                    </p:cTn>
                                  </p:par>
                                  <p:par>
                                    <p:cTn id="90" presetID="14" presetClass="entr" presetSubtype="10" fill="hold" grpId="0" nodeType="with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randombar(horizontal)">
                                          <p:cBhvr>
                                            <p:cTn id="92" dur="500"/>
                                            <p:tgtEl>
                                              <p:spTgt spid="36"/>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randombar(horizontal)">
                                          <p:cBhvr>
                                            <p:cTn id="95" dur="500"/>
                                            <p:tgtEl>
                                              <p:spTgt spid="37"/>
                                            </p:tgtEl>
                                          </p:cBhvr>
                                        </p:animEffect>
                                      </p:childTnLst>
                                    </p:cTn>
                                  </p:par>
                                  <p:par>
                                    <p:cTn id="96" presetID="14" presetClass="entr" presetSubtype="1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randombar(horizontal)">
                                          <p:cBhvr>
                                            <p:cTn id="9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29" grpId="0" animBg="1"/>
          <p:bldP spid="30" grpId="0" animBg="1"/>
          <p:bldP spid="35" grpId="0"/>
          <p:bldP spid="36" grpId="0"/>
          <p:bldP spid="37" grpId="0"/>
          <p:bldP spid="38" grpId="0"/>
          <p:bldP spid="41"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42"/>
          <p:cNvSpPr>
            <a:spLocks noEditPoints="1"/>
          </p:cNvSpPr>
          <p:nvPr/>
        </p:nvSpPr>
        <p:spPr bwMode="auto">
          <a:xfrm>
            <a:off x="755576" y="627534"/>
            <a:ext cx="7830402" cy="4233006"/>
          </a:xfrm>
          <a:custGeom>
            <a:avLst/>
            <a:gdLst>
              <a:gd name="T0" fmla="*/ 1827500 w 3458"/>
              <a:gd name="T1" fmla="*/ 3284911 h 1870"/>
              <a:gd name="T2" fmla="*/ 1972782 w 3458"/>
              <a:gd name="T3" fmla="*/ 3139679 h 1870"/>
              <a:gd name="T4" fmla="*/ 3565154 w 3458"/>
              <a:gd name="T5" fmla="*/ 2994447 h 1870"/>
              <a:gd name="T6" fmla="*/ 5597196 w 3458"/>
              <a:gd name="T7" fmla="*/ 2849216 h 1870"/>
              <a:gd name="T8" fmla="*/ 3419872 w 3458"/>
              <a:gd name="T9" fmla="*/ 2849216 h 1870"/>
              <a:gd name="T10" fmla="*/ 5451914 w 3458"/>
              <a:gd name="T11" fmla="*/ 2700162 h 1870"/>
              <a:gd name="T12" fmla="*/ 2263347 w 3458"/>
              <a:gd name="T13" fmla="*/ 2700162 h 1870"/>
              <a:gd name="T14" fmla="*/ 3710436 w 3458"/>
              <a:gd name="T15" fmla="*/ 2556841 h 1870"/>
              <a:gd name="T16" fmla="*/ 1827500 w 3458"/>
              <a:gd name="T17" fmla="*/ 2556841 h 1870"/>
              <a:gd name="T18" fmla="*/ 3853807 w 3458"/>
              <a:gd name="T19" fmla="*/ 2411610 h 1870"/>
              <a:gd name="T20" fmla="*/ 1972782 w 3458"/>
              <a:gd name="T21" fmla="*/ 2411610 h 1870"/>
              <a:gd name="T22" fmla="*/ 3853807 w 3458"/>
              <a:gd name="T23" fmla="*/ 2266378 h 1870"/>
              <a:gd name="T24" fmla="*/ 2118065 w 3458"/>
              <a:gd name="T25" fmla="*/ 2266378 h 1870"/>
              <a:gd name="T26" fmla="*/ 3853807 w 3458"/>
              <a:gd name="T27" fmla="*/ 2121146 h 1870"/>
              <a:gd name="T28" fmla="*/ 2840654 w 3458"/>
              <a:gd name="T29" fmla="*/ 2121146 h 1870"/>
              <a:gd name="T30" fmla="*/ 4723590 w 3458"/>
              <a:gd name="T31" fmla="*/ 1977826 h 1870"/>
              <a:gd name="T32" fmla="*/ 3565154 w 3458"/>
              <a:gd name="T33" fmla="*/ 1977826 h 1870"/>
              <a:gd name="T34" fmla="*/ 1393564 w 3458"/>
              <a:gd name="T35" fmla="*/ 1977826 h 1870"/>
              <a:gd name="T36" fmla="*/ 4578308 w 3458"/>
              <a:gd name="T37" fmla="*/ 1832594 h 1870"/>
              <a:gd name="T38" fmla="*/ 3419872 w 3458"/>
              <a:gd name="T39" fmla="*/ 1832594 h 1870"/>
              <a:gd name="T40" fmla="*/ 1104911 w 3458"/>
              <a:gd name="T41" fmla="*/ 1832594 h 1870"/>
              <a:gd name="T42" fmla="*/ 4578308 w 3458"/>
              <a:gd name="T43" fmla="*/ 1687362 h 1870"/>
              <a:gd name="T44" fmla="*/ 3419872 w 3458"/>
              <a:gd name="T45" fmla="*/ 1687362 h 1870"/>
              <a:gd name="T46" fmla="*/ 1104911 w 3458"/>
              <a:gd name="T47" fmla="*/ 1687362 h 1870"/>
              <a:gd name="T48" fmla="*/ 4868873 w 3458"/>
              <a:gd name="T49" fmla="*/ 1542131 h 1870"/>
              <a:gd name="T50" fmla="*/ 3853807 w 3458"/>
              <a:gd name="T51" fmla="*/ 1542131 h 1870"/>
              <a:gd name="T52" fmla="*/ 1393564 w 3458"/>
              <a:gd name="T53" fmla="*/ 1542131 h 1870"/>
              <a:gd name="T54" fmla="*/ 5306631 w 3458"/>
              <a:gd name="T55" fmla="*/ 1398810 h 1870"/>
              <a:gd name="T56" fmla="*/ 4289655 w 3458"/>
              <a:gd name="T57" fmla="*/ 1398810 h 1870"/>
              <a:gd name="T58" fmla="*/ 1684129 w 3458"/>
              <a:gd name="T59" fmla="*/ 1398810 h 1870"/>
              <a:gd name="T60" fmla="*/ 5597196 w 3458"/>
              <a:gd name="T61" fmla="*/ 1253578 h 1870"/>
              <a:gd name="T62" fmla="*/ 4578308 w 3458"/>
              <a:gd name="T63" fmla="*/ 1253578 h 1870"/>
              <a:gd name="T64" fmla="*/ 3565154 w 3458"/>
              <a:gd name="T65" fmla="*/ 1253578 h 1870"/>
              <a:gd name="T66" fmla="*/ 1684129 w 3458"/>
              <a:gd name="T67" fmla="*/ 1253578 h 1870"/>
              <a:gd name="T68" fmla="*/ 6031132 w 3458"/>
              <a:gd name="T69" fmla="*/ 1104525 h 1870"/>
              <a:gd name="T70" fmla="*/ 4868873 w 3458"/>
              <a:gd name="T71" fmla="*/ 1104525 h 1870"/>
              <a:gd name="T72" fmla="*/ 3853807 w 3458"/>
              <a:gd name="T73" fmla="*/ 1104525 h 1870"/>
              <a:gd name="T74" fmla="*/ 1827500 w 3458"/>
              <a:gd name="T75" fmla="*/ 1104525 h 1870"/>
              <a:gd name="T76" fmla="*/ 814346 w 3458"/>
              <a:gd name="T77" fmla="*/ 1104525 h 1870"/>
              <a:gd name="T78" fmla="*/ 5740567 w 3458"/>
              <a:gd name="T79" fmla="*/ 959293 h 1870"/>
              <a:gd name="T80" fmla="*/ 4723590 w 3458"/>
              <a:gd name="T81" fmla="*/ 959293 h 1870"/>
              <a:gd name="T82" fmla="*/ 3710436 w 3458"/>
              <a:gd name="T83" fmla="*/ 959293 h 1870"/>
              <a:gd name="T84" fmla="*/ 1393564 w 3458"/>
              <a:gd name="T85" fmla="*/ 959293 h 1870"/>
              <a:gd name="T86" fmla="*/ 235128 w 3458"/>
              <a:gd name="T87" fmla="*/ 959293 h 1870"/>
              <a:gd name="T88" fmla="*/ 5740567 w 3458"/>
              <a:gd name="T89" fmla="*/ 814062 h 1870"/>
              <a:gd name="T90" fmla="*/ 4723590 w 3458"/>
              <a:gd name="T91" fmla="*/ 814062 h 1870"/>
              <a:gd name="T92" fmla="*/ 3710436 w 3458"/>
              <a:gd name="T93" fmla="*/ 814062 h 1870"/>
              <a:gd name="T94" fmla="*/ 1827500 w 3458"/>
              <a:gd name="T95" fmla="*/ 814062 h 1870"/>
              <a:gd name="T96" fmla="*/ 814346 w 3458"/>
              <a:gd name="T97" fmla="*/ 814062 h 1870"/>
              <a:gd name="T98" fmla="*/ 6319785 w 3458"/>
              <a:gd name="T99" fmla="*/ 670741 h 1870"/>
              <a:gd name="T100" fmla="*/ 5306631 w 3458"/>
              <a:gd name="T101" fmla="*/ 670741 h 1870"/>
              <a:gd name="T102" fmla="*/ 4289655 w 3458"/>
              <a:gd name="T103" fmla="*/ 670741 h 1870"/>
              <a:gd name="T104" fmla="*/ 2263347 w 3458"/>
              <a:gd name="T105" fmla="*/ 670741 h 1870"/>
              <a:gd name="T106" fmla="*/ 959629 w 3458"/>
              <a:gd name="T107" fmla="*/ 670741 h 1870"/>
              <a:gd name="T108" fmla="*/ 5885850 w 3458"/>
              <a:gd name="T109" fmla="*/ 525509 h 1870"/>
              <a:gd name="T110" fmla="*/ 4723590 w 3458"/>
              <a:gd name="T111" fmla="*/ 525509 h 1870"/>
              <a:gd name="T112" fmla="*/ 2263347 w 3458"/>
              <a:gd name="T113" fmla="*/ 525509 h 1870"/>
              <a:gd name="T114" fmla="*/ 814346 w 3458"/>
              <a:gd name="T115" fmla="*/ 525509 h 1870"/>
              <a:gd name="T116" fmla="*/ 3565154 w 3458"/>
              <a:gd name="T117" fmla="*/ 380278 h 1870"/>
              <a:gd name="T118" fmla="*/ 1538847 w 3458"/>
              <a:gd name="T119" fmla="*/ 380278 h 1870"/>
              <a:gd name="T120" fmla="*/ 3419872 w 3458"/>
              <a:gd name="T121" fmla="*/ 235046 h 1870"/>
              <a:gd name="T122" fmla="*/ 1684129 w 3458"/>
              <a:gd name="T123" fmla="*/ 235046 h 1870"/>
              <a:gd name="T124" fmla="*/ 2552000 w 3458"/>
              <a:gd name="T125" fmla="*/ 91725 h 18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58" h="1870">
                <a:moveTo>
                  <a:pt x="956" y="1870"/>
                </a:moveTo>
                <a:lnTo>
                  <a:pt x="909" y="1870"/>
                </a:lnTo>
                <a:lnTo>
                  <a:pt x="909" y="1823"/>
                </a:lnTo>
                <a:lnTo>
                  <a:pt x="956" y="1823"/>
                </a:lnTo>
                <a:lnTo>
                  <a:pt x="956" y="1870"/>
                </a:lnTo>
                <a:close/>
                <a:moveTo>
                  <a:pt x="3230" y="1794"/>
                </a:moveTo>
                <a:lnTo>
                  <a:pt x="3181" y="1794"/>
                </a:lnTo>
                <a:lnTo>
                  <a:pt x="3181" y="1747"/>
                </a:lnTo>
                <a:lnTo>
                  <a:pt x="3230" y="1747"/>
                </a:lnTo>
                <a:lnTo>
                  <a:pt x="3230" y="1794"/>
                </a:lnTo>
                <a:close/>
                <a:moveTo>
                  <a:pt x="956" y="1794"/>
                </a:moveTo>
                <a:lnTo>
                  <a:pt x="909" y="1794"/>
                </a:lnTo>
                <a:lnTo>
                  <a:pt x="909" y="1747"/>
                </a:lnTo>
                <a:lnTo>
                  <a:pt x="956" y="1747"/>
                </a:lnTo>
                <a:lnTo>
                  <a:pt x="956" y="1794"/>
                </a:lnTo>
                <a:close/>
                <a:moveTo>
                  <a:pt x="3306" y="1719"/>
                </a:moveTo>
                <a:lnTo>
                  <a:pt x="3257" y="1719"/>
                </a:lnTo>
                <a:lnTo>
                  <a:pt x="3257" y="1671"/>
                </a:lnTo>
                <a:lnTo>
                  <a:pt x="3306" y="1671"/>
                </a:lnTo>
                <a:lnTo>
                  <a:pt x="3306" y="1719"/>
                </a:lnTo>
                <a:close/>
                <a:moveTo>
                  <a:pt x="3003" y="1719"/>
                </a:moveTo>
                <a:lnTo>
                  <a:pt x="2954" y="1719"/>
                </a:lnTo>
                <a:lnTo>
                  <a:pt x="2954" y="1671"/>
                </a:lnTo>
                <a:lnTo>
                  <a:pt x="3003" y="1671"/>
                </a:lnTo>
                <a:lnTo>
                  <a:pt x="3003" y="1719"/>
                </a:lnTo>
                <a:close/>
                <a:moveTo>
                  <a:pt x="1032" y="1719"/>
                </a:moveTo>
                <a:lnTo>
                  <a:pt x="985" y="1719"/>
                </a:lnTo>
                <a:lnTo>
                  <a:pt x="985" y="1671"/>
                </a:lnTo>
                <a:lnTo>
                  <a:pt x="1032" y="1671"/>
                </a:lnTo>
                <a:lnTo>
                  <a:pt x="1032" y="1719"/>
                </a:lnTo>
                <a:close/>
                <a:moveTo>
                  <a:pt x="956" y="1719"/>
                </a:moveTo>
                <a:lnTo>
                  <a:pt x="909" y="1719"/>
                </a:lnTo>
                <a:lnTo>
                  <a:pt x="909" y="1671"/>
                </a:lnTo>
                <a:lnTo>
                  <a:pt x="956" y="1671"/>
                </a:lnTo>
                <a:lnTo>
                  <a:pt x="956" y="1719"/>
                </a:lnTo>
                <a:close/>
                <a:moveTo>
                  <a:pt x="3382" y="1643"/>
                </a:moveTo>
                <a:lnTo>
                  <a:pt x="3332" y="1643"/>
                </a:lnTo>
                <a:lnTo>
                  <a:pt x="3332" y="1596"/>
                </a:lnTo>
                <a:lnTo>
                  <a:pt x="3382" y="1596"/>
                </a:lnTo>
                <a:lnTo>
                  <a:pt x="3382" y="1643"/>
                </a:lnTo>
                <a:close/>
                <a:moveTo>
                  <a:pt x="3306" y="1643"/>
                </a:moveTo>
                <a:lnTo>
                  <a:pt x="3257" y="1643"/>
                </a:lnTo>
                <a:lnTo>
                  <a:pt x="3257" y="1596"/>
                </a:lnTo>
                <a:lnTo>
                  <a:pt x="3306" y="1596"/>
                </a:lnTo>
                <a:lnTo>
                  <a:pt x="3306" y="1643"/>
                </a:lnTo>
                <a:close/>
                <a:moveTo>
                  <a:pt x="3079" y="1643"/>
                </a:moveTo>
                <a:lnTo>
                  <a:pt x="3029" y="1643"/>
                </a:lnTo>
                <a:lnTo>
                  <a:pt x="3029" y="1596"/>
                </a:lnTo>
                <a:lnTo>
                  <a:pt x="3079" y="1596"/>
                </a:lnTo>
                <a:lnTo>
                  <a:pt x="3079" y="1643"/>
                </a:lnTo>
                <a:close/>
                <a:moveTo>
                  <a:pt x="3003" y="1643"/>
                </a:moveTo>
                <a:lnTo>
                  <a:pt x="2954" y="1643"/>
                </a:lnTo>
                <a:lnTo>
                  <a:pt x="2954" y="1596"/>
                </a:lnTo>
                <a:lnTo>
                  <a:pt x="3003" y="1596"/>
                </a:lnTo>
                <a:lnTo>
                  <a:pt x="3003" y="1643"/>
                </a:lnTo>
                <a:close/>
                <a:moveTo>
                  <a:pt x="2928" y="1643"/>
                </a:moveTo>
                <a:lnTo>
                  <a:pt x="2878" y="1643"/>
                </a:lnTo>
                <a:lnTo>
                  <a:pt x="2878" y="1596"/>
                </a:lnTo>
                <a:lnTo>
                  <a:pt x="2928" y="1596"/>
                </a:lnTo>
                <a:lnTo>
                  <a:pt x="2928" y="1643"/>
                </a:lnTo>
                <a:close/>
                <a:moveTo>
                  <a:pt x="2776" y="1643"/>
                </a:moveTo>
                <a:lnTo>
                  <a:pt x="2726" y="1643"/>
                </a:lnTo>
                <a:lnTo>
                  <a:pt x="2726" y="1596"/>
                </a:lnTo>
                <a:lnTo>
                  <a:pt x="2776" y="1596"/>
                </a:lnTo>
                <a:lnTo>
                  <a:pt x="2776" y="1643"/>
                </a:lnTo>
                <a:close/>
                <a:moveTo>
                  <a:pt x="1032" y="1643"/>
                </a:moveTo>
                <a:lnTo>
                  <a:pt x="985" y="1643"/>
                </a:lnTo>
                <a:lnTo>
                  <a:pt x="985" y="1596"/>
                </a:lnTo>
                <a:lnTo>
                  <a:pt x="1032" y="1596"/>
                </a:lnTo>
                <a:lnTo>
                  <a:pt x="1032" y="1643"/>
                </a:lnTo>
                <a:close/>
                <a:moveTo>
                  <a:pt x="956" y="1643"/>
                </a:moveTo>
                <a:lnTo>
                  <a:pt x="909" y="1643"/>
                </a:lnTo>
                <a:lnTo>
                  <a:pt x="909" y="1596"/>
                </a:lnTo>
                <a:lnTo>
                  <a:pt x="956" y="1596"/>
                </a:lnTo>
                <a:lnTo>
                  <a:pt x="956" y="1643"/>
                </a:lnTo>
                <a:close/>
                <a:moveTo>
                  <a:pt x="3079" y="1567"/>
                </a:moveTo>
                <a:lnTo>
                  <a:pt x="3029" y="1567"/>
                </a:lnTo>
                <a:lnTo>
                  <a:pt x="3029" y="1517"/>
                </a:lnTo>
                <a:lnTo>
                  <a:pt x="3079" y="1517"/>
                </a:lnTo>
                <a:lnTo>
                  <a:pt x="3079" y="1567"/>
                </a:lnTo>
                <a:close/>
                <a:moveTo>
                  <a:pt x="3003" y="1567"/>
                </a:moveTo>
                <a:lnTo>
                  <a:pt x="2954" y="1567"/>
                </a:lnTo>
                <a:lnTo>
                  <a:pt x="2954" y="1517"/>
                </a:lnTo>
                <a:lnTo>
                  <a:pt x="3003" y="1517"/>
                </a:lnTo>
                <a:lnTo>
                  <a:pt x="3003" y="1567"/>
                </a:lnTo>
                <a:close/>
                <a:moveTo>
                  <a:pt x="2928" y="1567"/>
                </a:moveTo>
                <a:lnTo>
                  <a:pt x="2878" y="1567"/>
                </a:lnTo>
                <a:lnTo>
                  <a:pt x="2878" y="1517"/>
                </a:lnTo>
                <a:lnTo>
                  <a:pt x="2928" y="1517"/>
                </a:lnTo>
                <a:lnTo>
                  <a:pt x="2928" y="1567"/>
                </a:lnTo>
                <a:close/>
                <a:moveTo>
                  <a:pt x="2852" y="1567"/>
                </a:moveTo>
                <a:lnTo>
                  <a:pt x="2802" y="1567"/>
                </a:lnTo>
                <a:lnTo>
                  <a:pt x="2802" y="1517"/>
                </a:lnTo>
                <a:lnTo>
                  <a:pt x="2852" y="1517"/>
                </a:lnTo>
                <a:lnTo>
                  <a:pt x="2852" y="1567"/>
                </a:lnTo>
                <a:close/>
                <a:moveTo>
                  <a:pt x="2776" y="1567"/>
                </a:moveTo>
                <a:lnTo>
                  <a:pt x="2726" y="1567"/>
                </a:lnTo>
                <a:lnTo>
                  <a:pt x="2726" y="1517"/>
                </a:lnTo>
                <a:lnTo>
                  <a:pt x="2776" y="1517"/>
                </a:lnTo>
                <a:lnTo>
                  <a:pt x="2776" y="1567"/>
                </a:lnTo>
                <a:close/>
                <a:moveTo>
                  <a:pt x="1865" y="1567"/>
                </a:moveTo>
                <a:lnTo>
                  <a:pt x="1818" y="1567"/>
                </a:lnTo>
                <a:lnTo>
                  <a:pt x="1818" y="1517"/>
                </a:lnTo>
                <a:lnTo>
                  <a:pt x="1865" y="1517"/>
                </a:lnTo>
                <a:lnTo>
                  <a:pt x="1865" y="1567"/>
                </a:lnTo>
                <a:close/>
                <a:moveTo>
                  <a:pt x="1789" y="1567"/>
                </a:moveTo>
                <a:lnTo>
                  <a:pt x="1742" y="1567"/>
                </a:lnTo>
                <a:lnTo>
                  <a:pt x="1742" y="1517"/>
                </a:lnTo>
                <a:lnTo>
                  <a:pt x="1789" y="1517"/>
                </a:lnTo>
                <a:lnTo>
                  <a:pt x="1789" y="1567"/>
                </a:lnTo>
                <a:close/>
                <a:moveTo>
                  <a:pt x="1108" y="1567"/>
                </a:moveTo>
                <a:lnTo>
                  <a:pt x="1060" y="1567"/>
                </a:lnTo>
                <a:lnTo>
                  <a:pt x="1060" y="1517"/>
                </a:lnTo>
                <a:lnTo>
                  <a:pt x="1108" y="1517"/>
                </a:lnTo>
                <a:lnTo>
                  <a:pt x="1108" y="1567"/>
                </a:lnTo>
                <a:close/>
                <a:moveTo>
                  <a:pt x="1032" y="1567"/>
                </a:moveTo>
                <a:lnTo>
                  <a:pt x="985" y="1567"/>
                </a:lnTo>
                <a:lnTo>
                  <a:pt x="985" y="1517"/>
                </a:lnTo>
                <a:lnTo>
                  <a:pt x="1032" y="1517"/>
                </a:lnTo>
                <a:lnTo>
                  <a:pt x="1032" y="1567"/>
                </a:lnTo>
                <a:close/>
                <a:moveTo>
                  <a:pt x="956" y="1567"/>
                </a:moveTo>
                <a:lnTo>
                  <a:pt x="909" y="1567"/>
                </a:lnTo>
                <a:lnTo>
                  <a:pt x="909" y="1517"/>
                </a:lnTo>
                <a:lnTo>
                  <a:pt x="956" y="1517"/>
                </a:lnTo>
                <a:lnTo>
                  <a:pt x="956" y="1567"/>
                </a:lnTo>
                <a:close/>
                <a:moveTo>
                  <a:pt x="3079" y="1491"/>
                </a:moveTo>
                <a:lnTo>
                  <a:pt x="3029" y="1491"/>
                </a:lnTo>
                <a:lnTo>
                  <a:pt x="3029" y="1442"/>
                </a:lnTo>
                <a:lnTo>
                  <a:pt x="3079" y="1442"/>
                </a:lnTo>
                <a:lnTo>
                  <a:pt x="3079" y="1491"/>
                </a:lnTo>
                <a:close/>
                <a:moveTo>
                  <a:pt x="3003" y="1491"/>
                </a:moveTo>
                <a:lnTo>
                  <a:pt x="2954" y="1491"/>
                </a:lnTo>
                <a:lnTo>
                  <a:pt x="2954" y="1442"/>
                </a:lnTo>
                <a:lnTo>
                  <a:pt x="3003" y="1442"/>
                </a:lnTo>
                <a:lnTo>
                  <a:pt x="3003" y="1491"/>
                </a:lnTo>
                <a:close/>
                <a:moveTo>
                  <a:pt x="2928" y="1491"/>
                </a:moveTo>
                <a:lnTo>
                  <a:pt x="2878" y="1491"/>
                </a:lnTo>
                <a:lnTo>
                  <a:pt x="2878" y="1442"/>
                </a:lnTo>
                <a:lnTo>
                  <a:pt x="2928" y="1442"/>
                </a:lnTo>
                <a:lnTo>
                  <a:pt x="2928" y="1491"/>
                </a:lnTo>
                <a:close/>
                <a:moveTo>
                  <a:pt x="2852" y="1491"/>
                </a:moveTo>
                <a:lnTo>
                  <a:pt x="2802" y="1491"/>
                </a:lnTo>
                <a:lnTo>
                  <a:pt x="2802" y="1442"/>
                </a:lnTo>
                <a:lnTo>
                  <a:pt x="2852" y="1442"/>
                </a:lnTo>
                <a:lnTo>
                  <a:pt x="2852" y="1491"/>
                </a:lnTo>
                <a:close/>
                <a:moveTo>
                  <a:pt x="2776" y="1491"/>
                </a:moveTo>
                <a:lnTo>
                  <a:pt x="2726" y="1491"/>
                </a:lnTo>
                <a:lnTo>
                  <a:pt x="2726" y="1442"/>
                </a:lnTo>
                <a:lnTo>
                  <a:pt x="2776" y="1442"/>
                </a:lnTo>
                <a:lnTo>
                  <a:pt x="2776" y="1491"/>
                </a:lnTo>
                <a:close/>
                <a:moveTo>
                  <a:pt x="2700" y="1491"/>
                </a:moveTo>
                <a:lnTo>
                  <a:pt x="2651" y="1491"/>
                </a:lnTo>
                <a:lnTo>
                  <a:pt x="2651" y="1442"/>
                </a:lnTo>
                <a:lnTo>
                  <a:pt x="2700" y="1442"/>
                </a:lnTo>
                <a:lnTo>
                  <a:pt x="2700" y="1491"/>
                </a:lnTo>
                <a:close/>
                <a:moveTo>
                  <a:pt x="2092" y="1491"/>
                </a:moveTo>
                <a:lnTo>
                  <a:pt x="2045" y="1491"/>
                </a:lnTo>
                <a:lnTo>
                  <a:pt x="2045" y="1442"/>
                </a:lnTo>
                <a:lnTo>
                  <a:pt x="2092" y="1442"/>
                </a:lnTo>
                <a:lnTo>
                  <a:pt x="2092" y="1491"/>
                </a:lnTo>
                <a:close/>
                <a:moveTo>
                  <a:pt x="1941" y="1491"/>
                </a:moveTo>
                <a:lnTo>
                  <a:pt x="1893" y="1491"/>
                </a:lnTo>
                <a:lnTo>
                  <a:pt x="1893" y="1442"/>
                </a:lnTo>
                <a:lnTo>
                  <a:pt x="1941" y="1442"/>
                </a:lnTo>
                <a:lnTo>
                  <a:pt x="1941" y="1491"/>
                </a:lnTo>
                <a:close/>
                <a:moveTo>
                  <a:pt x="1865" y="1491"/>
                </a:moveTo>
                <a:lnTo>
                  <a:pt x="1818" y="1491"/>
                </a:lnTo>
                <a:lnTo>
                  <a:pt x="1818" y="1442"/>
                </a:lnTo>
                <a:lnTo>
                  <a:pt x="1865" y="1442"/>
                </a:lnTo>
                <a:lnTo>
                  <a:pt x="1865" y="1491"/>
                </a:lnTo>
                <a:close/>
                <a:moveTo>
                  <a:pt x="1789" y="1491"/>
                </a:moveTo>
                <a:lnTo>
                  <a:pt x="1742" y="1491"/>
                </a:lnTo>
                <a:lnTo>
                  <a:pt x="1742" y="1442"/>
                </a:lnTo>
                <a:lnTo>
                  <a:pt x="1789" y="1442"/>
                </a:lnTo>
                <a:lnTo>
                  <a:pt x="1789" y="1491"/>
                </a:lnTo>
                <a:close/>
                <a:moveTo>
                  <a:pt x="1184" y="1491"/>
                </a:moveTo>
                <a:lnTo>
                  <a:pt x="1136" y="1491"/>
                </a:lnTo>
                <a:lnTo>
                  <a:pt x="1136" y="1442"/>
                </a:lnTo>
                <a:lnTo>
                  <a:pt x="1184" y="1442"/>
                </a:lnTo>
                <a:lnTo>
                  <a:pt x="1184" y="1491"/>
                </a:lnTo>
                <a:close/>
                <a:moveTo>
                  <a:pt x="1108" y="1491"/>
                </a:moveTo>
                <a:lnTo>
                  <a:pt x="1060" y="1491"/>
                </a:lnTo>
                <a:lnTo>
                  <a:pt x="1060" y="1442"/>
                </a:lnTo>
                <a:lnTo>
                  <a:pt x="1108" y="1442"/>
                </a:lnTo>
                <a:lnTo>
                  <a:pt x="1108" y="1491"/>
                </a:lnTo>
                <a:close/>
                <a:moveTo>
                  <a:pt x="1032" y="1491"/>
                </a:moveTo>
                <a:lnTo>
                  <a:pt x="985" y="1491"/>
                </a:lnTo>
                <a:lnTo>
                  <a:pt x="985" y="1442"/>
                </a:lnTo>
                <a:lnTo>
                  <a:pt x="1032" y="1442"/>
                </a:lnTo>
                <a:lnTo>
                  <a:pt x="1032" y="1491"/>
                </a:lnTo>
                <a:close/>
                <a:moveTo>
                  <a:pt x="956" y="1491"/>
                </a:moveTo>
                <a:lnTo>
                  <a:pt x="909" y="1491"/>
                </a:lnTo>
                <a:lnTo>
                  <a:pt x="909" y="1442"/>
                </a:lnTo>
                <a:lnTo>
                  <a:pt x="956" y="1442"/>
                </a:lnTo>
                <a:lnTo>
                  <a:pt x="956" y="1491"/>
                </a:lnTo>
                <a:close/>
                <a:moveTo>
                  <a:pt x="3003" y="1413"/>
                </a:moveTo>
                <a:lnTo>
                  <a:pt x="2954" y="1413"/>
                </a:lnTo>
                <a:lnTo>
                  <a:pt x="2954" y="1366"/>
                </a:lnTo>
                <a:lnTo>
                  <a:pt x="3003" y="1366"/>
                </a:lnTo>
                <a:lnTo>
                  <a:pt x="3003" y="1413"/>
                </a:lnTo>
                <a:close/>
                <a:moveTo>
                  <a:pt x="2928" y="1413"/>
                </a:moveTo>
                <a:lnTo>
                  <a:pt x="2878" y="1413"/>
                </a:lnTo>
                <a:lnTo>
                  <a:pt x="2878" y="1366"/>
                </a:lnTo>
                <a:lnTo>
                  <a:pt x="2928" y="1366"/>
                </a:lnTo>
                <a:lnTo>
                  <a:pt x="2928" y="1413"/>
                </a:lnTo>
                <a:close/>
                <a:moveTo>
                  <a:pt x="2852" y="1413"/>
                </a:moveTo>
                <a:lnTo>
                  <a:pt x="2802" y="1413"/>
                </a:lnTo>
                <a:lnTo>
                  <a:pt x="2802" y="1366"/>
                </a:lnTo>
                <a:lnTo>
                  <a:pt x="2852" y="1366"/>
                </a:lnTo>
                <a:lnTo>
                  <a:pt x="2852" y="1413"/>
                </a:lnTo>
                <a:close/>
                <a:moveTo>
                  <a:pt x="2092" y="1413"/>
                </a:moveTo>
                <a:lnTo>
                  <a:pt x="2045" y="1413"/>
                </a:lnTo>
                <a:lnTo>
                  <a:pt x="2045" y="1366"/>
                </a:lnTo>
                <a:lnTo>
                  <a:pt x="2092" y="1366"/>
                </a:lnTo>
                <a:lnTo>
                  <a:pt x="2092" y="1413"/>
                </a:lnTo>
                <a:close/>
                <a:moveTo>
                  <a:pt x="2016" y="1413"/>
                </a:moveTo>
                <a:lnTo>
                  <a:pt x="1969" y="1413"/>
                </a:lnTo>
                <a:lnTo>
                  <a:pt x="1969" y="1366"/>
                </a:lnTo>
                <a:lnTo>
                  <a:pt x="2016" y="1366"/>
                </a:lnTo>
                <a:lnTo>
                  <a:pt x="2016" y="1413"/>
                </a:lnTo>
                <a:close/>
                <a:moveTo>
                  <a:pt x="1941" y="1413"/>
                </a:moveTo>
                <a:lnTo>
                  <a:pt x="1893" y="1413"/>
                </a:lnTo>
                <a:lnTo>
                  <a:pt x="1893" y="1366"/>
                </a:lnTo>
                <a:lnTo>
                  <a:pt x="1941" y="1366"/>
                </a:lnTo>
                <a:lnTo>
                  <a:pt x="1941" y="1413"/>
                </a:lnTo>
                <a:close/>
                <a:moveTo>
                  <a:pt x="1865" y="1413"/>
                </a:moveTo>
                <a:lnTo>
                  <a:pt x="1818" y="1413"/>
                </a:lnTo>
                <a:lnTo>
                  <a:pt x="1818" y="1366"/>
                </a:lnTo>
                <a:lnTo>
                  <a:pt x="1865" y="1366"/>
                </a:lnTo>
                <a:lnTo>
                  <a:pt x="1865" y="1413"/>
                </a:lnTo>
                <a:close/>
                <a:moveTo>
                  <a:pt x="1789" y="1413"/>
                </a:moveTo>
                <a:lnTo>
                  <a:pt x="1742" y="1413"/>
                </a:lnTo>
                <a:lnTo>
                  <a:pt x="1742" y="1366"/>
                </a:lnTo>
                <a:lnTo>
                  <a:pt x="1789" y="1366"/>
                </a:lnTo>
                <a:lnTo>
                  <a:pt x="1789" y="1413"/>
                </a:lnTo>
                <a:close/>
                <a:moveTo>
                  <a:pt x="1259" y="1413"/>
                </a:moveTo>
                <a:lnTo>
                  <a:pt x="1212" y="1413"/>
                </a:lnTo>
                <a:lnTo>
                  <a:pt x="1212" y="1366"/>
                </a:lnTo>
                <a:lnTo>
                  <a:pt x="1259" y="1366"/>
                </a:lnTo>
                <a:lnTo>
                  <a:pt x="1259" y="1413"/>
                </a:lnTo>
                <a:close/>
                <a:moveTo>
                  <a:pt x="1184" y="1413"/>
                </a:moveTo>
                <a:lnTo>
                  <a:pt x="1136" y="1413"/>
                </a:lnTo>
                <a:lnTo>
                  <a:pt x="1136" y="1366"/>
                </a:lnTo>
                <a:lnTo>
                  <a:pt x="1184" y="1366"/>
                </a:lnTo>
                <a:lnTo>
                  <a:pt x="1184" y="1413"/>
                </a:lnTo>
                <a:close/>
                <a:moveTo>
                  <a:pt x="1108" y="1413"/>
                </a:moveTo>
                <a:lnTo>
                  <a:pt x="1060" y="1413"/>
                </a:lnTo>
                <a:lnTo>
                  <a:pt x="1060" y="1366"/>
                </a:lnTo>
                <a:lnTo>
                  <a:pt x="1108" y="1366"/>
                </a:lnTo>
                <a:lnTo>
                  <a:pt x="1108" y="1413"/>
                </a:lnTo>
                <a:close/>
                <a:moveTo>
                  <a:pt x="1032" y="1413"/>
                </a:moveTo>
                <a:lnTo>
                  <a:pt x="985" y="1413"/>
                </a:lnTo>
                <a:lnTo>
                  <a:pt x="985" y="1366"/>
                </a:lnTo>
                <a:lnTo>
                  <a:pt x="1032" y="1366"/>
                </a:lnTo>
                <a:lnTo>
                  <a:pt x="1032" y="1413"/>
                </a:lnTo>
                <a:close/>
                <a:moveTo>
                  <a:pt x="956" y="1413"/>
                </a:moveTo>
                <a:lnTo>
                  <a:pt x="909" y="1413"/>
                </a:lnTo>
                <a:lnTo>
                  <a:pt x="909" y="1366"/>
                </a:lnTo>
                <a:lnTo>
                  <a:pt x="956" y="1366"/>
                </a:lnTo>
                <a:lnTo>
                  <a:pt x="956" y="1413"/>
                </a:lnTo>
                <a:close/>
                <a:moveTo>
                  <a:pt x="3079" y="1338"/>
                </a:moveTo>
                <a:lnTo>
                  <a:pt x="3029" y="1338"/>
                </a:lnTo>
                <a:lnTo>
                  <a:pt x="3029" y="1290"/>
                </a:lnTo>
                <a:lnTo>
                  <a:pt x="3079" y="1290"/>
                </a:lnTo>
                <a:lnTo>
                  <a:pt x="3079" y="1338"/>
                </a:lnTo>
                <a:close/>
                <a:moveTo>
                  <a:pt x="3003" y="1338"/>
                </a:moveTo>
                <a:lnTo>
                  <a:pt x="2954" y="1338"/>
                </a:lnTo>
                <a:lnTo>
                  <a:pt x="2954" y="1290"/>
                </a:lnTo>
                <a:lnTo>
                  <a:pt x="3003" y="1290"/>
                </a:lnTo>
                <a:lnTo>
                  <a:pt x="3003" y="1338"/>
                </a:lnTo>
                <a:close/>
                <a:moveTo>
                  <a:pt x="2016" y="1338"/>
                </a:moveTo>
                <a:lnTo>
                  <a:pt x="1969" y="1338"/>
                </a:lnTo>
                <a:lnTo>
                  <a:pt x="1969" y="1290"/>
                </a:lnTo>
                <a:lnTo>
                  <a:pt x="2016" y="1290"/>
                </a:lnTo>
                <a:lnTo>
                  <a:pt x="2016" y="1338"/>
                </a:lnTo>
                <a:close/>
                <a:moveTo>
                  <a:pt x="1941" y="1338"/>
                </a:moveTo>
                <a:lnTo>
                  <a:pt x="1893" y="1338"/>
                </a:lnTo>
                <a:lnTo>
                  <a:pt x="1893" y="1290"/>
                </a:lnTo>
                <a:lnTo>
                  <a:pt x="1941" y="1290"/>
                </a:lnTo>
                <a:lnTo>
                  <a:pt x="1941" y="1338"/>
                </a:lnTo>
                <a:close/>
                <a:moveTo>
                  <a:pt x="1865" y="1338"/>
                </a:moveTo>
                <a:lnTo>
                  <a:pt x="1818" y="1338"/>
                </a:lnTo>
                <a:lnTo>
                  <a:pt x="1818" y="1290"/>
                </a:lnTo>
                <a:lnTo>
                  <a:pt x="1865" y="1290"/>
                </a:lnTo>
                <a:lnTo>
                  <a:pt x="1865" y="1338"/>
                </a:lnTo>
                <a:close/>
                <a:moveTo>
                  <a:pt x="1789" y="1338"/>
                </a:moveTo>
                <a:lnTo>
                  <a:pt x="1742" y="1338"/>
                </a:lnTo>
                <a:lnTo>
                  <a:pt x="1742" y="1290"/>
                </a:lnTo>
                <a:lnTo>
                  <a:pt x="1789" y="1290"/>
                </a:lnTo>
                <a:lnTo>
                  <a:pt x="1789" y="1338"/>
                </a:lnTo>
                <a:close/>
                <a:moveTo>
                  <a:pt x="1259" y="1338"/>
                </a:moveTo>
                <a:lnTo>
                  <a:pt x="1212" y="1338"/>
                </a:lnTo>
                <a:lnTo>
                  <a:pt x="1212" y="1290"/>
                </a:lnTo>
                <a:lnTo>
                  <a:pt x="1259" y="1290"/>
                </a:lnTo>
                <a:lnTo>
                  <a:pt x="1259" y="1338"/>
                </a:lnTo>
                <a:close/>
                <a:moveTo>
                  <a:pt x="1184" y="1338"/>
                </a:moveTo>
                <a:lnTo>
                  <a:pt x="1136" y="1338"/>
                </a:lnTo>
                <a:lnTo>
                  <a:pt x="1136" y="1290"/>
                </a:lnTo>
                <a:lnTo>
                  <a:pt x="1184" y="1290"/>
                </a:lnTo>
                <a:lnTo>
                  <a:pt x="1184" y="1338"/>
                </a:lnTo>
                <a:close/>
                <a:moveTo>
                  <a:pt x="1108" y="1338"/>
                </a:moveTo>
                <a:lnTo>
                  <a:pt x="1060" y="1338"/>
                </a:lnTo>
                <a:lnTo>
                  <a:pt x="1060" y="1290"/>
                </a:lnTo>
                <a:lnTo>
                  <a:pt x="1108" y="1290"/>
                </a:lnTo>
                <a:lnTo>
                  <a:pt x="1108" y="1338"/>
                </a:lnTo>
                <a:close/>
                <a:moveTo>
                  <a:pt x="1032" y="1338"/>
                </a:moveTo>
                <a:lnTo>
                  <a:pt x="985" y="1338"/>
                </a:lnTo>
                <a:lnTo>
                  <a:pt x="985" y="1290"/>
                </a:lnTo>
                <a:lnTo>
                  <a:pt x="1032" y="1290"/>
                </a:lnTo>
                <a:lnTo>
                  <a:pt x="1032" y="1338"/>
                </a:lnTo>
                <a:close/>
                <a:moveTo>
                  <a:pt x="956" y="1338"/>
                </a:moveTo>
                <a:lnTo>
                  <a:pt x="909" y="1338"/>
                </a:lnTo>
                <a:lnTo>
                  <a:pt x="909" y="1290"/>
                </a:lnTo>
                <a:lnTo>
                  <a:pt x="956" y="1290"/>
                </a:lnTo>
                <a:lnTo>
                  <a:pt x="956" y="1338"/>
                </a:lnTo>
                <a:close/>
                <a:moveTo>
                  <a:pt x="881" y="1338"/>
                </a:moveTo>
                <a:lnTo>
                  <a:pt x="833" y="1338"/>
                </a:lnTo>
                <a:lnTo>
                  <a:pt x="833" y="1290"/>
                </a:lnTo>
                <a:lnTo>
                  <a:pt x="881" y="1290"/>
                </a:lnTo>
                <a:lnTo>
                  <a:pt x="881" y="1338"/>
                </a:lnTo>
                <a:close/>
                <a:moveTo>
                  <a:pt x="3003" y="1262"/>
                </a:moveTo>
                <a:lnTo>
                  <a:pt x="2954" y="1262"/>
                </a:lnTo>
                <a:lnTo>
                  <a:pt x="2954" y="1215"/>
                </a:lnTo>
                <a:lnTo>
                  <a:pt x="3003" y="1215"/>
                </a:lnTo>
                <a:lnTo>
                  <a:pt x="3003" y="1262"/>
                </a:lnTo>
                <a:close/>
                <a:moveTo>
                  <a:pt x="2928" y="1262"/>
                </a:moveTo>
                <a:lnTo>
                  <a:pt x="2878" y="1262"/>
                </a:lnTo>
                <a:lnTo>
                  <a:pt x="2878" y="1215"/>
                </a:lnTo>
                <a:lnTo>
                  <a:pt x="2928" y="1215"/>
                </a:lnTo>
                <a:lnTo>
                  <a:pt x="2928" y="1262"/>
                </a:lnTo>
                <a:close/>
                <a:moveTo>
                  <a:pt x="2776" y="1262"/>
                </a:moveTo>
                <a:lnTo>
                  <a:pt x="2726" y="1262"/>
                </a:lnTo>
                <a:lnTo>
                  <a:pt x="2726" y="1215"/>
                </a:lnTo>
                <a:lnTo>
                  <a:pt x="2776" y="1215"/>
                </a:lnTo>
                <a:lnTo>
                  <a:pt x="2776" y="1262"/>
                </a:lnTo>
                <a:close/>
                <a:moveTo>
                  <a:pt x="2700" y="1262"/>
                </a:moveTo>
                <a:lnTo>
                  <a:pt x="2651" y="1262"/>
                </a:lnTo>
                <a:lnTo>
                  <a:pt x="2651" y="1215"/>
                </a:lnTo>
                <a:lnTo>
                  <a:pt x="2700" y="1215"/>
                </a:lnTo>
                <a:lnTo>
                  <a:pt x="2700" y="1262"/>
                </a:lnTo>
                <a:close/>
                <a:moveTo>
                  <a:pt x="2622" y="1262"/>
                </a:moveTo>
                <a:lnTo>
                  <a:pt x="2575" y="1262"/>
                </a:lnTo>
                <a:lnTo>
                  <a:pt x="2575" y="1215"/>
                </a:lnTo>
                <a:lnTo>
                  <a:pt x="2622" y="1215"/>
                </a:lnTo>
                <a:lnTo>
                  <a:pt x="2622" y="1262"/>
                </a:lnTo>
                <a:close/>
                <a:moveTo>
                  <a:pt x="2016" y="1262"/>
                </a:moveTo>
                <a:lnTo>
                  <a:pt x="1969" y="1262"/>
                </a:lnTo>
                <a:lnTo>
                  <a:pt x="1969" y="1215"/>
                </a:lnTo>
                <a:lnTo>
                  <a:pt x="2016" y="1215"/>
                </a:lnTo>
                <a:lnTo>
                  <a:pt x="2016" y="1262"/>
                </a:lnTo>
                <a:close/>
                <a:moveTo>
                  <a:pt x="1941" y="1262"/>
                </a:moveTo>
                <a:lnTo>
                  <a:pt x="1893" y="1262"/>
                </a:lnTo>
                <a:lnTo>
                  <a:pt x="1893" y="1215"/>
                </a:lnTo>
                <a:lnTo>
                  <a:pt x="1941" y="1215"/>
                </a:lnTo>
                <a:lnTo>
                  <a:pt x="1941" y="1262"/>
                </a:lnTo>
                <a:close/>
                <a:moveTo>
                  <a:pt x="1865" y="1262"/>
                </a:moveTo>
                <a:lnTo>
                  <a:pt x="1818" y="1262"/>
                </a:lnTo>
                <a:lnTo>
                  <a:pt x="1818" y="1215"/>
                </a:lnTo>
                <a:lnTo>
                  <a:pt x="1865" y="1215"/>
                </a:lnTo>
                <a:lnTo>
                  <a:pt x="1865" y="1262"/>
                </a:lnTo>
                <a:close/>
                <a:moveTo>
                  <a:pt x="1789" y="1262"/>
                </a:moveTo>
                <a:lnTo>
                  <a:pt x="1742" y="1262"/>
                </a:lnTo>
                <a:lnTo>
                  <a:pt x="1742" y="1215"/>
                </a:lnTo>
                <a:lnTo>
                  <a:pt x="1789" y="1215"/>
                </a:lnTo>
                <a:lnTo>
                  <a:pt x="1789" y="1262"/>
                </a:lnTo>
                <a:close/>
                <a:moveTo>
                  <a:pt x="1259" y="1262"/>
                </a:moveTo>
                <a:lnTo>
                  <a:pt x="1212" y="1262"/>
                </a:lnTo>
                <a:lnTo>
                  <a:pt x="1212" y="1215"/>
                </a:lnTo>
                <a:lnTo>
                  <a:pt x="1259" y="1215"/>
                </a:lnTo>
                <a:lnTo>
                  <a:pt x="1259" y="1262"/>
                </a:lnTo>
                <a:close/>
                <a:moveTo>
                  <a:pt x="1184" y="1262"/>
                </a:moveTo>
                <a:lnTo>
                  <a:pt x="1136" y="1262"/>
                </a:lnTo>
                <a:lnTo>
                  <a:pt x="1136" y="1215"/>
                </a:lnTo>
                <a:lnTo>
                  <a:pt x="1184" y="1215"/>
                </a:lnTo>
                <a:lnTo>
                  <a:pt x="1184" y="1262"/>
                </a:lnTo>
                <a:close/>
                <a:moveTo>
                  <a:pt x="1108" y="1262"/>
                </a:moveTo>
                <a:lnTo>
                  <a:pt x="1060" y="1262"/>
                </a:lnTo>
                <a:lnTo>
                  <a:pt x="1060" y="1215"/>
                </a:lnTo>
                <a:lnTo>
                  <a:pt x="1108" y="1215"/>
                </a:lnTo>
                <a:lnTo>
                  <a:pt x="1108" y="1262"/>
                </a:lnTo>
                <a:close/>
                <a:moveTo>
                  <a:pt x="1032" y="1262"/>
                </a:moveTo>
                <a:lnTo>
                  <a:pt x="985" y="1262"/>
                </a:lnTo>
                <a:lnTo>
                  <a:pt x="985" y="1215"/>
                </a:lnTo>
                <a:lnTo>
                  <a:pt x="1032" y="1215"/>
                </a:lnTo>
                <a:lnTo>
                  <a:pt x="1032" y="1262"/>
                </a:lnTo>
                <a:close/>
                <a:moveTo>
                  <a:pt x="956" y="1262"/>
                </a:moveTo>
                <a:lnTo>
                  <a:pt x="909" y="1262"/>
                </a:lnTo>
                <a:lnTo>
                  <a:pt x="909" y="1215"/>
                </a:lnTo>
                <a:lnTo>
                  <a:pt x="956" y="1215"/>
                </a:lnTo>
                <a:lnTo>
                  <a:pt x="956" y="1262"/>
                </a:lnTo>
                <a:close/>
                <a:moveTo>
                  <a:pt x="881" y="1262"/>
                </a:moveTo>
                <a:lnTo>
                  <a:pt x="833" y="1262"/>
                </a:lnTo>
                <a:lnTo>
                  <a:pt x="833" y="1215"/>
                </a:lnTo>
                <a:lnTo>
                  <a:pt x="881" y="1215"/>
                </a:lnTo>
                <a:lnTo>
                  <a:pt x="881" y="1262"/>
                </a:lnTo>
                <a:close/>
                <a:moveTo>
                  <a:pt x="2700" y="1186"/>
                </a:moveTo>
                <a:lnTo>
                  <a:pt x="2651" y="1186"/>
                </a:lnTo>
                <a:lnTo>
                  <a:pt x="2651" y="1139"/>
                </a:lnTo>
                <a:lnTo>
                  <a:pt x="2700" y="1139"/>
                </a:lnTo>
                <a:lnTo>
                  <a:pt x="2700" y="1186"/>
                </a:lnTo>
                <a:close/>
                <a:moveTo>
                  <a:pt x="2622" y="1186"/>
                </a:moveTo>
                <a:lnTo>
                  <a:pt x="2575" y="1186"/>
                </a:lnTo>
                <a:lnTo>
                  <a:pt x="2575" y="1139"/>
                </a:lnTo>
                <a:lnTo>
                  <a:pt x="2622" y="1139"/>
                </a:lnTo>
                <a:lnTo>
                  <a:pt x="2622" y="1186"/>
                </a:lnTo>
                <a:close/>
                <a:moveTo>
                  <a:pt x="2547" y="1186"/>
                </a:moveTo>
                <a:lnTo>
                  <a:pt x="2499" y="1186"/>
                </a:lnTo>
                <a:lnTo>
                  <a:pt x="2499" y="1139"/>
                </a:lnTo>
                <a:lnTo>
                  <a:pt x="2547" y="1139"/>
                </a:lnTo>
                <a:lnTo>
                  <a:pt x="2547" y="1186"/>
                </a:lnTo>
                <a:close/>
                <a:moveTo>
                  <a:pt x="2092" y="1186"/>
                </a:moveTo>
                <a:lnTo>
                  <a:pt x="2045" y="1186"/>
                </a:lnTo>
                <a:lnTo>
                  <a:pt x="2045" y="1139"/>
                </a:lnTo>
                <a:lnTo>
                  <a:pt x="2092" y="1139"/>
                </a:lnTo>
                <a:lnTo>
                  <a:pt x="2092" y="1186"/>
                </a:lnTo>
                <a:close/>
                <a:moveTo>
                  <a:pt x="2016" y="1186"/>
                </a:moveTo>
                <a:lnTo>
                  <a:pt x="1969" y="1186"/>
                </a:lnTo>
                <a:lnTo>
                  <a:pt x="1969" y="1139"/>
                </a:lnTo>
                <a:lnTo>
                  <a:pt x="2016" y="1139"/>
                </a:lnTo>
                <a:lnTo>
                  <a:pt x="2016" y="1186"/>
                </a:lnTo>
                <a:close/>
                <a:moveTo>
                  <a:pt x="1941" y="1186"/>
                </a:moveTo>
                <a:lnTo>
                  <a:pt x="1893" y="1186"/>
                </a:lnTo>
                <a:lnTo>
                  <a:pt x="1893" y="1139"/>
                </a:lnTo>
                <a:lnTo>
                  <a:pt x="1941" y="1139"/>
                </a:lnTo>
                <a:lnTo>
                  <a:pt x="1941" y="1186"/>
                </a:lnTo>
                <a:close/>
                <a:moveTo>
                  <a:pt x="1865" y="1186"/>
                </a:moveTo>
                <a:lnTo>
                  <a:pt x="1818" y="1186"/>
                </a:lnTo>
                <a:lnTo>
                  <a:pt x="1818" y="1139"/>
                </a:lnTo>
                <a:lnTo>
                  <a:pt x="1865" y="1139"/>
                </a:lnTo>
                <a:lnTo>
                  <a:pt x="1865" y="1186"/>
                </a:lnTo>
                <a:close/>
                <a:moveTo>
                  <a:pt x="1789" y="1186"/>
                </a:moveTo>
                <a:lnTo>
                  <a:pt x="1742" y="1186"/>
                </a:lnTo>
                <a:lnTo>
                  <a:pt x="1742" y="1139"/>
                </a:lnTo>
                <a:lnTo>
                  <a:pt x="1789" y="1139"/>
                </a:lnTo>
                <a:lnTo>
                  <a:pt x="1789" y="1186"/>
                </a:lnTo>
                <a:close/>
                <a:moveTo>
                  <a:pt x="1714" y="1186"/>
                </a:moveTo>
                <a:lnTo>
                  <a:pt x="1666" y="1186"/>
                </a:lnTo>
                <a:lnTo>
                  <a:pt x="1666" y="1139"/>
                </a:lnTo>
                <a:lnTo>
                  <a:pt x="1714" y="1139"/>
                </a:lnTo>
                <a:lnTo>
                  <a:pt x="1714" y="1186"/>
                </a:lnTo>
                <a:close/>
                <a:moveTo>
                  <a:pt x="1638" y="1186"/>
                </a:moveTo>
                <a:lnTo>
                  <a:pt x="1591" y="1186"/>
                </a:lnTo>
                <a:lnTo>
                  <a:pt x="1591" y="1139"/>
                </a:lnTo>
                <a:lnTo>
                  <a:pt x="1638" y="1139"/>
                </a:lnTo>
                <a:lnTo>
                  <a:pt x="1638" y="1186"/>
                </a:lnTo>
                <a:close/>
                <a:moveTo>
                  <a:pt x="1562" y="1186"/>
                </a:moveTo>
                <a:lnTo>
                  <a:pt x="1515" y="1186"/>
                </a:lnTo>
                <a:lnTo>
                  <a:pt x="1515" y="1139"/>
                </a:lnTo>
                <a:lnTo>
                  <a:pt x="1562" y="1139"/>
                </a:lnTo>
                <a:lnTo>
                  <a:pt x="1562" y="1186"/>
                </a:lnTo>
                <a:close/>
                <a:moveTo>
                  <a:pt x="1108" y="1186"/>
                </a:moveTo>
                <a:lnTo>
                  <a:pt x="1060" y="1186"/>
                </a:lnTo>
                <a:lnTo>
                  <a:pt x="1060" y="1139"/>
                </a:lnTo>
                <a:lnTo>
                  <a:pt x="1108" y="1139"/>
                </a:lnTo>
                <a:lnTo>
                  <a:pt x="1108" y="1186"/>
                </a:lnTo>
                <a:close/>
                <a:moveTo>
                  <a:pt x="1032" y="1186"/>
                </a:moveTo>
                <a:lnTo>
                  <a:pt x="985" y="1186"/>
                </a:lnTo>
                <a:lnTo>
                  <a:pt x="985" y="1139"/>
                </a:lnTo>
                <a:lnTo>
                  <a:pt x="1032" y="1139"/>
                </a:lnTo>
                <a:lnTo>
                  <a:pt x="1032" y="1186"/>
                </a:lnTo>
                <a:close/>
                <a:moveTo>
                  <a:pt x="956" y="1186"/>
                </a:moveTo>
                <a:lnTo>
                  <a:pt x="909" y="1186"/>
                </a:lnTo>
                <a:lnTo>
                  <a:pt x="909" y="1139"/>
                </a:lnTo>
                <a:lnTo>
                  <a:pt x="956" y="1139"/>
                </a:lnTo>
                <a:lnTo>
                  <a:pt x="956" y="1186"/>
                </a:lnTo>
                <a:close/>
                <a:moveTo>
                  <a:pt x="881" y="1186"/>
                </a:moveTo>
                <a:lnTo>
                  <a:pt x="833" y="1186"/>
                </a:lnTo>
                <a:lnTo>
                  <a:pt x="833" y="1139"/>
                </a:lnTo>
                <a:lnTo>
                  <a:pt x="881" y="1139"/>
                </a:lnTo>
                <a:lnTo>
                  <a:pt x="881" y="1186"/>
                </a:lnTo>
                <a:close/>
                <a:moveTo>
                  <a:pt x="2852" y="1110"/>
                </a:moveTo>
                <a:lnTo>
                  <a:pt x="2802" y="1110"/>
                </a:lnTo>
                <a:lnTo>
                  <a:pt x="2802" y="1063"/>
                </a:lnTo>
                <a:lnTo>
                  <a:pt x="2852" y="1063"/>
                </a:lnTo>
                <a:lnTo>
                  <a:pt x="2852" y="1110"/>
                </a:lnTo>
                <a:close/>
                <a:moveTo>
                  <a:pt x="2622" y="1110"/>
                </a:moveTo>
                <a:lnTo>
                  <a:pt x="2575" y="1110"/>
                </a:lnTo>
                <a:lnTo>
                  <a:pt x="2575" y="1063"/>
                </a:lnTo>
                <a:lnTo>
                  <a:pt x="2622" y="1063"/>
                </a:lnTo>
                <a:lnTo>
                  <a:pt x="2622" y="1110"/>
                </a:lnTo>
                <a:close/>
                <a:moveTo>
                  <a:pt x="2395" y="1110"/>
                </a:moveTo>
                <a:lnTo>
                  <a:pt x="2348" y="1110"/>
                </a:lnTo>
                <a:lnTo>
                  <a:pt x="2348" y="1063"/>
                </a:lnTo>
                <a:lnTo>
                  <a:pt x="2395" y="1063"/>
                </a:lnTo>
                <a:lnTo>
                  <a:pt x="2395" y="1110"/>
                </a:lnTo>
                <a:close/>
                <a:moveTo>
                  <a:pt x="2016" y="1110"/>
                </a:moveTo>
                <a:lnTo>
                  <a:pt x="1969" y="1110"/>
                </a:lnTo>
                <a:lnTo>
                  <a:pt x="1969" y="1063"/>
                </a:lnTo>
                <a:lnTo>
                  <a:pt x="2016" y="1063"/>
                </a:lnTo>
                <a:lnTo>
                  <a:pt x="2016" y="1110"/>
                </a:lnTo>
                <a:close/>
                <a:moveTo>
                  <a:pt x="1941" y="1110"/>
                </a:moveTo>
                <a:lnTo>
                  <a:pt x="1893" y="1110"/>
                </a:lnTo>
                <a:lnTo>
                  <a:pt x="1893" y="1063"/>
                </a:lnTo>
                <a:lnTo>
                  <a:pt x="1941" y="1063"/>
                </a:lnTo>
                <a:lnTo>
                  <a:pt x="1941" y="1110"/>
                </a:lnTo>
                <a:close/>
                <a:moveTo>
                  <a:pt x="1865" y="1110"/>
                </a:moveTo>
                <a:lnTo>
                  <a:pt x="1818" y="1110"/>
                </a:lnTo>
                <a:lnTo>
                  <a:pt x="1818" y="1063"/>
                </a:lnTo>
                <a:lnTo>
                  <a:pt x="1865" y="1063"/>
                </a:lnTo>
                <a:lnTo>
                  <a:pt x="1865" y="1110"/>
                </a:lnTo>
                <a:close/>
                <a:moveTo>
                  <a:pt x="1789" y="1110"/>
                </a:moveTo>
                <a:lnTo>
                  <a:pt x="1742" y="1110"/>
                </a:lnTo>
                <a:lnTo>
                  <a:pt x="1742" y="1063"/>
                </a:lnTo>
                <a:lnTo>
                  <a:pt x="1789" y="1063"/>
                </a:lnTo>
                <a:lnTo>
                  <a:pt x="1789" y="1110"/>
                </a:lnTo>
                <a:close/>
                <a:moveTo>
                  <a:pt x="1714" y="1110"/>
                </a:moveTo>
                <a:lnTo>
                  <a:pt x="1666" y="1110"/>
                </a:lnTo>
                <a:lnTo>
                  <a:pt x="1666" y="1063"/>
                </a:lnTo>
                <a:lnTo>
                  <a:pt x="1714" y="1063"/>
                </a:lnTo>
                <a:lnTo>
                  <a:pt x="1714" y="1110"/>
                </a:lnTo>
                <a:close/>
                <a:moveTo>
                  <a:pt x="1638" y="1110"/>
                </a:moveTo>
                <a:lnTo>
                  <a:pt x="1591" y="1110"/>
                </a:lnTo>
                <a:lnTo>
                  <a:pt x="1591" y="1063"/>
                </a:lnTo>
                <a:lnTo>
                  <a:pt x="1638" y="1063"/>
                </a:lnTo>
                <a:lnTo>
                  <a:pt x="1638" y="1110"/>
                </a:lnTo>
                <a:close/>
                <a:moveTo>
                  <a:pt x="1562" y="1110"/>
                </a:moveTo>
                <a:lnTo>
                  <a:pt x="1515" y="1110"/>
                </a:lnTo>
                <a:lnTo>
                  <a:pt x="1515" y="1063"/>
                </a:lnTo>
                <a:lnTo>
                  <a:pt x="1562" y="1063"/>
                </a:lnTo>
                <a:lnTo>
                  <a:pt x="1562" y="1110"/>
                </a:lnTo>
                <a:close/>
                <a:moveTo>
                  <a:pt x="1486" y="1110"/>
                </a:moveTo>
                <a:lnTo>
                  <a:pt x="1439" y="1110"/>
                </a:lnTo>
                <a:lnTo>
                  <a:pt x="1439" y="1063"/>
                </a:lnTo>
                <a:lnTo>
                  <a:pt x="1486" y="1063"/>
                </a:lnTo>
                <a:lnTo>
                  <a:pt x="1486" y="1110"/>
                </a:lnTo>
                <a:close/>
                <a:moveTo>
                  <a:pt x="1032" y="1110"/>
                </a:moveTo>
                <a:lnTo>
                  <a:pt x="985" y="1110"/>
                </a:lnTo>
                <a:lnTo>
                  <a:pt x="985" y="1063"/>
                </a:lnTo>
                <a:lnTo>
                  <a:pt x="1032" y="1063"/>
                </a:lnTo>
                <a:lnTo>
                  <a:pt x="1032" y="1110"/>
                </a:lnTo>
                <a:close/>
                <a:moveTo>
                  <a:pt x="956" y="1110"/>
                </a:moveTo>
                <a:lnTo>
                  <a:pt x="909" y="1110"/>
                </a:lnTo>
                <a:lnTo>
                  <a:pt x="909" y="1063"/>
                </a:lnTo>
                <a:lnTo>
                  <a:pt x="956" y="1063"/>
                </a:lnTo>
                <a:lnTo>
                  <a:pt x="956" y="1110"/>
                </a:lnTo>
                <a:close/>
                <a:moveTo>
                  <a:pt x="881" y="1110"/>
                </a:moveTo>
                <a:lnTo>
                  <a:pt x="833" y="1110"/>
                </a:lnTo>
                <a:lnTo>
                  <a:pt x="833" y="1063"/>
                </a:lnTo>
                <a:lnTo>
                  <a:pt x="881" y="1063"/>
                </a:lnTo>
                <a:lnTo>
                  <a:pt x="881" y="1110"/>
                </a:lnTo>
                <a:close/>
                <a:moveTo>
                  <a:pt x="805" y="1110"/>
                </a:moveTo>
                <a:lnTo>
                  <a:pt x="758" y="1110"/>
                </a:lnTo>
                <a:lnTo>
                  <a:pt x="758" y="1063"/>
                </a:lnTo>
                <a:lnTo>
                  <a:pt x="805" y="1063"/>
                </a:lnTo>
                <a:lnTo>
                  <a:pt x="805" y="1110"/>
                </a:lnTo>
                <a:close/>
                <a:moveTo>
                  <a:pt x="2622" y="1035"/>
                </a:moveTo>
                <a:lnTo>
                  <a:pt x="2575" y="1035"/>
                </a:lnTo>
                <a:lnTo>
                  <a:pt x="2575" y="987"/>
                </a:lnTo>
                <a:lnTo>
                  <a:pt x="2622" y="987"/>
                </a:lnTo>
                <a:lnTo>
                  <a:pt x="2622" y="1035"/>
                </a:lnTo>
                <a:close/>
                <a:moveTo>
                  <a:pt x="2547" y="1035"/>
                </a:moveTo>
                <a:lnTo>
                  <a:pt x="2499" y="1035"/>
                </a:lnTo>
                <a:lnTo>
                  <a:pt x="2499" y="987"/>
                </a:lnTo>
                <a:lnTo>
                  <a:pt x="2547" y="987"/>
                </a:lnTo>
                <a:lnTo>
                  <a:pt x="2547" y="1035"/>
                </a:lnTo>
                <a:close/>
                <a:moveTo>
                  <a:pt x="2471" y="1035"/>
                </a:moveTo>
                <a:lnTo>
                  <a:pt x="2424" y="1035"/>
                </a:lnTo>
                <a:lnTo>
                  <a:pt x="2424" y="987"/>
                </a:lnTo>
                <a:lnTo>
                  <a:pt x="2471" y="987"/>
                </a:lnTo>
                <a:lnTo>
                  <a:pt x="2471" y="1035"/>
                </a:lnTo>
                <a:close/>
                <a:moveTo>
                  <a:pt x="2395" y="1035"/>
                </a:moveTo>
                <a:lnTo>
                  <a:pt x="2348" y="1035"/>
                </a:lnTo>
                <a:lnTo>
                  <a:pt x="2348" y="987"/>
                </a:lnTo>
                <a:lnTo>
                  <a:pt x="2395" y="987"/>
                </a:lnTo>
                <a:lnTo>
                  <a:pt x="2395" y="1035"/>
                </a:lnTo>
                <a:close/>
                <a:moveTo>
                  <a:pt x="2319" y="1035"/>
                </a:moveTo>
                <a:lnTo>
                  <a:pt x="2272" y="1035"/>
                </a:lnTo>
                <a:lnTo>
                  <a:pt x="2272" y="987"/>
                </a:lnTo>
                <a:lnTo>
                  <a:pt x="2319" y="987"/>
                </a:lnTo>
                <a:lnTo>
                  <a:pt x="2319" y="1035"/>
                </a:lnTo>
                <a:close/>
                <a:moveTo>
                  <a:pt x="2168" y="1035"/>
                </a:moveTo>
                <a:lnTo>
                  <a:pt x="2121" y="1035"/>
                </a:lnTo>
                <a:lnTo>
                  <a:pt x="2121" y="987"/>
                </a:lnTo>
                <a:lnTo>
                  <a:pt x="2168" y="987"/>
                </a:lnTo>
                <a:lnTo>
                  <a:pt x="2168" y="1035"/>
                </a:lnTo>
                <a:close/>
                <a:moveTo>
                  <a:pt x="2092" y="1035"/>
                </a:moveTo>
                <a:lnTo>
                  <a:pt x="2045" y="1035"/>
                </a:lnTo>
                <a:lnTo>
                  <a:pt x="2045" y="987"/>
                </a:lnTo>
                <a:lnTo>
                  <a:pt x="2092" y="987"/>
                </a:lnTo>
                <a:lnTo>
                  <a:pt x="2092" y="1035"/>
                </a:lnTo>
                <a:close/>
                <a:moveTo>
                  <a:pt x="2016" y="1035"/>
                </a:moveTo>
                <a:lnTo>
                  <a:pt x="1969" y="1035"/>
                </a:lnTo>
                <a:lnTo>
                  <a:pt x="1969" y="987"/>
                </a:lnTo>
                <a:lnTo>
                  <a:pt x="2016" y="987"/>
                </a:lnTo>
                <a:lnTo>
                  <a:pt x="2016" y="1035"/>
                </a:lnTo>
                <a:close/>
                <a:moveTo>
                  <a:pt x="1941" y="1035"/>
                </a:moveTo>
                <a:lnTo>
                  <a:pt x="1893" y="1035"/>
                </a:lnTo>
                <a:lnTo>
                  <a:pt x="1893" y="987"/>
                </a:lnTo>
                <a:lnTo>
                  <a:pt x="1941" y="987"/>
                </a:lnTo>
                <a:lnTo>
                  <a:pt x="1941" y="1035"/>
                </a:lnTo>
                <a:close/>
                <a:moveTo>
                  <a:pt x="1865" y="1035"/>
                </a:moveTo>
                <a:lnTo>
                  <a:pt x="1818" y="1035"/>
                </a:lnTo>
                <a:lnTo>
                  <a:pt x="1818" y="987"/>
                </a:lnTo>
                <a:lnTo>
                  <a:pt x="1865" y="987"/>
                </a:lnTo>
                <a:lnTo>
                  <a:pt x="1865" y="1035"/>
                </a:lnTo>
                <a:close/>
                <a:moveTo>
                  <a:pt x="1789" y="1035"/>
                </a:moveTo>
                <a:lnTo>
                  <a:pt x="1742" y="1035"/>
                </a:lnTo>
                <a:lnTo>
                  <a:pt x="1742" y="987"/>
                </a:lnTo>
                <a:lnTo>
                  <a:pt x="1789" y="987"/>
                </a:lnTo>
                <a:lnTo>
                  <a:pt x="1789" y="1035"/>
                </a:lnTo>
                <a:close/>
                <a:moveTo>
                  <a:pt x="1714" y="1035"/>
                </a:moveTo>
                <a:lnTo>
                  <a:pt x="1666" y="1035"/>
                </a:lnTo>
                <a:lnTo>
                  <a:pt x="1666" y="987"/>
                </a:lnTo>
                <a:lnTo>
                  <a:pt x="1714" y="987"/>
                </a:lnTo>
                <a:lnTo>
                  <a:pt x="1714" y="1035"/>
                </a:lnTo>
                <a:close/>
                <a:moveTo>
                  <a:pt x="1638" y="1035"/>
                </a:moveTo>
                <a:lnTo>
                  <a:pt x="1591" y="1035"/>
                </a:lnTo>
                <a:lnTo>
                  <a:pt x="1591" y="987"/>
                </a:lnTo>
                <a:lnTo>
                  <a:pt x="1638" y="987"/>
                </a:lnTo>
                <a:lnTo>
                  <a:pt x="1638" y="1035"/>
                </a:lnTo>
                <a:close/>
                <a:moveTo>
                  <a:pt x="1562" y="1035"/>
                </a:moveTo>
                <a:lnTo>
                  <a:pt x="1515" y="1035"/>
                </a:lnTo>
                <a:lnTo>
                  <a:pt x="1515" y="987"/>
                </a:lnTo>
                <a:lnTo>
                  <a:pt x="1562" y="987"/>
                </a:lnTo>
                <a:lnTo>
                  <a:pt x="1562" y="1035"/>
                </a:lnTo>
                <a:close/>
                <a:moveTo>
                  <a:pt x="1486" y="1035"/>
                </a:moveTo>
                <a:lnTo>
                  <a:pt x="1439" y="1035"/>
                </a:lnTo>
                <a:lnTo>
                  <a:pt x="1439" y="987"/>
                </a:lnTo>
                <a:lnTo>
                  <a:pt x="1486" y="987"/>
                </a:lnTo>
                <a:lnTo>
                  <a:pt x="1486" y="1035"/>
                </a:lnTo>
                <a:close/>
                <a:moveTo>
                  <a:pt x="805" y="1035"/>
                </a:moveTo>
                <a:lnTo>
                  <a:pt x="758" y="1035"/>
                </a:lnTo>
                <a:lnTo>
                  <a:pt x="758" y="987"/>
                </a:lnTo>
                <a:lnTo>
                  <a:pt x="805" y="987"/>
                </a:lnTo>
                <a:lnTo>
                  <a:pt x="805" y="1035"/>
                </a:lnTo>
                <a:close/>
                <a:moveTo>
                  <a:pt x="729" y="1035"/>
                </a:moveTo>
                <a:lnTo>
                  <a:pt x="682" y="1035"/>
                </a:lnTo>
                <a:lnTo>
                  <a:pt x="682" y="987"/>
                </a:lnTo>
                <a:lnTo>
                  <a:pt x="729" y="987"/>
                </a:lnTo>
                <a:lnTo>
                  <a:pt x="729" y="1035"/>
                </a:lnTo>
                <a:close/>
                <a:moveTo>
                  <a:pt x="653" y="1035"/>
                </a:moveTo>
                <a:lnTo>
                  <a:pt x="606" y="1035"/>
                </a:lnTo>
                <a:lnTo>
                  <a:pt x="606" y="987"/>
                </a:lnTo>
                <a:lnTo>
                  <a:pt x="653" y="987"/>
                </a:lnTo>
                <a:lnTo>
                  <a:pt x="653" y="1035"/>
                </a:lnTo>
                <a:close/>
                <a:moveTo>
                  <a:pt x="2776" y="959"/>
                </a:moveTo>
                <a:lnTo>
                  <a:pt x="2726" y="959"/>
                </a:lnTo>
                <a:lnTo>
                  <a:pt x="2726" y="912"/>
                </a:lnTo>
                <a:lnTo>
                  <a:pt x="2776" y="912"/>
                </a:lnTo>
                <a:lnTo>
                  <a:pt x="2776" y="959"/>
                </a:lnTo>
                <a:close/>
                <a:moveTo>
                  <a:pt x="2700" y="959"/>
                </a:moveTo>
                <a:lnTo>
                  <a:pt x="2651" y="959"/>
                </a:lnTo>
                <a:lnTo>
                  <a:pt x="2651" y="912"/>
                </a:lnTo>
                <a:lnTo>
                  <a:pt x="2700" y="912"/>
                </a:lnTo>
                <a:lnTo>
                  <a:pt x="2700" y="959"/>
                </a:lnTo>
                <a:close/>
                <a:moveTo>
                  <a:pt x="2622" y="959"/>
                </a:moveTo>
                <a:lnTo>
                  <a:pt x="2575" y="959"/>
                </a:lnTo>
                <a:lnTo>
                  <a:pt x="2575" y="912"/>
                </a:lnTo>
                <a:lnTo>
                  <a:pt x="2622" y="912"/>
                </a:lnTo>
                <a:lnTo>
                  <a:pt x="2622" y="959"/>
                </a:lnTo>
                <a:close/>
                <a:moveTo>
                  <a:pt x="2547" y="959"/>
                </a:moveTo>
                <a:lnTo>
                  <a:pt x="2499" y="959"/>
                </a:lnTo>
                <a:lnTo>
                  <a:pt x="2499" y="912"/>
                </a:lnTo>
                <a:lnTo>
                  <a:pt x="2547" y="912"/>
                </a:lnTo>
                <a:lnTo>
                  <a:pt x="2547" y="959"/>
                </a:lnTo>
                <a:close/>
                <a:moveTo>
                  <a:pt x="2471" y="959"/>
                </a:moveTo>
                <a:lnTo>
                  <a:pt x="2424" y="959"/>
                </a:lnTo>
                <a:lnTo>
                  <a:pt x="2424" y="912"/>
                </a:lnTo>
                <a:lnTo>
                  <a:pt x="2471" y="912"/>
                </a:lnTo>
                <a:lnTo>
                  <a:pt x="2471" y="959"/>
                </a:lnTo>
                <a:close/>
                <a:moveTo>
                  <a:pt x="2395" y="959"/>
                </a:moveTo>
                <a:lnTo>
                  <a:pt x="2348" y="959"/>
                </a:lnTo>
                <a:lnTo>
                  <a:pt x="2348" y="912"/>
                </a:lnTo>
                <a:lnTo>
                  <a:pt x="2395" y="912"/>
                </a:lnTo>
                <a:lnTo>
                  <a:pt x="2395" y="959"/>
                </a:lnTo>
                <a:close/>
                <a:moveTo>
                  <a:pt x="2319" y="959"/>
                </a:moveTo>
                <a:lnTo>
                  <a:pt x="2272" y="959"/>
                </a:lnTo>
                <a:lnTo>
                  <a:pt x="2272" y="912"/>
                </a:lnTo>
                <a:lnTo>
                  <a:pt x="2319" y="912"/>
                </a:lnTo>
                <a:lnTo>
                  <a:pt x="2319" y="959"/>
                </a:lnTo>
                <a:close/>
                <a:moveTo>
                  <a:pt x="2168" y="959"/>
                </a:moveTo>
                <a:lnTo>
                  <a:pt x="2121" y="959"/>
                </a:lnTo>
                <a:lnTo>
                  <a:pt x="2121" y="912"/>
                </a:lnTo>
                <a:lnTo>
                  <a:pt x="2168" y="912"/>
                </a:lnTo>
                <a:lnTo>
                  <a:pt x="2168" y="959"/>
                </a:lnTo>
                <a:close/>
                <a:moveTo>
                  <a:pt x="2092" y="959"/>
                </a:moveTo>
                <a:lnTo>
                  <a:pt x="2045" y="959"/>
                </a:lnTo>
                <a:lnTo>
                  <a:pt x="2045" y="912"/>
                </a:lnTo>
                <a:lnTo>
                  <a:pt x="2092" y="912"/>
                </a:lnTo>
                <a:lnTo>
                  <a:pt x="2092" y="959"/>
                </a:lnTo>
                <a:close/>
                <a:moveTo>
                  <a:pt x="2016" y="959"/>
                </a:moveTo>
                <a:lnTo>
                  <a:pt x="1969" y="959"/>
                </a:lnTo>
                <a:lnTo>
                  <a:pt x="1969" y="912"/>
                </a:lnTo>
                <a:lnTo>
                  <a:pt x="2016" y="912"/>
                </a:lnTo>
                <a:lnTo>
                  <a:pt x="2016" y="959"/>
                </a:lnTo>
                <a:close/>
                <a:moveTo>
                  <a:pt x="1941" y="959"/>
                </a:moveTo>
                <a:lnTo>
                  <a:pt x="1893" y="959"/>
                </a:lnTo>
                <a:lnTo>
                  <a:pt x="1893" y="912"/>
                </a:lnTo>
                <a:lnTo>
                  <a:pt x="1941" y="912"/>
                </a:lnTo>
                <a:lnTo>
                  <a:pt x="1941" y="959"/>
                </a:lnTo>
                <a:close/>
                <a:moveTo>
                  <a:pt x="1865" y="959"/>
                </a:moveTo>
                <a:lnTo>
                  <a:pt x="1818" y="959"/>
                </a:lnTo>
                <a:lnTo>
                  <a:pt x="1818" y="912"/>
                </a:lnTo>
                <a:lnTo>
                  <a:pt x="1865" y="912"/>
                </a:lnTo>
                <a:lnTo>
                  <a:pt x="1865" y="959"/>
                </a:lnTo>
                <a:close/>
                <a:moveTo>
                  <a:pt x="1789" y="959"/>
                </a:moveTo>
                <a:lnTo>
                  <a:pt x="1742" y="959"/>
                </a:lnTo>
                <a:lnTo>
                  <a:pt x="1742" y="912"/>
                </a:lnTo>
                <a:lnTo>
                  <a:pt x="1789" y="912"/>
                </a:lnTo>
                <a:lnTo>
                  <a:pt x="1789" y="959"/>
                </a:lnTo>
                <a:close/>
                <a:moveTo>
                  <a:pt x="1714" y="959"/>
                </a:moveTo>
                <a:lnTo>
                  <a:pt x="1666" y="959"/>
                </a:lnTo>
                <a:lnTo>
                  <a:pt x="1666" y="912"/>
                </a:lnTo>
                <a:lnTo>
                  <a:pt x="1714" y="912"/>
                </a:lnTo>
                <a:lnTo>
                  <a:pt x="1714" y="959"/>
                </a:lnTo>
                <a:close/>
                <a:moveTo>
                  <a:pt x="1638" y="959"/>
                </a:moveTo>
                <a:lnTo>
                  <a:pt x="1591" y="959"/>
                </a:lnTo>
                <a:lnTo>
                  <a:pt x="1591" y="912"/>
                </a:lnTo>
                <a:lnTo>
                  <a:pt x="1638" y="912"/>
                </a:lnTo>
                <a:lnTo>
                  <a:pt x="1638" y="959"/>
                </a:lnTo>
                <a:close/>
                <a:moveTo>
                  <a:pt x="1562" y="959"/>
                </a:moveTo>
                <a:lnTo>
                  <a:pt x="1515" y="959"/>
                </a:lnTo>
                <a:lnTo>
                  <a:pt x="1515" y="912"/>
                </a:lnTo>
                <a:lnTo>
                  <a:pt x="1562" y="912"/>
                </a:lnTo>
                <a:lnTo>
                  <a:pt x="1562" y="959"/>
                </a:lnTo>
                <a:close/>
                <a:moveTo>
                  <a:pt x="1486" y="959"/>
                </a:moveTo>
                <a:lnTo>
                  <a:pt x="1439" y="959"/>
                </a:lnTo>
                <a:lnTo>
                  <a:pt x="1439" y="912"/>
                </a:lnTo>
                <a:lnTo>
                  <a:pt x="1486" y="912"/>
                </a:lnTo>
                <a:lnTo>
                  <a:pt x="1486" y="959"/>
                </a:lnTo>
                <a:close/>
                <a:moveTo>
                  <a:pt x="881" y="959"/>
                </a:moveTo>
                <a:lnTo>
                  <a:pt x="833" y="959"/>
                </a:lnTo>
                <a:lnTo>
                  <a:pt x="833" y="912"/>
                </a:lnTo>
                <a:lnTo>
                  <a:pt x="881" y="912"/>
                </a:lnTo>
                <a:lnTo>
                  <a:pt x="881" y="959"/>
                </a:lnTo>
                <a:close/>
                <a:moveTo>
                  <a:pt x="653" y="959"/>
                </a:moveTo>
                <a:lnTo>
                  <a:pt x="606" y="959"/>
                </a:lnTo>
                <a:lnTo>
                  <a:pt x="606" y="912"/>
                </a:lnTo>
                <a:lnTo>
                  <a:pt x="653" y="912"/>
                </a:lnTo>
                <a:lnTo>
                  <a:pt x="653" y="959"/>
                </a:lnTo>
                <a:close/>
                <a:moveTo>
                  <a:pt x="578" y="959"/>
                </a:moveTo>
                <a:lnTo>
                  <a:pt x="530" y="959"/>
                </a:lnTo>
                <a:lnTo>
                  <a:pt x="530" y="912"/>
                </a:lnTo>
                <a:lnTo>
                  <a:pt x="578" y="912"/>
                </a:lnTo>
                <a:lnTo>
                  <a:pt x="578" y="959"/>
                </a:lnTo>
                <a:close/>
                <a:moveTo>
                  <a:pt x="2928" y="883"/>
                </a:moveTo>
                <a:lnTo>
                  <a:pt x="2878" y="883"/>
                </a:lnTo>
                <a:lnTo>
                  <a:pt x="2878" y="836"/>
                </a:lnTo>
                <a:lnTo>
                  <a:pt x="2928" y="836"/>
                </a:lnTo>
                <a:lnTo>
                  <a:pt x="2928" y="883"/>
                </a:lnTo>
                <a:close/>
                <a:moveTo>
                  <a:pt x="2776" y="883"/>
                </a:moveTo>
                <a:lnTo>
                  <a:pt x="2726" y="883"/>
                </a:lnTo>
                <a:lnTo>
                  <a:pt x="2726" y="836"/>
                </a:lnTo>
                <a:lnTo>
                  <a:pt x="2776" y="836"/>
                </a:lnTo>
                <a:lnTo>
                  <a:pt x="2776" y="883"/>
                </a:lnTo>
                <a:close/>
                <a:moveTo>
                  <a:pt x="2700" y="883"/>
                </a:moveTo>
                <a:lnTo>
                  <a:pt x="2651" y="883"/>
                </a:lnTo>
                <a:lnTo>
                  <a:pt x="2651" y="836"/>
                </a:lnTo>
                <a:lnTo>
                  <a:pt x="2700" y="836"/>
                </a:lnTo>
                <a:lnTo>
                  <a:pt x="2700" y="883"/>
                </a:lnTo>
                <a:close/>
                <a:moveTo>
                  <a:pt x="2622" y="883"/>
                </a:moveTo>
                <a:lnTo>
                  <a:pt x="2575" y="883"/>
                </a:lnTo>
                <a:lnTo>
                  <a:pt x="2575" y="836"/>
                </a:lnTo>
                <a:lnTo>
                  <a:pt x="2622" y="836"/>
                </a:lnTo>
                <a:lnTo>
                  <a:pt x="2622" y="883"/>
                </a:lnTo>
                <a:close/>
                <a:moveTo>
                  <a:pt x="2547" y="883"/>
                </a:moveTo>
                <a:lnTo>
                  <a:pt x="2499" y="883"/>
                </a:lnTo>
                <a:lnTo>
                  <a:pt x="2499" y="836"/>
                </a:lnTo>
                <a:lnTo>
                  <a:pt x="2547" y="836"/>
                </a:lnTo>
                <a:lnTo>
                  <a:pt x="2547" y="883"/>
                </a:lnTo>
                <a:close/>
                <a:moveTo>
                  <a:pt x="2471" y="883"/>
                </a:moveTo>
                <a:lnTo>
                  <a:pt x="2424" y="883"/>
                </a:lnTo>
                <a:lnTo>
                  <a:pt x="2424" y="836"/>
                </a:lnTo>
                <a:lnTo>
                  <a:pt x="2471" y="836"/>
                </a:lnTo>
                <a:lnTo>
                  <a:pt x="2471" y="883"/>
                </a:lnTo>
                <a:close/>
                <a:moveTo>
                  <a:pt x="2395" y="883"/>
                </a:moveTo>
                <a:lnTo>
                  <a:pt x="2348" y="883"/>
                </a:lnTo>
                <a:lnTo>
                  <a:pt x="2348" y="836"/>
                </a:lnTo>
                <a:lnTo>
                  <a:pt x="2395" y="836"/>
                </a:lnTo>
                <a:lnTo>
                  <a:pt x="2395" y="883"/>
                </a:lnTo>
                <a:close/>
                <a:moveTo>
                  <a:pt x="2319" y="883"/>
                </a:moveTo>
                <a:lnTo>
                  <a:pt x="2272" y="883"/>
                </a:lnTo>
                <a:lnTo>
                  <a:pt x="2272" y="836"/>
                </a:lnTo>
                <a:lnTo>
                  <a:pt x="2319" y="836"/>
                </a:lnTo>
                <a:lnTo>
                  <a:pt x="2319" y="883"/>
                </a:lnTo>
                <a:close/>
                <a:moveTo>
                  <a:pt x="2244" y="883"/>
                </a:moveTo>
                <a:lnTo>
                  <a:pt x="2196" y="883"/>
                </a:lnTo>
                <a:lnTo>
                  <a:pt x="2196" y="836"/>
                </a:lnTo>
                <a:lnTo>
                  <a:pt x="2244" y="836"/>
                </a:lnTo>
                <a:lnTo>
                  <a:pt x="2244" y="883"/>
                </a:lnTo>
                <a:close/>
                <a:moveTo>
                  <a:pt x="2168" y="883"/>
                </a:moveTo>
                <a:lnTo>
                  <a:pt x="2121" y="883"/>
                </a:lnTo>
                <a:lnTo>
                  <a:pt x="2121" y="836"/>
                </a:lnTo>
                <a:lnTo>
                  <a:pt x="2168" y="836"/>
                </a:lnTo>
                <a:lnTo>
                  <a:pt x="2168" y="883"/>
                </a:lnTo>
                <a:close/>
                <a:moveTo>
                  <a:pt x="2092" y="883"/>
                </a:moveTo>
                <a:lnTo>
                  <a:pt x="2045" y="883"/>
                </a:lnTo>
                <a:lnTo>
                  <a:pt x="2045" y="836"/>
                </a:lnTo>
                <a:lnTo>
                  <a:pt x="2092" y="836"/>
                </a:lnTo>
                <a:lnTo>
                  <a:pt x="2092" y="883"/>
                </a:lnTo>
                <a:close/>
                <a:moveTo>
                  <a:pt x="2016" y="883"/>
                </a:moveTo>
                <a:lnTo>
                  <a:pt x="1969" y="883"/>
                </a:lnTo>
                <a:lnTo>
                  <a:pt x="1969" y="836"/>
                </a:lnTo>
                <a:lnTo>
                  <a:pt x="2016" y="836"/>
                </a:lnTo>
                <a:lnTo>
                  <a:pt x="2016" y="883"/>
                </a:lnTo>
                <a:close/>
                <a:moveTo>
                  <a:pt x="1865" y="883"/>
                </a:moveTo>
                <a:lnTo>
                  <a:pt x="1818" y="883"/>
                </a:lnTo>
                <a:lnTo>
                  <a:pt x="1818" y="836"/>
                </a:lnTo>
                <a:lnTo>
                  <a:pt x="1865" y="836"/>
                </a:lnTo>
                <a:lnTo>
                  <a:pt x="1865" y="883"/>
                </a:lnTo>
                <a:close/>
                <a:moveTo>
                  <a:pt x="1789" y="883"/>
                </a:moveTo>
                <a:lnTo>
                  <a:pt x="1742" y="883"/>
                </a:lnTo>
                <a:lnTo>
                  <a:pt x="1742" y="836"/>
                </a:lnTo>
                <a:lnTo>
                  <a:pt x="1789" y="836"/>
                </a:lnTo>
                <a:lnTo>
                  <a:pt x="1789" y="883"/>
                </a:lnTo>
                <a:close/>
                <a:moveTo>
                  <a:pt x="1714" y="883"/>
                </a:moveTo>
                <a:lnTo>
                  <a:pt x="1666" y="883"/>
                </a:lnTo>
                <a:lnTo>
                  <a:pt x="1666" y="836"/>
                </a:lnTo>
                <a:lnTo>
                  <a:pt x="1714" y="836"/>
                </a:lnTo>
                <a:lnTo>
                  <a:pt x="1714" y="883"/>
                </a:lnTo>
                <a:close/>
                <a:moveTo>
                  <a:pt x="1638" y="883"/>
                </a:moveTo>
                <a:lnTo>
                  <a:pt x="1591" y="883"/>
                </a:lnTo>
                <a:lnTo>
                  <a:pt x="1591" y="836"/>
                </a:lnTo>
                <a:lnTo>
                  <a:pt x="1638" y="836"/>
                </a:lnTo>
                <a:lnTo>
                  <a:pt x="1638" y="883"/>
                </a:lnTo>
                <a:close/>
                <a:moveTo>
                  <a:pt x="1562" y="883"/>
                </a:moveTo>
                <a:lnTo>
                  <a:pt x="1515" y="883"/>
                </a:lnTo>
                <a:lnTo>
                  <a:pt x="1515" y="836"/>
                </a:lnTo>
                <a:lnTo>
                  <a:pt x="1562" y="836"/>
                </a:lnTo>
                <a:lnTo>
                  <a:pt x="1562" y="883"/>
                </a:lnTo>
                <a:close/>
                <a:moveTo>
                  <a:pt x="805" y="883"/>
                </a:moveTo>
                <a:lnTo>
                  <a:pt x="758" y="883"/>
                </a:lnTo>
                <a:lnTo>
                  <a:pt x="758" y="836"/>
                </a:lnTo>
                <a:lnTo>
                  <a:pt x="805" y="836"/>
                </a:lnTo>
                <a:lnTo>
                  <a:pt x="805" y="883"/>
                </a:lnTo>
                <a:close/>
                <a:moveTo>
                  <a:pt x="729" y="883"/>
                </a:moveTo>
                <a:lnTo>
                  <a:pt x="682" y="883"/>
                </a:lnTo>
                <a:lnTo>
                  <a:pt x="682" y="836"/>
                </a:lnTo>
                <a:lnTo>
                  <a:pt x="729" y="836"/>
                </a:lnTo>
                <a:lnTo>
                  <a:pt x="729" y="883"/>
                </a:lnTo>
                <a:close/>
                <a:moveTo>
                  <a:pt x="653" y="883"/>
                </a:moveTo>
                <a:lnTo>
                  <a:pt x="606" y="883"/>
                </a:lnTo>
                <a:lnTo>
                  <a:pt x="606" y="836"/>
                </a:lnTo>
                <a:lnTo>
                  <a:pt x="653" y="836"/>
                </a:lnTo>
                <a:lnTo>
                  <a:pt x="653" y="883"/>
                </a:lnTo>
                <a:close/>
                <a:moveTo>
                  <a:pt x="578" y="883"/>
                </a:moveTo>
                <a:lnTo>
                  <a:pt x="530" y="883"/>
                </a:lnTo>
                <a:lnTo>
                  <a:pt x="530" y="836"/>
                </a:lnTo>
                <a:lnTo>
                  <a:pt x="578" y="836"/>
                </a:lnTo>
                <a:lnTo>
                  <a:pt x="578" y="883"/>
                </a:lnTo>
                <a:close/>
                <a:moveTo>
                  <a:pt x="502" y="883"/>
                </a:moveTo>
                <a:lnTo>
                  <a:pt x="455" y="883"/>
                </a:lnTo>
                <a:lnTo>
                  <a:pt x="455" y="836"/>
                </a:lnTo>
                <a:lnTo>
                  <a:pt x="502" y="836"/>
                </a:lnTo>
                <a:lnTo>
                  <a:pt x="502" y="883"/>
                </a:lnTo>
                <a:close/>
                <a:moveTo>
                  <a:pt x="3003" y="807"/>
                </a:moveTo>
                <a:lnTo>
                  <a:pt x="2954" y="807"/>
                </a:lnTo>
                <a:lnTo>
                  <a:pt x="2954" y="760"/>
                </a:lnTo>
                <a:lnTo>
                  <a:pt x="3003" y="760"/>
                </a:lnTo>
                <a:lnTo>
                  <a:pt x="3003" y="807"/>
                </a:lnTo>
                <a:close/>
                <a:moveTo>
                  <a:pt x="2852" y="807"/>
                </a:moveTo>
                <a:lnTo>
                  <a:pt x="2802" y="807"/>
                </a:lnTo>
                <a:lnTo>
                  <a:pt x="2802" y="760"/>
                </a:lnTo>
                <a:lnTo>
                  <a:pt x="2852" y="760"/>
                </a:lnTo>
                <a:lnTo>
                  <a:pt x="2852" y="807"/>
                </a:lnTo>
                <a:close/>
                <a:moveTo>
                  <a:pt x="2776" y="807"/>
                </a:moveTo>
                <a:lnTo>
                  <a:pt x="2726" y="807"/>
                </a:lnTo>
                <a:lnTo>
                  <a:pt x="2726" y="760"/>
                </a:lnTo>
                <a:lnTo>
                  <a:pt x="2776" y="760"/>
                </a:lnTo>
                <a:lnTo>
                  <a:pt x="2776" y="807"/>
                </a:lnTo>
                <a:close/>
                <a:moveTo>
                  <a:pt x="2700" y="807"/>
                </a:moveTo>
                <a:lnTo>
                  <a:pt x="2651" y="807"/>
                </a:lnTo>
                <a:lnTo>
                  <a:pt x="2651" y="760"/>
                </a:lnTo>
                <a:lnTo>
                  <a:pt x="2700" y="760"/>
                </a:lnTo>
                <a:lnTo>
                  <a:pt x="2700" y="807"/>
                </a:lnTo>
                <a:close/>
                <a:moveTo>
                  <a:pt x="2622" y="807"/>
                </a:moveTo>
                <a:lnTo>
                  <a:pt x="2575" y="807"/>
                </a:lnTo>
                <a:lnTo>
                  <a:pt x="2575" y="760"/>
                </a:lnTo>
                <a:lnTo>
                  <a:pt x="2622" y="760"/>
                </a:lnTo>
                <a:lnTo>
                  <a:pt x="2622" y="807"/>
                </a:lnTo>
                <a:close/>
                <a:moveTo>
                  <a:pt x="2547" y="807"/>
                </a:moveTo>
                <a:lnTo>
                  <a:pt x="2499" y="807"/>
                </a:lnTo>
                <a:lnTo>
                  <a:pt x="2499" y="760"/>
                </a:lnTo>
                <a:lnTo>
                  <a:pt x="2547" y="760"/>
                </a:lnTo>
                <a:lnTo>
                  <a:pt x="2547" y="807"/>
                </a:lnTo>
                <a:close/>
                <a:moveTo>
                  <a:pt x="2471" y="807"/>
                </a:moveTo>
                <a:lnTo>
                  <a:pt x="2424" y="807"/>
                </a:lnTo>
                <a:lnTo>
                  <a:pt x="2424" y="760"/>
                </a:lnTo>
                <a:lnTo>
                  <a:pt x="2471" y="760"/>
                </a:lnTo>
                <a:lnTo>
                  <a:pt x="2471" y="807"/>
                </a:lnTo>
                <a:close/>
                <a:moveTo>
                  <a:pt x="2395" y="807"/>
                </a:moveTo>
                <a:lnTo>
                  <a:pt x="2348" y="807"/>
                </a:lnTo>
                <a:lnTo>
                  <a:pt x="2348" y="760"/>
                </a:lnTo>
                <a:lnTo>
                  <a:pt x="2395" y="760"/>
                </a:lnTo>
                <a:lnTo>
                  <a:pt x="2395" y="807"/>
                </a:lnTo>
                <a:close/>
                <a:moveTo>
                  <a:pt x="2319" y="807"/>
                </a:moveTo>
                <a:lnTo>
                  <a:pt x="2272" y="807"/>
                </a:lnTo>
                <a:lnTo>
                  <a:pt x="2272" y="760"/>
                </a:lnTo>
                <a:lnTo>
                  <a:pt x="2319" y="760"/>
                </a:lnTo>
                <a:lnTo>
                  <a:pt x="2319" y="807"/>
                </a:lnTo>
                <a:close/>
                <a:moveTo>
                  <a:pt x="2244" y="807"/>
                </a:moveTo>
                <a:lnTo>
                  <a:pt x="2196" y="807"/>
                </a:lnTo>
                <a:lnTo>
                  <a:pt x="2196" y="760"/>
                </a:lnTo>
                <a:lnTo>
                  <a:pt x="2244" y="760"/>
                </a:lnTo>
                <a:lnTo>
                  <a:pt x="2244" y="807"/>
                </a:lnTo>
                <a:close/>
                <a:moveTo>
                  <a:pt x="2168" y="807"/>
                </a:moveTo>
                <a:lnTo>
                  <a:pt x="2121" y="807"/>
                </a:lnTo>
                <a:lnTo>
                  <a:pt x="2121" y="760"/>
                </a:lnTo>
                <a:lnTo>
                  <a:pt x="2168" y="760"/>
                </a:lnTo>
                <a:lnTo>
                  <a:pt x="2168" y="807"/>
                </a:lnTo>
                <a:close/>
                <a:moveTo>
                  <a:pt x="2092" y="807"/>
                </a:moveTo>
                <a:lnTo>
                  <a:pt x="2045" y="807"/>
                </a:lnTo>
                <a:lnTo>
                  <a:pt x="2045" y="760"/>
                </a:lnTo>
                <a:lnTo>
                  <a:pt x="2092" y="760"/>
                </a:lnTo>
                <a:lnTo>
                  <a:pt x="2092" y="807"/>
                </a:lnTo>
                <a:close/>
                <a:moveTo>
                  <a:pt x="2016" y="807"/>
                </a:moveTo>
                <a:lnTo>
                  <a:pt x="1969" y="807"/>
                </a:lnTo>
                <a:lnTo>
                  <a:pt x="1969" y="760"/>
                </a:lnTo>
                <a:lnTo>
                  <a:pt x="2016" y="760"/>
                </a:lnTo>
                <a:lnTo>
                  <a:pt x="2016" y="807"/>
                </a:lnTo>
                <a:close/>
                <a:moveTo>
                  <a:pt x="1941" y="807"/>
                </a:moveTo>
                <a:lnTo>
                  <a:pt x="1893" y="807"/>
                </a:lnTo>
                <a:lnTo>
                  <a:pt x="1893" y="760"/>
                </a:lnTo>
                <a:lnTo>
                  <a:pt x="1941" y="760"/>
                </a:lnTo>
                <a:lnTo>
                  <a:pt x="1941" y="807"/>
                </a:lnTo>
                <a:close/>
                <a:moveTo>
                  <a:pt x="1789" y="807"/>
                </a:moveTo>
                <a:lnTo>
                  <a:pt x="1742" y="807"/>
                </a:lnTo>
                <a:lnTo>
                  <a:pt x="1742" y="760"/>
                </a:lnTo>
                <a:lnTo>
                  <a:pt x="1789" y="760"/>
                </a:lnTo>
                <a:lnTo>
                  <a:pt x="1789" y="807"/>
                </a:lnTo>
                <a:close/>
                <a:moveTo>
                  <a:pt x="1638" y="807"/>
                </a:moveTo>
                <a:lnTo>
                  <a:pt x="1591" y="807"/>
                </a:lnTo>
                <a:lnTo>
                  <a:pt x="1591" y="760"/>
                </a:lnTo>
                <a:lnTo>
                  <a:pt x="1638" y="760"/>
                </a:lnTo>
                <a:lnTo>
                  <a:pt x="1638" y="807"/>
                </a:lnTo>
                <a:close/>
                <a:moveTo>
                  <a:pt x="1562" y="807"/>
                </a:moveTo>
                <a:lnTo>
                  <a:pt x="1515" y="807"/>
                </a:lnTo>
                <a:lnTo>
                  <a:pt x="1515" y="760"/>
                </a:lnTo>
                <a:lnTo>
                  <a:pt x="1562" y="760"/>
                </a:lnTo>
                <a:lnTo>
                  <a:pt x="1562" y="807"/>
                </a:lnTo>
                <a:close/>
                <a:moveTo>
                  <a:pt x="881" y="807"/>
                </a:moveTo>
                <a:lnTo>
                  <a:pt x="833" y="807"/>
                </a:lnTo>
                <a:lnTo>
                  <a:pt x="833" y="760"/>
                </a:lnTo>
                <a:lnTo>
                  <a:pt x="881" y="760"/>
                </a:lnTo>
                <a:lnTo>
                  <a:pt x="881" y="807"/>
                </a:lnTo>
                <a:close/>
                <a:moveTo>
                  <a:pt x="805" y="807"/>
                </a:moveTo>
                <a:lnTo>
                  <a:pt x="758" y="807"/>
                </a:lnTo>
                <a:lnTo>
                  <a:pt x="758" y="760"/>
                </a:lnTo>
                <a:lnTo>
                  <a:pt x="805" y="760"/>
                </a:lnTo>
                <a:lnTo>
                  <a:pt x="805" y="807"/>
                </a:lnTo>
                <a:close/>
                <a:moveTo>
                  <a:pt x="729" y="807"/>
                </a:moveTo>
                <a:lnTo>
                  <a:pt x="682" y="807"/>
                </a:lnTo>
                <a:lnTo>
                  <a:pt x="682" y="760"/>
                </a:lnTo>
                <a:lnTo>
                  <a:pt x="729" y="760"/>
                </a:lnTo>
                <a:lnTo>
                  <a:pt x="729" y="807"/>
                </a:lnTo>
                <a:close/>
                <a:moveTo>
                  <a:pt x="653" y="807"/>
                </a:moveTo>
                <a:lnTo>
                  <a:pt x="606" y="807"/>
                </a:lnTo>
                <a:lnTo>
                  <a:pt x="606" y="760"/>
                </a:lnTo>
                <a:lnTo>
                  <a:pt x="653" y="760"/>
                </a:lnTo>
                <a:lnTo>
                  <a:pt x="653" y="807"/>
                </a:lnTo>
                <a:close/>
                <a:moveTo>
                  <a:pt x="578" y="807"/>
                </a:moveTo>
                <a:lnTo>
                  <a:pt x="530" y="807"/>
                </a:lnTo>
                <a:lnTo>
                  <a:pt x="530" y="760"/>
                </a:lnTo>
                <a:lnTo>
                  <a:pt x="578" y="760"/>
                </a:lnTo>
                <a:lnTo>
                  <a:pt x="578" y="807"/>
                </a:lnTo>
                <a:close/>
                <a:moveTo>
                  <a:pt x="502" y="807"/>
                </a:moveTo>
                <a:lnTo>
                  <a:pt x="455" y="807"/>
                </a:lnTo>
                <a:lnTo>
                  <a:pt x="455" y="760"/>
                </a:lnTo>
                <a:lnTo>
                  <a:pt x="502" y="760"/>
                </a:lnTo>
                <a:lnTo>
                  <a:pt x="502" y="807"/>
                </a:lnTo>
                <a:close/>
                <a:moveTo>
                  <a:pt x="3003" y="732"/>
                </a:moveTo>
                <a:lnTo>
                  <a:pt x="2954" y="732"/>
                </a:lnTo>
                <a:lnTo>
                  <a:pt x="2954" y="682"/>
                </a:lnTo>
                <a:lnTo>
                  <a:pt x="3003" y="682"/>
                </a:lnTo>
                <a:lnTo>
                  <a:pt x="3003" y="732"/>
                </a:lnTo>
                <a:close/>
                <a:moveTo>
                  <a:pt x="2928" y="732"/>
                </a:moveTo>
                <a:lnTo>
                  <a:pt x="2878" y="732"/>
                </a:lnTo>
                <a:lnTo>
                  <a:pt x="2878" y="682"/>
                </a:lnTo>
                <a:lnTo>
                  <a:pt x="2928" y="682"/>
                </a:lnTo>
                <a:lnTo>
                  <a:pt x="2928" y="732"/>
                </a:lnTo>
                <a:close/>
                <a:moveTo>
                  <a:pt x="2852" y="732"/>
                </a:moveTo>
                <a:lnTo>
                  <a:pt x="2802" y="732"/>
                </a:lnTo>
                <a:lnTo>
                  <a:pt x="2802" y="682"/>
                </a:lnTo>
                <a:lnTo>
                  <a:pt x="2852" y="682"/>
                </a:lnTo>
                <a:lnTo>
                  <a:pt x="2852" y="732"/>
                </a:lnTo>
                <a:close/>
                <a:moveTo>
                  <a:pt x="2776" y="732"/>
                </a:moveTo>
                <a:lnTo>
                  <a:pt x="2726" y="732"/>
                </a:lnTo>
                <a:lnTo>
                  <a:pt x="2726" y="682"/>
                </a:lnTo>
                <a:lnTo>
                  <a:pt x="2776" y="682"/>
                </a:lnTo>
                <a:lnTo>
                  <a:pt x="2776" y="732"/>
                </a:lnTo>
                <a:close/>
                <a:moveTo>
                  <a:pt x="2700" y="732"/>
                </a:moveTo>
                <a:lnTo>
                  <a:pt x="2651" y="732"/>
                </a:lnTo>
                <a:lnTo>
                  <a:pt x="2651" y="682"/>
                </a:lnTo>
                <a:lnTo>
                  <a:pt x="2700" y="682"/>
                </a:lnTo>
                <a:lnTo>
                  <a:pt x="2700" y="732"/>
                </a:lnTo>
                <a:close/>
                <a:moveTo>
                  <a:pt x="2622" y="732"/>
                </a:moveTo>
                <a:lnTo>
                  <a:pt x="2575" y="732"/>
                </a:lnTo>
                <a:lnTo>
                  <a:pt x="2575" y="682"/>
                </a:lnTo>
                <a:lnTo>
                  <a:pt x="2622" y="682"/>
                </a:lnTo>
                <a:lnTo>
                  <a:pt x="2622" y="732"/>
                </a:lnTo>
                <a:close/>
                <a:moveTo>
                  <a:pt x="2547" y="732"/>
                </a:moveTo>
                <a:lnTo>
                  <a:pt x="2499" y="732"/>
                </a:lnTo>
                <a:lnTo>
                  <a:pt x="2499" y="682"/>
                </a:lnTo>
                <a:lnTo>
                  <a:pt x="2547" y="682"/>
                </a:lnTo>
                <a:lnTo>
                  <a:pt x="2547" y="732"/>
                </a:lnTo>
                <a:close/>
                <a:moveTo>
                  <a:pt x="2471" y="732"/>
                </a:moveTo>
                <a:lnTo>
                  <a:pt x="2424" y="732"/>
                </a:lnTo>
                <a:lnTo>
                  <a:pt x="2424" y="682"/>
                </a:lnTo>
                <a:lnTo>
                  <a:pt x="2471" y="682"/>
                </a:lnTo>
                <a:lnTo>
                  <a:pt x="2471" y="732"/>
                </a:lnTo>
                <a:close/>
                <a:moveTo>
                  <a:pt x="2395" y="732"/>
                </a:moveTo>
                <a:lnTo>
                  <a:pt x="2348" y="732"/>
                </a:lnTo>
                <a:lnTo>
                  <a:pt x="2348" y="682"/>
                </a:lnTo>
                <a:lnTo>
                  <a:pt x="2395" y="682"/>
                </a:lnTo>
                <a:lnTo>
                  <a:pt x="2395" y="732"/>
                </a:lnTo>
                <a:close/>
                <a:moveTo>
                  <a:pt x="2319" y="732"/>
                </a:moveTo>
                <a:lnTo>
                  <a:pt x="2272" y="732"/>
                </a:lnTo>
                <a:lnTo>
                  <a:pt x="2272" y="682"/>
                </a:lnTo>
                <a:lnTo>
                  <a:pt x="2319" y="682"/>
                </a:lnTo>
                <a:lnTo>
                  <a:pt x="2319" y="732"/>
                </a:lnTo>
                <a:close/>
                <a:moveTo>
                  <a:pt x="2244" y="732"/>
                </a:moveTo>
                <a:lnTo>
                  <a:pt x="2196" y="732"/>
                </a:lnTo>
                <a:lnTo>
                  <a:pt x="2196" y="682"/>
                </a:lnTo>
                <a:lnTo>
                  <a:pt x="2244" y="682"/>
                </a:lnTo>
                <a:lnTo>
                  <a:pt x="2244" y="732"/>
                </a:lnTo>
                <a:close/>
                <a:moveTo>
                  <a:pt x="2092" y="732"/>
                </a:moveTo>
                <a:lnTo>
                  <a:pt x="2045" y="732"/>
                </a:lnTo>
                <a:lnTo>
                  <a:pt x="2045" y="682"/>
                </a:lnTo>
                <a:lnTo>
                  <a:pt x="2092" y="682"/>
                </a:lnTo>
                <a:lnTo>
                  <a:pt x="2092" y="732"/>
                </a:lnTo>
                <a:close/>
                <a:moveTo>
                  <a:pt x="1865" y="732"/>
                </a:moveTo>
                <a:lnTo>
                  <a:pt x="1818" y="732"/>
                </a:lnTo>
                <a:lnTo>
                  <a:pt x="1818" y="682"/>
                </a:lnTo>
                <a:lnTo>
                  <a:pt x="1865" y="682"/>
                </a:lnTo>
                <a:lnTo>
                  <a:pt x="1865" y="732"/>
                </a:lnTo>
                <a:close/>
                <a:moveTo>
                  <a:pt x="1789" y="732"/>
                </a:moveTo>
                <a:lnTo>
                  <a:pt x="1742" y="732"/>
                </a:lnTo>
                <a:lnTo>
                  <a:pt x="1742" y="682"/>
                </a:lnTo>
                <a:lnTo>
                  <a:pt x="1789" y="682"/>
                </a:lnTo>
                <a:lnTo>
                  <a:pt x="1789" y="732"/>
                </a:lnTo>
                <a:close/>
                <a:moveTo>
                  <a:pt x="1714" y="732"/>
                </a:moveTo>
                <a:lnTo>
                  <a:pt x="1666" y="732"/>
                </a:lnTo>
                <a:lnTo>
                  <a:pt x="1666" y="682"/>
                </a:lnTo>
                <a:lnTo>
                  <a:pt x="1714" y="682"/>
                </a:lnTo>
                <a:lnTo>
                  <a:pt x="1714" y="732"/>
                </a:lnTo>
                <a:close/>
                <a:moveTo>
                  <a:pt x="1638" y="732"/>
                </a:moveTo>
                <a:lnTo>
                  <a:pt x="1591" y="732"/>
                </a:lnTo>
                <a:lnTo>
                  <a:pt x="1591" y="682"/>
                </a:lnTo>
                <a:lnTo>
                  <a:pt x="1638" y="682"/>
                </a:lnTo>
                <a:lnTo>
                  <a:pt x="1638" y="732"/>
                </a:lnTo>
                <a:close/>
                <a:moveTo>
                  <a:pt x="956" y="732"/>
                </a:moveTo>
                <a:lnTo>
                  <a:pt x="909" y="732"/>
                </a:lnTo>
                <a:lnTo>
                  <a:pt x="909" y="682"/>
                </a:lnTo>
                <a:lnTo>
                  <a:pt x="956" y="682"/>
                </a:lnTo>
                <a:lnTo>
                  <a:pt x="956" y="732"/>
                </a:lnTo>
                <a:close/>
                <a:moveTo>
                  <a:pt x="881" y="732"/>
                </a:moveTo>
                <a:lnTo>
                  <a:pt x="833" y="732"/>
                </a:lnTo>
                <a:lnTo>
                  <a:pt x="833" y="682"/>
                </a:lnTo>
                <a:lnTo>
                  <a:pt x="881" y="682"/>
                </a:lnTo>
                <a:lnTo>
                  <a:pt x="881" y="732"/>
                </a:lnTo>
                <a:close/>
                <a:moveTo>
                  <a:pt x="805" y="732"/>
                </a:moveTo>
                <a:lnTo>
                  <a:pt x="758" y="732"/>
                </a:lnTo>
                <a:lnTo>
                  <a:pt x="758" y="682"/>
                </a:lnTo>
                <a:lnTo>
                  <a:pt x="805" y="682"/>
                </a:lnTo>
                <a:lnTo>
                  <a:pt x="805" y="732"/>
                </a:lnTo>
                <a:close/>
                <a:moveTo>
                  <a:pt x="729" y="732"/>
                </a:moveTo>
                <a:lnTo>
                  <a:pt x="682" y="732"/>
                </a:lnTo>
                <a:lnTo>
                  <a:pt x="682" y="682"/>
                </a:lnTo>
                <a:lnTo>
                  <a:pt x="729" y="682"/>
                </a:lnTo>
                <a:lnTo>
                  <a:pt x="729" y="732"/>
                </a:lnTo>
                <a:close/>
                <a:moveTo>
                  <a:pt x="653" y="732"/>
                </a:moveTo>
                <a:lnTo>
                  <a:pt x="606" y="732"/>
                </a:lnTo>
                <a:lnTo>
                  <a:pt x="606" y="682"/>
                </a:lnTo>
                <a:lnTo>
                  <a:pt x="653" y="682"/>
                </a:lnTo>
                <a:lnTo>
                  <a:pt x="653" y="732"/>
                </a:lnTo>
                <a:close/>
                <a:moveTo>
                  <a:pt x="578" y="732"/>
                </a:moveTo>
                <a:lnTo>
                  <a:pt x="530" y="732"/>
                </a:lnTo>
                <a:lnTo>
                  <a:pt x="530" y="682"/>
                </a:lnTo>
                <a:lnTo>
                  <a:pt x="578" y="682"/>
                </a:lnTo>
                <a:lnTo>
                  <a:pt x="578" y="732"/>
                </a:lnTo>
                <a:close/>
                <a:moveTo>
                  <a:pt x="502" y="732"/>
                </a:moveTo>
                <a:lnTo>
                  <a:pt x="455" y="732"/>
                </a:lnTo>
                <a:lnTo>
                  <a:pt x="455" y="682"/>
                </a:lnTo>
                <a:lnTo>
                  <a:pt x="502" y="682"/>
                </a:lnTo>
                <a:lnTo>
                  <a:pt x="502" y="732"/>
                </a:lnTo>
                <a:close/>
                <a:moveTo>
                  <a:pt x="3003" y="656"/>
                </a:moveTo>
                <a:lnTo>
                  <a:pt x="2954" y="656"/>
                </a:lnTo>
                <a:lnTo>
                  <a:pt x="2954" y="606"/>
                </a:lnTo>
                <a:lnTo>
                  <a:pt x="3003" y="606"/>
                </a:lnTo>
                <a:lnTo>
                  <a:pt x="3003" y="656"/>
                </a:lnTo>
                <a:close/>
                <a:moveTo>
                  <a:pt x="2928" y="656"/>
                </a:moveTo>
                <a:lnTo>
                  <a:pt x="2878" y="656"/>
                </a:lnTo>
                <a:lnTo>
                  <a:pt x="2878" y="606"/>
                </a:lnTo>
                <a:lnTo>
                  <a:pt x="2928" y="606"/>
                </a:lnTo>
                <a:lnTo>
                  <a:pt x="2928" y="656"/>
                </a:lnTo>
                <a:close/>
                <a:moveTo>
                  <a:pt x="2852" y="656"/>
                </a:moveTo>
                <a:lnTo>
                  <a:pt x="2802" y="656"/>
                </a:lnTo>
                <a:lnTo>
                  <a:pt x="2802" y="606"/>
                </a:lnTo>
                <a:lnTo>
                  <a:pt x="2852" y="606"/>
                </a:lnTo>
                <a:lnTo>
                  <a:pt x="2852" y="656"/>
                </a:lnTo>
                <a:close/>
                <a:moveTo>
                  <a:pt x="2776" y="656"/>
                </a:moveTo>
                <a:lnTo>
                  <a:pt x="2726" y="656"/>
                </a:lnTo>
                <a:lnTo>
                  <a:pt x="2726" y="606"/>
                </a:lnTo>
                <a:lnTo>
                  <a:pt x="2776" y="606"/>
                </a:lnTo>
                <a:lnTo>
                  <a:pt x="2776" y="656"/>
                </a:lnTo>
                <a:close/>
                <a:moveTo>
                  <a:pt x="2700" y="656"/>
                </a:moveTo>
                <a:lnTo>
                  <a:pt x="2651" y="656"/>
                </a:lnTo>
                <a:lnTo>
                  <a:pt x="2651" y="606"/>
                </a:lnTo>
                <a:lnTo>
                  <a:pt x="2700" y="606"/>
                </a:lnTo>
                <a:lnTo>
                  <a:pt x="2700" y="656"/>
                </a:lnTo>
                <a:close/>
                <a:moveTo>
                  <a:pt x="2622" y="656"/>
                </a:moveTo>
                <a:lnTo>
                  <a:pt x="2575" y="656"/>
                </a:lnTo>
                <a:lnTo>
                  <a:pt x="2575" y="606"/>
                </a:lnTo>
                <a:lnTo>
                  <a:pt x="2622" y="606"/>
                </a:lnTo>
                <a:lnTo>
                  <a:pt x="2622" y="656"/>
                </a:lnTo>
                <a:close/>
                <a:moveTo>
                  <a:pt x="2547" y="656"/>
                </a:moveTo>
                <a:lnTo>
                  <a:pt x="2499" y="656"/>
                </a:lnTo>
                <a:lnTo>
                  <a:pt x="2499" y="606"/>
                </a:lnTo>
                <a:lnTo>
                  <a:pt x="2547" y="606"/>
                </a:lnTo>
                <a:lnTo>
                  <a:pt x="2547" y="656"/>
                </a:lnTo>
                <a:close/>
                <a:moveTo>
                  <a:pt x="2471" y="656"/>
                </a:moveTo>
                <a:lnTo>
                  <a:pt x="2424" y="656"/>
                </a:lnTo>
                <a:lnTo>
                  <a:pt x="2424" y="606"/>
                </a:lnTo>
                <a:lnTo>
                  <a:pt x="2471" y="606"/>
                </a:lnTo>
                <a:lnTo>
                  <a:pt x="2471" y="656"/>
                </a:lnTo>
                <a:close/>
                <a:moveTo>
                  <a:pt x="2395" y="656"/>
                </a:moveTo>
                <a:lnTo>
                  <a:pt x="2348" y="656"/>
                </a:lnTo>
                <a:lnTo>
                  <a:pt x="2348" y="606"/>
                </a:lnTo>
                <a:lnTo>
                  <a:pt x="2395" y="606"/>
                </a:lnTo>
                <a:lnTo>
                  <a:pt x="2395" y="656"/>
                </a:lnTo>
                <a:close/>
                <a:moveTo>
                  <a:pt x="2319" y="656"/>
                </a:moveTo>
                <a:lnTo>
                  <a:pt x="2272" y="656"/>
                </a:lnTo>
                <a:lnTo>
                  <a:pt x="2272" y="606"/>
                </a:lnTo>
                <a:lnTo>
                  <a:pt x="2319" y="606"/>
                </a:lnTo>
                <a:lnTo>
                  <a:pt x="2319" y="656"/>
                </a:lnTo>
                <a:close/>
                <a:moveTo>
                  <a:pt x="2244" y="656"/>
                </a:moveTo>
                <a:lnTo>
                  <a:pt x="2196" y="656"/>
                </a:lnTo>
                <a:lnTo>
                  <a:pt x="2196" y="606"/>
                </a:lnTo>
                <a:lnTo>
                  <a:pt x="2244" y="606"/>
                </a:lnTo>
                <a:lnTo>
                  <a:pt x="2244" y="656"/>
                </a:lnTo>
                <a:close/>
                <a:moveTo>
                  <a:pt x="2168" y="656"/>
                </a:moveTo>
                <a:lnTo>
                  <a:pt x="2121" y="656"/>
                </a:lnTo>
                <a:lnTo>
                  <a:pt x="2121" y="606"/>
                </a:lnTo>
                <a:lnTo>
                  <a:pt x="2168" y="606"/>
                </a:lnTo>
                <a:lnTo>
                  <a:pt x="2168" y="656"/>
                </a:lnTo>
                <a:close/>
                <a:moveTo>
                  <a:pt x="2092" y="656"/>
                </a:moveTo>
                <a:lnTo>
                  <a:pt x="2045" y="656"/>
                </a:lnTo>
                <a:lnTo>
                  <a:pt x="2045" y="606"/>
                </a:lnTo>
                <a:lnTo>
                  <a:pt x="2092" y="606"/>
                </a:lnTo>
                <a:lnTo>
                  <a:pt x="2092" y="656"/>
                </a:lnTo>
                <a:close/>
                <a:moveTo>
                  <a:pt x="2016" y="656"/>
                </a:moveTo>
                <a:lnTo>
                  <a:pt x="1969" y="656"/>
                </a:lnTo>
                <a:lnTo>
                  <a:pt x="1969" y="606"/>
                </a:lnTo>
                <a:lnTo>
                  <a:pt x="2016" y="606"/>
                </a:lnTo>
                <a:lnTo>
                  <a:pt x="2016" y="656"/>
                </a:lnTo>
                <a:close/>
                <a:moveTo>
                  <a:pt x="1941" y="656"/>
                </a:moveTo>
                <a:lnTo>
                  <a:pt x="1893" y="656"/>
                </a:lnTo>
                <a:lnTo>
                  <a:pt x="1893" y="606"/>
                </a:lnTo>
                <a:lnTo>
                  <a:pt x="1941" y="606"/>
                </a:lnTo>
                <a:lnTo>
                  <a:pt x="1941" y="656"/>
                </a:lnTo>
                <a:close/>
                <a:moveTo>
                  <a:pt x="1865" y="656"/>
                </a:moveTo>
                <a:lnTo>
                  <a:pt x="1818" y="656"/>
                </a:lnTo>
                <a:lnTo>
                  <a:pt x="1818" y="606"/>
                </a:lnTo>
                <a:lnTo>
                  <a:pt x="1865" y="606"/>
                </a:lnTo>
                <a:lnTo>
                  <a:pt x="1865" y="656"/>
                </a:lnTo>
                <a:close/>
                <a:moveTo>
                  <a:pt x="1789" y="656"/>
                </a:moveTo>
                <a:lnTo>
                  <a:pt x="1742" y="656"/>
                </a:lnTo>
                <a:lnTo>
                  <a:pt x="1742" y="606"/>
                </a:lnTo>
                <a:lnTo>
                  <a:pt x="1789" y="606"/>
                </a:lnTo>
                <a:lnTo>
                  <a:pt x="1789" y="656"/>
                </a:lnTo>
                <a:close/>
                <a:moveTo>
                  <a:pt x="1714" y="656"/>
                </a:moveTo>
                <a:lnTo>
                  <a:pt x="1666" y="656"/>
                </a:lnTo>
                <a:lnTo>
                  <a:pt x="1666" y="606"/>
                </a:lnTo>
                <a:lnTo>
                  <a:pt x="1714" y="606"/>
                </a:lnTo>
                <a:lnTo>
                  <a:pt x="1714" y="656"/>
                </a:lnTo>
                <a:close/>
                <a:moveTo>
                  <a:pt x="1638" y="656"/>
                </a:moveTo>
                <a:lnTo>
                  <a:pt x="1591" y="656"/>
                </a:lnTo>
                <a:lnTo>
                  <a:pt x="1591" y="606"/>
                </a:lnTo>
                <a:lnTo>
                  <a:pt x="1638" y="606"/>
                </a:lnTo>
                <a:lnTo>
                  <a:pt x="1638" y="656"/>
                </a:lnTo>
                <a:close/>
                <a:moveTo>
                  <a:pt x="1108" y="656"/>
                </a:moveTo>
                <a:lnTo>
                  <a:pt x="1060" y="656"/>
                </a:lnTo>
                <a:lnTo>
                  <a:pt x="1060" y="606"/>
                </a:lnTo>
                <a:lnTo>
                  <a:pt x="1108" y="606"/>
                </a:lnTo>
                <a:lnTo>
                  <a:pt x="1108" y="656"/>
                </a:lnTo>
                <a:close/>
                <a:moveTo>
                  <a:pt x="1032" y="656"/>
                </a:moveTo>
                <a:lnTo>
                  <a:pt x="985" y="656"/>
                </a:lnTo>
                <a:lnTo>
                  <a:pt x="985" y="606"/>
                </a:lnTo>
                <a:lnTo>
                  <a:pt x="1032" y="606"/>
                </a:lnTo>
                <a:lnTo>
                  <a:pt x="1032" y="656"/>
                </a:lnTo>
                <a:close/>
                <a:moveTo>
                  <a:pt x="956" y="656"/>
                </a:moveTo>
                <a:lnTo>
                  <a:pt x="909" y="656"/>
                </a:lnTo>
                <a:lnTo>
                  <a:pt x="909" y="606"/>
                </a:lnTo>
                <a:lnTo>
                  <a:pt x="956" y="606"/>
                </a:lnTo>
                <a:lnTo>
                  <a:pt x="956" y="656"/>
                </a:lnTo>
                <a:close/>
                <a:moveTo>
                  <a:pt x="881" y="656"/>
                </a:moveTo>
                <a:lnTo>
                  <a:pt x="833" y="656"/>
                </a:lnTo>
                <a:lnTo>
                  <a:pt x="833" y="606"/>
                </a:lnTo>
                <a:lnTo>
                  <a:pt x="881" y="606"/>
                </a:lnTo>
                <a:lnTo>
                  <a:pt x="881" y="656"/>
                </a:lnTo>
                <a:close/>
                <a:moveTo>
                  <a:pt x="805" y="656"/>
                </a:moveTo>
                <a:lnTo>
                  <a:pt x="758" y="656"/>
                </a:lnTo>
                <a:lnTo>
                  <a:pt x="758" y="606"/>
                </a:lnTo>
                <a:lnTo>
                  <a:pt x="805" y="606"/>
                </a:lnTo>
                <a:lnTo>
                  <a:pt x="805" y="656"/>
                </a:lnTo>
                <a:close/>
                <a:moveTo>
                  <a:pt x="729" y="656"/>
                </a:moveTo>
                <a:lnTo>
                  <a:pt x="682" y="656"/>
                </a:lnTo>
                <a:lnTo>
                  <a:pt x="682" y="606"/>
                </a:lnTo>
                <a:lnTo>
                  <a:pt x="729" y="606"/>
                </a:lnTo>
                <a:lnTo>
                  <a:pt x="729" y="656"/>
                </a:lnTo>
                <a:close/>
                <a:moveTo>
                  <a:pt x="653" y="656"/>
                </a:moveTo>
                <a:lnTo>
                  <a:pt x="606" y="656"/>
                </a:lnTo>
                <a:lnTo>
                  <a:pt x="606" y="606"/>
                </a:lnTo>
                <a:lnTo>
                  <a:pt x="653" y="606"/>
                </a:lnTo>
                <a:lnTo>
                  <a:pt x="653" y="656"/>
                </a:lnTo>
                <a:close/>
                <a:moveTo>
                  <a:pt x="578" y="656"/>
                </a:moveTo>
                <a:lnTo>
                  <a:pt x="530" y="656"/>
                </a:lnTo>
                <a:lnTo>
                  <a:pt x="530" y="606"/>
                </a:lnTo>
                <a:lnTo>
                  <a:pt x="578" y="606"/>
                </a:lnTo>
                <a:lnTo>
                  <a:pt x="578" y="656"/>
                </a:lnTo>
                <a:close/>
                <a:moveTo>
                  <a:pt x="502" y="656"/>
                </a:moveTo>
                <a:lnTo>
                  <a:pt x="455" y="656"/>
                </a:lnTo>
                <a:lnTo>
                  <a:pt x="455" y="606"/>
                </a:lnTo>
                <a:lnTo>
                  <a:pt x="502" y="606"/>
                </a:lnTo>
                <a:lnTo>
                  <a:pt x="502" y="656"/>
                </a:lnTo>
                <a:close/>
                <a:moveTo>
                  <a:pt x="426" y="656"/>
                </a:moveTo>
                <a:lnTo>
                  <a:pt x="379" y="656"/>
                </a:lnTo>
                <a:lnTo>
                  <a:pt x="379" y="606"/>
                </a:lnTo>
                <a:lnTo>
                  <a:pt x="426" y="606"/>
                </a:lnTo>
                <a:lnTo>
                  <a:pt x="426" y="656"/>
                </a:lnTo>
                <a:close/>
                <a:moveTo>
                  <a:pt x="3155" y="578"/>
                </a:moveTo>
                <a:lnTo>
                  <a:pt x="3105" y="578"/>
                </a:lnTo>
                <a:lnTo>
                  <a:pt x="3105" y="531"/>
                </a:lnTo>
                <a:lnTo>
                  <a:pt x="3155" y="531"/>
                </a:lnTo>
                <a:lnTo>
                  <a:pt x="3155" y="578"/>
                </a:lnTo>
                <a:close/>
                <a:moveTo>
                  <a:pt x="3003" y="578"/>
                </a:moveTo>
                <a:lnTo>
                  <a:pt x="2954" y="578"/>
                </a:lnTo>
                <a:lnTo>
                  <a:pt x="2954" y="531"/>
                </a:lnTo>
                <a:lnTo>
                  <a:pt x="3003" y="531"/>
                </a:lnTo>
                <a:lnTo>
                  <a:pt x="3003" y="578"/>
                </a:lnTo>
                <a:close/>
                <a:moveTo>
                  <a:pt x="2928" y="578"/>
                </a:moveTo>
                <a:lnTo>
                  <a:pt x="2878" y="578"/>
                </a:lnTo>
                <a:lnTo>
                  <a:pt x="2878" y="531"/>
                </a:lnTo>
                <a:lnTo>
                  <a:pt x="2928" y="531"/>
                </a:lnTo>
                <a:lnTo>
                  <a:pt x="2928" y="578"/>
                </a:lnTo>
                <a:close/>
                <a:moveTo>
                  <a:pt x="2852" y="578"/>
                </a:moveTo>
                <a:lnTo>
                  <a:pt x="2802" y="578"/>
                </a:lnTo>
                <a:lnTo>
                  <a:pt x="2802" y="531"/>
                </a:lnTo>
                <a:lnTo>
                  <a:pt x="2852" y="531"/>
                </a:lnTo>
                <a:lnTo>
                  <a:pt x="2852" y="578"/>
                </a:lnTo>
                <a:close/>
                <a:moveTo>
                  <a:pt x="2776" y="578"/>
                </a:moveTo>
                <a:lnTo>
                  <a:pt x="2726" y="578"/>
                </a:lnTo>
                <a:lnTo>
                  <a:pt x="2726" y="531"/>
                </a:lnTo>
                <a:lnTo>
                  <a:pt x="2776" y="531"/>
                </a:lnTo>
                <a:lnTo>
                  <a:pt x="2776" y="578"/>
                </a:lnTo>
                <a:close/>
                <a:moveTo>
                  <a:pt x="2700" y="578"/>
                </a:moveTo>
                <a:lnTo>
                  <a:pt x="2651" y="578"/>
                </a:lnTo>
                <a:lnTo>
                  <a:pt x="2651" y="531"/>
                </a:lnTo>
                <a:lnTo>
                  <a:pt x="2700" y="531"/>
                </a:lnTo>
                <a:lnTo>
                  <a:pt x="2700" y="578"/>
                </a:lnTo>
                <a:close/>
                <a:moveTo>
                  <a:pt x="2622" y="578"/>
                </a:moveTo>
                <a:lnTo>
                  <a:pt x="2575" y="578"/>
                </a:lnTo>
                <a:lnTo>
                  <a:pt x="2575" y="531"/>
                </a:lnTo>
                <a:lnTo>
                  <a:pt x="2622" y="531"/>
                </a:lnTo>
                <a:lnTo>
                  <a:pt x="2622" y="578"/>
                </a:lnTo>
                <a:close/>
                <a:moveTo>
                  <a:pt x="2547" y="578"/>
                </a:moveTo>
                <a:lnTo>
                  <a:pt x="2499" y="578"/>
                </a:lnTo>
                <a:lnTo>
                  <a:pt x="2499" y="531"/>
                </a:lnTo>
                <a:lnTo>
                  <a:pt x="2547" y="531"/>
                </a:lnTo>
                <a:lnTo>
                  <a:pt x="2547" y="578"/>
                </a:lnTo>
                <a:close/>
                <a:moveTo>
                  <a:pt x="2471" y="578"/>
                </a:moveTo>
                <a:lnTo>
                  <a:pt x="2424" y="578"/>
                </a:lnTo>
                <a:lnTo>
                  <a:pt x="2424" y="531"/>
                </a:lnTo>
                <a:lnTo>
                  <a:pt x="2471" y="531"/>
                </a:lnTo>
                <a:lnTo>
                  <a:pt x="2471" y="578"/>
                </a:lnTo>
                <a:close/>
                <a:moveTo>
                  <a:pt x="2395" y="578"/>
                </a:moveTo>
                <a:lnTo>
                  <a:pt x="2348" y="578"/>
                </a:lnTo>
                <a:lnTo>
                  <a:pt x="2348" y="531"/>
                </a:lnTo>
                <a:lnTo>
                  <a:pt x="2395" y="531"/>
                </a:lnTo>
                <a:lnTo>
                  <a:pt x="2395" y="578"/>
                </a:lnTo>
                <a:close/>
                <a:moveTo>
                  <a:pt x="2319" y="578"/>
                </a:moveTo>
                <a:lnTo>
                  <a:pt x="2272" y="578"/>
                </a:lnTo>
                <a:lnTo>
                  <a:pt x="2272" y="531"/>
                </a:lnTo>
                <a:lnTo>
                  <a:pt x="2319" y="531"/>
                </a:lnTo>
                <a:lnTo>
                  <a:pt x="2319" y="578"/>
                </a:lnTo>
                <a:close/>
                <a:moveTo>
                  <a:pt x="2244" y="578"/>
                </a:moveTo>
                <a:lnTo>
                  <a:pt x="2196" y="578"/>
                </a:lnTo>
                <a:lnTo>
                  <a:pt x="2196" y="531"/>
                </a:lnTo>
                <a:lnTo>
                  <a:pt x="2244" y="531"/>
                </a:lnTo>
                <a:lnTo>
                  <a:pt x="2244" y="578"/>
                </a:lnTo>
                <a:close/>
                <a:moveTo>
                  <a:pt x="2168" y="578"/>
                </a:moveTo>
                <a:lnTo>
                  <a:pt x="2121" y="578"/>
                </a:lnTo>
                <a:lnTo>
                  <a:pt x="2121" y="531"/>
                </a:lnTo>
                <a:lnTo>
                  <a:pt x="2168" y="531"/>
                </a:lnTo>
                <a:lnTo>
                  <a:pt x="2168" y="578"/>
                </a:lnTo>
                <a:close/>
                <a:moveTo>
                  <a:pt x="2092" y="578"/>
                </a:moveTo>
                <a:lnTo>
                  <a:pt x="2045" y="578"/>
                </a:lnTo>
                <a:lnTo>
                  <a:pt x="2045" y="531"/>
                </a:lnTo>
                <a:lnTo>
                  <a:pt x="2092" y="531"/>
                </a:lnTo>
                <a:lnTo>
                  <a:pt x="2092" y="578"/>
                </a:lnTo>
                <a:close/>
                <a:moveTo>
                  <a:pt x="2016" y="578"/>
                </a:moveTo>
                <a:lnTo>
                  <a:pt x="1969" y="578"/>
                </a:lnTo>
                <a:lnTo>
                  <a:pt x="1969" y="531"/>
                </a:lnTo>
                <a:lnTo>
                  <a:pt x="2016" y="531"/>
                </a:lnTo>
                <a:lnTo>
                  <a:pt x="2016" y="578"/>
                </a:lnTo>
                <a:close/>
                <a:moveTo>
                  <a:pt x="1941" y="578"/>
                </a:moveTo>
                <a:lnTo>
                  <a:pt x="1893" y="578"/>
                </a:lnTo>
                <a:lnTo>
                  <a:pt x="1893" y="531"/>
                </a:lnTo>
                <a:lnTo>
                  <a:pt x="1941" y="531"/>
                </a:lnTo>
                <a:lnTo>
                  <a:pt x="1941" y="578"/>
                </a:lnTo>
                <a:close/>
                <a:moveTo>
                  <a:pt x="1865" y="578"/>
                </a:moveTo>
                <a:lnTo>
                  <a:pt x="1818" y="578"/>
                </a:lnTo>
                <a:lnTo>
                  <a:pt x="1818" y="531"/>
                </a:lnTo>
                <a:lnTo>
                  <a:pt x="1865" y="531"/>
                </a:lnTo>
                <a:lnTo>
                  <a:pt x="1865" y="578"/>
                </a:lnTo>
                <a:close/>
                <a:moveTo>
                  <a:pt x="1789" y="578"/>
                </a:moveTo>
                <a:lnTo>
                  <a:pt x="1742" y="578"/>
                </a:lnTo>
                <a:lnTo>
                  <a:pt x="1742" y="531"/>
                </a:lnTo>
                <a:lnTo>
                  <a:pt x="1789" y="531"/>
                </a:lnTo>
                <a:lnTo>
                  <a:pt x="1789" y="578"/>
                </a:lnTo>
                <a:close/>
                <a:moveTo>
                  <a:pt x="1638" y="578"/>
                </a:moveTo>
                <a:lnTo>
                  <a:pt x="1591" y="578"/>
                </a:lnTo>
                <a:lnTo>
                  <a:pt x="1591" y="531"/>
                </a:lnTo>
                <a:lnTo>
                  <a:pt x="1638" y="531"/>
                </a:lnTo>
                <a:lnTo>
                  <a:pt x="1638" y="578"/>
                </a:lnTo>
                <a:close/>
                <a:moveTo>
                  <a:pt x="1562" y="578"/>
                </a:moveTo>
                <a:lnTo>
                  <a:pt x="1515" y="578"/>
                </a:lnTo>
                <a:lnTo>
                  <a:pt x="1515" y="531"/>
                </a:lnTo>
                <a:lnTo>
                  <a:pt x="1562" y="531"/>
                </a:lnTo>
                <a:lnTo>
                  <a:pt x="1562" y="578"/>
                </a:lnTo>
                <a:close/>
                <a:moveTo>
                  <a:pt x="1032" y="578"/>
                </a:moveTo>
                <a:lnTo>
                  <a:pt x="985" y="578"/>
                </a:lnTo>
                <a:lnTo>
                  <a:pt x="985" y="531"/>
                </a:lnTo>
                <a:lnTo>
                  <a:pt x="1032" y="531"/>
                </a:lnTo>
                <a:lnTo>
                  <a:pt x="1032" y="578"/>
                </a:lnTo>
                <a:close/>
                <a:moveTo>
                  <a:pt x="956" y="578"/>
                </a:moveTo>
                <a:lnTo>
                  <a:pt x="909" y="578"/>
                </a:lnTo>
                <a:lnTo>
                  <a:pt x="909" y="531"/>
                </a:lnTo>
                <a:lnTo>
                  <a:pt x="956" y="531"/>
                </a:lnTo>
                <a:lnTo>
                  <a:pt x="956" y="578"/>
                </a:lnTo>
                <a:close/>
                <a:moveTo>
                  <a:pt x="881" y="578"/>
                </a:moveTo>
                <a:lnTo>
                  <a:pt x="833" y="578"/>
                </a:lnTo>
                <a:lnTo>
                  <a:pt x="833" y="531"/>
                </a:lnTo>
                <a:lnTo>
                  <a:pt x="881" y="531"/>
                </a:lnTo>
                <a:lnTo>
                  <a:pt x="881" y="578"/>
                </a:lnTo>
                <a:close/>
                <a:moveTo>
                  <a:pt x="805" y="578"/>
                </a:moveTo>
                <a:lnTo>
                  <a:pt x="758" y="578"/>
                </a:lnTo>
                <a:lnTo>
                  <a:pt x="758" y="531"/>
                </a:lnTo>
                <a:lnTo>
                  <a:pt x="805" y="531"/>
                </a:lnTo>
                <a:lnTo>
                  <a:pt x="805" y="578"/>
                </a:lnTo>
                <a:close/>
                <a:moveTo>
                  <a:pt x="729" y="578"/>
                </a:moveTo>
                <a:lnTo>
                  <a:pt x="682" y="578"/>
                </a:lnTo>
                <a:lnTo>
                  <a:pt x="682" y="531"/>
                </a:lnTo>
                <a:lnTo>
                  <a:pt x="729" y="531"/>
                </a:lnTo>
                <a:lnTo>
                  <a:pt x="729" y="578"/>
                </a:lnTo>
                <a:close/>
                <a:moveTo>
                  <a:pt x="653" y="578"/>
                </a:moveTo>
                <a:lnTo>
                  <a:pt x="606" y="578"/>
                </a:lnTo>
                <a:lnTo>
                  <a:pt x="606" y="531"/>
                </a:lnTo>
                <a:lnTo>
                  <a:pt x="653" y="531"/>
                </a:lnTo>
                <a:lnTo>
                  <a:pt x="653" y="578"/>
                </a:lnTo>
                <a:close/>
                <a:moveTo>
                  <a:pt x="578" y="578"/>
                </a:moveTo>
                <a:lnTo>
                  <a:pt x="530" y="578"/>
                </a:lnTo>
                <a:lnTo>
                  <a:pt x="530" y="531"/>
                </a:lnTo>
                <a:lnTo>
                  <a:pt x="578" y="531"/>
                </a:lnTo>
                <a:lnTo>
                  <a:pt x="578" y="578"/>
                </a:lnTo>
                <a:close/>
                <a:moveTo>
                  <a:pt x="502" y="578"/>
                </a:moveTo>
                <a:lnTo>
                  <a:pt x="455" y="578"/>
                </a:lnTo>
                <a:lnTo>
                  <a:pt x="455" y="531"/>
                </a:lnTo>
                <a:lnTo>
                  <a:pt x="502" y="531"/>
                </a:lnTo>
                <a:lnTo>
                  <a:pt x="502" y="578"/>
                </a:lnTo>
                <a:close/>
                <a:moveTo>
                  <a:pt x="426" y="578"/>
                </a:moveTo>
                <a:lnTo>
                  <a:pt x="379" y="578"/>
                </a:lnTo>
                <a:lnTo>
                  <a:pt x="379" y="531"/>
                </a:lnTo>
                <a:lnTo>
                  <a:pt x="426" y="531"/>
                </a:lnTo>
                <a:lnTo>
                  <a:pt x="426" y="578"/>
                </a:lnTo>
                <a:close/>
                <a:moveTo>
                  <a:pt x="351" y="578"/>
                </a:moveTo>
                <a:lnTo>
                  <a:pt x="303" y="578"/>
                </a:lnTo>
                <a:lnTo>
                  <a:pt x="303" y="531"/>
                </a:lnTo>
                <a:lnTo>
                  <a:pt x="351" y="531"/>
                </a:lnTo>
                <a:lnTo>
                  <a:pt x="351" y="578"/>
                </a:lnTo>
                <a:close/>
                <a:moveTo>
                  <a:pt x="48" y="578"/>
                </a:moveTo>
                <a:lnTo>
                  <a:pt x="0" y="578"/>
                </a:lnTo>
                <a:lnTo>
                  <a:pt x="0" y="531"/>
                </a:lnTo>
                <a:lnTo>
                  <a:pt x="48" y="531"/>
                </a:lnTo>
                <a:lnTo>
                  <a:pt x="48" y="578"/>
                </a:lnTo>
                <a:close/>
                <a:moveTo>
                  <a:pt x="3306" y="502"/>
                </a:moveTo>
                <a:lnTo>
                  <a:pt x="3257" y="502"/>
                </a:lnTo>
                <a:lnTo>
                  <a:pt x="3257" y="455"/>
                </a:lnTo>
                <a:lnTo>
                  <a:pt x="3306" y="455"/>
                </a:lnTo>
                <a:lnTo>
                  <a:pt x="3306" y="502"/>
                </a:lnTo>
                <a:close/>
                <a:moveTo>
                  <a:pt x="3230" y="502"/>
                </a:moveTo>
                <a:lnTo>
                  <a:pt x="3181" y="502"/>
                </a:lnTo>
                <a:lnTo>
                  <a:pt x="3181" y="455"/>
                </a:lnTo>
                <a:lnTo>
                  <a:pt x="3230" y="455"/>
                </a:lnTo>
                <a:lnTo>
                  <a:pt x="3230" y="502"/>
                </a:lnTo>
                <a:close/>
                <a:moveTo>
                  <a:pt x="3155" y="502"/>
                </a:moveTo>
                <a:lnTo>
                  <a:pt x="3105" y="502"/>
                </a:lnTo>
                <a:lnTo>
                  <a:pt x="3105" y="455"/>
                </a:lnTo>
                <a:lnTo>
                  <a:pt x="3155" y="455"/>
                </a:lnTo>
                <a:lnTo>
                  <a:pt x="3155" y="502"/>
                </a:lnTo>
                <a:close/>
                <a:moveTo>
                  <a:pt x="3079" y="502"/>
                </a:moveTo>
                <a:lnTo>
                  <a:pt x="3029" y="502"/>
                </a:lnTo>
                <a:lnTo>
                  <a:pt x="3029" y="455"/>
                </a:lnTo>
                <a:lnTo>
                  <a:pt x="3079" y="455"/>
                </a:lnTo>
                <a:lnTo>
                  <a:pt x="3079" y="502"/>
                </a:lnTo>
                <a:close/>
                <a:moveTo>
                  <a:pt x="3003" y="502"/>
                </a:moveTo>
                <a:lnTo>
                  <a:pt x="2954" y="502"/>
                </a:lnTo>
                <a:lnTo>
                  <a:pt x="2954" y="455"/>
                </a:lnTo>
                <a:lnTo>
                  <a:pt x="3003" y="455"/>
                </a:lnTo>
                <a:lnTo>
                  <a:pt x="3003" y="502"/>
                </a:lnTo>
                <a:close/>
                <a:moveTo>
                  <a:pt x="2928" y="502"/>
                </a:moveTo>
                <a:lnTo>
                  <a:pt x="2878" y="502"/>
                </a:lnTo>
                <a:lnTo>
                  <a:pt x="2878" y="455"/>
                </a:lnTo>
                <a:lnTo>
                  <a:pt x="2928" y="455"/>
                </a:lnTo>
                <a:lnTo>
                  <a:pt x="2928" y="502"/>
                </a:lnTo>
                <a:close/>
                <a:moveTo>
                  <a:pt x="2852" y="502"/>
                </a:moveTo>
                <a:lnTo>
                  <a:pt x="2802" y="502"/>
                </a:lnTo>
                <a:lnTo>
                  <a:pt x="2802" y="455"/>
                </a:lnTo>
                <a:lnTo>
                  <a:pt x="2852" y="455"/>
                </a:lnTo>
                <a:lnTo>
                  <a:pt x="2852" y="502"/>
                </a:lnTo>
                <a:close/>
                <a:moveTo>
                  <a:pt x="2776" y="502"/>
                </a:moveTo>
                <a:lnTo>
                  <a:pt x="2726" y="502"/>
                </a:lnTo>
                <a:lnTo>
                  <a:pt x="2726" y="455"/>
                </a:lnTo>
                <a:lnTo>
                  <a:pt x="2776" y="455"/>
                </a:lnTo>
                <a:lnTo>
                  <a:pt x="2776" y="502"/>
                </a:lnTo>
                <a:close/>
                <a:moveTo>
                  <a:pt x="2700" y="502"/>
                </a:moveTo>
                <a:lnTo>
                  <a:pt x="2651" y="502"/>
                </a:lnTo>
                <a:lnTo>
                  <a:pt x="2651" y="455"/>
                </a:lnTo>
                <a:lnTo>
                  <a:pt x="2700" y="455"/>
                </a:lnTo>
                <a:lnTo>
                  <a:pt x="2700" y="502"/>
                </a:lnTo>
                <a:close/>
                <a:moveTo>
                  <a:pt x="2622" y="502"/>
                </a:moveTo>
                <a:lnTo>
                  <a:pt x="2575" y="502"/>
                </a:lnTo>
                <a:lnTo>
                  <a:pt x="2575" y="455"/>
                </a:lnTo>
                <a:lnTo>
                  <a:pt x="2622" y="455"/>
                </a:lnTo>
                <a:lnTo>
                  <a:pt x="2622" y="502"/>
                </a:lnTo>
                <a:close/>
                <a:moveTo>
                  <a:pt x="2547" y="502"/>
                </a:moveTo>
                <a:lnTo>
                  <a:pt x="2499" y="502"/>
                </a:lnTo>
                <a:lnTo>
                  <a:pt x="2499" y="455"/>
                </a:lnTo>
                <a:lnTo>
                  <a:pt x="2547" y="455"/>
                </a:lnTo>
                <a:lnTo>
                  <a:pt x="2547" y="502"/>
                </a:lnTo>
                <a:close/>
                <a:moveTo>
                  <a:pt x="2471" y="502"/>
                </a:moveTo>
                <a:lnTo>
                  <a:pt x="2424" y="502"/>
                </a:lnTo>
                <a:lnTo>
                  <a:pt x="2424" y="455"/>
                </a:lnTo>
                <a:lnTo>
                  <a:pt x="2471" y="455"/>
                </a:lnTo>
                <a:lnTo>
                  <a:pt x="2471" y="502"/>
                </a:lnTo>
                <a:close/>
                <a:moveTo>
                  <a:pt x="2395" y="502"/>
                </a:moveTo>
                <a:lnTo>
                  <a:pt x="2348" y="502"/>
                </a:lnTo>
                <a:lnTo>
                  <a:pt x="2348" y="455"/>
                </a:lnTo>
                <a:lnTo>
                  <a:pt x="2395" y="455"/>
                </a:lnTo>
                <a:lnTo>
                  <a:pt x="2395" y="502"/>
                </a:lnTo>
                <a:close/>
                <a:moveTo>
                  <a:pt x="2319" y="502"/>
                </a:moveTo>
                <a:lnTo>
                  <a:pt x="2272" y="502"/>
                </a:lnTo>
                <a:lnTo>
                  <a:pt x="2272" y="455"/>
                </a:lnTo>
                <a:lnTo>
                  <a:pt x="2319" y="455"/>
                </a:lnTo>
                <a:lnTo>
                  <a:pt x="2319" y="502"/>
                </a:lnTo>
                <a:close/>
                <a:moveTo>
                  <a:pt x="2244" y="502"/>
                </a:moveTo>
                <a:lnTo>
                  <a:pt x="2196" y="502"/>
                </a:lnTo>
                <a:lnTo>
                  <a:pt x="2196" y="455"/>
                </a:lnTo>
                <a:lnTo>
                  <a:pt x="2244" y="455"/>
                </a:lnTo>
                <a:lnTo>
                  <a:pt x="2244" y="502"/>
                </a:lnTo>
                <a:close/>
                <a:moveTo>
                  <a:pt x="2168" y="502"/>
                </a:moveTo>
                <a:lnTo>
                  <a:pt x="2121" y="502"/>
                </a:lnTo>
                <a:lnTo>
                  <a:pt x="2121" y="455"/>
                </a:lnTo>
                <a:lnTo>
                  <a:pt x="2168" y="455"/>
                </a:lnTo>
                <a:lnTo>
                  <a:pt x="2168" y="502"/>
                </a:lnTo>
                <a:close/>
                <a:moveTo>
                  <a:pt x="2092" y="502"/>
                </a:moveTo>
                <a:lnTo>
                  <a:pt x="2045" y="502"/>
                </a:lnTo>
                <a:lnTo>
                  <a:pt x="2045" y="455"/>
                </a:lnTo>
                <a:lnTo>
                  <a:pt x="2092" y="455"/>
                </a:lnTo>
                <a:lnTo>
                  <a:pt x="2092" y="502"/>
                </a:lnTo>
                <a:close/>
                <a:moveTo>
                  <a:pt x="2016" y="502"/>
                </a:moveTo>
                <a:lnTo>
                  <a:pt x="1969" y="502"/>
                </a:lnTo>
                <a:lnTo>
                  <a:pt x="1969" y="455"/>
                </a:lnTo>
                <a:lnTo>
                  <a:pt x="2016" y="455"/>
                </a:lnTo>
                <a:lnTo>
                  <a:pt x="2016" y="502"/>
                </a:lnTo>
                <a:close/>
                <a:moveTo>
                  <a:pt x="1941" y="502"/>
                </a:moveTo>
                <a:lnTo>
                  <a:pt x="1893" y="502"/>
                </a:lnTo>
                <a:lnTo>
                  <a:pt x="1893" y="455"/>
                </a:lnTo>
                <a:lnTo>
                  <a:pt x="1941" y="455"/>
                </a:lnTo>
                <a:lnTo>
                  <a:pt x="1941" y="502"/>
                </a:lnTo>
                <a:close/>
                <a:moveTo>
                  <a:pt x="1789" y="502"/>
                </a:moveTo>
                <a:lnTo>
                  <a:pt x="1742" y="502"/>
                </a:lnTo>
                <a:lnTo>
                  <a:pt x="1742" y="455"/>
                </a:lnTo>
                <a:lnTo>
                  <a:pt x="1789" y="455"/>
                </a:lnTo>
                <a:lnTo>
                  <a:pt x="1789" y="502"/>
                </a:lnTo>
                <a:close/>
                <a:moveTo>
                  <a:pt x="1714" y="502"/>
                </a:moveTo>
                <a:lnTo>
                  <a:pt x="1666" y="502"/>
                </a:lnTo>
                <a:lnTo>
                  <a:pt x="1666" y="455"/>
                </a:lnTo>
                <a:lnTo>
                  <a:pt x="1714" y="455"/>
                </a:lnTo>
                <a:lnTo>
                  <a:pt x="1714" y="502"/>
                </a:lnTo>
                <a:close/>
                <a:moveTo>
                  <a:pt x="1562" y="502"/>
                </a:moveTo>
                <a:lnTo>
                  <a:pt x="1515" y="502"/>
                </a:lnTo>
                <a:lnTo>
                  <a:pt x="1515" y="455"/>
                </a:lnTo>
                <a:lnTo>
                  <a:pt x="1562" y="455"/>
                </a:lnTo>
                <a:lnTo>
                  <a:pt x="1562" y="502"/>
                </a:lnTo>
                <a:close/>
                <a:moveTo>
                  <a:pt x="1184" y="502"/>
                </a:moveTo>
                <a:lnTo>
                  <a:pt x="1136" y="502"/>
                </a:lnTo>
                <a:lnTo>
                  <a:pt x="1136" y="455"/>
                </a:lnTo>
                <a:lnTo>
                  <a:pt x="1184" y="455"/>
                </a:lnTo>
                <a:lnTo>
                  <a:pt x="1184" y="502"/>
                </a:lnTo>
                <a:close/>
                <a:moveTo>
                  <a:pt x="956" y="502"/>
                </a:moveTo>
                <a:lnTo>
                  <a:pt x="909" y="502"/>
                </a:lnTo>
                <a:lnTo>
                  <a:pt x="909" y="455"/>
                </a:lnTo>
                <a:lnTo>
                  <a:pt x="956" y="455"/>
                </a:lnTo>
                <a:lnTo>
                  <a:pt x="956" y="502"/>
                </a:lnTo>
                <a:close/>
                <a:moveTo>
                  <a:pt x="881" y="502"/>
                </a:moveTo>
                <a:lnTo>
                  <a:pt x="833" y="502"/>
                </a:lnTo>
                <a:lnTo>
                  <a:pt x="833" y="455"/>
                </a:lnTo>
                <a:lnTo>
                  <a:pt x="881" y="455"/>
                </a:lnTo>
                <a:lnTo>
                  <a:pt x="881" y="502"/>
                </a:lnTo>
                <a:close/>
                <a:moveTo>
                  <a:pt x="729" y="502"/>
                </a:moveTo>
                <a:lnTo>
                  <a:pt x="682" y="502"/>
                </a:lnTo>
                <a:lnTo>
                  <a:pt x="682" y="455"/>
                </a:lnTo>
                <a:lnTo>
                  <a:pt x="729" y="455"/>
                </a:lnTo>
                <a:lnTo>
                  <a:pt x="729" y="502"/>
                </a:lnTo>
                <a:close/>
                <a:moveTo>
                  <a:pt x="653" y="502"/>
                </a:moveTo>
                <a:lnTo>
                  <a:pt x="606" y="502"/>
                </a:lnTo>
                <a:lnTo>
                  <a:pt x="606" y="455"/>
                </a:lnTo>
                <a:lnTo>
                  <a:pt x="653" y="455"/>
                </a:lnTo>
                <a:lnTo>
                  <a:pt x="653" y="502"/>
                </a:lnTo>
                <a:close/>
                <a:moveTo>
                  <a:pt x="578" y="502"/>
                </a:moveTo>
                <a:lnTo>
                  <a:pt x="530" y="502"/>
                </a:lnTo>
                <a:lnTo>
                  <a:pt x="530" y="455"/>
                </a:lnTo>
                <a:lnTo>
                  <a:pt x="578" y="455"/>
                </a:lnTo>
                <a:lnTo>
                  <a:pt x="578" y="502"/>
                </a:lnTo>
                <a:close/>
                <a:moveTo>
                  <a:pt x="502" y="502"/>
                </a:moveTo>
                <a:lnTo>
                  <a:pt x="455" y="502"/>
                </a:lnTo>
                <a:lnTo>
                  <a:pt x="455" y="455"/>
                </a:lnTo>
                <a:lnTo>
                  <a:pt x="502" y="455"/>
                </a:lnTo>
                <a:lnTo>
                  <a:pt x="502" y="502"/>
                </a:lnTo>
                <a:close/>
                <a:moveTo>
                  <a:pt x="426" y="502"/>
                </a:moveTo>
                <a:lnTo>
                  <a:pt x="379" y="502"/>
                </a:lnTo>
                <a:lnTo>
                  <a:pt x="379" y="455"/>
                </a:lnTo>
                <a:lnTo>
                  <a:pt x="426" y="455"/>
                </a:lnTo>
                <a:lnTo>
                  <a:pt x="426" y="502"/>
                </a:lnTo>
                <a:close/>
                <a:moveTo>
                  <a:pt x="351" y="502"/>
                </a:moveTo>
                <a:lnTo>
                  <a:pt x="303" y="502"/>
                </a:lnTo>
                <a:lnTo>
                  <a:pt x="303" y="455"/>
                </a:lnTo>
                <a:lnTo>
                  <a:pt x="351" y="455"/>
                </a:lnTo>
                <a:lnTo>
                  <a:pt x="351" y="502"/>
                </a:lnTo>
                <a:close/>
                <a:moveTo>
                  <a:pt x="275" y="502"/>
                </a:moveTo>
                <a:lnTo>
                  <a:pt x="227" y="502"/>
                </a:lnTo>
                <a:lnTo>
                  <a:pt x="227" y="455"/>
                </a:lnTo>
                <a:lnTo>
                  <a:pt x="275" y="455"/>
                </a:lnTo>
                <a:lnTo>
                  <a:pt x="275" y="502"/>
                </a:lnTo>
                <a:close/>
                <a:moveTo>
                  <a:pt x="123" y="502"/>
                </a:moveTo>
                <a:lnTo>
                  <a:pt x="76" y="502"/>
                </a:lnTo>
                <a:lnTo>
                  <a:pt x="76" y="455"/>
                </a:lnTo>
                <a:lnTo>
                  <a:pt x="123" y="455"/>
                </a:lnTo>
                <a:lnTo>
                  <a:pt x="123" y="502"/>
                </a:lnTo>
                <a:close/>
                <a:moveTo>
                  <a:pt x="3458" y="426"/>
                </a:moveTo>
                <a:lnTo>
                  <a:pt x="3408" y="426"/>
                </a:lnTo>
                <a:lnTo>
                  <a:pt x="3408" y="379"/>
                </a:lnTo>
                <a:lnTo>
                  <a:pt x="3458" y="379"/>
                </a:lnTo>
                <a:lnTo>
                  <a:pt x="3458" y="426"/>
                </a:lnTo>
                <a:close/>
                <a:moveTo>
                  <a:pt x="3382" y="426"/>
                </a:moveTo>
                <a:lnTo>
                  <a:pt x="3332" y="426"/>
                </a:lnTo>
                <a:lnTo>
                  <a:pt x="3332" y="379"/>
                </a:lnTo>
                <a:lnTo>
                  <a:pt x="3382" y="379"/>
                </a:lnTo>
                <a:lnTo>
                  <a:pt x="3382" y="426"/>
                </a:lnTo>
                <a:close/>
                <a:moveTo>
                  <a:pt x="3306" y="426"/>
                </a:moveTo>
                <a:lnTo>
                  <a:pt x="3257" y="426"/>
                </a:lnTo>
                <a:lnTo>
                  <a:pt x="3257" y="379"/>
                </a:lnTo>
                <a:lnTo>
                  <a:pt x="3306" y="379"/>
                </a:lnTo>
                <a:lnTo>
                  <a:pt x="3306" y="426"/>
                </a:lnTo>
                <a:close/>
                <a:moveTo>
                  <a:pt x="3230" y="426"/>
                </a:moveTo>
                <a:lnTo>
                  <a:pt x="3181" y="426"/>
                </a:lnTo>
                <a:lnTo>
                  <a:pt x="3181" y="379"/>
                </a:lnTo>
                <a:lnTo>
                  <a:pt x="3230" y="379"/>
                </a:lnTo>
                <a:lnTo>
                  <a:pt x="3230" y="426"/>
                </a:lnTo>
                <a:close/>
                <a:moveTo>
                  <a:pt x="3155" y="426"/>
                </a:moveTo>
                <a:lnTo>
                  <a:pt x="3105" y="426"/>
                </a:lnTo>
                <a:lnTo>
                  <a:pt x="3105" y="379"/>
                </a:lnTo>
                <a:lnTo>
                  <a:pt x="3155" y="379"/>
                </a:lnTo>
                <a:lnTo>
                  <a:pt x="3155" y="426"/>
                </a:lnTo>
                <a:close/>
                <a:moveTo>
                  <a:pt x="3079" y="426"/>
                </a:moveTo>
                <a:lnTo>
                  <a:pt x="3029" y="426"/>
                </a:lnTo>
                <a:lnTo>
                  <a:pt x="3029" y="379"/>
                </a:lnTo>
                <a:lnTo>
                  <a:pt x="3079" y="379"/>
                </a:lnTo>
                <a:lnTo>
                  <a:pt x="3079" y="426"/>
                </a:lnTo>
                <a:close/>
                <a:moveTo>
                  <a:pt x="3003" y="426"/>
                </a:moveTo>
                <a:lnTo>
                  <a:pt x="2954" y="426"/>
                </a:lnTo>
                <a:lnTo>
                  <a:pt x="2954" y="379"/>
                </a:lnTo>
                <a:lnTo>
                  <a:pt x="3003" y="379"/>
                </a:lnTo>
                <a:lnTo>
                  <a:pt x="3003" y="426"/>
                </a:lnTo>
                <a:close/>
                <a:moveTo>
                  <a:pt x="2928" y="426"/>
                </a:moveTo>
                <a:lnTo>
                  <a:pt x="2878" y="426"/>
                </a:lnTo>
                <a:lnTo>
                  <a:pt x="2878" y="379"/>
                </a:lnTo>
                <a:lnTo>
                  <a:pt x="2928" y="379"/>
                </a:lnTo>
                <a:lnTo>
                  <a:pt x="2928" y="426"/>
                </a:lnTo>
                <a:close/>
                <a:moveTo>
                  <a:pt x="2852" y="426"/>
                </a:moveTo>
                <a:lnTo>
                  <a:pt x="2802" y="426"/>
                </a:lnTo>
                <a:lnTo>
                  <a:pt x="2802" y="379"/>
                </a:lnTo>
                <a:lnTo>
                  <a:pt x="2852" y="379"/>
                </a:lnTo>
                <a:lnTo>
                  <a:pt x="2852" y="426"/>
                </a:lnTo>
                <a:close/>
                <a:moveTo>
                  <a:pt x="2776" y="426"/>
                </a:moveTo>
                <a:lnTo>
                  <a:pt x="2726" y="426"/>
                </a:lnTo>
                <a:lnTo>
                  <a:pt x="2726" y="379"/>
                </a:lnTo>
                <a:lnTo>
                  <a:pt x="2776" y="379"/>
                </a:lnTo>
                <a:lnTo>
                  <a:pt x="2776" y="426"/>
                </a:lnTo>
                <a:close/>
                <a:moveTo>
                  <a:pt x="2700" y="426"/>
                </a:moveTo>
                <a:lnTo>
                  <a:pt x="2651" y="426"/>
                </a:lnTo>
                <a:lnTo>
                  <a:pt x="2651" y="379"/>
                </a:lnTo>
                <a:lnTo>
                  <a:pt x="2700" y="379"/>
                </a:lnTo>
                <a:lnTo>
                  <a:pt x="2700" y="426"/>
                </a:lnTo>
                <a:close/>
                <a:moveTo>
                  <a:pt x="2622" y="426"/>
                </a:moveTo>
                <a:lnTo>
                  <a:pt x="2575" y="426"/>
                </a:lnTo>
                <a:lnTo>
                  <a:pt x="2575" y="379"/>
                </a:lnTo>
                <a:lnTo>
                  <a:pt x="2622" y="379"/>
                </a:lnTo>
                <a:lnTo>
                  <a:pt x="2622" y="426"/>
                </a:lnTo>
                <a:close/>
                <a:moveTo>
                  <a:pt x="2547" y="426"/>
                </a:moveTo>
                <a:lnTo>
                  <a:pt x="2499" y="426"/>
                </a:lnTo>
                <a:lnTo>
                  <a:pt x="2499" y="379"/>
                </a:lnTo>
                <a:lnTo>
                  <a:pt x="2547" y="379"/>
                </a:lnTo>
                <a:lnTo>
                  <a:pt x="2547" y="426"/>
                </a:lnTo>
                <a:close/>
                <a:moveTo>
                  <a:pt x="2471" y="426"/>
                </a:moveTo>
                <a:lnTo>
                  <a:pt x="2424" y="426"/>
                </a:lnTo>
                <a:lnTo>
                  <a:pt x="2424" y="379"/>
                </a:lnTo>
                <a:lnTo>
                  <a:pt x="2471" y="379"/>
                </a:lnTo>
                <a:lnTo>
                  <a:pt x="2471" y="426"/>
                </a:lnTo>
                <a:close/>
                <a:moveTo>
                  <a:pt x="2395" y="426"/>
                </a:moveTo>
                <a:lnTo>
                  <a:pt x="2348" y="426"/>
                </a:lnTo>
                <a:lnTo>
                  <a:pt x="2348" y="379"/>
                </a:lnTo>
                <a:lnTo>
                  <a:pt x="2395" y="379"/>
                </a:lnTo>
                <a:lnTo>
                  <a:pt x="2395" y="426"/>
                </a:lnTo>
                <a:close/>
                <a:moveTo>
                  <a:pt x="2319" y="426"/>
                </a:moveTo>
                <a:lnTo>
                  <a:pt x="2272" y="426"/>
                </a:lnTo>
                <a:lnTo>
                  <a:pt x="2272" y="379"/>
                </a:lnTo>
                <a:lnTo>
                  <a:pt x="2319" y="379"/>
                </a:lnTo>
                <a:lnTo>
                  <a:pt x="2319" y="426"/>
                </a:lnTo>
                <a:close/>
                <a:moveTo>
                  <a:pt x="2244" y="426"/>
                </a:moveTo>
                <a:lnTo>
                  <a:pt x="2196" y="426"/>
                </a:lnTo>
                <a:lnTo>
                  <a:pt x="2196" y="379"/>
                </a:lnTo>
                <a:lnTo>
                  <a:pt x="2244" y="379"/>
                </a:lnTo>
                <a:lnTo>
                  <a:pt x="2244" y="426"/>
                </a:lnTo>
                <a:close/>
                <a:moveTo>
                  <a:pt x="2168" y="426"/>
                </a:moveTo>
                <a:lnTo>
                  <a:pt x="2121" y="426"/>
                </a:lnTo>
                <a:lnTo>
                  <a:pt x="2121" y="379"/>
                </a:lnTo>
                <a:lnTo>
                  <a:pt x="2168" y="379"/>
                </a:lnTo>
                <a:lnTo>
                  <a:pt x="2168" y="426"/>
                </a:lnTo>
                <a:close/>
                <a:moveTo>
                  <a:pt x="2092" y="426"/>
                </a:moveTo>
                <a:lnTo>
                  <a:pt x="2045" y="426"/>
                </a:lnTo>
                <a:lnTo>
                  <a:pt x="2045" y="379"/>
                </a:lnTo>
                <a:lnTo>
                  <a:pt x="2092" y="379"/>
                </a:lnTo>
                <a:lnTo>
                  <a:pt x="2092" y="426"/>
                </a:lnTo>
                <a:close/>
                <a:moveTo>
                  <a:pt x="2016" y="426"/>
                </a:moveTo>
                <a:lnTo>
                  <a:pt x="1969" y="426"/>
                </a:lnTo>
                <a:lnTo>
                  <a:pt x="1969" y="379"/>
                </a:lnTo>
                <a:lnTo>
                  <a:pt x="2016" y="379"/>
                </a:lnTo>
                <a:lnTo>
                  <a:pt x="2016" y="426"/>
                </a:lnTo>
                <a:close/>
                <a:moveTo>
                  <a:pt x="1941" y="426"/>
                </a:moveTo>
                <a:lnTo>
                  <a:pt x="1893" y="426"/>
                </a:lnTo>
                <a:lnTo>
                  <a:pt x="1893" y="379"/>
                </a:lnTo>
                <a:lnTo>
                  <a:pt x="1941" y="379"/>
                </a:lnTo>
                <a:lnTo>
                  <a:pt x="1941" y="426"/>
                </a:lnTo>
                <a:close/>
                <a:moveTo>
                  <a:pt x="1865" y="426"/>
                </a:moveTo>
                <a:lnTo>
                  <a:pt x="1818" y="426"/>
                </a:lnTo>
                <a:lnTo>
                  <a:pt x="1818" y="379"/>
                </a:lnTo>
                <a:lnTo>
                  <a:pt x="1865" y="379"/>
                </a:lnTo>
                <a:lnTo>
                  <a:pt x="1865" y="426"/>
                </a:lnTo>
                <a:close/>
                <a:moveTo>
                  <a:pt x="1789" y="426"/>
                </a:moveTo>
                <a:lnTo>
                  <a:pt x="1742" y="426"/>
                </a:lnTo>
                <a:lnTo>
                  <a:pt x="1742" y="379"/>
                </a:lnTo>
                <a:lnTo>
                  <a:pt x="1789" y="379"/>
                </a:lnTo>
                <a:lnTo>
                  <a:pt x="1789" y="426"/>
                </a:lnTo>
                <a:close/>
                <a:moveTo>
                  <a:pt x="1486" y="426"/>
                </a:moveTo>
                <a:lnTo>
                  <a:pt x="1439" y="426"/>
                </a:lnTo>
                <a:lnTo>
                  <a:pt x="1439" y="379"/>
                </a:lnTo>
                <a:lnTo>
                  <a:pt x="1486" y="379"/>
                </a:lnTo>
                <a:lnTo>
                  <a:pt x="1486" y="426"/>
                </a:lnTo>
                <a:close/>
                <a:moveTo>
                  <a:pt x="1411" y="426"/>
                </a:moveTo>
                <a:lnTo>
                  <a:pt x="1363" y="426"/>
                </a:lnTo>
                <a:lnTo>
                  <a:pt x="1363" y="379"/>
                </a:lnTo>
                <a:lnTo>
                  <a:pt x="1411" y="379"/>
                </a:lnTo>
                <a:lnTo>
                  <a:pt x="1411" y="426"/>
                </a:lnTo>
                <a:close/>
                <a:moveTo>
                  <a:pt x="1259" y="426"/>
                </a:moveTo>
                <a:lnTo>
                  <a:pt x="1212" y="426"/>
                </a:lnTo>
                <a:lnTo>
                  <a:pt x="1212" y="379"/>
                </a:lnTo>
                <a:lnTo>
                  <a:pt x="1259" y="379"/>
                </a:lnTo>
                <a:lnTo>
                  <a:pt x="1259" y="426"/>
                </a:lnTo>
                <a:close/>
                <a:moveTo>
                  <a:pt x="1184" y="426"/>
                </a:moveTo>
                <a:lnTo>
                  <a:pt x="1136" y="426"/>
                </a:lnTo>
                <a:lnTo>
                  <a:pt x="1136" y="379"/>
                </a:lnTo>
                <a:lnTo>
                  <a:pt x="1184" y="379"/>
                </a:lnTo>
                <a:lnTo>
                  <a:pt x="1184" y="426"/>
                </a:lnTo>
                <a:close/>
                <a:moveTo>
                  <a:pt x="956" y="426"/>
                </a:moveTo>
                <a:lnTo>
                  <a:pt x="909" y="426"/>
                </a:lnTo>
                <a:lnTo>
                  <a:pt x="909" y="379"/>
                </a:lnTo>
                <a:lnTo>
                  <a:pt x="956" y="379"/>
                </a:lnTo>
                <a:lnTo>
                  <a:pt x="956" y="426"/>
                </a:lnTo>
                <a:close/>
                <a:moveTo>
                  <a:pt x="881" y="426"/>
                </a:moveTo>
                <a:lnTo>
                  <a:pt x="833" y="426"/>
                </a:lnTo>
                <a:lnTo>
                  <a:pt x="833" y="379"/>
                </a:lnTo>
                <a:lnTo>
                  <a:pt x="881" y="379"/>
                </a:lnTo>
                <a:lnTo>
                  <a:pt x="881" y="426"/>
                </a:lnTo>
                <a:close/>
                <a:moveTo>
                  <a:pt x="805" y="426"/>
                </a:moveTo>
                <a:lnTo>
                  <a:pt x="758" y="426"/>
                </a:lnTo>
                <a:lnTo>
                  <a:pt x="758" y="379"/>
                </a:lnTo>
                <a:lnTo>
                  <a:pt x="805" y="379"/>
                </a:lnTo>
                <a:lnTo>
                  <a:pt x="805" y="426"/>
                </a:lnTo>
                <a:close/>
                <a:moveTo>
                  <a:pt x="729" y="426"/>
                </a:moveTo>
                <a:lnTo>
                  <a:pt x="682" y="426"/>
                </a:lnTo>
                <a:lnTo>
                  <a:pt x="682" y="379"/>
                </a:lnTo>
                <a:lnTo>
                  <a:pt x="729" y="379"/>
                </a:lnTo>
                <a:lnTo>
                  <a:pt x="729" y="426"/>
                </a:lnTo>
                <a:close/>
                <a:moveTo>
                  <a:pt x="653" y="426"/>
                </a:moveTo>
                <a:lnTo>
                  <a:pt x="606" y="426"/>
                </a:lnTo>
                <a:lnTo>
                  <a:pt x="606" y="379"/>
                </a:lnTo>
                <a:lnTo>
                  <a:pt x="653" y="379"/>
                </a:lnTo>
                <a:lnTo>
                  <a:pt x="653" y="426"/>
                </a:lnTo>
                <a:close/>
                <a:moveTo>
                  <a:pt x="578" y="426"/>
                </a:moveTo>
                <a:lnTo>
                  <a:pt x="530" y="426"/>
                </a:lnTo>
                <a:lnTo>
                  <a:pt x="530" y="379"/>
                </a:lnTo>
                <a:lnTo>
                  <a:pt x="578" y="379"/>
                </a:lnTo>
                <a:lnTo>
                  <a:pt x="578" y="426"/>
                </a:lnTo>
                <a:close/>
                <a:moveTo>
                  <a:pt x="502" y="426"/>
                </a:moveTo>
                <a:lnTo>
                  <a:pt x="455" y="426"/>
                </a:lnTo>
                <a:lnTo>
                  <a:pt x="455" y="379"/>
                </a:lnTo>
                <a:lnTo>
                  <a:pt x="502" y="379"/>
                </a:lnTo>
                <a:lnTo>
                  <a:pt x="502" y="426"/>
                </a:lnTo>
                <a:close/>
                <a:moveTo>
                  <a:pt x="426" y="426"/>
                </a:moveTo>
                <a:lnTo>
                  <a:pt x="379" y="426"/>
                </a:lnTo>
                <a:lnTo>
                  <a:pt x="379" y="379"/>
                </a:lnTo>
                <a:lnTo>
                  <a:pt x="426" y="379"/>
                </a:lnTo>
                <a:lnTo>
                  <a:pt x="426" y="426"/>
                </a:lnTo>
                <a:close/>
                <a:moveTo>
                  <a:pt x="351" y="426"/>
                </a:moveTo>
                <a:lnTo>
                  <a:pt x="303" y="426"/>
                </a:lnTo>
                <a:lnTo>
                  <a:pt x="303" y="379"/>
                </a:lnTo>
                <a:lnTo>
                  <a:pt x="351" y="379"/>
                </a:lnTo>
                <a:lnTo>
                  <a:pt x="351" y="426"/>
                </a:lnTo>
                <a:close/>
                <a:moveTo>
                  <a:pt x="275" y="426"/>
                </a:moveTo>
                <a:lnTo>
                  <a:pt x="227" y="426"/>
                </a:lnTo>
                <a:lnTo>
                  <a:pt x="227" y="379"/>
                </a:lnTo>
                <a:lnTo>
                  <a:pt x="275" y="379"/>
                </a:lnTo>
                <a:lnTo>
                  <a:pt x="275" y="426"/>
                </a:lnTo>
                <a:close/>
                <a:moveTo>
                  <a:pt x="199" y="426"/>
                </a:moveTo>
                <a:lnTo>
                  <a:pt x="152" y="426"/>
                </a:lnTo>
                <a:lnTo>
                  <a:pt x="152" y="379"/>
                </a:lnTo>
                <a:lnTo>
                  <a:pt x="199" y="379"/>
                </a:lnTo>
                <a:lnTo>
                  <a:pt x="199" y="426"/>
                </a:lnTo>
                <a:close/>
                <a:moveTo>
                  <a:pt x="123" y="426"/>
                </a:moveTo>
                <a:lnTo>
                  <a:pt x="76" y="426"/>
                </a:lnTo>
                <a:lnTo>
                  <a:pt x="76" y="379"/>
                </a:lnTo>
                <a:lnTo>
                  <a:pt x="123" y="379"/>
                </a:lnTo>
                <a:lnTo>
                  <a:pt x="123" y="426"/>
                </a:lnTo>
                <a:close/>
                <a:moveTo>
                  <a:pt x="48" y="426"/>
                </a:moveTo>
                <a:lnTo>
                  <a:pt x="0" y="426"/>
                </a:lnTo>
                <a:lnTo>
                  <a:pt x="0" y="379"/>
                </a:lnTo>
                <a:lnTo>
                  <a:pt x="48" y="379"/>
                </a:lnTo>
                <a:lnTo>
                  <a:pt x="48" y="426"/>
                </a:lnTo>
                <a:close/>
                <a:moveTo>
                  <a:pt x="3382" y="351"/>
                </a:moveTo>
                <a:lnTo>
                  <a:pt x="3332" y="351"/>
                </a:lnTo>
                <a:lnTo>
                  <a:pt x="3332" y="303"/>
                </a:lnTo>
                <a:lnTo>
                  <a:pt x="3382" y="303"/>
                </a:lnTo>
                <a:lnTo>
                  <a:pt x="3382" y="351"/>
                </a:lnTo>
                <a:close/>
                <a:moveTo>
                  <a:pt x="3306" y="351"/>
                </a:moveTo>
                <a:lnTo>
                  <a:pt x="3257" y="351"/>
                </a:lnTo>
                <a:lnTo>
                  <a:pt x="3257" y="303"/>
                </a:lnTo>
                <a:lnTo>
                  <a:pt x="3306" y="303"/>
                </a:lnTo>
                <a:lnTo>
                  <a:pt x="3306" y="351"/>
                </a:lnTo>
                <a:close/>
                <a:moveTo>
                  <a:pt x="3230" y="351"/>
                </a:moveTo>
                <a:lnTo>
                  <a:pt x="3181" y="351"/>
                </a:lnTo>
                <a:lnTo>
                  <a:pt x="3181" y="303"/>
                </a:lnTo>
                <a:lnTo>
                  <a:pt x="3230" y="303"/>
                </a:lnTo>
                <a:lnTo>
                  <a:pt x="3230" y="351"/>
                </a:lnTo>
                <a:close/>
                <a:moveTo>
                  <a:pt x="3155" y="351"/>
                </a:moveTo>
                <a:lnTo>
                  <a:pt x="3105" y="351"/>
                </a:lnTo>
                <a:lnTo>
                  <a:pt x="3105" y="303"/>
                </a:lnTo>
                <a:lnTo>
                  <a:pt x="3155" y="303"/>
                </a:lnTo>
                <a:lnTo>
                  <a:pt x="3155" y="351"/>
                </a:lnTo>
                <a:close/>
                <a:moveTo>
                  <a:pt x="3079" y="351"/>
                </a:moveTo>
                <a:lnTo>
                  <a:pt x="3029" y="351"/>
                </a:lnTo>
                <a:lnTo>
                  <a:pt x="3029" y="303"/>
                </a:lnTo>
                <a:lnTo>
                  <a:pt x="3079" y="303"/>
                </a:lnTo>
                <a:lnTo>
                  <a:pt x="3079" y="351"/>
                </a:lnTo>
                <a:close/>
                <a:moveTo>
                  <a:pt x="3003" y="351"/>
                </a:moveTo>
                <a:lnTo>
                  <a:pt x="2954" y="351"/>
                </a:lnTo>
                <a:lnTo>
                  <a:pt x="2954" y="303"/>
                </a:lnTo>
                <a:lnTo>
                  <a:pt x="3003" y="303"/>
                </a:lnTo>
                <a:lnTo>
                  <a:pt x="3003" y="351"/>
                </a:lnTo>
                <a:close/>
                <a:moveTo>
                  <a:pt x="2928" y="351"/>
                </a:moveTo>
                <a:lnTo>
                  <a:pt x="2878" y="351"/>
                </a:lnTo>
                <a:lnTo>
                  <a:pt x="2878" y="303"/>
                </a:lnTo>
                <a:lnTo>
                  <a:pt x="2928" y="303"/>
                </a:lnTo>
                <a:lnTo>
                  <a:pt x="2928" y="351"/>
                </a:lnTo>
                <a:close/>
                <a:moveTo>
                  <a:pt x="2852" y="351"/>
                </a:moveTo>
                <a:lnTo>
                  <a:pt x="2802" y="351"/>
                </a:lnTo>
                <a:lnTo>
                  <a:pt x="2802" y="303"/>
                </a:lnTo>
                <a:lnTo>
                  <a:pt x="2852" y="303"/>
                </a:lnTo>
                <a:lnTo>
                  <a:pt x="2852" y="351"/>
                </a:lnTo>
                <a:close/>
                <a:moveTo>
                  <a:pt x="2776" y="351"/>
                </a:moveTo>
                <a:lnTo>
                  <a:pt x="2726" y="351"/>
                </a:lnTo>
                <a:lnTo>
                  <a:pt x="2726" y="303"/>
                </a:lnTo>
                <a:lnTo>
                  <a:pt x="2776" y="303"/>
                </a:lnTo>
                <a:lnTo>
                  <a:pt x="2776" y="351"/>
                </a:lnTo>
                <a:close/>
                <a:moveTo>
                  <a:pt x="2700" y="351"/>
                </a:moveTo>
                <a:lnTo>
                  <a:pt x="2651" y="351"/>
                </a:lnTo>
                <a:lnTo>
                  <a:pt x="2651" y="303"/>
                </a:lnTo>
                <a:lnTo>
                  <a:pt x="2700" y="303"/>
                </a:lnTo>
                <a:lnTo>
                  <a:pt x="2700" y="351"/>
                </a:lnTo>
                <a:close/>
                <a:moveTo>
                  <a:pt x="2622" y="351"/>
                </a:moveTo>
                <a:lnTo>
                  <a:pt x="2575" y="351"/>
                </a:lnTo>
                <a:lnTo>
                  <a:pt x="2575" y="303"/>
                </a:lnTo>
                <a:lnTo>
                  <a:pt x="2622" y="303"/>
                </a:lnTo>
                <a:lnTo>
                  <a:pt x="2622" y="351"/>
                </a:lnTo>
                <a:close/>
                <a:moveTo>
                  <a:pt x="2547" y="351"/>
                </a:moveTo>
                <a:lnTo>
                  <a:pt x="2499" y="351"/>
                </a:lnTo>
                <a:lnTo>
                  <a:pt x="2499" y="303"/>
                </a:lnTo>
                <a:lnTo>
                  <a:pt x="2547" y="303"/>
                </a:lnTo>
                <a:lnTo>
                  <a:pt x="2547" y="351"/>
                </a:lnTo>
                <a:close/>
                <a:moveTo>
                  <a:pt x="2471" y="351"/>
                </a:moveTo>
                <a:lnTo>
                  <a:pt x="2424" y="351"/>
                </a:lnTo>
                <a:lnTo>
                  <a:pt x="2424" y="303"/>
                </a:lnTo>
                <a:lnTo>
                  <a:pt x="2471" y="303"/>
                </a:lnTo>
                <a:lnTo>
                  <a:pt x="2471" y="351"/>
                </a:lnTo>
                <a:close/>
                <a:moveTo>
                  <a:pt x="2395" y="351"/>
                </a:moveTo>
                <a:lnTo>
                  <a:pt x="2348" y="351"/>
                </a:lnTo>
                <a:lnTo>
                  <a:pt x="2348" y="303"/>
                </a:lnTo>
                <a:lnTo>
                  <a:pt x="2395" y="303"/>
                </a:lnTo>
                <a:lnTo>
                  <a:pt x="2395" y="351"/>
                </a:lnTo>
                <a:close/>
                <a:moveTo>
                  <a:pt x="2319" y="351"/>
                </a:moveTo>
                <a:lnTo>
                  <a:pt x="2272" y="351"/>
                </a:lnTo>
                <a:lnTo>
                  <a:pt x="2272" y="303"/>
                </a:lnTo>
                <a:lnTo>
                  <a:pt x="2319" y="303"/>
                </a:lnTo>
                <a:lnTo>
                  <a:pt x="2319" y="351"/>
                </a:lnTo>
                <a:close/>
                <a:moveTo>
                  <a:pt x="2244" y="351"/>
                </a:moveTo>
                <a:lnTo>
                  <a:pt x="2196" y="351"/>
                </a:lnTo>
                <a:lnTo>
                  <a:pt x="2196" y="303"/>
                </a:lnTo>
                <a:lnTo>
                  <a:pt x="2244" y="303"/>
                </a:lnTo>
                <a:lnTo>
                  <a:pt x="2244" y="351"/>
                </a:lnTo>
                <a:close/>
                <a:moveTo>
                  <a:pt x="2168" y="351"/>
                </a:moveTo>
                <a:lnTo>
                  <a:pt x="2121" y="351"/>
                </a:lnTo>
                <a:lnTo>
                  <a:pt x="2121" y="303"/>
                </a:lnTo>
                <a:lnTo>
                  <a:pt x="2168" y="303"/>
                </a:lnTo>
                <a:lnTo>
                  <a:pt x="2168" y="351"/>
                </a:lnTo>
                <a:close/>
                <a:moveTo>
                  <a:pt x="2016" y="351"/>
                </a:moveTo>
                <a:lnTo>
                  <a:pt x="1969" y="351"/>
                </a:lnTo>
                <a:lnTo>
                  <a:pt x="1969" y="303"/>
                </a:lnTo>
                <a:lnTo>
                  <a:pt x="2016" y="303"/>
                </a:lnTo>
                <a:lnTo>
                  <a:pt x="2016" y="351"/>
                </a:lnTo>
                <a:close/>
                <a:moveTo>
                  <a:pt x="1941" y="351"/>
                </a:moveTo>
                <a:lnTo>
                  <a:pt x="1893" y="351"/>
                </a:lnTo>
                <a:lnTo>
                  <a:pt x="1893" y="303"/>
                </a:lnTo>
                <a:lnTo>
                  <a:pt x="1941" y="303"/>
                </a:lnTo>
                <a:lnTo>
                  <a:pt x="1941" y="351"/>
                </a:lnTo>
                <a:close/>
                <a:moveTo>
                  <a:pt x="1865" y="351"/>
                </a:moveTo>
                <a:lnTo>
                  <a:pt x="1818" y="351"/>
                </a:lnTo>
                <a:lnTo>
                  <a:pt x="1818" y="303"/>
                </a:lnTo>
                <a:lnTo>
                  <a:pt x="1865" y="303"/>
                </a:lnTo>
                <a:lnTo>
                  <a:pt x="1865" y="351"/>
                </a:lnTo>
                <a:close/>
                <a:moveTo>
                  <a:pt x="1335" y="351"/>
                </a:moveTo>
                <a:lnTo>
                  <a:pt x="1288" y="351"/>
                </a:lnTo>
                <a:lnTo>
                  <a:pt x="1288" y="303"/>
                </a:lnTo>
                <a:lnTo>
                  <a:pt x="1335" y="303"/>
                </a:lnTo>
                <a:lnTo>
                  <a:pt x="1335" y="351"/>
                </a:lnTo>
                <a:close/>
                <a:moveTo>
                  <a:pt x="1259" y="351"/>
                </a:moveTo>
                <a:lnTo>
                  <a:pt x="1212" y="351"/>
                </a:lnTo>
                <a:lnTo>
                  <a:pt x="1212" y="303"/>
                </a:lnTo>
                <a:lnTo>
                  <a:pt x="1259" y="303"/>
                </a:lnTo>
                <a:lnTo>
                  <a:pt x="1259" y="351"/>
                </a:lnTo>
                <a:close/>
                <a:moveTo>
                  <a:pt x="1184" y="351"/>
                </a:moveTo>
                <a:lnTo>
                  <a:pt x="1136" y="351"/>
                </a:lnTo>
                <a:lnTo>
                  <a:pt x="1136" y="303"/>
                </a:lnTo>
                <a:lnTo>
                  <a:pt x="1184" y="303"/>
                </a:lnTo>
                <a:lnTo>
                  <a:pt x="1184" y="351"/>
                </a:lnTo>
                <a:close/>
                <a:moveTo>
                  <a:pt x="1032" y="351"/>
                </a:moveTo>
                <a:lnTo>
                  <a:pt x="985" y="351"/>
                </a:lnTo>
                <a:lnTo>
                  <a:pt x="985" y="303"/>
                </a:lnTo>
                <a:lnTo>
                  <a:pt x="1032" y="303"/>
                </a:lnTo>
                <a:lnTo>
                  <a:pt x="1032" y="351"/>
                </a:lnTo>
                <a:close/>
                <a:moveTo>
                  <a:pt x="956" y="351"/>
                </a:moveTo>
                <a:lnTo>
                  <a:pt x="909" y="351"/>
                </a:lnTo>
                <a:lnTo>
                  <a:pt x="909" y="303"/>
                </a:lnTo>
                <a:lnTo>
                  <a:pt x="956" y="303"/>
                </a:lnTo>
                <a:lnTo>
                  <a:pt x="956" y="351"/>
                </a:lnTo>
                <a:close/>
                <a:moveTo>
                  <a:pt x="805" y="351"/>
                </a:moveTo>
                <a:lnTo>
                  <a:pt x="758" y="351"/>
                </a:lnTo>
                <a:lnTo>
                  <a:pt x="758" y="303"/>
                </a:lnTo>
                <a:lnTo>
                  <a:pt x="805" y="303"/>
                </a:lnTo>
                <a:lnTo>
                  <a:pt x="805" y="351"/>
                </a:lnTo>
                <a:close/>
                <a:moveTo>
                  <a:pt x="729" y="351"/>
                </a:moveTo>
                <a:lnTo>
                  <a:pt x="682" y="351"/>
                </a:lnTo>
                <a:lnTo>
                  <a:pt x="682" y="303"/>
                </a:lnTo>
                <a:lnTo>
                  <a:pt x="729" y="303"/>
                </a:lnTo>
                <a:lnTo>
                  <a:pt x="729" y="351"/>
                </a:lnTo>
                <a:close/>
                <a:moveTo>
                  <a:pt x="653" y="351"/>
                </a:moveTo>
                <a:lnTo>
                  <a:pt x="606" y="351"/>
                </a:lnTo>
                <a:lnTo>
                  <a:pt x="606" y="303"/>
                </a:lnTo>
                <a:lnTo>
                  <a:pt x="653" y="303"/>
                </a:lnTo>
                <a:lnTo>
                  <a:pt x="653" y="351"/>
                </a:lnTo>
                <a:close/>
                <a:moveTo>
                  <a:pt x="578" y="351"/>
                </a:moveTo>
                <a:lnTo>
                  <a:pt x="530" y="351"/>
                </a:lnTo>
                <a:lnTo>
                  <a:pt x="530" y="303"/>
                </a:lnTo>
                <a:lnTo>
                  <a:pt x="578" y="303"/>
                </a:lnTo>
                <a:lnTo>
                  <a:pt x="578" y="351"/>
                </a:lnTo>
                <a:close/>
                <a:moveTo>
                  <a:pt x="502" y="351"/>
                </a:moveTo>
                <a:lnTo>
                  <a:pt x="455" y="351"/>
                </a:lnTo>
                <a:lnTo>
                  <a:pt x="455" y="303"/>
                </a:lnTo>
                <a:lnTo>
                  <a:pt x="502" y="303"/>
                </a:lnTo>
                <a:lnTo>
                  <a:pt x="502" y="351"/>
                </a:lnTo>
                <a:close/>
                <a:moveTo>
                  <a:pt x="426" y="351"/>
                </a:moveTo>
                <a:lnTo>
                  <a:pt x="379" y="351"/>
                </a:lnTo>
                <a:lnTo>
                  <a:pt x="379" y="303"/>
                </a:lnTo>
                <a:lnTo>
                  <a:pt x="426" y="303"/>
                </a:lnTo>
                <a:lnTo>
                  <a:pt x="426" y="351"/>
                </a:lnTo>
                <a:close/>
                <a:moveTo>
                  <a:pt x="351" y="351"/>
                </a:moveTo>
                <a:lnTo>
                  <a:pt x="303" y="351"/>
                </a:lnTo>
                <a:lnTo>
                  <a:pt x="303" y="303"/>
                </a:lnTo>
                <a:lnTo>
                  <a:pt x="351" y="303"/>
                </a:lnTo>
                <a:lnTo>
                  <a:pt x="351" y="351"/>
                </a:lnTo>
                <a:close/>
                <a:moveTo>
                  <a:pt x="275" y="351"/>
                </a:moveTo>
                <a:lnTo>
                  <a:pt x="227" y="351"/>
                </a:lnTo>
                <a:lnTo>
                  <a:pt x="227" y="303"/>
                </a:lnTo>
                <a:lnTo>
                  <a:pt x="275" y="303"/>
                </a:lnTo>
                <a:lnTo>
                  <a:pt x="275" y="351"/>
                </a:lnTo>
                <a:close/>
                <a:moveTo>
                  <a:pt x="199" y="351"/>
                </a:moveTo>
                <a:lnTo>
                  <a:pt x="152" y="351"/>
                </a:lnTo>
                <a:lnTo>
                  <a:pt x="152" y="303"/>
                </a:lnTo>
                <a:lnTo>
                  <a:pt x="199" y="303"/>
                </a:lnTo>
                <a:lnTo>
                  <a:pt x="199" y="351"/>
                </a:lnTo>
                <a:close/>
                <a:moveTo>
                  <a:pt x="123" y="351"/>
                </a:moveTo>
                <a:lnTo>
                  <a:pt x="76" y="351"/>
                </a:lnTo>
                <a:lnTo>
                  <a:pt x="76" y="303"/>
                </a:lnTo>
                <a:lnTo>
                  <a:pt x="123" y="303"/>
                </a:lnTo>
                <a:lnTo>
                  <a:pt x="123" y="351"/>
                </a:lnTo>
                <a:close/>
                <a:moveTo>
                  <a:pt x="48" y="351"/>
                </a:moveTo>
                <a:lnTo>
                  <a:pt x="0" y="351"/>
                </a:lnTo>
                <a:lnTo>
                  <a:pt x="0" y="303"/>
                </a:lnTo>
                <a:lnTo>
                  <a:pt x="48" y="303"/>
                </a:lnTo>
                <a:lnTo>
                  <a:pt x="48" y="351"/>
                </a:lnTo>
                <a:close/>
                <a:moveTo>
                  <a:pt x="3079" y="275"/>
                </a:moveTo>
                <a:lnTo>
                  <a:pt x="3029" y="275"/>
                </a:lnTo>
                <a:lnTo>
                  <a:pt x="3029" y="228"/>
                </a:lnTo>
                <a:lnTo>
                  <a:pt x="3079" y="228"/>
                </a:lnTo>
                <a:lnTo>
                  <a:pt x="3079" y="275"/>
                </a:lnTo>
                <a:close/>
                <a:moveTo>
                  <a:pt x="3003" y="275"/>
                </a:moveTo>
                <a:lnTo>
                  <a:pt x="2954" y="275"/>
                </a:lnTo>
                <a:lnTo>
                  <a:pt x="2954" y="228"/>
                </a:lnTo>
                <a:lnTo>
                  <a:pt x="3003" y="228"/>
                </a:lnTo>
                <a:lnTo>
                  <a:pt x="3003" y="275"/>
                </a:lnTo>
                <a:close/>
                <a:moveTo>
                  <a:pt x="2852" y="275"/>
                </a:moveTo>
                <a:lnTo>
                  <a:pt x="2802" y="275"/>
                </a:lnTo>
                <a:lnTo>
                  <a:pt x="2802" y="228"/>
                </a:lnTo>
                <a:lnTo>
                  <a:pt x="2852" y="228"/>
                </a:lnTo>
                <a:lnTo>
                  <a:pt x="2852" y="275"/>
                </a:lnTo>
                <a:close/>
                <a:moveTo>
                  <a:pt x="2776" y="275"/>
                </a:moveTo>
                <a:lnTo>
                  <a:pt x="2726" y="275"/>
                </a:lnTo>
                <a:lnTo>
                  <a:pt x="2726" y="228"/>
                </a:lnTo>
                <a:lnTo>
                  <a:pt x="2776" y="228"/>
                </a:lnTo>
                <a:lnTo>
                  <a:pt x="2776" y="275"/>
                </a:lnTo>
                <a:close/>
                <a:moveTo>
                  <a:pt x="2700" y="275"/>
                </a:moveTo>
                <a:lnTo>
                  <a:pt x="2651" y="275"/>
                </a:lnTo>
                <a:lnTo>
                  <a:pt x="2651" y="228"/>
                </a:lnTo>
                <a:lnTo>
                  <a:pt x="2700" y="228"/>
                </a:lnTo>
                <a:lnTo>
                  <a:pt x="2700" y="275"/>
                </a:lnTo>
                <a:close/>
                <a:moveTo>
                  <a:pt x="2622" y="275"/>
                </a:moveTo>
                <a:lnTo>
                  <a:pt x="2575" y="275"/>
                </a:lnTo>
                <a:lnTo>
                  <a:pt x="2575" y="228"/>
                </a:lnTo>
                <a:lnTo>
                  <a:pt x="2622" y="228"/>
                </a:lnTo>
                <a:lnTo>
                  <a:pt x="2622" y="275"/>
                </a:lnTo>
                <a:close/>
                <a:moveTo>
                  <a:pt x="2547" y="275"/>
                </a:moveTo>
                <a:lnTo>
                  <a:pt x="2499" y="275"/>
                </a:lnTo>
                <a:lnTo>
                  <a:pt x="2499" y="228"/>
                </a:lnTo>
                <a:lnTo>
                  <a:pt x="2547" y="228"/>
                </a:lnTo>
                <a:lnTo>
                  <a:pt x="2547" y="275"/>
                </a:lnTo>
                <a:close/>
                <a:moveTo>
                  <a:pt x="2471" y="275"/>
                </a:moveTo>
                <a:lnTo>
                  <a:pt x="2424" y="275"/>
                </a:lnTo>
                <a:lnTo>
                  <a:pt x="2424" y="228"/>
                </a:lnTo>
                <a:lnTo>
                  <a:pt x="2471" y="228"/>
                </a:lnTo>
                <a:lnTo>
                  <a:pt x="2471" y="275"/>
                </a:lnTo>
                <a:close/>
                <a:moveTo>
                  <a:pt x="2395" y="275"/>
                </a:moveTo>
                <a:lnTo>
                  <a:pt x="2348" y="275"/>
                </a:lnTo>
                <a:lnTo>
                  <a:pt x="2348" y="228"/>
                </a:lnTo>
                <a:lnTo>
                  <a:pt x="2395" y="228"/>
                </a:lnTo>
                <a:lnTo>
                  <a:pt x="2395" y="275"/>
                </a:lnTo>
                <a:close/>
                <a:moveTo>
                  <a:pt x="2319" y="275"/>
                </a:moveTo>
                <a:lnTo>
                  <a:pt x="2272" y="275"/>
                </a:lnTo>
                <a:lnTo>
                  <a:pt x="2272" y="228"/>
                </a:lnTo>
                <a:lnTo>
                  <a:pt x="2319" y="228"/>
                </a:lnTo>
                <a:lnTo>
                  <a:pt x="2319" y="275"/>
                </a:lnTo>
                <a:close/>
                <a:moveTo>
                  <a:pt x="2168" y="275"/>
                </a:moveTo>
                <a:lnTo>
                  <a:pt x="2121" y="275"/>
                </a:lnTo>
                <a:lnTo>
                  <a:pt x="2121" y="228"/>
                </a:lnTo>
                <a:lnTo>
                  <a:pt x="2168" y="228"/>
                </a:lnTo>
                <a:lnTo>
                  <a:pt x="2168" y="275"/>
                </a:lnTo>
                <a:close/>
                <a:moveTo>
                  <a:pt x="1411" y="275"/>
                </a:moveTo>
                <a:lnTo>
                  <a:pt x="1363" y="275"/>
                </a:lnTo>
                <a:lnTo>
                  <a:pt x="1363" y="228"/>
                </a:lnTo>
                <a:lnTo>
                  <a:pt x="1411" y="228"/>
                </a:lnTo>
                <a:lnTo>
                  <a:pt x="1411" y="275"/>
                </a:lnTo>
                <a:close/>
                <a:moveTo>
                  <a:pt x="1335" y="275"/>
                </a:moveTo>
                <a:lnTo>
                  <a:pt x="1288" y="275"/>
                </a:lnTo>
                <a:lnTo>
                  <a:pt x="1288" y="228"/>
                </a:lnTo>
                <a:lnTo>
                  <a:pt x="1335" y="228"/>
                </a:lnTo>
                <a:lnTo>
                  <a:pt x="1335" y="275"/>
                </a:lnTo>
                <a:close/>
                <a:moveTo>
                  <a:pt x="1259" y="275"/>
                </a:moveTo>
                <a:lnTo>
                  <a:pt x="1212" y="275"/>
                </a:lnTo>
                <a:lnTo>
                  <a:pt x="1212" y="228"/>
                </a:lnTo>
                <a:lnTo>
                  <a:pt x="1259" y="228"/>
                </a:lnTo>
                <a:lnTo>
                  <a:pt x="1259" y="275"/>
                </a:lnTo>
                <a:close/>
                <a:moveTo>
                  <a:pt x="1184" y="275"/>
                </a:moveTo>
                <a:lnTo>
                  <a:pt x="1136" y="275"/>
                </a:lnTo>
                <a:lnTo>
                  <a:pt x="1136" y="228"/>
                </a:lnTo>
                <a:lnTo>
                  <a:pt x="1184" y="228"/>
                </a:lnTo>
                <a:lnTo>
                  <a:pt x="1184" y="275"/>
                </a:lnTo>
                <a:close/>
                <a:moveTo>
                  <a:pt x="1108" y="275"/>
                </a:moveTo>
                <a:lnTo>
                  <a:pt x="1060" y="275"/>
                </a:lnTo>
                <a:lnTo>
                  <a:pt x="1060" y="228"/>
                </a:lnTo>
                <a:lnTo>
                  <a:pt x="1108" y="228"/>
                </a:lnTo>
                <a:lnTo>
                  <a:pt x="1108" y="275"/>
                </a:lnTo>
                <a:close/>
                <a:moveTo>
                  <a:pt x="881" y="275"/>
                </a:moveTo>
                <a:lnTo>
                  <a:pt x="833" y="275"/>
                </a:lnTo>
                <a:lnTo>
                  <a:pt x="833" y="228"/>
                </a:lnTo>
                <a:lnTo>
                  <a:pt x="881" y="228"/>
                </a:lnTo>
                <a:lnTo>
                  <a:pt x="881" y="275"/>
                </a:lnTo>
                <a:close/>
                <a:moveTo>
                  <a:pt x="805" y="275"/>
                </a:moveTo>
                <a:lnTo>
                  <a:pt x="758" y="275"/>
                </a:lnTo>
                <a:lnTo>
                  <a:pt x="758" y="228"/>
                </a:lnTo>
                <a:lnTo>
                  <a:pt x="805" y="228"/>
                </a:lnTo>
                <a:lnTo>
                  <a:pt x="805" y="275"/>
                </a:lnTo>
                <a:close/>
                <a:moveTo>
                  <a:pt x="729" y="275"/>
                </a:moveTo>
                <a:lnTo>
                  <a:pt x="682" y="275"/>
                </a:lnTo>
                <a:lnTo>
                  <a:pt x="682" y="228"/>
                </a:lnTo>
                <a:lnTo>
                  <a:pt x="729" y="228"/>
                </a:lnTo>
                <a:lnTo>
                  <a:pt x="729" y="275"/>
                </a:lnTo>
                <a:close/>
                <a:moveTo>
                  <a:pt x="578" y="275"/>
                </a:moveTo>
                <a:lnTo>
                  <a:pt x="530" y="275"/>
                </a:lnTo>
                <a:lnTo>
                  <a:pt x="530" y="228"/>
                </a:lnTo>
                <a:lnTo>
                  <a:pt x="578" y="228"/>
                </a:lnTo>
                <a:lnTo>
                  <a:pt x="578" y="275"/>
                </a:lnTo>
                <a:close/>
                <a:moveTo>
                  <a:pt x="502" y="275"/>
                </a:moveTo>
                <a:lnTo>
                  <a:pt x="455" y="275"/>
                </a:lnTo>
                <a:lnTo>
                  <a:pt x="455" y="228"/>
                </a:lnTo>
                <a:lnTo>
                  <a:pt x="502" y="228"/>
                </a:lnTo>
                <a:lnTo>
                  <a:pt x="502" y="275"/>
                </a:lnTo>
                <a:close/>
                <a:moveTo>
                  <a:pt x="426" y="275"/>
                </a:moveTo>
                <a:lnTo>
                  <a:pt x="379" y="275"/>
                </a:lnTo>
                <a:lnTo>
                  <a:pt x="379" y="228"/>
                </a:lnTo>
                <a:lnTo>
                  <a:pt x="426" y="228"/>
                </a:lnTo>
                <a:lnTo>
                  <a:pt x="426" y="275"/>
                </a:lnTo>
                <a:close/>
                <a:moveTo>
                  <a:pt x="123" y="275"/>
                </a:moveTo>
                <a:lnTo>
                  <a:pt x="76" y="275"/>
                </a:lnTo>
                <a:lnTo>
                  <a:pt x="76" y="228"/>
                </a:lnTo>
                <a:lnTo>
                  <a:pt x="123" y="228"/>
                </a:lnTo>
                <a:lnTo>
                  <a:pt x="123" y="275"/>
                </a:lnTo>
                <a:close/>
                <a:moveTo>
                  <a:pt x="3003" y="199"/>
                </a:moveTo>
                <a:lnTo>
                  <a:pt x="2954" y="199"/>
                </a:lnTo>
                <a:lnTo>
                  <a:pt x="2954" y="152"/>
                </a:lnTo>
                <a:lnTo>
                  <a:pt x="3003" y="152"/>
                </a:lnTo>
                <a:lnTo>
                  <a:pt x="3003" y="199"/>
                </a:lnTo>
                <a:close/>
                <a:moveTo>
                  <a:pt x="2700" y="199"/>
                </a:moveTo>
                <a:lnTo>
                  <a:pt x="2651" y="199"/>
                </a:lnTo>
                <a:lnTo>
                  <a:pt x="2651" y="152"/>
                </a:lnTo>
                <a:lnTo>
                  <a:pt x="2700" y="152"/>
                </a:lnTo>
                <a:lnTo>
                  <a:pt x="2700" y="199"/>
                </a:lnTo>
                <a:close/>
                <a:moveTo>
                  <a:pt x="2622" y="199"/>
                </a:moveTo>
                <a:lnTo>
                  <a:pt x="2575" y="199"/>
                </a:lnTo>
                <a:lnTo>
                  <a:pt x="2575" y="152"/>
                </a:lnTo>
                <a:lnTo>
                  <a:pt x="2622" y="152"/>
                </a:lnTo>
                <a:lnTo>
                  <a:pt x="2622" y="199"/>
                </a:lnTo>
                <a:close/>
                <a:moveTo>
                  <a:pt x="2547" y="199"/>
                </a:moveTo>
                <a:lnTo>
                  <a:pt x="2499" y="199"/>
                </a:lnTo>
                <a:lnTo>
                  <a:pt x="2499" y="152"/>
                </a:lnTo>
                <a:lnTo>
                  <a:pt x="2547" y="152"/>
                </a:lnTo>
                <a:lnTo>
                  <a:pt x="2547" y="199"/>
                </a:lnTo>
                <a:close/>
                <a:moveTo>
                  <a:pt x="2244" y="199"/>
                </a:moveTo>
                <a:lnTo>
                  <a:pt x="2196" y="199"/>
                </a:lnTo>
                <a:lnTo>
                  <a:pt x="2196" y="152"/>
                </a:lnTo>
                <a:lnTo>
                  <a:pt x="2244" y="152"/>
                </a:lnTo>
                <a:lnTo>
                  <a:pt x="2244" y="199"/>
                </a:lnTo>
                <a:close/>
                <a:moveTo>
                  <a:pt x="1865" y="199"/>
                </a:moveTo>
                <a:lnTo>
                  <a:pt x="1818" y="199"/>
                </a:lnTo>
                <a:lnTo>
                  <a:pt x="1818" y="152"/>
                </a:lnTo>
                <a:lnTo>
                  <a:pt x="1865" y="152"/>
                </a:lnTo>
                <a:lnTo>
                  <a:pt x="1865" y="199"/>
                </a:lnTo>
                <a:close/>
                <a:moveTo>
                  <a:pt x="1411" y="199"/>
                </a:moveTo>
                <a:lnTo>
                  <a:pt x="1363" y="199"/>
                </a:lnTo>
                <a:lnTo>
                  <a:pt x="1363" y="152"/>
                </a:lnTo>
                <a:lnTo>
                  <a:pt x="1411" y="152"/>
                </a:lnTo>
                <a:lnTo>
                  <a:pt x="1411" y="199"/>
                </a:lnTo>
                <a:close/>
                <a:moveTo>
                  <a:pt x="1335" y="199"/>
                </a:moveTo>
                <a:lnTo>
                  <a:pt x="1288" y="199"/>
                </a:lnTo>
                <a:lnTo>
                  <a:pt x="1288" y="152"/>
                </a:lnTo>
                <a:lnTo>
                  <a:pt x="1335" y="152"/>
                </a:lnTo>
                <a:lnTo>
                  <a:pt x="1335" y="199"/>
                </a:lnTo>
                <a:close/>
                <a:moveTo>
                  <a:pt x="1259" y="199"/>
                </a:moveTo>
                <a:lnTo>
                  <a:pt x="1212" y="199"/>
                </a:lnTo>
                <a:lnTo>
                  <a:pt x="1212" y="152"/>
                </a:lnTo>
                <a:lnTo>
                  <a:pt x="1259" y="152"/>
                </a:lnTo>
                <a:lnTo>
                  <a:pt x="1259" y="199"/>
                </a:lnTo>
                <a:close/>
                <a:moveTo>
                  <a:pt x="1184" y="199"/>
                </a:moveTo>
                <a:lnTo>
                  <a:pt x="1136" y="199"/>
                </a:lnTo>
                <a:lnTo>
                  <a:pt x="1136" y="152"/>
                </a:lnTo>
                <a:lnTo>
                  <a:pt x="1184" y="152"/>
                </a:lnTo>
                <a:lnTo>
                  <a:pt x="1184" y="199"/>
                </a:lnTo>
                <a:close/>
                <a:moveTo>
                  <a:pt x="1108" y="199"/>
                </a:moveTo>
                <a:lnTo>
                  <a:pt x="1060" y="199"/>
                </a:lnTo>
                <a:lnTo>
                  <a:pt x="1060" y="152"/>
                </a:lnTo>
                <a:lnTo>
                  <a:pt x="1108" y="152"/>
                </a:lnTo>
                <a:lnTo>
                  <a:pt x="1108" y="199"/>
                </a:lnTo>
                <a:close/>
                <a:moveTo>
                  <a:pt x="1032" y="199"/>
                </a:moveTo>
                <a:lnTo>
                  <a:pt x="985" y="199"/>
                </a:lnTo>
                <a:lnTo>
                  <a:pt x="985" y="152"/>
                </a:lnTo>
                <a:lnTo>
                  <a:pt x="1032" y="152"/>
                </a:lnTo>
                <a:lnTo>
                  <a:pt x="1032" y="199"/>
                </a:lnTo>
                <a:close/>
                <a:moveTo>
                  <a:pt x="805" y="199"/>
                </a:moveTo>
                <a:lnTo>
                  <a:pt x="758" y="199"/>
                </a:lnTo>
                <a:lnTo>
                  <a:pt x="758" y="152"/>
                </a:lnTo>
                <a:lnTo>
                  <a:pt x="805" y="152"/>
                </a:lnTo>
                <a:lnTo>
                  <a:pt x="805" y="199"/>
                </a:lnTo>
                <a:close/>
                <a:moveTo>
                  <a:pt x="729" y="199"/>
                </a:moveTo>
                <a:lnTo>
                  <a:pt x="682" y="199"/>
                </a:lnTo>
                <a:lnTo>
                  <a:pt x="682" y="152"/>
                </a:lnTo>
                <a:lnTo>
                  <a:pt x="729" y="152"/>
                </a:lnTo>
                <a:lnTo>
                  <a:pt x="729" y="199"/>
                </a:lnTo>
                <a:close/>
                <a:moveTo>
                  <a:pt x="653" y="199"/>
                </a:moveTo>
                <a:lnTo>
                  <a:pt x="606" y="199"/>
                </a:lnTo>
                <a:lnTo>
                  <a:pt x="606" y="152"/>
                </a:lnTo>
                <a:lnTo>
                  <a:pt x="653" y="152"/>
                </a:lnTo>
                <a:lnTo>
                  <a:pt x="653" y="199"/>
                </a:lnTo>
                <a:close/>
                <a:moveTo>
                  <a:pt x="578" y="199"/>
                </a:moveTo>
                <a:lnTo>
                  <a:pt x="530" y="199"/>
                </a:lnTo>
                <a:lnTo>
                  <a:pt x="530" y="152"/>
                </a:lnTo>
                <a:lnTo>
                  <a:pt x="578" y="152"/>
                </a:lnTo>
                <a:lnTo>
                  <a:pt x="578" y="199"/>
                </a:lnTo>
                <a:close/>
                <a:moveTo>
                  <a:pt x="502" y="199"/>
                </a:moveTo>
                <a:lnTo>
                  <a:pt x="455" y="199"/>
                </a:lnTo>
                <a:lnTo>
                  <a:pt x="455" y="152"/>
                </a:lnTo>
                <a:lnTo>
                  <a:pt x="502" y="152"/>
                </a:lnTo>
                <a:lnTo>
                  <a:pt x="502" y="199"/>
                </a:lnTo>
                <a:close/>
                <a:moveTo>
                  <a:pt x="2622" y="123"/>
                </a:moveTo>
                <a:lnTo>
                  <a:pt x="2575" y="123"/>
                </a:lnTo>
                <a:lnTo>
                  <a:pt x="2575" y="76"/>
                </a:lnTo>
                <a:lnTo>
                  <a:pt x="2622" y="76"/>
                </a:lnTo>
                <a:lnTo>
                  <a:pt x="2622" y="123"/>
                </a:lnTo>
                <a:close/>
                <a:moveTo>
                  <a:pt x="1865" y="123"/>
                </a:moveTo>
                <a:lnTo>
                  <a:pt x="1818" y="123"/>
                </a:lnTo>
                <a:lnTo>
                  <a:pt x="1818" y="76"/>
                </a:lnTo>
                <a:lnTo>
                  <a:pt x="1865" y="76"/>
                </a:lnTo>
                <a:lnTo>
                  <a:pt x="1865" y="123"/>
                </a:lnTo>
                <a:close/>
                <a:moveTo>
                  <a:pt x="1789" y="123"/>
                </a:moveTo>
                <a:lnTo>
                  <a:pt x="1742" y="123"/>
                </a:lnTo>
                <a:lnTo>
                  <a:pt x="1742" y="76"/>
                </a:lnTo>
                <a:lnTo>
                  <a:pt x="1789" y="76"/>
                </a:lnTo>
                <a:lnTo>
                  <a:pt x="1789" y="123"/>
                </a:lnTo>
                <a:close/>
                <a:moveTo>
                  <a:pt x="1411" y="123"/>
                </a:moveTo>
                <a:lnTo>
                  <a:pt x="1363" y="123"/>
                </a:lnTo>
                <a:lnTo>
                  <a:pt x="1363" y="76"/>
                </a:lnTo>
                <a:lnTo>
                  <a:pt x="1411" y="76"/>
                </a:lnTo>
                <a:lnTo>
                  <a:pt x="1411" y="123"/>
                </a:lnTo>
                <a:close/>
                <a:moveTo>
                  <a:pt x="1335" y="123"/>
                </a:moveTo>
                <a:lnTo>
                  <a:pt x="1288" y="123"/>
                </a:lnTo>
                <a:lnTo>
                  <a:pt x="1288" y="76"/>
                </a:lnTo>
                <a:lnTo>
                  <a:pt x="1335" y="76"/>
                </a:lnTo>
                <a:lnTo>
                  <a:pt x="1335" y="123"/>
                </a:lnTo>
                <a:close/>
                <a:moveTo>
                  <a:pt x="1259" y="123"/>
                </a:moveTo>
                <a:lnTo>
                  <a:pt x="1212" y="123"/>
                </a:lnTo>
                <a:lnTo>
                  <a:pt x="1212" y="76"/>
                </a:lnTo>
                <a:lnTo>
                  <a:pt x="1259" y="76"/>
                </a:lnTo>
                <a:lnTo>
                  <a:pt x="1259" y="123"/>
                </a:lnTo>
                <a:close/>
                <a:moveTo>
                  <a:pt x="1184" y="123"/>
                </a:moveTo>
                <a:lnTo>
                  <a:pt x="1136" y="123"/>
                </a:lnTo>
                <a:lnTo>
                  <a:pt x="1136" y="76"/>
                </a:lnTo>
                <a:lnTo>
                  <a:pt x="1184" y="76"/>
                </a:lnTo>
                <a:lnTo>
                  <a:pt x="1184" y="123"/>
                </a:lnTo>
                <a:close/>
                <a:moveTo>
                  <a:pt x="1108" y="123"/>
                </a:moveTo>
                <a:lnTo>
                  <a:pt x="1060" y="123"/>
                </a:lnTo>
                <a:lnTo>
                  <a:pt x="1060" y="76"/>
                </a:lnTo>
                <a:lnTo>
                  <a:pt x="1108" y="76"/>
                </a:lnTo>
                <a:lnTo>
                  <a:pt x="1108" y="123"/>
                </a:lnTo>
                <a:close/>
                <a:moveTo>
                  <a:pt x="1032" y="123"/>
                </a:moveTo>
                <a:lnTo>
                  <a:pt x="985" y="123"/>
                </a:lnTo>
                <a:lnTo>
                  <a:pt x="985" y="76"/>
                </a:lnTo>
                <a:lnTo>
                  <a:pt x="1032" y="76"/>
                </a:lnTo>
                <a:lnTo>
                  <a:pt x="1032" y="123"/>
                </a:lnTo>
                <a:close/>
                <a:moveTo>
                  <a:pt x="881" y="123"/>
                </a:moveTo>
                <a:lnTo>
                  <a:pt x="833" y="123"/>
                </a:lnTo>
                <a:lnTo>
                  <a:pt x="833" y="76"/>
                </a:lnTo>
                <a:lnTo>
                  <a:pt x="881" y="76"/>
                </a:lnTo>
                <a:lnTo>
                  <a:pt x="881" y="123"/>
                </a:lnTo>
                <a:close/>
                <a:moveTo>
                  <a:pt x="805" y="123"/>
                </a:moveTo>
                <a:lnTo>
                  <a:pt x="758" y="123"/>
                </a:lnTo>
                <a:lnTo>
                  <a:pt x="758" y="76"/>
                </a:lnTo>
                <a:lnTo>
                  <a:pt x="805" y="76"/>
                </a:lnTo>
                <a:lnTo>
                  <a:pt x="805" y="123"/>
                </a:lnTo>
                <a:close/>
                <a:moveTo>
                  <a:pt x="729" y="123"/>
                </a:moveTo>
                <a:lnTo>
                  <a:pt x="682" y="123"/>
                </a:lnTo>
                <a:lnTo>
                  <a:pt x="682" y="76"/>
                </a:lnTo>
                <a:lnTo>
                  <a:pt x="729" y="76"/>
                </a:lnTo>
                <a:lnTo>
                  <a:pt x="729" y="123"/>
                </a:lnTo>
                <a:close/>
                <a:moveTo>
                  <a:pt x="578" y="123"/>
                </a:moveTo>
                <a:lnTo>
                  <a:pt x="530" y="123"/>
                </a:lnTo>
                <a:lnTo>
                  <a:pt x="530" y="76"/>
                </a:lnTo>
                <a:lnTo>
                  <a:pt x="578" y="76"/>
                </a:lnTo>
                <a:lnTo>
                  <a:pt x="578" y="123"/>
                </a:lnTo>
                <a:close/>
                <a:moveTo>
                  <a:pt x="2547" y="48"/>
                </a:moveTo>
                <a:lnTo>
                  <a:pt x="2499" y="48"/>
                </a:lnTo>
                <a:lnTo>
                  <a:pt x="2499" y="0"/>
                </a:lnTo>
                <a:lnTo>
                  <a:pt x="2547" y="0"/>
                </a:lnTo>
                <a:lnTo>
                  <a:pt x="2547" y="48"/>
                </a:lnTo>
                <a:close/>
                <a:moveTo>
                  <a:pt x="2244" y="48"/>
                </a:moveTo>
                <a:lnTo>
                  <a:pt x="2196" y="48"/>
                </a:lnTo>
                <a:lnTo>
                  <a:pt x="2196" y="0"/>
                </a:lnTo>
                <a:lnTo>
                  <a:pt x="2244" y="0"/>
                </a:lnTo>
                <a:lnTo>
                  <a:pt x="2244" y="48"/>
                </a:lnTo>
                <a:close/>
                <a:moveTo>
                  <a:pt x="2168" y="48"/>
                </a:moveTo>
                <a:lnTo>
                  <a:pt x="2121" y="48"/>
                </a:lnTo>
                <a:lnTo>
                  <a:pt x="2121" y="0"/>
                </a:lnTo>
                <a:lnTo>
                  <a:pt x="2168" y="0"/>
                </a:lnTo>
                <a:lnTo>
                  <a:pt x="2168" y="48"/>
                </a:lnTo>
                <a:close/>
                <a:moveTo>
                  <a:pt x="1335" y="48"/>
                </a:moveTo>
                <a:lnTo>
                  <a:pt x="1288" y="48"/>
                </a:lnTo>
                <a:lnTo>
                  <a:pt x="1288" y="0"/>
                </a:lnTo>
                <a:lnTo>
                  <a:pt x="1335" y="0"/>
                </a:lnTo>
                <a:lnTo>
                  <a:pt x="1335" y="48"/>
                </a:lnTo>
                <a:close/>
                <a:moveTo>
                  <a:pt x="1259" y="48"/>
                </a:moveTo>
                <a:lnTo>
                  <a:pt x="1212" y="48"/>
                </a:lnTo>
                <a:lnTo>
                  <a:pt x="1212" y="0"/>
                </a:lnTo>
                <a:lnTo>
                  <a:pt x="1259" y="0"/>
                </a:lnTo>
                <a:lnTo>
                  <a:pt x="1259" y="48"/>
                </a:lnTo>
                <a:close/>
                <a:moveTo>
                  <a:pt x="1184" y="48"/>
                </a:moveTo>
                <a:lnTo>
                  <a:pt x="1136" y="48"/>
                </a:lnTo>
                <a:lnTo>
                  <a:pt x="1136" y="0"/>
                </a:lnTo>
                <a:lnTo>
                  <a:pt x="1184" y="0"/>
                </a:lnTo>
                <a:lnTo>
                  <a:pt x="1184" y="48"/>
                </a:lnTo>
                <a:close/>
                <a:moveTo>
                  <a:pt x="1032" y="48"/>
                </a:moveTo>
                <a:lnTo>
                  <a:pt x="985" y="48"/>
                </a:lnTo>
                <a:lnTo>
                  <a:pt x="985" y="0"/>
                </a:lnTo>
                <a:lnTo>
                  <a:pt x="1032" y="0"/>
                </a:lnTo>
                <a:lnTo>
                  <a:pt x="1032" y="48"/>
                </a:lnTo>
                <a:close/>
                <a:moveTo>
                  <a:pt x="956" y="48"/>
                </a:moveTo>
                <a:lnTo>
                  <a:pt x="909" y="48"/>
                </a:lnTo>
                <a:lnTo>
                  <a:pt x="909" y="0"/>
                </a:lnTo>
                <a:lnTo>
                  <a:pt x="956" y="0"/>
                </a:lnTo>
                <a:lnTo>
                  <a:pt x="956" y="48"/>
                </a:lnTo>
                <a:close/>
                <a:moveTo>
                  <a:pt x="881" y="48"/>
                </a:moveTo>
                <a:lnTo>
                  <a:pt x="833" y="48"/>
                </a:lnTo>
                <a:lnTo>
                  <a:pt x="833" y="0"/>
                </a:lnTo>
                <a:lnTo>
                  <a:pt x="881" y="0"/>
                </a:lnTo>
                <a:lnTo>
                  <a:pt x="881" y="48"/>
                </a:lnTo>
                <a:close/>
                <a:moveTo>
                  <a:pt x="805" y="48"/>
                </a:moveTo>
                <a:lnTo>
                  <a:pt x="758" y="48"/>
                </a:lnTo>
                <a:lnTo>
                  <a:pt x="758" y="0"/>
                </a:lnTo>
                <a:lnTo>
                  <a:pt x="805" y="0"/>
                </a:lnTo>
                <a:lnTo>
                  <a:pt x="805" y="48"/>
                </a:lnTo>
                <a:close/>
              </a:path>
            </a:pathLst>
          </a:custGeom>
          <a:solidFill>
            <a:srgbClr val="FFC000">
              <a:alpha val="20000"/>
            </a:srgbClr>
          </a:solidFill>
          <a:ln>
            <a:noFill/>
          </a:ln>
        </p:spPr>
        <p:txBody>
          <a:bodyPr/>
          <a:lstStyle/>
          <a:p>
            <a:endParaRPr lang="zh-CN" altLang="en-US"/>
          </a:p>
        </p:txBody>
      </p:sp>
      <p:cxnSp>
        <p:nvCxnSpPr>
          <p:cNvPr id="66" name="直接连接符 65"/>
          <p:cNvCxnSpPr/>
          <p:nvPr/>
        </p:nvCxnSpPr>
        <p:spPr>
          <a:xfrm>
            <a:off x="-16446" y="371440"/>
            <a:ext cx="3779912"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5347642" y="371440"/>
            <a:ext cx="3779912"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1" name="TextBox 46"/>
          <p:cNvSpPr txBox="1"/>
          <p:nvPr/>
        </p:nvSpPr>
        <p:spPr>
          <a:xfrm>
            <a:off x="3671392" y="155416"/>
            <a:ext cx="1584176" cy="400110"/>
          </a:xfrm>
          <a:prstGeom prst="rect">
            <a:avLst/>
          </a:prstGeom>
          <a:noFill/>
        </p:spPr>
        <p:txBody>
          <a:bodyPr wrap="square" rtlCol="0">
            <a:spAutoFit/>
          </a:bodyPr>
          <a:lstStyle/>
          <a:p>
            <a:pPr algn="ctr"/>
            <a:r>
              <a:rPr lang="zh-CN" altLang="en-US" sz="2000" b="1" dirty="0" smtClean="0">
                <a:solidFill>
                  <a:schemeClr val="bg1">
                    <a:lumMod val="50000"/>
                  </a:schemeClr>
                </a:solidFill>
              </a:rPr>
              <a:t>目录页</a:t>
            </a:r>
            <a:endParaRPr lang="zh-CN" altLang="en-US" sz="2000" b="1" dirty="0">
              <a:solidFill>
                <a:schemeClr val="bg1">
                  <a:lumMod val="50000"/>
                </a:schemeClr>
              </a:solidFill>
            </a:endParaRPr>
          </a:p>
        </p:txBody>
      </p:sp>
      <p:grpSp>
        <p:nvGrpSpPr>
          <p:cNvPr id="82" name="Group 3"/>
          <p:cNvGrpSpPr>
            <a:grpSpLocks/>
          </p:cNvGrpSpPr>
          <p:nvPr/>
        </p:nvGrpSpPr>
        <p:grpSpPr bwMode="auto">
          <a:xfrm>
            <a:off x="539552" y="1851670"/>
            <a:ext cx="1039241" cy="2016224"/>
            <a:chOff x="0" y="0"/>
            <a:chExt cx="1521423" cy="2950591"/>
          </a:xfrm>
        </p:grpSpPr>
        <p:sp>
          <p:nvSpPr>
            <p:cNvPr id="83" name="圆角矩形 258"/>
            <p:cNvSpPr>
              <a:spLocks noChangeArrowheads="1"/>
            </p:cNvSpPr>
            <p:nvPr/>
          </p:nvSpPr>
          <p:spPr bwMode="auto">
            <a:xfrm rot="5400000">
              <a:off x="-714584" y="714584"/>
              <a:ext cx="2950591" cy="1521423"/>
            </a:xfrm>
            <a:prstGeom prst="roundRect">
              <a:avLst>
                <a:gd name="adj" fmla="val 50000"/>
              </a:avLst>
            </a:prstGeom>
            <a:gradFill flip="none" rotWithShape="1">
              <a:gsLst>
                <a:gs pos="0">
                  <a:srgbClr val="D43E01">
                    <a:shade val="30000"/>
                    <a:satMod val="115000"/>
                  </a:srgbClr>
                </a:gs>
                <a:gs pos="50000">
                  <a:srgbClr val="D43E01">
                    <a:shade val="67500"/>
                    <a:satMod val="115000"/>
                  </a:srgbClr>
                </a:gs>
                <a:gs pos="100000">
                  <a:srgbClr val="D43E01">
                    <a:shade val="100000"/>
                    <a:satMod val="115000"/>
                  </a:srgbClr>
                </a:gs>
              </a:gsLst>
              <a:lin ang="18900000" scaled="1"/>
              <a:tileRect/>
            </a:gradFill>
            <a:ln w="34925">
              <a:solidFill>
                <a:srgbClr val="FFFFFF"/>
              </a:solidFill>
              <a:round/>
              <a:headEnd/>
              <a:tailEnd/>
            </a:ln>
          </p:spPr>
          <p:txBody>
            <a:bodyPr anchor="ctr"/>
            <a:lstStyle/>
            <a:p>
              <a:pPr algn="ctr"/>
              <a:endParaRPr lang="zh-CN" altLang="zh-CN" sz="1600">
                <a:solidFill>
                  <a:srgbClr val="FFFFFF"/>
                </a:solidFill>
                <a:latin typeface="宋体" pitchFamily="2" charset="-122"/>
                <a:sym typeface="宋体" pitchFamily="2" charset="-122"/>
              </a:endParaRPr>
            </a:p>
          </p:txBody>
        </p:sp>
        <p:sp>
          <p:nvSpPr>
            <p:cNvPr id="84" name="椭圆 259"/>
            <p:cNvSpPr>
              <a:spLocks noChangeArrowheads="1"/>
            </p:cNvSpPr>
            <p:nvPr/>
          </p:nvSpPr>
          <p:spPr bwMode="auto">
            <a:xfrm>
              <a:off x="152670" y="176755"/>
              <a:ext cx="1189128" cy="1189128"/>
            </a:xfrm>
            <a:prstGeom prst="ellipse">
              <a:avLst/>
            </a:prstGeom>
            <a:solidFill>
              <a:schemeClr val="bg1"/>
            </a:solidFill>
            <a:ln w="25400">
              <a:solidFill>
                <a:srgbClr val="E2E9E9"/>
              </a:solidFill>
              <a:round/>
              <a:headEnd/>
              <a:tailEnd/>
            </a:ln>
          </p:spPr>
          <p:txBody>
            <a:bodyPr anchor="ctr"/>
            <a:lstStyle/>
            <a:p>
              <a:pPr algn="ctr"/>
              <a:endParaRPr lang="zh-CN" altLang="zh-CN">
                <a:solidFill>
                  <a:srgbClr val="FFFFFF"/>
                </a:solidFill>
                <a:latin typeface="宋体" pitchFamily="2" charset="-122"/>
                <a:sym typeface="宋体" pitchFamily="2" charset="-122"/>
              </a:endParaRPr>
            </a:p>
          </p:txBody>
        </p:sp>
        <p:sp>
          <p:nvSpPr>
            <p:cNvPr id="85" name="Text Box 39"/>
            <p:cNvSpPr>
              <a:spLocks noChangeArrowheads="1"/>
            </p:cNvSpPr>
            <p:nvPr/>
          </p:nvSpPr>
          <p:spPr bwMode="auto">
            <a:xfrm>
              <a:off x="125778" y="151437"/>
              <a:ext cx="1307517" cy="1101058"/>
            </a:xfrm>
            <a:prstGeom prst="rect">
              <a:avLst/>
            </a:prstGeom>
            <a:noFill/>
            <a:ln w="9525">
              <a:noFill/>
              <a:miter lim="800000"/>
              <a:headEnd/>
              <a:tailEnd/>
            </a:ln>
          </p:spPr>
          <p:txBody>
            <a:bodyPr>
              <a:spAutoFit/>
            </a:bodyPr>
            <a:lstStyle/>
            <a:p>
              <a:pPr algn="ctr">
                <a:lnSpc>
                  <a:spcPct val="150000"/>
                </a:lnSpc>
              </a:pPr>
              <a:r>
                <a:rPr lang="en-US" altLang="zh-CN" sz="3200" dirty="0">
                  <a:solidFill>
                    <a:srgbClr val="314865"/>
                  </a:solidFill>
                  <a:latin typeface="微软雅黑" pitchFamily="34" charset="-122"/>
                  <a:sym typeface="微软雅黑" pitchFamily="34" charset="-122"/>
                </a:rPr>
                <a:t>1</a:t>
              </a:r>
              <a:endParaRPr lang="zh-CN" altLang="en-US" dirty="0">
                <a:solidFill>
                  <a:srgbClr val="314865"/>
                </a:solidFill>
              </a:endParaRPr>
            </a:p>
          </p:txBody>
        </p:sp>
        <p:sp>
          <p:nvSpPr>
            <p:cNvPr id="86" name="Text Box 39"/>
            <p:cNvSpPr>
              <a:spLocks noChangeArrowheads="1"/>
            </p:cNvSpPr>
            <p:nvPr/>
          </p:nvSpPr>
          <p:spPr bwMode="auto">
            <a:xfrm>
              <a:off x="100052" y="1580197"/>
              <a:ext cx="1361749" cy="1080979"/>
            </a:xfrm>
            <a:prstGeom prst="rect">
              <a:avLst/>
            </a:prstGeom>
            <a:noFill/>
            <a:ln w="9525">
              <a:noFill/>
              <a:miter lim="800000"/>
              <a:headEnd/>
              <a:tailEnd/>
            </a:ln>
          </p:spPr>
          <p:txBody>
            <a:bodyPr>
              <a:spAutoFit/>
            </a:bodyPr>
            <a:lstStyle/>
            <a:p>
              <a:pPr algn="ctr">
                <a:lnSpc>
                  <a:spcPct val="150000"/>
                </a:lnSpc>
                <a:buClr>
                  <a:schemeClr val="tx1"/>
                </a:buClr>
              </a:pPr>
              <a:r>
                <a:rPr lang="zh-CN" altLang="en-US" sz="1400" b="1" dirty="0" smtClean="0">
                  <a:solidFill>
                    <a:schemeClr val="bg1"/>
                  </a:solidFill>
                  <a:latin typeface="微软雅黑" pitchFamily="34" charset="-122"/>
                  <a:sym typeface="微软雅黑" pitchFamily="34" charset="-122"/>
                </a:rPr>
                <a:t>年度</a:t>
              </a:r>
              <a:endParaRPr lang="en-US" altLang="zh-CN" sz="1400" b="1" dirty="0" smtClean="0">
                <a:solidFill>
                  <a:schemeClr val="bg1"/>
                </a:solidFill>
                <a:latin typeface="微软雅黑" pitchFamily="34" charset="-122"/>
                <a:sym typeface="微软雅黑" pitchFamily="34" charset="-122"/>
              </a:endParaRPr>
            </a:p>
            <a:p>
              <a:pPr algn="ctr">
                <a:lnSpc>
                  <a:spcPct val="150000"/>
                </a:lnSpc>
                <a:buClr>
                  <a:schemeClr val="tx1"/>
                </a:buClr>
              </a:pPr>
              <a:r>
                <a:rPr lang="zh-CN" altLang="en-US" sz="1400" b="1" dirty="0" smtClean="0">
                  <a:solidFill>
                    <a:schemeClr val="bg1"/>
                  </a:solidFill>
                  <a:latin typeface="微软雅黑" pitchFamily="34" charset="-122"/>
                  <a:sym typeface="微软雅黑" pitchFamily="34" charset="-122"/>
                </a:rPr>
                <a:t>工作概述</a:t>
              </a:r>
              <a:endParaRPr lang="en-US" sz="2400" b="1" dirty="0"/>
            </a:p>
          </p:txBody>
        </p:sp>
      </p:grpSp>
      <p:grpSp>
        <p:nvGrpSpPr>
          <p:cNvPr id="87" name="Group 9"/>
          <p:cNvGrpSpPr>
            <a:grpSpLocks/>
          </p:cNvGrpSpPr>
          <p:nvPr/>
        </p:nvGrpSpPr>
        <p:grpSpPr bwMode="auto">
          <a:xfrm>
            <a:off x="2267744" y="1851670"/>
            <a:ext cx="1039241" cy="2016224"/>
            <a:chOff x="0" y="0"/>
            <a:chExt cx="1521423" cy="2950591"/>
          </a:xfrm>
        </p:grpSpPr>
        <p:sp>
          <p:nvSpPr>
            <p:cNvPr id="88" name="圆角矩形 264"/>
            <p:cNvSpPr>
              <a:spLocks noChangeArrowheads="1"/>
            </p:cNvSpPr>
            <p:nvPr/>
          </p:nvSpPr>
          <p:spPr bwMode="auto">
            <a:xfrm rot="5400000">
              <a:off x="-714584" y="714584"/>
              <a:ext cx="2950591" cy="1521423"/>
            </a:xfrm>
            <a:prstGeom prst="roundRect">
              <a:avLst>
                <a:gd name="adj" fmla="val 50000"/>
              </a:avLst>
            </a:prstGeom>
            <a:gradFill flip="none" rotWithShape="1">
              <a:gsLst>
                <a:gs pos="0">
                  <a:srgbClr val="00CC99">
                    <a:shade val="30000"/>
                    <a:satMod val="115000"/>
                  </a:srgbClr>
                </a:gs>
                <a:gs pos="50000">
                  <a:srgbClr val="00CC99">
                    <a:shade val="67500"/>
                    <a:satMod val="115000"/>
                  </a:srgbClr>
                </a:gs>
                <a:gs pos="100000">
                  <a:srgbClr val="00CC99">
                    <a:shade val="100000"/>
                    <a:satMod val="115000"/>
                  </a:srgbClr>
                </a:gs>
              </a:gsLst>
              <a:lin ang="18900000" scaled="1"/>
              <a:tileRect/>
            </a:gradFill>
            <a:ln w="34925" cap="flat" cmpd="sng">
              <a:solidFill>
                <a:srgbClr val="FFFFFF"/>
              </a:solidFill>
              <a:round/>
              <a:headEnd/>
              <a:tailEnd/>
            </a:ln>
          </p:spPr>
          <p:txBody>
            <a:bodyPr anchor="ctr"/>
            <a:lstStyle/>
            <a:p>
              <a:pPr algn="ctr">
                <a:defRPr/>
              </a:pPr>
              <a:endParaRPr lang="zh-CN" altLang="zh-CN" sz="1600">
                <a:solidFill>
                  <a:srgbClr val="FFFFFF"/>
                </a:solidFill>
                <a:latin typeface="宋体" pitchFamily="2" charset="-122"/>
                <a:sym typeface="宋体" pitchFamily="2" charset="-122"/>
              </a:endParaRPr>
            </a:p>
          </p:txBody>
        </p:sp>
        <p:sp>
          <p:nvSpPr>
            <p:cNvPr id="89" name="椭圆 265"/>
            <p:cNvSpPr>
              <a:spLocks noChangeArrowheads="1"/>
            </p:cNvSpPr>
            <p:nvPr/>
          </p:nvSpPr>
          <p:spPr bwMode="auto">
            <a:xfrm>
              <a:off x="152670" y="176755"/>
              <a:ext cx="1189128" cy="1189128"/>
            </a:xfrm>
            <a:prstGeom prst="ellipse">
              <a:avLst/>
            </a:prstGeom>
            <a:solidFill>
              <a:schemeClr val="bg1"/>
            </a:solidFill>
            <a:ln w="25400">
              <a:solidFill>
                <a:schemeClr val="bg1">
                  <a:lumMod val="75000"/>
                </a:schemeClr>
              </a:solidFill>
              <a:round/>
              <a:headEnd/>
              <a:tailEnd/>
            </a:ln>
          </p:spPr>
          <p:txBody>
            <a:bodyPr anchor="ctr"/>
            <a:lstStyle/>
            <a:p>
              <a:pPr algn="ctr"/>
              <a:endParaRPr lang="zh-CN" altLang="zh-CN">
                <a:solidFill>
                  <a:srgbClr val="FFFFFF"/>
                </a:solidFill>
                <a:latin typeface="宋体" pitchFamily="2" charset="-122"/>
                <a:sym typeface="宋体" pitchFamily="2" charset="-122"/>
              </a:endParaRPr>
            </a:p>
          </p:txBody>
        </p:sp>
        <p:sp>
          <p:nvSpPr>
            <p:cNvPr id="90" name="Text Box 39"/>
            <p:cNvSpPr>
              <a:spLocks noChangeArrowheads="1"/>
            </p:cNvSpPr>
            <p:nvPr/>
          </p:nvSpPr>
          <p:spPr bwMode="auto">
            <a:xfrm>
              <a:off x="125777" y="151437"/>
              <a:ext cx="1307517" cy="1101058"/>
            </a:xfrm>
            <a:prstGeom prst="rect">
              <a:avLst/>
            </a:prstGeom>
            <a:noFill/>
            <a:ln w="9525">
              <a:noFill/>
              <a:miter lim="800000"/>
              <a:headEnd/>
              <a:tailEnd/>
            </a:ln>
          </p:spPr>
          <p:txBody>
            <a:bodyPr>
              <a:spAutoFit/>
            </a:bodyPr>
            <a:lstStyle/>
            <a:p>
              <a:pPr algn="ctr">
                <a:lnSpc>
                  <a:spcPct val="150000"/>
                </a:lnSpc>
              </a:pPr>
              <a:r>
                <a:rPr lang="en-US" altLang="zh-CN" sz="3200" dirty="0">
                  <a:solidFill>
                    <a:srgbClr val="314865"/>
                  </a:solidFill>
                  <a:latin typeface="微软雅黑" pitchFamily="34" charset="-122"/>
                  <a:sym typeface="微软雅黑" pitchFamily="34" charset="-122"/>
                </a:rPr>
                <a:t>2</a:t>
              </a:r>
              <a:endParaRPr lang="zh-CN" altLang="en-US" dirty="0">
                <a:solidFill>
                  <a:srgbClr val="314865"/>
                </a:solidFill>
              </a:endParaRPr>
            </a:p>
          </p:txBody>
        </p:sp>
        <p:sp>
          <p:nvSpPr>
            <p:cNvPr id="91" name="Text Box 39"/>
            <p:cNvSpPr>
              <a:spLocks noChangeArrowheads="1"/>
            </p:cNvSpPr>
            <p:nvPr/>
          </p:nvSpPr>
          <p:spPr bwMode="auto">
            <a:xfrm>
              <a:off x="100052" y="1580197"/>
              <a:ext cx="1361749" cy="1027024"/>
            </a:xfrm>
            <a:prstGeom prst="rect">
              <a:avLst/>
            </a:prstGeom>
            <a:noFill/>
            <a:ln w="9525">
              <a:noFill/>
              <a:miter lim="800000"/>
              <a:headEnd/>
              <a:tailEnd/>
            </a:ln>
          </p:spPr>
          <p:txBody>
            <a:bodyPr>
              <a:spAutoFit/>
            </a:bodyPr>
            <a:lstStyle/>
            <a:p>
              <a:pPr algn="ctr">
                <a:lnSpc>
                  <a:spcPct val="150000"/>
                </a:lnSpc>
                <a:buClr>
                  <a:schemeClr val="tx1"/>
                </a:buClr>
              </a:pPr>
              <a:r>
                <a:rPr lang="zh-CN" altLang="en-US" sz="1400" b="1" dirty="0" smtClean="0">
                  <a:solidFill>
                    <a:schemeClr val="bg1"/>
                  </a:solidFill>
                  <a:latin typeface="微软雅黑" pitchFamily="34" charset="-122"/>
                  <a:sym typeface="微软雅黑" pitchFamily="34" charset="-122"/>
                </a:rPr>
                <a:t>工作</a:t>
              </a:r>
              <a:endParaRPr lang="en-US" altLang="zh-CN" sz="1400" b="1" dirty="0" smtClean="0">
                <a:solidFill>
                  <a:schemeClr val="bg1"/>
                </a:solidFill>
                <a:latin typeface="微软雅黑" pitchFamily="34" charset="-122"/>
                <a:sym typeface="微软雅黑" pitchFamily="34" charset="-122"/>
              </a:endParaRPr>
            </a:p>
            <a:p>
              <a:pPr algn="ctr">
                <a:lnSpc>
                  <a:spcPct val="150000"/>
                </a:lnSpc>
                <a:buClr>
                  <a:schemeClr val="tx1"/>
                </a:buClr>
              </a:pPr>
              <a:r>
                <a:rPr lang="zh-CN" altLang="en-US" sz="1400" b="1" dirty="0" smtClean="0">
                  <a:solidFill>
                    <a:schemeClr val="bg1"/>
                  </a:solidFill>
                  <a:latin typeface="微软雅黑" pitchFamily="34" charset="-122"/>
                  <a:sym typeface="微软雅黑" pitchFamily="34" charset="-122"/>
                </a:rPr>
                <a:t>完成情况</a:t>
              </a:r>
              <a:endParaRPr lang="en-US" sz="2400" b="1" dirty="0"/>
            </a:p>
          </p:txBody>
        </p:sp>
      </p:grpSp>
      <p:grpSp>
        <p:nvGrpSpPr>
          <p:cNvPr id="97" name="Group 15"/>
          <p:cNvGrpSpPr>
            <a:grpSpLocks/>
          </p:cNvGrpSpPr>
          <p:nvPr/>
        </p:nvGrpSpPr>
        <p:grpSpPr bwMode="auto">
          <a:xfrm>
            <a:off x="1726058" y="2835920"/>
            <a:ext cx="356791" cy="195157"/>
            <a:chOff x="0" y="0"/>
            <a:chExt cx="522914" cy="285752"/>
          </a:xfrm>
          <a:solidFill>
            <a:schemeClr val="bg1">
              <a:lumMod val="50000"/>
            </a:schemeClr>
          </a:solidFill>
        </p:grpSpPr>
        <p:sp>
          <p:nvSpPr>
            <p:cNvPr id="98" name="燕尾形 270"/>
            <p:cNvSpPr>
              <a:spLocks noChangeArrowheads="1"/>
            </p:cNvSpPr>
            <p:nvPr/>
          </p:nvSpPr>
          <p:spPr bwMode="auto">
            <a:xfrm>
              <a:off x="0" y="0"/>
              <a:ext cx="285752" cy="285752"/>
            </a:xfrm>
            <a:prstGeom prst="chevron">
              <a:avLst>
                <a:gd name="adj" fmla="val 50000"/>
              </a:avLst>
            </a:prstGeom>
            <a:grpFill/>
            <a:ln w="9525">
              <a:noFill/>
              <a:miter lim="800000"/>
              <a:headEnd/>
              <a:tailEnd/>
            </a:ln>
          </p:spPr>
          <p:txBody>
            <a:bodyPr anchor="ctr"/>
            <a:lstStyle/>
            <a:p>
              <a:pPr algn="ctr"/>
              <a:endParaRPr lang="zh-CN" altLang="zh-CN">
                <a:latin typeface="宋体" pitchFamily="2" charset="-122"/>
                <a:sym typeface="宋体" pitchFamily="2" charset="-122"/>
              </a:endParaRPr>
            </a:p>
          </p:txBody>
        </p:sp>
        <p:sp>
          <p:nvSpPr>
            <p:cNvPr id="99" name="燕尾形 271"/>
            <p:cNvSpPr>
              <a:spLocks noChangeArrowheads="1"/>
            </p:cNvSpPr>
            <p:nvPr/>
          </p:nvSpPr>
          <p:spPr bwMode="auto">
            <a:xfrm>
              <a:off x="237162" y="0"/>
              <a:ext cx="285752" cy="285752"/>
            </a:xfrm>
            <a:prstGeom prst="chevron">
              <a:avLst>
                <a:gd name="adj" fmla="val 50000"/>
              </a:avLst>
            </a:prstGeom>
            <a:grpFill/>
            <a:ln w="9525">
              <a:noFill/>
              <a:miter lim="800000"/>
              <a:headEnd/>
              <a:tailEnd/>
            </a:ln>
          </p:spPr>
          <p:txBody>
            <a:bodyPr anchor="ctr"/>
            <a:lstStyle/>
            <a:p>
              <a:pPr algn="ctr"/>
              <a:endParaRPr lang="zh-CN" altLang="zh-CN">
                <a:latin typeface="宋体" pitchFamily="2" charset="-122"/>
                <a:sym typeface="宋体" pitchFamily="2" charset="-122"/>
              </a:endParaRPr>
            </a:p>
          </p:txBody>
        </p:sp>
      </p:grpSp>
      <p:grpSp>
        <p:nvGrpSpPr>
          <p:cNvPr id="100" name="Group 18"/>
          <p:cNvGrpSpPr>
            <a:grpSpLocks/>
          </p:cNvGrpSpPr>
          <p:nvPr/>
        </p:nvGrpSpPr>
        <p:grpSpPr bwMode="auto">
          <a:xfrm>
            <a:off x="4068344" y="1851670"/>
            <a:ext cx="1039241" cy="2016224"/>
            <a:chOff x="0" y="0"/>
            <a:chExt cx="1521423" cy="2950591"/>
          </a:xfrm>
        </p:grpSpPr>
        <p:sp>
          <p:nvSpPr>
            <p:cNvPr id="101" name="圆角矩形 273"/>
            <p:cNvSpPr>
              <a:spLocks noChangeArrowheads="1"/>
            </p:cNvSpPr>
            <p:nvPr/>
          </p:nvSpPr>
          <p:spPr bwMode="auto">
            <a:xfrm rot="5400000">
              <a:off x="-714584" y="714584"/>
              <a:ext cx="2950591" cy="1521423"/>
            </a:xfrm>
            <a:prstGeom prst="roundRect">
              <a:avLst>
                <a:gd name="adj" fmla="val 50000"/>
              </a:avLst>
            </a:prstGeom>
            <a:gradFill flip="none" rotWithShape="1">
              <a:gsLst>
                <a:gs pos="0">
                  <a:srgbClr val="00A1DA">
                    <a:shade val="30000"/>
                    <a:satMod val="115000"/>
                  </a:srgbClr>
                </a:gs>
                <a:gs pos="50000">
                  <a:srgbClr val="00A1DA">
                    <a:shade val="67500"/>
                    <a:satMod val="115000"/>
                  </a:srgbClr>
                </a:gs>
                <a:gs pos="100000">
                  <a:srgbClr val="00A1DA">
                    <a:shade val="100000"/>
                    <a:satMod val="115000"/>
                  </a:srgbClr>
                </a:gs>
              </a:gsLst>
              <a:lin ang="18900000" scaled="1"/>
              <a:tileRect/>
            </a:gradFill>
            <a:ln w="34925">
              <a:solidFill>
                <a:srgbClr val="FFFFFF"/>
              </a:solidFill>
              <a:round/>
              <a:headEnd/>
              <a:tailEnd/>
            </a:ln>
          </p:spPr>
          <p:txBody>
            <a:bodyPr anchor="ctr"/>
            <a:lstStyle/>
            <a:p>
              <a:pPr algn="ctr"/>
              <a:endParaRPr lang="zh-CN" altLang="zh-CN" sz="1600">
                <a:solidFill>
                  <a:srgbClr val="FFFFFF"/>
                </a:solidFill>
                <a:latin typeface="宋体" pitchFamily="2" charset="-122"/>
                <a:sym typeface="宋体" pitchFamily="2" charset="-122"/>
              </a:endParaRPr>
            </a:p>
          </p:txBody>
        </p:sp>
        <p:sp>
          <p:nvSpPr>
            <p:cNvPr id="102" name="椭圆 274"/>
            <p:cNvSpPr>
              <a:spLocks noChangeArrowheads="1"/>
            </p:cNvSpPr>
            <p:nvPr/>
          </p:nvSpPr>
          <p:spPr bwMode="auto">
            <a:xfrm>
              <a:off x="152670" y="176755"/>
              <a:ext cx="1189128" cy="1189128"/>
            </a:xfrm>
            <a:prstGeom prst="ellipse">
              <a:avLst/>
            </a:prstGeom>
            <a:solidFill>
              <a:schemeClr val="bg1"/>
            </a:solidFill>
            <a:ln w="25400">
              <a:solidFill>
                <a:srgbClr val="E2E9E9"/>
              </a:solidFill>
              <a:round/>
              <a:headEnd/>
              <a:tailEnd/>
            </a:ln>
          </p:spPr>
          <p:txBody>
            <a:bodyPr anchor="ctr"/>
            <a:lstStyle/>
            <a:p>
              <a:pPr algn="ctr"/>
              <a:endParaRPr lang="zh-CN" altLang="zh-CN">
                <a:solidFill>
                  <a:srgbClr val="FFFFFF"/>
                </a:solidFill>
                <a:latin typeface="宋体" pitchFamily="2" charset="-122"/>
                <a:sym typeface="宋体" pitchFamily="2" charset="-122"/>
              </a:endParaRPr>
            </a:p>
          </p:txBody>
        </p:sp>
        <p:sp>
          <p:nvSpPr>
            <p:cNvPr id="103" name="Text Box 39"/>
            <p:cNvSpPr>
              <a:spLocks noChangeArrowheads="1"/>
            </p:cNvSpPr>
            <p:nvPr/>
          </p:nvSpPr>
          <p:spPr bwMode="auto">
            <a:xfrm>
              <a:off x="125777" y="151437"/>
              <a:ext cx="1307517" cy="1101058"/>
            </a:xfrm>
            <a:prstGeom prst="rect">
              <a:avLst/>
            </a:prstGeom>
            <a:noFill/>
            <a:ln w="9525">
              <a:noFill/>
              <a:miter lim="800000"/>
              <a:headEnd/>
              <a:tailEnd/>
            </a:ln>
          </p:spPr>
          <p:txBody>
            <a:bodyPr>
              <a:spAutoFit/>
            </a:bodyPr>
            <a:lstStyle/>
            <a:p>
              <a:pPr algn="ctr">
                <a:lnSpc>
                  <a:spcPct val="150000"/>
                </a:lnSpc>
              </a:pPr>
              <a:r>
                <a:rPr lang="en-US" altLang="zh-CN" sz="3200" dirty="0">
                  <a:solidFill>
                    <a:srgbClr val="314865"/>
                  </a:solidFill>
                  <a:latin typeface="微软雅黑" pitchFamily="34" charset="-122"/>
                  <a:sym typeface="微软雅黑" pitchFamily="34" charset="-122"/>
                </a:rPr>
                <a:t>3</a:t>
              </a:r>
              <a:endParaRPr lang="zh-CN" altLang="en-US" dirty="0">
                <a:solidFill>
                  <a:srgbClr val="314865"/>
                </a:solidFill>
              </a:endParaRPr>
            </a:p>
          </p:txBody>
        </p:sp>
        <p:sp>
          <p:nvSpPr>
            <p:cNvPr id="104" name="Text Box 39"/>
            <p:cNvSpPr>
              <a:spLocks noChangeArrowheads="1"/>
            </p:cNvSpPr>
            <p:nvPr/>
          </p:nvSpPr>
          <p:spPr bwMode="auto">
            <a:xfrm>
              <a:off x="100052" y="1580197"/>
              <a:ext cx="1361749" cy="1027024"/>
            </a:xfrm>
            <a:prstGeom prst="rect">
              <a:avLst/>
            </a:prstGeom>
            <a:noFill/>
            <a:ln w="9525">
              <a:noFill/>
              <a:miter lim="800000"/>
              <a:headEnd/>
              <a:tailEnd/>
            </a:ln>
          </p:spPr>
          <p:txBody>
            <a:bodyPr>
              <a:spAutoFit/>
            </a:bodyPr>
            <a:lstStyle/>
            <a:p>
              <a:pPr algn="ctr">
                <a:lnSpc>
                  <a:spcPct val="150000"/>
                </a:lnSpc>
                <a:buClr>
                  <a:schemeClr val="tx1"/>
                </a:buClr>
              </a:pPr>
              <a:r>
                <a:rPr lang="zh-CN" altLang="en-US" sz="1400" b="1" dirty="0" smtClean="0">
                  <a:solidFill>
                    <a:schemeClr val="bg1"/>
                  </a:solidFill>
                  <a:latin typeface="微软雅黑" pitchFamily="34" charset="-122"/>
                  <a:sym typeface="微软雅黑" pitchFamily="34" charset="-122"/>
                </a:rPr>
                <a:t>项目成果展示</a:t>
              </a:r>
              <a:endParaRPr lang="en-US" sz="2400" b="1" dirty="0"/>
            </a:p>
          </p:txBody>
        </p:sp>
      </p:grpSp>
      <p:grpSp>
        <p:nvGrpSpPr>
          <p:cNvPr id="105" name="Group 24"/>
          <p:cNvGrpSpPr>
            <a:grpSpLocks/>
          </p:cNvGrpSpPr>
          <p:nvPr/>
        </p:nvGrpSpPr>
        <p:grpSpPr bwMode="auto">
          <a:xfrm>
            <a:off x="5796136" y="1851670"/>
            <a:ext cx="1039241" cy="2016224"/>
            <a:chOff x="0" y="0"/>
            <a:chExt cx="1521423" cy="2950591"/>
          </a:xfrm>
        </p:grpSpPr>
        <p:sp>
          <p:nvSpPr>
            <p:cNvPr id="106" name="圆角矩形 279"/>
            <p:cNvSpPr>
              <a:spLocks noChangeArrowheads="1"/>
            </p:cNvSpPr>
            <p:nvPr/>
          </p:nvSpPr>
          <p:spPr bwMode="auto">
            <a:xfrm rot="5400000">
              <a:off x="-714584" y="714584"/>
              <a:ext cx="2950591" cy="1521423"/>
            </a:xfrm>
            <a:prstGeom prst="roundRect">
              <a:avLst>
                <a:gd name="adj" fmla="val 50000"/>
              </a:avLst>
            </a:prstGeom>
            <a:gradFill flip="none" rotWithShape="1">
              <a:gsLst>
                <a:gs pos="0">
                  <a:srgbClr val="F1B60F">
                    <a:shade val="30000"/>
                    <a:satMod val="115000"/>
                  </a:srgbClr>
                </a:gs>
                <a:gs pos="50000">
                  <a:srgbClr val="F1B60F">
                    <a:shade val="67500"/>
                    <a:satMod val="115000"/>
                  </a:srgbClr>
                </a:gs>
                <a:gs pos="100000">
                  <a:srgbClr val="F1B60F">
                    <a:shade val="100000"/>
                    <a:satMod val="115000"/>
                  </a:srgbClr>
                </a:gs>
              </a:gsLst>
              <a:lin ang="18900000" scaled="1"/>
              <a:tileRect/>
            </a:gradFill>
            <a:ln w="34925">
              <a:solidFill>
                <a:srgbClr val="FFFFFF"/>
              </a:solidFill>
              <a:round/>
              <a:headEnd/>
              <a:tailEnd/>
            </a:ln>
          </p:spPr>
          <p:txBody>
            <a:bodyPr anchor="ctr"/>
            <a:lstStyle/>
            <a:p>
              <a:pPr algn="ctr"/>
              <a:endParaRPr lang="zh-CN" altLang="zh-CN" sz="1600">
                <a:solidFill>
                  <a:srgbClr val="FFFFFF"/>
                </a:solidFill>
                <a:latin typeface="宋体" pitchFamily="2" charset="-122"/>
                <a:sym typeface="宋体" pitchFamily="2" charset="-122"/>
              </a:endParaRPr>
            </a:p>
          </p:txBody>
        </p:sp>
        <p:sp>
          <p:nvSpPr>
            <p:cNvPr id="107" name="椭圆 280"/>
            <p:cNvSpPr>
              <a:spLocks noChangeArrowheads="1"/>
            </p:cNvSpPr>
            <p:nvPr/>
          </p:nvSpPr>
          <p:spPr bwMode="auto">
            <a:xfrm>
              <a:off x="152670" y="176755"/>
              <a:ext cx="1189128" cy="1189128"/>
            </a:xfrm>
            <a:prstGeom prst="ellipse">
              <a:avLst/>
            </a:prstGeom>
            <a:solidFill>
              <a:schemeClr val="bg1"/>
            </a:solidFill>
            <a:ln w="25400">
              <a:solidFill>
                <a:srgbClr val="E2E9E9"/>
              </a:solidFill>
              <a:round/>
              <a:headEnd/>
              <a:tailEnd/>
            </a:ln>
          </p:spPr>
          <p:txBody>
            <a:bodyPr anchor="ctr"/>
            <a:lstStyle/>
            <a:p>
              <a:pPr algn="ctr"/>
              <a:endParaRPr lang="zh-CN" altLang="zh-CN">
                <a:solidFill>
                  <a:srgbClr val="FFFFFF"/>
                </a:solidFill>
                <a:latin typeface="宋体" pitchFamily="2" charset="-122"/>
                <a:sym typeface="宋体" pitchFamily="2" charset="-122"/>
              </a:endParaRPr>
            </a:p>
          </p:txBody>
        </p:sp>
        <p:sp>
          <p:nvSpPr>
            <p:cNvPr id="108" name="Text Box 39"/>
            <p:cNvSpPr>
              <a:spLocks noChangeArrowheads="1"/>
            </p:cNvSpPr>
            <p:nvPr/>
          </p:nvSpPr>
          <p:spPr bwMode="auto">
            <a:xfrm>
              <a:off x="125777" y="151437"/>
              <a:ext cx="1307517" cy="1101058"/>
            </a:xfrm>
            <a:prstGeom prst="rect">
              <a:avLst/>
            </a:prstGeom>
            <a:noFill/>
            <a:ln w="9525">
              <a:noFill/>
              <a:miter lim="800000"/>
              <a:headEnd/>
              <a:tailEnd/>
            </a:ln>
          </p:spPr>
          <p:txBody>
            <a:bodyPr>
              <a:spAutoFit/>
            </a:bodyPr>
            <a:lstStyle/>
            <a:p>
              <a:pPr algn="ctr">
                <a:lnSpc>
                  <a:spcPct val="150000"/>
                </a:lnSpc>
              </a:pPr>
              <a:r>
                <a:rPr lang="en-US" altLang="zh-CN" sz="3200" dirty="0">
                  <a:solidFill>
                    <a:srgbClr val="314865"/>
                  </a:solidFill>
                  <a:latin typeface="微软雅黑" pitchFamily="34" charset="-122"/>
                  <a:sym typeface="微软雅黑" pitchFamily="34" charset="-122"/>
                </a:rPr>
                <a:t>4</a:t>
              </a:r>
              <a:endParaRPr lang="zh-CN" altLang="en-US" dirty="0">
                <a:solidFill>
                  <a:srgbClr val="314865"/>
                </a:solidFill>
              </a:endParaRPr>
            </a:p>
          </p:txBody>
        </p:sp>
        <p:sp>
          <p:nvSpPr>
            <p:cNvPr id="109" name="Text Box 39"/>
            <p:cNvSpPr>
              <a:spLocks noChangeArrowheads="1"/>
            </p:cNvSpPr>
            <p:nvPr/>
          </p:nvSpPr>
          <p:spPr bwMode="auto">
            <a:xfrm>
              <a:off x="100052" y="1580197"/>
              <a:ext cx="1361749" cy="1027024"/>
            </a:xfrm>
            <a:prstGeom prst="rect">
              <a:avLst/>
            </a:prstGeom>
            <a:noFill/>
            <a:ln w="9525">
              <a:noFill/>
              <a:miter lim="800000"/>
              <a:headEnd/>
              <a:tailEnd/>
            </a:ln>
          </p:spPr>
          <p:txBody>
            <a:bodyPr>
              <a:spAutoFit/>
            </a:bodyPr>
            <a:lstStyle/>
            <a:p>
              <a:pPr algn="ctr">
                <a:lnSpc>
                  <a:spcPct val="150000"/>
                </a:lnSpc>
                <a:buClr>
                  <a:schemeClr val="tx1"/>
                </a:buClr>
              </a:pPr>
              <a:r>
                <a:rPr lang="zh-CN" altLang="en-US" sz="1400" b="1" dirty="0" smtClean="0">
                  <a:solidFill>
                    <a:schemeClr val="bg1"/>
                  </a:solidFill>
                  <a:latin typeface="微软雅黑" pitchFamily="34" charset="-122"/>
                  <a:sym typeface="微软雅黑" pitchFamily="34" charset="-122"/>
                </a:rPr>
                <a:t>工作</a:t>
              </a:r>
              <a:endParaRPr lang="en-US" altLang="zh-CN" sz="1400" b="1" dirty="0" smtClean="0">
                <a:solidFill>
                  <a:schemeClr val="bg1"/>
                </a:solidFill>
                <a:latin typeface="微软雅黑" pitchFamily="34" charset="-122"/>
                <a:sym typeface="微软雅黑" pitchFamily="34" charset="-122"/>
              </a:endParaRPr>
            </a:p>
            <a:p>
              <a:pPr algn="ctr">
                <a:lnSpc>
                  <a:spcPct val="150000"/>
                </a:lnSpc>
                <a:buClr>
                  <a:schemeClr val="tx1"/>
                </a:buClr>
              </a:pPr>
              <a:r>
                <a:rPr lang="zh-CN" altLang="en-US" sz="1400" b="1" dirty="0" smtClean="0">
                  <a:solidFill>
                    <a:schemeClr val="bg1"/>
                  </a:solidFill>
                  <a:latin typeface="微软雅黑" pitchFamily="34" charset="-122"/>
                  <a:sym typeface="微软雅黑" pitchFamily="34" charset="-122"/>
                </a:rPr>
                <a:t>不足之处</a:t>
              </a:r>
              <a:endParaRPr lang="en-US" sz="2400" b="1" dirty="0"/>
            </a:p>
          </p:txBody>
        </p:sp>
      </p:grpSp>
      <p:grpSp>
        <p:nvGrpSpPr>
          <p:cNvPr id="110" name="Group 30"/>
          <p:cNvGrpSpPr>
            <a:grpSpLocks/>
          </p:cNvGrpSpPr>
          <p:nvPr/>
        </p:nvGrpSpPr>
        <p:grpSpPr bwMode="auto">
          <a:xfrm>
            <a:off x="5260964" y="2835920"/>
            <a:ext cx="356791" cy="195157"/>
            <a:chOff x="0" y="0"/>
            <a:chExt cx="522914" cy="285752"/>
          </a:xfrm>
          <a:solidFill>
            <a:schemeClr val="bg1">
              <a:lumMod val="50000"/>
            </a:schemeClr>
          </a:solidFill>
        </p:grpSpPr>
        <p:sp>
          <p:nvSpPr>
            <p:cNvPr id="111" name="燕尾形 285"/>
            <p:cNvSpPr>
              <a:spLocks noChangeArrowheads="1"/>
            </p:cNvSpPr>
            <p:nvPr/>
          </p:nvSpPr>
          <p:spPr bwMode="auto">
            <a:xfrm>
              <a:off x="0" y="0"/>
              <a:ext cx="285752" cy="285752"/>
            </a:xfrm>
            <a:prstGeom prst="chevron">
              <a:avLst>
                <a:gd name="adj" fmla="val 50000"/>
              </a:avLst>
            </a:prstGeom>
            <a:grpFill/>
            <a:ln w="9525">
              <a:noFill/>
              <a:miter lim="800000"/>
              <a:headEnd/>
              <a:tailEnd/>
            </a:ln>
          </p:spPr>
          <p:txBody>
            <a:bodyPr anchor="ctr"/>
            <a:lstStyle/>
            <a:p>
              <a:pPr algn="ctr"/>
              <a:endParaRPr lang="zh-CN" altLang="zh-CN">
                <a:latin typeface="宋体" pitchFamily="2" charset="-122"/>
                <a:sym typeface="宋体" pitchFamily="2" charset="-122"/>
              </a:endParaRPr>
            </a:p>
          </p:txBody>
        </p:sp>
        <p:sp>
          <p:nvSpPr>
            <p:cNvPr id="113" name="燕尾形 286"/>
            <p:cNvSpPr>
              <a:spLocks noChangeArrowheads="1"/>
            </p:cNvSpPr>
            <p:nvPr/>
          </p:nvSpPr>
          <p:spPr bwMode="auto">
            <a:xfrm>
              <a:off x="237162" y="0"/>
              <a:ext cx="285752" cy="285752"/>
            </a:xfrm>
            <a:prstGeom prst="chevron">
              <a:avLst>
                <a:gd name="adj" fmla="val 50000"/>
              </a:avLst>
            </a:prstGeom>
            <a:grpFill/>
            <a:ln w="9525">
              <a:noFill/>
              <a:miter lim="800000"/>
              <a:headEnd/>
              <a:tailEnd/>
            </a:ln>
          </p:spPr>
          <p:txBody>
            <a:bodyPr anchor="ctr"/>
            <a:lstStyle/>
            <a:p>
              <a:pPr algn="ctr"/>
              <a:endParaRPr lang="zh-CN" altLang="zh-CN">
                <a:latin typeface="宋体" pitchFamily="2" charset="-122"/>
                <a:sym typeface="宋体" pitchFamily="2" charset="-122"/>
              </a:endParaRPr>
            </a:p>
          </p:txBody>
        </p:sp>
      </p:grpSp>
      <p:grpSp>
        <p:nvGrpSpPr>
          <p:cNvPr id="114" name="Group 33"/>
          <p:cNvGrpSpPr>
            <a:grpSpLocks/>
          </p:cNvGrpSpPr>
          <p:nvPr/>
        </p:nvGrpSpPr>
        <p:grpSpPr bwMode="auto">
          <a:xfrm>
            <a:off x="3558175" y="2835920"/>
            <a:ext cx="356791" cy="195157"/>
            <a:chOff x="0" y="0"/>
            <a:chExt cx="522914" cy="285752"/>
          </a:xfrm>
          <a:solidFill>
            <a:schemeClr val="bg1">
              <a:lumMod val="50000"/>
            </a:schemeClr>
          </a:solidFill>
        </p:grpSpPr>
        <p:sp>
          <p:nvSpPr>
            <p:cNvPr id="115" name="燕尾形 288"/>
            <p:cNvSpPr>
              <a:spLocks noChangeArrowheads="1"/>
            </p:cNvSpPr>
            <p:nvPr/>
          </p:nvSpPr>
          <p:spPr bwMode="auto">
            <a:xfrm>
              <a:off x="0" y="0"/>
              <a:ext cx="285752" cy="285752"/>
            </a:xfrm>
            <a:prstGeom prst="chevron">
              <a:avLst>
                <a:gd name="adj" fmla="val 50000"/>
              </a:avLst>
            </a:prstGeom>
            <a:grpFill/>
            <a:ln w="9525">
              <a:noFill/>
              <a:miter lim="800000"/>
              <a:headEnd/>
              <a:tailEnd/>
            </a:ln>
          </p:spPr>
          <p:txBody>
            <a:bodyPr anchor="ctr"/>
            <a:lstStyle/>
            <a:p>
              <a:pPr algn="ctr"/>
              <a:endParaRPr lang="zh-CN" altLang="zh-CN">
                <a:latin typeface="宋体" pitchFamily="2" charset="-122"/>
                <a:sym typeface="宋体" pitchFamily="2" charset="-122"/>
              </a:endParaRPr>
            </a:p>
          </p:txBody>
        </p:sp>
        <p:sp>
          <p:nvSpPr>
            <p:cNvPr id="116" name="燕尾形 289"/>
            <p:cNvSpPr>
              <a:spLocks noChangeArrowheads="1"/>
            </p:cNvSpPr>
            <p:nvPr/>
          </p:nvSpPr>
          <p:spPr bwMode="auto">
            <a:xfrm>
              <a:off x="237162" y="0"/>
              <a:ext cx="285752" cy="285752"/>
            </a:xfrm>
            <a:prstGeom prst="chevron">
              <a:avLst>
                <a:gd name="adj" fmla="val 50000"/>
              </a:avLst>
            </a:prstGeom>
            <a:grpFill/>
            <a:ln w="9525">
              <a:noFill/>
              <a:miter lim="800000"/>
              <a:headEnd/>
              <a:tailEnd/>
            </a:ln>
          </p:spPr>
          <p:txBody>
            <a:bodyPr anchor="ctr"/>
            <a:lstStyle/>
            <a:p>
              <a:pPr algn="ctr"/>
              <a:endParaRPr lang="zh-CN" altLang="zh-CN">
                <a:latin typeface="宋体" pitchFamily="2" charset="-122"/>
                <a:sym typeface="宋体" pitchFamily="2" charset="-122"/>
              </a:endParaRPr>
            </a:p>
          </p:txBody>
        </p:sp>
      </p:grpSp>
      <p:grpSp>
        <p:nvGrpSpPr>
          <p:cNvPr id="190" name="Group 24"/>
          <p:cNvGrpSpPr>
            <a:grpSpLocks/>
          </p:cNvGrpSpPr>
          <p:nvPr/>
        </p:nvGrpSpPr>
        <p:grpSpPr bwMode="auto">
          <a:xfrm>
            <a:off x="7485655" y="1851671"/>
            <a:ext cx="1039241" cy="2016224"/>
            <a:chOff x="0" y="0"/>
            <a:chExt cx="1521423" cy="2950591"/>
          </a:xfrm>
        </p:grpSpPr>
        <p:sp>
          <p:nvSpPr>
            <p:cNvPr id="191" name="圆角矩形 279"/>
            <p:cNvSpPr>
              <a:spLocks noChangeArrowheads="1"/>
            </p:cNvSpPr>
            <p:nvPr/>
          </p:nvSpPr>
          <p:spPr bwMode="auto">
            <a:xfrm rot="5400000">
              <a:off x="-714584" y="714584"/>
              <a:ext cx="2950591" cy="1521423"/>
            </a:xfrm>
            <a:prstGeom prst="roundRect">
              <a:avLst>
                <a:gd name="adj" fmla="val 50000"/>
              </a:avLst>
            </a:prstGeom>
            <a:gradFill flip="none" rotWithShape="1">
              <a:gsLst>
                <a:gs pos="0">
                  <a:srgbClr val="B818A1">
                    <a:shade val="30000"/>
                    <a:satMod val="115000"/>
                  </a:srgbClr>
                </a:gs>
                <a:gs pos="50000">
                  <a:srgbClr val="B818A1">
                    <a:shade val="67500"/>
                    <a:satMod val="115000"/>
                  </a:srgbClr>
                </a:gs>
                <a:gs pos="100000">
                  <a:srgbClr val="B818A1">
                    <a:shade val="100000"/>
                    <a:satMod val="115000"/>
                  </a:srgbClr>
                </a:gs>
              </a:gsLst>
              <a:lin ang="18900000" scaled="1"/>
              <a:tileRect/>
            </a:gradFill>
            <a:ln w="34925">
              <a:solidFill>
                <a:srgbClr val="FFFFFF"/>
              </a:solidFill>
              <a:round/>
              <a:headEnd/>
              <a:tailEnd/>
            </a:ln>
          </p:spPr>
          <p:txBody>
            <a:bodyPr anchor="ctr"/>
            <a:lstStyle/>
            <a:p>
              <a:pPr algn="ctr"/>
              <a:endParaRPr lang="zh-CN" altLang="zh-CN" sz="1600">
                <a:solidFill>
                  <a:srgbClr val="FFFFFF"/>
                </a:solidFill>
                <a:latin typeface="宋体" pitchFamily="2" charset="-122"/>
                <a:sym typeface="宋体" pitchFamily="2" charset="-122"/>
              </a:endParaRPr>
            </a:p>
          </p:txBody>
        </p:sp>
        <p:sp>
          <p:nvSpPr>
            <p:cNvPr id="192" name="椭圆 280"/>
            <p:cNvSpPr>
              <a:spLocks noChangeArrowheads="1"/>
            </p:cNvSpPr>
            <p:nvPr/>
          </p:nvSpPr>
          <p:spPr bwMode="auto">
            <a:xfrm>
              <a:off x="152670" y="176755"/>
              <a:ext cx="1189128" cy="1189128"/>
            </a:xfrm>
            <a:prstGeom prst="ellipse">
              <a:avLst/>
            </a:prstGeom>
            <a:solidFill>
              <a:schemeClr val="bg1"/>
            </a:solidFill>
            <a:ln w="25400">
              <a:solidFill>
                <a:srgbClr val="E2E9E9"/>
              </a:solidFill>
              <a:round/>
              <a:headEnd/>
              <a:tailEnd/>
            </a:ln>
          </p:spPr>
          <p:txBody>
            <a:bodyPr anchor="ctr"/>
            <a:lstStyle/>
            <a:p>
              <a:pPr algn="ctr"/>
              <a:endParaRPr lang="zh-CN" altLang="zh-CN">
                <a:solidFill>
                  <a:srgbClr val="FFFFFF"/>
                </a:solidFill>
                <a:latin typeface="宋体" pitchFamily="2" charset="-122"/>
                <a:sym typeface="宋体" pitchFamily="2" charset="-122"/>
              </a:endParaRPr>
            </a:p>
          </p:txBody>
        </p:sp>
        <p:sp>
          <p:nvSpPr>
            <p:cNvPr id="193" name="Text Box 39"/>
            <p:cNvSpPr>
              <a:spLocks noChangeArrowheads="1"/>
            </p:cNvSpPr>
            <p:nvPr/>
          </p:nvSpPr>
          <p:spPr bwMode="auto">
            <a:xfrm>
              <a:off x="125777" y="151437"/>
              <a:ext cx="1307517" cy="1101058"/>
            </a:xfrm>
            <a:prstGeom prst="rect">
              <a:avLst/>
            </a:prstGeom>
            <a:noFill/>
            <a:ln w="9525">
              <a:noFill/>
              <a:miter lim="800000"/>
              <a:headEnd/>
              <a:tailEnd/>
            </a:ln>
          </p:spPr>
          <p:txBody>
            <a:bodyPr>
              <a:spAutoFit/>
            </a:bodyPr>
            <a:lstStyle/>
            <a:p>
              <a:pPr algn="ctr">
                <a:lnSpc>
                  <a:spcPct val="150000"/>
                </a:lnSpc>
              </a:pPr>
              <a:r>
                <a:rPr lang="en-US" altLang="zh-CN" sz="3200" dirty="0" smtClean="0">
                  <a:solidFill>
                    <a:srgbClr val="314865"/>
                  </a:solidFill>
                  <a:latin typeface="微软雅黑" pitchFamily="34" charset="-122"/>
                  <a:sym typeface="微软雅黑" pitchFamily="34" charset="-122"/>
                </a:rPr>
                <a:t>5</a:t>
              </a:r>
              <a:endParaRPr lang="zh-CN" altLang="en-US" dirty="0">
                <a:solidFill>
                  <a:srgbClr val="314865"/>
                </a:solidFill>
              </a:endParaRPr>
            </a:p>
          </p:txBody>
        </p:sp>
        <p:sp>
          <p:nvSpPr>
            <p:cNvPr id="194" name="Text Box 39"/>
            <p:cNvSpPr>
              <a:spLocks noChangeArrowheads="1"/>
            </p:cNvSpPr>
            <p:nvPr/>
          </p:nvSpPr>
          <p:spPr bwMode="auto">
            <a:xfrm>
              <a:off x="100052" y="1580197"/>
              <a:ext cx="1361749" cy="1027024"/>
            </a:xfrm>
            <a:prstGeom prst="rect">
              <a:avLst/>
            </a:prstGeom>
            <a:noFill/>
            <a:ln w="9525">
              <a:noFill/>
              <a:miter lim="800000"/>
              <a:headEnd/>
              <a:tailEnd/>
            </a:ln>
          </p:spPr>
          <p:txBody>
            <a:bodyPr>
              <a:spAutoFit/>
            </a:bodyPr>
            <a:lstStyle/>
            <a:p>
              <a:pPr algn="ctr">
                <a:lnSpc>
                  <a:spcPct val="150000"/>
                </a:lnSpc>
                <a:buClr>
                  <a:schemeClr val="tx1"/>
                </a:buClr>
              </a:pPr>
              <a:r>
                <a:rPr lang="zh-CN" altLang="en-US" sz="1400" b="1" dirty="0" smtClean="0">
                  <a:solidFill>
                    <a:schemeClr val="bg1"/>
                  </a:solidFill>
                  <a:latin typeface="微软雅黑" pitchFamily="34" charset="-122"/>
                  <a:sym typeface="微软雅黑" pitchFamily="34" charset="-122"/>
                </a:rPr>
                <a:t>明年</a:t>
              </a:r>
              <a:endParaRPr lang="en-US" altLang="zh-CN" sz="1400" b="1" dirty="0" smtClean="0">
                <a:solidFill>
                  <a:schemeClr val="bg1"/>
                </a:solidFill>
                <a:latin typeface="微软雅黑" pitchFamily="34" charset="-122"/>
                <a:sym typeface="微软雅黑" pitchFamily="34" charset="-122"/>
              </a:endParaRPr>
            </a:p>
            <a:p>
              <a:pPr algn="ctr">
                <a:lnSpc>
                  <a:spcPct val="150000"/>
                </a:lnSpc>
                <a:buClr>
                  <a:schemeClr val="tx1"/>
                </a:buClr>
              </a:pPr>
              <a:r>
                <a:rPr lang="zh-CN" altLang="en-US" sz="1400" b="1" dirty="0" smtClean="0">
                  <a:solidFill>
                    <a:schemeClr val="bg1"/>
                  </a:solidFill>
                  <a:latin typeface="微软雅黑" pitchFamily="34" charset="-122"/>
                  <a:sym typeface="微软雅黑" pitchFamily="34" charset="-122"/>
                </a:rPr>
                <a:t>工作计划</a:t>
              </a:r>
              <a:endParaRPr lang="en-US" sz="2400" b="1" dirty="0"/>
            </a:p>
          </p:txBody>
        </p:sp>
      </p:grpSp>
      <p:grpSp>
        <p:nvGrpSpPr>
          <p:cNvPr id="195" name="Group 30"/>
          <p:cNvGrpSpPr>
            <a:grpSpLocks/>
          </p:cNvGrpSpPr>
          <p:nvPr/>
        </p:nvGrpSpPr>
        <p:grpSpPr bwMode="auto">
          <a:xfrm>
            <a:off x="6950483" y="2835921"/>
            <a:ext cx="356791" cy="195157"/>
            <a:chOff x="0" y="0"/>
            <a:chExt cx="522914" cy="285752"/>
          </a:xfrm>
          <a:solidFill>
            <a:schemeClr val="bg1">
              <a:lumMod val="50000"/>
            </a:schemeClr>
          </a:solidFill>
        </p:grpSpPr>
        <p:sp>
          <p:nvSpPr>
            <p:cNvPr id="196" name="燕尾形 285"/>
            <p:cNvSpPr>
              <a:spLocks noChangeArrowheads="1"/>
            </p:cNvSpPr>
            <p:nvPr/>
          </p:nvSpPr>
          <p:spPr bwMode="auto">
            <a:xfrm>
              <a:off x="0" y="0"/>
              <a:ext cx="285752" cy="285752"/>
            </a:xfrm>
            <a:prstGeom prst="chevron">
              <a:avLst>
                <a:gd name="adj" fmla="val 50000"/>
              </a:avLst>
            </a:prstGeom>
            <a:grpFill/>
            <a:ln w="9525">
              <a:noFill/>
              <a:miter lim="800000"/>
              <a:headEnd/>
              <a:tailEnd/>
            </a:ln>
          </p:spPr>
          <p:txBody>
            <a:bodyPr anchor="ctr"/>
            <a:lstStyle/>
            <a:p>
              <a:pPr algn="ctr"/>
              <a:endParaRPr lang="zh-CN" altLang="zh-CN">
                <a:latin typeface="宋体" pitchFamily="2" charset="-122"/>
                <a:sym typeface="宋体" pitchFamily="2" charset="-122"/>
              </a:endParaRPr>
            </a:p>
          </p:txBody>
        </p:sp>
        <p:sp>
          <p:nvSpPr>
            <p:cNvPr id="197" name="燕尾形 286"/>
            <p:cNvSpPr>
              <a:spLocks noChangeArrowheads="1"/>
            </p:cNvSpPr>
            <p:nvPr/>
          </p:nvSpPr>
          <p:spPr bwMode="auto">
            <a:xfrm>
              <a:off x="237162" y="0"/>
              <a:ext cx="285752" cy="285752"/>
            </a:xfrm>
            <a:prstGeom prst="chevron">
              <a:avLst>
                <a:gd name="adj" fmla="val 50000"/>
              </a:avLst>
            </a:prstGeom>
            <a:grpFill/>
            <a:ln w="9525">
              <a:noFill/>
              <a:miter lim="800000"/>
              <a:headEnd/>
              <a:tailEnd/>
            </a:ln>
          </p:spPr>
          <p:txBody>
            <a:bodyPr anchor="ctr"/>
            <a:lstStyle/>
            <a:p>
              <a:pPr algn="ctr"/>
              <a:endParaRPr lang="zh-CN" altLang="zh-CN">
                <a:latin typeface="宋体" pitchFamily="2" charset="-122"/>
                <a:sym typeface="宋体" pitchFamily="2" charset="-122"/>
              </a:endParaRPr>
            </a:p>
          </p:txBody>
        </p:sp>
      </p:grpSp>
      <p:sp>
        <p:nvSpPr>
          <p:cNvPr id="7" name="矩形 6"/>
          <p:cNvSpPr/>
          <p:nvPr/>
        </p:nvSpPr>
        <p:spPr>
          <a:xfrm>
            <a:off x="607895" y="5884118"/>
            <a:ext cx="579729" cy="432048"/>
          </a:xfrm>
          <a:prstGeom prst="rect">
            <a:avLst/>
          </a:prstGeom>
          <a:solidFill>
            <a:srgbClr val="D43E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矩形 197"/>
          <p:cNvSpPr/>
          <p:nvPr/>
        </p:nvSpPr>
        <p:spPr>
          <a:xfrm>
            <a:off x="1382318" y="5868652"/>
            <a:ext cx="579729" cy="432048"/>
          </a:xfrm>
          <a:prstGeom prst="rect">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矩形 198"/>
          <p:cNvSpPr/>
          <p:nvPr/>
        </p:nvSpPr>
        <p:spPr>
          <a:xfrm>
            <a:off x="2031945" y="5860257"/>
            <a:ext cx="579729" cy="432048"/>
          </a:xfrm>
          <a:prstGeom prst="rect">
            <a:avLst/>
          </a:prstGeom>
          <a:solidFill>
            <a:srgbClr val="00A1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矩形 199"/>
          <p:cNvSpPr/>
          <p:nvPr/>
        </p:nvSpPr>
        <p:spPr>
          <a:xfrm>
            <a:off x="2681572" y="5860257"/>
            <a:ext cx="579729" cy="432048"/>
          </a:xfrm>
          <a:prstGeom prst="rect">
            <a:avLst/>
          </a:prstGeom>
          <a:solidFill>
            <a:srgbClr val="F1B6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矩形 200"/>
          <p:cNvSpPr/>
          <p:nvPr/>
        </p:nvSpPr>
        <p:spPr>
          <a:xfrm>
            <a:off x="3318135" y="5860257"/>
            <a:ext cx="579729" cy="432048"/>
          </a:xfrm>
          <a:prstGeom prst="rect">
            <a:avLst/>
          </a:prstGeom>
          <a:solidFill>
            <a:srgbClr val="B818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3265697922"/>
      </p:ext>
    </p:extLst>
  </p:cSld>
  <p:clrMapOvr>
    <a:masterClrMapping/>
  </p:clrMapOvr>
  <p:transition spd="slow" advClick="0" advTm="7517">
    <p:fade/>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fill="hold"/>
                                            <p:tgtEl>
                                              <p:spTgt spid="66"/>
                                            </p:tgtEl>
                                            <p:attrNameLst>
                                              <p:attrName>ppt_x</p:attrName>
                                            </p:attrNameLst>
                                          </p:cBhvr>
                                          <p:tavLst>
                                            <p:tav tm="0">
                                              <p:val>
                                                <p:strVal val="0-#ppt_w/2"/>
                                              </p:val>
                                            </p:tav>
                                            <p:tav tm="100000">
                                              <p:val>
                                                <p:strVal val="#ppt_x"/>
                                              </p:val>
                                            </p:tav>
                                          </p:tavLst>
                                        </p:anim>
                                        <p:anim calcmode="lin" valueType="num">
                                          <p:cBhvr additive="base">
                                            <p:cTn id="8" dur="500" fill="hold"/>
                                            <p:tgtEl>
                                              <p:spTgt spid="6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500" fill="hold"/>
                                            <p:tgtEl>
                                              <p:spTgt spid="80"/>
                                            </p:tgtEl>
                                            <p:attrNameLst>
                                              <p:attrName>ppt_x</p:attrName>
                                            </p:attrNameLst>
                                          </p:cBhvr>
                                          <p:tavLst>
                                            <p:tav tm="0">
                                              <p:val>
                                                <p:strVal val="1+#ppt_w/2"/>
                                              </p:val>
                                            </p:tav>
                                            <p:tav tm="100000">
                                              <p:val>
                                                <p:strVal val="#ppt_x"/>
                                              </p:val>
                                            </p:tav>
                                          </p:tavLst>
                                        </p:anim>
                                        <p:anim calcmode="lin" valueType="num">
                                          <p:cBhvr additive="base">
                                            <p:cTn id="12" dur="500" fill="hold"/>
                                            <p:tgtEl>
                                              <p:spTgt spid="8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52000">
                                      <p:stCondLst>
                                        <p:cond delay="0"/>
                                      </p:stCondLst>
                                      <p:childTnLst>
                                        <p:set>
                                          <p:cBhvr>
                                            <p:cTn id="15" dur="1" fill="hold">
                                              <p:stCondLst>
                                                <p:cond delay="0"/>
                                              </p:stCondLst>
                                            </p:cTn>
                                            <p:tgtEl>
                                              <p:spTgt spid="81"/>
                                            </p:tgtEl>
                                            <p:attrNameLst>
                                              <p:attrName>style.visibility</p:attrName>
                                            </p:attrNameLst>
                                          </p:cBhvr>
                                          <p:to>
                                            <p:strVal val="visible"/>
                                          </p:to>
                                        </p:set>
                                        <p:anim calcmode="lin" valueType="num" p14:bounceEnd="52000">
                                          <p:cBhvr additive="base">
                                            <p:cTn id="16" dur="500" fill="hold"/>
                                            <p:tgtEl>
                                              <p:spTgt spid="81"/>
                                            </p:tgtEl>
                                            <p:attrNameLst>
                                              <p:attrName>ppt_x</p:attrName>
                                            </p:attrNameLst>
                                          </p:cBhvr>
                                          <p:tavLst>
                                            <p:tav tm="0">
                                              <p:val>
                                                <p:strVal val="#ppt_x"/>
                                              </p:val>
                                            </p:tav>
                                            <p:tav tm="100000">
                                              <p:val>
                                                <p:strVal val="#ppt_x"/>
                                              </p:val>
                                            </p:tav>
                                          </p:tavLst>
                                        </p:anim>
                                        <p:anim calcmode="lin" valueType="num" p14:bounceEnd="52000">
                                          <p:cBhvr additive="base">
                                            <p:cTn id="17" dur="500" fill="hold"/>
                                            <p:tgtEl>
                                              <p:spTgt spid="8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12" presetClass="entr" presetSubtype="8" fill="hold" nodeType="afterEffect">
                                      <p:stCondLst>
                                        <p:cond delay="0"/>
                                      </p:stCondLst>
                                      <p:childTnLst>
                                        <p:set>
                                          <p:cBhvr>
                                            <p:cTn id="20" dur="1" fill="hold">
                                              <p:stCondLst>
                                                <p:cond delay="0"/>
                                              </p:stCondLst>
                                            </p:cTn>
                                            <p:tgtEl>
                                              <p:spTgt spid="82"/>
                                            </p:tgtEl>
                                            <p:attrNameLst>
                                              <p:attrName>style.visibility</p:attrName>
                                            </p:attrNameLst>
                                          </p:cBhvr>
                                          <p:to>
                                            <p:strVal val="visible"/>
                                          </p:to>
                                        </p:set>
                                        <p:animEffect transition="in" filter="slide(fromLeft)">
                                          <p:cBhvr>
                                            <p:cTn id="21" dur="500"/>
                                            <p:tgtEl>
                                              <p:spTgt spid="82"/>
                                            </p:tgtEl>
                                          </p:cBhvr>
                                        </p:animEffect>
                                      </p:childTnLst>
                                    </p:cTn>
                                  </p:par>
                                </p:childTnLst>
                              </p:cTn>
                            </p:par>
                            <p:par>
                              <p:cTn id="22" fill="hold">
                                <p:stCondLst>
                                  <p:cond delay="1500"/>
                                </p:stCondLst>
                                <p:childTnLst>
                                  <p:par>
                                    <p:cTn id="23" presetID="12" presetClass="entr" presetSubtype="8" fill="hold" nodeType="afterEffect">
                                      <p:stCondLst>
                                        <p:cond delay="0"/>
                                      </p:stCondLst>
                                      <p:childTnLst>
                                        <p:set>
                                          <p:cBhvr>
                                            <p:cTn id="24" dur="1" fill="hold">
                                              <p:stCondLst>
                                                <p:cond delay="0"/>
                                              </p:stCondLst>
                                            </p:cTn>
                                            <p:tgtEl>
                                              <p:spTgt spid="97"/>
                                            </p:tgtEl>
                                            <p:attrNameLst>
                                              <p:attrName>style.visibility</p:attrName>
                                            </p:attrNameLst>
                                          </p:cBhvr>
                                          <p:to>
                                            <p:strVal val="visible"/>
                                          </p:to>
                                        </p:set>
                                        <p:animEffect transition="in" filter="slide(fromLeft)">
                                          <p:cBhvr>
                                            <p:cTn id="25" dur="500"/>
                                            <p:tgtEl>
                                              <p:spTgt spid="97"/>
                                            </p:tgtEl>
                                          </p:cBhvr>
                                        </p:animEffect>
                                      </p:childTnLst>
                                    </p:cTn>
                                  </p:par>
                                </p:childTnLst>
                              </p:cTn>
                            </p:par>
                            <p:par>
                              <p:cTn id="26" fill="hold">
                                <p:stCondLst>
                                  <p:cond delay="2000"/>
                                </p:stCondLst>
                                <p:childTnLst>
                                  <p:par>
                                    <p:cTn id="27" presetID="12" presetClass="entr" presetSubtype="8" fill="hold" nodeType="afterEffect">
                                      <p:stCondLst>
                                        <p:cond delay="0"/>
                                      </p:stCondLst>
                                      <p:childTnLst>
                                        <p:set>
                                          <p:cBhvr>
                                            <p:cTn id="28" dur="1" fill="hold">
                                              <p:stCondLst>
                                                <p:cond delay="0"/>
                                              </p:stCondLst>
                                            </p:cTn>
                                            <p:tgtEl>
                                              <p:spTgt spid="87"/>
                                            </p:tgtEl>
                                            <p:attrNameLst>
                                              <p:attrName>style.visibility</p:attrName>
                                            </p:attrNameLst>
                                          </p:cBhvr>
                                          <p:to>
                                            <p:strVal val="visible"/>
                                          </p:to>
                                        </p:set>
                                        <p:animEffect transition="in" filter="slide(fromLeft)">
                                          <p:cBhvr>
                                            <p:cTn id="29" dur="1000"/>
                                            <p:tgtEl>
                                              <p:spTgt spid="87"/>
                                            </p:tgtEl>
                                          </p:cBhvr>
                                        </p:animEffect>
                                      </p:childTnLst>
                                    </p:cTn>
                                  </p:par>
                                </p:childTnLst>
                              </p:cTn>
                            </p:par>
                            <p:par>
                              <p:cTn id="30" fill="hold">
                                <p:stCondLst>
                                  <p:cond delay="3000"/>
                                </p:stCondLst>
                                <p:childTnLst>
                                  <p:par>
                                    <p:cTn id="31" presetID="12" presetClass="entr" presetSubtype="8"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slide(fromLeft)">
                                          <p:cBhvr>
                                            <p:cTn id="33" dur="500"/>
                                            <p:tgtEl>
                                              <p:spTgt spid="114"/>
                                            </p:tgtEl>
                                          </p:cBhvr>
                                        </p:animEffect>
                                      </p:childTnLst>
                                    </p:cTn>
                                  </p:par>
                                </p:childTnLst>
                              </p:cTn>
                            </p:par>
                            <p:par>
                              <p:cTn id="34" fill="hold">
                                <p:stCondLst>
                                  <p:cond delay="3500"/>
                                </p:stCondLst>
                                <p:childTnLst>
                                  <p:par>
                                    <p:cTn id="35" presetID="12" presetClass="entr" presetSubtype="8" fill="hold" nodeType="afterEffect">
                                      <p:stCondLst>
                                        <p:cond delay="0"/>
                                      </p:stCondLst>
                                      <p:childTnLst>
                                        <p:set>
                                          <p:cBhvr>
                                            <p:cTn id="36" dur="1" fill="hold">
                                              <p:stCondLst>
                                                <p:cond delay="0"/>
                                              </p:stCondLst>
                                            </p:cTn>
                                            <p:tgtEl>
                                              <p:spTgt spid="100"/>
                                            </p:tgtEl>
                                            <p:attrNameLst>
                                              <p:attrName>style.visibility</p:attrName>
                                            </p:attrNameLst>
                                          </p:cBhvr>
                                          <p:to>
                                            <p:strVal val="visible"/>
                                          </p:to>
                                        </p:set>
                                        <p:animEffect transition="in" filter="slide(fromLeft)">
                                          <p:cBhvr>
                                            <p:cTn id="37" dur="1000"/>
                                            <p:tgtEl>
                                              <p:spTgt spid="100"/>
                                            </p:tgtEl>
                                          </p:cBhvr>
                                        </p:animEffect>
                                      </p:childTnLst>
                                    </p:cTn>
                                  </p:par>
                                </p:childTnLst>
                              </p:cTn>
                            </p:par>
                            <p:par>
                              <p:cTn id="38" fill="hold">
                                <p:stCondLst>
                                  <p:cond delay="4500"/>
                                </p:stCondLst>
                                <p:childTnLst>
                                  <p:par>
                                    <p:cTn id="39" presetID="12" presetClass="entr" presetSubtype="8" fill="hold" nodeType="afterEffect">
                                      <p:stCondLst>
                                        <p:cond delay="0"/>
                                      </p:stCondLst>
                                      <p:childTnLst>
                                        <p:set>
                                          <p:cBhvr>
                                            <p:cTn id="40" dur="1" fill="hold">
                                              <p:stCondLst>
                                                <p:cond delay="0"/>
                                              </p:stCondLst>
                                            </p:cTn>
                                            <p:tgtEl>
                                              <p:spTgt spid="110"/>
                                            </p:tgtEl>
                                            <p:attrNameLst>
                                              <p:attrName>style.visibility</p:attrName>
                                            </p:attrNameLst>
                                          </p:cBhvr>
                                          <p:to>
                                            <p:strVal val="visible"/>
                                          </p:to>
                                        </p:set>
                                        <p:animEffect transition="in" filter="slide(fromLeft)">
                                          <p:cBhvr>
                                            <p:cTn id="41" dur="500"/>
                                            <p:tgtEl>
                                              <p:spTgt spid="110"/>
                                            </p:tgtEl>
                                          </p:cBhvr>
                                        </p:animEffect>
                                      </p:childTnLst>
                                    </p:cTn>
                                  </p:par>
                                </p:childTnLst>
                              </p:cTn>
                            </p:par>
                            <p:par>
                              <p:cTn id="42" fill="hold">
                                <p:stCondLst>
                                  <p:cond delay="5000"/>
                                </p:stCondLst>
                                <p:childTnLst>
                                  <p:par>
                                    <p:cTn id="43" presetID="12" presetClass="entr" presetSubtype="8" fill="hold" nodeType="afterEffect">
                                      <p:stCondLst>
                                        <p:cond delay="0"/>
                                      </p:stCondLst>
                                      <p:childTnLst>
                                        <p:set>
                                          <p:cBhvr>
                                            <p:cTn id="44" dur="1" fill="hold">
                                              <p:stCondLst>
                                                <p:cond delay="0"/>
                                              </p:stCondLst>
                                            </p:cTn>
                                            <p:tgtEl>
                                              <p:spTgt spid="105"/>
                                            </p:tgtEl>
                                            <p:attrNameLst>
                                              <p:attrName>style.visibility</p:attrName>
                                            </p:attrNameLst>
                                          </p:cBhvr>
                                          <p:to>
                                            <p:strVal val="visible"/>
                                          </p:to>
                                        </p:set>
                                        <p:animEffect transition="in" filter="slide(fromLeft)">
                                          <p:cBhvr>
                                            <p:cTn id="45" dur="1000"/>
                                            <p:tgtEl>
                                              <p:spTgt spid="105"/>
                                            </p:tgtEl>
                                          </p:cBhvr>
                                        </p:animEffect>
                                      </p:childTnLst>
                                    </p:cTn>
                                  </p:par>
                                </p:childTnLst>
                              </p:cTn>
                            </p:par>
                            <p:par>
                              <p:cTn id="46" fill="hold">
                                <p:stCondLst>
                                  <p:cond delay="6000"/>
                                </p:stCondLst>
                                <p:childTnLst>
                                  <p:par>
                                    <p:cTn id="47" presetID="12" presetClass="entr" presetSubtype="8" fill="hold" nodeType="afterEffect">
                                      <p:stCondLst>
                                        <p:cond delay="0"/>
                                      </p:stCondLst>
                                      <p:childTnLst>
                                        <p:set>
                                          <p:cBhvr>
                                            <p:cTn id="48" dur="1" fill="hold">
                                              <p:stCondLst>
                                                <p:cond delay="0"/>
                                              </p:stCondLst>
                                            </p:cTn>
                                            <p:tgtEl>
                                              <p:spTgt spid="195"/>
                                            </p:tgtEl>
                                            <p:attrNameLst>
                                              <p:attrName>style.visibility</p:attrName>
                                            </p:attrNameLst>
                                          </p:cBhvr>
                                          <p:to>
                                            <p:strVal val="visible"/>
                                          </p:to>
                                        </p:set>
                                        <p:animEffect transition="in" filter="slide(fromLeft)">
                                          <p:cBhvr>
                                            <p:cTn id="49" dur="500"/>
                                            <p:tgtEl>
                                              <p:spTgt spid="195"/>
                                            </p:tgtEl>
                                          </p:cBhvr>
                                        </p:animEffect>
                                      </p:childTnLst>
                                    </p:cTn>
                                  </p:par>
                                </p:childTnLst>
                              </p:cTn>
                            </p:par>
                            <p:par>
                              <p:cTn id="50" fill="hold">
                                <p:stCondLst>
                                  <p:cond delay="6500"/>
                                </p:stCondLst>
                                <p:childTnLst>
                                  <p:par>
                                    <p:cTn id="51" presetID="12" presetClass="entr" presetSubtype="8" fill="hold" nodeType="afterEffect">
                                      <p:stCondLst>
                                        <p:cond delay="0"/>
                                      </p:stCondLst>
                                      <p:childTnLst>
                                        <p:set>
                                          <p:cBhvr>
                                            <p:cTn id="52" dur="1" fill="hold">
                                              <p:stCondLst>
                                                <p:cond delay="0"/>
                                              </p:stCondLst>
                                            </p:cTn>
                                            <p:tgtEl>
                                              <p:spTgt spid="190"/>
                                            </p:tgtEl>
                                            <p:attrNameLst>
                                              <p:attrName>style.visibility</p:attrName>
                                            </p:attrNameLst>
                                          </p:cBhvr>
                                          <p:to>
                                            <p:strVal val="visible"/>
                                          </p:to>
                                        </p:set>
                                        <p:animEffect transition="in" filter="slide(fromLeft)">
                                          <p:cBhvr>
                                            <p:cTn id="53" dur="10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fill="hold"/>
                                            <p:tgtEl>
                                              <p:spTgt spid="66"/>
                                            </p:tgtEl>
                                            <p:attrNameLst>
                                              <p:attrName>ppt_x</p:attrName>
                                            </p:attrNameLst>
                                          </p:cBhvr>
                                          <p:tavLst>
                                            <p:tav tm="0">
                                              <p:val>
                                                <p:strVal val="0-#ppt_w/2"/>
                                              </p:val>
                                            </p:tav>
                                            <p:tav tm="100000">
                                              <p:val>
                                                <p:strVal val="#ppt_x"/>
                                              </p:val>
                                            </p:tav>
                                          </p:tavLst>
                                        </p:anim>
                                        <p:anim calcmode="lin" valueType="num">
                                          <p:cBhvr additive="base">
                                            <p:cTn id="8" dur="500" fill="hold"/>
                                            <p:tgtEl>
                                              <p:spTgt spid="6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500" fill="hold"/>
                                            <p:tgtEl>
                                              <p:spTgt spid="80"/>
                                            </p:tgtEl>
                                            <p:attrNameLst>
                                              <p:attrName>ppt_x</p:attrName>
                                            </p:attrNameLst>
                                          </p:cBhvr>
                                          <p:tavLst>
                                            <p:tav tm="0">
                                              <p:val>
                                                <p:strVal val="1+#ppt_w/2"/>
                                              </p:val>
                                            </p:tav>
                                            <p:tav tm="100000">
                                              <p:val>
                                                <p:strVal val="#ppt_x"/>
                                              </p:val>
                                            </p:tav>
                                          </p:tavLst>
                                        </p:anim>
                                        <p:anim calcmode="lin" valueType="num">
                                          <p:cBhvr additive="base">
                                            <p:cTn id="12" dur="500" fill="hold"/>
                                            <p:tgtEl>
                                              <p:spTgt spid="8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81"/>
                                            </p:tgtEl>
                                            <p:attrNameLst>
                                              <p:attrName>style.visibility</p:attrName>
                                            </p:attrNameLst>
                                          </p:cBhvr>
                                          <p:to>
                                            <p:strVal val="visible"/>
                                          </p:to>
                                        </p:set>
                                        <p:anim calcmode="lin" valueType="num">
                                          <p:cBhvr additive="base">
                                            <p:cTn id="16" dur="500" fill="hold"/>
                                            <p:tgtEl>
                                              <p:spTgt spid="81"/>
                                            </p:tgtEl>
                                            <p:attrNameLst>
                                              <p:attrName>ppt_x</p:attrName>
                                            </p:attrNameLst>
                                          </p:cBhvr>
                                          <p:tavLst>
                                            <p:tav tm="0">
                                              <p:val>
                                                <p:strVal val="#ppt_x"/>
                                              </p:val>
                                            </p:tav>
                                            <p:tav tm="100000">
                                              <p:val>
                                                <p:strVal val="#ppt_x"/>
                                              </p:val>
                                            </p:tav>
                                          </p:tavLst>
                                        </p:anim>
                                        <p:anim calcmode="lin" valueType="num">
                                          <p:cBhvr additive="base">
                                            <p:cTn id="17" dur="500" fill="hold"/>
                                            <p:tgtEl>
                                              <p:spTgt spid="8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12" presetClass="entr" presetSubtype="8" fill="hold" nodeType="afterEffect">
                                      <p:stCondLst>
                                        <p:cond delay="0"/>
                                      </p:stCondLst>
                                      <p:childTnLst>
                                        <p:set>
                                          <p:cBhvr>
                                            <p:cTn id="20" dur="1" fill="hold">
                                              <p:stCondLst>
                                                <p:cond delay="0"/>
                                              </p:stCondLst>
                                            </p:cTn>
                                            <p:tgtEl>
                                              <p:spTgt spid="82"/>
                                            </p:tgtEl>
                                            <p:attrNameLst>
                                              <p:attrName>style.visibility</p:attrName>
                                            </p:attrNameLst>
                                          </p:cBhvr>
                                          <p:to>
                                            <p:strVal val="visible"/>
                                          </p:to>
                                        </p:set>
                                        <p:animEffect transition="in" filter="slide(fromLeft)">
                                          <p:cBhvr>
                                            <p:cTn id="21" dur="500"/>
                                            <p:tgtEl>
                                              <p:spTgt spid="82"/>
                                            </p:tgtEl>
                                          </p:cBhvr>
                                        </p:animEffect>
                                      </p:childTnLst>
                                    </p:cTn>
                                  </p:par>
                                </p:childTnLst>
                              </p:cTn>
                            </p:par>
                            <p:par>
                              <p:cTn id="22" fill="hold">
                                <p:stCondLst>
                                  <p:cond delay="1500"/>
                                </p:stCondLst>
                                <p:childTnLst>
                                  <p:par>
                                    <p:cTn id="23" presetID="12" presetClass="entr" presetSubtype="8" fill="hold" nodeType="afterEffect">
                                      <p:stCondLst>
                                        <p:cond delay="0"/>
                                      </p:stCondLst>
                                      <p:childTnLst>
                                        <p:set>
                                          <p:cBhvr>
                                            <p:cTn id="24" dur="1" fill="hold">
                                              <p:stCondLst>
                                                <p:cond delay="0"/>
                                              </p:stCondLst>
                                            </p:cTn>
                                            <p:tgtEl>
                                              <p:spTgt spid="97"/>
                                            </p:tgtEl>
                                            <p:attrNameLst>
                                              <p:attrName>style.visibility</p:attrName>
                                            </p:attrNameLst>
                                          </p:cBhvr>
                                          <p:to>
                                            <p:strVal val="visible"/>
                                          </p:to>
                                        </p:set>
                                        <p:animEffect transition="in" filter="slide(fromLeft)">
                                          <p:cBhvr>
                                            <p:cTn id="25" dur="500"/>
                                            <p:tgtEl>
                                              <p:spTgt spid="97"/>
                                            </p:tgtEl>
                                          </p:cBhvr>
                                        </p:animEffect>
                                      </p:childTnLst>
                                    </p:cTn>
                                  </p:par>
                                </p:childTnLst>
                              </p:cTn>
                            </p:par>
                            <p:par>
                              <p:cTn id="26" fill="hold">
                                <p:stCondLst>
                                  <p:cond delay="2000"/>
                                </p:stCondLst>
                                <p:childTnLst>
                                  <p:par>
                                    <p:cTn id="27" presetID="12" presetClass="entr" presetSubtype="8" fill="hold" nodeType="afterEffect">
                                      <p:stCondLst>
                                        <p:cond delay="0"/>
                                      </p:stCondLst>
                                      <p:childTnLst>
                                        <p:set>
                                          <p:cBhvr>
                                            <p:cTn id="28" dur="1" fill="hold">
                                              <p:stCondLst>
                                                <p:cond delay="0"/>
                                              </p:stCondLst>
                                            </p:cTn>
                                            <p:tgtEl>
                                              <p:spTgt spid="87"/>
                                            </p:tgtEl>
                                            <p:attrNameLst>
                                              <p:attrName>style.visibility</p:attrName>
                                            </p:attrNameLst>
                                          </p:cBhvr>
                                          <p:to>
                                            <p:strVal val="visible"/>
                                          </p:to>
                                        </p:set>
                                        <p:animEffect transition="in" filter="slide(fromLeft)">
                                          <p:cBhvr>
                                            <p:cTn id="29" dur="1000"/>
                                            <p:tgtEl>
                                              <p:spTgt spid="87"/>
                                            </p:tgtEl>
                                          </p:cBhvr>
                                        </p:animEffect>
                                      </p:childTnLst>
                                    </p:cTn>
                                  </p:par>
                                </p:childTnLst>
                              </p:cTn>
                            </p:par>
                            <p:par>
                              <p:cTn id="30" fill="hold">
                                <p:stCondLst>
                                  <p:cond delay="3000"/>
                                </p:stCondLst>
                                <p:childTnLst>
                                  <p:par>
                                    <p:cTn id="31" presetID="12" presetClass="entr" presetSubtype="8"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slide(fromLeft)">
                                          <p:cBhvr>
                                            <p:cTn id="33" dur="500"/>
                                            <p:tgtEl>
                                              <p:spTgt spid="114"/>
                                            </p:tgtEl>
                                          </p:cBhvr>
                                        </p:animEffect>
                                      </p:childTnLst>
                                    </p:cTn>
                                  </p:par>
                                </p:childTnLst>
                              </p:cTn>
                            </p:par>
                            <p:par>
                              <p:cTn id="34" fill="hold">
                                <p:stCondLst>
                                  <p:cond delay="3500"/>
                                </p:stCondLst>
                                <p:childTnLst>
                                  <p:par>
                                    <p:cTn id="35" presetID="12" presetClass="entr" presetSubtype="8" fill="hold" nodeType="afterEffect">
                                      <p:stCondLst>
                                        <p:cond delay="0"/>
                                      </p:stCondLst>
                                      <p:childTnLst>
                                        <p:set>
                                          <p:cBhvr>
                                            <p:cTn id="36" dur="1" fill="hold">
                                              <p:stCondLst>
                                                <p:cond delay="0"/>
                                              </p:stCondLst>
                                            </p:cTn>
                                            <p:tgtEl>
                                              <p:spTgt spid="100"/>
                                            </p:tgtEl>
                                            <p:attrNameLst>
                                              <p:attrName>style.visibility</p:attrName>
                                            </p:attrNameLst>
                                          </p:cBhvr>
                                          <p:to>
                                            <p:strVal val="visible"/>
                                          </p:to>
                                        </p:set>
                                        <p:animEffect transition="in" filter="slide(fromLeft)">
                                          <p:cBhvr>
                                            <p:cTn id="37" dur="1000"/>
                                            <p:tgtEl>
                                              <p:spTgt spid="100"/>
                                            </p:tgtEl>
                                          </p:cBhvr>
                                        </p:animEffect>
                                      </p:childTnLst>
                                    </p:cTn>
                                  </p:par>
                                </p:childTnLst>
                              </p:cTn>
                            </p:par>
                            <p:par>
                              <p:cTn id="38" fill="hold">
                                <p:stCondLst>
                                  <p:cond delay="4500"/>
                                </p:stCondLst>
                                <p:childTnLst>
                                  <p:par>
                                    <p:cTn id="39" presetID="12" presetClass="entr" presetSubtype="8" fill="hold" nodeType="afterEffect">
                                      <p:stCondLst>
                                        <p:cond delay="0"/>
                                      </p:stCondLst>
                                      <p:childTnLst>
                                        <p:set>
                                          <p:cBhvr>
                                            <p:cTn id="40" dur="1" fill="hold">
                                              <p:stCondLst>
                                                <p:cond delay="0"/>
                                              </p:stCondLst>
                                            </p:cTn>
                                            <p:tgtEl>
                                              <p:spTgt spid="110"/>
                                            </p:tgtEl>
                                            <p:attrNameLst>
                                              <p:attrName>style.visibility</p:attrName>
                                            </p:attrNameLst>
                                          </p:cBhvr>
                                          <p:to>
                                            <p:strVal val="visible"/>
                                          </p:to>
                                        </p:set>
                                        <p:animEffect transition="in" filter="slide(fromLeft)">
                                          <p:cBhvr>
                                            <p:cTn id="41" dur="500"/>
                                            <p:tgtEl>
                                              <p:spTgt spid="110"/>
                                            </p:tgtEl>
                                          </p:cBhvr>
                                        </p:animEffect>
                                      </p:childTnLst>
                                    </p:cTn>
                                  </p:par>
                                </p:childTnLst>
                              </p:cTn>
                            </p:par>
                            <p:par>
                              <p:cTn id="42" fill="hold">
                                <p:stCondLst>
                                  <p:cond delay="5000"/>
                                </p:stCondLst>
                                <p:childTnLst>
                                  <p:par>
                                    <p:cTn id="43" presetID="12" presetClass="entr" presetSubtype="8" fill="hold" nodeType="afterEffect">
                                      <p:stCondLst>
                                        <p:cond delay="0"/>
                                      </p:stCondLst>
                                      <p:childTnLst>
                                        <p:set>
                                          <p:cBhvr>
                                            <p:cTn id="44" dur="1" fill="hold">
                                              <p:stCondLst>
                                                <p:cond delay="0"/>
                                              </p:stCondLst>
                                            </p:cTn>
                                            <p:tgtEl>
                                              <p:spTgt spid="105"/>
                                            </p:tgtEl>
                                            <p:attrNameLst>
                                              <p:attrName>style.visibility</p:attrName>
                                            </p:attrNameLst>
                                          </p:cBhvr>
                                          <p:to>
                                            <p:strVal val="visible"/>
                                          </p:to>
                                        </p:set>
                                        <p:animEffect transition="in" filter="slide(fromLeft)">
                                          <p:cBhvr>
                                            <p:cTn id="45" dur="1000"/>
                                            <p:tgtEl>
                                              <p:spTgt spid="105"/>
                                            </p:tgtEl>
                                          </p:cBhvr>
                                        </p:animEffect>
                                      </p:childTnLst>
                                    </p:cTn>
                                  </p:par>
                                </p:childTnLst>
                              </p:cTn>
                            </p:par>
                            <p:par>
                              <p:cTn id="46" fill="hold">
                                <p:stCondLst>
                                  <p:cond delay="6000"/>
                                </p:stCondLst>
                                <p:childTnLst>
                                  <p:par>
                                    <p:cTn id="47" presetID="12" presetClass="entr" presetSubtype="8" fill="hold" nodeType="afterEffect">
                                      <p:stCondLst>
                                        <p:cond delay="0"/>
                                      </p:stCondLst>
                                      <p:childTnLst>
                                        <p:set>
                                          <p:cBhvr>
                                            <p:cTn id="48" dur="1" fill="hold">
                                              <p:stCondLst>
                                                <p:cond delay="0"/>
                                              </p:stCondLst>
                                            </p:cTn>
                                            <p:tgtEl>
                                              <p:spTgt spid="195"/>
                                            </p:tgtEl>
                                            <p:attrNameLst>
                                              <p:attrName>style.visibility</p:attrName>
                                            </p:attrNameLst>
                                          </p:cBhvr>
                                          <p:to>
                                            <p:strVal val="visible"/>
                                          </p:to>
                                        </p:set>
                                        <p:animEffect transition="in" filter="slide(fromLeft)">
                                          <p:cBhvr>
                                            <p:cTn id="49" dur="500"/>
                                            <p:tgtEl>
                                              <p:spTgt spid="195"/>
                                            </p:tgtEl>
                                          </p:cBhvr>
                                        </p:animEffect>
                                      </p:childTnLst>
                                    </p:cTn>
                                  </p:par>
                                </p:childTnLst>
                              </p:cTn>
                            </p:par>
                            <p:par>
                              <p:cTn id="50" fill="hold">
                                <p:stCondLst>
                                  <p:cond delay="6500"/>
                                </p:stCondLst>
                                <p:childTnLst>
                                  <p:par>
                                    <p:cTn id="51" presetID="12" presetClass="entr" presetSubtype="8" fill="hold" nodeType="afterEffect">
                                      <p:stCondLst>
                                        <p:cond delay="0"/>
                                      </p:stCondLst>
                                      <p:childTnLst>
                                        <p:set>
                                          <p:cBhvr>
                                            <p:cTn id="52" dur="1" fill="hold">
                                              <p:stCondLst>
                                                <p:cond delay="0"/>
                                              </p:stCondLst>
                                            </p:cTn>
                                            <p:tgtEl>
                                              <p:spTgt spid="190"/>
                                            </p:tgtEl>
                                            <p:attrNameLst>
                                              <p:attrName>style.visibility</p:attrName>
                                            </p:attrNameLst>
                                          </p:cBhvr>
                                          <p:to>
                                            <p:strVal val="visible"/>
                                          </p:to>
                                        </p:set>
                                        <p:animEffect transition="in" filter="slide(fromLeft)">
                                          <p:cBhvr>
                                            <p:cTn id="53" dur="10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42"/>
          <p:cNvSpPr>
            <a:spLocks noEditPoints="1"/>
          </p:cNvSpPr>
          <p:nvPr/>
        </p:nvSpPr>
        <p:spPr bwMode="auto">
          <a:xfrm>
            <a:off x="755576" y="627534"/>
            <a:ext cx="7830402" cy="4233006"/>
          </a:xfrm>
          <a:custGeom>
            <a:avLst/>
            <a:gdLst>
              <a:gd name="T0" fmla="*/ 1827500 w 3458"/>
              <a:gd name="T1" fmla="*/ 3284911 h 1870"/>
              <a:gd name="T2" fmla="*/ 1972782 w 3458"/>
              <a:gd name="T3" fmla="*/ 3139679 h 1870"/>
              <a:gd name="T4" fmla="*/ 3565154 w 3458"/>
              <a:gd name="T5" fmla="*/ 2994447 h 1870"/>
              <a:gd name="T6" fmla="*/ 5597196 w 3458"/>
              <a:gd name="T7" fmla="*/ 2849216 h 1870"/>
              <a:gd name="T8" fmla="*/ 3419872 w 3458"/>
              <a:gd name="T9" fmla="*/ 2849216 h 1870"/>
              <a:gd name="T10" fmla="*/ 5451914 w 3458"/>
              <a:gd name="T11" fmla="*/ 2700162 h 1870"/>
              <a:gd name="T12" fmla="*/ 2263347 w 3458"/>
              <a:gd name="T13" fmla="*/ 2700162 h 1870"/>
              <a:gd name="T14" fmla="*/ 3710436 w 3458"/>
              <a:gd name="T15" fmla="*/ 2556841 h 1870"/>
              <a:gd name="T16" fmla="*/ 1827500 w 3458"/>
              <a:gd name="T17" fmla="*/ 2556841 h 1870"/>
              <a:gd name="T18" fmla="*/ 3853807 w 3458"/>
              <a:gd name="T19" fmla="*/ 2411610 h 1870"/>
              <a:gd name="T20" fmla="*/ 1972782 w 3458"/>
              <a:gd name="T21" fmla="*/ 2411610 h 1870"/>
              <a:gd name="T22" fmla="*/ 3853807 w 3458"/>
              <a:gd name="T23" fmla="*/ 2266378 h 1870"/>
              <a:gd name="T24" fmla="*/ 2118065 w 3458"/>
              <a:gd name="T25" fmla="*/ 2266378 h 1870"/>
              <a:gd name="T26" fmla="*/ 3853807 w 3458"/>
              <a:gd name="T27" fmla="*/ 2121146 h 1870"/>
              <a:gd name="T28" fmla="*/ 2840654 w 3458"/>
              <a:gd name="T29" fmla="*/ 2121146 h 1870"/>
              <a:gd name="T30" fmla="*/ 4723590 w 3458"/>
              <a:gd name="T31" fmla="*/ 1977826 h 1870"/>
              <a:gd name="T32" fmla="*/ 3565154 w 3458"/>
              <a:gd name="T33" fmla="*/ 1977826 h 1870"/>
              <a:gd name="T34" fmla="*/ 1393564 w 3458"/>
              <a:gd name="T35" fmla="*/ 1977826 h 1870"/>
              <a:gd name="T36" fmla="*/ 4578308 w 3458"/>
              <a:gd name="T37" fmla="*/ 1832594 h 1870"/>
              <a:gd name="T38" fmla="*/ 3419872 w 3458"/>
              <a:gd name="T39" fmla="*/ 1832594 h 1870"/>
              <a:gd name="T40" fmla="*/ 1104911 w 3458"/>
              <a:gd name="T41" fmla="*/ 1832594 h 1870"/>
              <a:gd name="T42" fmla="*/ 4578308 w 3458"/>
              <a:gd name="T43" fmla="*/ 1687362 h 1870"/>
              <a:gd name="T44" fmla="*/ 3419872 w 3458"/>
              <a:gd name="T45" fmla="*/ 1687362 h 1870"/>
              <a:gd name="T46" fmla="*/ 1104911 w 3458"/>
              <a:gd name="T47" fmla="*/ 1687362 h 1870"/>
              <a:gd name="T48" fmla="*/ 4868873 w 3458"/>
              <a:gd name="T49" fmla="*/ 1542131 h 1870"/>
              <a:gd name="T50" fmla="*/ 3853807 w 3458"/>
              <a:gd name="T51" fmla="*/ 1542131 h 1870"/>
              <a:gd name="T52" fmla="*/ 1393564 w 3458"/>
              <a:gd name="T53" fmla="*/ 1542131 h 1870"/>
              <a:gd name="T54" fmla="*/ 5306631 w 3458"/>
              <a:gd name="T55" fmla="*/ 1398810 h 1870"/>
              <a:gd name="T56" fmla="*/ 4289655 w 3458"/>
              <a:gd name="T57" fmla="*/ 1398810 h 1870"/>
              <a:gd name="T58" fmla="*/ 1684129 w 3458"/>
              <a:gd name="T59" fmla="*/ 1398810 h 1870"/>
              <a:gd name="T60" fmla="*/ 5597196 w 3458"/>
              <a:gd name="T61" fmla="*/ 1253578 h 1870"/>
              <a:gd name="T62" fmla="*/ 4578308 w 3458"/>
              <a:gd name="T63" fmla="*/ 1253578 h 1870"/>
              <a:gd name="T64" fmla="*/ 3565154 w 3458"/>
              <a:gd name="T65" fmla="*/ 1253578 h 1870"/>
              <a:gd name="T66" fmla="*/ 1684129 w 3458"/>
              <a:gd name="T67" fmla="*/ 1253578 h 1870"/>
              <a:gd name="T68" fmla="*/ 6031132 w 3458"/>
              <a:gd name="T69" fmla="*/ 1104525 h 1870"/>
              <a:gd name="T70" fmla="*/ 4868873 w 3458"/>
              <a:gd name="T71" fmla="*/ 1104525 h 1870"/>
              <a:gd name="T72" fmla="*/ 3853807 w 3458"/>
              <a:gd name="T73" fmla="*/ 1104525 h 1870"/>
              <a:gd name="T74" fmla="*/ 1827500 w 3458"/>
              <a:gd name="T75" fmla="*/ 1104525 h 1870"/>
              <a:gd name="T76" fmla="*/ 814346 w 3458"/>
              <a:gd name="T77" fmla="*/ 1104525 h 1870"/>
              <a:gd name="T78" fmla="*/ 5740567 w 3458"/>
              <a:gd name="T79" fmla="*/ 959293 h 1870"/>
              <a:gd name="T80" fmla="*/ 4723590 w 3458"/>
              <a:gd name="T81" fmla="*/ 959293 h 1870"/>
              <a:gd name="T82" fmla="*/ 3710436 w 3458"/>
              <a:gd name="T83" fmla="*/ 959293 h 1870"/>
              <a:gd name="T84" fmla="*/ 1393564 w 3458"/>
              <a:gd name="T85" fmla="*/ 959293 h 1870"/>
              <a:gd name="T86" fmla="*/ 235128 w 3458"/>
              <a:gd name="T87" fmla="*/ 959293 h 1870"/>
              <a:gd name="T88" fmla="*/ 5740567 w 3458"/>
              <a:gd name="T89" fmla="*/ 814062 h 1870"/>
              <a:gd name="T90" fmla="*/ 4723590 w 3458"/>
              <a:gd name="T91" fmla="*/ 814062 h 1870"/>
              <a:gd name="T92" fmla="*/ 3710436 w 3458"/>
              <a:gd name="T93" fmla="*/ 814062 h 1870"/>
              <a:gd name="T94" fmla="*/ 1827500 w 3458"/>
              <a:gd name="T95" fmla="*/ 814062 h 1870"/>
              <a:gd name="T96" fmla="*/ 814346 w 3458"/>
              <a:gd name="T97" fmla="*/ 814062 h 1870"/>
              <a:gd name="T98" fmla="*/ 6319785 w 3458"/>
              <a:gd name="T99" fmla="*/ 670741 h 1870"/>
              <a:gd name="T100" fmla="*/ 5306631 w 3458"/>
              <a:gd name="T101" fmla="*/ 670741 h 1870"/>
              <a:gd name="T102" fmla="*/ 4289655 w 3458"/>
              <a:gd name="T103" fmla="*/ 670741 h 1870"/>
              <a:gd name="T104" fmla="*/ 2263347 w 3458"/>
              <a:gd name="T105" fmla="*/ 670741 h 1870"/>
              <a:gd name="T106" fmla="*/ 959629 w 3458"/>
              <a:gd name="T107" fmla="*/ 670741 h 1870"/>
              <a:gd name="T108" fmla="*/ 5885850 w 3458"/>
              <a:gd name="T109" fmla="*/ 525509 h 1870"/>
              <a:gd name="T110" fmla="*/ 4723590 w 3458"/>
              <a:gd name="T111" fmla="*/ 525509 h 1870"/>
              <a:gd name="T112" fmla="*/ 2263347 w 3458"/>
              <a:gd name="T113" fmla="*/ 525509 h 1870"/>
              <a:gd name="T114" fmla="*/ 814346 w 3458"/>
              <a:gd name="T115" fmla="*/ 525509 h 1870"/>
              <a:gd name="T116" fmla="*/ 3565154 w 3458"/>
              <a:gd name="T117" fmla="*/ 380278 h 1870"/>
              <a:gd name="T118" fmla="*/ 1538847 w 3458"/>
              <a:gd name="T119" fmla="*/ 380278 h 1870"/>
              <a:gd name="T120" fmla="*/ 3419872 w 3458"/>
              <a:gd name="T121" fmla="*/ 235046 h 1870"/>
              <a:gd name="T122" fmla="*/ 1684129 w 3458"/>
              <a:gd name="T123" fmla="*/ 235046 h 1870"/>
              <a:gd name="T124" fmla="*/ 2552000 w 3458"/>
              <a:gd name="T125" fmla="*/ 91725 h 18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58" h="1870">
                <a:moveTo>
                  <a:pt x="956" y="1870"/>
                </a:moveTo>
                <a:lnTo>
                  <a:pt x="909" y="1870"/>
                </a:lnTo>
                <a:lnTo>
                  <a:pt x="909" y="1823"/>
                </a:lnTo>
                <a:lnTo>
                  <a:pt x="956" y="1823"/>
                </a:lnTo>
                <a:lnTo>
                  <a:pt x="956" y="1870"/>
                </a:lnTo>
                <a:close/>
                <a:moveTo>
                  <a:pt x="3230" y="1794"/>
                </a:moveTo>
                <a:lnTo>
                  <a:pt x="3181" y="1794"/>
                </a:lnTo>
                <a:lnTo>
                  <a:pt x="3181" y="1747"/>
                </a:lnTo>
                <a:lnTo>
                  <a:pt x="3230" y="1747"/>
                </a:lnTo>
                <a:lnTo>
                  <a:pt x="3230" y="1794"/>
                </a:lnTo>
                <a:close/>
                <a:moveTo>
                  <a:pt x="956" y="1794"/>
                </a:moveTo>
                <a:lnTo>
                  <a:pt x="909" y="1794"/>
                </a:lnTo>
                <a:lnTo>
                  <a:pt x="909" y="1747"/>
                </a:lnTo>
                <a:lnTo>
                  <a:pt x="956" y="1747"/>
                </a:lnTo>
                <a:lnTo>
                  <a:pt x="956" y="1794"/>
                </a:lnTo>
                <a:close/>
                <a:moveTo>
                  <a:pt x="3306" y="1719"/>
                </a:moveTo>
                <a:lnTo>
                  <a:pt x="3257" y="1719"/>
                </a:lnTo>
                <a:lnTo>
                  <a:pt x="3257" y="1671"/>
                </a:lnTo>
                <a:lnTo>
                  <a:pt x="3306" y="1671"/>
                </a:lnTo>
                <a:lnTo>
                  <a:pt x="3306" y="1719"/>
                </a:lnTo>
                <a:close/>
                <a:moveTo>
                  <a:pt x="3003" y="1719"/>
                </a:moveTo>
                <a:lnTo>
                  <a:pt x="2954" y="1719"/>
                </a:lnTo>
                <a:lnTo>
                  <a:pt x="2954" y="1671"/>
                </a:lnTo>
                <a:lnTo>
                  <a:pt x="3003" y="1671"/>
                </a:lnTo>
                <a:lnTo>
                  <a:pt x="3003" y="1719"/>
                </a:lnTo>
                <a:close/>
                <a:moveTo>
                  <a:pt x="1032" y="1719"/>
                </a:moveTo>
                <a:lnTo>
                  <a:pt x="985" y="1719"/>
                </a:lnTo>
                <a:lnTo>
                  <a:pt x="985" y="1671"/>
                </a:lnTo>
                <a:lnTo>
                  <a:pt x="1032" y="1671"/>
                </a:lnTo>
                <a:lnTo>
                  <a:pt x="1032" y="1719"/>
                </a:lnTo>
                <a:close/>
                <a:moveTo>
                  <a:pt x="956" y="1719"/>
                </a:moveTo>
                <a:lnTo>
                  <a:pt x="909" y="1719"/>
                </a:lnTo>
                <a:lnTo>
                  <a:pt x="909" y="1671"/>
                </a:lnTo>
                <a:lnTo>
                  <a:pt x="956" y="1671"/>
                </a:lnTo>
                <a:lnTo>
                  <a:pt x="956" y="1719"/>
                </a:lnTo>
                <a:close/>
                <a:moveTo>
                  <a:pt x="3382" y="1643"/>
                </a:moveTo>
                <a:lnTo>
                  <a:pt x="3332" y="1643"/>
                </a:lnTo>
                <a:lnTo>
                  <a:pt x="3332" y="1596"/>
                </a:lnTo>
                <a:lnTo>
                  <a:pt x="3382" y="1596"/>
                </a:lnTo>
                <a:lnTo>
                  <a:pt x="3382" y="1643"/>
                </a:lnTo>
                <a:close/>
                <a:moveTo>
                  <a:pt x="3306" y="1643"/>
                </a:moveTo>
                <a:lnTo>
                  <a:pt x="3257" y="1643"/>
                </a:lnTo>
                <a:lnTo>
                  <a:pt x="3257" y="1596"/>
                </a:lnTo>
                <a:lnTo>
                  <a:pt x="3306" y="1596"/>
                </a:lnTo>
                <a:lnTo>
                  <a:pt x="3306" y="1643"/>
                </a:lnTo>
                <a:close/>
                <a:moveTo>
                  <a:pt x="3079" y="1643"/>
                </a:moveTo>
                <a:lnTo>
                  <a:pt x="3029" y="1643"/>
                </a:lnTo>
                <a:lnTo>
                  <a:pt x="3029" y="1596"/>
                </a:lnTo>
                <a:lnTo>
                  <a:pt x="3079" y="1596"/>
                </a:lnTo>
                <a:lnTo>
                  <a:pt x="3079" y="1643"/>
                </a:lnTo>
                <a:close/>
                <a:moveTo>
                  <a:pt x="3003" y="1643"/>
                </a:moveTo>
                <a:lnTo>
                  <a:pt x="2954" y="1643"/>
                </a:lnTo>
                <a:lnTo>
                  <a:pt x="2954" y="1596"/>
                </a:lnTo>
                <a:lnTo>
                  <a:pt x="3003" y="1596"/>
                </a:lnTo>
                <a:lnTo>
                  <a:pt x="3003" y="1643"/>
                </a:lnTo>
                <a:close/>
                <a:moveTo>
                  <a:pt x="2928" y="1643"/>
                </a:moveTo>
                <a:lnTo>
                  <a:pt x="2878" y="1643"/>
                </a:lnTo>
                <a:lnTo>
                  <a:pt x="2878" y="1596"/>
                </a:lnTo>
                <a:lnTo>
                  <a:pt x="2928" y="1596"/>
                </a:lnTo>
                <a:lnTo>
                  <a:pt x="2928" y="1643"/>
                </a:lnTo>
                <a:close/>
                <a:moveTo>
                  <a:pt x="2776" y="1643"/>
                </a:moveTo>
                <a:lnTo>
                  <a:pt x="2726" y="1643"/>
                </a:lnTo>
                <a:lnTo>
                  <a:pt x="2726" y="1596"/>
                </a:lnTo>
                <a:lnTo>
                  <a:pt x="2776" y="1596"/>
                </a:lnTo>
                <a:lnTo>
                  <a:pt x="2776" y="1643"/>
                </a:lnTo>
                <a:close/>
                <a:moveTo>
                  <a:pt x="1032" y="1643"/>
                </a:moveTo>
                <a:lnTo>
                  <a:pt x="985" y="1643"/>
                </a:lnTo>
                <a:lnTo>
                  <a:pt x="985" y="1596"/>
                </a:lnTo>
                <a:lnTo>
                  <a:pt x="1032" y="1596"/>
                </a:lnTo>
                <a:lnTo>
                  <a:pt x="1032" y="1643"/>
                </a:lnTo>
                <a:close/>
                <a:moveTo>
                  <a:pt x="956" y="1643"/>
                </a:moveTo>
                <a:lnTo>
                  <a:pt x="909" y="1643"/>
                </a:lnTo>
                <a:lnTo>
                  <a:pt x="909" y="1596"/>
                </a:lnTo>
                <a:lnTo>
                  <a:pt x="956" y="1596"/>
                </a:lnTo>
                <a:lnTo>
                  <a:pt x="956" y="1643"/>
                </a:lnTo>
                <a:close/>
                <a:moveTo>
                  <a:pt x="3079" y="1567"/>
                </a:moveTo>
                <a:lnTo>
                  <a:pt x="3029" y="1567"/>
                </a:lnTo>
                <a:lnTo>
                  <a:pt x="3029" y="1517"/>
                </a:lnTo>
                <a:lnTo>
                  <a:pt x="3079" y="1517"/>
                </a:lnTo>
                <a:lnTo>
                  <a:pt x="3079" y="1567"/>
                </a:lnTo>
                <a:close/>
                <a:moveTo>
                  <a:pt x="3003" y="1567"/>
                </a:moveTo>
                <a:lnTo>
                  <a:pt x="2954" y="1567"/>
                </a:lnTo>
                <a:lnTo>
                  <a:pt x="2954" y="1517"/>
                </a:lnTo>
                <a:lnTo>
                  <a:pt x="3003" y="1517"/>
                </a:lnTo>
                <a:lnTo>
                  <a:pt x="3003" y="1567"/>
                </a:lnTo>
                <a:close/>
                <a:moveTo>
                  <a:pt x="2928" y="1567"/>
                </a:moveTo>
                <a:lnTo>
                  <a:pt x="2878" y="1567"/>
                </a:lnTo>
                <a:lnTo>
                  <a:pt x="2878" y="1517"/>
                </a:lnTo>
                <a:lnTo>
                  <a:pt x="2928" y="1517"/>
                </a:lnTo>
                <a:lnTo>
                  <a:pt x="2928" y="1567"/>
                </a:lnTo>
                <a:close/>
                <a:moveTo>
                  <a:pt x="2852" y="1567"/>
                </a:moveTo>
                <a:lnTo>
                  <a:pt x="2802" y="1567"/>
                </a:lnTo>
                <a:lnTo>
                  <a:pt x="2802" y="1517"/>
                </a:lnTo>
                <a:lnTo>
                  <a:pt x="2852" y="1517"/>
                </a:lnTo>
                <a:lnTo>
                  <a:pt x="2852" y="1567"/>
                </a:lnTo>
                <a:close/>
                <a:moveTo>
                  <a:pt x="2776" y="1567"/>
                </a:moveTo>
                <a:lnTo>
                  <a:pt x="2726" y="1567"/>
                </a:lnTo>
                <a:lnTo>
                  <a:pt x="2726" y="1517"/>
                </a:lnTo>
                <a:lnTo>
                  <a:pt x="2776" y="1517"/>
                </a:lnTo>
                <a:lnTo>
                  <a:pt x="2776" y="1567"/>
                </a:lnTo>
                <a:close/>
                <a:moveTo>
                  <a:pt x="1865" y="1567"/>
                </a:moveTo>
                <a:lnTo>
                  <a:pt x="1818" y="1567"/>
                </a:lnTo>
                <a:lnTo>
                  <a:pt x="1818" y="1517"/>
                </a:lnTo>
                <a:lnTo>
                  <a:pt x="1865" y="1517"/>
                </a:lnTo>
                <a:lnTo>
                  <a:pt x="1865" y="1567"/>
                </a:lnTo>
                <a:close/>
                <a:moveTo>
                  <a:pt x="1789" y="1567"/>
                </a:moveTo>
                <a:lnTo>
                  <a:pt x="1742" y="1567"/>
                </a:lnTo>
                <a:lnTo>
                  <a:pt x="1742" y="1517"/>
                </a:lnTo>
                <a:lnTo>
                  <a:pt x="1789" y="1517"/>
                </a:lnTo>
                <a:lnTo>
                  <a:pt x="1789" y="1567"/>
                </a:lnTo>
                <a:close/>
                <a:moveTo>
                  <a:pt x="1108" y="1567"/>
                </a:moveTo>
                <a:lnTo>
                  <a:pt x="1060" y="1567"/>
                </a:lnTo>
                <a:lnTo>
                  <a:pt x="1060" y="1517"/>
                </a:lnTo>
                <a:lnTo>
                  <a:pt x="1108" y="1517"/>
                </a:lnTo>
                <a:lnTo>
                  <a:pt x="1108" y="1567"/>
                </a:lnTo>
                <a:close/>
                <a:moveTo>
                  <a:pt x="1032" y="1567"/>
                </a:moveTo>
                <a:lnTo>
                  <a:pt x="985" y="1567"/>
                </a:lnTo>
                <a:lnTo>
                  <a:pt x="985" y="1517"/>
                </a:lnTo>
                <a:lnTo>
                  <a:pt x="1032" y="1517"/>
                </a:lnTo>
                <a:lnTo>
                  <a:pt x="1032" y="1567"/>
                </a:lnTo>
                <a:close/>
                <a:moveTo>
                  <a:pt x="956" y="1567"/>
                </a:moveTo>
                <a:lnTo>
                  <a:pt x="909" y="1567"/>
                </a:lnTo>
                <a:lnTo>
                  <a:pt x="909" y="1517"/>
                </a:lnTo>
                <a:lnTo>
                  <a:pt x="956" y="1517"/>
                </a:lnTo>
                <a:lnTo>
                  <a:pt x="956" y="1567"/>
                </a:lnTo>
                <a:close/>
                <a:moveTo>
                  <a:pt x="3079" y="1491"/>
                </a:moveTo>
                <a:lnTo>
                  <a:pt x="3029" y="1491"/>
                </a:lnTo>
                <a:lnTo>
                  <a:pt x="3029" y="1442"/>
                </a:lnTo>
                <a:lnTo>
                  <a:pt x="3079" y="1442"/>
                </a:lnTo>
                <a:lnTo>
                  <a:pt x="3079" y="1491"/>
                </a:lnTo>
                <a:close/>
                <a:moveTo>
                  <a:pt x="3003" y="1491"/>
                </a:moveTo>
                <a:lnTo>
                  <a:pt x="2954" y="1491"/>
                </a:lnTo>
                <a:lnTo>
                  <a:pt x="2954" y="1442"/>
                </a:lnTo>
                <a:lnTo>
                  <a:pt x="3003" y="1442"/>
                </a:lnTo>
                <a:lnTo>
                  <a:pt x="3003" y="1491"/>
                </a:lnTo>
                <a:close/>
                <a:moveTo>
                  <a:pt x="2928" y="1491"/>
                </a:moveTo>
                <a:lnTo>
                  <a:pt x="2878" y="1491"/>
                </a:lnTo>
                <a:lnTo>
                  <a:pt x="2878" y="1442"/>
                </a:lnTo>
                <a:lnTo>
                  <a:pt x="2928" y="1442"/>
                </a:lnTo>
                <a:lnTo>
                  <a:pt x="2928" y="1491"/>
                </a:lnTo>
                <a:close/>
                <a:moveTo>
                  <a:pt x="2852" y="1491"/>
                </a:moveTo>
                <a:lnTo>
                  <a:pt x="2802" y="1491"/>
                </a:lnTo>
                <a:lnTo>
                  <a:pt x="2802" y="1442"/>
                </a:lnTo>
                <a:lnTo>
                  <a:pt x="2852" y="1442"/>
                </a:lnTo>
                <a:lnTo>
                  <a:pt x="2852" y="1491"/>
                </a:lnTo>
                <a:close/>
                <a:moveTo>
                  <a:pt x="2776" y="1491"/>
                </a:moveTo>
                <a:lnTo>
                  <a:pt x="2726" y="1491"/>
                </a:lnTo>
                <a:lnTo>
                  <a:pt x="2726" y="1442"/>
                </a:lnTo>
                <a:lnTo>
                  <a:pt x="2776" y="1442"/>
                </a:lnTo>
                <a:lnTo>
                  <a:pt x="2776" y="1491"/>
                </a:lnTo>
                <a:close/>
                <a:moveTo>
                  <a:pt x="2700" y="1491"/>
                </a:moveTo>
                <a:lnTo>
                  <a:pt x="2651" y="1491"/>
                </a:lnTo>
                <a:lnTo>
                  <a:pt x="2651" y="1442"/>
                </a:lnTo>
                <a:lnTo>
                  <a:pt x="2700" y="1442"/>
                </a:lnTo>
                <a:lnTo>
                  <a:pt x="2700" y="1491"/>
                </a:lnTo>
                <a:close/>
                <a:moveTo>
                  <a:pt x="2092" y="1491"/>
                </a:moveTo>
                <a:lnTo>
                  <a:pt x="2045" y="1491"/>
                </a:lnTo>
                <a:lnTo>
                  <a:pt x="2045" y="1442"/>
                </a:lnTo>
                <a:lnTo>
                  <a:pt x="2092" y="1442"/>
                </a:lnTo>
                <a:lnTo>
                  <a:pt x="2092" y="1491"/>
                </a:lnTo>
                <a:close/>
                <a:moveTo>
                  <a:pt x="1941" y="1491"/>
                </a:moveTo>
                <a:lnTo>
                  <a:pt x="1893" y="1491"/>
                </a:lnTo>
                <a:lnTo>
                  <a:pt x="1893" y="1442"/>
                </a:lnTo>
                <a:lnTo>
                  <a:pt x="1941" y="1442"/>
                </a:lnTo>
                <a:lnTo>
                  <a:pt x="1941" y="1491"/>
                </a:lnTo>
                <a:close/>
                <a:moveTo>
                  <a:pt x="1865" y="1491"/>
                </a:moveTo>
                <a:lnTo>
                  <a:pt x="1818" y="1491"/>
                </a:lnTo>
                <a:lnTo>
                  <a:pt x="1818" y="1442"/>
                </a:lnTo>
                <a:lnTo>
                  <a:pt x="1865" y="1442"/>
                </a:lnTo>
                <a:lnTo>
                  <a:pt x="1865" y="1491"/>
                </a:lnTo>
                <a:close/>
                <a:moveTo>
                  <a:pt x="1789" y="1491"/>
                </a:moveTo>
                <a:lnTo>
                  <a:pt x="1742" y="1491"/>
                </a:lnTo>
                <a:lnTo>
                  <a:pt x="1742" y="1442"/>
                </a:lnTo>
                <a:lnTo>
                  <a:pt x="1789" y="1442"/>
                </a:lnTo>
                <a:lnTo>
                  <a:pt x="1789" y="1491"/>
                </a:lnTo>
                <a:close/>
                <a:moveTo>
                  <a:pt x="1184" y="1491"/>
                </a:moveTo>
                <a:lnTo>
                  <a:pt x="1136" y="1491"/>
                </a:lnTo>
                <a:lnTo>
                  <a:pt x="1136" y="1442"/>
                </a:lnTo>
                <a:lnTo>
                  <a:pt x="1184" y="1442"/>
                </a:lnTo>
                <a:lnTo>
                  <a:pt x="1184" y="1491"/>
                </a:lnTo>
                <a:close/>
                <a:moveTo>
                  <a:pt x="1108" y="1491"/>
                </a:moveTo>
                <a:lnTo>
                  <a:pt x="1060" y="1491"/>
                </a:lnTo>
                <a:lnTo>
                  <a:pt x="1060" y="1442"/>
                </a:lnTo>
                <a:lnTo>
                  <a:pt x="1108" y="1442"/>
                </a:lnTo>
                <a:lnTo>
                  <a:pt x="1108" y="1491"/>
                </a:lnTo>
                <a:close/>
                <a:moveTo>
                  <a:pt x="1032" y="1491"/>
                </a:moveTo>
                <a:lnTo>
                  <a:pt x="985" y="1491"/>
                </a:lnTo>
                <a:lnTo>
                  <a:pt x="985" y="1442"/>
                </a:lnTo>
                <a:lnTo>
                  <a:pt x="1032" y="1442"/>
                </a:lnTo>
                <a:lnTo>
                  <a:pt x="1032" y="1491"/>
                </a:lnTo>
                <a:close/>
                <a:moveTo>
                  <a:pt x="956" y="1491"/>
                </a:moveTo>
                <a:lnTo>
                  <a:pt x="909" y="1491"/>
                </a:lnTo>
                <a:lnTo>
                  <a:pt x="909" y="1442"/>
                </a:lnTo>
                <a:lnTo>
                  <a:pt x="956" y="1442"/>
                </a:lnTo>
                <a:lnTo>
                  <a:pt x="956" y="1491"/>
                </a:lnTo>
                <a:close/>
                <a:moveTo>
                  <a:pt x="3003" y="1413"/>
                </a:moveTo>
                <a:lnTo>
                  <a:pt x="2954" y="1413"/>
                </a:lnTo>
                <a:lnTo>
                  <a:pt x="2954" y="1366"/>
                </a:lnTo>
                <a:lnTo>
                  <a:pt x="3003" y="1366"/>
                </a:lnTo>
                <a:lnTo>
                  <a:pt x="3003" y="1413"/>
                </a:lnTo>
                <a:close/>
                <a:moveTo>
                  <a:pt x="2928" y="1413"/>
                </a:moveTo>
                <a:lnTo>
                  <a:pt x="2878" y="1413"/>
                </a:lnTo>
                <a:lnTo>
                  <a:pt x="2878" y="1366"/>
                </a:lnTo>
                <a:lnTo>
                  <a:pt x="2928" y="1366"/>
                </a:lnTo>
                <a:lnTo>
                  <a:pt x="2928" y="1413"/>
                </a:lnTo>
                <a:close/>
                <a:moveTo>
                  <a:pt x="2852" y="1413"/>
                </a:moveTo>
                <a:lnTo>
                  <a:pt x="2802" y="1413"/>
                </a:lnTo>
                <a:lnTo>
                  <a:pt x="2802" y="1366"/>
                </a:lnTo>
                <a:lnTo>
                  <a:pt x="2852" y="1366"/>
                </a:lnTo>
                <a:lnTo>
                  <a:pt x="2852" y="1413"/>
                </a:lnTo>
                <a:close/>
                <a:moveTo>
                  <a:pt x="2092" y="1413"/>
                </a:moveTo>
                <a:lnTo>
                  <a:pt x="2045" y="1413"/>
                </a:lnTo>
                <a:lnTo>
                  <a:pt x="2045" y="1366"/>
                </a:lnTo>
                <a:lnTo>
                  <a:pt x="2092" y="1366"/>
                </a:lnTo>
                <a:lnTo>
                  <a:pt x="2092" y="1413"/>
                </a:lnTo>
                <a:close/>
                <a:moveTo>
                  <a:pt x="2016" y="1413"/>
                </a:moveTo>
                <a:lnTo>
                  <a:pt x="1969" y="1413"/>
                </a:lnTo>
                <a:lnTo>
                  <a:pt x="1969" y="1366"/>
                </a:lnTo>
                <a:lnTo>
                  <a:pt x="2016" y="1366"/>
                </a:lnTo>
                <a:lnTo>
                  <a:pt x="2016" y="1413"/>
                </a:lnTo>
                <a:close/>
                <a:moveTo>
                  <a:pt x="1941" y="1413"/>
                </a:moveTo>
                <a:lnTo>
                  <a:pt x="1893" y="1413"/>
                </a:lnTo>
                <a:lnTo>
                  <a:pt x="1893" y="1366"/>
                </a:lnTo>
                <a:lnTo>
                  <a:pt x="1941" y="1366"/>
                </a:lnTo>
                <a:lnTo>
                  <a:pt x="1941" y="1413"/>
                </a:lnTo>
                <a:close/>
                <a:moveTo>
                  <a:pt x="1865" y="1413"/>
                </a:moveTo>
                <a:lnTo>
                  <a:pt x="1818" y="1413"/>
                </a:lnTo>
                <a:lnTo>
                  <a:pt x="1818" y="1366"/>
                </a:lnTo>
                <a:lnTo>
                  <a:pt x="1865" y="1366"/>
                </a:lnTo>
                <a:lnTo>
                  <a:pt x="1865" y="1413"/>
                </a:lnTo>
                <a:close/>
                <a:moveTo>
                  <a:pt x="1789" y="1413"/>
                </a:moveTo>
                <a:lnTo>
                  <a:pt x="1742" y="1413"/>
                </a:lnTo>
                <a:lnTo>
                  <a:pt x="1742" y="1366"/>
                </a:lnTo>
                <a:lnTo>
                  <a:pt x="1789" y="1366"/>
                </a:lnTo>
                <a:lnTo>
                  <a:pt x="1789" y="1413"/>
                </a:lnTo>
                <a:close/>
                <a:moveTo>
                  <a:pt x="1259" y="1413"/>
                </a:moveTo>
                <a:lnTo>
                  <a:pt x="1212" y="1413"/>
                </a:lnTo>
                <a:lnTo>
                  <a:pt x="1212" y="1366"/>
                </a:lnTo>
                <a:lnTo>
                  <a:pt x="1259" y="1366"/>
                </a:lnTo>
                <a:lnTo>
                  <a:pt x="1259" y="1413"/>
                </a:lnTo>
                <a:close/>
                <a:moveTo>
                  <a:pt x="1184" y="1413"/>
                </a:moveTo>
                <a:lnTo>
                  <a:pt x="1136" y="1413"/>
                </a:lnTo>
                <a:lnTo>
                  <a:pt x="1136" y="1366"/>
                </a:lnTo>
                <a:lnTo>
                  <a:pt x="1184" y="1366"/>
                </a:lnTo>
                <a:lnTo>
                  <a:pt x="1184" y="1413"/>
                </a:lnTo>
                <a:close/>
                <a:moveTo>
                  <a:pt x="1108" y="1413"/>
                </a:moveTo>
                <a:lnTo>
                  <a:pt x="1060" y="1413"/>
                </a:lnTo>
                <a:lnTo>
                  <a:pt x="1060" y="1366"/>
                </a:lnTo>
                <a:lnTo>
                  <a:pt x="1108" y="1366"/>
                </a:lnTo>
                <a:lnTo>
                  <a:pt x="1108" y="1413"/>
                </a:lnTo>
                <a:close/>
                <a:moveTo>
                  <a:pt x="1032" y="1413"/>
                </a:moveTo>
                <a:lnTo>
                  <a:pt x="985" y="1413"/>
                </a:lnTo>
                <a:lnTo>
                  <a:pt x="985" y="1366"/>
                </a:lnTo>
                <a:lnTo>
                  <a:pt x="1032" y="1366"/>
                </a:lnTo>
                <a:lnTo>
                  <a:pt x="1032" y="1413"/>
                </a:lnTo>
                <a:close/>
                <a:moveTo>
                  <a:pt x="956" y="1413"/>
                </a:moveTo>
                <a:lnTo>
                  <a:pt x="909" y="1413"/>
                </a:lnTo>
                <a:lnTo>
                  <a:pt x="909" y="1366"/>
                </a:lnTo>
                <a:lnTo>
                  <a:pt x="956" y="1366"/>
                </a:lnTo>
                <a:lnTo>
                  <a:pt x="956" y="1413"/>
                </a:lnTo>
                <a:close/>
                <a:moveTo>
                  <a:pt x="3079" y="1338"/>
                </a:moveTo>
                <a:lnTo>
                  <a:pt x="3029" y="1338"/>
                </a:lnTo>
                <a:lnTo>
                  <a:pt x="3029" y="1290"/>
                </a:lnTo>
                <a:lnTo>
                  <a:pt x="3079" y="1290"/>
                </a:lnTo>
                <a:lnTo>
                  <a:pt x="3079" y="1338"/>
                </a:lnTo>
                <a:close/>
                <a:moveTo>
                  <a:pt x="3003" y="1338"/>
                </a:moveTo>
                <a:lnTo>
                  <a:pt x="2954" y="1338"/>
                </a:lnTo>
                <a:lnTo>
                  <a:pt x="2954" y="1290"/>
                </a:lnTo>
                <a:lnTo>
                  <a:pt x="3003" y="1290"/>
                </a:lnTo>
                <a:lnTo>
                  <a:pt x="3003" y="1338"/>
                </a:lnTo>
                <a:close/>
                <a:moveTo>
                  <a:pt x="2016" y="1338"/>
                </a:moveTo>
                <a:lnTo>
                  <a:pt x="1969" y="1338"/>
                </a:lnTo>
                <a:lnTo>
                  <a:pt x="1969" y="1290"/>
                </a:lnTo>
                <a:lnTo>
                  <a:pt x="2016" y="1290"/>
                </a:lnTo>
                <a:lnTo>
                  <a:pt x="2016" y="1338"/>
                </a:lnTo>
                <a:close/>
                <a:moveTo>
                  <a:pt x="1941" y="1338"/>
                </a:moveTo>
                <a:lnTo>
                  <a:pt x="1893" y="1338"/>
                </a:lnTo>
                <a:lnTo>
                  <a:pt x="1893" y="1290"/>
                </a:lnTo>
                <a:lnTo>
                  <a:pt x="1941" y="1290"/>
                </a:lnTo>
                <a:lnTo>
                  <a:pt x="1941" y="1338"/>
                </a:lnTo>
                <a:close/>
                <a:moveTo>
                  <a:pt x="1865" y="1338"/>
                </a:moveTo>
                <a:lnTo>
                  <a:pt x="1818" y="1338"/>
                </a:lnTo>
                <a:lnTo>
                  <a:pt x="1818" y="1290"/>
                </a:lnTo>
                <a:lnTo>
                  <a:pt x="1865" y="1290"/>
                </a:lnTo>
                <a:lnTo>
                  <a:pt x="1865" y="1338"/>
                </a:lnTo>
                <a:close/>
                <a:moveTo>
                  <a:pt x="1789" y="1338"/>
                </a:moveTo>
                <a:lnTo>
                  <a:pt x="1742" y="1338"/>
                </a:lnTo>
                <a:lnTo>
                  <a:pt x="1742" y="1290"/>
                </a:lnTo>
                <a:lnTo>
                  <a:pt x="1789" y="1290"/>
                </a:lnTo>
                <a:lnTo>
                  <a:pt x="1789" y="1338"/>
                </a:lnTo>
                <a:close/>
                <a:moveTo>
                  <a:pt x="1259" y="1338"/>
                </a:moveTo>
                <a:lnTo>
                  <a:pt x="1212" y="1338"/>
                </a:lnTo>
                <a:lnTo>
                  <a:pt x="1212" y="1290"/>
                </a:lnTo>
                <a:lnTo>
                  <a:pt x="1259" y="1290"/>
                </a:lnTo>
                <a:lnTo>
                  <a:pt x="1259" y="1338"/>
                </a:lnTo>
                <a:close/>
                <a:moveTo>
                  <a:pt x="1184" y="1338"/>
                </a:moveTo>
                <a:lnTo>
                  <a:pt x="1136" y="1338"/>
                </a:lnTo>
                <a:lnTo>
                  <a:pt x="1136" y="1290"/>
                </a:lnTo>
                <a:lnTo>
                  <a:pt x="1184" y="1290"/>
                </a:lnTo>
                <a:lnTo>
                  <a:pt x="1184" y="1338"/>
                </a:lnTo>
                <a:close/>
                <a:moveTo>
                  <a:pt x="1108" y="1338"/>
                </a:moveTo>
                <a:lnTo>
                  <a:pt x="1060" y="1338"/>
                </a:lnTo>
                <a:lnTo>
                  <a:pt x="1060" y="1290"/>
                </a:lnTo>
                <a:lnTo>
                  <a:pt x="1108" y="1290"/>
                </a:lnTo>
                <a:lnTo>
                  <a:pt x="1108" y="1338"/>
                </a:lnTo>
                <a:close/>
                <a:moveTo>
                  <a:pt x="1032" y="1338"/>
                </a:moveTo>
                <a:lnTo>
                  <a:pt x="985" y="1338"/>
                </a:lnTo>
                <a:lnTo>
                  <a:pt x="985" y="1290"/>
                </a:lnTo>
                <a:lnTo>
                  <a:pt x="1032" y="1290"/>
                </a:lnTo>
                <a:lnTo>
                  <a:pt x="1032" y="1338"/>
                </a:lnTo>
                <a:close/>
                <a:moveTo>
                  <a:pt x="956" y="1338"/>
                </a:moveTo>
                <a:lnTo>
                  <a:pt x="909" y="1338"/>
                </a:lnTo>
                <a:lnTo>
                  <a:pt x="909" y="1290"/>
                </a:lnTo>
                <a:lnTo>
                  <a:pt x="956" y="1290"/>
                </a:lnTo>
                <a:lnTo>
                  <a:pt x="956" y="1338"/>
                </a:lnTo>
                <a:close/>
                <a:moveTo>
                  <a:pt x="881" y="1338"/>
                </a:moveTo>
                <a:lnTo>
                  <a:pt x="833" y="1338"/>
                </a:lnTo>
                <a:lnTo>
                  <a:pt x="833" y="1290"/>
                </a:lnTo>
                <a:lnTo>
                  <a:pt x="881" y="1290"/>
                </a:lnTo>
                <a:lnTo>
                  <a:pt x="881" y="1338"/>
                </a:lnTo>
                <a:close/>
                <a:moveTo>
                  <a:pt x="3003" y="1262"/>
                </a:moveTo>
                <a:lnTo>
                  <a:pt x="2954" y="1262"/>
                </a:lnTo>
                <a:lnTo>
                  <a:pt x="2954" y="1215"/>
                </a:lnTo>
                <a:lnTo>
                  <a:pt x="3003" y="1215"/>
                </a:lnTo>
                <a:lnTo>
                  <a:pt x="3003" y="1262"/>
                </a:lnTo>
                <a:close/>
                <a:moveTo>
                  <a:pt x="2928" y="1262"/>
                </a:moveTo>
                <a:lnTo>
                  <a:pt x="2878" y="1262"/>
                </a:lnTo>
                <a:lnTo>
                  <a:pt x="2878" y="1215"/>
                </a:lnTo>
                <a:lnTo>
                  <a:pt x="2928" y="1215"/>
                </a:lnTo>
                <a:lnTo>
                  <a:pt x="2928" y="1262"/>
                </a:lnTo>
                <a:close/>
                <a:moveTo>
                  <a:pt x="2776" y="1262"/>
                </a:moveTo>
                <a:lnTo>
                  <a:pt x="2726" y="1262"/>
                </a:lnTo>
                <a:lnTo>
                  <a:pt x="2726" y="1215"/>
                </a:lnTo>
                <a:lnTo>
                  <a:pt x="2776" y="1215"/>
                </a:lnTo>
                <a:lnTo>
                  <a:pt x="2776" y="1262"/>
                </a:lnTo>
                <a:close/>
                <a:moveTo>
                  <a:pt x="2700" y="1262"/>
                </a:moveTo>
                <a:lnTo>
                  <a:pt x="2651" y="1262"/>
                </a:lnTo>
                <a:lnTo>
                  <a:pt x="2651" y="1215"/>
                </a:lnTo>
                <a:lnTo>
                  <a:pt x="2700" y="1215"/>
                </a:lnTo>
                <a:lnTo>
                  <a:pt x="2700" y="1262"/>
                </a:lnTo>
                <a:close/>
                <a:moveTo>
                  <a:pt x="2622" y="1262"/>
                </a:moveTo>
                <a:lnTo>
                  <a:pt x="2575" y="1262"/>
                </a:lnTo>
                <a:lnTo>
                  <a:pt x="2575" y="1215"/>
                </a:lnTo>
                <a:lnTo>
                  <a:pt x="2622" y="1215"/>
                </a:lnTo>
                <a:lnTo>
                  <a:pt x="2622" y="1262"/>
                </a:lnTo>
                <a:close/>
                <a:moveTo>
                  <a:pt x="2016" y="1262"/>
                </a:moveTo>
                <a:lnTo>
                  <a:pt x="1969" y="1262"/>
                </a:lnTo>
                <a:lnTo>
                  <a:pt x="1969" y="1215"/>
                </a:lnTo>
                <a:lnTo>
                  <a:pt x="2016" y="1215"/>
                </a:lnTo>
                <a:lnTo>
                  <a:pt x="2016" y="1262"/>
                </a:lnTo>
                <a:close/>
                <a:moveTo>
                  <a:pt x="1941" y="1262"/>
                </a:moveTo>
                <a:lnTo>
                  <a:pt x="1893" y="1262"/>
                </a:lnTo>
                <a:lnTo>
                  <a:pt x="1893" y="1215"/>
                </a:lnTo>
                <a:lnTo>
                  <a:pt x="1941" y="1215"/>
                </a:lnTo>
                <a:lnTo>
                  <a:pt x="1941" y="1262"/>
                </a:lnTo>
                <a:close/>
                <a:moveTo>
                  <a:pt x="1865" y="1262"/>
                </a:moveTo>
                <a:lnTo>
                  <a:pt x="1818" y="1262"/>
                </a:lnTo>
                <a:lnTo>
                  <a:pt x="1818" y="1215"/>
                </a:lnTo>
                <a:lnTo>
                  <a:pt x="1865" y="1215"/>
                </a:lnTo>
                <a:lnTo>
                  <a:pt x="1865" y="1262"/>
                </a:lnTo>
                <a:close/>
                <a:moveTo>
                  <a:pt x="1789" y="1262"/>
                </a:moveTo>
                <a:lnTo>
                  <a:pt x="1742" y="1262"/>
                </a:lnTo>
                <a:lnTo>
                  <a:pt x="1742" y="1215"/>
                </a:lnTo>
                <a:lnTo>
                  <a:pt x="1789" y="1215"/>
                </a:lnTo>
                <a:lnTo>
                  <a:pt x="1789" y="1262"/>
                </a:lnTo>
                <a:close/>
                <a:moveTo>
                  <a:pt x="1259" y="1262"/>
                </a:moveTo>
                <a:lnTo>
                  <a:pt x="1212" y="1262"/>
                </a:lnTo>
                <a:lnTo>
                  <a:pt x="1212" y="1215"/>
                </a:lnTo>
                <a:lnTo>
                  <a:pt x="1259" y="1215"/>
                </a:lnTo>
                <a:lnTo>
                  <a:pt x="1259" y="1262"/>
                </a:lnTo>
                <a:close/>
                <a:moveTo>
                  <a:pt x="1184" y="1262"/>
                </a:moveTo>
                <a:lnTo>
                  <a:pt x="1136" y="1262"/>
                </a:lnTo>
                <a:lnTo>
                  <a:pt x="1136" y="1215"/>
                </a:lnTo>
                <a:lnTo>
                  <a:pt x="1184" y="1215"/>
                </a:lnTo>
                <a:lnTo>
                  <a:pt x="1184" y="1262"/>
                </a:lnTo>
                <a:close/>
                <a:moveTo>
                  <a:pt x="1108" y="1262"/>
                </a:moveTo>
                <a:lnTo>
                  <a:pt x="1060" y="1262"/>
                </a:lnTo>
                <a:lnTo>
                  <a:pt x="1060" y="1215"/>
                </a:lnTo>
                <a:lnTo>
                  <a:pt x="1108" y="1215"/>
                </a:lnTo>
                <a:lnTo>
                  <a:pt x="1108" y="1262"/>
                </a:lnTo>
                <a:close/>
                <a:moveTo>
                  <a:pt x="1032" y="1262"/>
                </a:moveTo>
                <a:lnTo>
                  <a:pt x="985" y="1262"/>
                </a:lnTo>
                <a:lnTo>
                  <a:pt x="985" y="1215"/>
                </a:lnTo>
                <a:lnTo>
                  <a:pt x="1032" y="1215"/>
                </a:lnTo>
                <a:lnTo>
                  <a:pt x="1032" y="1262"/>
                </a:lnTo>
                <a:close/>
                <a:moveTo>
                  <a:pt x="956" y="1262"/>
                </a:moveTo>
                <a:lnTo>
                  <a:pt x="909" y="1262"/>
                </a:lnTo>
                <a:lnTo>
                  <a:pt x="909" y="1215"/>
                </a:lnTo>
                <a:lnTo>
                  <a:pt x="956" y="1215"/>
                </a:lnTo>
                <a:lnTo>
                  <a:pt x="956" y="1262"/>
                </a:lnTo>
                <a:close/>
                <a:moveTo>
                  <a:pt x="881" y="1262"/>
                </a:moveTo>
                <a:lnTo>
                  <a:pt x="833" y="1262"/>
                </a:lnTo>
                <a:lnTo>
                  <a:pt x="833" y="1215"/>
                </a:lnTo>
                <a:lnTo>
                  <a:pt x="881" y="1215"/>
                </a:lnTo>
                <a:lnTo>
                  <a:pt x="881" y="1262"/>
                </a:lnTo>
                <a:close/>
                <a:moveTo>
                  <a:pt x="2700" y="1186"/>
                </a:moveTo>
                <a:lnTo>
                  <a:pt x="2651" y="1186"/>
                </a:lnTo>
                <a:lnTo>
                  <a:pt x="2651" y="1139"/>
                </a:lnTo>
                <a:lnTo>
                  <a:pt x="2700" y="1139"/>
                </a:lnTo>
                <a:lnTo>
                  <a:pt x="2700" y="1186"/>
                </a:lnTo>
                <a:close/>
                <a:moveTo>
                  <a:pt x="2622" y="1186"/>
                </a:moveTo>
                <a:lnTo>
                  <a:pt x="2575" y="1186"/>
                </a:lnTo>
                <a:lnTo>
                  <a:pt x="2575" y="1139"/>
                </a:lnTo>
                <a:lnTo>
                  <a:pt x="2622" y="1139"/>
                </a:lnTo>
                <a:lnTo>
                  <a:pt x="2622" y="1186"/>
                </a:lnTo>
                <a:close/>
                <a:moveTo>
                  <a:pt x="2547" y="1186"/>
                </a:moveTo>
                <a:lnTo>
                  <a:pt x="2499" y="1186"/>
                </a:lnTo>
                <a:lnTo>
                  <a:pt x="2499" y="1139"/>
                </a:lnTo>
                <a:lnTo>
                  <a:pt x="2547" y="1139"/>
                </a:lnTo>
                <a:lnTo>
                  <a:pt x="2547" y="1186"/>
                </a:lnTo>
                <a:close/>
                <a:moveTo>
                  <a:pt x="2092" y="1186"/>
                </a:moveTo>
                <a:lnTo>
                  <a:pt x="2045" y="1186"/>
                </a:lnTo>
                <a:lnTo>
                  <a:pt x="2045" y="1139"/>
                </a:lnTo>
                <a:lnTo>
                  <a:pt x="2092" y="1139"/>
                </a:lnTo>
                <a:lnTo>
                  <a:pt x="2092" y="1186"/>
                </a:lnTo>
                <a:close/>
                <a:moveTo>
                  <a:pt x="2016" y="1186"/>
                </a:moveTo>
                <a:lnTo>
                  <a:pt x="1969" y="1186"/>
                </a:lnTo>
                <a:lnTo>
                  <a:pt x="1969" y="1139"/>
                </a:lnTo>
                <a:lnTo>
                  <a:pt x="2016" y="1139"/>
                </a:lnTo>
                <a:lnTo>
                  <a:pt x="2016" y="1186"/>
                </a:lnTo>
                <a:close/>
                <a:moveTo>
                  <a:pt x="1941" y="1186"/>
                </a:moveTo>
                <a:lnTo>
                  <a:pt x="1893" y="1186"/>
                </a:lnTo>
                <a:lnTo>
                  <a:pt x="1893" y="1139"/>
                </a:lnTo>
                <a:lnTo>
                  <a:pt x="1941" y="1139"/>
                </a:lnTo>
                <a:lnTo>
                  <a:pt x="1941" y="1186"/>
                </a:lnTo>
                <a:close/>
                <a:moveTo>
                  <a:pt x="1865" y="1186"/>
                </a:moveTo>
                <a:lnTo>
                  <a:pt x="1818" y="1186"/>
                </a:lnTo>
                <a:lnTo>
                  <a:pt x="1818" y="1139"/>
                </a:lnTo>
                <a:lnTo>
                  <a:pt x="1865" y="1139"/>
                </a:lnTo>
                <a:lnTo>
                  <a:pt x="1865" y="1186"/>
                </a:lnTo>
                <a:close/>
                <a:moveTo>
                  <a:pt x="1789" y="1186"/>
                </a:moveTo>
                <a:lnTo>
                  <a:pt x="1742" y="1186"/>
                </a:lnTo>
                <a:lnTo>
                  <a:pt x="1742" y="1139"/>
                </a:lnTo>
                <a:lnTo>
                  <a:pt x="1789" y="1139"/>
                </a:lnTo>
                <a:lnTo>
                  <a:pt x="1789" y="1186"/>
                </a:lnTo>
                <a:close/>
                <a:moveTo>
                  <a:pt x="1714" y="1186"/>
                </a:moveTo>
                <a:lnTo>
                  <a:pt x="1666" y="1186"/>
                </a:lnTo>
                <a:lnTo>
                  <a:pt x="1666" y="1139"/>
                </a:lnTo>
                <a:lnTo>
                  <a:pt x="1714" y="1139"/>
                </a:lnTo>
                <a:lnTo>
                  <a:pt x="1714" y="1186"/>
                </a:lnTo>
                <a:close/>
                <a:moveTo>
                  <a:pt x="1638" y="1186"/>
                </a:moveTo>
                <a:lnTo>
                  <a:pt x="1591" y="1186"/>
                </a:lnTo>
                <a:lnTo>
                  <a:pt x="1591" y="1139"/>
                </a:lnTo>
                <a:lnTo>
                  <a:pt x="1638" y="1139"/>
                </a:lnTo>
                <a:lnTo>
                  <a:pt x="1638" y="1186"/>
                </a:lnTo>
                <a:close/>
                <a:moveTo>
                  <a:pt x="1562" y="1186"/>
                </a:moveTo>
                <a:lnTo>
                  <a:pt x="1515" y="1186"/>
                </a:lnTo>
                <a:lnTo>
                  <a:pt x="1515" y="1139"/>
                </a:lnTo>
                <a:lnTo>
                  <a:pt x="1562" y="1139"/>
                </a:lnTo>
                <a:lnTo>
                  <a:pt x="1562" y="1186"/>
                </a:lnTo>
                <a:close/>
                <a:moveTo>
                  <a:pt x="1108" y="1186"/>
                </a:moveTo>
                <a:lnTo>
                  <a:pt x="1060" y="1186"/>
                </a:lnTo>
                <a:lnTo>
                  <a:pt x="1060" y="1139"/>
                </a:lnTo>
                <a:lnTo>
                  <a:pt x="1108" y="1139"/>
                </a:lnTo>
                <a:lnTo>
                  <a:pt x="1108" y="1186"/>
                </a:lnTo>
                <a:close/>
                <a:moveTo>
                  <a:pt x="1032" y="1186"/>
                </a:moveTo>
                <a:lnTo>
                  <a:pt x="985" y="1186"/>
                </a:lnTo>
                <a:lnTo>
                  <a:pt x="985" y="1139"/>
                </a:lnTo>
                <a:lnTo>
                  <a:pt x="1032" y="1139"/>
                </a:lnTo>
                <a:lnTo>
                  <a:pt x="1032" y="1186"/>
                </a:lnTo>
                <a:close/>
                <a:moveTo>
                  <a:pt x="956" y="1186"/>
                </a:moveTo>
                <a:lnTo>
                  <a:pt x="909" y="1186"/>
                </a:lnTo>
                <a:lnTo>
                  <a:pt x="909" y="1139"/>
                </a:lnTo>
                <a:lnTo>
                  <a:pt x="956" y="1139"/>
                </a:lnTo>
                <a:lnTo>
                  <a:pt x="956" y="1186"/>
                </a:lnTo>
                <a:close/>
                <a:moveTo>
                  <a:pt x="881" y="1186"/>
                </a:moveTo>
                <a:lnTo>
                  <a:pt x="833" y="1186"/>
                </a:lnTo>
                <a:lnTo>
                  <a:pt x="833" y="1139"/>
                </a:lnTo>
                <a:lnTo>
                  <a:pt x="881" y="1139"/>
                </a:lnTo>
                <a:lnTo>
                  <a:pt x="881" y="1186"/>
                </a:lnTo>
                <a:close/>
                <a:moveTo>
                  <a:pt x="2852" y="1110"/>
                </a:moveTo>
                <a:lnTo>
                  <a:pt x="2802" y="1110"/>
                </a:lnTo>
                <a:lnTo>
                  <a:pt x="2802" y="1063"/>
                </a:lnTo>
                <a:lnTo>
                  <a:pt x="2852" y="1063"/>
                </a:lnTo>
                <a:lnTo>
                  <a:pt x="2852" y="1110"/>
                </a:lnTo>
                <a:close/>
                <a:moveTo>
                  <a:pt x="2622" y="1110"/>
                </a:moveTo>
                <a:lnTo>
                  <a:pt x="2575" y="1110"/>
                </a:lnTo>
                <a:lnTo>
                  <a:pt x="2575" y="1063"/>
                </a:lnTo>
                <a:lnTo>
                  <a:pt x="2622" y="1063"/>
                </a:lnTo>
                <a:lnTo>
                  <a:pt x="2622" y="1110"/>
                </a:lnTo>
                <a:close/>
                <a:moveTo>
                  <a:pt x="2395" y="1110"/>
                </a:moveTo>
                <a:lnTo>
                  <a:pt x="2348" y="1110"/>
                </a:lnTo>
                <a:lnTo>
                  <a:pt x="2348" y="1063"/>
                </a:lnTo>
                <a:lnTo>
                  <a:pt x="2395" y="1063"/>
                </a:lnTo>
                <a:lnTo>
                  <a:pt x="2395" y="1110"/>
                </a:lnTo>
                <a:close/>
                <a:moveTo>
                  <a:pt x="2016" y="1110"/>
                </a:moveTo>
                <a:lnTo>
                  <a:pt x="1969" y="1110"/>
                </a:lnTo>
                <a:lnTo>
                  <a:pt x="1969" y="1063"/>
                </a:lnTo>
                <a:lnTo>
                  <a:pt x="2016" y="1063"/>
                </a:lnTo>
                <a:lnTo>
                  <a:pt x="2016" y="1110"/>
                </a:lnTo>
                <a:close/>
                <a:moveTo>
                  <a:pt x="1941" y="1110"/>
                </a:moveTo>
                <a:lnTo>
                  <a:pt x="1893" y="1110"/>
                </a:lnTo>
                <a:lnTo>
                  <a:pt x="1893" y="1063"/>
                </a:lnTo>
                <a:lnTo>
                  <a:pt x="1941" y="1063"/>
                </a:lnTo>
                <a:lnTo>
                  <a:pt x="1941" y="1110"/>
                </a:lnTo>
                <a:close/>
                <a:moveTo>
                  <a:pt x="1865" y="1110"/>
                </a:moveTo>
                <a:lnTo>
                  <a:pt x="1818" y="1110"/>
                </a:lnTo>
                <a:lnTo>
                  <a:pt x="1818" y="1063"/>
                </a:lnTo>
                <a:lnTo>
                  <a:pt x="1865" y="1063"/>
                </a:lnTo>
                <a:lnTo>
                  <a:pt x="1865" y="1110"/>
                </a:lnTo>
                <a:close/>
                <a:moveTo>
                  <a:pt x="1789" y="1110"/>
                </a:moveTo>
                <a:lnTo>
                  <a:pt x="1742" y="1110"/>
                </a:lnTo>
                <a:lnTo>
                  <a:pt x="1742" y="1063"/>
                </a:lnTo>
                <a:lnTo>
                  <a:pt x="1789" y="1063"/>
                </a:lnTo>
                <a:lnTo>
                  <a:pt x="1789" y="1110"/>
                </a:lnTo>
                <a:close/>
                <a:moveTo>
                  <a:pt x="1714" y="1110"/>
                </a:moveTo>
                <a:lnTo>
                  <a:pt x="1666" y="1110"/>
                </a:lnTo>
                <a:lnTo>
                  <a:pt x="1666" y="1063"/>
                </a:lnTo>
                <a:lnTo>
                  <a:pt x="1714" y="1063"/>
                </a:lnTo>
                <a:lnTo>
                  <a:pt x="1714" y="1110"/>
                </a:lnTo>
                <a:close/>
                <a:moveTo>
                  <a:pt x="1638" y="1110"/>
                </a:moveTo>
                <a:lnTo>
                  <a:pt x="1591" y="1110"/>
                </a:lnTo>
                <a:lnTo>
                  <a:pt x="1591" y="1063"/>
                </a:lnTo>
                <a:lnTo>
                  <a:pt x="1638" y="1063"/>
                </a:lnTo>
                <a:lnTo>
                  <a:pt x="1638" y="1110"/>
                </a:lnTo>
                <a:close/>
                <a:moveTo>
                  <a:pt x="1562" y="1110"/>
                </a:moveTo>
                <a:lnTo>
                  <a:pt x="1515" y="1110"/>
                </a:lnTo>
                <a:lnTo>
                  <a:pt x="1515" y="1063"/>
                </a:lnTo>
                <a:lnTo>
                  <a:pt x="1562" y="1063"/>
                </a:lnTo>
                <a:lnTo>
                  <a:pt x="1562" y="1110"/>
                </a:lnTo>
                <a:close/>
                <a:moveTo>
                  <a:pt x="1486" y="1110"/>
                </a:moveTo>
                <a:lnTo>
                  <a:pt x="1439" y="1110"/>
                </a:lnTo>
                <a:lnTo>
                  <a:pt x="1439" y="1063"/>
                </a:lnTo>
                <a:lnTo>
                  <a:pt x="1486" y="1063"/>
                </a:lnTo>
                <a:lnTo>
                  <a:pt x="1486" y="1110"/>
                </a:lnTo>
                <a:close/>
                <a:moveTo>
                  <a:pt x="1032" y="1110"/>
                </a:moveTo>
                <a:lnTo>
                  <a:pt x="985" y="1110"/>
                </a:lnTo>
                <a:lnTo>
                  <a:pt x="985" y="1063"/>
                </a:lnTo>
                <a:lnTo>
                  <a:pt x="1032" y="1063"/>
                </a:lnTo>
                <a:lnTo>
                  <a:pt x="1032" y="1110"/>
                </a:lnTo>
                <a:close/>
                <a:moveTo>
                  <a:pt x="956" y="1110"/>
                </a:moveTo>
                <a:lnTo>
                  <a:pt x="909" y="1110"/>
                </a:lnTo>
                <a:lnTo>
                  <a:pt x="909" y="1063"/>
                </a:lnTo>
                <a:lnTo>
                  <a:pt x="956" y="1063"/>
                </a:lnTo>
                <a:lnTo>
                  <a:pt x="956" y="1110"/>
                </a:lnTo>
                <a:close/>
                <a:moveTo>
                  <a:pt x="881" y="1110"/>
                </a:moveTo>
                <a:lnTo>
                  <a:pt x="833" y="1110"/>
                </a:lnTo>
                <a:lnTo>
                  <a:pt x="833" y="1063"/>
                </a:lnTo>
                <a:lnTo>
                  <a:pt x="881" y="1063"/>
                </a:lnTo>
                <a:lnTo>
                  <a:pt x="881" y="1110"/>
                </a:lnTo>
                <a:close/>
                <a:moveTo>
                  <a:pt x="805" y="1110"/>
                </a:moveTo>
                <a:lnTo>
                  <a:pt x="758" y="1110"/>
                </a:lnTo>
                <a:lnTo>
                  <a:pt x="758" y="1063"/>
                </a:lnTo>
                <a:lnTo>
                  <a:pt x="805" y="1063"/>
                </a:lnTo>
                <a:lnTo>
                  <a:pt x="805" y="1110"/>
                </a:lnTo>
                <a:close/>
                <a:moveTo>
                  <a:pt x="2622" y="1035"/>
                </a:moveTo>
                <a:lnTo>
                  <a:pt x="2575" y="1035"/>
                </a:lnTo>
                <a:lnTo>
                  <a:pt x="2575" y="987"/>
                </a:lnTo>
                <a:lnTo>
                  <a:pt x="2622" y="987"/>
                </a:lnTo>
                <a:lnTo>
                  <a:pt x="2622" y="1035"/>
                </a:lnTo>
                <a:close/>
                <a:moveTo>
                  <a:pt x="2547" y="1035"/>
                </a:moveTo>
                <a:lnTo>
                  <a:pt x="2499" y="1035"/>
                </a:lnTo>
                <a:lnTo>
                  <a:pt x="2499" y="987"/>
                </a:lnTo>
                <a:lnTo>
                  <a:pt x="2547" y="987"/>
                </a:lnTo>
                <a:lnTo>
                  <a:pt x="2547" y="1035"/>
                </a:lnTo>
                <a:close/>
                <a:moveTo>
                  <a:pt x="2471" y="1035"/>
                </a:moveTo>
                <a:lnTo>
                  <a:pt x="2424" y="1035"/>
                </a:lnTo>
                <a:lnTo>
                  <a:pt x="2424" y="987"/>
                </a:lnTo>
                <a:lnTo>
                  <a:pt x="2471" y="987"/>
                </a:lnTo>
                <a:lnTo>
                  <a:pt x="2471" y="1035"/>
                </a:lnTo>
                <a:close/>
                <a:moveTo>
                  <a:pt x="2395" y="1035"/>
                </a:moveTo>
                <a:lnTo>
                  <a:pt x="2348" y="1035"/>
                </a:lnTo>
                <a:lnTo>
                  <a:pt x="2348" y="987"/>
                </a:lnTo>
                <a:lnTo>
                  <a:pt x="2395" y="987"/>
                </a:lnTo>
                <a:lnTo>
                  <a:pt x="2395" y="1035"/>
                </a:lnTo>
                <a:close/>
                <a:moveTo>
                  <a:pt x="2319" y="1035"/>
                </a:moveTo>
                <a:lnTo>
                  <a:pt x="2272" y="1035"/>
                </a:lnTo>
                <a:lnTo>
                  <a:pt x="2272" y="987"/>
                </a:lnTo>
                <a:lnTo>
                  <a:pt x="2319" y="987"/>
                </a:lnTo>
                <a:lnTo>
                  <a:pt x="2319" y="1035"/>
                </a:lnTo>
                <a:close/>
                <a:moveTo>
                  <a:pt x="2168" y="1035"/>
                </a:moveTo>
                <a:lnTo>
                  <a:pt x="2121" y="1035"/>
                </a:lnTo>
                <a:lnTo>
                  <a:pt x="2121" y="987"/>
                </a:lnTo>
                <a:lnTo>
                  <a:pt x="2168" y="987"/>
                </a:lnTo>
                <a:lnTo>
                  <a:pt x="2168" y="1035"/>
                </a:lnTo>
                <a:close/>
                <a:moveTo>
                  <a:pt x="2092" y="1035"/>
                </a:moveTo>
                <a:lnTo>
                  <a:pt x="2045" y="1035"/>
                </a:lnTo>
                <a:lnTo>
                  <a:pt x="2045" y="987"/>
                </a:lnTo>
                <a:lnTo>
                  <a:pt x="2092" y="987"/>
                </a:lnTo>
                <a:lnTo>
                  <a:pt x="2092" y="1035"/>
                </a:lnTo>
                <a:close/>
                <a:moveTo>
                  <a:pt x="2016" y="1035"/>
                </a:moveTo>
                <a:lnTo>
                  <a:pt x="1969" y="1035"/>
                </a:lnTo>
                <a:lnTo>
                  <a:pt x="1969" y="987"/>
                </a:lnTo>
                <a:lnTo>
                  <a:pt x="2016" y="987"/>
                </a:lnTo>
                <a:lnTo>
                  <a:pt x="2016" y="1035"/>
                </a:lnTo>
                <a:close/>
                <a:moveTo>
                  <a:pt x="1941" y="1035"/>
                </a:moveTo>
                <a:lnTo>
                  <a:pt x="1893" y="1035"/>
                </a:lnTo>
                <a:lnTo>
                  <a:pt x="1893" y="987"/>
                </a:lnTo>
                <a:lnTo>
                  <a:pt x="1941" y="987"/>
                </a:lnTo>
                <a:lnTo>
                  <a:pt x="1941" y="1035"/>
                </a:lnTo>
                <a:close/>
                <a:moveTo>
                  <a:pt x="1865" y="1035"/>
                </a:moveTo>
                <a:lnTo>
                  <a:pt x="1818" y="1035"/>
                </a:lnTo>
                <a:lnTo>
                  <a:pt x="1818" y="987"/>
                </a:lnTo>
                <a:lnTo>
                  <a:pt x="1865" y="987"/>
                </a:lnTo>
                <a:lnTo>
                  <a:pt x="1865" y="1035"/>
                </a:lnTo>
                <a:close/>
                <a:moveTo>
                  <a:pt x="1789" y="1035"/>
                </a:moveTo>
                <a:lnTo>
                  <a:pt x="1742" y="1035"/>
                </a:lnTo>
                <a:lnTo>
                  <a:pt x="1742" y="987"/>
                </a:lnTo>
                <a:lnTo>
                  <a:pt x="1789" y="987"/>
                </a:lnTo>
                <a:lnTo>
                  <a:pt x="1789" y="1035"/>
                </a:lnTo>
                <a:close/>
                <a:moveTo>
                  <a:pt x="1714" y="1035"/>
                </a:moveTo>
                <a:lnTo>
                  <a:pt x="1666" y="1035"/>
                </a:lnTo>
                <a:lnTo>
                  <a:pt x="1666" y="987"/>
                </a:lnTo>
                <a:lnTo>
                  <a:pt x="1714" y="987"/>
                </a:lnTo>
                <a:lnTo>
                  <a:pt x="1714" y="1035"/>
                </a:lnTo>
                <a:close/>
                <a:moveTo>
                  <a:pt x="1638" y="1035"/>
                </a:moveTo>
                <a:lnTo>
                  <a:pt x="1591" y="1035"/>
                </a:lnTo>
                <a:lnTo>
                  <a:pt x="1591" y="987"/>
                </a:lnTo>
                <a:lnTo>
                  <a:pt x="1638" y="987"/>
                </a:lnTo>
                <a:lnTo>
                  <a:pt x="1638" y="1035"/>
                </a:lnTo>
                <a:close/>
                <a:moveTo>
                  <a:pt x="1562" y="1035"/>
                </a:moveTo>
                <a:lnTo>
                  <a:pt x="1515" y="1035"/>
                </a:lnTo>
                <a:lnTo>
                  <a:pt x="1515" y="987"/>
                </a:lnTo>
                <a:lnTo>
                  <a:pt x="1562" y="987"/>
                </a:lnTo>
                <a:lnTo>
                  <a:pt x="1562" y="1035"/>
                </a:lnTo>
                <a:close/>
                <a:moveTo>
                  <a:pt x="1486" y="1035"/>
                </a:moveTo>
                <a:lnTo>
                  <a:pt x="1439" y="1035"/>
                </a:lnTo>
                <a:lnTo>
                  <a:pt x="1439" y="987"/>
                </a:lnTo>
                <a:lnTo>
                  <a:pt x="1486" y="987"/>
                </a:lnTo>
                <a:lnTo>
                  <a:pt x="1486" y="1035"/>
                </a:lnTo>
                <a:close/>
                <a:moveTo>
                  <a:pt x="805" y="1035"/>
                </a:moveTo>
                <a:lnTo>
                  <a:pt x="758" y="1035"/>
                </a:lnTo>
                <a:lnTo>
                  <a:pt x="758" y="987"/>
                </a:lnTo>
                <a:lnTo>
                  <a:pt x="805" y="987"/>
                </a:lnTo>
                <a:lnTo>
                  <a:pt x="805" y="1035"/>
                </a:lnTo>
                <a:close/>
                <a:moveTo>
                  <a:pt x="729" y="1035"/>
                </a:moveTo>
                <a:lnTo>
                  <a:pt x="682" y="1035"/>
                </a:lnTo>
                <a:lnTo>
                  <a:pt x="682" y="987"/>
                </a:lnTo>
                <a:lnTo>
                  <a:pt x="729" y="987"/>
                </a:lnTo>
                <a:lnTo>
                  <a:pt x="729" y="1035"/>
                </a:lnTo>
                <a:close/>
                <a:moveTo>
                  <a:pt x="653" y="1035"/>
                </a:moveTo>
                <a:lnTo>
                  <a:pt x="606" y="1035"/>
                </a:lnTo>
                <a:lnTo>
                  <a:pt x="606" y="987"/>
                </a:lnTo>
                <a:lnTo>
                  <a:pt x="653" y="987"/>
                </a:lnTo>
                <a:lnTo>
                  <a:pt x="653" y="1035"/>
                </a:lnTo>
                <a:close/>
                <a:moveTo>
                  <a:pt x="2776" y="959"/>
                </a:moveTo>
                <a:lnTo>
                  <a:pt x="2726" y="959"/>
                </a:lnTo>
                <a:lnTo>
                  <a:pt x="2726" y="912"/>
                </a:lnTo>
                <a:lnTo>
                  <a:pt x="2776" y="912"/>
                </a:lnTo>
                <a:lnTo>
                  <a:pt x="2776" y="959"/>
                </a:lnTo>
                <a:close/>
                <a:moveTo>
                  <a:pt x="2700" y="959"/>
                </a:moveTo>
                <a:lnTo>
                  <a:pt x="2651" y="959"/>
                </a:lnTo>
                <a:lnTo>
                  <a:pt x="2651" y="912"/>
                </a:lnTo>
                <a:lnTo>
                  <a:pt x="2700" y="912"/>
                </a:lnTo>
                <a:lnTo>
                  <a:pt x="2700" y="959"/>
                </a:lnTo>
                <a:close/>
                <a:moveTo>
                  <a:pt x="2622" y="959"/>
                </a:moveTo>
                <a:lnTo>
                  <a:pt x="2575" y="959"/>
                </a:lnTo>
                <a:lnTo>
                  <a:pt x="2575" y="912"/>
                </a:lnTo>
                <a:lnTo>
                  <a:pt x="2622" y="912"/>
                </a:lnTo>
                <a:lnTo>
                  <a:pt x="2622" y="959"/>
                </a:lnTo>
                <a:close/>
                <a:moveTo>
                  <a:pt x="2547" y="959"/>
                </a:moveTo>
                <a:lnTo>
                  <a:pt x="2499" y="959"/>
                </a:lnTo>
                <a:lnTo>
                  <a:pt x="2499" y="912"/>
                </a:lnTo>
                <a:lnTo>
                  <a:pt x="2547" y="912"/>
                </a:lnTo>
                <a:lnTo>
                  <a:pt x="2547" y="959"/>
                </a:lnTo>
                <a:close/>
                <a:moveTo>
                  <a:pt x="2471" y="959"/>
                </a:moveTo>
                <a:lnTo>
                  <a:pt x="2424" y="959"/>
                </a:lnTo>
                <a:lnTo>
                  <a:pt x="2424" y="912"/>
                </a:lnTo>
                <a:lnTo>
                  <a:pt x="2471" y="912"/>
                </a:lnTo>
                <a:lnTo>
                  <a:pt x="2471" y="959"/>
                </a:lnTo>
                <a:close/>
                <a:moveTo>
                  <a:pt x="2395" y="959"/>
                </a:moveTo>
                <a:lnTo>
                  <a:pt x="2348" y="959"/>
                </a:lnTo>
                <a:lnTo>
                  <a:pt x="2348" y="912"/>
                </a:lnTo>
                <a:lnTo>
                  <a:pt x="2395" y="912"/>
                </a:lnTo>
                <a:lnTo>
                  <a:pt x="2395" y="959"/>
                </a:lnTo>
                <a:close/>
                <a:moveTo>
                  <a:pt x="2319" y="959"/>
                </a:moveTo>
                <a:lnTo>
                  <a:pt x="2272" y="959"/>
                </a:lnTo>
                <a:lnTo>
                  <a:pt x="2272" y="912"/>
                </a:lnTo>
                <a:lnTo>
                  <a:pt x="2319" y="912"/>
                </a:lnTo>
                <a:lnTo>
                  <a:pt x="2319" y="959"/>
                </a:lnTo>
                <a:close/>
                <a:moveTo>
                  <a:pt x="2168" y="959"/>
                </a:moveTo>
                <a:lnTo>
                  <a:pt x="2121" y="959"/>
                </a:lnTo>
                <a:lnTo>
                  <a:pt x="2121" y="912"/>
                </a:lnTo>
                <a:lnTo>
                  <a:pt x="2168" y="912"/>
                </a:lnTo>
                <a:lnTo>
                  <a:pt x="2168" y="959"/>
                </a:lnTo>
                <a:close/>
                <a:moveTo>
                  <a:pt x="2092" y="959"/>
                </a:moveTo>
                <a:lnTo>
                  <a:pt x="2045" y="959"/>
                </a:lnTo>
                <a:lnTo>
                  <a:pt x="2045" y="912"/>
                </a:lnTo>
                <a:lnTo>
                  <a:pt x="2092" y="912"/>
                </a:lnTo>
                <a:lnTo>
                  <a:pt x="2092" y="959"/>
                </a:lnTo>
                <a:close/>
                <a:moveTo>
                  <a:pt x="2016" y="959"/>
                </a:moveTo>
                <a:lnTo>
                  <a:pt x="1969" y="959"/>
                </a:lnTo>
                <a:lnTo>
                  <a:pt x="1969" y="912"/>
                </a:lnTo>
                <a:lnTo>
                  <a:pt x="2016" y="912"/>
                </a:lnTo>
                <a:lnTo>
                  <a:pt x="2016" y="959"/>
                </a:lnTo>
                <a:close/>
                <a:moveTo>
                  <a:pt x="1941" y="959"/>
                </a:moveTo>
                <a:lnTo>
                  <a:pt x="1893" y="959"/>
                </a:lnTo>
                <a:lnTo>
                  <a:pt x="1893" y="912"/>
                </a:lnTo>
                <a:lnTo>
                  <a:pt x="1941" y="912"/>
                </a:lnTo>
                <a:lnTo>
                  <a:pt x="1941" y="959"/>
                </a:lnTo>
                <a:close/>
                <a:moveTo>
                  <a:pt x="1865" y="959"/>
                </a:moveTo>
                <a:lnTo>
                  <a:pt x="1818" y="959"/>
                </a:lnTo>
                <a:lnTo>
                  <a:pt x="1818" y="912"/>
                </a:lnTo>
                <a:lnTo>
                  <a:pt x="1865" y="912"/>
                </a:lnTo>
                <a:lnTo>
                  <a:pt x="1865" y="959"/>
                </a:lnTo>
                <a:close/>
                <a:moveTo>
                  <a:pt x="1789" y="959"/>
                </a:moveTo>
                <a:lnTo>
                  <a:pt x="1742" y="959"/>
                </a:lnTo>
                <a:lnTo>
                  <a:pt x="1742" y="912"/>
                </a:lnTo>
                <a:lnTo>
                  <a:pt x="1789" y="912"/>
                </a:lnTo>
                <a:lnTo>
                  <a:pt x="1789" y="959"/>
                </a:lnTo>
                <a:close/>
                <a:moveTo>
                  <a:pt x="1714" y="959"/>
                </a:moveTo>
                <a:lnTo>
                  <a:pt x="1666" y="959"/>
                </a:lnTo>
                <a:lnTo>
                  <a:pt x="1666" y="912"/>
                </a:lnTo>
                <a:lnTo>
                  <a:pt x="1714" y="912"/>
                </a:lnTo>
                <a:lnTo>
                  <a:pt x="1714" y="959"/>
                </a:lnTo>
                <a:close/>
                <a:moveTo>
                  <a:pt x="1638" y="959"/>
                </a:moveTo>
                <a:lnTo>
                  <a:pt x="1591" y="959"/>
                </a:lnTo>
                <a:lnTo>
                  <a:pt x="1591" y="912"/>
                </a:lnTo>
                <a:lnTo>
                  <a:pt x="1638" y="912"/>
                </a:lnTo>
                <a:lnTo>
                  <a:pt x="1638" y="959"/>
                </a:lnTo>
                <a:close/>
                <a:moveTo>
                  <a:pt x="1562" y="959"/>
                </a:moveTo>
                <a:lnTo>
                  <a:pt x="1515" y="959"/>
                </a:lnTo>
                <a:lnTo>
                  <a:pt x="1515" y="912"/>
                </a:lnTo>
                <a:lnTo>
                  <a:pt x="1562" y="912"/>
                </a:lnTo>
                <a:lnTo>
                  <a:pt x="1562" y="959"/>
                </a:lnTo>
                <a:close/>
                <a:moveTo>
                  <a:pt x="1486" y="959"/>
                </a:moveTo>
                <a:lnTo>
                  <a:pt x="1439" y="959"/>
                </a:lnTo>
                <a:lnTo>
                  <a:pt x="1439" y="912"/>
                </a:lnTo>
                <a:lnTo>
                  <a:pt x="1486" y="912"/>
                </a:lnTo>
                <a:lnTo>
                  <a:pt x="1486" y="959"/>
                </a:lnTo>
                <a:close/>
                <a:moveTo>
                  <a:pt x="881" y="959"/>
                </a:moveTo>
                <a:lnTo>
                  <a:pt x="833" y="959"/>
                </a:lnTo>
                <a:lnTo>
                  <a:pt x="833" y="912"/>
                </a:lnTo>
                <a:lnTo>
                  <a:pt x="881" y="912"/>
                </a:lnTo>
                <a:lnTo>
                  <a:pt x="881" y="959"/>
                </a:lnTo>
                <a:close/>
                <a:moveTo>
                  <a:pt x="653" y="959"/>
                </a:moveTo>
                <a:lnTo>
                  <a:pt x="606" y="959"/>
                </a:lnTo>
                <a:lnTo>
                  <a:pt x="606" y="912"/>
                </a:lnTo>
                <a:lnTo>
                  <a:pt x="653" y="912"/>
                </a:lnTo>
                <a:lnTo>
                  <a:pt x="653" y="959"/>
                </a:lnTo>
                <a:close/>
                <a:moveTo>
                  <a:pt x="578" y="959"/>
                </a:moveTo>
                <a:lnTo>
                  <a:pt x="530" y="959"/>
                </a:lnTo>
                <a:lnTo>
                  <a:pt x="530" y="912"/>
                </a:lnTo>
                <a:lnTo>
                  <a:pt x="578" y="912"/>
                </a:lnTo>
                <a:lnTo>
                  <a:pt x="578" y="959"/>
                </a:lnTo>
                <a:close/>
                <a:moveTo>
                  <a:pt x="2928" y="883"/>
                </a:moveTo>
                <a:lnTo>
                  <a:pt x="2878" y="883"/>
                </a:lnTo>
                <a:lnTo>
                  <a:pt x="2878" y="836"/>
                </a:lnTo>
                <a:lnTo>
                  <a:pt x="2928" y="836"/>
                </a:lnTo>
                <a:lnTo>
                  <a:pt x="2928" y="883"/>
                </a:lnTo>
                <a:close/>
                <a:moveTo>
                  <a:pt x="2776" y="883"/>
                </a:moveTo>
                <a:lnTo>
                  <a:pt x="2726" y="883"/>
                </a:lnTo>
                <a:lnTo>
                  <a:pt x="2726" y="836"/>
                </a:lnTo>
                <a:lnTo>
                  <a:pt x="2776" y="836"/>
                </a:lnTo>
                <a:lnTo>
                  <a:pt x="2776" y="883"/>
                </a:lnTo>
                <a:close/>
                <a:moveTo>
                  <a:pt x="2700" y="883"/>
                </a:moveTo>
                <a:lnTo>
                  <a:pt x="2651" y="883"/>
                </a:lnTo>
                <a:lnTo>
                  <a:pt x="2651" y="836"/>
                </a:lnTo>
                <a:lnTo>
                  <a:pt x="2700" y="836"/>
                </a:lnTo>
                <a:lnTo>
                  <a:pt x="2700" y="883"/>
                </a:lnTo>
                <a:close/>
                <a:moveTo>
                  <a:pt x="2622" y="883"/>
                </a:moveTo>
                <a:lnTo>
                  <a:pt x="2575" y="883"/>
                </a:lnTo>
                <a:lnTo>
                  <a:pt x="2575" y="836"/>
                </a:lnTo>
                <a:lnTo>
                  <a:pt x="2622" y="836"/>
                </a:lnTo>
                <a:lnTo>
                  <a:pt x="2622" y="883"/>
                </a:lnTo>
                <a:close/>
                <a:moveTo>
                  <a:pt x="2547" y="883"/>
                </a:moveTo>
                <a:lnTo>
                  <a:pt x="2499" y="883"/>
                </a:lnTo>
                <a:lnTo>
                  <a:pt x="2499" y="836"/>
                </a:lnTo>
                <a:lnTo>
                  <a:pt x="2547" y="836"/>
                </a:lnTo>
                <a:lnTo>
                  <a:pt x="2547" y="883"/>
                </a:lnTo>
                <a:close/>
                <a:moveTo>
                  <a:pt x="2471" y="883"/>
                </a:moveTo>
                <a:lnTo>
                  <a:pt x="2424" y="883"/>
                </a:lnTo>
                <a:lnTo>
                  <a:pt x="2424" y="836"/>
                </a:lnTo>
                <a:lnTo>
                  <a:pt x="2471" y="836"/>
                </a:lnTo>
                <a:lnTo>
                  <a:pt x="2471" y="883"/>
                </a:lnTo>
                <a:close/>
                <a:moveTo>
                  <a:pt x="2395" y="883"/>
                </a:moveTo>
                <a:lnTo>
                  <a:pt x="2348" y="883"/>
                </a:lnTo>
                <a:lnTo>
                  <a:pt x="2348" y="836"/>
                </a:lnTo>
                <a:lnTo>
                  <a:pt x="2395" y="836"/>
                </a:lnTo>
                <a:lnTo>
                  <a:pt x="2395" y="883"/>
                </a:lnTo>
                <a:close/>
                <a:moveTo>
                  <a:pt x="2319" y="883"/>
                </a:moveTo>
                <a:lnTo>
                  <a:pt x="2272" y="883"/>
                </a:lnTo>
                <a:lnTo>
                  <a:pt x="2272" y="836"/>
                </a:lnTo>
                <a:lnTo>
                  <a:pt x="2319" y="836"/>
                </a:lnTo>
                <a:lnTo>
                  <a:pt x="2319" y="883"/>
                </a:lnTo>
                <a:close/>
                <a:moveTo>
                  <a:pt x="2244" y="883"/>
                </a:moveTo>
                <a:lnTo>
                  <a:pt x="2196" y="883"/>
                </a:lnTo>
                <a:lnTo>
                  <a:pt x="2196" y="836"/>
                </a:lnTo>
                <a:lnTo>
                  <a:pt x="2244" y="836"/>
                </a:lnTo>
                <a:lnTo>
                  <a:pt x="2244" y="883"/>
                </a:lnTo>
                <a:close/>
                <a:moveTo>
                  <a:pt x="2168" y="883"/>
                </a:moveTo>
                <a:lnTo>
                  <a:pt x="2121" y="883"/>
                </a:lnTo>
                <a:lnTo>
                  <a:pt x="2121" y="836"/>
                </a:lnTo>
                <a:lnTo>
                  <a:pt x="2168" y="836"/>
                </a:lnTo>
                <a:lnTo>
                  <a:pt x="2168" y="883"/>
                </a:lnTo>
                <a:close/>
                <a:moveTo>
                  <a:pt x="2092" y="883"/>
                </a:moveTo>
                <a:lnTo>
                  <a:pt x="2045" y="883"/>
                </a:lnTo>
                <a:lnTo>
                  <a:pt x="2045" y="836"/>
                </a:lnTo>
                <a:lnTo>
                  <a:pt x="2092" y="836"/>
                </a:lnTo>
                <a:lnTo>
                  <a:pt x="2092" y="883"/>
                </a:lnTo>
                <a:close/>
                <a:moveTo>
                  <a:pt x="2016" y="883"/>
                </a:moveTo>
                <a:lnTo>
                  <a:pt x="1969" y="883"/>
                </a:lnTo>
                <a:lnTo>
                  <a:pt x="1969" y="836"/>
                </a:lnTo>
                <a:lnTo>
                  <a:pt x="2016" y="836"/>
                </a:lnTo>
                <a:lnTo>
                  <a:pt x="2016" y="883"/>
                </a:lnTo>
                <a:close/>
                <a:moveTo>
                  <a:pt x="1865" y="883"/>
                </a:moveTo>
                <a:lnTo>
                  <a:pt x="1818" y="883"/>
                </a:lnTo>
                <a:lnTo>
                  <a:pt x="1818" y="836"/>
                </a:lnTo>
                <a:lnTo>
                  <a:pt x="1865" y="836"/>
                </a:lnTo>
                <a:lnTo>
                  <a:pt x="1865" y="883"/>
                </a:lnTo>
                <a:close/>
                <a:moveTo>
                  <a:pt x="1789" y="883"/>
                </a:moveTo>
                <a:lnTo>
                  <a:pt x="1742" y="883"/>
                </a:lnTo>
                <a:lnTo>
                  <a:pt x="1742" y="836"/>
                </a:lnTo>
                <a:lnTo>
                  <a:pt x="1789" y="836"/>
                </a:lnTo>
                <a:lnTo>
                  <a:pt x="1789" y="883"/>
                </a:lnTo>
                <a:close/>
                <a:moveTo>
                  <a:pt x="1714" y="883"/>
                </a:moveTo>
                <a:lnTo>
                  <a:pt x="1666" y="883"/>
                </a:lnTo>
                <a:lnTo>
                  <a:pt x="1666" y="836"/>
                </a:lnTo>
                <a:lnTo>
                  <a:pt x="1714" y="836"/>
                </a:lnTo>
                <a:lnTo>
                  <a:pt x="1714" y="883"/>
                </a:lnTo>
                <a:close/>
                <a:moveTo>
                  <a:pt x="1638" y="883"/>
                </a:moveTo>
                <a:lnTo>
                  <a:pt x="1591" y="883"/>
                </a:lnTo>
                <a:lnTo>
                  <a:pt x="1591" y="836"/>
                </a:lnTo>
                <a:lnTo>
                  <a:pt x="1638" y="836"/>
                </a:lnTo>
                <a:lnTo>
                  <a:pt x="1638" y="883"/>
                </a:lnTo>
                <a:close/>
                <a:moveTo>
                  <a:pt x="1562" y="883"/>
                </a:moveTo>
                <a:lnTo>
                  <a:pt x="1515" y="883"/>
                </a:lnTo>
                <a:lnTo>
                  <a:pt x="1515" y="836"/>
                </a:lnTo>
                <a:lnTo>
                  <a:pt x="1562" y="836"/>
                </a:lnTo>
                <a:lnTo>
                  <a:pt x="1562" y="883"/>
                </a:lnTo>
                <a:close/>
                <a:moveTo>
                  <a:pt x="805" y="883"/>
                </a:moveTo>
                <a:lnTo>
                  <a:pt x="758" y="883"/>
                </a:lnTo>
                <a:lnTo>
                  <a:pt x="758" y="836"/>
                </a:lnTo>
                <a:lnTo>
                  <a:pt x="805" y="836"/>
                </a:lnTo>
                <a:lnTo>
                  <a:pt x="805" y="883"/>
                </a:lnTo>
                <a:close/>
                <a:moveTo>
                  <a:pt x="729" y="883"/>
                </a:moveTo>
                <a:lnTo>
                  <a:pt x="682" y="883"/>
                </a:lnTo>
                <a:lnTo>
                  <a:pt x="682" y="836"/>
                </a:lnTo>
                <a:lnTo>
                  <a:pt x="729" y="836"/>
                </a:lnTo>
                <a:lnTo>
                  <a:pt x="729" y="883"/>
                </a:lnTo>
                <a:close/>
                <a:moveTo>
                  <a:pt x="653" y="883"/>
                </a:moveTo>
                <a:lnTo>
                  <a:pt x="606" y="883"/>
                </a:lnTo>
                <a:lnTo>
                  <a:pt x="606" y="836"/>
                </a:lnTo>
                <a:lnTo>
                  <a:pt x="653" y="836"/>
                </a:lnTo>
                <a:lnTo>
                  <a:pt x="653" y="883"/>
                </a:lnTo>
                <a:close/>
                <a:moveTo>
                  <a:pt x="578" y="883"/>
                </a:moveTo>
                <a:lnTo>
                  <a:pt x="530" y="883"/>
                </a:lnTo>
                <a:lnTo>
                  <a:pt x="530" y="836"/>
                </a:lnTo>
                <a:lnTo>
                  <a:pt x="578" y="836"/>
                </a:lnTo>
                <a:lnTo>
                  <a:pt x="578" y="883"/>
                </a:lnTo>
                <a:close/>
                <a:moveTo>
                  <a:pt x="502" y="883"/>
                </a:moveTo>
                <a:lnTo>
                  <a:pt x="455" y="883"/>
                </a:lnTo>
                <a:lnTo>
                  <a:pt x="455" y="836"/>
                </a:lnTo>
                <a:lnTo>
                  <a:pt x="502" y="836"/>
                </a:lnTo>
                <a:lnTo>
                  <a:pt x="502" y="883"/>
                </a:lnTo>
                <a:close/>
                <a:moveTo>
                  <a:pt x="3003" y="807"/>
                </a:moveTo>
                <a:lnTo>
                  <a:pt x="2954" y="807"/>
                </a:lnTo>
                <a:lnTo>
                  <a:pt x="2954" y="760"/>
                </a:lnTo>
                <a:lnTo>
                  <a:pt x="3003" y="760"/>
                </a:lnTo>
                <a:lnTo>
                  <a:pt x="3003" y="807"/>
                </a:lnTo>
                <a:close/>
                <a:moveTo>
                  <a:pt x="2852" y="807"/>
                </a:moveTo>
                <a:lnTo>
                  <a:pt x="2802" y="807"/>
                </a:lnTo>
                <a:lnTo>
                  <a:pt x="2802" y="760"/>
                </a:lnTo>
                <a:lnTo>
                  <a:pt x="2852" y="760"/>
                </a:lnTo>
                <a:lnTo>
                  <a:pt x="2852" y="807"/>
                </a:lnTo>
                <a:close/>
                <a:moveTo>
                  <a:pt x="2776" y="807"/>
                </a:moveTo>
                <a:lnTo>
                  <a:pt x="2726" y="807"/>
                </a:lnTo>
                <a:lnTo>
                  <a:pt x="2726" y="760"/>
                </a:lnTo>
                <a:lnTo>
                  <a:pt x="2776" y="760"/>
                </a:lnTo>
                <a:lnTo>
                  <a:pt x="2776" y="807"/>
                </a:lnTo>
                <a:close/>
                <a:moveTo>
                  <a:pt x="2700" y="807"/>
                </a:moveTo>
                <a:lnTo>
                  <a:pt x="2651" y="807"/>
                </a:lnTo>
                <a:lnTo>
                  <a:pt x="2651" y="760"/>
                </a:lnTo>
                <a:lnTo>
                  <a:pt x="2700" y="760"/>
                </a:lnTo>
                <a:lnTo>
                  <a:pt x="2700" y="807"/>
                </a:lnTo>
                <a:close/>
                <a:moveTo>
                  <a:pt x="2622" y="807"/>
                </a:moveTo>
                <a:lnTo>
                  <a:pt x="2575" y="807"/>
                </a:lnTo>
                <a:lnTo>
                  <a:pt x="2575" y="760"/>
                </a:lnTo>
                <a:lnTo>
                  <a:pt x="2622" y="760"/>
                </a:lnTo>
                <a:lnTo>
                  <a:pt x="2622" y="807"/>
                </a:lnTo>
                <a:close/>
                <a:moveTo>
                  <a:pt x="2547" y="807"/>
                </a:moveTo>
                <a:lnTo>
                  <a:pt x="2499" y="807"/>
                </a:lnTo>
                <a:lnTo>
                  <a:pt x="2499" y="760"/>
                </a:lnTo>
                <a:lnTo>
                  <a:pt x="2547" y="760"/>
                </a:lnTo>
                <a:lnTo>
                  <a:pt x="2547" y="807"/>
                </a:lnTo>
                <a:close/>
                <a:moveTo>
                  <a:pt x="2471" y="807"/>
                </a:moveTo>
                <a:lnTo>
                  <a:pt x="2424" y="807"/>
                </a:lnTo>
                <a:lnTo>
                  <a:pt x="2424" y="760"/>
                </a:lnTo>
                <a:lnTo>
                  <a:pt x="2471" y="760"/>
                </a:lnTo>
                <a:lnTo>
                  <a:pt x="2471" y="807"/>
                </a:lnTo>
                <a:close/>
                <a:moveTo>
                  <a:pt x="2395" y="807"/>
                </a:moveTo>
                <a:lnTo>
                  <a:pt x="2348" y="807"/>
                </a:lnTo>
                <a:lnTo>
                  <a:pt x="2348" y="760"/>
                </a:lnTo>
                <a:lnTo>
                  <a:pt x="2395" y="760"/>
                </a:lnTo>
                <a:lnTo>
                  <a:pt x="2395" y="807"/>
                </a:lnTo>
                <a:close/>
                <a:moveTo>
                  <a:pt x="2319" y="807"/>
                </a:moveTo>
                <a:lnTo>
                  <a:pt x="2272" y="807"/>
                </a:lnTo>
                <a:lnTo>
                  <a:pt x="2272" y="760"/>
                </a:lnTo>
                <a:lnTo>
                  <a:pt x="2319" y="760"/>
                </a:lnTo>
                <a:lnTo>
                  <a:pt x="2319" y="807"/>
                </a:lnTo>
                <a:close/>
                <a:moveTo>
                  <a:pt x="2244" y="807"/>
                </a:moveTo>
                <a:lnTo>
                  <a:pt x="2196" y="807"/>
                </a:lnTo>
                <a:lnTo>
                  <a:pt x="2196" y="760"/>
                </a:lnTo>
                <a:lnTo>
                  <a:pt x="2244" y="760"/>
                </a:lnTo>
                <a:lnTo>
                  <a:pt x="2244" y="807"/>
                </a:lnTo>
                <a:close/>
                <a:moveTo>
                  <a:pt x="2168" y="807"/>
                </a:moveTo>
                <a:lnTo>
                  <a:pt x="2121" y="807"/>
                </a:lnTo>
                <a:lnTo>
                  <a:pt x="2121" y="760"/>
                </a:lnTo>
                <a:lnTo>
                  <a:pt x="2168" y="760"/>
                </a:lnTo>
                <a:lnTo>
                  <a:pt x="2168" y="807"/>
                </a:lnTo>
                <a:close/>
                <a:moveTo>
                  <a:pt x="2092" y="807"/>
                </a:moveTo>
                <a:lnTo>
                  <a:pt x="2045" y="807"/>
                </a:lnTo>
                <a:lnTo>
                  <a:pt x="2045" y="760"/>
                </a:lnTo>
                <a:lnTo>
                  <a:pt x="2092" y="760"/>
                </a:lnTo>
                <a:lnTo>
                  <a:pt x="2092" y="807"/>
                </a:lnTo>
                <a:close/>
                <a:moveTo>
                  <a:pt x="2016" y="807"/>
                </a:moveTo>
                <a:lnTo>
                  <a:pt x="1969" y="807"/>
                </a:lnTo>
                <a:lnTo>
                  <a:pt x="1969" y="760"/>
                </a:lnTo>
                <a:lnTo>
                  <a:pt x="2016" y="760"/>
                </a:lnTo>
                <a:lnTo>
                  <a:pt x="2016" y="807"/>
                </a:lnTo>
                <a:close/>
                <a:moveTo>
                  <a:pt x="1941" y="807"/>
                </a:moveTo>
                <a:lnTo>
                  <a:pt x="1893" y="807"/>
                </a:lnTo>
                <a:lnTo>
                  <a:pt x="1893" y="760"/>
                </a:lnTo>
                <a:lnTo>
                  <a:pt x="1941" y="760"/>
                </a:lnTo>
                <a:lnTo>
                  <a:pt x="1941" y="807"/>
                </a:lnTo>
                <a:close/>
                <a:moveTo>
                  <a:pt x="1789" y="807"/>
                </a:moveTo>
                <a:lnTo>
                  <a:pt x="1742" y="807"/>
                </a:lnTo>
                <a:lnTo>
                  <a:pt x="1742" y="760"/>
                </a:lnTo>
                <a:lnTo>
                  <a:pt x="1789" y="760"/>
                </a:lnTo>
                <a:lnTo>
                  <a:pt x="1789" y="807"/>
                </a:lnTo>
                <a:close/>
                <a:moveTo>
                  <a:pt x="1638" y="807"/>
                </a:moveTo>
                <a:lnTo>
                  <a:pt x="1591" y="807"/>
                </a:lnTo>
                <a:lnTo>
                  <a:pt x="1591" y="760"/>
                </a:lnTo>
                <a:lnTo>
                  <a:pt x="1638" y="760"/>
                </a:lnTo>
                <a:lnTo>
                  <a:pt x="1638" y="807"/>
                </a:lnTo>
                <a:close/>
                <a:moveTo>
                  <a:pt x="1562" y="807"/>
                </a:moveTo>
                <a:lnTo>
                  <a:pt x="1515" y="807"/>
                </a:lnTo>
                <a:lnTo>
                  <a:pt x="1515" y="760"/>
                </a:lnTo>
                <a:lnTo>
                  <a:pt x="1562" y="760"/>
                </a:lnTo>
                <a:lnTo>
                  <a:pt x="1562" y="807"/>
                </a:lnTo>
                <a:close/>
                <a:moveTo>
                  <a:pt x="881" y="807"/>
                </a:moveTo>
                <a:lnTo>
                  <a:pt x="833" y="807"/>
                </a:lnTo>
                <a:lnTo>
                  <a:pt x="833" y="760"/>
                </a:lnTo>
                <a:lnTo>
                  <a:pt x="881" y="760"/>
                </a:lnTo>
                <a:lnTo>
                  <a:pt x="881" y="807"/>
                </a:lnTo>
                <a:close/>
                <a:moveTo>
                  <a:pt x="805" y="807"/>
                </a:moveTo>
                <a:lnTo>
                  <a:pt x="758" y="807"/>
                </a:lnTo>
                <a:lnTo>
                  <a:pt x="758" y="760"/>
                </a:lnTo>
                <a:lnTo>
                  <a:pt x="805" y="760"/>
                </a:lnTo>
                <a:lnTo>
                  <a:pt x="805" y="807"/>
                </a:lnTo>
                <a:close/>
                <a:moveTo>
                  <a:pt x="729" y="807"/>
                </a:moveTo>
                <a:lnTo>
                  <a:pt x="682" y="807"/>
                </a:lnTo>
                <a:lnTo>
                  <a:pt x="682" y="760"/>
                </a:lnTo>
                <a:lnTo>
                  <a:pt x="729" y="760"/>
                </a:lnTo>
                <a:lnTo>
                  <a:pt x="729" y="807"/>
                </a:lnTo>
                <a:close/>
                <a:moveTo>
                  <a:pt x="653" y="807"/>
                </a:moveTo>
                <a:lnTo>
                  <a:pt x="606" y="807"/>
                </a:lnTo>
                <a:lnTo>
                  <a:pt x="606" y="760"/>
                </a:lnTo>
                <a:lnTo>
                  <a:pt x="653" y="760"/>
                </a:lnTo>
                <a:lnTo>
                  <a:pt x="653" y="807"/>
                </a:lnTo>
                <a:close/>
                <a:moveTo>
                  <a:pt x="578" y="807"/>
                </a:moveTo>
                <a:lnTo>
                  <a:pt x="530" y="807"/>
                </a:lnTo>
                <a:lnTo>
                  <a:pt x="530" y="760"/>
                </a:lnTo>
                <a:lnTo>
                  <a:pt x="578" y="760"/>
                </a:lnTo>
                <a:lnTo>
                  <a:pt x="578" y="807"/>
                </a:lnTo>
                <a:close/>
                <a:moveTo>
                  <a:pt x="502" y="807"/>
                </a:moveTo>
                <a:lnTo>
                  <a:pt x="455" y="807"/>
                </a:lnTo>
                <a:lnTo>
                  <a:pt x="455" y="760"/>
                </a:lnTo>
                <a:lnTo>
                  <a:pt x="502" y="760"/>
                </a:lnTo>
                <a:lnTo>
                  <a:pt x="502" y="807"/>
                </a:lnTo>
                <a:close/>
                <a:moveTo>
                  <a:pt x="3003" y="732"/>
                </a:moveTo>
                <a:lnTo>
                  <a:pt x="2954" y="732"/>
                </a:lnTo>
                <a:lnTo>
                  <a:pt x="2954" y="682"/>
                </a:lnTo>
                <a:lnTo>
                  <a:pt x="3003" y="682"/>
                </a:lnTo>
                <a:lnTo>
                  <a:pt x="3003" y="732"/>
                </a:lnTo>
                <a:close/>
                <a:moveTo>
                  <a:pt x="2928" y="732"/>
                </a:moveTo>
                <a:lnTo>
                  <a:pt x="2878" y="732"/>
                </a:lnTo>
                <a:lnTo>
                  <a:pt x="2878" y="682"/>
                </a:lnTo>
                <a:lnTo>
                  <a:pt x="2928" y="682"/>
                </a:lnTo>
                <a:lnTo>
                  <a:pt x="2928" y="732"/>
                </a:lnTo>
                <a:close/>
                <a:moveTo>
                  <a:pt x="2852" y="732"/>
                </a:moveTo>
                <a:lnTo>
                  <a:pt x="2802" y="732"/>
                </a:lnTo>
                <a:lnTo>
                  <a:pt x="2802" y="682"/>
                </a:lnTo>
                <a:lnTo>
                  <a:pt x="2852" y="682"/>
                </a:lnTo>
                <a:lnTo>
                  <a:pt x="2852" y="732"/>
                </a:lnTo>
                <a:close/>
                <a:moveTo>
                  <a:pt x="2776" y="732"/>
                </a:moveTo>
                <a:lnTo>
                  <a:pt x="2726" y="732"/>
                </a:lnTo>
                <a:lnTo>
                  <a:pt x="2726" y="682"/>
                </a:lnTo>
                <a:lnTo>
                  <a:pt x="2776" y="682"/>
                </a:lnTo>
                <a:lnTo>
                  <a:pt x="2776" y="732"/>
                </a:lnTo>
                <a:close/>
                <a:moveTo>
                  <a:pt x="2700" y="732"/>
                </a:moveTo>
                <a:lnTo>
                  <a:pt x="2651" y="732"/>
                </a:lnTo>
                <a:lnTo>
                  <a:pt x="2651" y="682"/>
                </a:lnTo>
                <a:lnTo>
                  <a:pt x="2700" y="682"/>
                </a:lnTo>
                <a:lnTo>
                  <a:pt x="2700" y="732"/>
                </a:lnTo>
                <a:close/>
                <a:moveTo>
                  <a:pt x="2622" y="732"/>
                </a:moveTo>
                <a:lnTo>
                  <a:pt x="2575" y="732"/>
                </a:lnTo>
                <a:lnTo>
                  <a:pt x="2575" y="682"/>
                </a:lnTo>
                <a:lnTo>
                  <a:pt x="2622" y="682"/>
                </a:lnTo>
                <a:lnTo>
                  <a:pt x="2622" y="732"/>
                </a:lnTo>
                <a:close/>
                <a:moveTo>
                  <a:pt x="2547" y="732"/>
                </a:moveTo>
                <a:lnTo>
                  <a:pt x="2499" y="732"/>
                </a:lnTo>
                <a:lnTo>
                  <a:pt x="2499" y="682"/>
                </a:lnTo>
                <a:lnTo>
                  <a:pt x="2547" y="682"/>
                </a:lnTo>
                <a:lnTo>
                  <a:pt x="2547" y="732"/>
                </a:lnTo>
                <a:close/>
                <a:moveTo>
                  <a:pt x="2471" y="732"/>
                </a:moveTo>
                <a:lnTo>
                  <a:pt x="2424" y="732"/>
                </a:lnTo>
                <a:lnTo>
                  <a:pt x="2424" y="682"/>
                </a:lnTo>
                <a:lnTo>
                  <a:pt x="2471" y="682"/>
                </a:lnTo>
                <a:lnTo>
                  <a:pt x="2471" y="732"/>
                </a:lnTo>
                <a:close/>
                <a:moveTo>
                  <a:pt x="2395" y="732"/>
                </a:moveTo>
                <a:lnTo>
                  <a:pt x="2348" y="732"/>
                </a:lnTo>
                <a:lnTo>
                  <a:pt x="2348" y="682"/>
                </a:lnTo>
                <a:lnTo>
                  <a:pt x="2395" y="682"/>
                </a:lnTo>
                <a:lnTo>
                  <a:pt x="2395" y="732"/>
                </a:lnTo>
                <a:close/>
                <a:moveTo>
                  <a:pt x="2319" y="732"/>
                </a:moveTo>
                <a:lnTo>
                  <a:pt x="2272" y="732"/>
                </a:lnTo>
                <a:lnTo>
                  <a:pt x="2272" y="682"/>
                </a:lnTo>
                <a:lnTo>
                  <a:pt x="2319" y="682"/>
                </a:lnTo>
                <a:lnTo>
                  <a:pt x="2319" y="732"/>
                </a:lnTo>
                <a:close/>
                <a:moveTo>
                  <a:pt x="2244" y="732"/>
                </a:moveTo>
                <a:lnTo>
                  <a:pt x="2196" y="732"/>
                </a:lnTo>
                <a:lnTo>
                  <a:pt x="2196" y="682"/>
                </a:lnTo>
                <a:lnTo>
                  <a:pt x="2244" y="682"/>
                </a:lnTo>
                <a:lnTo>
                  <a:pt x="2244" y="732"/>
                </a:lnTo>
                <a:close/>
                <a:moveTo>
                  <a:pt x="2092" y="732"/>
                </a:moveTo>
                <a:lnTo>
                  <a:pt x="2045" y="732"/>
                </a:lnTo>
                <a:lnTo>
                  <a:pt x="2045" y="682"/>
                </a:lnTo>
                <a:lnTo>
                  <a:pt x="2092" y="682"/>
                </a:lnTo>
                <a:lnTo>
                  <a:pt x="2092" y="732"/>
                </a:lnTo>
                <a:close/>
                <a:moveTo>
                  <a:pt x="1865" y="732"/>
                </a:moveTo>
                <a:lnTo>
                  <a:pt x="1818" y="732"/>
                </a:lnTo>
                <a:lnTo>
                  <a:pt x="1818" y="682"/>
                </a:lnTo>
                <a:lnTo>
                  <a:pt x="1865" y="682"/>
                </a:lnTo>
                <a:lnTo>
                  <a:pt x="1865" y="732"/>
                </a:lnTo>
                <a:close/>
                <a:moveTo>
                  <a:pt x="1789" y="732"/>
                </a:moveTo>
                <a:lnTo>
                  <a:pt x="1742" y="732"/>
                </a:lnTo>
                <a:lnTo>
                  <a:pt x="1742" y="682"/>
                </a:lnTo>
                <a:lnTo>
                  <a:pt x="1789" y="682"/>
                </a:lnTo>
                <a:lnTo>
                  <a:pt x="1789" y="732"/>
                </a:lnTo>
                <a:close/>
                <a:moveTo>
                  <a:pt x="1714" y="732"/>
                </a:moveTo>
                <a:lnTo>
                  <a:pt x="1666" y="732"/>
                </a:lnTo>
                <a:lnTo>
                  <a:pt x="1666" y="682"/>
                </a:lnTo>
                <a:lnTo>
                  <a:pt x="1714" y="682"/>
                </a:lnTo>
                <a:lnTo>
                  <a:pt x="1714" y="732"/>
                </a:lnTo>
                <a:close/>
                <a:moveTo>
                  <a:pt x="1638" y="732"/>
                </a:moveTo>
                <a:lnTo>
                  <a:pt x="1591" y="732"/>
                </a:lnTo>
                <a:lnTo>
                  <a:pt x="1591" y="682"/>
                </a:lnTo>
                <a:lnTo>
                  <a:pt x="1638" y="682"/>
                </a:lnTo>
                <a:lnTo>
                  <a:pt x="1638" y="732"/>
                </a:lnTo>
                <a:close/>
                <a:moveTo>
                  <a:pt x="956" y="732"/>
                </a:moveTo>
                <a:lnTo>
                  <a:pt x="909" y="732"/>
                </a:lnTo>
                <a:lnTo>
                  <a:pt x="909" y="682"/>
                </a:lnTo>
                <a:lnTo>
                  <a:pt x="956" y="682"/>
                </a:lnTo>
                <a:lnTo>
                  <a:pt x="956" y="732"/>
                </a:lnTo>
                <a:close/>
                <a:moveTo>
                  <a:pt x="881" y="732"/>
                </a:moveTo>
                <a:lnTo>
                  <a:pt x="833" y="732"/>
                </a:lnTo>
                <a:lnTo>
                  <a:pt x="833" y="682"/>
                </a:lnTo>
                <a:lnTo>
                  <a:pt x="881" y="682"/>
                </a:lnTo>
                <a:lnTo>
                  <a:pt x="881" y="732"/>
                </a:lnTo>
                <a:close/>
                <a:moveTo>
                  <a:pt x="805" y="732"/>
                </a:moveTo>
                <a:lnTo>
                  <a:pt x="758" y="732"/>
                </a:lnTo>
                <a:lnTo>
                  <a:pt x="758" y="682"/>
                </a:lnTo>
                <a:lnTo>
                  <a:pt x="805" y="682"/>
                </a:lnTo>
                <a:lnTo>
                  <a:pt x="805" y="732"/>
                </a:lnTo>
                <a:close/>
                <a:moveTo>
                  <a:pt x="729" y="732"/>
                </a:moveTo>
                <a:lnTo>
                  <a:pt x="682" y="732"/>
                </a:lnTo>
                <a:lnTo>
                  <a:pt x="682" y="682"/>
                </a:lnTo>
                <a:lnTo>
                  <a:pt x="729" y="682"/>
                </a:lnTo>
                <a:lnTo>
                  <a:pt x="729" y="732"/>
                </a:lnTo>
                <a:close/>
                <a:moveTo>
                  <a:pt x="653" y="732"/>
                </a:moveTo>
                <a:lnTo>
                  <a:pt x="606" y="732"/>
                </a:lnTo>
                <a:lnTo>
                  <a:pt x="606" y="682"/>
                </a:lnTo>
                <a:lnTo>
                  <a:pt x="653" y="682"/>
                </a:lnTo>
                <a:lnTo>
                  <a:pt x="653" y="732"/>
                </a:lnTo>
                <a:close/>
                <a:moveTo>
                  <a:pt x="578" y="732"/>
                </a:moveTo>
                <a:lnTo>
                  <a:pt x="530" y="732"/>
                </a:lnTo>
                <a:lnTo>
                  <a:pt x="530" y="682"/>
                </a:lnTo>
                <a:lnTo>
                  <a:pt x="578" y="682"/>
                </a:lnTo>
                <a:lnTo>
                  <a:pt x="578" y="732"/>
                </a:lnTo>
                <a:close/>
                <a:moveTo>
                  <a:pt x="502" y="732"/>
                </a:moveTo>
                <a:lnTo>
                  <a:pt x="455" y="732"/>
                </a:lnTo>
                <a:lnTo>
                  <a:pt x="455" y="682"/>
                </a:lnTo>
                <a:lnTo>
                  <a:pt x="502" y="682"/>
                </a:lnTo>
                <a:lnTo>
                  <a:pt x="502" y="732"/>
                </a:lnTo>
                <a:close/>
                <a:moveTo>
                  <a:pt x="3003" y="656"/>
                </a:moveTo>
                <a:lnTo>
                  <a:pt x="2954" y="656"/>
                </a:lnTo>
                <a:lnTo>
                  <a:pt x="2954" y="606"/>
                </a:lnTo>
                <a:lnTo>
                  <a:pt x="3003" y="606"/>
                </a:lnTo>
                <a:lnTo>
                  <a:pt x="3003" y="656"/>
                </a:lnTo>
                <a:close/>
                <a:moveTo>
                  <a:pt x="2928" y="656"/>
                </a:moveTo>
                <a:lnTo>
                  <a:pt x="2878" y="656"/>
                </a:lnTo>
                <a:lnTo>
                  <a:pt x="2878" y="606"/>
                </a:lnTo>
                <a:lnTo>
                  <a:pt x="2928" y="606"/>
                </a:lnTo>
                <a:lnTo>
                  <a:pt x="2928" y="656"/>
                </a:lnTo>
                <a:close/>
                <a:moveTo>
                  <a:pt x="2852" y="656"/>
                </a:moveTo>
                <a:lnTo>
                  <a:pt x="2802" y="656"/>
                </a:lnTo>
                <a:lnTo>
                  <a:pt x="2802" y="606"/>
                </a:lnTo>
                <a:lnTo>
                  <a:pt x="2852" y="606"/>
                </a:lnTo>
                <a:lnTo>
                  <a:pt x="2852" y="656"/>
                </a:lnTo>
                <a:close/>
                <a:moveTo>
                  <a:pt x="2776" y="656"/>
                </a:moveTo>
                <a:lnTo>
                  <a:pt x="2726" y="656"/>
                </a:lnTo>
                <a:lnTo>
                  <a:pt x="2726" y="606"/>
                </a:lnTo>
                <a:lnTo>
                  <a:pt x="2776" y="606"/>
                </a:lnTo>
                <a:lnTo>
                  <a:pt x="2776" y="656"/>
                </a:lnTo>
                <a:close/>
                <a:moveTo>
                  <a:pt x="2700" y="656"/>
                </a:moveTo>
                <a:lnTo>
                  <a:pt x="2651" y="656"/>
                </a:lnTo>
                <a:lnTo>
                  <a:pt x="2651" y="606"/>
                </a:lnTo>
                <a:lnTo>
                  <a:pt x="2700" y="606"/>
                </a:lnTo>
                <a:lnTo>
                  <a:pt x="2700" y="656"/>
                </a:lnTo>
                <a:close/>
                <a:moveTo>
                  <a:pt x="2622" y="656"/>
                </a:moveTo>
                <a:lnTo>
                  <a:pt x="2575" y="656"/>
                </a:lnTo>
                <a:lnTo>
                  <a:pt x="2575" y="606"/>
                </a:lnTo>
                <a:lnTo>
                  <a:pt x="2622" y="606"/>
                </a:lnTo>
                <a:lnTo>
                  <a:pt x="2622" y="656"/>
                </a:lnTo>
                <a:close/>
                <a:moveTo>
                  <a:pt x="2547" y="656"/>
                </a:moveTo>
                <a:lnTo>
                  <a:pt x="2499" y="656"/>
                </a:lnTo>
                <a:lnTo>
                  <a:pt x="2499" y="606"/>
                </a:lnTo>
                <a:lnTo>
                  <a:pt x="2547" y="606"/>
                </a:lnTo>
                <a:lnTo>
                  <a:pt x="2547" y="656"/>
                </a:lnTo>
                <a:close/>
                <a:moveTo>
                  <a:pt x="2471" y="656"/>
                </a:moveTo>
                <a:lnTo>
                  <a:pt x="2424" y="656"/>
                </a:lnTo>
                <a:lnTo>
                  <a:pt x="2424" y="606"/>
                </a:lnTo>
                <a:lnTo>
                  <a:pt x="2471" y="606"/>
                </a:lnTo>
                <a:lnTo>
                  <a:pt x="2471" y="656"/>
                </a:lnTo>
                <a:close/>
                <a:moveTo>
                  <a:pt x="2395" y="656"/>
                </a:moveTo>
                <a:lnTo>
                  <a:pt x="2348" y="656"/>
                </a:lnTo>
                <a:lnTo>
                  <a:pt x="2348" y="606"/>
                </a:lnTo>
                <a:lnTo>
                  <a:pt x="2395" y="606"/>
                </a:lnTo>
                <a:lnTo>
                  <a:pt x="2395" y="656"/>
                </a:lnTo>
                <a:close/>
                <a:moveTo>
                  <a:pt x="2319" y="656"/>
                </a:moveTo>
                <a:lnTo>
                  <a:pt x="2272" y="656"/>
                </a:lnTo>
                <a:lnTo>
                  <a:pt x="2272" y="606"/>
                </a:lnTo>
                <a:lnTo>
                  <a:pt x="2319" y="606"/>
                </a:lnTo>
                <a:lnTo>
                  <a:pt x="2319" y="656"/>
                </a:lnTo>
                <a:close/>
                <a:moveTo>
                  <a:pt x="2244" y="656"/>
                </a:moveTo>
                <a:lnTo>
                  <a:pt x="2196" y="656"/>
                </a:lnTo>
                <a:lnTo>
                  <a:pt x="2196" y="606"/>
                </a:lnTo>
                <a:lnTo>
                  <a:pt x="2244" y="606"/>
                </a:lnTo>
                <a:lnTo>
                  <a:pt x="2244" y="656"/>
                </a:lnTo>
                <a:close/>
                <a:moveTo>
                  <a:pt x="2168" y="656"/>
                </a:moveTo>
                <a:lnTo>
                  <a:pt x="2121" y="656"/>
                </a:lnTo>
                <a:lnTo>
                  <a:pt x="2121" y="606"/>
                </a:lnTo>
                <a:lnTo>
                  <a:pt x="2168" y="606"/>
                </a:lnTo>
                <a:lnTo>
                  <a:pt x="2168" y="656"/>
                </a:lnTo>
                <a:close/>
                <a:moveTo>
                  <a:pt x="2092" y="656"/>
                </a:moveTo>
                <a:lnTo>
                  <a:pt x="2045" y="656"/>
                </a:lnTo>
                <a:lnTo>
                  <a:pt x="2045" y="606"/>
                </a:lnTo>
                <a:lnTo>
                  <a:pt x="2092" y="606"/>
                </a:lnTo>
                <a:lnTo>
                  <a:pt x="2092" y="656"/>
                </a:lnTo>
                <a:close/>
                <a:moveTo>
                  <a:pt x="2016" y="656"/>
                </a:moveTo>
                <a:lnTo>
                  <a:pt x="1969" y="656"/>
                </a:lnTo>
                <a:lnTo>
                  <a:pt x="1969" y="606"/>
                </a:lnTo>
                <a:lnTo>
                  <a:pt x="2016" y="606"/>
                </a:lnTo>
                <a:lnTo>
                  <a:pt x="2016" y="656"/>
                </a:lnTo>
                <a:close/>
                <a:moveTo>
                  <a:pt x="1941" y="656"/>
                </a:moveTo>
                <a:lnTo>
                  <a:pt x="1893" y="656"/>
                </a:lnTo>
                <a:lnTo>
                  <a:pt x="1893" y="606"/>
                </a:lnTo>
                <a:lnTo>
                  <a:pt x="1941" y="606"/>
                </a:lnTo>
                <a:lnTo>
                  <a:pt x="1941" y="656"/>
                </a:lnTo>
                <a:close/>
                <a:moveTo>
                  <a:pt x="1865" y="656"/>
                </a:moveTo>
                <a:lnTo>
                  <a:pt x="1818" y="656"/>
                </a:lnTo>
                <a:lnTo>
                  <a:pt x="1818" y="606"/>
                </a:lnTo>
                <a:lnTo>
                  <a:pt x="1865" y="606"/>
                </a:lnTo>
                <a:lnTo>
                  <a:pt x="1865" y="656"/>
                </a:lnTo>
                <a:close/>
                <a:moveTo>
                  <a:pt x="1789" y="656"/>
                </a:moveTo>
                <a:lnTo>
                  <a:pt x="1742" y="656"/>
                </a:lnTo>
                <a:lnTo>
                  <a:pt x="1742" y="606"/>
                </a:lnTo>
                <a:lnTo>
                  <a:pt x="1789" y="606"/>
                </a:lnTo>
                <a:lnTo>
                  <a:pt x="1789" y="656"/>
                </a:lnTo>
                <a:close/>
                <a:moveTo>
                  <a:pt x="1714" y="656"/>
                </a:moveTo>
                <a:lnTo>
                  <a:pt x="1666" y="656"/>
                </a:lnTo>
                <a:lnTo>
                  <a:pt x="1666" y="606"/>
                </a:lnTo>
                <a:lnTo>
                  <a:pt x="1714" y="606"/>
                </a:lnTo>
                <a:lnTo>
                  <a:pt x="1714" y="656"/>
                </a:lnTo>
                <a:close/>
                <a:moveTo>
                  <a:pt x="1638" y="656"/>
                </a:moveTo>
                <a:lnTo>
                  <a:pt x="1591" y="656"/>
                </a:lnTo>
                <a:lnTo>
                  <a:pt x="1591" y="606"/>
                </a:lnTo>
                <a:lnTo>
                  <a:pt x="1638" y="606"/>
                </a:lnTo>
                <a:lnTo>
                  <a:pt x="1638" y="656"/>
                </a:lnTo>
                <a:close/>
                <a:moveTo>
                  <a:pt x="1108" y="656"/>
                </a:moveTo>
                <a:lnTo>
                  <a:pt x="1060" y="656"/>
                </a:lnTo>
                <a:lnTo>
                  <a:pt x="1060" y="606"/>
                </a:lnTo>
                <a:lnTo>
                  <a:pt x="1108" y="606"/>
                </a:lnTo>
                <a:lnTo>
                  <a:pt x="1108" y="656"/>
                </a:lnTo>
                <a:close/>
                <a:moveTo>
                  <a:pt x="1032" y="656"/>
                </a:moveTo>
                <a:lnTo>
                  <a:pt x="985" y="656"/>
                </a:lnTo>
                <a:lnTo>
                  <a:pt x="985" y="606"/>
                </a:lnTo>
                <a:lnTo>
                  <a:pt x="1032" y="606"/>
                </a:lnTo>
                <a:lnTo>
                  <a:pt x="1032" y="656"/>
                </a:lnTo>
                <a:close/>
                <a:moveTo>
                  <a:pt x="956" y="656"/>
                </a:moveTo>
                <a:lnTo>
                  <a:pt x="909" y="656"/>
                </a:lnTo>
                <a:lnTo>
                  <a:pt x="909" y="606"/>
                </a:lnTo>
                <a:lnTo>
                  <a:pt x="956" y="606"/>
                </a:lnTo>
                <a:lnTo>
                  <a:pt x="956" y="656"/>
                </a:lnTo>
                <a:close/>
                <a:moveTo>
                  <a:pt x="881" y="656"/>
                </a:moveTo>
                <a:lnTo>
                  <a:pt x="833" y="656"/>
                </a:lnTo>
                <a:lnTo>
                  <a:pt x="833" y="606"/>
                </a:lnTo>
                <a:lnTo>
                  <a:pt x="881" y="606"/>
                </a:lnTo>
                <a:lnTo>
                  <a:pt x="881" y="656"/>
                </a:lnTo>
                <a:close/>
                <a:moveTo>
                  <a:pt x="805" y="656"/>
                </a:moveTo>
                <a:lnTo>
                  <a:pt x="758" y="656"/>
                </a:lnTo>
                <a:lnTo>
                  <a:pt x="758" y="606"/>
                </a:lnTo>
                <a:lnTo>
                  <a:pt x="805" y="606"/>
                </a:lnTo>
                <a:lnTo>
                  <a:pt x="805" y="656"/>
                </a:lnTo>
                <a:close/>
                <a:moveTo>
                  <a:pt x="729" y="656"/>
                </a:moveTo>
                <a:lnTo>
                  <a:pt x="682" y="656"/>
                </a:lnTo>
                <a:lnTo>
                  <a:pt x="682" y="606"/>
                </a:lnTo>
                <a:lnTo>
                  <a:pt x="729" y="606"/>
                </a:lnTo>
                <a:lnTo>
                  <a:pt x="729" y="656"/>
                </a:lnTo>
                <a:close/>
                <a:moveTo>
                  <a:pt x="653" y="656"/>
                </a:moveTo>
                <a:lnTo>
                  <a:pt x="606" y="656"/>
                </a:lnTo>
                <a:lnTo>
                  <a:pt x="606" y="606"/>
                </a:lnTo>
                <a:lnTo>
                  <a:pt x="653" y="606"/>
                </a:lnTo>
                <a:lnTo>
                  <a:pt x="653" y="656"/>
                </a:lnTo>
                <a:close/>
                <a:moveTo>
                  <a:pt x="578" y="656"/>
                </a:moveTo>
                <a:lnTo>
                  <a:pt x="530" y="656"/>
                </a:lnTo>
                <a:lnTo>
                  <a:pt x="530" y="606"/>
                </a:lnTo>
                <a:lnTo>
                  <a:pt x="578" y="606"/>
                </a:lnTo>
                <a:lnTo>
                  <a:pt x="578" y="656"/>
                </a:lnTo>
                <a:close/>
                <a:moveTo>
                  <a:pt x="502" y="656"/>
                </a:moveTo>
                <a:lnTo>
                  <a:pt x="455" y="656"/>
                </a:lnTo>
                <a:lnTo>
                  <a:pt x="455" y="606"/>
                </a:lnTo>
                <a:lnTo>
                  <a:pt x="502" y="606"/>
                </a:lnTo>
                <a:lnTo>
                  <a:pt x="502" y="656"/>
                </a:lnTo>
                <a:close/>
                <a:moveTo>
                  <a:pt x="426" y="656"/>
                </a:moveTo>
                <a:lnTo>
                  <a:pt x="379" y="656"/>
                </a:lnTo>
                <a:lnTo>
                  <a:pt x="379" y="606"/>
                </a:lnTo>
                <a:lnTo>
                  <a:pt x="426" y="606"/>
                </a:lnTo>
                <a:lnTo>
                  <a:pt x="426" y="656"/>
                </a:lnTo>
                <a:close/>
                <a:moveTo>
                  <a:pt x="3155" y="578"/>
                </a:moveTo>
                <a:lnTo>
                  <a:pt x="3105" y="578"/>
                </a:lnTo>
                <a:lnTo>
                  <a:pt x="3105" y="531"/>
                </a:lnTo>
                <a:lnTo>
                  <a:pt x="3155" y="531"/>
                </a:lnTo>
                <a:lnTo>
                  <a:pt x="3155" y="578"/>
                </a:lnTo>
                <a:close/>
                <a:moveTo>
                  <a:pt x="3003" y="578"/>
                </a:moveTo>
                <a:lnTo>
                  <a:pt x="2954" y="578"/>
                </a:lnTo>
                <a:lnTo>
                  <a:pt x="2954" y="531"/>
                </a:lnTo>
                <a:lnTo>
                  <a:pt x="3003" y="531"/>
                </a:lnTo>
                <a:lnTo>
                  <a:pt x="3003" y="578"/>
                </a:lnTo>
                <a:close/>
                <a:moveTo>
                  <a:pt x="2928" y="578"/>
                </a:moveTo>
                <a:lnTo>
                  <a:pt x="2878" y="578"/>
                </a:lnTo>
                <a:lnTo>
                  <a:pt x="2878" y="531"/>
                </a:lnTo>
                <a:lnTo>
                  <a:pt x="2928" y="531"/>
                </a:lnTo>
                <a:lnTo>
                  <a:pt x="2928" y="578"/>
                </a:lnTo>
                <a:close/>
                <a:moveTo>
                  <a:pt x="2852" y="578"/>
                </a:moveTo>
                <a:lnTo>
                  <a:pt x="2802" y="578"/>
                </a:lnTo>
                <a:lnTo>
                  <a:pt x="2802" y="531"/>
                </a:lnTo>
                <a:lnTo>
                  <a:pt x="2852" y="531"/>
                </a:lnTo>
                <a:lnTo>
                  <a:pt x="2852" y="578"/>
                </a:lnTo>
                <a:close/>
                <a:moveTo>
                  <a:pt x="2776" y="578"/>
                </a:moveTo>
                <a:lnTo>
                  <a:pt x="2726" y="578"/>
                </a:lnTo>
                <a:lnTo>
                  <a:pt x="2726" y="531"/>
                </a:lnTo>
                <a:lnTo>
                  <a:pt x="2776" y="531"/>
                </a:lnTo>
                <a:lnTo>
                  <a:pt x="2776" y="578"/>
                </a:lnTo>
                <a:close/>
                <a:moveTo>
                  <a:pt x="2700" y="578"/>
                </a:moveTo>
                <a:lnTo>
                  <a:pt x="2651" y="578"/>
                </a:lnTo>
                <a:lnTo>
                  <a:pt x="2651" y="531"/>
                </a:lnTo>
                <a:lnTo>
                  <a:pt x="2700" y="531"/>
                </a:lnTo>
                <a:lnTo>
                  <a:pt x="2700" y="578"/>
                </a:lnTo>
                <a:close/>
                <a:moveTo>
                  <a:pt x="2622" y="578"/>
                </a:moveTo>
                <a:lnTo>
                  <a:pt x="2575" y="578"/>
                </a:lnTo>
                <a:lnTo>
                  <a:pt x="2575" y="531"/>
                </a:lnTo>
                <a:lnTo>
                  <a:pt x="2622" y="531"/>
                </a:lnTo>
                <a:lnTo>
                  <a:pt x="2622" y="578"/>
                </a:lnTo>
                <a:close/>
                <a:moveTo>
                  <a:pt x="2547" y="578"/>
                </a:moveTo>
                <a:lnTo>
                  <a:pt x="2499" y="578"/>
                </a:lnTo>
                <a:lnTo>
                  <a:pt x="2499" y="531"/>
                </a:lnTo>
                <a:lnTo>
                  <a:pt x="2547" y="531"/>
                </a:lnTo>
                <a:lnTo>
                  <a:pt x="2547" y="578"/>
                </a:lnTo>
                <a:close/>
                <a:moveTo>
                  <a:pt x="2471" y="578"/>
                </a:moveTo>
                <a:lnTo>
                  <a:pt x="2424" y="578"/>
                </a:lnTo>
                <a:lnTo>
                  <a:pt x="2424" y="531"/>
                </a:lnTo>
                <a:lnTo>
                  <a:pt x="2471" y="531"/>
                </a:lnTo>
                <a:lnTo>
                  <a:pt x="2471" y="578"/>
                </a:lnTo>
                <a:close/>
                <a:moveTo>
                  <a:pt x="2395" y="578"/>
                </a:moveTo>
                <a:lnTo>
                  <a:pt x="2348" y="578"/>
                </a:lnTo>
                <a:lnTo>
                  <a:pt x="2348" y="531"/>
                </a:lnTo>
                <a:lnTo>
                  <a:pt x="2395" y="531"/>
                </a:lnTo>
                <a:lnTo>
                  <a:pt x="2395" y="578"/>
                </a:lnTo>
                <a:close/>
                <a:moveTo>
                  <a:pt x="2319" y="578"/>
                </a:moveTo>
                <a:lnTo>
                  <a:pt x="2272" y="578"/>
                </a:lnTo>
                <a:lnTo>
                  <a:pt x="2272" y="531"/>
                </a:lnTo>
                <a:lnTo>
                  <a:pt x="2319" y="531"/>
                </a:lnTo>
                <a:lnTo>
                  <a:pt x="2319" y="578"/>
                </a:lnTo>
                <a:close/>
                <a:moveTo>
                  <a:pt x="2244" y="578"/>
                </a:moveTo>
                <a:lnTo>
                  <a:pt x="2196" y="578"/>
                </a:lnTo>
                <a:lnTo>
                  <a:pt x="2196" y="531"/>
                </a:lnTo>
                <a:lnTo>
                  <a:pt x="2244" y="531"/>
                </a:lnTo>
                <a:lnTo>
                  <a:pt x="2244" y="578"/>
                </a:lnTo>
                <a:close/>
                <a:moveTo>
                  <a:pt x="2168" y="578"/>
                </a:moveTo>
                <a:lnTo>
                  <a:pt x="2121" y="578"/>
                </a:lnTo>
                <a:lnTo>
                  <a:pt x="2121" y="531"/>
                </a:lnTo>
                <a:lnTo>
                  <a:pt x="2168" y="531"/>
                </a:lnTo>
                <a:lnTo>
                  <a:pt x="2168" y="578"/>
                </a:lnTo>
                <a:close/>
                <a:moveTo>
                  <a:pt x="2092" y="578"/>
                </a:moveTo>
                <a:lnTo>
                  <a:pt x="2045" y="578"/>
                </a:lnTo>
                <a:lnTo>
                  <a:pt x="2045" y="531"/>
                </a:lnTo>
                <a:lnTo>
                  <a:pt x="2092" y="531"/>
                </a:lnTo>
                <a:lnTo>
                  <a:pt x="2092" y="578"/>
                </a:lnTo>
                <a:close/>
                <a:moveTo>
                  <a:pt x="2016" y="578"/>
                </a:moveTo>
                <a:lnTo>
                  <a:pt x="1969" y="578"/>
                </a:lnTo>
                <a:lnTo>
                  <a:pt x="1969" y="531"/>
                </a:lnTo>
                <a:lnTo>
                  <a:pt x="2016" y="531"/>
                </a:lnTo>
                <a:lnTo>
                  <a:pt x="2016" y="578"/>
                </a:lnTo>
                <a:close/>
                <a:moveTo>
                  <a:pt x="1941" y="578"/>
                </a:moveTo>
                <a:lnTo>
                  <a:pt x="1893" y="578"/>
                </a:lnTo>
                <a:lnTo>
                  <a:pt x="1893" y="531"/>
                </a:lnTo>
                <a:lnTo>
                  <a:pt x="1941" y="531"/>
                </a:lnTo>
                <a:lnTo>
                  <a:pt x="1941" y="578"/>
                </a:lnTo>
                <a:close/>
                <a:moveTo>
                  <a:pt x="1865" y="578"/>
                </a:moveTo>
                <a:lnTo>
                  <a:pt x="1818" y="578"/>
                </a:lnTo>
                <a:lnTo>
                  <a:pt x="1818" y="531"/>
                </a:lnTo>
                <a:lnTo>
                  <a:pt x="1865" y="531"/>
                </a:lnTo>
                <a:lnTo>
                  <a:pt x="1865" y="578"/>
                </a:lnTo>
                <a:close/>
                <a:moveTo>
                  <a:pt x="1789" y="578"/>
                </a:moveTo>
                <a:lnTo>
                  <a:pt x="1742" y="578"/>
                </a:lnTo>
                <a:lnTo>
                  <a:pt x="1742" y="531"/>
                </a:lnTo>
                <a:lnTo>
                  <a:pt x="1789" y="531"/>
                </a:lnTo>
                <a:lnTo>
                  <a:pt x="1789" y="578"/>
                </a:lnTo>
                <a:close/>
                <a:moveTo>
                  <a:pt x="1638" y="578"/>
                </a:moveTo>
                <a:lnTo>
                  <a:pt x="1591" y="578"/>
                </a:lnTo>
                <a:lnTo>
                  <a:pt x="1591" y="531"/>
                </a:lnTo>
                <a:lnTo>
                  <a:pt x="1638" y="531"/>
                </a:lnTo>
                <a:lnTo>
                  <a:pt x="1638" y="578"/>
                </a:lnTo>
                <a:close/>
                <a:moveTo>
                  <a:pt x="1562" y="578"/>
                </a:moveTo>
                <a:lnTo>
                  <a:pt x="1515" y="578"/>
                </a:lnTo>
                <a:lnTo>
                  <a:pt x="1515" y="531"/>
                </a:lnTo>
                <a:lnTo>
                  <a:pt x="1562" y="531"/>
                </a:lnTo>
                <a:lnTo>
                  <a:pt x="1562" y="578"/>
                </a:lnTo>
                <a:close/>
                <a:moveTo>
                  <a:pt x="1032" y="578"/>
                </a:moveTo>
                <a:lnTo>
                  <a:pt x="985" y="578"/>
                </a:lnTo>
                <a:lnTo>
                  <a:pt x="985" y="531"/>
                </a:lnTo>
                <a:lnTo>
                  <a:pt x="1032" y="531"/>
                </a:lnTo>
                <a:lnTo>
                  <a:pt x="1032" y="578"/>
                </a:lnTo>
                <a:close/>
                <a:moveTo>
                  <a:pt x="956" y="578"/>
                </a:moveTo>
                <a:lnTo>
                  <a:pt x="909" y="578"/>
                </a:lnTo>
                <a:lnTo>
                  <a:pt x="909" y="531"/>
                </a:lnTo>
                <a:lnTo>
                  <a:pt x="956" y="531"/>
                </a:lnTo>
                <a:lnTo>
                  <a:pt x="956" y="578"/>
                </a:lnTo>
                <a:close/>
                <a:moveTo>
                  <a:pt x="881" y="578"/>
                </a:moveTo>
                <a:lnTo>
                  <a:pt x="833" y="578"/>
                </a:lnTo>
                <a:lnTo>
                  <a:pt x="833" y="531"/>
                </a:lnTo>
                <a:lnTo>
                  <a:pt x="881" y="531"/>
                </a:lnTo>
                <a:lnTo>
                  <a:pt x="881" y="578"/>
                </a:lnTo>
                <a:close/>
                <a:moveTo>
                  <a:pt x="805" y="578"/>
                </a:moveTo>
                <a:lnTo>
                  <a:pt x="758" y="578"/>
                </a:lnTo>
                <a:lnTo>
                  <a:pt x="758" y="531"/>
                </a:lnTo>
                <a:lnTo>
                  <a:pt x="805" y="531"/>
                </a:lnTo>
                <a:lnTo>
                  <a:pt x="805" y="578"/>
                </a:lnTo>
                <a:close/>
                <a:moveTo>
                  <a:pt x="729" y="578"/>
                </a:moveTo>
                <a:lnTo>
                  <a:pt x="682" y="578"/>
                </a:lnTo>
                <a:lnTo>
                  <a:pt x="682" y="531"/>
                </a:lnTo>
                <a:lnTo>
                  <a:pt x="729" y="531"/>
                </a:lnTo>
                <a:lnTo>
                  <a:pt x="729" y="578"/>
                </a:lnTo>
                <a:close/>
                <a:moveTo>
                  <a:pt x="653" y="578"/>
                </a:moveTo>
                <a:lnTo>
                  <a:pt x="606" y="578"/>
                </a:lnTo>
                <a:lnTo>
                  <a:pt x="606" y="531"/>
                </a:lnTo>
                <a:lnTo>
                  <a:pt x="653" y="531"/>
                </a:lnTo>
                <a:lnTo>
                  <a:pt x="653" y="578"/>
                </a:lnTo>
                <a:close/>
                <a:moveTo>
                  <a:pt x="578" y="578"/>
                </a:moveTo>
                <a:lnTo>
                  <a:pt x="530" y="578"/>
                </a:lnTo>
                <a:lnTo>
                  <a:pt x="530" y="531"/>
                </a:lnTo>
                <a:lnTo>
                  <a:pt x="578" y="531"/>
                </a:lnTo>
                <a:lnTo>
                  <a:pt x="578" y="578"/>
                </a:lnTo>
                <a:close/>
                <a:moveTo>
                  <a:pt x="502" y="578"/>
                </a:moveTo>
                <a:lnTo>
                  <a:pt x="455" y="578"/>
                </a:lnTo>
                <a:lnTo>
                  <a:pt x="455" y="531"/>
                </a:lnTo>
                <a:lnTo>
                  <a:pt x="502" y="531"/>
                </a:lnTo>
                <a:lnTo>
                  <a:pt x="502" y="578"/>
                </a:lnTo>
                <a:close/>
                <a:moveTo>
                  <a:pt x="426" y="578"/>
                </a:moveTo>
                <a:lnTo>
                  <a:pt x="379" y="578"/>
                </a:lnTo>
                <a:lnTo>
                  <a:pt x="379" y="531"/>
                </a:lnTo>
                <a:lnTo>
                  <a:pt x="426" y="531"/>
                </a:lnTo>
                <a:lnTo>
                  <a:pt x="426" y="578"/>
                </a:lnTo>
                <a:close/>
                <a:moveTo>
                  <a:pt x="351" y="578"/>
                </a:moveTo>
                <a:lnTo>
                  <a:pt x="303" y="578"/>
                </a:lnTo>
                <a:lnTo>
                  <a:pt x="303" y="531"/>
                </a:lnTo>
                <a:lnTo>
                  <a:pt x="351" y="531"/>
                </a:lnTo>
                <a:lnTo>
                  <a:pt x="351" y="578"/>
                </a:lnTo>
                <a:close/>
                <a:moveTo>
                  <a:pt x="48" y="578"/>
                </a:moveTo>
                <a:lnTo>
                  <a:pt x="0" y="578"/>
                </a:lnTo>
                <a:lnTo>
                  <a:pt x="0" y="531"/>
                </a:lnTo>
                <a:lnTo>
                  <a:pt x="48" y="531"/>
                </a:lnTo>
                <a:lnTo>
                  <a:pt x="48" y="578"/>
                </a:lnTo>
                <a:close/>
                <a:moveTo>
                  <a:pt x="3306" y="502"/>
                </a:moveTo>
                <a:lnTo>
                  <a:pt x="3257" y="502"/>
                </a:lnTo>
                <a:lnTo>
                  <a:pt x="3257" y="455"/>
                </a:lnTo>
                <a:lnTo>
                  <a:pt x="3306" y="455"/>
                </a:lnTo>
                <a:lnTo>
                  <a:pt x="3306" y="502"/>
                </a:lnTo>
                <a:close/>
                <a:moveTo>
                  <a:pt x="3230" y="502"/>
                </a:moveTo>
                <a:lnTo>
                  <a:pt x="3181" y="502"/>
                </a:lnTo>
                <a:lnTo>
                  <a:pt x="3181" y="455"/>
                </a:lnTo>
                <a:lnTo>
                  <a:pt x="3230" y="455"/>
                </a:lnTo>
                <a:lnTo>
                  <a:pt x="3230" y="502"/>
                </a:lnTo>
                <a:close/>
                <a:moveTo>
                  <a:pt x="3155" y="502"/>
                </a:moveTo>
                <a:lnTo>
                  <a:pt x="3105" y="502"/>
                </a:lnTo>
                <a:lnTo>
                  <a:pt x="3105" y="455"/>
                </a:lnTo>
                <a:lnTo>
                  <a:pt x="3155" y="455"/>
                </a:lnTo>
                <a:lnTo>
                  <a:pt x="3155" y="502"/>
                </a:lnTo>
                <a:close/>
                <a:moveTo>
                  <a:pt x="3079" y="502"/>
                </a:moveTo>
                <a:lnTo>
                  <a:pt x="3029" y="502"/>
                </a:lnTo>
                <a:lnTo>
                  <a:pt x="3029" y="455"/>
                </a:lnTo>
                <a:lnTo>
                  <a:pt x="3079" y="455"/>
                </a:lnTo>
                <a:lnTo>
                  <a:pt x="3079" y="502"/>
                </a:lnTo>
                <a:close/>
                <a:moveTo>
                  <a:pt x="3003" y="502"/>
                </a:moveTo>
                <a:lnTo>
                  <a:pt x="2954" y="502"/>
                </a:lnTo>
                <a:lnTo>
                  <a:pt x="2954" y="455"/>
                </a:lnTo>
                <a:lnTo>
                  <a:pt x="3003" y="455"/>
                </a:lnTo>
                <a:lnTo>
                  <a:pt x="3003" y="502"/>
                </a:lnTo>
                <a:close/>
                <a:moveTo>
                  <a:pt x="2928" y="502"/>
                </a:moveTo>
                <a:lnTo>
                  <a:pt x="2878" y="502"/>
                </a:lnTo>
                <a:lnTo>
                  <a:pt x="2878" y="455"/>
                </a:lnTo>
                <a:lnTo>
                  <a:pt x="2928" y="455"/>
                </a:lnTo>
                <a:lnTo>
                  <a:pt x="2928" y="502"/>
                </a:lnTo>
                <a:close/>
                <a:moveTo>
                  <a:pt x="2852" y="502"/>
                </a:moveTo>
                <a:lnTo>
                  <a:pt x="2802" y="502"/>
                </a:lnTo>
                <a:lnTo>
                  <a:pt x="2802" y="455"/>
                </a:lnTo>
                <a:lnTo>
                  <a:pt x="2852" y="455"/>
                </a:lnTo>
                <a:lnTo>
                  <a:pt x="2852" y="502"/>
                </a:lnTo>
                <a:close/>
                <a:moveTo>
                  <a:pt x="2776" y="502"/>
                </a:moveTo>
                <a:lnTo>
                  <a:pt x="2726" y="502"/>
                </a:lnTo>
                <a:lnTo>
                  <a:pt x="2726" y="455"/>
                </a:lnTo>
                <a:lnTo>
                  <a:pt x="2776" y="455"/>
                </a:lnTo>
                <a:lnTo>
                  <a:pt x="2776" y="502"/>
                </a:lnTo>
                <a:close/>
                <a:moveTo>
                  <a:pt x="2700" y="502"/>
                </a:moveTo>
                <a:lnTo>
                  <a:pt x="2651" y="502"/>
                </a:lnTo>
                <a:lnTo>
                  <a:pt x="2651" y="455"/>
                </a:lnTo>
                <a:lnTo>
                  <a:pt x="2700" y="455"/>
                </a:lnTo>
                <a:lnTo>
                  <a:pt x="2700" y="502"/>
                </a:lnTo>
                <a:close/>
                <a:moveTo>
                  <a:pt x="2622" y="502"/>
                </a:moveTo>
                <a:lnTo>
                  <a:pt x="2575" y="502"/>
                </a:lnTo>
                <a:lnTo>
                  <a:pt x="2575" y="455"/>
                </a:lnTo>
                <a:lnTo>
                  <a:pt x="2622" y="455"/>
                </a:lnTo>
                <a:lnTo>
                  <a:pt x="2622" y="502"/>
                </a:lnTo>
                <a:close/>
                <a:moveTo>
                  <a:pt x="2547" y="502"/>
                </a:moveTo>
                <a:lnTo>
                  <a:pt x="2499" y="502"/>
                </a:lnTo>
                <a:lnTo>
                  <a:pt x="2499" y="455"/>
                </a:lnTo>
                <a:lnTo>
                  <a:pt x="2547" y="455"/>
                </a:lnTo>
                <a:lnTo>
                  <a:pt x="2547" y="502"/>
                </a:lnTo>
                <a:close/>
                <a:moveTo>
                  <a:pt x="2471" y="502"/>
                </a:moveTo>
                <a:lnTo>
                  <a:pt x="2424" y="502"/>
                </a:lnTo>
                <a:lnTo>
                  <a:pt x="2424" y="455"/>
                </a:lnTo>
                <a:lnTo>
                  <a:pt x="2471" y="455"/>
                </a:lnTo>
                <a:lnTo>
                  <a:pt x="2471" y="502"/>
                </a:lnTo>
                <a:close/>
                <a:moveTo>
                  <a:pt x="2395" y="502"/>
                </a:moveTo>
                <a:lnTo>
                  <a:pt x="2348" y="502"/>
                </a:lnTo>
                <a:lnTo>
                  <a:pt x="2348" y="455"/>
                </a:lnTo>
                <a:lnTo>
                  <a:pt x="2395" y="455"/>
                </a:lnTo>
                <a:lnTo>
                  <a:pt x="2395" y="502"/>
                </a:lnTo>
                <a:close/>
                <a:moveTo>
                  <a:pt x="2319" y="502"/>
                </a:moveTo>
                <a:lnTo>
                  <a:pt x="2272" y="502"/>
                </a:lnTo>
                <a:lnTo>
                  <a:pt x="2272" y="455"/>
                </a:lnTo>
                <a:lnTo>
                  <a:pt x="2319" y="455"/>
                </a:lnTo>
                <a:lnTo>
                  <a:pt x="2319" y="502"/>
                </a:lnTo>
                <a:close/>
                <a:moveTo>
                  <a:pt x="2244" y="502"/>
                </a:moveTo>
                <a:lnTo>
                  <a:pt x="2196" y="502"/>
                </a:lnTo>
                <a:lnTo>
                  <a:pt x="2196" y="455"/>
                </a:lnTo>
                <a:lnTo>
                  <a:pt x="2244" y="455"/>
                </a:lnTo>
                <a:lnTo>
                  <a:pt x="2244" y="502"/>
                </a:lnTo>
                <a:close/>
                <a:moveTo>
                  <a:pt x="2168" y="502"/>
                </a:moveTo>
                <a:lnTo>
                  <a:pt x="2121" y="502"/>
                </a:lnTo>
                <a:lnTo>
                  <a:pt x="2121" y="455"/>
                </a:lnTo>
                <a:lnTo>
                  <a:pt x="2168" y="455"/>
                </a:lnTo>
                <a:lnTo>
                  <a:pt x="2168" y="502"/>
                </a:lnTo>
                <a:close/>
                <a:moveTo>
                  <a:pt x="2092" y="502"/>
                </a:moveTo>
                <a:lnTo>
                  <a:pt x="2045" y="502"/>
                </a:lnTo>
                <a:lnTo>
                  <a:pt x="2045" y="455"/>
                </a:lnTo>
                <a:lnTo>
                  <a:pt x="2092" y="455"/>
                </a:lnTo>
                <a:lnTo>
                  <a:pt x="2092" y="502"/>
                </a:lnTo>
                <a:close/>
                <a:moveTo>
                  <a:pt x="2016" y="502"/>
                </a:moveTo>
                <a:lnTo>
                  <a:pt x="1969" y="502"/>
                </a:lnTo>
                <a:lnTo>
                  <a:pt x="1969" y="455"/>
                </a:lnTo>
                <a:lnTo>
                  <a:pt x="2016" y="455"/>
                </a:lnTo>
                <a:lnTo>
                  <a:pt x="2016" y="502"/>
                </a:lnTo>
                <a:close/>
                <a:moveTo>
                  <a:pt x="1941" y="502"/>
                </a:moveTo>
                <a:lnTo>
                  <a:pt x="1893" y="502"/>
                </a:lnTo>
                <a:lnTo>
                  <a:pt x="1893" y="455"/>
                </a:lnTo>
                <a:lnTo>
                  <a:pt x="1941" y="455"/>
                </a:lnTo>
                <a:lnTo>
                  <a:pt x="1941" y="502"/>
                </a:lnTo>
                <a:close/>
                <a:moveTo>
                  <a:pt x="1789" y="502"/>
                </a:moveTo>
                <a:lnTo>
                  <a:pt x="1742" y="502"/>
                </a:lnTo>
                <a:lnTo>
                  <a:pt x="1742" y="455"/>
                </a:lnTo>
                <a:lnTo>
                  <a:pt x="1789" y="455"/>
                </a:lnTo>
                <a:lnTo>
                  <a:pt x="1789" y="502"/>
                </a:lnTo>
                <a:close/>
                <a:moveTo>
                  <a:pt x="1714" y="502"/>
                </a:moveTo>
                <a:lnTo>
                  <a:pt x="1666" y="502"/>
                </a:lnTo>
                <a:lnTo>
                  <a:pt x="1666" y="455"/>
                </a:lnTo>
                <a:lnTo>
                  <a:pt x="1714" y="455"/>
                </a:lnTo>
                <a:lnTo>
                  <a:pt x="1714" y="502"/>
                </a:lnTo>
                <a:close/>
                <a:moveTo>
                  <a:pt x="1562" y="502"/>
                </a:moveTo>
                <a:lnTo>
                  <a:pt x="1515" y="502"/>
                </a:lnTo>
                <a:lnTo>
                  <a:pt x="1515" y="455"/>
                </a:lnTo>
                <a:lnTo>
                  <a:pt x="1562" y="455"/>
                </a:lnTo>
                <a:lnTo>
                  <a:pt x="1562" y="502"/>
                </a:lnTo>
                <a:close/>
                <a:moveTo>
                  <a:pt x="1184" y="502"/>
                </a:moveTo>
                <a:lnTo>
                  <a:pt x="1136" y="502"/>
                </a:lnTo>
                <a:lnTo>
                  <a:pt x="1136" y="455"/>
                </a:lnTo>
                <a:lnTo>
                  <a:pt x="1184" y="455"/>
                </a:lnTo>
                <a:lnTo>
                  <a:pt x="1184" y="502"/>
                </a:lnTo>
                <a:close/>
                <a:moveTo>
                  <a:pt x="956" y="502"/>
                </a:moveTo>
                <a:lnTo>
                  <a:pt x="909" y="502"/>
                </a:lnTo>
                <a:lnTo>
                  <a:pt x="909" y="455"/>
                </a:lnTo>
                <a:lnTo>
                  <a:pt x="956" y="455"/>
                </a:lnTo>
                <a:lnTo>
                  <a:pt x="956" y="502"/>
                </a:lnTo>
                <a:close/>
                <a:moveTo>
                  <a:pt x="881" y="502"/>
                </a:moveTo>
                <a:lnTo>
                  <a:pt x="833" y="502"/>
                </a:lnTo>
                <a:lnTo>
                  <a:pt x="833" y="455"/>
                </a:lnTo>
                <a:lnTo>
                  <a:pt x="881" y="455"/>
                </a:lnTo>
                <a:lnTo>
                  <a:pt x="881" y="502"/>
                </a:lnTo>
                <a:close/>
                <a:moveTo>
                  <a:pt x="729" y="502"/>
                </a:moveTo>
                <a:lnTo>
                  <a:pt x="682" y="502"/>
                </a:lnTo>
                <a:lnTo>
                  <a:pt x="682" y="455"/>
                </a:lnTo>
                <a:lnTo>
                  <a:pt x="729" y="455"/>
                </a:lnTo>
                <a:lnTo>
                  <a:pt x="729" y="502"/>
                </a:lnTo>
                <a:close/>
                <a:moveTo>
                  <a:pt x="653" y="502"/>
                </a:moveTo>
                <a:lnTo>
                  <a:pt x="606" y="502"/>
                </a:lnTo>
                <a:lnTo>
                  <a:pt x="606" y="455"/>
                </a:lnTo>
                <a:lnTo>
                  <a:pt x="653" y="455"/>
                </a:lnTo>
                <a:lnTo>
                  <a:pt x="653" y="502"/>
                </a:lnTo>
                <a:close/>
                <a:moveTo>
                  <a:pt x="578" y="502"/>
                </a:moveTo>
                <a:lnTo>
                  <a:pt x="530" y="502"/>
                </a:lnTo>
                <a:lnTo>
                  <a:pt x="530" y="455"/>
                </a:lnTo>
                <a:lnTo>
                  <a:pt x="578" y="455"/>
                </a:lnTo>
                <a:lnTo>
                  <a:pt x="578" y="502"/>
                </a:lnTo>
                <a:close/>
                <a:moveTo>
                  <a:pt x="502" y="502"/>
                </a:moveTo>
                <a:lnTo>
                  <a:pt x="455" y="502"/>
                </a:lnTo>
                <a:lnTo>
                  <a:pt x="455" y="455"/>
                </a:lnTo>
                <a:lnTo>
                  <a:pt x="502" y="455"/>
                </a:lnTo>
                <a:lnTo>
                  <a:pt x="502" y="502"/>
                </a:lnTo>
                <a:close/>
                <a:moveTo>
                  <a:pt x="426" y="502"/>
                </a:moveTo>
                <a:lnTo>
                  <a:pt x="379" y="502"/>
                </a:lnTo>
                <a:lnTo>
                  <a:pt x="379" y="455"/>
                </a:lnTo>
                <a:lnTo>
                  <a:pt x="426" y="455"/>
                </a:lnTo>
                <a:lnTo>
                  <a:pt x="426" y="502"/>
                </a:lnTo>
                <a:close/>
                <a:moveTo>
                  <a:pt x="351" y="502"/>
                </a:moveTo>
                <a:lnTo>
                  <a:pt x="303" y="502"/>
                </a:lnTo>
                <a:lnTo>
                  <a:pt x="303" y="455"/>
                </a:lnTo>
                <a:lnTo>
                  <a:pt x="351" y="455"/>
                </a:lnTo>
                <a:lnTo>
                  <a:pt x="351" y="502"/>
                </a:lnTo>
                <a:close/>
                <a:moveTo>
                  <a:pt x="275" y="502"/>
                </a:moveTo>
                <a:lnTo>
                  <a:pt x="227" y="502"/>
                </a:lnTo>
                <a:lnTo>
                  <a:pt x="227" y="455"/>
                </a:lnTo>
                <a:lnTo>
                  <a:pt x="275" y="455"/>
                </a:lnTo>
                <a:lnTo>
                  <a:pt x="275" y="502"/>
                </a:lnTo>
                <a:close/>
                <a:moveTo>
                  <a:pt x="123" y="502"/>
                </a:moveTo>
                <a:lnTo>
                  <a:pt x="76" y="502"/>
                </a:lnTo>
                <a:lnTo>
                  <a:pt x="76" y="455"/>
                </a:lnTo>
                <a:lnTo>
                  <a:pt x="123" y="455"/>
                </a:lnTo>
                <a:lnTo>
                  <a:pt x="123" y="502"/>
                </a:lnTo>
                <a:close/>
                <a:moveTo>
                  <a:pt x="3458" y="426"/>
                </a:moveTo>
                <a:lnTo>
                  <a:pt x="3408" y="426"/>
                </a:lnTo>
                <a:lnTo>
                  <a:pt x="3408" y="379"/>
                </a:lnTo>
                <a:lnTo>
                  <a:pt x="3458" y="379"/>
                </a:lnTo>
                <a:lnTo>
                  <a:pt x="3458" y="426"/>
                </a:lnTo>
                <a:close/>
                <a:moveTo>
                  <a:pt x="3382" y="426"/>
                </a:moveTo>
                <a:lnTo>
                  <a:pt x="3332" y="426"/>
                </a:lnTo>
                <a:lnTo>
                  <a:pt x="3332" y="379"/>
                </a:lnTo>
                <a:lnTo>
                  <a:pt x="3382" y="379"/>
                </a:lnTo>
                <a:lnTo>
                  <a:pt x="3382" y="426"/>
                </a:lnTo>
                <a:close/>
                <a:moveTo>
                  <a:pt x="3306" y="426"/>
                </a:moveTo>
                <a:lnTo>
                  <a:pt x="3257" y="426"/>
                </a:lnTo>
                <a:lnTo>
                  <a:pt x="3257" y="379"/>
                </a:lnTo>
                <a:lnTo>
                  <a:pt x="3306" y="379"/>
                </a:lnTo>
                <a:lnTo>
                  <a:pt x="3306" y="426"/>
                </a:lnTo>
                <a:close/>
                <a:moveTo>
                  <a:pt x="3230" y="426"/>
                </a:moveTo>
                <a:lnTo>
                  <a:pt x="3181" y="426"/>
                </a:lnTo>
                <a:lnTo>
                  <a:pt x="3181" y="379"/>
                </a:lnTo>
                <a:lnTo>
                  <a:pt x="3230" y="379"/>
                </a:lnTo>
                <a:lnTo>
                  <a:pt x="3230" y="426"/>
                </a:lnTo>
                <a:close/>
                <a:moveTo>
                  <a:pt x="3155" y="426"/>
                </a:moveTo>
                <a:lnTo>
                  <a:pt x="3105" y="426"/>
                </a:lnTo>
                <a:lnTo>
                  <a:pt x="3105" y="379"/>
                </a:lnTo>
                <a:lnTo>
                  <a:pt x="3155" y="379"/>
                </a:lnTo>
                <a:lnTo>
                  <a:pt x="3155" y="426"/>
                </a:lnTo>
                <a:close/>
                <a:moveTo>
                  <a:pt x="3079" y="426"/>
                </a:moveTo>
                <a:lnTo>
                  <a:pt x="3029" y="426"/>
                </a:lnTo>
                <a:lnTo>
                  <a:pt x="3029" y="379"/>
                </a:lnTo>
                <a:lnTo>
                  <a:pt x="3079" y="379"/>
                </a:lnTo>
                <a:lnTo>
                  <a:pt x="3079" y="426"/>
                </a:lnTo>
                <a:close/>
                <a:moveTo>
                  <a:pt x="3003" y="426"/>
                </a:moveTo>
                <a:lnTo>
                  <a:pt x="2954" y="426"/>
                </a:lnTo>
                <a:lnTo>
                  <a:pt x="2954" y="379"/>
                </a:lnTo>
                <a:lnTo>
                  <a:pt x="3003" y="379"/>
                </a:lnTo>
                <a:lnTo>
                  <a:pt x="3003" y="426"/>
                </a:lnTo>
                <a:close/>
                <a:moveTo>
                  <a:pt x="2928" y="426"/>
                </a:moveTo>
                <a:lnTo>
                  <a:pt x="2878" y="426"/>
                </a:lnTo>
                <a:lnTo>
                  <a:pt x="2878" y="379"/>
                </a:lnTo>
                <a:lnTo>
                  <a:pt x="2928" y="379"/>
                </a:lnTo>
                <a:lnTo>
                  <a:pt x="2928" y="426"/>
                </a:lnTo>
                <a:close/>
                <a:moveTo>
                  <a:pt x="2852" y="426"/>
                </a:moveTo>
                <a:lnTo>
                  <a:pt x="2802" y="426"/>
                </a:lnTo>
                <a:lnTo>
                  <a:pt x="2802" y="379"/>
                </a:lnTo>
                <a:lnTo>
                  <a:pt x="2852" y="379"/>
                </a:lnTo>
                <a:lnTo>
                  <a:pt x="2852" y="426"/>
                </a:lnTo>
                <a:close/>
                <a:moveTo>
                  <a:pt x="2776" y="426"/>
                </a:moveTo>
                <a:lnTo>
                  <a:pt x="2726" y="426"/>
                </a:lnTo>
                <a:lnTo>
                  <a:pt x="2726" y="379"/>
                </a:lnTo>
                <a:lnTo>
                  <a:pt x="2776" y="379"/>
                </a:lnTo>
                <a:lnTo>
                  <a:pt x="2776" y="426"/>
                </a:lnTo>
                <a:close/>
                <a:moveTo>
                  <a:pt x="2700" y="426"/>
                </a:moveTo>
                <a:lnTo>
                  <a:pt x="2651" y="426"/>
                </a:lnTo>
                <a:lnTo>
                  <a:pt x="2651" y="379"/>
                </a:lnTo>
                <a:lnTo>
                  <a:pt x="2700" y="379"/>
                </a:lnTo>
                <a:lnTo>
                  <a:pt x="2700" y="426"/>
                </a:lnTo>
                <a:close/>
                <a:moveTo>
                  <a:pt x="2622" y="426"/>
                </a:moveTo>
                <a:lnTo>
                  <a:pt x="2575" y="426"/>
                </a:lnTo>
                <a:lnTo>
                  <a:pt x="2575" y="379"/>
                </a:lnTo>
                <a:lnTo>
                  <a:pt x="2622" y="379"/>
                </a:lnTo>
                <a:lnTo>
                  <a:pt x="2622" y="426"/>
                </a:lnTo>
                <a:close/>
                <a:moveTo>
                  <a:pt x="2547" y="426"/>
                </a:moveTo>
                <a:lnTo>
                  <a:pt x="2499" y="426"/>
                </a:lnTo>
                <a:lnTo>
                  <a:pt x="2499" y="379"/>
                </a:lnTo>
                <a:lnTo>
                  <a:pt x="2547" y="379"/>
                </a:lnTo>
                <a:lnTo>
                  <a:pt x="2547" y="426"/>
                </a:lnTo>
                <a:close/>
                <a:moveTo>
                  <a:pt x="2471" y="426"/>
                </a:moveTo>
                <a:lnTo>
                  <a:pt x="2424" y="426"/>
                </a:lnTo>
                <a:lnTo>
                  <a:pt x="2424" y="379"/>
                </a:lnTo>
                <a:lnTo>
                  <a:pt x="2471" y="379"/>
                </a:lnTo>
                <a:lnTo>
                  <a:pt x="2471" y="426"/>
                </a:lnTo>
                <a:close/>
                <a:moveTo>
                  <a:pt x="2395" y="426"/>
                </a:moveTo>
                <a:lnTo>
                  <a:pt x="2348" y="426"/>
                </a:lnTo>
                <a:lnTo>
                  <a:pt x="2348" y="379"/>
                </a:lnTo>
                <a:lnTo>
                  <a:pt x="2395" y="379"/>
                </a:lnTo>
                <a:lnTo>
                  <a:pt x="2395" y="426"/>
                </a:lnTo>
                <a:close/>
                <a:moveTo>
                  <a:pt x="2319" y="426"/>
                </a:moveTo>
                <a:lnTo>
                  <a:pt x="2272" y="426"/>
                </a:lnTo>
                <a:lnTo>
                  <a:pt x="2272" y="379"/>
                </a:lnTo>
                <a:lnTo>
                  <a:pt x="2319" y="379"/>
                </a:lnTo>
                <a:lnTo>
                  <a:pt x="2319" y="426"/>
                </a:lnTo>
                <a:close/>
                <a:moveTo>
                  <a:pt x="2244" y="426"/>
                </a:moveTo>
                <a:lnTo>
                  <a:pt x="2196" y="426"/>
                </a:lnTo>
                <a:lnTo>
                  <a:pt x="2196" y="379"/>
                </a:lnTo>
                <a:lnTo>
                  <a:pt x="2244" y="379"/>
                </a:lnTo>
                <a:lnTo>
                  <a:pt x="2244" y="426"/>
                </a:lnTo>
                <a:close/>
                <a:moveTo>
                  <a:pt x="2168" y="426"/>
                </a:moveTo>
                <a:lnTo>
                  <a:pt x="2121" y="426"/>
                </a:lnTo>
                <a:lnTo>
                  <a:pt x="2121" y="379"/>
                </a:lnTo>
                <a:lnTo>
                  <a:pt x="2168" y="379"/>
                </a:lnTo>
                <a:lnTo>
                  <a:pt x="2168" y="426"/>
                </a:lnTo>
                <a:close/>
                <a:moveTo>
                  <a:pt x="2092" y="426"/>
                </a:moveTo>
                <a:lnTo>
                  <a:pt x="2045" y="426"/>
                </a:lnTo>
                <a:lnTo>
                  <a:pt x="2045" y="379"/>
                </a:lnTo>
                <a:lnTo>
                  <a:pt x="2092" y="379"/>
                </a:lnTo>
                <a:lnTo>
                  <a:pt x="2092" y="426"/>
                </a:lnTo>
                <a:close/>
                <a:moveTo>
                  <a:pt x="2016" y="426"/>
                </a:moveTo>
                <a:lnTo>
                  <a:pt x="1969" y="426"/>
                </a:lnTo>
                <a:lnTo>
                  <a:pt x="1969" y="379"/>
                </a:lnTo>
                <a:lnTo>
                  <a:pt x="2016" y="379"/>
                </a:lnTo>
                <a:lnTo>
                  <a:pt x="2016" y="426"/>
                </a:lnTo>
                <a:close/>
                <a:moveTo>
                  <a:pt x="1941" y="426"/>
                </a:moveTo>
                <a:lnTo>
                  <a:pt x="1893" y="426"/>
                </a:lnTo>
                <a:lnTo>
                  <a:pt x="1893" y="379"/>
                </a:lnTo>
                <a:lnTo>
                  <a:pt x="1941" y="379"/>
                </a:lnTo>
                <a:lnTo>
                  <a:pt x="1941" y="426"/>
                </a:lnTo>
                <a:close/>
                <a:moveTo>
                  <a:pt x="1865" y="426"/>
                </a:moveTo>
                <a:lnTo>
                  <a:pt x="1818" y="426"/>
                </a:lnTo>
                <a:lnTo>
                  <a:pt x="1818" y="379"/>
                </a:lnTo>
                <a:lnTo>
                  <a:pt x="1865" y="379"/>
                </a:lnTo>
                <a:lnTo>
                  <a:pt x="1865" y="426"/>
                </a:lnTo>
                <a:close/>
                <a:moveTo>
                  <a:pt x="1789" y="426"/>
                </a:moveTo>
                <a:lnTo>
                  <a:pt x="1742" y="426"/>
                </a:lnTo>
                <a:lnTo>
                  <a:pt x="1742" y="379"/>
                </a:lnTo>
                <a:lnTo>
                  <a:pt x="1789" y="379"/>
                </a:lnTo>
                <a:lnTo>
                  <a:pt x="1789" y="426"/>
                </a:lnTo>
                <a:close/>
                <a:moveTo>
                  <a:pt x="1486" y="426"/>
                </a:moveTo>
                <a:lnTo>
                  <a:pt x="1439" y="426"/>
                </a:lnTo>
                <a:lnTo>
                  <a:pt x="1439" y="379"/>
                </a:lnTo>
                <a:lnTo>
                  <a:pt x="1486" y="379"/>
                </a:lnTo>
                <a:lnTo>
                  <a:pt x="1486" y="426"/>
                </a:lnTo>
                <a:close/>
                <a:moveTo>
                  <a:pt x="1411" y="426"/>
                </a:moveTo>
                <a:lnTo>
                  <a:pt x="1363" y="426"/>
                </a:lnTo>
                <a:lnTo>
                  <a:pt x="1363" y="379"/>
                </a:lnTo>
                <a:lnTo>
                  <a:pt x="1411" y="379"/>
                </a:lnTo>
                <a:lnTo>
                  <a:pt x="1411" y="426"/>
                </a:lnTo>
                <a:close/>
                <a:moveTo>
                  <a:pt x="1259" y="426"/>
                </a:moveTo>
                <a:lnTo>
                  <a:pt x="1212" y="426"/>
                </a:lnTo>
                <a:lnTo>
                  <a:pt x="1212" y="379"/>
                </a:lnTo>
                <a:lnTo>
                  <a:pt x="1259" y="379"/>
                </a:lnTo>
                <a:lnTo>
                  <a:pt x="1259" y="426"/>
                </a:lnTo>
                <a:close/>
                <a:moveTo>
                  <a:pt x="1184" y="426"/>
                </a:moveTo>
                <a:lnTo>
                  <a:pt x="1136" y="426"/>
                </a:lnTo>
                <a:lnTo>
                  <a:pt x="1136" y="379"/>
                </a:lnTo>
                <a:lnTo>
                  <a:pt x="1184" y="379"/>
                </a:lnTo>
                <a:lnTo>
                  <a:pt x="1184" y="426"/>
                </a:lnTo>
                <a:close/>
                <a:moveTo>
                  <a:pt x="956" y="426"/>
                </a:moveTo>
                <a:lnTo>
                  <a:pt x="909" y="426"/>
                </a:lnTo>
                <a:lnTo>
                  <a:pt x="909" y="379"/>
                </a:lnTo>
                <a:lnTo>
                  <a:pt x="956" y="379"/>
                </a:lnTo>
                <a:lnTo>
                  <a:pt x="956" y="426"/>
                </a:lnTo>
                <a:close/>
                <a:moveTo>
                  <a:pt x="881" y="426"/>
                </a:moveTo>
                <a:lnTo>
                  <a:pt x="833" y="426"/>
                </a:lnTo>
                <a:lnTo>
                  <a:pt x="833" y="379"/>
                </a:lnTo>
                <a:lnTo>
                  <a:pt x="881" y="379"/>
                </a:lnTo>
                <a:lnTo>
                  <a:pt x="881" y="426"/>
                </a:lnTo>
                <a:close/>
                <a:moveTo>
                  <a:pt x="805" y="426"/>
                </a:moveTo>
                <a:lnTo>
                  <a:pt x="758" y="426"/>
                </a:lnTo>
                <a:lnTo>
                  <a:pt x="758" y="379"/>
                </a:lnTo>
                <a:lnTo>
                  <a:pt x="805" y="379"/>
                </a:lnTo>
                <a:lnTo>
                  <a:pt x="805" y="426"/>
                </a:lnTo>
                <a:close/>
                <a:moveTo>
                  <a:pt x="729" y="426"/>
                </a:moveTo>
                <a:lnTo>
                  <a:pt x="682" y="426"/>
                </a:lnTo>
                <a:lnTo>
                  <a:pt x="682" y="379"/>
                </a:lnTo>
                <a:lnTo>
                  <a:pt x="729" y="379"/>
                </a:lnTo>
                <a:lnTo>
                  <a:pt x="729" y="426"/>
                </a:lnTo>
                <a:close/>
                <a:moveTo>
                  <a:pt x="653" y="426"/>
                </a:moveTo>
                <a:lnTo>
                  <a:pt x="606" y="426"/>
                </a:lnTo>
                <a:lnTo>
                  <a:pt x="606" y="379"/>
                </a:lnTo>
                <a:lnTo>
                  <a:pt x="653" y="379"/>
                </a:lnTo>
                <a:lnTo>
                  <a:pt x="653" y="426"/>
                </a:lnTo>
                <a:close/>
                <a:moveTo>
                  <a:pt x="578" y="426"/>
                </a:moveTo>
                <a:lnTo>
                  <a:pt x="530" y="426"/>
                </a:lnTo>
                <a:lnTo>
                  <a:pt x="530" y="379"/>
                </a:lnTo>
                <a:lnTo>
                  <a:pt x="578" y="379"/>
                </a:lnTo>
                <a:lnTo>
                  <a:pt x="578" y="426"/>
                </a:lnTo>
                <a:close/>
                <a:moveTo>
                  <a:pt x="502" y="426"/>
                </a:moveTo>
                <a:lnTo>
                  <a:pt x="455" y="426"/>
                </a:lnTo>
                <a:lnTo>
                  <a:pt x="455" y="379"/>
                </a:lnTo>
                <a:lnTo>
                  <a:pt x="502" y="379"/>
                </a:lnTo>
                <a:lnTo>
                  <a:pt x="502" y="426"/>
                </a:lnTo>
                <a:close/>
                <a:moveTo>
                  <a:pt x="426" y="426"/>
                </a:moveTo>
                <a:lnTo>
                  <a:pt x="379" y="426"/>
                </a:lnTo>
                <a:lnTo>
                  <a:pt x="379" y="379"/>
                </a:lnTo>
                <a:lnTo>
                  <a:pt x="426" y="379"/>
                </a:lnTo>
                <a:lnTo>
                  <a:pt x="426" y="426"/>
                </a:lnTo>
                <a:close/>
                <a:moveTo>
                  <a:pt x="351" y="426"/>
                </a:moveTo>
                <a:lnTo>
                  <a:pt x="303" y="426"/>
                </a:lnTo>
                <a:lnTo>
                  <a:pt x="303" y="379"/>
                </a:lnTo>
                <a:lnTo>
                  <a:pt x="351" y="379"/>
                </a:lnTo>
                <a:lnTo>
                  <a:pt x="351" y="426"/>
                </a:lnTo>
                <a:close/>
                <a:moveTo>
                  <a:pt x="275" y="426"/>
                </a:moveTo>
                <a:lnTo>
                  <a:pt x="227" y="426"/>
                </a:lnTo>
                <a:lnTo>
                  <a:pt x="227" y="379"/>
                </a:lnTo>
                <a:lnTo>
                  <a:pt x="275" y="379"/>
                </a:lnTo>
                <a:lnTo>
                  <a:pt x="275" y="426"/>
                </a:lnTo>
                <a:close/>
                <a:moveTo>
                  <a:pt x="199" y="426"/>
                </a:moveTo>
                <a:lnTo>
                  <a:pt x="152" y="426"/>
                </a:lnTo>
                <a:lnTo>
                  <a:pt x="152" y="379"/>
                </a:lnTo>
                <a:lnTo>
                  <a:pt x="199" y="379"/>
                </a:lnTo>
                <a:lnTo>
                  <a:pt x="199" y="426"/>
                </a:lnTo>
                <a:close/>
                <a:moveTo>
                  <a:pt x="123" y="426"/>
                </a:moveTo>
                <a:lnTo>
                  <a:pt x="76" y="426"/>
                </a:lnTo>
                <a:lnTo>
                  <a:pt x="76" y="379"/>
                </a:lnTo>
                <a:lnTo>
                  <a:pt x="123" y="379"/>
                </a:lnTo>
                <a:lnTo>
                  <a:pt x="123" y="426"/>
                </a:lnTo>
                <a:close/>
                <a:moveTo>
                  <a:pt x="48" y="426"/>
                </a:moveTo>
                <a:lnTo>
                  <a:pt x="0" y="426"/>
                </a:lnTo>
                <a:lnTo>
                  <a:pt x="0" y="379"/>
                </a:lnTo>
                <a:lnTo>
                  <a:pt x="48" y="379"/>
                </a:lnTo>
                <a:lnTo>
                  <a:pt x="48" y="426"/>
                </a:lnTo>
                <a:close/>
                <a:moveTo>
                  <a:pt x="3382" y="351"/>
                </a:moveTo>
                <a:lnTo>
                  <a:pt x="3332" y="351"/>
                </a:lnTo>
                <a:lnTo>
                  <a:pt x="3332" y="303"/>
                </a:lnTo>
                <a:lnTo>
                  <a:pt x="3382" y="303"/>
                </a:lnTo>
                <a:lnTo>
                  <a:pt x="3382" y="351"/>
                </a:lnTo>
                <a:close/>
                <a:moveTo>
                  <a:pt x="3306" y="351"/>
                </a:moveTo>
                <a:lnTo>
                  <a:pt x="3257" y="351"/>
                </a:lnTo>
                <a:lnTo>
                  <a:pt x="3257" y="303"/>
                </a:lnTo>
                <a:lnTo>
                  <a:pt x="3306" y="303"/>
                </a:lnTo>
                <a:lnTo>
                  <a:pt x="3306" y="351"/>
                </a:lnTo>
                <a:close/>
                <a:moveTo>
                  <a:pt x="3230" y="351"/>
                </a:moveTo>
                <a:lnTo>
                  <a:pt x="3181" y="351"/>
                </a:lnTo>
                <a:lnTo>
                  <a:pt x="3181" y="303"/>
                </a:lnTo>
                <a:lnTo>
                  <a:pt x="3230" y="303"/>
                </a:lnTo>
                <a:lnTo>
                  <a:pt x="3230" y="351"/>
                </a:lnTo>
                <a:close/>
                <a:moveTo>
                  <a:pt x="3155" y="351"/>
                </a:moveTo>
                <a:lnTo>
                  <a:pt x="3105" y="351"/>
                </a:lnTo>
                <a:lnTo>
                  <a:pt x="3105" y="303"/>
                </a:lnTo>
                <a:lnTo>
                  <a:pt x="3155" y="303"/>
                </a:lnTo>
                <a:lnTo>
                  <a:pt x="3155" y="351"/>
                </a:lnTo>
                <a:close/>
                <a:moveTo>
                  <a:pt x="3079" y="351"/>
                </a:moveTo>
                <a:lnTo>
                  <a:pt x="3029" y="351"/>
                </a:lnTo>
                <a:lnTo>
                  <a:pt x="3029" y="303"/>
                </a:lnTo>
                <a:lnTo>
                  <a:pt x="3079" y="303"/>
                </a:lnTo>
                <a:lnTo>
                  <a:pt x="3079" y="351"/>
                </a:lnTo>
                <a:close/>
                <a:moveTo>
                  <a:pt x="3003" y="351"/>
                </a:moveTo>
                <a:lnTo>
                  <a:pt x="2954" y="351"/>
                </a:lnTo>
                <a:lnTo>
                  <a:pt x="2954" y="303"/>
                </a:lnTo>
                <a:lnTo>
                  <a:pt x="3003" y="303"/>
                </a:lnTo>
                <a:lnTo>
                  <a:pt x="3003" y="351"/>
                </a:lnTo>
                <a:close/>
                <a:moveTo>
                  <a:pt x="2928" y="351"/>
                </a:moveTo>
                <a:lnTo>
                  <a:pt x="2878" y="351"/>
                </a:lnTo>
                <a:lnTo>
                  <a:pt x="2878" y="303"/>
                </a:lnTo>
                <a:lnTo>
                  <a:pt x="2928" y="303"/>
                </a:lnTo>
                <a:lnTo>
                  <a:pt x="2928" y="351"/>
                </a:lnTo>
                <a:close/>
                <a:moveTo>
                  <a:pt x="2852" y="351"/>
                </a:moveTo>
                <a:lnTo>
                  <a:pt x="2802" y="351"/>
                </a:lnTo>
                <a:lnTo>
                  <a:pt x="2802" y="303"/>
                </a:lnTo>
                <a:lnTo>
                  <a:pt x="2852" y="303"/>
                </a:lnTo>
                <a:lnTo>
                  <a:pt x="2852" y="351"/>
                </a:lnTo>
                <a:close/>
                <a:moveTo>
                  <a:pt x="2776" y="351"/>
                </a:moveTo>
                <a:lnTo>
                  <a:pt x="2726" y="351"/>
                </a:lnTo>
                <a:lnTo>
                  <a:pt x="2726" y="303"/>
                </a:lnTo>
                <a:lnTo>
                  <a:pt x="2776" y="303"/>
                </a:lnTo>
                <a:lnTo>
                  <a:pt x="2776" y="351"/>
                </a:lnTo>
                <a:close/>
                <a:moveTo>
                  <a:pt x="2700" y="351"/>
                </a:moveTo>
                <a:lnTo>
                  <a:pt x="2651" y="351"/>
                </a:lnTo>
                <a:lnTo>
                  <a:pt x="2651" y="303"/>
                </a:lnTo>
                <a:lnTo>
                  <a:pt x="2700" y="303"/>
                </a:lnTo>
                <a:lnTo>
                  <a:pt x="2700" y="351"/>
                </a:lnTo>
                <a:close/>
                <a:moveTo>
                  <a:pt x="2622" y="351"/>
                </a:moveTo>
                <a:lnTo>
                  <a:pt x="2575" y="351"/>
                </a:lnTo>
                <a:lnTo>
                  <a:pt x="2575" y="303"/>
                </a:lnTo>
                <a:lnTo>
                  <a:pt x="2622" y="303"/>
                </a:lnTo>
                <a:lnTo>
                  <a:pt x="2622" y="351"/>
                </a:lnTo>
                <a:close/>
                <a:moveTo>
                  <a:pt x="2547" y="351"/>
                </a:moveTo>
                <a:lnTo>
                  <a:pt x="2499" y="351"/>
                </a:lnTo>
                <a:lnTo>
                  <a:pt x="2499" y="303"/>
                </a:lnTo>
                <a:lnTo>
                  <a:pt x="2547" y="303"/>
                </a:lnTo>
                <a:lnTo>
                  <a:pt x="2547" y="351"/>
                </a:lnTo>
                <a:close/>
                <a:moveTo>
                  <a:pt x="2471" y="351"/>
                </a:moveTo>
                <a:lnTo>
                  <a:pt x="2424" y="351"/>
                </a:lnTo>
                <a:lnTo>
                  <a:pt x="2424" y="303"/>
                </a:lnTo>
                <a:lnTo>
                  <a:pt x="2471" y="303"/>
                </a:lnTo>
                <a:lnTo>
                  <a:pt x="2471" y="351"/>
                </a:lnTo>
                <a:close/>
                <a:moveTo>
                  <a:pt x="2395" y="351"/>
                </a:moveTo>
                <a:lnTo>
                  <a:pt x="2348" y="351"/>
                </a:lnTo>
                <a:lnTo>
                  <a:pt x="2348" y="303"/>
                </a:lnTo>
                <a:lnTo>
                  <a:pt x="2395" y="303"/>
                </a:lnTo>
                <a:lnTo>
                  <a:pt x="2395" y="351"/>
                </a:lnTo>
                <a:close/>
                <a:moveTo>
                  <a:pt x="2319" y="351"/>
                </a:moveTo>
                <a:lnTo>
                  <a:pt x="2272" y="351"/>
                </a:lnTo>
                <a:lnTo>
                  <a:pt x="2272" y="303"/>
                </a:lnTo>
                <a:lnTo>
                  <a:pt x="2319" y="303"/>
                </a:lnTo>
                <a:lnTo>
                  <a:pt x="2319" y="351"/>
                </a:lnTo>
                <a:close/>
                <a:moveTo>
                  <a:pt x="2244" y="351"/>
                </a:moveTo>
                <a:lnTo>
                  <a:pt x="2196" y="351"/>
                </a:lnTo>
                <a:lnTo>
                  <a:pt x="2196" y="303"/>
                </a:lnTo>
                <a:lnTo>
                  <a:pt x="2244" y="303"/>
                </a:lnTo>
                <a:lnTo>
                  <a:pt x="2244" y="351"/>
                </a:lnTo>
                <a:close/>
                <a:moveTo>
                  <a:pt x="2168" y="351"/>
                </a:moveTo>
                <a:lnTo>
                  <a:pt x="2121" y="351"/>
                </a:lnTo>
                <a:lnTo>
                  <a:pt x="2121" y="303"/>
                </a:lnTo>
                <a:lnTo>
                  <a:pt x="2168" y="303"/>
                </a:lnTo>
                <a:lnTo>
                  <a:pt x="2168" y="351"/>
                </a:lnTo>
                <a:close/>
                <a:moveTo>
                  <a:pt x="2016" y="351"/>
                </a:moveTo>
                <a:lnTo>
                  <a:pt x="1969" y="351"/>
                </a:lnTo>
                <a:lnTo>
                  <a:pt x="1969" y="303"/>
                </a:lnTo>
                <a:lnTo>
                  <a:pt x="2016" y="303"/>
                </a:lnTo>
                <a:lnTo>
                  <a:pt x="2016" y="351"/>
                </a:lnTo>
                <a:close/>
                <a:moveTo>
                  <a:pt x="1941" y="351"/>
                </a:moveTo>
                <a:lnTo>
                  <a:pt x="1893" y="351"/>
                </a:lnTo>
                <a:lnTo>
                  <a:pt x="1893" y="303"/>
                </a:lnTo>
                <a:lnTo>
                  <a:pt x="1941" y="303"/>
                </a:lnTo>
                <a:lnTo>
                  <a:pt x="1941" y="351"/>
                </a:lnTo>
                <a:close/>
                <a:moveTo>
                  <a:pt x="1865" y="351"/>
                </a:moveTo>
                <a:lnTo>
                  <a:pt x="1818" y="351"/>
                </a:lnTo>
                <a:lnTo>
                  <a:pt x="1818" y="303"/>
                </a:lnTo>
                <a:lnTo>
                  <a:pt x="1865" y="303"/>
                </a:lnTo>
                <a:lnTo>
                  <a:pt x="1865" y="351"/>
                </a:lnTo>
                <a:close/>
                <a:moveTo>
                  <a:pt x="1335" y="351"/>
                </a:moveTo>
                <a:lnTo>
                  <a:pt x="1288" y="351"/>
                </a:lnTo>
                <a:lnTo>
                  <a:pt x="1288" y="303"/>
                </a:lnTo>
                <a:lnTo>
                  <a:pt x="1335" y="303"/>
                </a:lnTo>
                <a:lnTo>
                  <a:pt x="1335" y="351"/>
                </a:lnTo>
                <a:close/>
                <a:moveTo>
                  <a:pt x="1259" y="351"/>
                </a:moveTo>
                <a:lnTo>
                  <a:pt x="1212" y="351"/>
                </a:lnTo>
                <a:lnTo>
                  <a:pt x="1212" y="303"/>
                </a:lnTo>
                <a:lnTo>
                  <a:pt x="1259" y="303"/>
                </a:lnTo>
                <a:lnTo>
                  <a:pt x="1259" y="351"/>
                </a:lnTo>
                <a:close/>
                <a:moveTo>
                  <a:pt x="1184" y="351"/>
                </a:moveTo>
                <a:lnTo>
                  <a:pt x="1136" y="351"/>
                </a:lnTo>
                <a:lnTo>
                  <a:pt x="1136" y="303"/>
                </a:lnTo>
                <a:lnTo>
                  <a:pt x="1184" y="303"/>
                </a:lnTo>
                <a:lnTo>
                  <a:pt x="1184" y="351"/>
                </a:lnTo>
                <a:close/>
                <a:moveTo>
                  <a:pt x="1032" y="351"/>
                </a:moveTo>
                <a:lnTo>
                  <a:pt x="985" y="351"/>
                </a:lnTo>
                <a:lnTo>
                  <a:pt x="985" y="303"/>
                </a:lnTo>
                <a:lnTo>
                  <a:pt x="1032" y="303"/>
                </a:lnTo>
                <a:lnTo>
                  <a:pt x="1032" y="351"/>
                </a:lnTo>
                <a:close/>
                <a:moveTo>
                  <a:pt x="956" y="351"/>
                </a:moveTo>
                <a:lnTo>
                  <a:pt x="909" y="351"/>
                </a:lnTo>
                <a:lnTo>
                  <a:pt x="909" y="303"/>
                </a:lnTo>
                <a:lnTo>
                  <a:pt x="956" y="303"/>
                </a:lnTo>
                <a:lnTo>
                  <a:pt x="956" y="351"/>
                </a:lnTo>
                <a:close/>
                <a:moveTo>
                  <a:pt x="805" y="351"/>
                </a:moveTo>
                <a:lnTo>
                  <a:pt x="758" y="351"/>
                </a:lnTo>
                <a:lnTo>
                  <a:pt x="758" y="303"/>
                </a:lnTo>
                <a:lnTo>
                  <a:pt x="805" y="303"/>
                </a:lnTo>
                <a:lnTo>
                  <a:pt x="805" y="351"/>
                </a:lnTo>
                <a:close/>
                <a:moveTo>
                  <a:pt x="729" y="351"/>
                </a:moveTo>
                <a:lnTo>
                  <a:pt x="682" y="351"/>
                </a:lnTo>
                <a:lnTo>
                  <a:pt x="682" y="303"/>
                </a:lnTo>
                <a:lnTo>
                  <a:pt x="729" y="303"/>
                </a:lnTo>
                <a:lnTo>
                  <a:pt x="729" y="351"/>
                </a:lnTo>
                <a:close/>
                <a:moveTo>
                  <a:pt x="653" y="351"/>
                </a:moveTo>
                <a:lnTo>
                  <a:pt x="606" y="351"/>
                </a:lnTo>
                <a:lnTo>
                  <a:pt x="606" y="303"/>
                </a:lnTo>
                <a:lnTo>
                  <a:pt x="653" y="303"/>
                </a:lnTo>
                <a:lnTo>
                  <a:pt x="653" y="351"/>
                </a:lnTo>
                <a:close/>
                <a:moveTo>
                  <a:pt x="578" y="351"/>
                </a:moveTo>
                <a:lnTo>
                  <a:pt x="530" y="351"/>
                </a:lnTo>
                <a:lnTo>
                  <a:pt x="530" y="303"/>
                </a:lnTo>
                <a:lnTo>
                  <a:pt x="578" y="303"/>
                </a:lnTo>
                <a:lnTo>
                  <a:pt x="578" y="351"/>
                </a:lnTo>
                <a:close/>
                <a:moveTo>
                  <a:pt x="502" y="351"/>
                </a:moveTo>
                <a:lnTo>
                  <a:pt x="455" y="351"/>
                </a:lnTo>
                <a:lnTo>
                  <a:pt x="455" y="303"/>
                </a:lnTo>
                <a:lnTo>
                  <a:pt x="502" y="303"/>
                </a:lnTo>
                <a:lnTo>
                  <a:pt x="502" y="351"/>
                </a:lnTo>
                <a:close/>
                <a:moveTo>
                  <a:pt x="426" y="351"/>
                </a:moveTo>
                <a:lnTo>
                  <a:pt x="379" y="351"/>
                </a:lnTo>
                <a:lnTo>
                  <a:pt x="379" y="303"/>
                </a:lnTo>
                <a:lnTo>
                  <a:pt x="426" y="303"/>
                </a:lnTo>
                <a:lnTo>
                  <a:pt x="426" y="351"/>
                </a:lnTo>
                <a:close/>
                <a:moveTo>
                  <a:pt x="351" y="351"/>
                </a:moveTo>
                <a:lnTo>
                  <a:pt x="303" y="351"/>
                </a:lnTo>
                <a:lnTo>
                  <a:pt x="303" y="303"/>
                </a:lnTo>
                <a:lnTo>
                  <a:pt x="351" y="303"/>
                </a:lnTo>
                <a:lnTo>
                  <a:pt x="351" y="351"/>
                </a:lnTo>
                <a:close/>
                <a:moveTo>
                  <a:pt x="275" y="351"/>
                </a:moveTo>
                <a:lnTo>
                  <a:pt x="227" y="351"/>
                </a:lnTo>
                <a:lnTo>
                  <a:pt x="227" y="303"/>
                </a:lnTo>
                <a:lnTo>
                  <a:pt x="275" y="303"/>
                </a:lnTo>
                <a:lnTo>
                  <a:pt x="275" y="351"/>
                </a:lnTo>
                <a:close/>
                <a:moveTo>
                  <a:pt x="199" y="351"/>
                </a:moveTo>
                <a:lnTo>
                  <a:pt x="152" y="351"/>
                </a:lnTo>
                <a:lnTo>
                  <a:pt x="152" y="303"/>
                </a:lnTo>
                <a:lnTo>
                  <a:pt x="199" y="303"/>
                </a:lnTo>
                <a:lnTo>
                  <a:pt x="199" y="351"/>
                </a:lnTo>
                <a:close/>
                <a:moveTo>
                  <a:pt x="123" y="351"/>
                </a:moveTo>
                <a:lnTo>
                  <a:pt x="76" y="351"/>
                </a:lnTo>
                <a:lnTo>
                  <a:pt x="76" y="303"/>
                </a:lnTo>
                <a:lnTo>
                  <a:pt x="123" y="303"/>
                </a:lnTo>
                <a:lnTo>
                  <a:pt x="123" y="351"/>
                </a:lnTo>
                <a:close/>
                <a:moveTo>
                  <a:pt x="48" y="351"/>
                </a:moveTo>
                <a:lnTo>
                  <a:pt x="0" y="351"/>
                </a:lnTo>
                <a:lnTo>
                  <a:pt x="0" y="303"/>
                </a:lnTo>
                <a:lnTo>
                  <a:pt x="48" y="303"/>
                </a:lnTo>
                <a:lnTo>
                  <a:pt x="48" y="351"/>
                </a:lnTo>
                <a:close/>
                <a:moveTo>
                  <a:pt x="3079" y="275"/>
                </a:moveTo>
                <a:lnTo>
                  <a:pt x="3029" y="275"/>
                </a:lnTo>
                <a:lnTo>
                  <a:pt x="3029" y="228"/>
                </a:lnTo>
                <a:lnTo>
                  <a:pt x="3079" y="228"/>
                </a:lnTo>
                <a:lnTo>
                  <a:pt x="3079" y="275"/>
                </a:lnTo>
                <a:close/>
                <a:moveTo>
                  <a:pt x="3003" y="275"/>
                </a:moveTo>
                <a:lnTo>
                  <a:pt x="2954" y="275"/>
                </a:lnTo>
                <a:lnTo>
                  <a:pt x="2954" y="228"/>
                </a:lnTo>
                <a:lnTo>
                  <a:pt x="3003" y="228"/>
                </a:lnTo>
                <a:lnTo>
                  <a:pt x="3003" y="275"/>
                </a:lnTo>
                <a:close/>
                <a:moveTo>
                  <a:pt x="2852" y="275"/>
                </a:moveTo>
                <a:lnTo>
                  <a:pt x="2802" y="275"/>
                </a:lnTo>
                <a:lnTo>
                  <a:pt x="2802" y="228"/>
                </a:lnTo>
                <a:lnTo>
                  <a:pt x="2852" y="228"/>
                </a:lnTo>
                <a:lnTo>
                  <a:pt x="2852" y="275"/>
                </a:lnTo>
                <a:close/>
                <a:moveTo>
                  <a:pt x="2776" y="275"/>
                </a:moveTo>
                <a:lnTo>
                  <a:pt x="2726" y="275"/>
                </a:lnTo>
                <a:lnTo>
                  <a:pt x="2726" y="228"/>
                </a:lnTo>
                <a:lnTo>
                  <a:pt x="2776" y="228"/>
                </a:lnTo>
                <a:lnTo>
                  <a:pt x="2776" y="275"/>
                </a:lnTo>
                <a:close/>
                <a:moveTo>
                  <a:pt x="2700" y="275"/>
                </a:moveTo>
                <a:lnTo>
                  <a:pt x="2651" y="275"/>
                </a:lnTo>
                <a:lnTo>
                  <a:pt x="2651" y="228"/>
                </a:lnTo>
                <a:lnTo>
                  <a:pt x="2700" y="228"/>
                </a:lnTo>
                <a:lnTo>
                  <a:pt x="2700" y="275"/>
                </a:lnTo>
                <a:close/>
                <a:moveTo>
                  <a:pt x="2622" y="275"/>
                </a:moveTo>
                <a:lnTo>
                  <a:pt x="2575" y="275"/>
                </a:lnTo>
                <a:lnTo>
                  <a:pt x="2575" y="228"/>
                </a:lnTo>
                <a:lnTo>
                  <a:pt x="2622" y="228"/>
                </a:lnTo>
                <a:lnTo>
                  <a:pt x="2622" y="275"/>
                </a:lnTo>
                <a:close/>
                <a:moveTo>
                  <a:pt x="2547" y="275"/>
                </a:moveTo>
                <a:lnTo>
                  <a:pt x="2499" y="275"/>
                </a:lnTo>
                <a:lnTo>
                  <a:pt x="2499" y="228"/>
                </a:lnTo>
                <a:lnTo>
                  <a:pt x="2547" y="228"/>
                </a:lnTo>
                <a:lnTo>
                  <a:pt x="2547" y="275"/>
                </a:lnTo>
                <a:close/>
                <a:moveTo>
                  <a:pt x="2471" y="275"/>
                </a:moveTo>
                <a:lnTo>
                  <a:pt x="2424" y="275"/>
                </a:lnTo>
                <a:lnTo>
                  <a:pt x="2424" y="228"/>
                </a:lnTo>
                <a:lnTo>
                  <a:pt x="2471" y="228"/>
                </a:lnTo>
                <a:lnTo>
                  <a:pt x="2471" y="275"/>
                </a:lnTo>
                <a:close/>
                <a:moveTo>
                  <a:pt x="2395" y="275"/>
                </a:moveTo>
                <a:lnTo>
                  <a:pt x="2348" y="275"/>
                </a:lnTo>
                <a:lnTo>
                  <a:pt x="2348" y="228"/>
                </a:lnTo>
                <a:lnTo>
                  <a:pt x="2395" y="228"/>
                </a:lnTo>
                <a:lnTo>
                  <a:pt x="2395" y="275"/>
                </a:lnTo>
                <a:close/>
                <a:moveTo>
                  <a:pt x="2319" y="275"/>
                </a:moveTo>
                <a:lnTo>
                  <a:pt x="2272" y="275"/>
                </a:lnTo>
                <a:lnTo>
                  <a:pt x="2272" y="228"/>
                </a:lnTo>
                <a:lnTo>
                  <a:pt x="2319" y="228"/>
                </a:lnTo>
                <a:lnTo>
                  <a:pt x="2319" y="275"/>
                </a:lnTo>
                <a:close/>
                <a:moveTo>
                  <a:pt x="2168" y="275"/>
                </a:moveTo>
                <a:lnTo>
                  <a:pt x="2121" y="275"/>
                </a:lnTo>
                <a:lnTo>
                  <a:pt x="2121" y="228"/>
                </a:lnTo>
                <a:lnTo>
                  <a:pt x="2168" y="228"/>
                </a:lnTo>
                <a:lnTo>
                  <a:pt x="2168" y="275"/>
                </a:lnTo>
                <a:close/>
                <a:moveTo>
                  <a:pt x="1411" y="275"/>
                </a:moveTo>
                <a:lnTo>
                  <a:pt x="1363" y="275"/>
                </a:lnTo>
                <a:lnTo>
                  <a:pt x="1363" y="228"/>
                </a:lnTo>
                <a:lnTo>
                  <a:pt x="1411" y="228"/>
                </a:lnTo>
                <a:lnTo>
                  <a:pt x="1411" y="275"/>
                </a:lnTo>
                <a:close/>
                <a:moveTo>
                  <a:pt x="1335" y="275"/>
                </a:moveTo>
                <a:lnTo>
                  <a:pt x="1288" y="275"/>
                </a:lnTo>
                <a:lnTo>
                  <a:pt x="1288" y="228"/>
                </a:lnTo>
                <a:lnTo>
                  <a:pt x="1335" y="228"/>
                </a:lnTo>
                <a:lnTo>
                  <a:pt x="1335" y="275"/>
                </a:lnTo>
                <a:close/>
                <a:moveTo>
                  <a:pt x="1259" y="275"/>
                </a:moveTo>
                <a:lnTo>
                  <a:pt x="1212" y="275"/>
                </a:lnTo>
                <a:lnTo>
                  <a:pt x="1212" y="228"/>
                </a:lnTo>
                <a:lnTo>
                  <a:pt x="1259" y="228"/>
                </a:lnTo>
                <a:lnTo>
                  <a:pt x="1259" y="275"/>
                </a:lnTo>
                <a:close/>
                <a:moveTo>
                  <a:pt x="1184" y="275"/>
                </a:moveTo>
                <a:lnTo>
                  <a:pt x="1136" y="275"/>
                </a:lnTo>
                <a:lnTo>
                  <a:pt x="1136" y="228"/>
                </a:lnTo>
                <a:lnTo>
                  <a:pt x="1184" y="228"/>
                </a:lnTo>
                <a:lnTo>
                  <a:pt x="1184" y="275"/>
                </a:lnTo>
                <a:close/>
                <a:moveTo>
                  <a:pt x="1108" y="275"/>
                </a:moveTo>
                <a:lnTo>
                  <a:pt x="1060" y="275"/>
                </a:lnTo>
                <a:lnTo>
                  <a:pt x="1060" y="228"/>
                </a:lnTo>
                <a:lnTo>
                  <a:pt x="1108" y="228"/>
                </a:lnTo>
                <a:lnTo>
                  <a:pt x="1108" y="275"/>
                </a:lnTo>
                <a:close/>
                <a:moveTo>
                  <a:pt x="881" y="275"/>
                </a:moveTo>
                <a:lnTo>
                  <a:pt x="833" y="275"/>
                </a:lnTo>
                <a:lnTo>
                  <a:pt x="833" y="228"/>
                </a:lnTo>
                <a:lnTo>
                  <a:pt x="881" y="228"/>
                </a:lnTo>
                <a:lnTo>
                  <a:pt x="881" y="275"/>
                </a:lnTo>
                <a:close/>
                <a:moveTo>
                  <a:pt x="805" y="275"/>
                </a:moveTo>
                <a:lnTo>
                  <a:pt x="758" y="275"/>
                </a:lnTo>
                <a:lnTo>
                  <a:pt x="758" y="228"/>
                </a:lnTo>
                <a:lnTo>
                  <a:pt x="805" y="228"/>
                </a:lnTo>
                <a:lnTo>
                  <a:pt x="805" y="275"/>
                </a:lnTo>
                <a:close/>
                <a:moveTo>
                  <a:pt x="729" y="275"/>
                </a:moveTo>
                <a:lnTo>
                  <a:pt x="682" y="275"/>
                </a:lnTo>
                <a:lnTo>
                  <a:pt x="682" y="228"/>
                </a:lnTo>
                <a:lnTo>
                  <a:pt x="729" y="228"/>
                </a:lnTo>
                <a:lnTo>
                  <a:pt x="729" y="275"/>
                </a:lnTo>
                <a:close/>
                <a:moveTo>
                  <a:pt x="578" y="275"/>
                </a:moveTo>
                <a:lnTo>
                  <a:pt x="530" y="275"/>
                </a:lnTo>
                <a:lnTo>
                  <a:pt x="530" y="228"/>
                </a:lnTo>
                <a:lnTo>
                  <a:pt x="578" y="228"/>
                </a:lnTo>
                <a:lnTo>
                  <a:pt x="578" y="275"/>
                </a:lnTo>
                <a:close/>
                <a:moveTo>
                  <a:pt x="502" y="275"/>
                </a:moveTo>
                <a:lnTo>
                  <a:pt x="455" y="275"/>
                </a:lnTo>
                <a:lnTo>
                  <a:pt x="455" y="228"/>
                </a:lnTo>
                <a:lnTo>
                  <a:pt x="502" y="228"/>
                </a:lnTo>
                <a:lnTo>
                  <a:pt x="502" y="275"/>
                </a:lnTo>
                <a:close/>
                <a:moveTo>
                  <a:pt x="426" y="275"/>
                </a:moveTo>
                <a:lnTo>
                  <a:pt x="379" y="275"/>
                </a:lnTo>
                <a:lnTo>
                  <a:pt x="379" y="228"/>
                </a:lnTo>
                <a:lnTo>
                  <a:pt x="426" y="228"/>
                </a:lnTo>
                <a:lnTo>
                  <a:pt x="426" y="275"/>
                </a:lnTo>
                <a:close/>
                <a:moveTo>
                  <a:pt x="123" y="275"/>
                </a:moveTo>
                <a:lnTo>
                  <a:pt x="76" y="275"/>
                </a:lnTo>
                <a:lnTo>
                  <a:pt x="76" y="228"/>
                </a:lnTo>
                <a:lnTo>
                  <a:pt x="123" y="228"/>
                </a:lnTo>
                <a:lnTo>
                  <a:pt x="123" y="275"/>
                </a:lnTo>
                <a:close/>
                <a:moveTo>
                  <a:pt x="3003" y="199"/>
                </a:moveTo>
                <a:lnTo>
                  <a:pt x="2954" y="199"/>
                </a:lnTo>
                <a:lnTo>
                  <a:pt x="2954" y="152"/>
                </a:lnTo>
                <a:lnTo>
                  <a:pt x="3003" y="152"/>
                </a:lnTo>
                <a:lnTo>
                  <a:pt x="3003" y="199"/>
                </a:lnTo>
                <a:close/>
                <a:moveTo>
                  <a:pt x="2700" y="199"/>
                </a:moveTo>
                <a:lnTo>
                  <a:pt x="2651" y="199"/>
                </a:lnTo>
                <a:lnTo>
                  <a:pt x="2651" y="152"/>
                </a:lnTo>
                <a:lnTo>
                  <a:pt x="2700" y="152"/>
                </a:lnTo>
                <a:lnTo>
                  <a:pt x="2700" y="199"/>
                </a:lnTo>
                <a:close/>
                <a:moveTo>
                  <a:pt x="2622" y="199"/>
                </a:moveTo>
                <a:lnTo>
                  <a:pt x="2575" y="199"/>
                </a:lnTo>
                <a:lnTo>
                  <a:pt x="2575" y="152"/>
                </a:lnTo>
                <a:lnTo>
                  <a:pt x="2622" y="152"/>
                </a:lnTo>
                <a:lnTo>
                  <a:pt x="2622" y="199"/>
                </a:lnTo>
                <a:close/>
                <a:moveTo>
                  <a:pt x="2547" y="199"/>
                </a:moveTo>
                <a:lnTo>
                  <a:pt x="2499" y="199"/>
                </a:lnTo>
                <a:lnTo>
                  <a:pt x="2499" y="152"/>
                </a:lnTo>
                <a:lnTo>
                  <a:pt x="2547" y="152"/>
                </a:lnTo>
                <a:lnTo>
                  <a:pt x="2547" y="199"/>
                </a:lnTo>
                <a:close/>
                <a:moveTo>
                  <a:pt x="2244" y="199"/>
                </a:moveTo>
                <a:lnTo>
                  <a:pt x="2196" y="199"/>
                </a:lnTo>
                <a:lnTo>
                  <a:pt x="2196" y="152"/>
                </a:lnTo>
                <a:lnTo>
                  <a:pt x="2244" y="152"/>
                </a:lnTo>
                <a:lnTo>
                  <a:pt x="2244" y="199"/>
                </a:lnTo>
                <a:close/>
                <a:moveTo>
                  <a:pt x="1865" y="199"/>
                </a:moveTo>
                <a:lnTo>
                  <a:pt x="1818" y="199"/>
                </a:lnTo>
                <a:lnTo>
                  <a:pt x="1818" y="152"/>
                </a:lnTo>
                <a:lnTo>
                  <a:pt x="1865" y="152"/>
                </a:lnTo>
                <a:lnTo>
                  <a:pt x="1865" y="199"/>
                </a:lnTo>
                <a:close/>
                <a:moveTo>
                  <a:pt x="1411" y="199"/>
                </a:moveTo>
                <a:lnTo>
                  <a:pt x="1363" y="199"/>
                </a:lnTo>
                <a:lnTo>
                  <a:pt x="1363" y="152"/>
                </a:lnTo>
                <a:lnTo>
                  <a:pt x="1411" y="152"/>
                </a:lnTo>
                <a:lnTo>
                  <a:pt x="1411" y="199"/>
                </a:lnTo>
                <a:close/>
                <a:moveTo>
                  <a:pt x="1335" y="199"/>
                </a:moveTo>
                <a:lnTo>
                  <a:pt x="1288" y="199"/>
                </a:lnTo>
                <a:lnTo>
                  <a:pt x="1288" y="152"/>
                </a:lnTo>
                <a:lnTo>
                  <a:pt x="1335" y="152"/>
                </a:lnTo>
                <a:lnTo>
                  <a:pt x="1335" y="199"/>
                </a:lnTo>
                <a:close/>
                <a:moveTo>
                  <a:pt x="1259" y="199"/>
                </a:moveTo>
                <a:lnTo>
                  <a:pt x="1212" y="199"/>
                </a:lnTo>
                <a:lnTo>
                  <a:pt x="1212" y="152"/>
                </a:lnTo>
                <a:lnTo>
                  <a:pt x="1259" y="152"/>
                </a:lnTo>
                <a:lnTo>
                  <a:pt x="1259" y="199"/>
                </a:lnTo>
                <a:close/>
                <a:moveTo>
                  <a:pt x="1184" y="199"/>
                </a:moveTo>
                <a:lnTo>
                  <a:pt x="1136" y="199"/>
                </a:lnTo>
                <a:lnTo>
                  <a:pt x="1136" y="152"/>
                </a:lnTo>
                <a:lnTo>
                  <a:pt x="1184" y="152"/>
                </a:lnTo>
                <a:lnTo>
                  <a:pt x="1184" y="199"/>
                </a:lnTo>
                <a:close/>
                <a:moveTo>
                  <a:pt x="1108" y="199"/>
                </a:moveTo>
                <a:lnTo>
                  <a:pt x="1060" y="199"/>
                </a:lnTo>
                <a:lnTo>
                  <a:pt x="1060" y="152"/>
                </a:lnTo>
                <a:lnTo>
                  <a:pt x="1108" y="152"/>
                </a:lnTo>
                <a:lnTo>
                  <a:pt x="1108" y="199"/>
                </a:lnTo>
                <a:close/>
                <a:moveTo>
                  <a:pt x="1032" y="199"/>
                </a:moveTo>
                <a:lnTo>
                  <a:pt x="985" y="199"/>
                </a:lnTo>
                <a:lnTo>
                  <a:pt x="985" y="152"/>
                </a:lnTo>
                <a:lnTo>
                  <a:pt x="1032" y="152"/>
                </a:lnTo>
                <a:lnTo>
                  <a:pt x="1032" y="199"/>
                </a:lnTo>
                <a:close/>
                <a:moveTo>
                  <a:pt x="805" y="199"/>
                </a:moveTo>
                <a:lnTo>
                  <a:pt x="758" y="199"/>
                </a:lnTo>
                <a:lnTo>
                  <a:pt x="758" y="152"/>
                </a:lnTo>
                <a:lnTo>
                  <a:pt x="805" y="152"/>
                </a:lnTo>
                <a:lnTo>
                  <a:pt x="805" y="199"/>
                </a:lnTo>
                <a:close/>
                <a:moveTo>
                  <a:pt x="729" y="199"/>
                </a:moveTo>
                <a:lnTo>
                  <a:pt x="682" y="199"/>
                </a:lnTo>
                <a:lnTo>
                  <a:pt x="682" y="152"/>
                </a:lnTo>
                <a:lnTo>
                  <a:pt x="729" y="152"/>
                </a:lnTo>
                <a:lnTo>
                  <a:pt x="729" y="199"/>
                </a:lnTo>
                <a:close/>
                <a:moveTo>
                  <a:pt x="653" y="199"/>
                </a:moveTo>
                <a:lnTo>
                  <a:pt x="606" y="199"/>
                </a:lnTo>
                <a:lnTo>
                  <a:pt x="606" y="152"/>
                </a:lnTo>
                <a:lnTo>
                  <a:pt x="653" y="152"/>
                </a:lnTo>
                <a:lnTo>
                  <a:pt x="653" y="199"/>
                </a:lnTo>
                <a:close/>
                <a:moveTo>
                  <a:pt x="578" y="199"/>
                </a:moveTo>
                <a:lnTo>
                  <a:pt x="530" y="199"/>
                </a:lnTo>
                <a:lnTo>
                  <a:pt x="530" y="152"/>
                </a:lnTo>
                <a:lnTo>
                  <a:pt x="578" y="152"/>
                </a:lnTo>
                <a:lnTo>
                  <a:pt x="578" y="199"/>
                </a:lnTo>
                <a:close/>
                <a:moveTo>
                  <a:pt x="502" y="199"/>
                </a:moveTo>
                <a:lnTo>
                  <a:pt x="455" y="199"/>
                </a:lnTo>
                <a:lnTo>
                  <a:pt x="455" y="152"/>
                </a:lnTo>
                <a:lnTo>
                  <a:pt x="502" y="152"/>
                </a:lnTo>
                <a:lnTo>
                  <a:pt x="502" y="199"/>
                </a:lnTo>
                <a:close/>
                <a:moveTo>
                  <a:pt x="2622" y="123"/>
                </a:moveTo>
                <a:lnTo>
                  <a:pt x="2575" y="123"/>
                </a:lnTo>
                <a:lnTo>
                  <a:pt x="2575" y="76"/>
                </a:lnTo>
                <a:lnTo>
                  <a:pt x="2622" y="76"/>
                </a:lnTo>
                <a:lnTo>
                  <a:pt x="2622" y="123"/>
                </a:lnTo>
                <a:close/>
                <a:moveTo>
                  <a:pt x="1865" y="123"/>
                </a:moveTo>
                <a:lnTo>
                  <a:pt x="1818" y="123"/>
                </a:lnTo>
                <a:lnTo>
                  <a:pt x="1818" y="76"/>
                </a:lnTo>
                <a:lnTo>
                  <a:pt x="1865" y="76"/>
                </a:lnTo>
                <a:lnTo>
                  <a:pt x="1865" y="123"/>
                </a:lnTo>
                <a:close/>
                <a:moveTo>
                  <a:pt x="1789" y="123"/>
                </a:moveTo>
                <a:lnTo>
                  <a:pt x="1742" y="123"/>
                </a:lnTo>
                <a:lnTo>
                  <a:pt x="1742" y="76"/>
                </a:lnTo>
                <a:lnTo>
                  <a:pt x="1789" y="76"/>
                </a:lnTo>
                <a:lnTo>
                  <a:pt x="1789" y="123"/>
                </a:lnTo>
                <a:close/>
                <a:moveTo>
                  <a:pt x="1411" y="123"/>
                </a:moveTo>
                <a:lnTo>
                  <a:pt x="1363" y="123"/>
                </a:lnTo>
                <a:lnTo>
                  <a:pt x="1363" y="76"/>
                </a:lnTo>
                <a:lnTo>
                  <a:pt x="1411" y="76"/>
                </a:lnTo>
                <a:lnTo>
                  <a:pt x="1411" y="123"/>
                </a:lnTo>
                <a:close/>
                <a:moveTo>
                  <a:pt x="1335" y="123"/>
                </a:moveTo>
                <a:lnTo>
                  <a:pt x="1288" y="123"/>
                </a:lnTo>
                <a:lnTo>
                  <a:pt x="1288" y="76"/>
                </a:lnTo>
                <a:lnTo>
                  <a:pt x="1335" y="76"/>
                </a:lnTo>
                <a:lnTo>
                  <a:pt x="1335" y="123"/>
                </a:lnTo>
                <a:close/>
                <a:moveTo>
                  <a:pt x="1259" y="123"/>
                </a:moveTo>
                <a:lnTo>
                  <a:pt x="1212" y="123"/>
                </a:lnTo>
                <a:lnTo>
                  <a:pt x="1212" y="76"/>
                </a:lnTo>
                <a:lnTo>
                  <a:pt x="1259" y="76"/>
                </a:lnTo>
                <a:lnTo>
                  <a:pt x="1259" y="123"/>
                </a:lnTo>
                <a:close/>
                <a:moveTo>
                  <a:pt x="1184" y="123"/>
                </a:moveTo>
                <a:lnTo>
                  <a:pt x="1136" y="123"/>
                </a:lnTo>
                <a:lnTo>
                  <a:pt x="1136" y="76"/>
                </a:lnTo>
                <a:lnTo>
                  <a:pt x="1184" y="76"/>
                </a:lnTo>
                <a:lnTo>
                  <a:pt x="1184" y="123"/>
                </a:lnTo>
                <a:close/>
                <a:moveTo>
                  <a:pt x="1108" y="123"/>
                </a:moveTo>
                <a:lnTo>
                  <a:pt x="1060" y="123"/>
                </a:lnTo>
                <a:lnTo>
                  <a:pt x="1060" y="76"/>
                </a:lnTo>
                <a:lnTo>
                  <a:pt x="1108" y="76"/>
                </a:lnTo>
                <a:lnTo>
                  <a:pt x="1108" y="123"/>
                </a:lnTo>
                <a:close/>
                <a:moveTo>
                  <a:pt x="1032" y="123"/>
                </a:moveTo>
                <a:lnTo>
                  <a:pt x="985" y="123"/>
                </a:lnTo>
                <a:lnTo>
                  <a:pt x="985" y="76"/>
                </a:lnTo>
                <a:lnTo>
                  <a:pt x="1032" y="76"/>
                </a:lnTo>
                <a:lnTo>
                  <a:pt x="1032" y="123"/>
                </a:lnTo>
                <a:close/>
                <a:moveTo>
                  <a:pt x="881" y="123"/>
                </a:moveTo>
                <a:lnTo>
                  <a:pt x="833" y="123"/>
                </a:lnTo>
                <a:lnTo>
                  <a:pt x="833" y="76"/>
                </a:lnTo>
                <a:lnTo>
                  <a:pt x="881" y="76"/>
                </a:lnTo>
                <a:lnTo>
                  <a:pt x="881" y="123"/>
                </a:lnTo>
                <a:close/>
                <a:moveTo>
                  <a:pt x="805" y="123"/>
                </a:moveTo>
                <a:lnTo>
                  <a:pt x="758" y="123"/>
                </a:lnTo>
                <a:lnTo>
                  <a:pt x="758" y="76"/>
                </a:lnTo>
                <a:lnTo>
                  <a:pt x="805" y="76"/>
                </a:lnTo>
                <a:lnTo>
                  <a:pt x="805" y="123"/>
                </a:lnTo>
                <a:close/>
                <a:moveTo>
                  <a:pt x="729" y="123"/>
                </a:moveTo>
                <a:lnTo>
                  <a:pt x="682" y="123"/>
                </a:lnTo>
                <a:lnTo>
                  <a:pt x="682" y="76"/>
                </a:lnTo>
                <a:lnTo>
                  <a:pt x="729" y="76"/>
                </a:lnTo>
                <a:lnTo>
                  <a:pt x="729" y="123"/>
                </a:lnTo>
                <a:close/>
                <a:moveTo>
                  <a:pt x="578" y="123"/>
                </a:moveTo>
                <a:lnTo>
                  <a:pt x="530" y="123"/>
                </a:lnTo>
                <a:lnTo>
                  <a:pt x="530" y="76"/>
                </a:lnTo>
                <a:lnTo>
                  <a:pt x="578" y="76"/>
                </a:lnTo>
                <a:lnTo>
                  <a:pt x="578" y="123"/>
                </a:lnTo>
                <a:close/>
                <a:moveTo>
                  <a:pt x="2547" y="48"/>
                </a:moveTo>
                <a:lnTo>
                  <a:pt x="2499" y="48"/>
                </a:lnTo>
                <a:lnTo>
                  <a:pt x="2499" y="0"/>
                </a:lnTo>
                <a:lnTo>
                  <a:pt x="2547" y="0"/>
                </a:lnTo>
                <a:lnTo>
                  <a:pt x="2547" y="48"/>
                </a:lnTo>
                <a:close/>
                <a:moveTo>
                  <a:pt x="2244" y="48"/>
                </a:moveTo>
                <a:lnTo>
                  <a:pt x="2196" y="48"/>
                </a:lnTo>
                <a:lnTo>
                  <a:pt x="2196" y="0"/>
                </a:lnTo>
                <a:lnTo>
                  <a:pt x="2244" y="0"/>
                </a:lnTo>
                <a:lnTo>
                  <a:pt x="2244" y="48"/>
                </a:lnTo>
                <a:close/>
                <a:moveTo>
                  <a:pt x="2168" y="48"/>
                </a:moveTo>
                <a:lnTo>
                  <a:pt x="2121" y="48"/>
                </a:lnTo>
                <a:lnTo>
                  <a:pt x="2121" y="0"/>
                </a:lnTo>
                <a:lnTo>
                  <a:pt x="2168" y="0"/>
                </a:lnTo>
                <a:lnTo>
                  <a:pt x="2168" y="48"/>
                </a:lnTo>
                <a:close/>
                <a:moveTo>
                  <a:pt x="1335" y="48"/>
                </a:moveTo>
                <a:lnTo>
                  <a:pt x="1288" y="48"/>
                </a:lnTo>
                <a:lnTo>
                  <a:pt x="1288" y="0"/>
                </a:lnTo>
                <a:lnTo>
                  <a:pt x="1335" y="0"/>
                </a:lnTo>
                <a:lnTo>
                  <a:pt x="1335" y="48"/>
                </a:lnTo>
                <a:close/>
                <a:moveTo>
                  <a:pt x="1259" y="48"/>
                </a:moveTo>
                <a:lnTo>
                  <a:pt x="1212" y="48"/>
                </a:lnTo>
                <a:lnTo>
                  <a:pt x="1212" y="0"/>
                </a:lnTo>
                <a:lnTo>
                  <a:pt x="1259" y="0"/>
                </a:lnTo>
                <a:lnTo>
                  <a:pt x="1259" y="48"/>
                </a:lnTo>
                <a:close/>
                <a:moveTo>
                  <a:pt x="1184" y="48"/>
                </a:moveTo>
                <a:lnTo>
                  <a:pt x="1136" y="48"/>
                </a:lnTo>
                <a:lnTo>
                  <a:pt x="1136" y="0"/>
                </a:lnTo>
                <a:lnTo>
                  <a:pt x="1184" y="0"/>
                </a:lnTo>
                <a:lnTo>
                  <a:pt x="1184" y="48"/>
                </a:lnTo>
                <a:close/>
                <a:moveTo>
                  <a:pt x="1032" y="48"/>
                </a:moveTo>
                <a:lnTo>
                  <a:pt x="985" y="48"/>
                </a:lnTo>
                <a:lnTo>
                  <a:pt x="985" y="0"/>
                </a:lnTo>
                <a:lnTo>
                  <a:pt x="1032" y="0"/>
                </a:lnTo>
                <a:lnTo>
                  <a:pt x="1032" y="48"/>
                </a:lnTo>
                <a:close/>
                <a:moveTo>
                  <a:pt x="956" y="48"/>
                </a:moveTo>
                <a:lnTo>
                  <a:pt x="909" y="48"/>
                </a:lnTo>
                <a:lnTo>
                  <a:pt x="909" y="0"/>
                </a:lnTo>
                <a:lnTo>
                  <a:pt x="956" y="0"/>
                </a:lnTo>
                <a:lnTo>
                  <a:pt x="956" y="48"/>
                </a:lnTo>
                <a:close/>
                <a:moveTo>
                  <a:pt x="881" y="48"/>
                </a:moveTo>
                <a:lnTo>
                  <a:pt x="833" y="48"/>
                </a:lnTo>
                <a:lnTo>
                  <a:pt x="833" y="0"/>
                </a:lnTo>
                <a:lnTo>
                  <a:pt x="881" y="0"/>
                </a:lnTo>
                <a:lnTo>
                  <a:pt x="881" y="48"/>
                </a:lnTo>
                <a:close/>
                <a:moveTo>
                  <a:pt x="805" y="48"/>
                </a:moveTo>
                <a:lnTo>
                  <a:pt x="758" y="48"/>
                </a:lnTo>
                <a:lnTo>
                  <a:pt x="758" y="0"/>
                </a:lnTo>
                <a:lnTo>
                  <a:pt x="805" y="0"/>
                </a:lnTo>
                <a:lnTo>
                  <a:pt x="805" y="48"/>
                </a:lnTo>
                <a:close/>
              </a:path>
            </a:pathLst>
          </a:custGeom>
          <a:solidFill>
            <a:srgbClr val="FFC000">
              <a:alpha val="20000"/>
            </a:srgbClr>
          </a:solidFill>
          <a:ln>
            <a:noFill/>
          </a:ln>
        </p:spPr>
        <p:txBody>
          <a:bodyPr/>
          <a:lstStyle/>
          <a:p>
            <a:endParaRPr lang="zh-CN" altLang="en-US"/>
          </a:p>
        </p:txBody>
      </p:sp>
      <p:sp>
        <p:nvSpPr>
          <p:cNvPr id="3" name="矩形 2"/>
          <p:cNvSpPr/>
          <p:nvPr/>
        </p:nvSpPr>
        <p:spPr>
          <a:xfrm>
            <a:off x="607895" y="5884118"/>
            <a:ext cx="579729" cy="432048"/>
          </a:xfrm>
          <a:prstGeom prst="rect">
            <a:avLst/>
          </a:prstGeom>
          <a:solidFill>
            <a:srgbClr val="D43E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382318" y="5868652"/>
            <a:ext cx="579729" cy="432048"/>
          </a:xfrm>
          <a:prstGeom prst="rect">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031945" y="5860257"/>
            <a:ext cx="579729" cy="432048"/>
          </a:xfrm>
          <a:prstGeom prst="rect">
            <a:avLst/>
          </a:prstGeom>
          <a:solidFill>
            <a:srgbClr val="00A1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681572" y="5860257"/>
            <a:ext cx="579729" cy="432048"/>
          </a:xfrm>
          <a:prstGeom prst="rect">
            <a:avLst/>
          </a:prstGeom>
          <a:solidFill>
            <a:srgbClr val="F1B6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318135" y="5860257"/>
            <a:ext cx="579729" cy="432048"/>
          </a:xfrm>
          <a:prstGeom prst="rect">
            <a:avLst/>
          </a:prstGeom>
          <a:solidFill>
            <a:srgbClr val="B818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flipV="1">
            <a:off x="-16446" y="371440"/>
            <a:ext cx="3580334" cy="1"/>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580112" y="371440"/>
            <a:ext cx="3547442"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46"/>
          <p:cNvSpPr txBox="1"/>
          <p:nvPr/>
        </p:nvSpPr>
        <p:spPr>
          <a:xfrm>
            <a:off x="3598168" y="158146"/>
            <a:ext cx="1981944" cy="400110"/>
          </a:xfrm>
          <a:prstGeom prst="rect">
            <a:avLst/>
          </a:prstGeom>
          <a:noFill/>
        </p:spPr>
        <p:txBody>
          <a:bodyPr wrap="square" rtlCol="0">
            <a:spAutoFit/>
          </a:bodyPr>
          <a:lstStyle/>
          <a:p>
            <a:pPr algn="ctr"/>
            <a:r>
              <a:rPr lang="zh-CN" altLang="en-US" sz="2000" b="1" dirty="0" smtClean="0">
                <a:solidFill>
                  <a:schemeClr val="bg1">
                    <a:lumMod val="50000"/>
                  </a:schemeClr>
                </a:solidFill>
              </a:rPr>
              <a:t>改善不足对策</a:t>
            </a:r>
            <a:endParaRPr lang="zh-CN" altLang="en-US" sz="2000" b="1" dirty="0">
              <a:solidFill>
                <a:schemeClr val="bg1">
                  <a:lumMod val="50000"/>
                </a:schemeClr>
              </a:solidFill>
            </a:endParaRPr>
          </a:p>
        </p:txBody>
      </p:sp>
      <p:grpSp>
        <p:nvGrpSpPr>
          <p:cNvPr id="11" name="组合 10"/>
          <p:cNvGrpSpPr/>
          <p:nvPr/>
        </p:nvGrpSpPr>
        <p:grpSpPr>
          <a:xfrm>
            <a:off x="3955844" y="4115594"/>
            <a:ext cx="764793" cy="764793"/>
            <a:chOff x="3832873" y="2297208"/>
            <a:chExt cx="1516550" cy="1516550"/>
          </a:xfrm>
        </p:grpSpPr>
        <p:grpSp>
          <p:nvGrpSpPr>
            <p:cNvPr id="12" name="组合 11"/>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5" name="椭圆 1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
          <p:nvSpPr>
            <p:cNvPr id="13" name="椭圆 12"/>
            <p:cNvSpPr/>
            <p:nvPr/>
          </p:nvSpPr>
          <p:spPr>
            <a:xfrm>
              <a:off x="3983164" y="2466913"/>
              <a:ext cx="1185736" cy="1185736"/>
            </a:xfrm>
            <a:prstGeom prst="ellipse">
              <a:avLst/>
            </a:prstGeom>
            <a:solidFill>
              <a:srgbClr val="00A1DA"/>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16" name="组合 15"/>
          <p:cNvGrpSpPr/>
          <p:nvPr/>
        </p:nvGrpSpPr>
        <p:grpSpPr>
          <a:xfrm>
            <a:off x="3198401" y="3299758"/>
            <a:ext cx="764793" cy="764793"/>
            <a:chOff x="3832873" y="2297208"/>
            <a:chExt cx="1516550" cy="1516550"/>
          </a:xfrm>
        </p:grpSpPr>
        <p:grpSp>
          <p:nvGrpSpPr>
            <p:cNvPr id="17" name="组合 16"/>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20" name="椭圆 19"/>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
          <p:nvSpPr>
            <p:cNvPr id="18" name="椭圆 17"/>
            <p:cNvSpPr/>
            <p:nvPr/>
          </p:nvSpPr>
          <p:spPr>
            <a:xfrm>
              <a:off x="3983164" y="2466913"/>
              <a:ext cx="1185736" cy="1185736"/>
            </a:xfrm>
            <a:prstGeom prst="ellipse">
              <a:avLst/>
            </a:prstGeom>
            <a:solidFill>
              <a:srgbClr val="00A1DA"/>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21" name="组合 20"/>
          <p:cNvGrpSpPr/>
          <p:nvPr/>
        </p:nvGrpSpPr>
        <p:grpSpPr>
          <a:xfrm>
            <a:off x="4725194" y="2801144"/>
            <a:ext cx="764793" cy="764793"/>
            <a:chOff x="3832873" y="2297208"/>
            <a:chExt cx="1516550" cy="1516550"/>
          </a:xfrm>
        </p:grpSpPr>
        <p:grpSp>
          <p:nvGrpSpPr>
            <p:cNvPr id="22" name="组合 21"/>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25" name="椭圆 2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
          <p:nvSpPr>
            <p:cNvPr id="23" name="椭圆 22"/>
            <p:cNvSpPr/>
            <p:nvPr/>
          </p:nvSpPr>
          <p:spPr>
            <a:xfrm>
              <a:off x="3983164" y="2466913"/>
              <a:ext cx="1185736" cy="1185736"/>
            </a:xfrm>
            <a:prstGeom prst="ellipse">
              <a:avLst/>
            </a:prstGeom>
            <a:solidFill>
              <a:schemeClr val="accent4"/>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26" name="组合 25"/>
          <p:cNvGrpSpPr/>
          <p:nvPr/>
        </p:nvGrpSpPr>
        <p:grpSpPr>
          <a:xfrm>
            <a:off x="3198401" y="2328208"/>
            <a:ext cx="764793" cy="764793"/>
            <a:chOff x="3832873" y="2297208"/>
            <a:chExt cx="1516550" cy="1516550"/>
          </a:xfrm>
        </p:grpSpPr>
        <p:grpSp>
          <p:nvGrpSpPr>
            <p:cNvPr id="27" name="组合 26"/>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30" name="椭圆 29"/>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
          <p:nvSpPr>
            <p:cNvPr id="28" name="椭圆 27"/>
            <p:cNvSpPr/>
            <p:nvPr/>
          </p:nvSpPr>
          <p:spPr>
            <a:xfrm>
              <a:off x="3983164" y="2466913"/>
              <a:ext cx="1185736" cy="1185736"/>
            </a:xfrm>
            <a:prstGeom prst="ellipse">
              <a:avLst/>
            </a:prstGeom>
            <a:solidFill>
              <a:srgbClr val="00A1DA"/>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31" name="组合 30"/>
          <p:cNvGrpSpPr/>
          <p:nvPr/>
        </p:nvGrpSpPr>
        <p:grpSpPr>
          <a:xfrm>
            <a:off x="4725194" y="1818164"/>
            <a:ext cx="764793" cy="764793"/>
            <a:chOff x="3832873" y="2297208"/>
            <a:chExt cx="1516550" cy="1516550"/>
          </a:xfrm>
        </p:grpSpPr>
        <p:grpSp>
          <p:nvGrpSpPr>
            <p:cNvPr id="32" name="组合 31"/>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35" name="椭圆 3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
          <p:nvSpPr>
            <p:cNvPr id="33" name="椭圆 32"/>
            <p:cNvSpPr/>
            <p:nvPr/>
          </p:nvSpPr>
          <p:spPr>
            <a:xfrm>
              <a:off x="3983164" y="2466913"/>
              <a:ext cx="1185736" cy="1185736"/>
            </a:xfrm>
            <a:prstGeom prst="ellipse">
              <a:avLst/>
            </a:prstGeom>
            <a:solidFill>
              <a:schemeClr val="accent2"/>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36" name="组合 35"/>
          <p:cNvGrpSpPr/>
          <p:nvPr/>
        </p:nvGrpSpPr>
        <p:grpSpPr>
          <a:xfrm>
            <a:off x="3955844" y="972344"/>
            <a:ext cx="764793" cy="764793"/>
            <a:chOff x="3832873" y="2297208"/>
            <a:chExt cx="1516550" cy="1516550"/>
          </a:xfrm>
        </p:grpSpPr>
        <p:grpSp>
          <p:nvGrpSpPr>
            <p:cNvPr id="37" name="组合 36"/>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39" name="同心圆 3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40" name="椭圆 39"/>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
          <p:nvSpPr>
            <p:cNvPr id="38" name="椭圆 37"/>
            <p:cNvSpPr/>
            <p:nvPr/>
          </p:nvSpPr>
          <p:spPr>
            <a:xfrm>
              <a:off x="3983164" y="2466913"/>
              <a:ext cx="1185736" cy="1185736"/>
            </a:xfrm>
            <a:prstGeom prst="ellipse">
              <a:avLst/>
            </a:prstGeom>
            <a:solidFill>
              <a:schemeClr val="accent1"/>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1" name="Group 34"/>
          <p:cNvGrpSpPr/>
          <p:nvPr/>
        </p:nvGrpSpPr>
        <p:grpSpPr>
          <a:xfrm>
            <a:off x="4197100" y="1185095"/>
            <a:ext cx="299494" cy="243706"/>
            <a:chOff x="1550139" y="1314466"/>
            <a:chExt cx="509139" cy="414300"/>
          </a:xfrm>
          <a:solidFill>
            <a:schemeClr val="bg1"/>
          </a:solidFill>
        </p:grpSpPr>
        <p:sp>
          <p:nvSpPr>
            <p:cNvPr id="42"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ea"/>
                <a:ea typeface="+mj-ea"/>
              </a:endParaRPr>
            </a:p>
          </p:txBody>
        </p:sp>
        <p:sp>
          <p:nvSpPr>
            <p:cNvPr id="43" name="Freeform 6"/>
            <p:cNvSpPr>
              <a:spLocks/>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ea"/>
                <a:ea typeface="+mj-ea"/>
              </a:endParaRPr>
            </a:p>
          </p:txBody>
        </p:sp>
        <p:sp>
          <p:nvSpPr>
            <p:cNvPr id="44"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ea"/>
                <a:ea typeface="+mj-ea"/>
              </a:endParaRPr>
            </a:p>
          </p:txBody>
        </p:sp>
      </p:grpSp>
      <p:sp>
        <p:nvSpPr>
          <p:cNvPr id="45" name="矩形 3"/>
          <p:cNvSpPr>
            <a:spLocks noChangeArrowheads="1"/>
          </p:cNvSpPr>
          <p:nvPr/>
        </p:nvSpPr>
        <p:spPr bwMode="auto">
          <a:xfrm>
            <a:off x="4864801" y="1205658"/>
            <a:ext cx="715585" cy="3000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wrap="none" lIns="68582" tIns="34292" rIns="68582" bIns="34292">
            <a:spAutoFit/>
          </a:bodyPr>
          <a:lstStyle/>
          <a:p>
            <a:r>
              <a:rPr lang="zh-CN" altLang="en-US" sz="1500" dirty="0" smtClean="0">
                <a:solidFill>
                  <a:schemeClr val="accent1"/>
                </a:solidFill>
                <a:latin typeface="Adobe 黑体 Std R" pitchFamily="34" charset="-122"/>
                <a:ea typeface="Adobe 黑体 Std R" pitchFamily="34" charset="-122"/>
                <a:sym typeface="Arial" pitchFamily="34" charset="0"/>
              </a:rPr>
              <a:t>阶段一</a:t>
            </a:r>
            <a:endParaRPr lang="zh-CN" altLang="en-US" sz="1500" dirty="0">
              <a:solidFill>
                <a:schemeClr val="accent1"/>
              </a:solidFill>
              <a:latin typeface="Adobe 黑体 Std R" pitchFamily="34" charset="-122"/>
              <a:ea typeface="Adobe 黑体 Std R" pitchFamily="34" charset="-122"/>
              <a:sym typeface="Arial" pitchFamily="34" charset="0"/>
            </a:endParaRPr>
          </a:p>
        </p:txBody>
      </p:sp>
      <p:sp>
        <p:nvSpPr>
          <p:cNvPr id="46" name="文本框 13"/>
          <p:cNvSpPr txBox="1"/>
          <p:nvPr/>
        </p:nvSpPr>
        <p:spPr>
          <a:xfrm>
            <a:off x="5715795" y="1057926"/>
            <a:ext cx="2438400" cy="712796"/>
          </a:xfrm>
          <a:prstGeom prst="rect">
            <a:avLst/>
          </a:prstGeom>
          <a:noFill/>
        </p:spPr>
        <p:txBody>
          <a:bodyPr wrap="square" lIns="65824" tIns="32911" rIns="65824" bIns="32911" rtlCol="0">
            <a:spAutoFit/>
          </a:bodyPr>
          <a:lstStyle/>
          <a:p>
            <a:pPr>
              <a:lnSpc>
                <a:spcPct val="120000"/>
              </a:lnSpc>
            </a:pPr>
            <a:r>
              <a:rPr lang="zh-CN" altLang="en-US" sz="900" dirty="0">
                <a:latin typeface="宋体" panose="02010600030101010101" pitchFamily="2" charset="-122"/>
                <a:ea typeface="宋体" panose="02010600030101010101" pitchFamily="2" charset="-122"/>
                <a:sym typeface="微软雅黑" pitchFamily="34" charset="-122"/>
              </a:rPr>
              <a:t>您的内容打在这里，或者通过复制您的文本后，在此框中选择</a:t>
            </a:r>
            <a:r>
              <a:rPr lang="zh-CN" altLang="en-US" sz="900" dirty="0" smtClean="0">
                <a:latin typeface="宋体" panose="02010600030101010101" pitchFamily="2" charset="-122"/>
                <a:ea typeface="宋体" panose="02010600030101010101" pitchFamily="2" charset="-122"/>
                <a:sym typeface="微软雅黑" pitchFamily="34" charset="-122"/>
              </a:rPr>
              <a:t>粘贴</a:t>
            </a:r>
            <a:r>
              <a:rPr lang="zh-CN" altLang="en-US" sz="900" dirty="0">
                <a:latin typeface="宋体" panose="02010600030101010101" pitchFamily="2" charset="-122"/>
                <a:ea typeface="宋体" panose="02010600030101010101" pitchFamily="2" charset="-122"/>
                <a:sym typeface="微软雅黑" pitchFamily="34" charset="-122"/>
              </a:rPr>
              <a:t>您的内容打在这里，或者通过复制您的文本后，在此框中选择粘贴</a:t>
            </a:r>
          </a:p>
          <a:p>
            <a:pPr>
              <a:lnSpc>
                <a:spcPct val="120000"/>
              </a:lnSpc>
            </a:pPr>
            <a:endParaRPr lang="zh-CN" altLang="en-US" sz="900" dirty="0">
              <a:latin typeface="宋体" panose="02010600030101010101" pitchFamily="2" charset="-122"/>
              <a:ea typeface="宋体" panose="02010600030101010101" pitchFamily="2" charset="-122"/>
              <a:sym typeface="微软雅黑" pitchFamily="34" charset="-122"/>
            </a:endParaRPr>
          </a:p>
        </p:txBody>
      </p:sp>
      <p:sp>
        <p:nvSpPr>
          <p:cNvPr id="47" name="矩形 3"/>
          <p:cNvSpPr>
            <a:spLocks noChangeArrowheads="1"/>
          </p:cNvSpPr>
          <p:nvPr/>
        </p:nvSpPr>
        <p:spPr bwMode="auto">
          <a:xfrm>
            <a:off x="5722249" y="1810544"/>
            <a:ext cx="715585" cy="3000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wrap="none" lIns="68582" tIns="34292" rIns="68582" bIns="34292">
            <a:spAutoFit/>
          </a:bodyPr>
          <a:lstStyle/>
          <a:p>
            <a:r>
              <a:rPr lang="zh-CN" altLang="en-US" sz="1500" dirty="0" smtClean="0">
                <a:solidFill>
                  <a:schemeClr val="accent1"/>
                </a:solidFill>
                <a:latin typeface="Adobe 黑体 Std R" pitchFamily="34" charset="-122"/>
                <a:ea typeface="Adobe 黑体 Std R" pitchFamily="34" charset="-122"/>
                <a:sym typeface="Arial" pitchFamily="34" charset="0"/>
              </a:rPr>
              <a:t>阶段二</a:t>
            </a:r>
            <a:endParaRPr lang="zh-CN" altLang="en-US" sz="1500" dirty="0">
              <a:solidFill>
                <a:schemeClr val="accent1"/>
              </a:solidFill>
              <a:latin typeface="Adobe 黑体 Std R" pitchFamily="34" charset="-122"/>
              <a:ea typeface="Adobe 黑体 Std R" pitchFamily="34" charset="-122"/>
              <a:sym typeface="Arial" pitchFamily="34" charset="0"/>
            </a:endParaRPr>
          </a:p>
        </p:txBody>
      </p:sp>
      <p:sp>
        <p:nvSpPr>
          <p:cNvPr id="48" name="文本框 13"/>
          <p:cNvSpPr txBox="1"/>
          <p:nvPr/>
        </p:nvSpPr>
        <p:spPr>
          <a:xfrm>
            <a:off x="5715795" y="2115344"/>
            <a:ext cx="2438400" cy="709205"/>
          </a:xfrm>
          <a:prstGeom prst="rect">
            <a:avLst/>
          </a:prstGeom>
          <a:noFill/>
        </p:spPr>
        <p:txBody>
          <a:bodyPr wrap="square" lIns="65824" tIns="32911" rIns="65824" bIns="32911" rtlCol="0">
            <a:spAutoFit/>
          </a:bodyPr>
          <a:lstStyle/>
          <a:p>
            <a:pPr>
              <a:lnSpc>
                <a:spcPct val="120000"/>
              </a:lnSpc>
            </a:pPr>
            <a:r>
              <a:rPr lang="zh-CN" altLang="en-US" sz="900" dirty="0">
                <a:latin typeface="宋体" panose="02010600030101010101" pitchFamily="2" charset="-122"/>
                <a:ea typeface="宋体" panose="02010600030101010101" pitchFamily="2" charset="-122"/>
                <a:sym typeface="微软雅黑" pitchFamily="34" charset="-122"/>
              </a:rPr>
              <a:t>您的内容打在这里，或者通过复制您的文本后，在此框中选择</a:t>
            </a:r>
            <a:r>
              <a:rPr lang="zh-CN" altLang="en-US" sz="900" dirty="0" smtClean="0">
                <a:latin typeface="宋体" panose="02010600030101010101" pitchFamily="2" charset="-122"/>
                <a:ea typeface="宋体" panose="02010600030101010101" pitchFamily="2" charset="-122"/>
                <a:sym typeface="微软雅黑" pitchFamily="34" charset="-122"/>
              </a:rPr>
              <a:t>粘贴</a:t>
            </a:r>
            <a:r>
              <a:rPr lang="zh-CN" altLang="en-US" sz="900" dirty="0">
                <a:latin typeface="宋体" panose="02010600030101010101" pitchFamily="2" charset="-122"/>
                <a:ea typeface="宋体" panose="02010600030101010101" pitchFamily="2" charset="-122"/>
                <a:sym typeface="微软雅黑" pitchFamily="34" charset="-122"/>
              </a:rPr>
              <a:t>您的内容打在这里，或者通过复制您的文本后，在此框中选择粘贴</a:t>
            </a:r>
          </a:p>
          <a:p>
            <a:pPr>
              <a:lnSpc>
                <a:spcPct val="120000"/>
              </a:lnSpc>
            </a:pPr>
            <a:endParaRPr lang="zh-CN" altLang="en-US" sz="900" dirty="0">
              <a:latin typeface="宋体" panose="02010600030101010101" pitchFamily="2" charset="-122"/>
              <a:ea typeface="宋体" panose="02010600030101010101" pitchFamily="2" charset="-122"/>
              <a:sym typeface="微软雅黑" pitchFamily="34" charset="-122"/>
            </a:endParaRPr>
          </a:p>
        </p:txBody>
      </p:sp>
      <p:sp>
        <p:nvSpPr>
          <p:cNvPr id="49" name="Freeform 20"/>
          <p:cNvSpPr>
            <a:spLocks noEditPoints="1"/>
          </p:cNvSpPr>
          <p:nvPr/>
        </p:nvSpPr>
        <p:spPr bwMode="auto">
          <a:xfrm>
            <a:off x="4950770" y="2090159"/>
            <a:ext cx="298394" cy="20277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mj-ea"/>
              <a:ea typeface="+mj-ea"/>
            </a:endParaRPr>
          </a:p>
        </p:txBody>
      </p:sp>
      <p:sp>
        <p:nvSpPr>
          <p:cNvPr id="50" name="矩形 3"/>
          <p:cNvSpPr>
            <a:spLocks noChangeArrowheads="1"/>
          </p:cNvSpPr>
          <p:nvPr/>
        </p:nvSpPr>
        <p:spPr bwMode="auto">
          <a:xfrm>
            <a:off x="2200231" y="2191544"/>
            <a:ext cx="715585" cy="3000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wrap="none" lIns="68582" tIns="34292" rIns="68582" bIns="34292">
            <a:spAutoFit/>
          </a:bodyPr>
          <a:lstStyle/>
          <a:p>
            <a:r>
              <a:rPr lang="zh-CN" altLang="en-US" sz="1500" dirty="0" smtClean="0">
                <a:solidFill>
                  <a:srgbClr val="00A1DA"/>
                </a:solidFill>
                <a:latin typeface="Adobe 黑体 Std R" pitchFamily="34" charset="-122"/>
                <a:ea typeface="Adobe 黑体 Std R" pitchFamily="34" charset="-122"/>
                <a:sym typeface="Arial" pitchFamily="34" charset="0"/>
              </a:rPr>
              <a:t>阶段三</a:t>
            </a:r>
            <a:endParaRPr lang="zh-CN" altLang="en-US" sz="1500" dirty="0">
              <a:solidFill>
                <a:srgbClr val="00A1DA"/>
              </a:solidFill>
              <a:latin typeface="Adobe 黑体 Std R" pitchFamily="34" charset="-122"/>
              <a:ea typeface="Adobe 黑体 Std R" pitchFamily="34" charset="-122"/>
              <a:sym typeface="Arial" pitchFamily="34" charset="0"/>
            </a:endParaRPr>
          </a:p>
        </p:txBody>
      </p:sp>
      <p:sp>
        <p:nvSpPr>
          <p:cNvPr id="51" name="文本框 13"/>
          <p:cNvSpPr txBox="1"/>
          <p:nvPr/>
        </p:nvSpPr>
        <p:spPr>
          <a:xfrm>
            <a:off x="686593" y="2485481"/>
            <a:ext cx="2333658" cy="875404"/>
          </a:xfrm>
          <a:prstGeom prst="rect">
            <a:avLst/>
          </a:prstGeom>
          <a:noFill/>
        </p:spPr>
        <p:txBody>
          <a:bodyPr wrap="square" lIns="65824" tIns="32911" rIns="65824" bIns="32911" rtlCol="0">
            <a:spAutoFit/>
          </a:bodyPr>
          <a:lstStyle/>
          <a:p>
            <a:pPr>
              <a:lnSpc>
                <a:spcPct val="120000"/>
              </a:lnSpc>
            </a:pPr>
            <a:r>
              <a:rPr lang="zh-CN" altLang="en-US" sz="900" dirty="0">
                <a:latin typeface="宋体" panose="02010600030101010101" pitchFamily="2" charset="-122"/>
                <a:ea typeface="宋体" panose="02010600030101010101" pitchFamily="2" charset="-122"/>
                <a:sym typeface="微软雅黑" pitchFamily="34" charset="-122"/>
              </a:rPr>
              <a:t>您的内容打在这里，或者通过复制您的文本后，在此框中选择</a:t>
            </a:r>
            <a:r>
              <a:rPr lang="zh-CN" altLang="en-US" sz="900" dirty="0" smtClean="0">
                <a:latin typeface="宋体" panose="02010600030101010101" pitchFamily="2" charset="-122"/>
                <a:ea typeface="宋体" panose="02010600030101010101" pitchFamily="2" charset="-122"/>
                <a:sym typeface="微软雅黑" pitchFamily="34" charset="-122"/>
              </a:rPr>
              <a:t>粘贴</a:t>
            </a:r>
            <a:r>
              <a:rPr lang="zh-CN" altLang="en-US" sz="900" dirty="0">
                <a:latin typeface="宋体" panose="02010600030101010101" pitchFamily="2" charset="-122"/>
                <a:ea typeface="宋体" panose="02010600030101010101" pitchFamily="2" charset="-122"/>
                <a:sym typeface="微软雅黑" pitchFamily="34" charset="-122"/>
              </a:rPr>
              <a:t>您的内容打在这里，或者通过复制您的文本后，在此框中选择粘贴</a:t>
            </a:r>
          </a:p>
          <a:p>
            <a:pPr>
              <a:lnSpc>
                <a:spcPct val="120000"/>
              </a:lnSpc>
            </a:pPr>
            <a:endParaRPr lang="zh-CN" altLang="en-US" sz="900" dirty="0">
              <a:latin typeface="宋体" panose="02010600030101010101" pitchFamily="2" charset="-122"/>
              <a:ea typeface="宋体" panose="02010600030101010101" pitchFamily="2" charset="-122"/>
              <a:sym typeface="微软雅黑" pitchFamily="34" charset="-122"/>
            </a:endParaRPr>
          </a:p>
        </p:txBody>
      </p:sp>
      <p:grpSp>
        <p:nvGrpSpPr>
          <p:cNvPr id="52" name="Group 20"/>
          <p:cNvGrpSpPr/>
          <p:nvPr/>
        </p:nvGrpSpPr>
        <p:grpSpPr>
          <a:xfrm>
            <a:off x="3418467" y="2587291"/>
            <a:ext cx="309413" cy="214312"/>
            <a:chOff x="7416800" y="1122363"/>
            <a:chExt cx="366713" cy="254000"/>
          </a:xfrm>
          <a:solidFill>
            <a:schemeClr val="bg1"/>
          </a:solidFill>
        </p:grpSpPr>
        <p:sp>
          <p:nvSpPr>
            <p:cNvPr id="53" name="Freeform 48"/>
            <p:cNvSpPr>
              <a:spLocks noEditPoints="1"/>
            </p:cNvSpPr>
            <p:nvPr/>
          </p:nvSpPr>
          <p:spPr bwMode="auto">
            <a:xfrm>
              <a:off x="7416800" y="1122363"/>
              <a:ext cx="260350" cy="254000"/>
            </a:xfrm>
            <a:custGeom>
              <a:avLst/>
              <a:gdLst>
                <a:gd name="T0" fmla="*/ 86 w 99"/>
                <a:gd name="T1" fmla="*/ 59 h 97"/>
                <a:gd name="T2" fmla="*/ 99 w 99"/>
                <a:gd name="T3" fmla="*/ 53 h 97"/>
                <a:gd name="T4" fmla="*/ 99 w 99"/>
                <a:gd name="T5" fmla="*/ 42 h 97"/>
                <a:gd name="T6" fmla="*/ 86 w 99"/>
                <a:gd name="T7" fmla="*/ 37 h 97"/>
                <a:gd name="T8" fmla="*/ 83 w 99"/>
                <a:gd name="T9" fmla="*/ 31 h 97"/>
                <a:gd name="T10" fmla="*/ 89 w 99"/>
                <a:gd name="T11" fmla="*/ 17 h 97"/>
                <a:gd name="T12" fmla="*/ 81 w 99"/>
                <a:gd name="T13" fmla="*/ 10 h 97"/>
                <a:gd name="T14" fmla="*/ 67 w 99"/>
                <a:gd name="T15" fmla="*/ 15 h 97"/>
                <a:gd name="T16" fmla="*/ 61 w 99"/>
                <a:gd name="T17" fmla="*/ 13 h 97"/>
                <a:gd name="T18" fmla="*/ 55 w 99"/>
                <a:gd name="T19" fmla="*/ 0 h 97"/>
                <a:gd name="T20" fmla="*/ 44 w 99"/>
                <a:gd name="T21" fmla="*/ 0 h 97"/>
                <a:gd name="T22" fmla="*/ 39 w 99"/>
                <a:gd name="T23" fmla="*/ 13 h 97"/>
                <a:gd name="T24" fmla="*/ 32 w 99"/>
                <a:gd name="T25" fmla="*/ 15 h 97"/>
                <a:gd name="T26" fmla="*/ 19 w 99"/>
                <a:gd name="T27" fmla="*/ 10 h 97"/>
                <a:gd name="T28" fmla="*/ 11 w 99"/>
                <a:gd name="T29" fmla="*/ 18 h 97"/>
                <a:gd name="T30" fmla="*/ 16 w 99"/>
                <a:gd name="T31" fmla="*/ 31 h 97"/>
                <a:gd name="T32" fmla="*/ 14 w 99"/>
                <a:gd name="T33" fmla="*/ 37 h 97"/>
                <a:gd name="T34" fmla="*/ 0 w 99"/>
                <a:gd name="T35" fmla="*/ 43 h 97"/>
                <a:gd name="T36" fmla="*/ 0 w 99"/>
                <a:gd name="T37" fmla="*/ 54 h 97"/>
                <a:gd name="T38" fmla="*/ 14 w 99"/>
                <a:gd name="T39" fmla="*/ 59 h 97"/>
                <a:gd name="T40" fmla="*/ 16 w 99"/>
                <a:gd name="T41" fmla="*/ 65 h 97"/>
                <a:gd name="T42" fmla="*/ 11 w 99"/>
                <a:gd name="T43" fmla="*/ 79 h 97"/>
                <a:gd name="T44" fmla="*/ 19 w 99"/>
                <a:gd name="T45" fmla="*/ 86 h 97"/>
                <a:gd name="T46" fmla="*/ 33 w 99"/>
                <a:gd name="T47" fmla="*/ 81 h 97"/>
                <a:gd name="T48" fmla="*/ 39 w 99"/>
                <a:gd name="T49" fmla="*/ 83 h 97"/>
                <a:gd name="T50" fmla="*/ 45 w 99"/>
                <a:gd name="T51" fmla="*/ 97 h 97"/>
                <a:gd name="T52" fmla="*/ 56 w 99"/>
                <a:gd name="T53" fmla="*/ 97 h 97"/>
                <a:gd name="T54" fmla="*/ 61 w 99"/>
                <a:gd name="T55" fmla="*/ 83 h 97"/>
                <a:gd name="T56" fmla="*/ 67 w 99"/>
                <a:gd name="T57" fmla="*/ 81 h 97"/>
                <a:gd name="T58" fmla="*/ 81 w 99"/>
                <a:gd name="T59" fmla="*/ 86 h 97"/>
                <a:gd name="T60" fmla="*/ 89 w 99"/>
                <a:gd name="T61" fmla="*/ 78 h 97"/>
                <a:gd name="T62" fmla="*/ 83 w 99"/>
                <a:gd name="T63" fmla="*/ 65 h 97"/>
                <a:gd name="T64" fmla="*/ 86 w 99"/>
                <a:gd name="T65" fmla="*/ 59 h 97"/>
                <a:gd name="T66" fmla="*/ 50 w 99"/>
                <a:gd name="T67" fmla="*/ 64 h 97"/>
                <a:gd name="T68" fmla="*/ 34 w 99"/>
                <a:gd name="T69" fmla="*/ 48 h 97"/>
                <a:gd name="T70" fmla="*/ 50 w 99"/>
                <a:gd name="T71" fmla="*/ 33 h 97"/>
                <a:gd name="T72" fmla="*/ 66 w 99"/>
                <a:gd name="T73" fmla="*/ 48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ea"/>
                <a:ea typeface="+mj-ea"/>
              </a:endParaRPr>
            </a:p>
          </p:txBody>
        </p:sp>
        <p:sp>
          <p:nvSpPr>
            <p:cNvPr id="54" name="Freeform 49"/>
            <p:cNvSpPr>
              <a:spLocks noEditPoints="1"/>
            </p:cNvSpPr>
            <p:nvPr/>
          </p:nvSpPr>
          <p:spPr bwMode="auto">
            <a:xfrm>
              <a:off x="7661275" y="1247775"/>
              <a:ext cx="122238" cy="123825"/>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2 w 47"/>
                <a:gd name="T17" fmla="*/ 6 h 47"/>
                <a:gd name="T18" fmla="*/ 19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0 w 47"/>
                <a:gd name="T31" fmla="*/ 21 h 47"/>
                <a:gd name="T32" fmla="*/ 6 w 47"/>
                <a:gd name="T33" fmla="*/ 25 h 47"/>
                <a:gd name="T34" fmla="*/ 6 w 47"/>
                <a:gd name="T35" fmla="*/ 28 h 47"/>
                <a:gd name="T36" fmla="*/ 2 w 47"/>
                <a:gd name="T37" fmla="*/ 34 h 47"/>
                <a:gd name="T38" fmla="*/ 5 w 47"/>
                <a:gd name="T39" fmla="*/ 38 h 47"/>
                <a:gd name="T40" fmla="*/ 12 w 47"/>
                <a:gd name="T41" fmla="*/ 37 h 47"/>
                <a:gd name="T42" fmla="*/ 14 w 47"/>
                <a:gd name="T43" fmla="*/ 39 h 47"/>
                <a:gd name="T44" fmla="*/ 16 w 47"/>
                <a:gd name="T45" fmla="*/ 46 h 47"/>
                <a:gd name="T46" fmla="*/ 20 w 47"/>
                <a:gd name="T47" fmla="*/ 47 h 47"/>
                <a:gd name="T48" fmla="*/ 25 w 47"/>
                <a:gd name="T49" fmla="*/ 42 h 47"/>
                <a:gd name="T50" fmla="*/ 28 w 47"/>
                <a:gd name="T51" fmla="*/ 41 h 47"/>
                <a:gd name="T52" fmla="*/ 33 w 47"/>
                <a:gd name="T53" fmla="*/ 45 h 47"/>
                <a:gd name="T54" fmla="*/ 38 w 47"/>
                <a:gd name="T55" fmla="*/ 42 h 47"/>
                <a:gd name="T56" fmla="*/ 37 w 47"/>
                <a:gd name="T57" fmla="*/ 35 h 47"/>
                <a:gd name="T58" fmla="*/ 39 w 47"/>
                <a:gd name="T59" fmla="*/ 33 h 47"/>
                <a:gd name="T60" fmla="*/ 45 w 47"/>
                <a:gd name="T61" fmla="*/ 32 h 47"/>
                <a:gd name="T62" fmla="*/ 47 w 47"/>
                <a:gd name="T63" fmla="*/ 27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ea"/>
                <a:ea typeface="+mj-ea"/>
              </a:endParaRPr>
            </a:p>
          </p:txBody>
        </p:sp>
      </p:grpSp>
      <p:sp>
        <p:nvSpPr>
          <p:cNvPr id="55" name="矩形 3"/>
          <p:cNvSpPr>
            <a:spLocks noChangeArrowheads="1"/>
          </p:cNvSpPr>
          <p:nvPr/>
        </p:nvSpPr>
        <p:spPr bwMode="auto">
          <a:xfrm>
            <a:off x="5715794" y="2801144"/>
            <a:ext cx="715585" cy="3000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wrap="none" lIns="68582" tIns="34292" rIns="68582" bIns="34292">
            <a:spAutoFit/>
          </a:bodyPr>
          <a:lstStyle/>
          <a:p>
            <a:r>
              <a:rPr lang="zh-CN" altLang="en-US" sz="1500" dirty="0" smtClean="0">
                <a:solidFill>
                  <a:schemeClr val="accent1"/>
                </a:solidFill>
                <a:latin typeface="Adobe 黑体 Std R" pitchFamily="34" charset="-122"/>
                <a:ea typeface="Adobe 黑体 Std R" pitchFamily="34" charset="-122"/>
                <a:sym typeface="Arial" pitchFamily="34" charset="0"/>
              </a:rPr>
              <a:t>阶段四</a:t>
            </a:r>
            <a:endParaRPr lang="zh-CN" altLang="en-US" sz="1500" dirty="0">
              <a:solidFill>
                <a:schemeClr val="accent1"/>
              </a:solidFill>
              <a:latin typeface="Adobe 黑体 Std R" pitchFamily="34" charset="-122"/>
              <a:ea typeface="Adobe 黑体 Std R" pitchFamily="34" charset="-122"/>
              <a:sym typeface="Arial" pitchFamily="34" charset="0"/>
            </a:endParaRPr>
          </a:p>
        </p:txBody>
      </p:sp>
      <p:sp>
        <p:nvSpPr>
          <p:cNvPr id="57" name="文本框 13"/>
          <p:cNvSpPr txBox="1"/>
          <p:nvPr/>
        </p:nvSpPr>
        <p:spPr>
          <a:xfrm>
            <a:off x="5715795" y="3093244"/>
            <a:ext cx="2438400" cy="709205"/>
          </a:xfrm>
          <a:prstGeom prst="rect">
            <a:avLst/>
          </a:prstGeom>
          <a:noFill/>
        </p:spPr>
        <p:txBody>
          <a:bodyPr wrap="square" lIns="65824" tIns="32911" rIns="65824" bIns="32911" rtlCol="0">
            <a:spAutoFit/>
          </a:bodyPr>
          <a:lstStyle/>
          <a:p>
            <a:pPr>
              <a:lnSpc>
                <a:spcPct val="120000"/>
              </a:lnSpc>
            </a:pPr>
            <a:r>
              <a:rPr lang="zh-CN" altLang="en-US" sz="900" dirty="0">
                <a:latin typeface="宋体" panose="02010600030101010101" pitchFamily="2" charset="-122"/>
                <a:ea typeface="宋体" panose="02010600030101010101" pitchFamily="2" charset="-122"/>
                <a:sym typeface="微软雅黑" pitchFamily="34" charset="-122"/>
              </a:rPr>
              <a:t>您的内容打在这里，或者通过复制您的文本后，在此框中选择</a:t>
            </a:r>
            <a:r>
              <a:rPr lang="zh-CN" altLang="en-US" sz="900" dirty="0" smtClean="0">
                <a:latin typeface="宋体" panose="02010600030101010101" pitchFamily="2" charset="-122"/>
                <a:ea typeface="宋体" panose="02010600030101010101" pitchFamily="2" charset="-122"/>
                <a:sym typeface="微软雅黑" pitchFamily="34" charset="-122"/>
              </a:rPr>
              <a:t>粘贴</a:t>
            </a:r>
            <a:r>
              <a:rPr lang="zh-CN" altLang="en-US" sz="900" dirty="0">
                <a:latin typeface="宋体" panose="02010600030101010101" pitchFamily="2" charset="-122"/>
                <a:ea typeface="宋体" panose="02010600030101010101" pitchFamily="2" charset="-122"/>
                <a:sym typeface="微软雅黑" pitchFamily="34" charset="-122"/>
              </a:rPr>
              <a:t>您的内容打在这里，或者通过复制您的文本后，在此框中选择粘贴</a:t>
            </a:r>
          </a:p>
          <a:p>
            <a:pPr>
              <a:lnSpc>
                <a:spcPct val="120000"/>
              </a:lnSpc>
            </a:pPr>
            <a:endParaRPr lang="zh-CN" altLang="en-US" sz="900" dirty="0">
              <a:latin typeface="宋体" panose="02010600030101010101" pitchFamily="2" charset="-122"/>
              <a:ea typeface="宋体" panose="02010600030101010101" pitchFamily="2" charset="-122"/>
              <a:sym typeface="微软雅黑" pitchFamily="34" charset="-122"/>
            </a:endParaRPr>
          </a:p>
        </p:txBody>
      </p:sp>
      <p:grpSp>
        <p:nvGrpSpPr>
          <p:cNvPr id="58" name="组合 57"/>
          <p:cNvGrpSpPr/>
          <p:nvPr/>
        </p:nvGrpSpPr>
        <p:grpSpPr>
          <a:xfrm>
            <a:off x="4952251" y="2999765"/>
            <a:ext cx="316718" cy="302754"/>
            <a:chOff x="3294063" y="754063"/>
            <a:chExt cx="5600701" cy="5353051"/>
          </a:xfrm>
          <a:solidFill>
            <a:schemeClr val="bg1"/>
          </a:solidFill>
        </p:grpSpPr>
        <p:sp>
          <p:nvSpPr>
            <p:cNvPr id="59" name="Freeform 458"/>
            <p:cNvSpPr>
              <a:spLocks/>
            </p:cNvSpPr>
            <p:nvPr/>
          </p:nvSpPr>
          <p:spPr bwMode="auto">
            <a:xfrm>
              <a:off x="8235951" y="3122613"/>
              <a:ext cx="658813" cy="307975"/>
            </a:xfrm>
            <a:custGeom>
              <a:avLst/>
              <a:gdLst>
                <a:gd name="T0" fmla="*/ 135 w 175"/>
                <a:gd name="T1" fmla="*/ 0 h 82"/>
                <a:gd name="T2" fmla="*/ 175 w 175"/>
                <a:gd name="T3" fmla="*/ 41 h 82"/>
                <a:gd name="T4" fmla="*/ 135 w 175"/>
                <a:gd name="T5" fmla="*/ 82 h 82"/>
                <a:gd name="T6" fmla="*/ 41 w 175"/>
                <a:gd name="T7" fmla="*/ 82 h 82"/>
                <a:gd name="T8" fmla="*/ 0 w 175"/>
                <a:gd name="T9" fmla="*/ 41 h 82"/>
                <a:gd name="T10" fmla="*/ 12 w 175"/>
                <a:gd name="T11" fmla="*/ 12 h 82"/>
                <a:gd name="T12" fmla="*/ 41 w 175"/>
                <a:gd name="T13" fmla="*/ 0 h 82"/>
                <a:gd name="T14" fmla="*/ 135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4851" eaLnBrk="1" fontAlgn="auto" hangingPunct="1">
                <a:spcBef>
                  <a:spcPts val="0"/>
                </a:spcBef>
                <a:spcAft>
                  <a:spcPts val="0"/>
                </a:spcAft>
              </a:pPr>
              <a:endParaRPr lang="zh-CN" altLang="en-US" sz="1400">
                <a:solidFill>
                  <a:prstClr val="black"/>
                </a:solidFill>
                <a:latin typeface="+mj-ea"/>
                <a:ea typeface="+mj-ea"/>
              </a:endParaRPr>
            </a:p>
          </p:txBody>
        </p:sp>
        <p:sp>
          <p:nvSpPr>
            <p:cNvPr id="60" name="Freeform 459"/>
            <p:cNvSpPr>
              <a:spLocks/>
            </p:cNvSpPr>
            <p:nvPr/>
          </p:nvSpPr>
          <p:spPr bwMode="auto">
            <a:xfrm>
              <a:off x="7646988" y="1539876"/>
              <a:ext cx="571500" cy="587375"/>
            </a:xfrm>
            <a:custGeom>
              <a:avLst/>
              <a:gdLst>
                <a:gd name="T0" fmla="*/ 136 w 152"/>
                <a:gd name="T1" fmla="*/ 16 h 156"/>
                <a:gd name="T2" fmla="*/ 136 w 152"/>
                <a:gd name="T3" fmla="*/ 74 h 156"/>
                <a:gd name="T4" fmla="*/ 70 w 152"/>
                <a:gd name="T5" fmla="*/ 140 h 156"/>
                <a:gd name="T6" fmla="*/ 12 w 152"/>
                <a:gd name="T7" fmla="*/ 140 h 156"/>
                <a:gd name="T8" fmla="*/ 0 w 152"/>
                <a:gd name="T9" fmla="*/ 111 h 156"/>
                <a:gd name="T10" fmla="*/ 12 w 152"/>
                <a:gd name="T11" fmla="*/ 82 h 156"/>
                <a:gd name="T12" fmla="*/ 78 w 152"/>
                <a:gd name="T13" fmla="*/ 16 h 156"/>
                <a:gd name="T14" fmla="*/ 136 w 152"/>
                <a:gd name="T15" fmla="*/ 1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4851" eaLnBrk="1" fontAlgn="auto" hangingPunct="1">
                <a:spcBef>
                  <a:spcPts val="0"/>
                </a:spcBef>
                <a:spcAft>
                  <a:spcPts val="0"/>
                </a:spcAft>
              </a:pPr>
              <a:endParaRPr lang="zh-CN" altLang="en-US" sz="1400">
                <a:solidFill>
                  <a:prstClr val="black"/>
                </a:solidFill>
                <a:latin typeface="+mj-ea"/>
                <a:ea typeface="+mj-ea"/>
              </a:endParaRPr>
            </a:p>
          </p:txBody>
        </p:sp>
        <p:sp>
          <p:nvSpPr>
            <p:cNvPr id="61" name="Freeform 460"/>
            <p:cNvSpPr>
              <a:spLocks noEditPoints="1"/>
            </p:cNvSpPr>
            <p:nvPr/>
          </p:nvSpPr>
          <p:spPr bwMode="auto">
            <a:xfrm>
              <a:off x="4170363" y="1525588"/>
              <a:ext cx="3863975" cy="3567113"/>
            </a:xfrm>
            <a:custGeom>
              <a:avLst/>
              <a:gdLst>
                <a:gd name="T0" fmla="*/ 1028 w 1028"/>
                <a:gd name="T1" fmla="*/ 514 h 949"/>
                <a:gd name="T2" fmla="*/ 787 w 1028"/>
                <a:gd name="T3" fmla="*/ 949 h 949"/>
                <a:gd name="T4" fmla="*/ 241 w 1028"/>
                <a:gd name="T5" fmla="*/ 949 h 949"/>
                <a:gd name="T6" fmla="*/ 0 w 1028"/>
                <a:gd name="T7" fmla="*/ 514 h 949"/>
                <a:gd name="T8" fmla="*/ 514 w 1028"/>
                <a:gd name="T9" fmla="*/ 0 h 949"/>
                <a:gd name="T10" fmla="*/ 1028 w 1028"/>
                <a:gd name="T11" fmla="*/ 514 h 949"/>
                <a:gd name="T12" fmla="*/ 714 w 1028"/>
                <a:gd name="T13" fmla="*/ 345 h 949"/>
                <a:gd name="T14" fmla="*/ 714 w 1028"/>
                <a:gd name="T15" fmla="*/ 251 h 949"/>
                <a:gd name="T16" fmla="*/ 632 w 1028"/>
                <a:gd name="T17" fmla="*/ 187 h 949"/>
                <a:gd name="T18" fmla="*/ 563 w 1028"/>
                <a:gd name="T19" fmla="*/ 187 h 949"/>
                <a:gd name="T20" fmla="*/ 563 w 1028"/>
                <a:gd name="T21" fmla="*/ 153 h 949"/>
                <a:gd name="T22" fmla="*/ 466 w 1028"/>
                <a:gd name="T23" fmla="*/ 153 h 949"/>
                <a:gd name="T24" fmla="*/ 466 w 1028"/>
                <a:gd name="T25" fmla="*/ 187 h 949"/>
                <a:gd name="T26" fmla="*/ 397 w 1028"/>
                <a:gd name="T27" fmla="*/ 187 h 949"/>
                <a:gd name="T28" fmla="*/ 316 w 1028"/>
                <a:gd name="T29" fmla="*/ 251 h 949"/>
                <a:gd name="T30" fmla="*/ 316 w 1028"/>
                <a:gd name="T31" fmla="*/ 438 h 949"/>
                <a:gd name="T32" fmla="*/ 397 w 1028"/>
                <a:gd name="T33" fmla="*/ 503 h 949"/>
                <a:gd name="T34" fmla="*/ 466 w 1028"/>
                <a:gd name="T35" fmla="*/ 503 h 949"/>
                <a:gd name="T36" fmla="*/ 466 w 1028"/>
                <a:gd name="T37" fmla="*/ 701 h 949"/>
                <a:gd name="T38" fmla="*/ 440 w 1028"/>
                <a:gd name="T39" fmla="*/ 701 h 949"/>
                <a:gd name="T40" fmla="*/ 389 w 1028"/>
                <a:gd name="T41" fmla="*/ 661 h 949"/>
                <a:gd name="T42" fmla="*/ 389 w 1028"/>
                <a:gd name="T43" fmla="*/ 602 h 949"/>
                <a:gd name="T44" fmla="*/ 315 w 1028"/>
                <a:gd name="T45" fmla="*/ 602 h 949"/>
                <a:gd name="T46" fmla="*/ 315 w 1028"/>
                <a:gd name="T47" fmla="*/ 696 h 949"/>
                <a:gd name="T48" fmla="*/ 396 w 1028"/>
                <a:gd name="T49" fmla="*/ 760 h 949"/>
                <a:gd name="T50" fmla="*/ 466 w 1028"/>
                <a:gd name="T51" fmla="*/ 760 h 949"/>
                <a:gd name="T52" fmla="*/ 466 w 1028"/>
                <a:gd name="T53" fmla="*/ 796 h 949"/>
                <a:gd name="T54" fmla="*/ 563 w 1028"/>
                <a:gd name="T55" fmla="*/ 796 h 949"/>
                <a:gd name="T56" fmla="*/ 563 w 1028"/>
                <a:gd name="T57" fmla="*/ 760 h 949"/>
                <a:gd name="T58" fmla="*/ 632 w 1028"/>
                <a:gd name="T59" fmla="*/ 760 h 949"/>
                <a:gd name="T60" fmla="*/ 713 w 1028"/>
                <a:gd name="T61" fmla="*/ 696 h 949"/>
                <a:gd name="T62" fmla="*/ 713 w 1028"/>
                <a:gd name="T63" fmla="*/ 509 h 949"/>
                <a:gd name="T64" fmla="*/ 632 w 1028"/>
                <a:gd name="T65" fmla="*/ 444 h 949"/>
                <a:gd name="T66" fmla="*/ 563 w 1028"/>
                <a:gd name="T67" fmla="*/ 444 h 949"/>
                <a:gd name="T68" fmla="*/ 563 w 1028"/>
                <a:gd name="T69" fmla="*/ 246 h 949"/>
                <a:gd name="T70" fmla="*/ 588 w 1028"/>
                <a:gd name="T71" fmla="*/ 246 h 949"/>
                <a:gd name="T72" fmla="*/ 639 w 1028"/>
                <a:gd name="T73" fmla="*/ 286 h 949"/>
                <a:gd name="T74" fmla="*/ 639 w 1028"/>
                <a:gd name="T75" fmla="*/ 345 h 949"/>
                <a:gd name="T76" fmla="*/ 714 w 1028"/>
                <a:gd name="T77" fmla="*/ 34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8" h="949">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4851" eaLnBrk="1" fontAlgn="auto" hangingPunct="1">
                <a:spcBef>
                  <a:spcPts val="0"/>
                </a:spcBef>
                <a:spcAft>
                  <a:spcPts val="0"/>
                </a:spcAft>
              </a:pPr>
              <a:endParaRPr lang="zh-CN" altLang="en-US" sz="1400">
                <a:solidFill>
                  <a:prstClr val="black"/>
                </a:solidFill>
                <a:latin typeface="+mj-ea"/>
                <a:ea typeface="+mj-ea"/>
              </a:endParaRPr>
            </a:p>
          </p:txBody>
        </p:sp>
        <p:sp>
          <p:nvSpPr>
            <p:cNvPr id="62" name="Freeform 461"/>
            <p:cNvSpPr>
              <a:spLocks/>
            </p:cNvSpPr>
            <p:nvPr/>
          </p:nvSpPr>
          <p:spPr bwMode="auto">
            <a:xfrm>
              <a:off x="5187951" y="5254626"/>
              <a:ext cx="1827213" cy="209550"/>
            </a:xfrm>
            <a:custGeom>
              <a:avLst/>
              <a:gdLst>
                <a:gd name="T0" fmla="*/ 436 w 486"/>
                <a:gd name="T1" fmla="*/ 0 h 56"/>
                <a:gd name="T2" fmla="*/ 486 w 486"/>
                <a:gd name="T3" fmla="*/ 28 h 56"/>
                <a:gd name="T4" fmla="*/ 436 w 486"/>
                <a:gd name="T5" fmla="*/ 56 h 56"/>
                <a:gd name="T6" fmla="*/ 51 w 486"/>
                <a:gd name="T7" fmla="*/ 56 h 56"/>
                <a:gd name="T8" fmla="*/ 0 w 486"/>
                <a:gd name="T9" fmla="*/ 28 h 56"/>
                <a:gd name="T10" fmla="*/ 15 w 486"/>
                <a:gd name="T11" fmla="*/ 8 h 56"/>
                <a:gd name="T12" fmla="*/ 51 w 486"/>
                <a:gd name="T13" fmla="*/ 0 h 56"/>
                <a:gd name="T14" fmla="*/ 436 w 486"/>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5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4851" eaLnBrk="1" fontAlgn="auto" hangingPunct="1">
                <a:spcBef>
                  <a:spcPts val="0"/>
                </a:spcBef>
                <a:spcAft>
                  <a:spcPts val="0"/>
                </a:spcAft>
              </a:pPr>
              <a:endParaRPr lang="zh-CN" altLang="en-US" sz="1400">
                <a:solidFill>
                  <a:prstClr val="black"/>
                </a:solidFill>
                <a:latin typeface="+mj-ea"/>
                <a:ea typeface="+mj-ea"/>
              </a:endParaRPr>
            </a:p>
          </p:txBody>
        </p:sp>
        <p:sp>
          <p:nvSpPr>
            <p:cNvPr id="63" name="Freeform 462"/>
            <p:cNvSpPr>
              <a:spLocks/>
            </p:cNvSpPr>
            <p:nvPr/>
          </p:nvSpPr>
          <p:spPr bwMode="auto">
            <a:xfrm>
              <a:off x="5368926" y="5576888"/>
              <a:ext cx="1470025" cy="211138"/>
            </a:xfrm>
            <a:custGeom>
              <a:avLst/>
              <a:gdLst>
                <a:gd name="T0" fmla="*/ 341 w 391"/>
                <a:gd name="T1" fmla="*/ 0 h 56"/>
                <a:gd name="T2" fmla="*/ 391 w 391"/>
                <a:gd name="T3" fmla="*/ 28 h 56"/>
                <a:gd name="T4" fmla="*/ 341 w 391"/>
                <a:gd name="T5" fmla="*/ 56 h 56"/>
                <a:gd name="T6" fmla="*/ 50 w 391"/>
                <a:gd name="T7" fmla="*/ 56 h 56"/>
                <a:gd name="T8" fmla="*/ 0 w 391"/>
                <a:gd name="T9" fmla="*/ 28 h 56"/>
                <a:gd name="T10" fmla="*/ 14 w 391"/>
                <a:gd name="T11" fmla="*/ 8 h 56"/>
                <a:gd name="T12" fmla="*/ 50 w 391"/>
                <a:gd name="T13" fmla="*/ 0 h 56"/>
                <a:gd name="T14" fmla="*/ 341 w 391"/>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56">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4851" eaLnBrk="1" fontAlgn="auto" hangingPunct="1">
                <a:spcBef>
                  <a:spcPts val="0"/>
                </a:spcBef>
                <a:spcAft>
                  <a:spcPts val="0"/>
                </a:spcAft>
              </a:pPr>
              <a:endParaRPr lang="zh-CN" altLang="en-US" sz="1400">
                <a:solidFill>
                  <a:prstClr val="black"/>
                </a:solidFill>
                <a:latin typeface="+mj-ea"/>
                <a:ea typeface="+mj-ea"/>
              </a:endParaRPr>
            </a:p>
          </p:txBody>
        </p:sp>
        <p:sp>
          <p:nvSpPr>
            <p:cNvPr id="64" name="Freeform 463"/>
            <p:cNvSpPr>
              <a:spLocks/>
            </p:cNvSpPr>
            <p:nvPr/>
          </p:nvSpPr>
          <p:spPr bwMode="auto">
            <a:xfrm>
              <a:off x="5556251" y="5895976"/>
              <a:ext cx="1090613" cy="211138"/>
            </a:xfrm>
            <a:custGeom>
              <a:avLst/>
              <a:gdLst>
                <a:gd name="T0" fmla="*/ 240 w 290"/>
                <a:gd name="T1" fmla="*/ 0 h 56"/>
                <a:gd name="T2" fmla="*/ 290 w 290"/>
                <a:gd name="T3" fmla="*/ 28 h 56"/>
                <a:gd name="T4" fmla="*/ 240 w 290"/>
                <a:gd name="T5" fmla="*/ 56 h 56"/>
                <a:gd name="T6" fmla="*/ 50 w 290"/>
                <a:gd name="T7" fmla="*/ 56 h 56"/>
                <a:gd name="T8" fmla="*/ 0 w 290"/>
                <a:gd name="T9" fmla="*/ 28 h 56"/>
                <a:gd name="T10" fmla="*/ 15 w 290"/>
                <a:gd name="T11" fmla="*/ 8 h 56"/>
                <a:gd name="T12" fmla="*/ 50 w 290"/>
                <a:gd name="T13" fmla="*/ 0 h 56"/>
                <a:gd name="T14" fmla="*/ 240 w 29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56">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4851" eaLnBrk="1" fontAlgn="auto" hangingPunct="1">
                <a:spcBef>
                  <a:spcPts val="0"/>
                </a:spcBef>
                <a:spcAft>
                  <a:spcPts val="0"/>
                </a:spcAft>
              </a:pPr>
              <a:endParaRPr lang="zh-CN" altLang="en-US" sz="1400">
                <a:solidFill>
                  <a:prstClr val="black"/>
                </a:solidFill>
                <a:latin typeface="+mj-ea"/>
                <a:ea typeface="+mj-ea"/>
              </a:endParaRPr>
            </a:p>
          </p:txBody>
        </p:sp>
        <p:sp>
          <p:nvSpPr>
            <p:cNvPr id="65" name="Freeform 464"/>
            <p:cNvSpPr>
              <a:spLocks/>
            </p:cNvSpPr>
            <p:nvPr/>
          </p:nvSpPr>
          <p:spPr bwMode="auto">
            <a:xfrm>
              <a:off x="6286501" y="3416301"/>
              <a:ext cx="285750" cy="744538"/>
            </a:xfrm>
            <a:custGeom>
              <a:avLst/>
              <a:gdLst>
                <a:gd name="T0" fmla="*/ 76 w 76"/>
                <a:gd name="T1" fmla="*/ 41 h 198"/>
                <a:gd name="T2" fmla="*/ 76 w 76"/>
                <a:gd name="T3" fmla="*/ 158 h 198"/>
                <a:gd name="T4" fmla="*/ 25 w 76"/>
                <a:gd name="T5" fmla="*/ 198 h 198"/>
                <a:gd name="T6" fmla="*/ 0 w 76"/>
                <a:gd name="T7" fmla="*/ 198 h 198"/>
                <a:gd name="T8" fmla="*/ 0 w 76"/>
                <a:gd name="T9" fmla="*/ 0 h 198"/>
                <a:gd name="T10" fmla="*/ 25 w 76"/>
                <a:gd name="T11" fmla="*/ 0 h 198"/>
                <a:gd name="T12" fmla="*/ 76 w 76"/>
                <a:gd name="T13" fmla="*/ 41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4851" eaLnBrk="1" fontAlgn="auto" hangingPunct="1">
                <a:spcBef>
                  <a:spcPts val="0"/>
                </a:spcBef>
                <a:spcAft>
                  <a:spcPts val="0"/>
                </a:spcAft>
              </a:pPr>
              <a:endParaRPr lang="zh-CN" altLang="en-US" sz="1400">
                <a:solidFill>
                  <a:prstClr val="black"/>
                </a:solidFill>
                <a:latin typeface="+mj-ea"/>
                <a:ea typeface="+mj-ea"/>
              </a:endParaRPr>
            </a:p>
          </p:txBody>
        </p:sp>
        <p:sp>
          <p:nvSpPr>
            <p:cNvPr id="66" name="Freeform 465"/>
            <p:cNvSpPr>
              <a:spLocks/>
            </p:cNvSpPr>
            <p:nvPr/>
          </p:nvSpPr>
          <p:spPr bwMode="auto">
            <a:xfrm>
              <a:off x="5948363" y="754063"/>
              <a:ext cx="307975" cy="658813"/>
            </a:xfrm>
            <a:custGeom>
              <a:avLst/>
              <a:gdLst>
                <a:gd name="T0" fmla="*/ 82 w 82"/>
                <a:gd name="T1" fmla="*/ 41 h 175"/>
                <a:gd name="T2" fmla="*/ 82 w 82"/>
                <a:gd name="T3" fmla="*/ 134 h 175"/>
                <a:gd name="T4" fmla="*/ 41 w 82"/>
                <a:gd name="T5" fmla="*/ 175 h 175"/>
                <a:gd name="T6" fmla="*/ 12 w 82"/>
                <a:gd name="T7" fmla="*/ 163 h 175"/>
                <a:gd name="T8" fmla="*/ 0 w 82"/>
                <a:gd name="T9" fmla="*/ 134 h 175"/>
                <a:gd name="T10" fmla="*/ 0 w 82"/>
                <a:gd name="T11" fmla="*/ 41 h 175"/>
                <a:gd name="T12" fmla="*/ 41 w 82"/>
                <a:gd name="T13" fmla="*/ 0 h 175"/>
                <a:gd name="T14" fmla="*/ 82 w 82"/>
                <a:gd name="T15" fmla="*/ 41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75">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4851" eaLnBrk="1" fontAlgn="auto" hangingPunct="1">
                <a:spcBef>
                  <a:spcPts val="0"/>
                </a:spcBef>
                <a:spcAft>
                  <a:spcPts val="0"/>
                </a:spcAft>
              </a:pPr>
              <a:endParaRPr lang="zh-CN" altLang="en-US" sz="1400">
                <a:solidFill>
                  <a:prstClr val="black"/>
                </a:solidFill>
                <a:latin typeface="+mj-ea"/>
                <a:ea typeface="+mj-ea"/>
              </a:endParaRPr>
            </a:p>
          </p:txBody>
        </p:sp>
        <p:sp>
          <p:nvSpPr>
            <p:cNvPr id="67" name="Freeform 466"/>
            <p:cNvSpPr>
              <a:spLocks/>
            </p:cNvSpPr>
            <p:nvPr/>
          </p:nvSpPr>
          <p:spPr bwMode="auto">
            <a:xfrm>
              <a:off x="5635626" y="2449513"/>
              <a:ext cx="285750" cy="744538"/>
            </a:xfrm>
            <a:custGeom>
              <a:avLst/>
              <a:gdLst>
                <a:gd name="T0" fmla="*/ 76 w 76"/>
                <a:gd name="T1" fmla="*/ 0 h 198"/>
                <a:gd name="T2" fmla="*/ 76 w 76"/>
                <a:gd name="T3" fmla="*/ 198 h 198"/>
                <a:gd name="T4" fmla="*/ 51 w 76"/>
                <a:gd name="T5" fmla="*/ 198 h 198"/>
                <a:gd name="T6" fmla="*/ 0 w 76"/>
                <a:gd name="T7" fmla="*/ 157 h 198"/>
                <a:gd name="T8" fmla="*/ 0 w 76"/>
                <a:gd name="T9" fmla="*/ 40 h 198"/>
                <a:gd name="T10" fmla="*/ 51 w 76"/>
                <a:gd name="T11" fmla="*/ 0 h 198"/>
                <a:gd name="T12" fmla="*/ 76 w 7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4851" eaLnBrk="1" fontAlgn="auto" hangingPunct="1">
                <a:spcBef>
                  <a:spcPts val="0"/>
                </a:spcBef>
                <a:spcAft>
                  <a:spcPts val="0"/>
                </a:spcAft>
              </a:pPr>
              <a:endParaRPr lang="zh-CN" altLang="en-US" sz="1400">
                <a:solidFill>
                  <a:prstClr val="black"/>
                </a:solidFill>
                <a:latin typeface="+mj-ea"/>
                <a:ea typeface="+mj-ea"/>
              </a:endParaRPr>
            </a:p>
          </p:txBody>
        </p:sp>
        <p:sp>
          <p:nvSpPr>
            <p:cNvPr id="68" name="Freeform 467"/>
            <p:cNvSpPr>
              <a:spLocks/>
            </p:cNvSpPr>
            <p:nvPr/>
          </p:nvSpPr>
          <p:spPr bwMode="auto">
            <a:xfrm>
              <a:off x="3951288" y="1539876"/>
              <a:ext cx="571500" cy="587375"/>
            </a:xfrm>
            <a:custGeom>
              <a:avLst/>
              <a:gdLst>
                <a:gd name="T0" fmla="*/ 140 w 152"/>
                <a:gd name="T1" fmla="*/ 82 h 156"/>
                <a:gd name="T2" fmla="*/ 152 w 152"/>
                <a:gd name="T3" fmla="*/ 111 h 156"/>
                <a:gd name="T4" fmla="*/ 140 w 152"/>
                <a:gd name="T5" fmla="*/ 140 h 156"/>
                <a:gd name="T6" fmla="*/ 82 w 152"/>
                <a:gd name="T7" fmla="*/ 140 h 156"/>
                <a:gd name="T8" fmla="*/ 16 w 152"/>
                <a:gd name="T9" fmla="*/ 74 h 156"/>
                <a:gd name="T10" fmla="*/ 16 w 152"/>
                <a:gd name="T11" fmla="*/ 16 h 156"/>
                <a:gd name="T12" fmla="*/ 74 w 152"/>
                <a:gd name="T13" fmla="*/ 16 h 156"/>
                <a:gd name="T14" fmla="*/ 140 w 152"/>
                <a:gd name="T15" fmla="*/ 8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4851" eaLnBrk="1" fontAlgn="auto" hangingPunct="1">
                <a:spcBef>
                  <a:spcPts val="0"/>
                </a:spcBef>
                <a:spcAft>
                  <a:spcPts val="0"/>
                </a:spcAft>
              </a:pPr>
              <a:endParaRPr lang="zh-CN" altLang="en-US" sz="1400">
                <a:solidFill>
                  <a:prstClr val="black"/>
                </a:solidFill>
                <a:latin typeface="+mj-ea"/>
                <a:ea typeface="+mj-ea"/>
              </a:endParaRPr>
            </a:p>
          </p:txBody>
        </p:sp>
        <p:sp>
          <p:nvSpPr>
            <p:cNvPr id="69" name="Freeform 468"/>
            <p:cNvSpPr>
              <a:spLocks/>
            </p:cNvSpPr>
            <p:nvPr/>
          </p:nvSpPr>
          <p:spPr bwMode="auto">
            <a:xfrm>
              <a:off x="3294063" y="3122613"/>
              <a:ext cx="657225" cy="307975"/>
            </a:xfrm>
            <a:custGeom>
              <a:avLst/>
              <a:gdLst>
                <a:gd name="T0" fmla="*/ 134 w 175"/>
                <a:gd name="T1" fmla="*/ 0 h 82"/>
                <a:gd name="T2" fmla="*/ 175 w 175"/>
                <a:gd name="T3" fmla="*/ 41 h 82"/>
                <a:gd name="T4" fmla="*/ 134 w 175"/>
                <a:gd name="T5" fmla="*/ 82 h 82"/>
                <a:gd name="T6" fmla="*/ 41 w 175"/>
                <a:gd name="T7" fmla="*/ 82 h 82"/>
                <a:gd name="T8" fmla="*/ 0 w 175"/>
                <a:gd name="T9" fmla="*/ 41 h 82"/>
                <a:gd name="T10" fmla="*/ 12 w 175"/>
                <a:gd name="T11" fmla="*/ 12 h 82"/>
                <a:gd name="T12" fmla="*/ 41 w 175"/>
                <a:gd name="T13" fmla="*/ 0 h 82"/>
                <a:gd name="T14" fmla="*/ 134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4851" eaLnBrk="1" fontAlgn="auto" hangingPunct="1">
                <a:spcBef>
                  <a:spcPts val="0"/>
                </a:spcBef>
                <a:spcAft>
                  <a:spcPts val="0"/>
                </a:spcAft>
              </a:pPr>
              <a:endParaRPr lang="zh-CN" altLang="en-US" sz="1400">
                <a:solidFill>
                  <a:prstClr val="black"/>
                </a:solidFill>
                <a:latin typeface="+mj-ea"/>
                <a:ea typeface="+mj-ea"/>
              </a:endParaRPr>
            </a:p>
          </p:txBody>
        </p:sp>
      </p:grpSp>
      <p:sp>
        <p:nvSpPr>
          <p:cNvPr id="70" name="矩形 3"/>
          <p:cNvSpPr>
            <a:spLocks noChangeArrowheads="1"/>
          </p:cNvSpPr>
          <p:nvPr/>
        </p:nvSpPr>
        <p:spPr bwMode="auto">
          <a:xfrm>
            <a:off x="2200231" y="3353594"/>
            <a:ext cx="715585" cy="3000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wrap="none" lIns="68582" tIns="34292" rIns="68582" bIns="34292">
            <a:spAutoFit/>
          </a:bodyPr>
          <a:lstStyle/>
          <a:p>
            <a:r>
              <a:rPr lang="zh-CN" altLang="en-US" sz="1500" dirty="0" smtClean="0">
                <a:solidFill>
                  <a:srgbClr val="00A1DA"/>
                </a:solidFill>
                <a:latin typeface="Adobe 黑体 Std R" pitchFamily="34" charset="-122"/>
                <a:ea typeface="Adobe 黑体 Std R" pitchFamily="34" charset="-122"/>
                <a:sym typeface="Arial" pitchFamily="34" charset="0"/>
              </a:rPr>
              <a:t>阶段五</a:t>
            </a:r>
            <a:endParaRPr lang="zh-CN" altLang="en-US" sz="1500" dirty="0">
              <a:solidFill>
                <a:srgbClr val="00A1DA"/>
              </a:solidFill>
              <a:latin typeface="Adobe 黑体 Std R" pitchFamily="34" charset="-122"/>
              <a:ea typeface="Adobe 黑体 Std R" pitchFamily="34" charset="-122"/>
              <a:sym typeface="Arial" pitchFamily="34" charset="0"/>
            </a:endParaRPr>
          </a:p>
        </p:txBody>
      </p:sp>
      <p:sp>
        <p:nvSpPr>
          <p:cNvPr id="71" name="文本框 13"/>
          <p:cNvSpPr txBox="1"/>
          <p:nvPr/>
        </p:nvSpPr>
        <p:spPr>
          <a:xfrm>
            <a:off x="686593" y="3618956"/>
            <a:ext cx="2333658" cy="875404"/>
          </a:xfrm>
          <a:prstGeom prst="rect">
            <a:avLst/>
          </a:prstGeom>
          <a:noFill/>
        </p:spPr>
        <p:txBody>
          <a:bodyPr wrap="square" lIns="65824" tIns="32911" rIns="65824" bIns="32911" rtlCol="0">
            <a:spAutoFit/>
          </a:bodyPr>
          <a:lstStyle/>
          <a:p>
            <a:pPr>
              <a:lnSpc>
                <a:spcPct val="120000"/>
              </a:lnSpc>
            </a:pPr>
            <a:r>
              <a:rPr lang="zh-CN" altLang="en-US" sz="900" dirty="0">
                <a:latin typeface="宋体" panose="02010600030101010101" pitchFamily="2" charset="-122"/>
                <a:ea typeface="宋体" panose="02010600030101010101" pitchFamily="2" charset="-122"/>
                <a:sym typeface="微软雅黑" pitchFamily="34" charset="-122"/>
              </a:rPr>
              <a:t>您的内容打在这里，或者通过复制您的文本后，在此框中选择</a:t>
            </a:r>
            <a:r>
              <a:rPr lang="zh-CN" altLang="en-US" sz="900" dirty="0" smtClean="0">
                <a:latin typeface="宋体" panose="02010600030101010101" pitchFamily="2" charset="-122"/>
                <a:ea typeface="宋体" panose="02010600030101010101" pitchFamily="2" charset="-122"/>
                <a:sym typeface="微软雅黑" pitchFamily="34" charset="-122"/>
              </a:rPr>
              <a:t>粘贴</a:t>
            </a:r>
            <a:r>
              <a:rPr lang="zh-CN" altLang="en-US" sz="900" dirty="0">
                <a:latin typeface="宋体" panose="02010600030101010101" pitchFamily="2" charset="-122"/>
                <a:ea typeface="宋体" panose="02010600030101010101" pitchFamily="2" charset="-122"/>
                <a:sym typeface="微软雅黑" pitchFamily="34" charset="-122"/>
              </a:rPr>
              <a:t>您的内容打在这里，或者通过复制您的文本后，在此框中选择粘贴</a:t>
            </a:r>
          </a:p>
          <a:p>
            <a:pPr>
              <a:lnSpc>
                <a:spcPct val="120000"/>
              </a:lnSpc>
            </a:pPr>
            <a:endParaRPr lang="zh-CN" altLang="en-US" sz="900" dirty="0">
              <a:latin typeface="宋体" panose="02010600030101010101" pitchFamily="2" charset="-122"/>
              <a:ea typeface="宋体" panose="02010600030101010101" pitchFamily="2" charset="-122"/>
              <a:sym typeface="微软雅黑" pitchFamily="34" charset="-122"/>
            </a:endParaRPr>
          </a:p>
        </p:txBody>
      </p:sp>
      <p:grpSp>
        <p:nvGrpSpPr>
          <p:cNvPr id="72" name="Group 23"/>
          <p:cNvGrpSpPr/>
          <p:nvPr/>
        </p:nvGrpSpPr>
        <p:grpSpPr>
          <a:xfrm>
            <a:off x="3477649" y="3563144"/>
            <a:ext cx="256945" cy="224003"/>
            <a:chOff x="7540014" y="4306907"/>
            <a:chExt cx="389342" cy="339426"/>
          </a:xfrm>
          <a:solidFill>
            <a:schemeClr val="bg1"/>
          </a:solidFill>
        </p:grpSpPr>
        <p:sp>
          <p:nvSpPr>
            <p:cNvPr id="73" name="Freeform 110"/>
            <p:cNvSpPr>
              <a:spLocks/>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ea"/>
                <a:ea typeface="+mj-ea"/>
              </a:endParaRPr>
            </a:p>
          </p:txBody>
        </p:sp>
        <p:sp>
          <p:nvSpPr>
            <p:cNvPr id="74" name="Freeform 111"/>
            <p:cNvSpPr>
              <a:spLocks/>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ea"/>
                <a:ea typeface="+mj-ea"/>
              </a:endParaRPr>
            </a:p>
          </p:txBody>
        </p:sp>
        <p:sp>
          <p:nvSpPr>
            <p:cNvPr id="75" name="Freeform 112"/>
            <p:cNvSpPr>
              <a:spLocks/>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ea"/>
                <a:ea typeface="+mj-ea"/>
              </a:endParaRPr>
            </a:p>
          </p:txBody>
        </p:sp>
        <p:sp>
          <p:nvSpPr>
            <p:cNvPr id="76" name="Freeform 113"/>
            <p:cNvSpPr>
              <a:spLocks/>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ea"/>
                <a:ea typeface="+mj-ea"/>
              </a:endParaRPr>
            </a:p>
          </p:txBody>
        </p:sp>
        <p:sp>
          <p:nvSpPr>
            <p:cNvPr id="77" name="Freeform 114"/>
            <p:cNvSpPr>
              <a:spLocks/>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ea"/>
                <a:ea typeface="+mj-ea"/>
              </a:endParaRPr>
            </a:p>
          </p:txBody>
        </p:sp>
        <p:sp>
          <p:nvSpPr>
            <p:cNvPr id="78" name="Freeform 115"/>
            <p:cNvSpPr>
              <a:spLocks/>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ea"/>
                <a:ea typeface="+mj-ea"/>
              </a:endParaRPr>
            </a:p>
          </p:txBody>
        </p:sp>
        <p:sp>
          <p:nvSpPr>
            <p:cNvPr id="79" name="Freeform 116"/>
            <p:cNvSpPr>
              <a:spLocks/>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ea"/>
                <a:ea typeface="+mj-ea"/>
              </a:endParaRPr>
            </a:p>
          </p:txBody>
        </p:sp>
        <p:sp>
          <p:nvSpPr>
            <p:cNvPr id="80"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j-ea"/>
                <a:ea typeface="+mj-ea"/>
              </a:endParaRPr>
            </a:p>
          </p:txBody>
        </p:sp>
        <p:sp>
          <p:nvSpPr>
            <p:cNvPr id="81"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j-ea"/>
                <a:ea typeface="+mj-ea"/>
              </a:endParaRPr>
            </a:p>
          </p:txBody>
        </p:sp>
        <p:sp>
          <p:nvSpPr>
            <p:cNvPr id="82"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j-ea"/>
                <a:ea typeface="+mj-ea"/>
              </a:endParaRPr>
            </a:p>
          </p:txBody>
        </p:sp>
        <p:sp>
          <p:nvSpPr>
            <p:cNvPr id="83"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j-ea"/>
                <a:ea typeface="+mj-ea"/>
              </a:endParaRPr>
            </a:p>
          </p:txBody>
        </p:sp>
      </p:grpSp>
      <p:sp>
        <p:nvSpPr>
          <p:cNvPr id="84" name="矩形 3"/>
          <p:cNvSpPr>
            <a:spLocks noChangeArrowheads="1"/>
          </p:cNvSpPr>
          <p:nvPr/>
        </p:nvSpPr>
        <p:spPr bwMode="auto">
          <a:xfrm>
            <a:off x="4864801" y="4322345"/>
            <a:ext cx="715585" cy="3000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wrap="none" lIns="68582" tIns="34292" rIns="68582" bIns="34292">
            <a:spAutoFit/>
          </a:bodyPr>
          <a:lstStyle/>
          <a:p>
            <a:r>
              <a:rPr lang="zh-CN" altLang="en-US" sz="1500" b="0" dirty="0" smtClean="0">
                <a:solidFill>
                  <a:srgbClr val="00A1DA"/>
                </a:solidFill>
                <a:latin typeface="Adobe 黑体 Std R" pitchFamily="34" charset="-122"/>
                <a:ea typeface="Adobe 黑体 Std R" pitchFamily="34" charset="-122"/>
                <a:sym typeface="Arial" pitchFamily="34" charset="0"/>
              </a:rPr>
              <a:t>阶段六</a:t>
            </a:r>
            <a:endParaRPr lang="zh-CN" altLang="en-US" sz="1500" b="0" dirty="0">
              <a:solidFill>
                <a:srgbClr val="00A1DA"/>
              </a:solidFill>
              <a:latin typeface="Adobe 黑体 Std R" pitchFamily="34" charset="-122"/>
              <a:ea typeface="Adobe 黑体 Std R" pitchFamily="34" charset="-122"/>
              <a:sym typeface="Arial" pitchFamily="34" charset="0"/>
            </a:endParaRPr>
          </a:p>
        </p:txBody>
      </p:sp>
      <p:sp>
        <p:nvSpPr>
          <p:cNvPr id="85" name="文本框 13"/>
          <p:cNvSpPr txBox="1"/>
          <p:nvPr/>
        </p:nvSpPr>
        <p:spPr>
          <a:xfrm>
            <a:off x="5715795" y="4174613"/>
            <a:ext cx="2438400" cy="709205"/>
          </a:xfrm>
          <a:prstGeom prst="rect">
            <a:avLst/>
          </a:prstGeom>
          <a:noFill/>
        </p:spPr>
        <p:txBody>
          <a:bodyPr wrap="square" lIns="65824" tIns="32911" rIns="65824" bIns="32911" rtlCol="0">
            <a:spAutoFit/>
          </a:bodyPr>
          <a:lstStyle/>
          <a:p>
            <a:pPr>
              <a:lnSpc>
                <a:spcPct val="120000"/>
              </a:lnSpc>
            </a:pPr>
            <a:r>
              <a:rPr lang="zh-CN" altLang="en-US" sz="900" dirty="0">
                <a:latin typeface="宋体" panose="02010600030101010101" pitchFamily="2" charset="-122"/>
                <a:ea typeface="宋体" panose="02010600030101010101" pitchFamily="2" charset="-122"/>
                <a:sym typeface="微软雅黑" pitchFamily="34" charset="-122"/>
              </a:rPr>
              <a:t>您的内容打在这里，或者通过复制您的文本后，在此框中选择</a:t>
            </a:r>
            <a:r>
              <a:rPr lang="zh-CN" altLang="en-US" sz="900" dirty="0" smtClean="0">
                <a:latin typeface="宋体" panose="02010600030101010101" pitchFamily="2" charset="-122"/>
                <a:ea typeface="宋体" panose="02010600030101010101" pitchFamily="2" charset="-122"/>
                <a:sym typeface="微软雅黑" pitchFamily="34" charset="-122"/>
              </a:rPr>
              <a:t>粘贴</a:t>
            </a:r>
            <a:r>
              <a:rPr lang="zh-CN" altLang="en-US" sz="900" dirty="0">
                <a:latin typeface="宋体" panose="02010600030101010101" pitchFamily="2" charset="-122"/>
                <a:ea typeface="宋体" panose="02010600030101010101" pitchFamily="2" charset="-122"/>
                <a:sym typeface="微软雅黑" pitchFamily="34" charset="-122"/>
              </a:rPr>
              <a:t>您的内容打在这里，或者通过复制您的文本后，在此框中选择粘贴</a:t>
            </a:r>
          </a:p>
          <a:p>
            <a:pPr>
              <a:lnSpc>
                <a:spcPct val="120000"/>
              </a:lnSpc>
            </a:pPr>
            <a:endParaRPr lang="zh-CN" altLang="en-US" sz="900" dirty="0">
              <a:latin typeface="宋体" panose="02010600030101010101" pitchFamily="2" charset="-122"/>
              <a:ea typeface="宋体" panose="02010600030101010101" pitchFamily="2" charset="-122"/>
              <a:sym typeface="微软雅黑" pitchFamily="34" charset="-122"/>
            </a:endParaRPr>
          </a:p>
        </p:txBody>
      </p:sp>
      <p:grpSp>
        <p:nvGrpSpPr>
          <p:cNvPr id="86" name="Group 9"/>
          <p:cNvGrpSpPr/>
          <p:nvPr/>
        </p:nvGrpSpPr>
        <p:grpSpPr>
          <a:xfrm>
            <a:off x="4193937" y="4408421"/>
            <a:ext cx="288608" cy="214010"/>
            <a:chOff x="4572000" y="3414713"/>
            <a:chExt cx="374651" cy="277813"/>
          </a:xfrm>
          <a:solidFill>
            <a:schemeClr val="bg1"/>
          </a:solidFill>
        </p:grpSpPr>
        <p:sp>
          <p:nvSpPr>
            <p:cNvPr id="87" name="Freeform 17"/>
            <p:cNvSpPr>
              <a:spLocks/>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ea"/>
                <a:ea typeface="+mj-ea"/>
              </a:endParaRPr>
            </a:p>
          </p:txBody>
        </p:sp>
        <p:sp>
          <p:nvSpPr>
            <p:cNvPr id="88" name="Freeform 18"/>
            <p:cNvSpPr>
              <a:spLocks/>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ea"/>
                <a:ea typeface="+mj-ea"/>
              </a:endParaRPr>
            </a:p>
          </p:txBody>
        </p:sp>
      </p:grpSp>
    </p:spTree>
    <p:extLst>
      <p:ext uri="{BB962C8B-B14F-4D97-AF65-F5344CB8AC3E}">
        <p14:creationId xmlns:p14="http://schemas.microsoft.com/office/powerpoint/2010/main" xmlns="" val="3521365367"/>
      </p:ext>
    </p:extLst>
  </p:cSld>
  <p:clrMapOvr>
    <a:masterClrMapping/>
  </p:clrMapOvr>
  <p:transition spd="med" advClick="0" advTm="9915">
    <p:pull/>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52000">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14:bounceEnd="52000">
                                          <p:cBhvr additive="base">
                                            <p:cTn id="16" dur="500" fill="hold"/>
                                            <p:tgtEl>
                                              <p:spTgt spid="10"/>
                                            </p:tgtEl>
                                            <p:attrNameLst>
                                              <p:attrName>ppt_x</p:attrName>
                                            </p:attrNameLst>
                                          </p:cBhvr>
                                          <p:tavLst>
                                            <p:tav tm="0">
                                              <p:val>
                                                <p:strVal val="#ppt_x"/>
                                              </p:val>
                                            </p:tav>
                                            <p:tav tm="100000">
                                              <p:val>
                                                <p:strVal val="#ppt_x"/>
                                              </p:val>
                                            </p:tav>
                                          </p:tavLst>
                                        </p:anim>
                                        <p:anim calcmode="lin" valueType="num" p14:bounceEnd="52000">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12" accel="61000" fill="hold" nodeType="afterEffect" p14:presetBounceEnd="58000">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14:bounceEnd="58000">
                                          <p:cBhvr additive="base">
                                            <p:cTn id="21" dur="1400" fill="hold"/>
                                            <p:tgtEl>
                                              <p:spTgt spid="11"/>
                                            </p:tgtEl>
                                            <p:attrNameLst>
                                              <p:attrName>ppt_x</p:attrName>
                                            </p:attrNameLst>
                                          </p:cBhvr>
                                          <p:tavLst>
                                            <p:tav tm="0">
                                              <p:val>
                                                <p:strVal val="0-#ppt_w/2"/>
                                              </p:val>
                                            </p:tav>
                                            <p:tav tm="100000">
                                              <p:val>
                                                <p:strVal val="#ppt_x"/>
                                              </p:val>
                                            </p:tav>
                                          </p:tavLst>
                                        </p:anim>
                                        <p:anim calcmode="lin" valueType="num" p14:bounceEnd="58000">
                                          <p:cBhvr additive="base">
                                            <p:cTn id="22" dur="14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3" accel="61000" fill="hold" nodeType="withEffect" p14:presetBounceEnd="58000">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14:bounceEnd="58000">
                                          <p:cBhvr additive="base">
                                            <p:cTn id="25" dur="1400" fill="hold"/>
                                            <p:tgtEl>
                                              <p:spTgt spid="16"/>
                                            </p:tgtEl>
                                            <p:attrNameLst>
                                              <p:attrName>ppt_x</p:attrName>
                                            </p:attrNameLst>
                                          </p:cBhvr>
                                          <p:tavLst>
                                            <p:tav tm="0">
                                              <p:val>
                                                <p:strVal val="1+#ppt_w/2"/>
                                              </p:val>
                                            </p:tav>
                                            <p:tav tm="100000">
                                              <p:val>
                                                <p:strVal val="#ppt_x"/>
                                              </p:val>
                                            </p:tav>
                                          </p:tavLst>
                                        </p:anim>
                                        <p:anim calcmode="lin" valueType="num" p14:bounceEnd="58000">
                                          <p:cBhvr additive="base">
                                            <p:cTn id="26" dur="1400" fill="hold"/>
                                            <p:tgtEl>
                                              <p:spTgt spid="16"/>
                                            </p:tgtEl>
                                            <p:attrNameLst>
                                              <p:attrName>ppt_y</p:attrName>
                                            </p:attrNameLst>
                                          </p:cBhvr>
                                          <p:tavLst>
                                            <p:tav tm="0">
                                              <p:val>
                                                <p:strVal val="0-#ppt_h/2"/>
                                              </p:val>
                                            </p:tav>
                                            <p:tav tm="100000">
                                              <p:val>
                                                <p:strVal val="#ppt_y"/>
                                              </p:val>
                                            </p:tav>
                                          </p:tavLst>
                                        </p:anim>
                                      </p:childTnLst>
                                    </p:cTn>
                                  </p:par>
                                  <p:par>
                                    <p:cTn id="27" presetID="2" presetClass="entr" presetSubtype="3" accel="61000" fill="hold" nodeType="withEffect" p14:presetBounceEnd="58000">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14:bounceEnd="58000">
                                          <p:cBhvr additive="base">
                                            <p:cTn id="29" dur="1400" fill="hold"/>
                                            <p:tgtEl>
                                              <p:spTgt spid="26"/>
                                            </p:tgtEl>
                                            <p:attrNameLst>
                                              <p:attrName>ppt_x</p:attrName>
                                            </p:attrNameLst>
                                          </p:cBhvr>
                                          <p:tavLst>
                                            <p:tav tm="0">
                                              <p:val>
                                                <p:strVal val="1+#ppt_w/2"/>
                                              </p:val>
                                            </p:tav>
                                            <p:tav tm="100000">
                                              <p:val>
                                                <p:strVal val="#ppt_x"/>
                                              </p:val>
                                            </p:tav>
                                          </p:tavLst>
                                        </p:anim>
                                        <p:anim calcmode="lin" valueType="num" p14:bounceEnd="58000">
                                          <p:cBhvr additive="base">
                                            <p:cTn id="30" dur="1400" fill="hold"/>
                                            <p:tgtEl>
                                              <p:spTgt spid="26"/>
                                            </p:tgtEl>
                                            <p:attrNameLst>
                                              <p:attrName>ppt_y</p:attrName>
                                            </p:attrNameLst>
                                          </p:cBhvr>
                                          <p:tavLst>
                                            <p:tav tm="0">
                                              <p:val>
                                                <p:strVal val="0-#ppt_h/2"/>
                                              </p:val>
                                            </p:tav>
                                            <p:tav tm="100000">
                                              <p:val>
                                                <p:strVal val="#ppt_y"/>
                                              </p:val>
                                            </p:tav>
                                          </p:tavLst>
                                        </p:anim>
                                      </p:childTnLst>
                                    </p:cTn>
                                  </p:par>
                                  <p:par>
                                    <p:cTn id="31" presetID="2" presetClass="entr" presetSubtype="12" accel="61000" fill="hold" nodeType="withEffect" p14:presetBounceEnd="58000">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14:bounceEnd="58000">
                                          <p:cBhvr additive="base">
                                            <p:cTn id="33" dur="1400" fill="hold"/>
                                            <p:tgtEl>
                                              <p:spTgt spid="31"/>
                                            </p:tgtEl>
                                            <p:attrNameLst>
                                              <p:attrName>ppt_x</p:attrName>
                                            </p:attrNameLst>
                                          </p:cBhvr>
                                          <p:tavLst>
                                            <p:tav tm="0">
                                              <p:val>
                                                <p:strVal val="0-#ppt_w/2"/>
                                              </p:val>
                                            </p:tav>
                                            <p:tav tm="100000">
                                              <p:val>
                                                <p:strVal val="#ppt_x"/>
                                              </p:val>
                                            </p:tav>
                                          </p:tavLst>
                                        </p:anim>
                                        <p:anim calcmode="lin" valueType="num" p14:bounceEnd="58000">
                                          <p:cBhvr additive="base">
                                            <p:cTn id="34" dur="14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3" accel="61000" fill="hold" nodeType="withEffect" p14:presetBounceEnd="58000">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14:bounceEnd="58000">
                                          <p:cBhvr additive="base">
                                            <p:cTn id="37" dur="1400" fill="hold"/>
                                            <p:tgtEl>
                                              <p:spTgt spid="36"/>
                                            </p:tgtEl>
                                            <p:attrNameLst>
                                              <p:attrName>ppt_x</p:attrName>
                                            </p:attrNameLst>
                                          </p:cBhvr>
                                          <p:tavLst>
                                            <p:tav tm="0">
                                              <p:val>
                                                <p:strVal val="1+#ppt_w/2"/>
                                              </p:val>
                                            </p:tav>
                                            <p:tav tm="100000">
                                              <p:val>
                                                <p:strVal val="#ppt_x"/>
                                              </p:val>
                                            </p:tav>
                                          </p:tavLst>
                                        </p:anim>
                                        <p:anim calcmode="lin" valueType="num" p14:bounceEnd="58000">
                                          <p:cBhvr additive="base">
                                            <p:cTn id="38" dur="1400" fill="hold"/>
                                            <p:tgtEl>
                                              <p:spTgt spid="36"/>
                                            </p:tgtEl>
                                            <p:attrNameLst>
                                              <p:attrName>ppt_y</p:attrName>
                                            </p:attrNameLst>
                                          </p:cBhvr>
                                          <p:tavLst>
                                            <p:tav tm="0">
                                              <p:val>
                                                <p:strVal val="0-#ppt_h/2"/>
                                              </p:val>
                                            </p:tav>
                                            <p:tav tm="100000">
                                              <p:val>
                                                <p:strVal val="#ppt_y"/>
                                              </p:val>
                                            </p:tav>
                                          </p:tavLst>
                                        </p:anim>
                                      </p:childTnLst>
                                    </p:cTn>
                                  </p:par>
                                  <p:par>
                                    <p:cTn id="39" presetID="2" presetClass="entr" presetSubtype="12" accel="61000" fill="hold" nodeType="withEffect" p14:presetBounceEnd="58000">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14:bounceEnd="58000">
                                          <p:cBhvr additive="base">
                                            <p:cTn id="41" dur="1400" fill="hold"/>
                                            <p:tgtEl>
                                              <p:spTgt spid="21"/>
                                            </p:tgtEl>
                                            <p:attrNameLst>
                                              <p:attrName>ppt_x</p:attrName>
                                            </p:attrNameLst>
                                          </p:cBhvr>
                                          <p:tavLst>
                                            <p:tav tm="0">
                                              <p:val>
                                                <p:strVal val="0-#ppt_w/2"/>
                                              </p:val>
                                            </p:tav>
                                            <p:tav tm="100000">
                                              <p:val>
                                                <p:strVal val="#ppt_x"/>
                                              </p:val>
                                            </p:tav>
                                          </p:tavLst>
                                        </p:anim>
                                        <p:anim calcmode="lin" valueType="num" p14:bounceEnd="58000">
                                          <p:cBhvr additive="base">
                                            <p:cTn id="42" dur="1400" fill="hold"/>
                                            <p:tgtEl>
                                              <p:spTgt spid="21"/>
                                            </p:tgtEl>
                                            <p:attrNameLst>
                                              <p:attrName>ppt_y</p:attrName>
                                            </p:attrNameLst>
                                          </p:cBhvr>
                                          <p:tavLst>
                                            <p:tav tm="0">
                                              <p:val>
                                                <p:strVal val="1+#ppt_h/2"/>
                                              </p:val>
                                            </p:tav>
                                            <p:tav tm="100000">
                                              <p:val>
                                                <p:strVal val="#ppt_y"/>
                                              </p:val>
                                            </p:tav>
                                          </p:tavLst>
                                        </p:anim>
                                      </p:childTnLst>
                                    </p:cTn>
                                  </p:par>
                                </p:childTnLst>
                              </p:cTn>
                            </p:par>
                            <p:par>
                              <p:cTn id="43" fill="hold">
                                <p:stCondLst>
                                  <p:cond delay="2400"/>
                                </p:stCondLst>
                                <p:childTnLst>
                                  <p:par>
                                    <p:cTn id="44" presetID="31" presetClass="entr" presetSubtype="0" fill="hold" nodeType="after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p:cTn id="46" dur="500" fill="hold"/>
                                            <p:tgtEl>
                                              <p:spTgt spid="41"/>
                                            </p:tgtEl>
                                            <p:attrNameLst>
                                              <p:attrName>ppt_w</p:attrName>
                                            </p:attrNameLst>
                                          </p:cBhvr>
                                          <p:tavLst>
                                            <p:tav tm="0">
                                              <p:val>
                                                <p:fltVal val="0"/>
                                              </p:val>
                                            </p:tav>
                                            <p:tav tm="100000">
                                              <p:val>
                                                <p:strVal val="#ppt_w"/>
                                              </p:val>
                                            </p:tav>
                                          </p:tavLst>
                                        </p:anim>
                                        <p:anim calcmode="lin" valueType="num">
                                          <p:cBhvr>
                                            <p:cTn id="47" dur="500" fill="hold"/>
                                            <p:tgtEl>
                                              <p:spTgt spid="41"/>
                                            </p:tgtEl>
                                            <p:attrNameLst>
                                              <p:attrName>ppt_h</p:attrName>
                                            </p:attrNameLst>
                                          </p:cBhvr>
                                          <p:tavLst>
                                            <p:tav tm="0">
                                              <p:val>
                                                <p:fltVal val="0"/>
                                              </p:val>
                                            </p:tav>
                                            <p:tav tm="100000">
                                              <p:val>
                                                <p:strVal val="#ppt_h"/>
                                              </p:val>
                                            </p:tav>
                                          </p:tavLst>
                                        </p:anim>
                                        <p:anim calcmode="lin" valueType="num">
                                          <p:cBhvr>
                                            <p:cTn id="48" dur="500" fill="hold"/>
                                            <p:tgtEl>
                                              <p:spTgt spid="41"/>
                                            </p:tgtEl>
                                            <p:attrNameLst>
                                              <p:attrName>style.rotation</p:attrName>
                                            </p:attrNameLst>
                                          </p:cBhvr>
                                          <p:tavLst>
                                            <p:tav tm="0">
                                              <p:val>
                                                <p:fltVal val="90"/>
                                              </p:val>
                                            </p:tav>
                                            <p:tav tm="100000">
                                              <p:val>
                                                <p:fltVal val="0"/>
                                              </p:val>
                                            </p:tav>
                                          </p:tavLst>
                                        </p:anim>
                                        <p:animEffect transition="in" filter="fade">
                                          <p:cBhvr>
                                            <p:cTn id="49" dur="500"/>
                                            <p:tgtEl>
                                              <p:spTgt spid="41"/>
                                            </p:tgtEl>
                                          </p:cBhvr>
                                        </p:animEffect>
                                      </p:childTnLst>
                                    </p:cTn>
                                  </p:par>
                                </p:childTnLst>
                              </p:cTn>
                            </p:par>
                            <p:par>
                              <p:cTn id="50" fill="hold">
                                <p:stCondLst>
                                  <p:cond delay="290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wipe(right)">
                                          <p:cBhvr>
                                            <p:cTn id="56" dur="750"/>
                                            <p:tgtEl>
                                              <p:spTgt spid="46"/>
                                            </p:tgtEl>
                                          </p:cBhvr>
                                        </p:animEffect>
                                      </p:childTnLst>
                                    </p:cTn>
                                  </p:par>
                                </p:childTnLst>
                              </p:cTn>
                            </p:par>
                            <p:par>
                              <p:cTn id="57" fill="hold">
                                <p:stCondLst>
                                  <p:cond delay="3650"/>
                                </p:stCondLst>
                                <p:childTnLst>
                                  <p:par>
                                    <p:cTn id="58" presetID="31" presetClass="entr" presetSubtype="0" fill="hold" grpId="0" nodeType="afterEffect">
                                      <p:stCondLst>
                                        <p:cond delay="0"/>
                                      </p:stCondLst>
                                      <p:childTnLst>
                                        <p:set>
                                          <p:cBhvr>
                                            <p:cTn id="59" dur="1" fill="hold">
                                              <p:stCondLst>
                                                <p:cond delay="0"/>
                                              </p:stCondLst>
                                            </p:cTn>
                                            <p:tgtEl>
                                              <p:spTgt spid="49"/>
                                            </p:tgtEl>
                                            <p:attrNameLst>
                                              <p:attrName>style.visibility</p:attrName>
                                            </p:attrNameLst>
                                          </p:cBhvr>
                                          <p:to>
                                            <p:strVal val="visible"/>
                                          </p:to>
                                        </p:set>
                                        <p:anim calcmode="lin" valueType="num">
                                          <p:cBhvr>
                                            <p:cTn id="60" dur="500" fill="hold"/>
                                            <p:tgtEl>
                                              <p:spTgt spid="49"/>
                                            </p:tgtEl>
                                            <p:attrNameLst>
                                              <p:attrName>ppt_w</p:attrName>
                                            </p:attrNameLst>
                                          </p:cBhvr>
                                          <p:tavLst>
                                            <p:tav tm="0">
                                              <p:val>
                                                <p:fltVal val="0"/>
                                              </p:val>
                                            </p:tav>
                                            <p:tav tm="100000">
                                              <p:val>
                                                <p:strVal val="#ppt_w"/>
                                              </p:val>
                                            </p:tav>
                                          </p:tavLst>
                                        </p:anim>
                                        <p:anim calcmode="lin" valueType="num">
                                          <p:cBhvr>
                                            <p:cTn id="61" dur="500" fill="hold"/>
                                            <p:tgtEl>
                                              <p:spTgt spid="49"/>
                                            </p:tgtEl>
                                            <p:attrNameLst>
                                              <p:attrName>ppt_h</p:attrName>
                                            </p:attrNameLst>
                                          </p:cBhvr>
                                          <p:tavLst>
                                            <p:tav tm="0">
                                              <p:val>
                                                <p:fltVal val="0"/>
                                              </p:val>
                                            </p:tav>
                                            <p:tav tm="100000">
                                              <p:val>
                                                <p:strVal val="#ppt_h"/>
                                              </p:val>
                                            </p:tav>
                                          </p:tavLst>
                                        </p:anim>
                                        <p:anim calcmode="lin" valueType="num">
                                          <p:cBhvr>
                                            <p:cTn id="62" dur="500" fill="hold"/>
                                            <p:tgtEl>
                                              <p:spTgt spid="49"/>
                                            </p:tgtEl>
                                            <p:attrNameLst>
                                              <p:attrName>style.rotation</p:attrName>
                                            </p:attrNameLst>
                                          </p:cBhvr>
                                          <p:tavLst>
                                            <p:tav tm="0">
                                              <p:val>
                                                <p:fltVal val="90"/>
                                              </p:val>
                                            </p:tav>
                                            <p:tav tm="100000">
                                              <p:val>
                                                <p:fltVal val="0"/>
                                              </p:val>
                                            </p:tav>
                                          </p:tavLst>
                                        </p:anim>
                                        <p:animEffect transition="in" filter="fade">
                                          <p:cBhvr>
                                            <p:cTn id="63" dur="500"/>
                                            <p:tgtEl>
                                              <p:spTgt spid="49"/>
                                            </p:tgtEl>
                                          </p:cBhvr>
                                        </p:animEffect>
                                      </p:childTnLst>
                                    </p:cTn>
                                  </p:par>
                                </p:childTnLst>
                              </p:cTn>
                            </p:par>
                            <p:par>
                              <p:cTn id="64" fill="hold">
                                <p:stCondLst>
                                  <p:cond delay="4150"/>
                                </p:stCondLst>
                                <p:childTnLst>
                                  <p:par>
                                    <p:cTn id="65" presetID="22" presetClass="entr" presetSubtype="8"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wipe(left)">
                                          <p:cBhvr>
                                            <p:cTn id="67" dur="500"/>
                                            <p:tgtEl>
                                              <p:spTgt spid="47"/>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Effect transition="in" filter="wipe(right)">
                                          <p:cBhvr>
                                            <p:cTn id="70" dur="750"/>
                                            <p:tgtEl>
                                              <p:spTgt spid="48"/>
                                            </p:tgtEl>
                                          </p:cBhvr>
                                        </p:animEffect>
                                      </p:childTnLst>
                                    </p:cTn>
                                  </p:par>
                                </p:childTnLst>
                              </p:cTn>
                            </p:par>
                            <p:par>
                              <p:cTn id="71" fill="hold">
                                <p:stCondLst>
                                  <p:cond delay="49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500" fill="hold"/>
                                            <p:tgtEl>
                                              <p:spTgt spid="52"/>
                                            </p:tgtEl>
                                            <p:attrNameLst>
                                              <p:attrName>ppt_w</p:attrName>
                                            </p:attrNameLst>
                                          </p:cBhvr>
                                          <p:tavLst>
                                            <p:tav tm="0">
                                              <p:val>
                                                <p:fltVal val="0"/>
                                              </p:val>
                                            </p:tav>
                                            <p:tav tm="100000">
                                              <p:val>
                                                <p:strVal val="#ppt_w"/>
                                              </p:val>
                                            </p:tav>
                                          </p:tavLst>
                                        </p:anim>
                                        <p:anim calcmode="lin" valueType="num">
                                          <p:cBhvr>
                                            <p:cTn id="75" dur="500" fill="hold"/>
                                            <p:tgtEl>
                                              <p:spTgt spid="52"/>
                                            </p:tgtEl>
                                            <p:attrNameLst>
                                              <p:attrName>ppt_h</p:attrName>
                                            </p:attrNameLst>
                                          </p:cBhvr>
                                          <p:tavLst>
                                            <p:tav tm="0">
                                              <p:val>
                                                <p:fltVal val="0"/>
                                              </p:val>
                                            </p:tav>
                                            <p:tav tm="100000">
                                              <p:val>
                                                <p:strVal val="#ppt_h"/>
                                              </p:val>
                                            </p:tav>
                                          </p:tavLst>
                                        </p:anim>
                                        <p:anim calcmode="lin" valueType="num">
                                          <p:cBhvr>
                                            <p:cTn id="76" dur="500" fill="hold"/>
                                            <p:tgtEl>
                                              <p:spTgt spid="52"/>
                                            </p:tgtEl>
                                            <p:attrNameLst>
                                              <p:attrName>style.rotation</p:attrName>
                                            </p:attrNameLst>
                                          </p:cBhvr>
                                          <p:tavLst>
                                            <p:tav tm="0">
                                              <p:val>
                                                <p:fltVal val="90"/>
                                              </p:val>
                                            </p:tav>
                                            <p:tav tm="100000">
                                              <p:val>
                                                <p:fltVal val="0"/>
                                              </p:val>
                                            </p:tav>
                                          </p:tavLst>
                                        </p:anim>
                                        <p:animEffect transition="in" filter="fade">
                                          <p:cBhvr>
                                            <p:cTn id="77" dur="500"/>
                                            <p:tgtEl>
                                              <p:spTgt spid="52"/>
                                            </p:tgtEl>
                                          </p:cBhvr>
                                        </p:animEffect>
                                      </p:childTnLst>
                                    </p:cTn>
                                  </p:par>
                                </p:childTnLst>
                              </p:cTn>
                            </p:par>
                            <p:par>
                              <p:cTn id="78" fill="hold">
                                <p:stCondLst>
                                  <p:cond delay="54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500"/>
                                            <p:tgtEl>
                                              <p:spTgt spid="50"/>
                                            </p:tgtEl>
                                          </p:cBhvr>
                                        </p:animEffect>
                                      </p:childTnLst>
                                    </p:cTn>
                                  </p:par>
                                  <p:par>
                                    <p:cTn id="82" presetID="22" presetClass="entr" presetSubtype="2" fill="hold" grpId="0" nodeType="with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wipe(right)">
                                          <p:cBhvr>
                                            <p:cTn id="84" dur="750"/>
                                            <p:tgtEl>
                                              <p:spTgt spid="51"/>
                                            </p:tgtEl>
                                          </p:cBhvr>
                                        </p:animEffect>
                                      </p:childTnLst>
                                    </p:cTn>
                                  </p:par>
                                </p:childTnLst>
                              </p:cTn>
                            </p:par>
                            <p:par>
                              <p:cTn id="85" fill="hold">
                                <p:stCondLst>
                                  <p:cond delay="6150"/>
                                </p:stCondLst>
                                <p:childTnLst>
                                  <p:par>
                                    <p:cTn id="86" presetID="31" presetClass="entr" presetSubtype="0" fill="hold" nodeType="afterEffect">
                                      <p:stCondLst>
                                        <p:cond delay="0"/>
                                      </p:stCondLst>
                                      <p:childTnLst>
                                        <p:set>
                                          <p:cBhvr>
                                            <p:cTn id="87" dur="1" fill="hold">
                                              <p:stCondLst>
                                                <p:cond delay="0"/>
                                              </p:stCondLst>
                                            </p:cTn>
                                            <p:tgtEl>
                                              <p:spTgt spid="58"/>
                                            </p:tgtEl>
                                            <p:attrNameLst>
                                              <p:attrName>style.visibility</p:attrName>
                                            </p:attrNameLst>
                                          </p:cBhvr>
                                          <p:to>
                                            <p:strVal val="visible"/>
                                          </p:to>
                                        </p:set>
                                        <p:anim calcmode="lin" valueType="num">
                                          <p:cBhvr>
                                            <p:cTn id="88" dur="500" fill="hold"/>
                                            <p:tgtEl>
                                              <p:spTgt spid="58"/>
                                            </p:tgtEl>
                                            <p:attrNameLst>
                                              <p:attrName>ppt_w</p:attrName>
                                            </p:attrNameLst>
                                          </p:cBhvr>
                                          <p:tavLst>
                                            <p:tav tm="0">
                                              <p:val>
                                                <p:fltVal val="0"/>
                                              </p:val>
                                            </p:tav>
                                            <p:tav tm="100000">
                                              <p:val>
                                                <p:strVal val="#ppt_w"/>
                                              </p:val>
                                            </p:tav>
                                          </p:tavLst>
                                        </p:anim>
                                        <p:anim calcmode="lin" valueType="num">
                                          <p:cBhvr>
                                            <p:cTn id="89" dur="500" fill="hold"/>
                                            <p:tgtEl>
                                              <p:spTgt spid="58"/>
                                            </p:tgtEl>
                                            <p:attrNameLst>
                                              <p:attrName>ppt_h</p:attrName>
                                            </p:attrNameLst>
                                          </p:cBhvr>
                                          <p:tavLst>
                                            <p:tav tm="0">
                                              <p:val>
                                                <p:fltVal val="0"/>
                                              </p:val>
                                            </p:tav>
                                            <p:tav tm="100000">
                                              <p:val>
                                                <p:strVal val="#ppt_h"/>
                                              </p:val>
                                            </p:tav>
                                          </p:tavLst>
                                        </p:anim>
                                        <p:anim calcmode="lin" valueType="num">
                                          <p:cBhvr>
                                            <p:cTn id="90" dur="500" fill="hold"/>
                                            <p:tgtEl>
                                              <p:spTgt spid="58"/>
                                            </p:tgtEl>
                                            <p:attrNameLst>
                                              <p:attrName>style.rotation</p:attrName>
                                            </p:attrNameLst>
                                          </p:cBhvr>
                                          <p:tavLst>
                                            <p:tav tm="0">
                                              <p:val>
                                                <p:fltVal val="90"/>
                                              </p:val>
                                            </p:tav>
                                            <p:tav tm="100000">
                                              <p:val>
                                                <p:fltVal val="0"/>
                                              </p:val>
                                            </p:tav>
                                          </p:tavLst>
                                        </p:anim>
                                        <p:animEffect transition="in" filter="fade">
                                          <p:cBhvr>
                                            <p:cTn id="91" dur="500"/>
                                            <p:tgtEl>
                                              <p:spTgt spid="58"/>
                                            </p:tgtEl>
                                          </p:cBhvr>
                                        </p:animEffect>
                                      </p:childTnLst>
                                    </p:cTn>
                                  </p:par>
                                </p:childTnLst>
                              </p:cTn>
                            </p:par>
                            <p:par>
                              <p:cTn id="92" fill="hold">
                                <p:stCondLst>
                                  <p:cond delay="6650"/>
                                </p:stCondLst>
                                <p:childTnLst>
                                  <p:par>
                                    <p:cTn id="93" presetID="22" presetClass="entr" presetSubtype="8" fill="hold" grpId="0" nodeType="after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wipe(left)">
                                          <p:cBhvr>
                                            <p:cTn id="95" dur="500"/>
                                            <p:tgtEl>
                                              <p:spTgt spid="55"/>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57"/>
                                            </p:tgtEl>
                                            <p:attrNameLst>
                                              <p:attrName>style.visibility</p:attrName>
                                            </p:attrNameLst>
                                          </p:cBhvr>
                                          <p:to>
                                            <p:strVal val="visible"/>
                                          </p:to>
                                        </p:set>
                                        <p:animEffect transition="in" filter="wipe(right)">
                                          <p:cBhvr>
                                            <p:cTn id="98" dur="750"/>
                                            <p:tgtEl>
                                              <p:spTgt spid="57"/>
                                            </p:tgtEl>
                                          </p:cBhvr>
                                        </p:animEffect>
                                      </p:childTnLst>
                                    </p:cTn>
                                  </p:par>
                                </p:childTnLst>
                              </p:cTn>
                            </p:par>
                            <p:par>
                              <p:cTn id="99" fill="hold">
                                <p:stCondLst>
                                  <p:cond delay="7400"/>
                                </p:stCondLst>
                                <p:childTnLst>
                                  <p:par>
                                    <p:cTn id="100" presetID="31" presetClass="entr" presetSubtype="0" fill="hold" nodeType="afterEffect">
                                      <p:stCondLst>
                                        <p:cond delay="0"/>
                                      </p:stCondLst>
                                      <p:childTnLst>
                                        <p:set>
                                          <p:cBhvr>
                                            <p:cTn id="101" dur="1" fill="hold">
                                              <p:stCondLst>
                                                <p:cond delay="0"/>
                                              </p:stCondLst>
                                            </p:cTn>
                                            <p:tgtEl>
                                              <p:spTgt spid="72"/>
                                            </p:tgtEl>
                                            <p:attrNameLst>
                                              <p:attrName>style.visibility</p:attrName>
                                            </p:attrNameLst>
                                          </p:cBhvr>
                                          <p:to>
                                            <p:strVal val="visible"/>
                                          </p:to>
                                        </p:set>
                                        <p:anim calcmode="lin" valueType="num">
                                          <p:cBhvr>
                                            <p:cTn id="102" dur="500" fill="hold"/>
                                            <p:tgtEl>
                                              <p:spTgt spid="72"/>
                                            </p:tgtEl>
                                            <p:attrNameLst>
                                              <p:attrName>ppt_w</p:attrName>
                                            </p:attrNameLst>
                                          </p:cBhvr>
                                          <p:tavLst>
                                            <p:tav tm="0">
                                              <p:val>
                                                <p:fltVal val="0"/>
                                              </p:val>
                                            </p:tav>
                                            <p:tav tm="100000">
                                              <p:val>
                                                <p:strVal val="#ppt_w"/>
                                              </p:val>
                                            </p:tav>
                                          </p:tavLst>
                                        </p:anim>
                                        <p:anim calcmode="lin" valueType="num">
                                          <p:cBhvr>
                                            <p:cTn id="103" dur="500" fill="hold"/>
                                            <p:tgtEl>
                                              <p:spTgt spid="72"/>
                                            </p:tgtEl>
                                            <p:attrNameLst>
                                              <p:attrName>ppt_h</p:attrName>
                                            </p:attrNameLst>
                                          </p:cBhvr>
                                          <p:tavLst>
                                            <p:tav tm="0">
                                              <p:val>
                                                <p:fltVal val="0"/>
                                              </p:val>
                                            </p:tav>
                                            <p:tav tm="100000">
                                              <p:val>
                                                <p:strVal val="#ppt_h"/>
                                              </p:val>
                                            </p:tav>
                                          </p:tavLst>
                                        </p:anim>
                                        <p:anim calcmode="lin" valueType="num">
                                          <p:cBhvr>
                                            <p:cTn id="104" dur="500" fill="hold"/>
                                            <p:tgtEl>
                                              <p:spTgt spid="72"/>
                                            </p:tgtEl>
                                            <p:attrNameLst>
                                              <p:attrName>style.rotation</p:attrName>
                                            </p:attrNameLst>
                                          </p:cBhvr>
                                          <p:tavLst>
                                            <p:tav tm="0">
                                              <p:val>
                                                <p:fltVal val="90"/>
                                              </p:val>
                                            </p:tav>
                                            <p:tav tm="100000">
                                              <p:val>
                                                <p:fltVal val="0"/>
                                              </p:val>
                                            </p:tav>
                                          </p:tavLst>
                                        </p:anim>
                                        <p:animEffect transition="in" filter="fade">
                                          <p:cBhvr>
                                            <p:cTn id="105" dur="500"/>
                                            <p:tgtEl>
                                              <p:spTgt spid="72"/>
                                            </p:tgtEl>
                                          </p:cBhvr>
                                        </p:animEffect>
                                      </p:childTnLst>
                                    </p:cTn>
                                  </p:par>
                                </p:childTnLst>
                              </p:cTn>
                            </p:par>
                            <p:par>
                              <p:cTn id="106" fill="hold">
                                <p:stCondLst>
                                  <p:cond delay="7900"/>
                                </p:stCondLst>
                                <p:childTnLst>
                                  <p:par>
                                    <p:cTn id="107" presetID="22" presetClass="entr" presetSubtype="8"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Effect transition="in" filter="wipe(left)">
                                          <p:cBhvr>
                                            <p:cTn id="109" dur="500"/>
                                            <p:tgtEl>
                                              <p:spTgt spid="70"/>
                                            </p:tgtEl>
                                          </p:cBhvr>
                                        </p:animEffect>
                                      </p:childTnLst>
                                    </p:cTn>
                                  </p:par>
                                  <p:par>
                                    <p:cTn id="110" presetID="22" presetClass="entr" presetSubtype="2" fill="hold" grpId="0" nodeType="withEffect">
                                      <p:stCondLst>
                                        <p:cond delay="0"/>
                                      </p:stCondLst>
                                      <p:childTnLst>
                                        <p:set>
                                          <p:cBhvr>
                                            <p:cTn id="111" dur="1" fill="hold">
                                              <p:stCondLst>
                                                <p:cond delay="0"/>
                                              </p:stCondLst>
                                            </p:cTn>
                                            <p:tgtEl>
                                              <p:spTgt spid="71"/>
                                            </p:tgtEl>
                                            <p:attrNameLst>
                                              <p:attrName>style.visibility</p:attrName>
                                            </p:attrNameLst>
                                          </p:cBhvr>
                                          <p:to>
                                            <p:strVal val="visible"/>
                                          </p:to>
                                        </p:set>
                                        <p:animEffect transition="in" filter="wipe(right)">
                                          <p:cBhvr>
                                            <p:cTn id="112" dur="750"/>
                                            <p:tgtEl>
                                              <p:spTgt spid="71"/>
                                            </p:tgtEl>
                                          </p:cBhvr>
                                        </p:animEffect>
                                      </p:childTnLst>
                                    </p:cTn>
                                  </p:par>
                                </p:childTnLst>
                              </p:cTn>
                            </p:par>
                            <p:par>
                              <p:cTn id="113" fill="hold">
                                <p:stCondLst>
                                  <p:cond delay="8650"/>
                                </p:stCondLst>
                                <p:childTnLst>
                                  <p:par>
                                    <p:cTn id="114" presetID="31" presetClass="entr" presetSubtype="0" fill="hold" nodeType="afterEffect">
                                      <p:stCondLst>
                                        <p:cond delay="0"/>
                                      </p:stCondLst>
                                      <p:childTnLst>
                                        <p:set>
                                          <p:cBhvr>
                                            <p:cTn id="115" dur="1" fill="hold">
                                              <p:stCondLst>
                                                <p:cond delay="0"/>
                                              </p:stCondLst>
                                            </p:cTn>
                                            <p:tgtEl>
                                              <p:spTgt spid="86"/>
                                            </p:tgtEl>
                                            <p:attrNameLst>
                                              <p:attrName>style.visibility</p:attrName>
                                            </p:attrNameLst>
                                          </p:cBhvr>
                                          <p:to>
                                            <p:strVal val="visible"/>
                                          </p:to>
                                        </p:set>
                                        <p:anim calcmode="lin" valueType="num">
                                          <p:cBhvr>
                                            <p:cTn id="116" dur="500" fill="hold"/>
                                            <p:tgtEl>
                                              <p:spTgt spid="86"/>
                                            </p:tgtEl>
                                            <p:attrNameLst>
                                              <p:attrName>ppt_w</p:attrName>
                                            </p:attrNameLst>
                                          </p:cBhvr>
                                          <p:tavLst>
                                            <p:tav tm="0">
                                              <p:val>
                                                <p:fltVal val="0"/>
                                              </p:val>
                                            </p:tav>
                                            <p:tav tm="100000">
                                              <p:val>
                                                <p:strVal val="#ppt_w"/>
                                              </p:val>
                                            </p:tav>
                                          </p:tavLst>
                                        </p:anim>
                                        <p:anim calcmode="lin" valueType="num">
                                          <p:cBhvr>
                                            <p:cTn id="117" dur="500" fill="hold"/>
                                            <p:tgtEl>
                                              <p:spTgt spid="86"/>
                                            </p:tgtEl>
                                            <p:attrNameLst>
                                              <p:attrName>ppt_h</p:attrName>
                                            </p:attrNameLst>
                                          </p:cBhvr>
                                          <p:tavLst>
                                            <p:tav tm="0">
                                              <p:val>
                                                <p:fltVal val="0"/>
                                              </p:val>
                                            </p:tav>
                                            <p:tav tm="100000">
                                              <p:val>
                                                <p:strVal val="#ppt_h"/>
                                              </p:val>
                                            </p:tav>
                                          </p:tavLst>
                                        </p:anim>
                                        <p:anim calcmode="lin" valueType="num">
                                          <p:cBhvr>
                                            <p:cTn id="118" dur="500" fill="hold"/>
                                            <p:tgtEl>
                                              <p:spTgt spid="86"/>
                                            </p:tgtEl>
                                            <p:attrNameLst>
                                              <p:attrName>style.rotation</p:attrName>
                                            </p:attrNameLst>
                                          </p:cBhvr>
                                          <p:tavLst>
                                            <p:tav tm="0">
                                              <p:val>
                                                <p:fltVal val="90"/>
                                              </p:val>
                                            </p:tav>
                                            <p:tav tm="100000">
                                              <p:val>
                                                <p:fltVal val="0"/>
                                              </p:val>
                                            </p:tav>
                                          </p:tavLst>
                                        </p:anim>
                                        <p:animEffect transition="in" filter="fade">
                                          <p:cBhvr>
                                            <p:cTn id="119" dur="500"/>
                                            <p:tgtEl>
                                              <p:spTgt spid="86"/>
                                            </p:tgtEl>
                                          </p:cBhvr>
                                        </p:animEffect>
                                      </p:childTnLst>
                                    </p:cTn>
                                  </p:par>
                                </p:childTnLst>
                              </p:cTn>
                            </p:par>
                            <p:par>
                              <p:cTn id="120" fill="hold">
                                <p:stCondLst>
                                  <p:cond delay="9150"/>
                                </p:stCondLst>
                                <p:childTnLst>
                                  <p:par>
                                    <p:cTn id="121" presetID="22" presetClass="entr" presetSubtype="8" fill="hold" grpId="0" nodeType="afterEffect">
                                      <p:stCondLst>
                                        <p:cond delay="0"/>
                                      </p:stCondLst>
                                      <p:childTnLst>
                                        <p:set>
                                          <p:cBhvr>
                                            <p:cTn id="122" dur="1" fill="hold">
                                              <p:stCondLst>
                                                <p:cond delay="0"/>
                                              </p:stCondLst>
                                            </p:cTn>
                                            <p:tgtEl>
                                              <p:spTgt spid="84"/>
                                            </p:tgtEl>
                                            <p:attrNameLst>
                                              <p:attrName>style.visibility</p:attrName>
                                            </p:attrNameLst>
                                          </p:cBhvr>
                                          <p:to>
                                            <p:strVal val="visible"/>
                                          </p:to>
                                        </p:set>
                                        <p:animEffect transition="in" filter="wipe(left)">
                                          <p:cBhvr>
                                            <p:cTn id="123" dur="500"/>
                                            <p:tgtEl>
                                              <p:spTgt spid="84"/>
                                            </p:tgtEl>
                                          </p:cBhvr>
                                        </p:animEffect>
                                      </p:childTnLst>
                                    </p:cTn>
                                  </p:par>
                                  <p:par>
                                    <p:cTn id="124" presetID="22" presetClass="entr" presetSubtype="2" fill="hold" grpId="0" nodeType="withEffect">
                                      <p:stCondLst>
                                        <p:cond delay="0"/>
                                      </p:stCondLst>
                                      <p:childTnLst>
                                        <p:set>
                                          <p:cBhvr>
                                            <p:cTn id="125" dur="1" fill="hold">
                                              <p:stCondLst>
                                                <p:cond delay="0"/>
                                              </p:stCondLst>
                                            </p:cTn>
                                            <p:tgtEl>
                                              <p:spTgt spid="85"/>
                                            </p:tgtEl>
                                            <p:attrNameLst>
                                              <p:attrName>style.visibility</p:attrName>
                                            </p:attrNameLst>
                                          </p:cBhvr>
                                          <p:to>
                                            <p:strVal val="visible"/>
                                          </p:to>
                                        </p:set>
                                        <p:animEffect transition="in" filter="wipe(right)">
                                          <p:cBhvr>
                                            <p:cTn id="126" dur="75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5" grpId="0"/>
          <p:bldP spid="46" grpId="0"/>
          <p:bldP spid="47" grpId="0"/>
          <p:bldP spid="48" grpId="0"/>
          <p:bldP spid="49" grpId="0" animBg="1"/>
          <p:bldP spid="50" grpId="0"/>
          <p:bldP spid="51" grpId="0"/>
          <p:bldP spid="55" grpId="0"/>
          <p:bldP spid="57" grpId="0"/>
          <p:bldP spid="70" grpId="0"/>
          <p:bldP spid="71" grpId="0"/>
          <p:bldP spid="84" grpId="0"/>
          <p:bldP spid="8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12" accel="6100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400" fill="hold"/>
                                            <p:tgtEl>
                                              <p:spTgt spid="11"/>
                                            </p:tgtEl>
                                            <p:attrNameLst>
                                              <p:attrName>ppt_x</p:attrName>
                                            </p:attrNameLst>
                                          </p:cBhvr>
                                          <p:tavLst>
                                            <p:tav tm="0">
                                              <p:val>
                                                <p:strVal val="0-#ppt_w/2"/>
                                              </p:val>
                                            </p:tav>
                                            <p:tav tm="100000">
                                              <p:val>
                                                <p:strVal val="#ppt_x"/>
                                              </p:val>
                                            </p:tav>
                                          </p:tavLst>
                                        </p:anim>
                                        <p:anim calcmode="lin" valueType="num">
                                          <p:cBhvr additive="base">
                                            <p:cTn id="22" dur="14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3" accel="6100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400" fill="hold"/>
                                            <p:tgtEl>
                                              <p:spTgt spid="16"/>
                                            </p:tgtEl>
                                            <p:attrNameLst>
                                              <p:attrName>ppt_x</p:attrName>
                                            </p:attrNameLst>
                                          </p:cBhvr>
                                          <p:tavLst>
                                            <p:tav tm="0">
                                              <p:val>
                                                <p:strVal val="1+#ppt_w/2"/>
                                              </p:val>
                                            </p:tav>
                                            <p:tav tm="100000">
                                              <p:val>
                                                <p:strVal val="#ppt_x"/>
                                              </p:val>
                                            </p:tav>
                                          </p:tavLst>
                                        </p:anim>
                                        <p:anim calcmode="lin" valueType="num">
                                          <p:cBhvr additive="base">
                                            <p:cTn id="26" dur="1400" fill="hold"/>
                                            <p:tgtEl>
                                              <p:spTgt spid="16"/>
                                            </p:tgtEl>
                                            <p:attrNameLst>
                                              <p:attrName>ppt_y</p:attrName>
                                            </p:attrNameLst>
                                          </p:cBhvr>
                                          <p:tavLst>
                                            <p:tav tm="0">
                                              <p:val>
                                                <p:strVal val="0-#ppt_h/2"/>
                                              </p:val>
                                            </p:tav>
                                            <p:tav tm="100000">
                                              <p:val>
                                                <p:strVal val="#ppt_y"/>
                                              </p:val>
                                            </p:tav>
                                          </p:tavLst>
                                        </p:anim>
                                      </p:childTnLst>
                                    </p:cTn>
                                  </p:par>
                                  <p:par>
                                    <p:cTn id="27" presetID="2" presetClass="entr" presetSubtype="3" accel="6100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1400" fill="hold"/>
                                            <p:tgtEl>
                                              <p:spTgt spid="26"/>
                                            </p:tgtEl>
                                            <p:attrNameLst>
                                              <p:attrName>ppt_x</p:attrName>
                                            </p:attrNameLst>
                                          </p:cBhvr>
                                          <p:tavLst>
                                            <p:tav tm="0">
                                              <p:val>
                                                <p:strVal val="1+#ppt_w/2"/>
                                              </p:val>
                                            </p:tav>
                                            <p:tav tm="100000">
                                              <p:val>
                                                <p:strVal val="#ppt_x"/>
                                              </p:val>
                                            </p:tav>
                                          </p:tavLst>
                                        </p:anim>
                                        <p:anim calcmode="lin" valueType="num">
                                          <p:cBhvr additive="base">
                                            <p:cTn id="30" dur="1400" fill="hold"/>
                                            <p:tgtEl>
                                              <p:spTgt spid="26"/>
                                            </p:tgtEl>
                                            <p:attrNameLst>
                                              <p:attrName>ppt_y</p:attrName>
                                            </p:attrNameLst>
                                          </p:cBhvr>
                                          <p:tavLst>
                                            <p:tav tm="0">
                                              <p:val>
                                                <p:strVal val="0-#ppt_h/2"/>
                                              </p:val>
                                            </p:tav>
                                            <p:tav tm="100000">
                                              <p:val>
                                                <p:strVal val="#ppt_y"/>
                                              </p:val>
                                            </p:tav>
                                          </p:tavLst>
                                        </p:anim>
                                      </p:childTnLst>
                                    </p:cTn>
                                  </p:par>
                                  <p:par>
                                    <p:cTn id="31" presetID="2" presetClass="entr" presetSubtype="12" accel="6100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400" fill="hold"/>
                                            <p:tgtEl>
                                              <p:spTgt spid="31"/>
                                            </p:tgtEl>
                                            <p:attrNameLst>
                                              <p:attrName>ppt_x</p:attrName>
                                            </p:attrNameLst>
                                          </p:cBhvr>
                                          <p:tavLst>
                                            <p:tav tm="0">
                                              <p:val>
                                                <p:strVal val="0-#ppt_w/2"/>
                                              </p:val>
                                            </p:tav>
                                            <p:tav tm="100000">
                                              <p:val>
                                                <p:strVal val="#ppt_x"/>
                                              </p:val>
                                            </p:tav>
                                          </p:tavLst>
                                        </p:anim>
                                        <p:anim calcmode="lin" valueType="num">
                                          <p:cBhvr additive="base">
                                            <p:cTn id="34" dur="14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3" accel="6100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1400" fill="hold"/>
                                            <p:tgtEl>
                                              <p:spTgt spid="36"/>
                                            </p:tgtEl>
                                            <p:attrNameLst>
                                              <p:attrName>ppt_x</p:attrName>
                                            </p:attrNameLst>
                                          </p:cBhvr>
                                          <p:tavLst>
                                            <p:tav tm="0">
                                              <p:val>
                                                <p:strVal val="1+#ppt_w/2"/>
                                              </p:val>
                                            </p:tav>
                                            <p:tav tm="100000">
                                              <p:val>
                                                <p:strVal val="#ppt_x"/>
                                              </p:val>
                                            </p:tav>
                                          </p:tavLst>
                                        </p:anim>
                                        <p:anim calcmode="lin" valueType="num">
                                          <p:cBhvr additive="base">
                                            <p:cTn id="38" dur="1400" fill="hold"/>
                                            <p:tgtEl>
                                              <p:spTgt spid="36"/>
                                            </p:tgtEl>
                                            <p:attrNameLst>
                                              <p:attrName>ppt_y</p:attrName>
                                            </p:attrNameLst>
                                          </p:cBhvr>
                                          <p:tavLst>
                                            <p:tav tm="0">
                                              <p:val>
                                                <p:strVal val="0-#ppt_h/2"/>
                                              </p:val>
                                            </p:tav>
                                            <p:tav tm="100000">
                                              <p:val>
                                                <p:strVal val="#ppt_y"/>
                                              </p:val>
                                            </p:tav>
                                          </p:tavLst>
                                        </p:anim>
                                      </p:childTnLst>
                                    </p:cTn>
                                  </p:par>
                                  <p:par>
                                    <p:cTn id="39" presetID="2" presetClass="entr" presetSubtype="12" accel="6100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1400" fill="hold"/>
                                            <p:tgtEl>
                                              <p:spTgt spid="21"/>
                                            </p:tgtEl>
                                            <p:attrNameLst>
                                              <p:attrName>ppt_x</p:attrName>
                                            </p:attrNameLst>
                                          </p:cBhvr>
                                          <p:tavLst>
                                            <p:tav tm="0">
                                              <p:val>
                                                <p:strVal val="0-#ppt_w/2"/>
                                              </p:val>
                                            </p:tav>
                                            <p:tav tm="100000">
                                              <p:val>
                                                <p:strVal val="#ppt_x"/>
                                              </p:val>
                                            </p:tav>
                                          </p:tavLst>
                                        </p:anim>
                                        <p:anim calcmode="lin" valueType="num">
                                          <p:cBhvr additive="base">
                                            <p:cTn id="42" dur="1400" fill="hold"/>
                                            <p:tgtEl>
                                              <p:spTgt spid="21"/>
                                            </p:tgtEl>
                                            <p:attrNameLst>
                                              <p:attrName>ppt_y</p:attrName>
                                            </p:attrNameLst>
                                          </p:cBhvr>
                                          <p:tavLst>
                                            <p:tav tm="0">
                                              <p:val>
                                                <p:strVal val="1+#ppt_h/2"/>
                                              </p:val>
                                            </p:tav>
                                            <p:tav tm="100000">
                                              <p:val>
                                                <p:strVal val="#ppt_y"/>
                                              </p:val>
                                            </p:tav>
                                          </p:tavLst>
                                        </p:anim>
                                      </p:childTnLst>
                                    </p:cTn>
                                  </p:par>
                                </p:childTnLst>
                              </p:cTn>
                            </p:par>
                            <p:par>
                              <p:cTn id="43" fill="hold">
                                <p:stCondLst>
                                  <p:cond delay="2400"/>
                                </p:stCondLst>
                                <p:childTnLst>
                                  <p:par>
                                    <p:cTn id="44" presetID="31" presetClass="entr" presetSubtype="0" fill="hold" nodeType="after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p:cTn id="46" dur="500" fill="hold"/>
                                            <p:tgtEl>
                                              <p:spTgt spid="41"/>
                                            </p:tgtEl>
                                            <p:attrNameLst>
                                              <p:attrName>ppt_w</p:attrName>
                                            </p:attrNameLst>
                                          </p:cBhvr>
                                          <p:tavLst>
                                            <p:tav tm="0">
                                              <p:val>
                                                <p:fltVal val="0"/>
                                              </p:val>
                                            </p:tav>
                                            <p:tav tm="100000">
                                              <p:val>
                                                <p:strVal val="#ppt_w"/>
                                              </p:val>
                                            </p:tav>
                                          </p:tavLst>
                                        </p:anim>
                                        <p:anim calcmode="lin" valueType="num">
                                          <p:cBhvr>
                                            <p:cTn id="47" dur="500" fill="hold"/>
                                            <p:tgtEl>
                                              <p:spTgt spid="41"/>
                                            </p:tgtEl>
                                            <p:attrNameLst>
                                              <p:attrName>ppt_h</p:attrName>
                                            </p:attrNameLst>
                                          </p:cBhvr>
                                          <p:tavLst>
                                            <p:tav tm="0">
                                              <p:val>
                                                <p:fltVal val="0"/>
                                              </p:val>
                                            </p:tav>
                                            <p:tav tm="100000">
                                              <p:val>
                                                <p:strVal val="#ppt_h"/>
                                              </p:val>
                                            </p:tav>
                                          </p:tavLst>
                                        </p:anim>
                                        <p:anim calcmode="lin" valueType="num">
                                          <p:cBhvr>
                                            <p:cTn id="48" dur="500" fill="hold"/>
                                            <p:tgtEl>
                                              <p:spTgt spid="41"/>
                                            </p:tgtEl>
                                            <p:attrNameLst>
                                              <p:attrName>style.rotation</p:attrName>
                                            </p:attrNameLst>
                                          </p:cBhvr>
                                          <p:tavLst>
                                            <p:tav tm="0">
                                              <p:val>
                                                <p:fltVal val="90"/>
                                              </p:val>
                                            </p:tav>
                                            <p:tav tm="100000">
                                              <p:val>
                                                <p:fltVal val="0"/>
                                              </p:val>
                                            </p:tav>
                                          </p:tavLst>
                                        </p:anim>
                                        <p:animEffect transition="in" filter="fade">
                                          <p:cBhvr>
                                            <p:cTn id="49" dur="500"/>
                                            <p:tgtEl>
                                              <p:spTgt spid="41"/>
                                            </p:tgtEl>
                                          </p:cBhvr>
                                        </p:animEffect>
                                      </p:childTnLst>
                                    </p:cTn>
                                  </p:par>
                                </p:childTnLst>
                              </p:cTn>
                            </p:par>
                            <p:par>
                              <p:cTn id="50" fill="hold">
                                <p:stCondLst>
                                  <p:cond delay="290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wipe(right)">
                                          <p:cBhvr>
                                            <p:cTn id="56" dur="750"/>
                                            <p:tgtEl>
                                              <p:spTgt spid="46"/>
                                            </p:tgtEl>
                                          </p:cBhvr>
                                        </p:animEffect>
                                      </p:childTnLst>
                                    </p:cTn>
                                  </p:par>
                                </p:childTnLst>
                              </p:cTn>
                            </p:par>
                            <p:par>
                              <p:cTn id="57" fill="hold">
                                <p:stCondLst>
                                  <p:cond delay="3650"/>
                                </p:stCondLst>
                                <p:childTnLst>
                                  <p:par>
                                    <p:cTn id="58" presetID="31" presetClass="entr" presetSubtype="0" fill="hold" grpId="0" nodeType="afterEffect">
                                      <p:stCondLst>
                                        <p:cond delay="0"/>
                                      </p:stCondLst>
                                      <p:childTnLst>
                                        <p:set>
                                          <p:cBhvr>
                                            <p:cTn id="59" dur="1" fill="hold">
                                              <p:stCondLst>
                                                <p:cond delay="0"/>
                                              </p:stCondLst>
                                            </p:cTn>
                                            <p:tgtEl>
                                              <p:spTgt spid="49"/>
                                            </p:tgtEl>
                                            <p:attrNameLst>
                                              <p:attrName>style.visibility</p:attrName>
                                            </p:attrNameLst>
                                          </p:cBhvr>
                                          <p:to>
                                            <p:strVal val="visible"/>
                                          </p:to>
                                        </p:set>
                                        <p:anim calcmode="lin" valueType="num">
                                          <p:cBhvr>
                                            <p:cTn id="60" dur="500" fill="hold"/>
                                            <p:tgtEl>
                                              <p:spTgt spid="49"/>
                                            </p:tgtEl>
                                            <p:attrNameLst>
                                              <p:attrName>ppt_w</p:attrName>
                                            </p:attrNameLst>
                                          </p:cBhvr>
                                          <p:tavLst>
                                            <p:tav tm="0">
                                              <p:val>
                                                <p:fltVal val="0"/>
                                              </p:val>
                                            </p:tav>
                                            <p:tav tm="100000">
                                              <p:val>
                                                <p:strVal val="#ppt_w"/>
                                              </p:val>
                                            </p:tav>
                                          </p:tavLst>
                                        </p:anim>
                                        <p:anim calcmode="lin" valueType="num">
                                          <p:cBhvr>
                                            <p:cTn id="61" dur="500" fill="hold"/>
                                            <p:tgtEl>
                                              <p:spTgt spid="49"/>
                                            </p:tgtEl>
                                            <p:attrNameLst>
                                              <p:attrName>ppt_h</p:attrName>
                                            </p:attrNameLst>
                                          </p:cBhvr>
                                          <p:tavLst>
                                            <p:tav tm="0">
                                              <p:val>
                                                <p:fltVal val="0"/>
                                              </p:val>
                                            </p:tav>
                                            <p:tav tm="100000">
                                              <p:val>
                                                <p:strVal val="#ppt_h"/>
                                              </p:val>
                                            </p:tav>
                                          </p:tavLst>
                                        </p:anim>
                                        <p:anim calcmode="lin" valueType="num">
                                          <p:cBhvr>
                                            <p:cTn id="62" dur="500" fill="hold"/>
                                            <p:tgtEl>
                                              <p:spTgt spid="49"/>
                                            </p:tgtEl>
                                            <p:attrNameLst>
                                              <p:attrName>style.rotation</p:attrName>
                                            </p:attrNameLst>
                                          </p:cBhvr>
                                          <p:tavLst>
                                            <p:tav tm="0">
                                              <p:val>
                                                <p:fltVal val="90"/>
                                              </p:val>
                                            </p:tav>
                                            <p:tav tm="100000">
                                              <p:val>
                                                <p:fltVal val="0"/>
                                              </p:val>
                                            </p:tav>
                                          </p:tavLst>
                                        </p:anim>
                                        <p:animEffect transition="in" filter="fade">
                                          <p:cBhvr>
                                            <p:cTn id="63" dur="500"/>
                                            <p:tgtEl>
                                              <p:spTgt spid="49"/>
                                            </p:tgtEl>
                                          </p:cBhvr>
                                        </p:animEffect>
                                      </p:childTnLst>
                                    </p:cTn>
                                  </p:par>
                                </p:childTnLst>
                              </p:cTn>
                            </p:par>
                            <p:par>
                              <p:cTn id="64" fill="hold">
                                <p:stCondLst>
                                  <p:cond delay="4150"/>
                                </p:stCondLst>
                                <p:childTnLst>
                                  <p:par>
                                    <p:cTn id="65" presetID="22" presetClass="entr" presetSubtype="8"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wipe(left)">
                                          <p:cBhvr>
                                            <p:cTn id="67" dur="500"/>
                                            <p:tgtEl>
                                              <p:spTgt spid="47"/>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Effect transition="in" filter="wipe(right)">
                                          <p:cBhvr>
                                            <p:cTn id="70" dur="750"/>
                                            <p:tgtEl>
                                              <p:spTgt spid="48"/>
                                            </p:tgtEl>
                                          </p:cBhvr>
                                        </p:animEffect>
                                      </p:childTnLst>
                                    </p:cTn>
                                  </p:par>
                                </p:childTnLst>
                              </p:cTn>
                            </p:par>
                            <p:par>
                              <p:cTn id="71" fill="hold">
                                <p:stCondLst>
                                  <p:cond delay="49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500" fill="hold"/>
                                            <p:tgtEl>
                                              <p:spTgt spid="52"/>
                                            </p:tgtEl>
                                            <p:attrNameLst>
                                              <p:attrName>ppt_w</p:attrName>
                                            </p:attrNameLst>
                                          </p:cBhvr>
                                          <p:tavLst>
                                            <p:tav tm="0">
                                              <p:val>
                                                <p:fltVal val="0"/>
                                              </p:val>
                                            </p:tav>
                                            <p:tav tm="100000">
                                              <p:val>
                                                <p:strVal val="#ppt_w"/>
                                              </p:val>
                                            </p:tav>
                                          </p:tavLst>
                                        </p:anim>
                                        <p:anim calcmode="lin" valueType="num">
                                          <p:cBhvr>
                                            <p:cTn id="75" dur="500" fill="hold"/>
                                            <p:tgtEl>
                                              <p:spTgt spid="52"/>
                                            </p:tgtEl>
                                            <p:attrNameLst>
                                              <p:attrName>ppt_h</p:attrName>
                                            </p:attrNameLst>
                                          </p:cBhvr>
                                          <p:tavLst>
                                            <p:tav tm="0">
                                              <p:val>
                                                <p:fltVal val="0"/>
                                              </p:val>
                                            </p:tav>
                                            <p:tav tm="100000">
                                              <p:val>
                                                <p:strVal val="#ppt_h"/>
                                              </p:val>
                                            </p:tav>
                                          </p:tavLst>
                                        </p:anim>
                                        <p:anim calcmode="lin" valueType="num">
                                          <p:cBhvr>
                                            <p:cTn id="76" dur="500" fill="hold"/>
                                            <p:tgtEl>
                                              <p:spTgt spid="52"/>
                                            </p:tgtEl>
                                            <p:attrNameLst>
                                              <p:attrName>style.rotation</p:attrName>
                                            </p:attrNameLst>
                                          </p:cBhvr>
                                          <p:tavLst>
                                            <p:tav tm="0">
                                              <p:val>
                                                <p:fltVal val="90"/>
                                              </p:val>
                                            </p:tav>
                                            <p:tav tm="100000">
                                              <p:val>
                                                <p:fltVal val="0"/>
                                              </p:val>
                                            </p:tav>
                                          </p:tavLst>
                                        </p:anim>
                                        <p:animEffect transition="in" filter="fade">
                                          <p:cBhvr>
                                            <p:cTn id="77" dur="500"/>
                                            <p:tgtEl>
                                              <p:spTgt spid="52"/>
                                            </p:tgtEl>
                                          </p:cBhvr>
                                        </p:animEffect>
                                      </p:childTnLst>
                                    </p:cTn>
                                  </p:par>
                                </p:childTnLst>
                              </p:cTn>
                            </p:par>
                            <p:par>
                              <p:cTn id="78" fill="hold">
                                <p:stCondLst>
                                  <p:cond delay="54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500"/>
                                            <p:tgtEl>
                                              <p:spTgt spid="50"/>
                                            </p:tgtEl>
                                          </p:cBhvr>
                                        </p:animEffect>
                                      </p:childTnLst>
                                    </p:cTn>
                                  </p:par>
                                  <p:par>
                                    <p:cTn id="82" presetID="22" presetClass="entr" presetSubtype="2" fill="hold" grpId="0" nodeType="with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wipe(right)">
                                          <p:cBhvr>
                                            <p:cTn id="84" dur="750"/>
                                            <p:tgtEl>
                                              <p:spTgt spid="51"/>
                                            </p:tgtEl>
                                          </p:cBhvr>
                                        </p:animEffect>
                                      </p:childTnLst>
                                    </p:cTn>
                                  </p:par>
                                </p:childTnLst>
                              </p:cTn>
                            </p:par>
                            <p:par>
                              <p:cTn id="85" fill="hold">
                                <p:stCondLst>
                                  <p:cond delay="6150"/>
                                </p:stCondLst>
                                <p:childTnLst>
                                  <p:par>
                                    <p:cTn id="86" presetID="31" presetClass="entr" presetSubtype="0" fill="hold" nodeType="afterEffect">
                                      <p:stCondLst>
                                        <p:cond delay="0"/>
                                      </p:stCondLst>
                                      <p:childTnLst>
                                        <p:set>
                                          <p:cBhvr>
                                            <p:cTn id="87" dur="1" fill="hold">
                                              <p:stCondLst>
                                                <p:cond delay="0"/>
                                              </p:stCondLst>
                                            </p:cTn>
                                            <p:tgtEl>
                                              <p:spTgt spid="58"/>
                                            </p:tgtEl>
                                            <p:attrNameLst>
                                              <p:attrName>style.visibility</p:attrName>
                                            </p:attrNameLst>
                                          </p:cBhvr>
                                          <p:to>
                                            <p:strVal val="visible"/>
                                          </p:to>
                                        </p:set>
                                        <p:anim calcmode="lin" valueType="num">
                                          <p:cBhvr>
                                            <p:cTn id="88" dur="500" fill="hold"/>
                                            <p:tgtEl>
                                              <p:spTgt spid="58"/>
                                            </p:tgtEl>
                                            <p:attrNameLst>
                                              <p:attrName>ppt_w</p:attrName>
                                            </p:attrNameLst>
                                          </p:cBhvr>
                                          <p:tavLst>
                                            <p:tav tm="0">
                                              <p:val>
                                                <p:fltVal val="0"/>
                                              </p:val>
                                            </p:tav>
                                            <p:tav tm="100000">
                                              <p:val>
                                                <p:strVal val="#ppt_w"/>
                                              </p:val>
                                            </p:tav>
                                          </p:tavLst>
                                        </p:anim>
                                        <p:anim calcmode="lin" valueType="num">
                                          <p:cBhvr>
                                            <p:cTn id="89" dur="500" fill="hold"/>
                                            <p:tgtEl>
                                              <p:spTgt spid="58"/>
                                            </p:tgtEl>
                                            <p:attrNameLst>
                                              <p:attrName>ppt_h</p:attrName>
                                            </p:attrNameLst>
                                          </p:cBhvr>
                                          <p:tavLst>
                                            <p:tav tm="0">
                                              <p:val>
                                                <p:fltVal val="0"/>
                                              </p:val>
                                            </p:tav>
                                            <p:tav tm="100000">
                                              <p:val>
                                                <p:strVal val="#ppt_h"/>
                                              </p:val>
                                            </p:tav>
                                          </p:tavLst>
                                        </p:anim>
                                        <p:anim calcmode="lin" valueType="num">
                                          <p:cBhvr>
                                            <p:cTn id="90" dur="500" fill="hold"/>
                                            <p:tgtEl>
                                              <p:spTgt spid="58"/>
                                            </p:tgtEl>
                                            <p:attrNameLst>
                                              <p:attrName>style.rotation</p:attrName>
                                            </p:attrNameLst>
                                          </p:cBhvr>
                                          <p:tavLst>
                                            <p:tav tm="0">
                                              <p:val>
                                                <p:fltVal val="90"/>
                                              </p:val>
                                            </p:tav>
                                            <p:tav tm="100000">
                                              <p:val>
                                                <p:fltVal val="0"/>
                                              </p:val>
                                            </p:tav>
                                          </p:tavLst>
                                        </p:anim>
                                        <p:animEffect transition="in" filter="fade">
                                          <p:cBhvr>
                                            <p:cTn id="91" dur="500"/>
                                            <p:tgtEl>
                                              <p:spTgt spid="58"/>
                                            </p:tgtEl>
                                          </p:cBhvr>
                                        </p:animEffect>
                                      </p:childTnLst>
                                    </p:cTn>
                                  </p:par>
                                </p:childTnLst>
                              </p:cTn>
                            </p:par>
                            <p:par>
                              <p:cTn id="92" fill="hold">
                                <p:stCondLst>
                                  <p:cond delay="6650"/>
                                </p:stCondLst>
                                <p:childTnLst>
                                  <p:par>
                                    <p:cTn id="93" presetID="22" presetClass="entr" presetSubtype="8" fill="hold" grpId="0" nodeType="after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wipe(left)">
                                          <p:cBhvr>
                                            <p:cTn id="95" dur="500"/>
                                            <p:tgtEl>
                                              <p:spTgt spid="55"/>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57"/>
                                            </p:tgtEl>
                                            <p:attrNameLst>
                                              <p:attrName>style.visibility</p:attrName>
                                            </p:attrNameLst>
                                          </p:cBhvr>
                                          <p:to>
                                            <p:strVal val="visible"/>
                                          </p:to>
                                        </p:set>
                                        <p:animEffect transition="in" filter="wipe(right)">
                                          <p:cBhvr>
                                            <p:cTn id="98" dur="750"/>
                                            <p:tgtEl>
                                              <p:spTgt spid="57"/>
                                            </p:tgtEl>
                                          </p:cBhvr>
                                        </p:animEffect>
                                      </p:childTnLst>
                                    </p:cTn>
                                  </p:par>
                                </p:childTnLst>
                              </p:cTn>
                            </p:par>
                            <p:par>
                              <p:cTn id="99" fill="hold">
                                <p:stCondLst>
                                  <p:cond delay="7400"/>
                                </p:stCondLst>
                                <p:childTnLst>
                                  <p:par>
                                    <p:cTn id="100" presetID="31" presetClass="entr" presetSubtype="0" fill="hold" nodeType="afterEffect">
                                      <p:stCondLst>
                                        <p:cond delay="0"/>
                                      </p:stCondLst>
                                      <p:childTnLst>
                                        <p:set>
                                          <p:cBhvr>
                                            <p:cTn id="101" dur="1" fill="hold">
                                              <p:stCondLst>
                                                <p:cond delay="0"/>
                                              </p:stCondLst>
                                            </p:cTn>
                                            <p:tgtEl>
                                              <p:spTgt spid="72"/>
                                            </p:tgtEl>
                                            <p:attrNameLst>
                                              <p:attrName>style.visibility</p:attrName>
                                            </p:attrNameLst>
                                          </p:cBhvr>
                                          <p:to>
                                            <p:strVal val="visible"/>
                                          </p:to>
                                        </p:set>
                                        <p:anim calcmode="lin" valueType="num">
                                          <p:cBhvr>
                                            <p:cTn id="102" dur="500" fill="hold"/>
                                            <p:tgtEl>
                                              <p:spTgt spid="72"/>
                                            </p:tgtEl>
                                            <p:attrNameLst>
                                              <p:attrName>ppt_w</p:attrName>
                                            </p:attrNameLst>
                                          </p:cBhvr>
                                          <p:tavLst>
                                            <p:tav tm="0">
                                              <p:val>
                                                <p:fltVal val="0"/>
                                              </p:val>
                                            </p:tav>
                                            <p:tav tm="100000">
                                              <p:val>
                                                <p:strVal val="#ppt_w"/>
                                              </p:val>
                                            </p:tav>
                                          </p:tavLst>
                                        </p:anim>
                                        <p:anim calcmode="lin" valueType="num">
                                          <p:cBhvr>
                                            <p:cTn id="103" dur="500" fill="hold"/>
                                            <p:tgtEl>
                                              <p:spTgt spid="72"/>
                                            </p:tgtEl>
                                            <p:attrNameLst>
                                              <p:attrName>ppt_h</p:attrName>
                                            </p:attrNameLst>
                                          </p:cBhvr>
                                          <p:tavLst>
                                            <p:tav tm="0">
                                              <p:val>
                                                <p:fltVal val="0"/>
                                              </p:val>
                                            </p:tav>
                                            <p:tav tm="100000">
                                              <p:val>
                                                <p:strVal val="#ppt_h"/>
                                              </p:val>
                                            </p:tav>
                                          </p:tavLst>
                                        </p:anim>
                                        <p:anim calcmode="lin" valueType="num">
                                          <p:cBhvr>
                                            <p:cTn id="104" dur="500" fill="hold"/>
                                            <p:tgtEl>
                                              <p:spTgt spid="72"/>
                                            </p:tgtEl>
                                            <p:attrNameLst>
                                              <p:attrName>style.rotation</p:attrName>
                                            </p:attrNameLst>
                                          </p:cBhvr>
                                          <p:tavLst>
                                            <p:tav tm="0">
                                              <p:val>
                                                <p:fltVal val="90"/>
                                              </p:val>
                                            </p:tav>
                                            <p:tav tm="100000">
                                              <p:val>
                                                <p:fltVal val="0"/>
                                              </p:val>
                                            </p:tav>
                                          </p:tavLst>
                                        </p:anim>
                                        <p:animEffect transition="in" filter="fade">
                                          <p:cBhvr>
                                            <p:cTn id="105" dur="500"/>
                                            <p:tgtEl>
                                              <p:spTgt spid="72"/>
                                            </p:tgtEl>
                                          </p:cBhvr>
                                        </p:animEffect>
                                      </p:childTnLst>
                                    </p:cTn>
                                  </p:par>
                                </p:childTnLst>
                              </p:cTn>
                            </p:par>
                            <p:par>
                              <p:cTn id="106" fill="hold">
                                <p:stCondLst>
                                  <p:cond delay="7900"/>
                                </p:stCondLst>
                                <p:childTnLst>
                                  <p:par>
                                    <p:cTn id="107" presetID="22" presetClass="entr" presetSubtype="8"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Effect transition="in" filter="wipe(left)">
                                          <p:cBhvr>
                                            <p:cTn id="109" dur="500"/>
                                            <p:tgtEl>
                                              <p:spTgt spid="70"/>
                                            </p:tgtEl>
                                          </p:cBhvr>
                                        </p:animEffect>
                                      </p:childTnLst>
                                    </p:cTn>
                                  </p:par>
                                  <p:par>
                                    <p:cTn id="110" presetID="22" presetClass="entr" presetSubtype="2" fill="hold" grpId="0" nodeType="withEffect">
                                      <p:stCondLst>
                                        <p:cond delay="0"/>
                                      </p:stCondLst>
                                      <p:childTnLst>
                                        <p:set>
                                          <p:cBhvr>
                                            <p:cTn id="111" dur="1" fill="hold">
                                              <p:stCondLst>
                                                <p:cond delay="0"/>
                                              </p:stCondLst>
                                            </p:cTn>
                                            <p:tgtEl>
                                              <p:spTgt spid="71"/>
                                            </p:tgtEl>
                                            <p:attrNameLst>
                                              <p:attrName>style.visibility</p:attrName>
                                            </p:attrNameLst>
                                          </p:cBhvr>
                                          <p:to>
                                            <p:strVal val="visible"/>
                                          </p:to>
                                        </p:set>
                                        <p:animEffect transition="in" filter="wipe(right)">
                                          <p:cBhvr>
                                            <p:cTn id="112" dur="750"/>
                                            <p:tgtEl>
                                              <p:spTgt spid="71"/>
                                            </p:tgtEl>
                                          </p:cBhvr>
                                        </p:animEffect>
                                      </p:childTnLst>
                                    </p:cTn>
                                  </p:par>
                                </p:childTnLst>
                              </p:cTn>
                            </p:par>
                            <p:par>
                              <p:cTn id="113" fill="hold">
                                <p:stCondLst>
                                  <p:cond delay="8650"/>
                                </p:stCondLst>
                                <p:childTnLst>
                                  <p:par>
                                    <p:cTn id="114" presetID="31" presetClass="entr" presetSubtype="0" fill="hold" nodeType="afterEffect">
                                      <p:stCondLst>
                                        <p:cond delay="0"/>
                                      </p:stCondLst>
                                      <p:childTnLst>
                                        <p:set>
                                          <p:cBhvr>
                                            <p:cTn id="115" dur="1" fill="hold">
                                              <p:stCondLst>
                                                <p:cond delay="0"/>
                                              </p:stCondLst>
                                            </p:cTn>
                                            <p:tgtEl>
                                              <p:spTgt spid="86"/>
                                            </p:tgtEl>
                                            <p:attrNameLst>
                                              <p:attrName>style.visibility</p:attrName>
                                            </p:attrNameLst>
                                          </p:cBhvr>
                                          <p:to>
                                            <p:strVal val="visible"/>
                                          </p:to>
                                        </p:set>
                                        <p:anim calcmode="lin" valueType="num">
                                          <p:cBhvr>
                                            <p:cTn id="116" dur="500" fill="hold"/>
                                            <p:tgtEl>
                                              <p:spTgt spid="86"/>
                                            </p:tgtEl>
                                            <p:attrNameLst>
                                              <p:attrName>ppt_w</p:attrName>
                                            </p:attrNameLst>
                                          </p:cBhvr>
                                          <p:tavLst>
                                            <p:tav tm="0">
                                              <p:val>
                                                <p:fltVal val="0"/>
                                              </p:val>
                                            </p:tav>
                                            <p:tav tm="100000">
                                              <p:val>
                                                <p:strVal val="#ppt_w"/>
                                              </p:val>
                                            </p:tav>
                                          </p:tavLst>
                                        </p:anim>
                                        <p:anim calcmode="lin" valueType="num">
                                          <p:cBhvr>
                                            <p:cTn id="117" dur="500" fill="hold"/>
                                            <p:tgtEl>
                                              <p:spTgt spid="86"/>
                                            </p:tgtEl>
                                            <p:attrNameLst>
                                              <p:attrName>ppt_h</p:attrName>
                                            </p:attrNameLst>
                                          </p:cBhvr>
                                          <p:tavLst>
                                            <p:tav tm="0">
                                              <p:val>
                                                <p:fltVal val="0"/>
                                              </p:val>
                                            </p:tav>
                                            <p:tav tm="100000">
                                              <p:val>
                                                <p:strVal val="#ppt_h"/>
                                              </p:val>
                                            </p:tav>
                                          </p:tavLst>
                                        </p:anim>
                                        <p:anim calcmode="lin" valueType="num">
                                          <p:cBhvr>
                                            <p:cTn id="118" dur="500" fill="hold"/>
                                            <p:tgtEl>
                                              <p:spTgt spid="86"/>
                                            </p:tgtEl>
                                            <p:attrNameLst>
                                              <p:attrName>style.rotation</p:attrName>
                                            </p:attrNameLst>
                                          </p:cBhvr>
                                          <p:tavLst>
                                            <p:tav tm="0">
                                              <p:val>
                                                <p:fltVal val="90"/>
                                              </p:val>
                                            </p:tav>
                                            <p:tav tm="100000">
                                              <p:val>
                                                <p:fltVal val="0"/>
                                              </p:val>
                                            </p:tav>
                                          </p:tavLst>
                                        </p:anim>
                                        <p:animEffect transition="in" filter="fade">
                                          <p:cBhvr>
                                            <p:cTn id="119" dur="500"/>
                                            <p:tgtEl>
                                              <p:spTgt spid="86"/>
                                            </p:tgtEl>
                                          </p:cBhvr>
                                        </p:animEffect>
                                      </p:childTnLst>
                                    </p:cTn>
                                  </p:par>
                                </p:childTnLst>
                              </p:cTn>
                            </p:par>
                            <p:par>
                              <p:cTn id="120" fill="hold">
                                <p:stCondLst>
                                  <p:cond delay="9150"/>
                                </p:stCondLst>
                                <p:childTnLst>
                                  <p:par>
                                    <p:cTn id="121" presetID="22" presetClass="entr" presetSubtype="8" fill="hold" grpId="0" nodeType="afterEffect">
                                      <p:stCondLst>
                                        <p:cond delay="0"/>
                                      </p:stCondLst>
                                      <p:childTnLst>
                                        <p:set>
                                          <p:cBhvr>
                                            <p:cTn id="122" dur="1" fill="hold">
                                              <p:stCondLst>
                                                <p:cond delay="0"/>
                                              </p:stCondLst>
                                            </p:cTn>
                                            <p:tgtEl>
                                              <p:spTgt spid="84"/>
                                            </p:tgtEl>
                                            <p:attrNameLst>
                                              <p:attrName>style.visibility</p:attrName>
                                            </p:attrNameLst>
                                          </p:cBhvr>
                                          <p:to>
                                            <p:strVal val="visible"/>
                                          </p:to>
                                        </p:set>
                                        <p:animEffect transition="in" filter="wipe(left)">
                                          <p:cBhvr>
                                            <p:cTn id="123" dur="500"/>
                                            <p:tgtEl>
                                              <p:spTgt spid="84"/>
                                            </p:tgtEl>
                                          </p:cBhvr>
                                        </p:animEffect>
                                      </p:childTnLst>
                                    </p:cTn>
                                  </p:par>
                                  <p:par>
                                    <p:cTn id="124" presetID="22" presetClass="entr" presetSubtype="2" fill="hold" grpId="0" nodeType="withEffect">
                                      <p:stCondLst>
                                        <p:cond delay="0"/>
                                      </p:stCondLst>
                                      <p:childTnLst>
                                        <p:set>
                                          <p:cBhvr>
                                            <p:cTn id="125" dur="1" fill="hold">
                                              <p:stCondLst>
                                                <p:cond delay="0"/>
                                              </p:stCondLst>
                                            </p:cTn>
                                            <p:tgtEl>
                                              <p:spTgt spid="85"/>
                                            </p:tgtEl>
                                            <p:attrNameLst>
                                              <p:attrName>style.visibility</p:attrName>
                                            </p:attrNameLst>
                                          </p:cBhvr>
                                          <p:to>
                                            <p:strVal val="visible"/>
                                          </p:to>
                                        </p:set>
                                        <p:animEffect transition="in" filter="wipe(right)">
                                          <p:cBhvr>
                                            <p:cTn id="126" dur="75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5" grpId="0"/>
          <p:bldP spid="46" grpId="0"/>
          <p:bldP spid="47" grpId="0"/>
          <p:bldP spid="48" grpId="0"/>
          <p:bldP spid="49" grpId="0" animBg="1"/>
          <p:bldP spid="50" grpId="0"/>
          <p:bldP spid="51" grpId="0"/>
          <p:bldP spid="55" grpId="0"/>
          <p:bldP spid="57" grpId="0"/>
          <p:bldP spid="70" grpId="0"/>
          <p:bldP spid="71" grpId="0"/>
          <p:bldP spid="84" grpId="0"/>
          <p:bldP spid="85"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42"/>
          <p:cNvSpPr>
            <a:spLocks noEditPoints="1"/>
          </p:cNvSpPr>
          <p:nvPr/>
        </p:nvSpPr>
        <p:spPr bwMode="auto">
          <a:xfrm>
            <a:off x="755576" y="627534"/>
            <a:ext cx="7830402" cy="4233006"/>
          </a:xfrm>
          <a:custGeom>
            <a:avLst/>
            <a:gdLst>
              <a:gd name="T0" fmla="*/ 1827500 w 3458"/>
              <a:gd name="T1" fmla="*/ 3284911 h 1870"/>
              <a:gd name="T2" fmla="*/ 1972782 w 3458"/>
              <a:gd name="T3" fmla="*/ 3139679 h 1870"/>
              <a:gd name="T4" fmla="*/ 3565154 w 3458"/>
              <a:gd name="T5" fmla="*/ 2994447 h 1870"/>
              <a:gd name="T6" fmla="*/ 5597196 w 3458"/>
              <a:gd name="T7" fmla="*/ 2849216 h 1870"/>
              <a:gd name="T8" fmla="*/ 3419872 w 3458"/>
              <a:gd name="T9" fmla="*/ 2849216 h 1870"/>
              <a:gd name="T10" fmla="*/ 5451914 w 3458"/>
              <a:gd name="T11" fmla="*/ 2700162 h 1870"/>
              <a:gd name="T12" fmla="*/ 2263347 w 3458"/>
              <a:gd name="T13" fmla="*/ 2700162 h 1870"/>
              <a:gd name="T14" fmla="*/ 3710436 w 3458"/>
              <a:gd name="T15" fmla="*/ 2556841 h 1870"/>
              <a:gd name="T16" fmla="*/ 1827500 w 3458"/>
              <a:gd name="T17" fmla="*/ 2556841 h 1870"/>
              <a:gd name="T18" fmla="*/ 3853807 w 3458"/>
              <a:gd name="T19" fmla="*/ 2411610 h 1870"/>
              <a:gd name="T20" fmla="*/ 1972782 w 3458"/>
              <a:gd name="T21" fmla="*/ 2411610 h 1870"/>
              <a:gd name="T22" fmla="*/ 3853807 w 3458"/>
              <a:gd name="T23" fmla="*/ 2266378 h 1870"/>
              <a:gd name="T24" fmla="*/ 2118065 w 3458"/>
              <a:gd name="T25" fmla="*/ 2266378 h 1870"/>
              <a:gd name="T26" fmla="*/ 3853807 w 3458"/>
              <a:gd name="T27" fmla="*/ 2121146 h 1870"/>
              <a:gd name="T28" fmla="*/ 2840654 w 3458"/>
              <a:gd name="T29" fmla="*/ 2121146 h 1870"/>
              <a:gd name="T30" fmla="*/ 4723590 w 3458"/>
              <a:gd name="T31" fmla="*/ 1977826 h 1870"/>
              <a:gd name="T32" fmla="*/ 3565154 w 3458"/>
              <a:gd name="T33" fmla="*/ 1977826 h 1870"/>
              <a:gd name="T34" fmla="*/ 1393564 w 3458"/>
              <a:gd name="T35" fmla="*/ 1977826 h 1870"/>
              <a:gd name="T36" fmla="*/ 4578308 w 3458"/>
              <a:gd name="T37" fmla="*/ 1832594 h 1870"/>
              <a:gd name="T38" fmla="*/ 3419872 w 3458"/>
              <a:gd name="T39" fmla="*/ 1832594 h 1870"/>
              <a:gd name="T40" fmla="*/ 1104911 w 3458"/>
              <a:gd name="T41" fmla="*/ 1832594 h 1870"/>
              <a:gd name="T42" fmla="*/ 4578308 w 3458"/>
              <a:gd name="T43" fmla="*/ 1687362 h 1870"/>
              <a:gd name="T44" fmla="*/ 3419872 w 3458"/>
              <a:gd name="T45" fmla="*/ 1687362 h 1870"/>
              <a:gd name="T46" fmla="*/ 1104911 w 3458"/>
              <a:gd name="T47" fmla="*/ 1687362 h 1870"/>
              <a:gd name="T48" fmla="*/ 4868873 w 3458"/>
              <a:gd name="T49" fmla="*/ 1542131 h 1870"/>
              <a:gd name="T50" fmla="*/ 3853807 w 3458"/>
              <a:gd name="T51" fmla="*/ 1542131 h 1870"/>
              <a:gd name="T52" fmla="*/ 1393564 w 3458"/>
              <a:gd name="T53" fmla="*/ 1542131 h 1870"/>
              <a:gd name="T54" fmla="*/ 5306631 w 3458"/>
              <a:gd name="T55" fmla="*/ 1398810 h 1870"/>
              <a:gd name="T56" fmla="*/ 4289655 w 3458"/>
              <a:gd name="T57" fmla="*/ 1398810 h 1870"/>
              <a:gd name="T58" fmla="*/ 1684129 w 3458"/>
              <a:gd name="T59" fmla="*/ 1398810 h 1870"/>
              <a:gd name="T60" fmla="*/ 5597196 w 3458"/>
              <a:gd name="T61" fmla="*/ 1253578 h 1870"/>
              <a:gd name="T62" fmla="*/ 4578308 w 3458"/>
              <a:gd name="T63" fmla="*/ 1253578 h 1870"/>
              <a:gd name="T64" fmla="*/ 3565154 w 3458"/>
              <a:gd name="T65" fmla="*/ 1253578 h 1870"/>
              <a:gd name="T66" fmla="*/ 1684129 w 3458"/>
              <a:gd name="T67" fmla="*/ 1253578 h 1870"/>
              <a:gd name="T68" fmla="*/ 6031132 w 3458"/>
              <a:gd name="T69" fmla="*/ 1104525 h 1870"/>
              <a:gd name="T70" fmla="*/ 4868873 w 3458"/>
              <a:gd name="T71" fmla="*/ 1104525 h 1870"/>
              <a:gd name="T72" fmla="*/ 3853807 w 3458"/>
              <a:gd name="T73" fmla="*/ 1104525 h 1870"/>
              <a:gd name="T74" fmla="*/ 1827500 w 3458"/>
              <a:gd name="T75" fmla="*/ 1104525 h 1870"/>
              <a:gd name="T76" fmla="*/ 814346 w 3458"/>
              <a:gd name="T77" fmla="*/ 1104525 h 1870"/>
              <a:gd name="T78" fmla="*/ 5740567 w 3458"/>
              <a:gd name="T79" fmla="*/ 959293 h 1870"/>
              <a:gd name="T80" fmla="*/ 4723590 w 3458"/>
              <a:gd name="T81" fmla="*/ 959293 h 1870"/>
              <a:gd name="T82" fmla="*/ 3710436 w 3458"/>
              <a:gd name="T83" fmla="*/ 959293 h 1870"/>
              <a:gd name="T84" fmla="*/ 1393564 w 3458"/>
              <a:gd name="T85" fmla="*/ 959293 h 1870"/>
              <a:gd name="T86" fmla="*/ 235128 w 3458"/>
              <a:gd name="T87" fmla="*/ 959293 h 1870"/>
              <a:gd name="T88" fmla="*/ 5740567 w 3458"/>
              <a:gd name="T89" fmla="*/ 814062 h 1870"/>
              <a:gd name="T90" fmla="*/ 4723590 w 3458"/>
              <a:gd name="T91" fmla="*/ 814062 h 1870"/>
              <a:gd name="T92" fmla="*/ 3710436 w 3458"/>
              <a:gd name="T93" fmla="*/ 814062 h 1870"/>
              <a:gd name="T94" fmla="*/ 1827500 w 3458"/>
              <a:gd name="T95" fmla="*/ 814062 h 1870"/>
              <a:gd name="T96" fmla="*/ 814346 w 3458"/>
              <a:gd name="T97" fmla="*/ 814062 h 1870"/>
              <a:gd name="T98" fmla="*/ 6319785 w 3458"/>
              <a:gd name="T99" fmla="*/ 670741 h 1870"/>
              <a:gd name="T100" fmla="*/ 5306631 w 3458"/>
              <a:gd name="T101" fmla="*/ 670741 h 1870"/>
              <a:gd name="T102" fmla="*/ 4289655 w 3458"/>
              <a:gd name="T103" fmla="*/ 670741 h 1870"/>
              <a:gd name="T104" fmla="*/ 2263347 w 3458"/>
              <a:gd name="T105" fmla="*/ 670741 h 1870"/>
              <a:gd name="T106" fmla="*/ 959629 w 3458"/>
              <a:gd name="T107" fmla="*/ 670741 h 1870"/>
              <a:gd name="T108" fmla="*/ 5885850 w 3458"/>
              <a:gd name="T109" fmla="*/ 525509 h 1870"/>
              <a:gd name="T110" fmla="*/ 4723590 w 3458"/>
              <a:gd name="T111" fmla="*/ 525509 h 1870"/>
              <a:gd name="T112" fmla="*/ 2263347 w 3458"/>
              <a:gd name="T113" fmla="*/ 525509 h 1870"/>
              <a:gd name="T114" fmla="*/ 814346 w 3458"/>
              <a:gd name="T115" fmla="*/ 525509 h 1870"/>
              <a:gd name="T116" fmla="*/ 3565154 w 3458"/>
              <a:gd name="T117" fmla="*/ 380278 h 1870"/>
              <a:gd name="T118" fmla="*/ 1538847 w 3458"/>
              <a:gd name="T119" fmla="*/ 380278 h 1870"/>
              <a:gd name="T120" fmla="*/ 3419872 w 3458"/>
              <a:gd name="T121" fmla="*/ 235046 h 1870"/>
              <a:gd name="T122" fmla="*/ 1684129 w 3458"/>
              <a:gd name="T123" fmla="*/ 235046 h 1870"/>
              <a:gd name="T124" fmla="*/ 2552000 w 3458"/>
              <a:gd name="T125" fmla="*/ 91725 h 18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58" h="1870">
                <a:moveTo>
                  <a:pt x="956" y="1870"/>
                </a:moveTo>
                <a:lnTo>
                  <a:pt x="909" y="1870"/>
                </a:lnTo>
                <a:lnTo>
                  <a:pt x="909" y="1823"/>
                </a:lnTo>
                <a:lnTo>
                  <a:pt x="956" y="1823"/>
                </a:lnTo>
                <a:lnTo>
                  <a:pt x="956" y="1870"/>
                </a:lnTo>
                <a:close/>
                <a:moveTo>
                  <a:pt x="3230" y="1794"/>
                </a:moveTo>
                <a:lnTo>
                  <a:pt x="3181" y="1794"/>
                </a:lnTo>
                <a:lnTo>
                  <a:pt x="3181" y="1747"/>
                </a:lnTo>
                <a:lnTo>
                  <a:pt x="3230" y="1747"/>
                </a:lnTo>
                <a:lnTo>
                  <a:pt x="3230" y="1794"/>
                </a:lnTo>
                <a:close/>
                <a:moveTo>
                  <a:pt x="956" y="1794"/>
                </a:moveTo>
                <a:lnTo>
                  <a:pt x="909" y="1794"/>
                </a:lnTo>
                <a:lnTo>
                  <a:pt x="909" y="1747"/>
                </a:lnTo>
                <a:lnTo>
                  <a:pt x="956" y="1747"/>
                </a:lnTo>
                <a:lnTo>
                  <a:pt x="956" y="1794"/>
                </a:lnTo>
                <a:close/>
                <a:moveTo>
                  <a:pt x="3306" y="1719"/>
                </a:moveTo>
                <a:lnTo>
                  <a:pt x="3257" y="1719"/>
                </a:lnTo>
                <a:lnTo>
                  <a:pt x="3257" y="1671"/>
                </a:lnTo>
                <a:lnTo>
                  <a:pt x="3306" y="1671"/>
                </a:lnTo>
                <a:lnTo>
                  <a:pt x="3306" y="1719"/>
                </a:lnTo>
                <a:close/>
                <a:moveTo>
                  <a:pt x="3003" y="1719"/>
                </a:moveTo>
                <a:lnTo>
                  <a:pt x="2954" y="1719"/>
                </a:lnTo>
                <a:lnTo>
                  <a:pt x="2954" y="1671"/>
                </a:lnTo>
                <a:lnTo>
                  <a:pt x="3003" y="1671"/>
                </a:lnTo>
                <a:lnTo>
                  <a:pt x="3003" y="1719"/>
                </a:lnTo>
                <a:close/>
                <a:moveTo>
                  <a:pt x="1032" y="1719"/>
                </a:moveTo>
                <a:lnTo>
                  <a:pt x="985" y="1719"/>
                </a:lnTo>
                <a:lnTo>
                  <a:pt x="985" y="1671"/>
                </a:lnTo>
                <a:lnTo>
                  <a:pt x="1032" y="1671"/>
                </a:lnTo>
                <a:lnTo>
                  <a:pt x="1032" y="1719"/>
                </a:lnTo>
                <a:close/>
                <a:moveTo>
                  <a:pt x="956" y="1719"/>
                </a:moveTo>
                <a:lnTo>
                  <a:pt x="909" y="1719"/>
                </a:lnTo>
                <a:lnTo>
                  <a:pt x="909" y="1671"/>
                </a:lnTo>
                <a:lnTo>
                  <a:pt x="956" y="1671"/>
                </a:lnTo>
                <a:lnTo>
                  <a:pt x="956" y="1719"/>
                </a:lnTo>
                <a:close/>
                <a:moveTo>
                  <a:pt x="3382" y="1643"/>
                </a:moveTo>
                <a:lnTo>
                  <a:pt x="3332" y="1643"/>
                </a:lnTo>
                <a:lnTo>
                  <a:pt x="3332" y="1596"/>
                </a:lnTo>
                <a:lnTo>
                  <a:pt x="3382" y="1596"/>
                </a:lnTo>
                <a:lnTo>
                  <a:pt x="3382" y="1643"/>
                </a:lnTo>
                <a:close/>
                <a:moveTo>
                  <a:pt x="3306" y="1643"/>
                </a:moveTo>
                <a:lnTo>
                  <a:pt x="3257" y="1643"/>
                </a:lnTo>
                <a:lnTo>
                  <a:pt x="3257" y="1596"/>
                </a:lnTo>
                <a:lnTo>
                  <a:pt x="3306" y="1596"/>
                </a:lnTo>
                <a:lnTo>
                  <a:pt x="3306" y="1643"/>
                </a:lnTo>
                <a:close/>
                <a:moveTo>
                  <a:pt x="3079" y="1643"/>
                </a:moveTo>
                <a:lnTo>
                  <a:pt x="3029" y="1643"/>
                </a:lnTo>
                <a:lnTo>
                  <a:pt x="3029" y="1596"/>
                </a:lnTo>
                <a:lnTo>
                  <a:pt x="3079" y="1596"/>
                </a:lnTo>
                <a:lnTo>
                  <a:pt x="3079" y="1643"/>
                </a:lnTo>
                <a:close/>
                <a:moveTo>
                  <a:pt x="3003" y="1643"/>
                </a:moveTo>
                <a:lnTo>
                  <a:pt x="2954" y="1643"/>
                </a:lnTo>
                <a:lnTo>
                  <a:pt x="2954" y="1596"/>
                </a:lnTo>
                <a:lnTo>
                  <a:pt x="3003" y="1596"/>
                </a:lnTo>
                <a:lnTo>
                  <a:pt x="3003" y="1643"/>
                </a:lnTo>
                <a:close/>
                <a:moveTo>
                  <a:pt x="2928" y="1643"/>
                </a:moveTo>
                <a:lnTo>
                  <a:pt x="2878" y="1643"/>
                </a:lnTo>
                <a:lnTo>
                  <a:pt x="2878" y="1596"/>
                </a:lnTo>
                <a:lnTo>
                  <a:pt x="2928" y="1596"/>
                </a:lnTo>
                <a:lnTo>
                  <a:pt x="2928" y="1643"/>
                </a:lnTo>
                <a:close/>
                <a:moveTo>
                  <a:pt x="2776" y="1643"/>
                </a:moveTo>
                <a:lnTo>
                  <a:pt x="2726" y="1643"/>
                </a:lnTo>
                <a:lnTo>
                  <a:pt x="2726" y="1596"/>
                </a:lnTo>
                <a:lnTo>
                  <a:pt x="2776" y="1596"/>
                </a:lnTo>
                <a:lnTo>
                  <a:pt x="2776" y="1643"/>
                </a:lnTo>
                <a:close/>
                <a:moveTo>
                  <a:pt x="1032" y="1643"/>
                </a:moveTo>
                <a:lnTo>
                  <a:pt x="985" y="1643"/>
                </a:lnTo>
                <a:lnTo>
                  <a:pt x="985" y="1596"/>
                </a:lnTo>
                <a:lnTo>
                  <a:pt x="1032" y="1596"/>
                </a:lnTo>
                <a:lnTo>
                  <a:pt x="1032" y="1643"/>
                </a:lnTo>
                <a:close/>
                <a:moveTo>
                  <a:pt x="956" y="1643"/>
                </a:moveTo>
                <a:lnTo>
                  <a:pt x="909" y="1643"/>
                </a:lnTo>
                <a:lnTo>
                  <a:pt x="909" y="1596"/>
                </a:lnTo>
                <a:lnTo>
                  <a:pt x="956" y="1596"/>
                </a:lnTo>
                <a:lnTo>
                  <a:pt x="956" y="1643"/>
                </a:lnTo>
                <a:close/>
                <a:moveTo>
                  <a:pt x="3079" y="1567"/>
                </a:moveTo>
                <a:lnTo>
                  <a:pt x="3029" y="1567"/>
                </a:lnTo>
                <a:lnTo>
                  <a:pt x="3029" y="1517"/>
                </a:lnTo>
                <a:lnTo>
                  <a:pt x="3079" y="1517"/>
                </a:lnTo>
                <a:lnTo>
                  <a:pt x="3079" y="1567"/>
                </a:lnTo>
                <a:close/>
                <a:moveTo>
                  <a:pt x="3003" y="1567"/>
                </a:moveTo>
                <a:lnTo>
                  <a:pt x="2954" y="1567"/>
                </a:lnTo>
                <a:lnTo>
                  <a:pt x="2954" y="1517"/>
                </a:lnTo>
                <a:lnTo>
                  <a:pt x="3003" y="1517"/>
                </a:lnTo>
                <a:lnTo>
                  <a:pt x="3003" y="1567"/>
                </a:lnTo>
                <a:close/>
                <a:moveTo>
                  <a:pt x="2928" y="1567"/>
                </a:moveTo>
                <a:lnTo>
                  <a:pt x="2878" y="1567"/>
                </a:lnTo>
                <a:lnTo>
                  <a:pt x="2878" y="1517"/>
                </a:lnTo>
                <a:lnTo>
                  <a:pt x="2928" y="1517"/>
                </a:lnTo>
                <a:lnTo>
                  <a:pt x="2928" y="1567"/>
                </a:lnTo>
                <a:close/>
                <a:moveTo>
                  <a:pt x="2852" y="1567"/>
                </a:moveTo>
                <a:lnTo>
                  <a:pt x="2802" y="1567"/>
                </a:lnTo>
                <a:lnTo>
                  <a:pt x="2802" y="1517"/>
                </a:lnTo>
                <a:lnTo>
                  <a:pt x="2852" y="1517"/>
                </a:lnTo>
                <a:lnTo>
                  <a:pt x="2852" y="1567"/>
                </a:lnTo>
                <a:close/>
                <a:moveTo>
                  <a:pt x="2776" y="1567"/>
                </a:moveTo>
                <a:lnTo>
                  <a:pt x="2726" y="1567"/>
                </a:lnTo>
                <a:lnTo>
                  <a:pt x="2726" y="1517"/>
                </a:lnTo>
                <a:lnTo>
                  <a:pt x="2776" y="1517"/>
                </a:lnTo>
                <a:lnTo>
                  <a:pt x="2776" y="1567"/>
                </a:lnTo>
                <a:close/>
                <a:moveTo>
                  <a:pt x="1865" y="1567"/>
                </a:moveTo>
                <a:lnTo>
                  <a:pt x="1818" y="1567"/>
                </a:lnTo>
                <a:lnTo>
                  <a:pt x="1818" y="1517"/>
                </a:lnTo>
                <a:lnTo>
                  <a:pt x="1865" y="1517"/>
                </a:lnTo>
                <a:lnTo>
                  <a:pt x="1865" y="1567"/>
                </a:lnTo>
                <a:close/>
                <a:moveTo>
                  <a:pt x="1789" y="1567"/>
                </a:moveTo>
                <a:lnTo>
                  <a:pt x="1742" y="1567"/>
                </a:lnTo>
                <a:lnTo>
                  <a:pt x="1742" y="1517"/>
                </a:lnTo>
                <a:lnTo>
                  <a:pt x="1789" y="1517"/>
                </a:lnTo>
                <a:lnTo>
                  <a:pt x="1789" y="1567"/>
                </a:lnTo>
                <a:close/>
                <a:moveTo>
                  <a:pt x="1108" y="1567"/>
                </a:moveTo>
                <a:lnTo>
                  <a:pt x="1060" y="1567"/>
                </a:lnTo>
                <a:lnTo>
                  <a:pt x="1060" y="1517"/>
                </a:lnTo>
                <a:lnTo>
                  <a:pt x="1108" y="1517"/>
                </a:lnTo>
                <a:lnTo>
                  <a:pt x="1108" y="1567"/>
                </a:lnTo>
                <a:close/>
                <a:moveTo>
                  <a:pt x="1032" y="1567"/>
                </a:moveTo>
                <a:lnTo>
                  <a:pt x="985" y="1567"/>
                </a:lnTo>
                <a:lnTo>
                  <a:pt x="985" y="1517"/>
                </a:lnTo>
                <a:lnTo>
                  <a:pt x="1032" y="1517"/>
                </a:lnTo>
                <a:lnTo>
                  <a:pt x="1032" y="1567"/>
                </a:lnTo>
                <a:close/>
                <a:moveTo>
                  <a:pt x="956" y="1567"/>
                </a:moveTo>
                <a:lnTo>
                  <a:pt x="909" y="1567"/>
                </a:lnTo>
                <a:lnTo>
                  <a:pt x="909" y="1517"/>
                </a:lnTo>
                <a:lnTo>
                  <a:pt x="956" y="1517"/>
                </a:lnTo>
                <a:lnTo>
                  <a:pt x="956" y="1567"/>
                </a:lnTo>
                <a:close/>
                <a:moveTo>
                  <a:pt x="3079" y="1491"/>
                </a:moveTo>
                <a:lnTo>
                  <a:pt x="3029" y="1491"/>
                </a:lnTo>
                <a:lnTo>
                  <a:pt x="3029" y="1442"/>
                </a:lnTo>
                <a:lnTo>
                  <a:pt x="3079" y="1442"/>
                </a:lnTo>
                <a:lnTo>
                  <a:pt x="3079" y="1491"/>
                </a:lnTo>
                <a:close/>
                <a:moveTo>
                  <a:pt x="3003" y="1491"/>
                </a:moveTo>
                <a:lnTo>
                  <a:pt x="2954" y="1491"/>
                </a:lnTo>
                <a:lnTo>
                  <a:pt x="2954" y="1442"/>
                </a:lnTo>
                <a:lnTo>
                  <a:pt x="3003" y="1442"/>
                </a:lnTo>
                <a:lnTo>
                  <a:pt x="3003" y="1491"/>
                </a:lnTo>
                <a:close/>
                <a:moveTo>
                  <a:pt x="2928" y="1491"/>
                </a:moveTo>
                <a:lnTo>
                  <a:pt x="2878" y="1491"/>
                </a:lnTo>
                <a:lnTo>
                  <a:pt x="2878" y="1442"/>
                </a:lnTo>
                <a:lnTo>
                  <a:pt x="2928" y="1442"/>
                </a:lnTo>
                <a:lnTo>
                  <a:pt x="2928" y="1491"/>
                </a:lnTo>
                <a:close/>
                <a:moveTo>
                  <a:pt x="2852" y="1491"/>
                </a:moveTo>
                <a:lnTo>
                  <a:pt x="2802" y="1491"/>
                </a:lnTo>
                <a:lnTo>
                  <a:pt x="2802" y="1442"/>
                </a:lnTo>
                <a:lnTo>
                  <a:pt x="2852" y="1442"/>
                </a:lnTo>
                <a:lnTo>
                  <a:pt x="2852" y="1491"/>
                </a:lnTo>
                <a:close/>
                <a:moveTo>
                  <a:pt x="2776" y="1491"/>
                </a:moveTo>
                <a:lnTo>
                  <a:pt x="2726" y="1491"/>
                </a:lnTo>
                <a:lnTo>
                  <a:pt x="2726" y="1442"/>
                </a:lnTo>
                <a:lnTo>
                  <a:pt x="2776" y="1442"/>
                </a:lnTo>
                <a:lnTo>
                  <a:pt x="2776" y="1491"/>
                </a:lnTo>
                <a:close/>
                <a:moveTo>
                  <a:pt x="2700" y="1491"/>
                </a:moveTo>
                <a:lnTo>
                  <a:pt x="2651" y="1491"/>
                </a:lnTo>
                <a:lnTo>
                  <a:pt x="2651" y="1442"/>
                </a:lnTo>
                <a:lnTo>
                  <a:pt x="2700" y="1442"/>
                </a:lnTo>
                <a:lnTo>
                  <a:pt x="2700" y="1491"/>
                </a:lnTo>
                <a:close/>
                <a:moveTo>
                  <a:pt x="2092" y="1491"/>
                </a:moveTo>
                <a:lnTo>
                  <a:pt x="2045" y="1491"/>
                </a:lnTo>
                <a:lnTo>
                  <a:pt x="2045" y="1442"/>
                </a:lnTo>
                <a:lnTo>
                  <a:pt x="2092" y="1442"/>
                </a:lnTo>
                <a:lnTo>
                  <a:pt x="2092" y="1491"/>
                </a:lnTo>
                <a:close/>
                <a:moveTo>
                  <a:pt x="1941" y="1491"/>
                </a:moveTo>
                <a:lnTo>
                  <a:pt x="1893" y="1491"/>
                </a:lnTo>
                <a:lnTo>
                  <a:pt x="1893" y="1442"/>
                </a:lnTo>
                <a:lnTo>
                  <a:pt x="1941" y="1442"/>
                </a:lnTo>
                <a:lnTo>
                  <a:pt x="1941" y="1491"/>
                </a:lnTo>
                <a:close/>
                <a:moveTo>
                  <a:pt x="1865" y="1491"/>
                </a:moveTo>
                <a:lnTo>
                  <a:pt x="1818" y="1491"/>
                </a:lnTo>
                <a:lnTo>
                  <a:pt x="1818" y="1442"/>
                </a:lnTo>
                <a:lnTo>
                  <a:pt x="1865" y="1442"/>
                </a:lnTo>
                <a:lnTo>
                  <a:pt x="1865" y="1491"/>
                </a:lnTo>
                <a:close/>
                <a:moveTo>
                  <a:pt x="1789" y="1491"/>
                </a:moveTo>
                <a:lnTo>
                  <a:pt x="1742" y="1491"/>
                </a:lnTo>
                <a:lnTo>
                  <a:pt x="1742" y="1442"/>
                </a:lnTo>
                <a:lnTo>
                  <a:pt x="1789" y="1442"/>
                </a:lnTo>
                <a:lnTo>
                  <a:pt x="1789" y="1491"/>
                </a:lnTo>
                <a:close/>
                <a:moveTo>
                  <a:pt x="1184" y="1491"/>
                </a:moveTo>
                <a:lnTo>
                  <a:pt x="1136" y="1491"/>
                </a:lnTo>
                <a:lnTo>
                  <a:pt x="1136" y="1442"/>
                </a:lnTo>
                <a:lnTo>
                  <a:pt x="1184" y="1442"/>
                </a:lnTo>
                <a:lnTo>
                  <a:pt x="1184" y="1491"/>
                </a:lnTo>
                <a:close/>
                <a:moveTo>
                  <a:pt x="1108" y="1491"/>
                </a:moveTo>
                <a:lnTo>
                  <a:pt x="1060" y="1491"/>
                </a:lnTo>
                <a:lnTo>
                  <a:pt x="1060" y="1442"/>
                </a:lnTo>
                <a:lnTo>
                  <a:pt x="1108" y="1442"/>
                </a:lnTo>
                <a:lnTo>
                  <a:pt x="1108" y="1491"/>
                </a:lnTo>
                <a:close/>
                <a:moveTo>
                  <a:pt x="1032" y="1491"/>
                </a:moveTo>
                <a:lnTo>
                  <a:pt x="985" y="1491"/>
                </a:lnTo>
                <a:lnTo>
                  <a:pt x="985" y="1442"/>
                </a:lnTo>
                <a:lnTo>
                  <a:pt x="1032" y="1442"/>
                </a:lnTo>
                <a:lnTo>
                  <a:pt x="1032" y="1491"/>
                </a:lnTo>
                <a:close/>
                <a:moveTo>
                  <a:pt x="956" y="1491"/>
                </a:moveTo>
                <a:lnTo>
                  <a:pt x="909" y="1491"/>
                </a:lnTo>
                <a:lnTo>
                  <a:pt x="909" y="1442"/>
                </a:lnTo>
                <a:lnTo>
                  <a:pt x="956" y="1442"/>
                </a:lnTo>
                <a:lnTo>
                  <a:pt x="956" y="1491"/>
                </a:lnTo>
                <a:close/>
                <a:moveTo>
                  <a:pt x="3003" y="1413"/>
                </a:moveTo>
                <a:lnTo>
                  <a:pt x="2954" y="1413"/>
                </a:lnTo>
                <a:lnTo>
                  <a:pt x="2954" y="1366"/>
                </a:lnTo>
                <a:lnTo>
                  <a:pt x="3003" y="1366"/>
                </a:lnTo>
                <a:lnTo>
                  <a:pt x="3003" y="1413"/>
                </a:lnTo>
                <a:close/>
                <a:moveTo>
                  <a:pt x="2928" y="1413"/>
                </a:moveTo>
                <a:lnTo>
                  <a:pt x="2878" y="1413"/>
                </a:lnTo>
                <a:lnTo>
                  <a:pt x="2878" y="1366"/>
                </a:lnTo>
                <a:lnTo>
                  <a:pt x="2928" y="1366"/>
                </a:lnTo>
                <a:lnTo>
                  <a:pt x="2928" y="1413"/>
                </a:lnTo>
                <a:close/>
                <a:moveTo>
                  <a:pt x="2852" y="1413"/>
                </a:moveTo>
                <a:lnTo>
                  <a:pt x="2802" y="1413"/>
                </a:lnTo>
                <a:lnTo>
                  <a:pt x="2802" y="1366"/>
                </a:lnTo>
                <a:lnTo>
                  <a:pt x="2852" y="1366"/>
                </a:lnTo>
                <a:lnTo>
                  <a:pt x="2852" y="1413"/>
                </a:lnTo>
                <a:close/>
                <a:moveTo>
                  <a:pt x="2092" y="1413"/>
                </a:moveTo>
                <a:lnTo>
                  <a:pt x="2045" y="1413"/>
                </a:lnTo>
                <a:lnTo>
                  <a:pt x="2045" y="1366"/>
                </a:lnTo>
                <a:lnTo>
                  <a:pt x="2092" y="1366"/>
                </a:lnTo>
                <a:lnTo>
                  <a:pt x="2092" y="1413"/>
                </a:lnTo>
                <a:close/>
                <a:moveTo>
                  <a:pt x="2016" y="1413"/>
                </a:moveTo>
                <a:lnTo>
                  <a:pt x="1969" y="1413"/>
                </a:lnTo>
                <a:lnTo>
                  <a:pt x="1969" y="1366"/>
                </a:lnTo>
                <a:lnTo>
                  <a:pt x="2016" y="1366"/>
                </a:lnTo>
                <a:lnTo>
                  <a:pt x="2016" y="1413"/>
                </a:lnTo>
                <a:close/>
                <a:moveTo>
                  <a:pt x="1941" y="1413"/>
                </a:moveTo>
                <a:lnTo>
                  <a:pt x="1893" y="1413"/>
                </a:lnTo>
                <a:lnTo>
                  <a:pt x="1893" y="1366"/>
                </a:lnTo>
                <a:lnTo>
                  <a:pt x="1941" y="1366"/>
                </a:lnTo>
                <a:lnTo>
                  <a:pt x="1941" y="1413"/>
                </a:lnTo>
                <a:close/>
                <a:moveTo>
                  <a:pt x="1865" y="1413"/>
                </a:moveTo>
                <a:lnTo>
                  <a:pt x="1818" y="1413"/>
                </a:lnTo>
                <a:lnTo>
                  <a:pt x="1818" y="1366"/>
                </a:lnTo>
                <a:lnTo>
                  <a:pt x="1865" y="1366"/>
                </a:lnTo>
                <a:lnTo>
                  <a:pt x="1865" y="1413"/>
                </a:lnTo>
                <a:close/>
                <a:moveTo>
                  <a:pt x="1789" y="1413"/>
                </a:moveTo>
                <a:lnTo>
                  <a:pt x="1742" y="1413"/>
                </a:lnTo>
                <a:lnTo>
                  <a:pt x="1742" y="1366"/>
                </a:lnTo>
                <a:lnTo>
                  <a:pt x="1789" y="1366"/>
                </a:lnTo>
                <a:lnTo>
                  <a:pt x="1789" y="1413"/>
                </a:lnTo>
                <a:close/>
                <a:moveTo>
                  <a:pt x="1259" y="1413"/>
                </a:moveTo>
                <a:lnTo>
                  <a:pt x="1212" y="1413"/>
                </a:lnTo>
                <a:lnTo>
                  <a:pt x="1212" y="1366"/>
                </a:lnTo>
                <a:lnTo>
                  <a:pt x="1259" y="1366"/>
                </a:lnTo>
                <a:lnTo>
                  <a:pt x="1259" y="1413"/>
                </a:lnTo>
                <a:close/>
                <a:moveTo>
                  <a:pt x="1184" y="1413"/>
                </a:moveTo>
                <a:lnTo>
                  <a:pt x="1136" y="1413"/>
                </a:lnTo>
                <a:lnTo>
                  <a:pt x="1136" y="1366"/>
                </a:lnTo>
                <a:lnTo>
                  <a:pt x="1184" y="1366"/>
                </a:lnTo>
                <a:lnTo>
                  <a:pt x="1184" y="1413"/>
                </a:lnTo>
                <a:close/>
                <a:moveTo>
                  <a:pt x="1108" y="1413"/>
                </a:moveTo>
                <a:lnTo>
                  <a:pt x="1060" y="1413"/>
                </a:lnTo>
                <a:lnTo>
                  <a:pt x="1060" y="1366"/>
                </a:lnTo>
                <a:lnTo>
                  <a:pt x="1108" y="1366"/>
                </a:lnTo>
                <a:lnTo>
                  <a:pt x="1108" y="1413"/>
                </a:lnTo>
                <a:close/>
                <a:moveTo>
                  <a:pt x="1032" y="1413"/>
                </a:moveTo>
                <a:lnTo>
                  <a:pt x="985" y="1413"/>
                </a:lnTo>
                <a:lnTo>
                  <a:pt x="985" y="1366"/>
                </a:lnTo>
                <a:lnTo>
                  <a:pt x="1032" y="1366"/>
                </a:lnTo>
                <a:lnTo>
                  <a:pt x="1032" y="1413"/>
                </a:lnTo>
                <a:close/>
                <a:moveTo>
                  <a:pt x="956" y="1413"/>
                </a:moveTo>
                <a:lnTo>
                  <a:pt x="909" y="1413"/>
                </a:lnTo>
                <a:lnTo>
                  <a:pt x="909" y="1366"/>
                </a:lnTo>
                <a:lnTo>
                  <a:pt x="956" y="1366"/>
                </a:lnTo>
                <a:lnTo>
                  <a:pt x="956" y="1413"/>
                </a:lnTo>
                <a:close/>
                <a:moveTo>
                  <a:pt x="3079" y="1338"/>
                </a:moveTo>
                <a:lnTo>
                  <a:pt x="3029" y="1338"/>
                </a:lnTo>
                <a:lnTo>
                  <a:pt x="3029" y="1290"/>
                </a:lnTo>
                <a:lnTo>
                  <a:pt x="3079" y="1290"/>
                </a:lnTo>
                <a:lnTo>
                  <a:pt x="3079" y="1338"/>
                </a:lnTo>
                <a:close/>
                <a:moveTo>
                  <a:pt x="3003" y="1338"/>
                </a:moveTo>
                <a:lnTo>
                  <a:pt x="2954" y="1338"/>
                </a:lnTo>
                <a:lnTo>
                  <a:pt x="2954" y="1290"/>
                </a:lnTo>
                <a:lnTo>
                  <a:pt x="3003" y="1290"/>
                </a:lnTo>
                <a:lnTo>
                  <a:pt x="3003" y="1338"/>
                </a:lnTo>
                <a:close/>
                <a:moveTo>
                  <a:pt x="2016" y="1338"/>
                </a:moveTo>
                <a:lnTo>
                  <a:pt x="1969" y="1338"/>
                </a:lnTo>
                <a:lnTo>
                  <a:pt x="1969" y="1290"/>
                </a:lnTo>
                <a:lnTo>
                  <a:pt x="2016" y="1290"/>
                </a:lnTo>
                <a:lnTo>
                  <a:pt x="2016" y="1338"/>
                </a:lnTo>
                <a:close/>
                <a:moveTo>
                  <a:pt x="1941" y="1338"/>
                </a:moveTo>
                <a:lnTo>
                  <a:pt x="1893" y="1338"/>
                </a:lnTo>
                <a:lnTo>
                  <a:pt x="1893" y="1290"/>
                </a:lnTo>
                <a:lnTo>
                  <a:pt x="1941" y="1290"/>
                </a:lnTo>
                <a:lnTo>
                  <a:pt x="1941" y="1338"/>
                </a:lnTo>
                <a:close/>
                <a:moveTo>
                  <a:pt x="1865" y="1338"/>
                </a:moveTo>
                <a:lnTo>
                  <a:pt x="1818" y="1338"/>
                </a:lnTo>
                <a:lnTo>
                  <a:pt x="1818" y="1290"/>
                </a:lnTo>
                <a:lnTo>
                  <a:pt x="1865" y="1290"/>
                </a:lnTo>
                <a:lnTo>
                  <a:pt x="1865" y="1338"/>
                </a:lnTo>
                <a:close/>
                <a:moveTo>
                  <a:pt x="1789" y="1338"/>
                </a:moveTo>
                <a:lnTo>
                  <a:pt x="1742" y="1338"/>
                </a:lnTo>
                <a:lnTo>
                  <a:pt x="1742" y="1290"/>
                </a:lnTo>
                <a:lnTo>
                  <a:pt x="1789" y="1290"/>
                </a:lnTo>
                <a:lnTo>
                  <a:pt x="1789" y="1338"/>
                </a:lnTo>
                <a:close/>
                <a:moveTo>
                  <a:pt x="1259" y="1338"/>
                </a:moveTo>
                <a:lnTo>
                  <a:pt x="1212" y="1338"/>
                </a:lnTo>
                <a:lnTo>
                  <a:pt x="1212" y="1290"/>
                </a:lnTo>
                <a:lnTo>
                  <a:pt x="1259" y="1290"/>
                </a:lnTo>
                <a:lnTo>
                  <a:pt x="1259" y="1338"/>
                </a:lnTo>
                <a:close/>
                <a:moveTo>
                  <a:pt x="1184" y="1338"/>
                </a:moveTo>
                <a:lnTo>
                  <a:pt x="1136" y="1338"/>
                </a:lnTo>
                <a:lnTo>
                  <a:pt x="1136" y="1290"/>
                </a:lnTo>
                <a:lnTo>
                  <a:pt x="1184" y="1290"/>
                </a:lnTo>
                <a:lnTo>
                  <a:pt x="1184" y="1338"/>
                </a:lnTo>
                <a:close/>
                <a:moveTo>
                  <a:pt x="1108" y="1338"/>
                </a:moveTo>
                <a:lnTo>
                  <a:pt x="1060" y="1338"/>
                </a:lnTo>
                <a:lnTo>
                  <a:pt x="1060" y="1290"/>
                </a:lnTo>
                <a:lnTo>
                  <a:pt x="1108" y="1290"/>
                </a:lnTo>
                <a:lnTo>
                  <a:pt x="1108" y="1338"/>
                </a:lnTo>
                <a:close/>
                <a:moveTo>
                  <a:pt x="1032" y="1338"/>
                </a:moveTo>
                <a:lnTo>
                  <a:pt x="985" y="1338"/>
                </a:lnTo>
                <a:lnTo>
                  <a:pt x="985" y="1290"/>
                </a:lnTo>
                <a:lnTo>
                  <a:pt x="1032" y="1290"/>
                </a:lnTo>
                <a:lnTo>
                  <a:pt x="1032" y="1338"/>
                </a:lnTo>
                <a:close/>
                <a:moveTo>
                  <a:pt x="956" y="1338"/>
                </a:moveTo>
                <a:lnTo>
                  <a:pt x="909" y="1338"/>
                </a:lnTo>
                <a:lnTo>
                  <a:pt x="909" y="1290"/>
                </a:lnTo>
                <a:lnTo>
                  <a:pt x="956" y="1290"/>
                </a:lnTo>
                <a:lnTo>
                  <a:pt x="956" y="1338"/>
                </a:lnTo>
                <a:close/>
                <a:moveTo>
                  <a:pt x="881" y="1338"/>
                </a:moveTo>
                <a:lnTo>
                  <a:pt x="833" y="1338"/>
                </a:lnTo>
                <a:lnTo>
                  <a:pt x="833" y="1290"/>
                </a:lnTo>
                <a:lnTo>
                  <a:pt x="881" y="1290"/>
                </a:lnTo>
                <a:lnTo>
                  <a:pt x="881" y="1338"/>
                </a:lnTo>
                <a:close/>
                <a:moveTo>
                  <a:pt x="3003" y="1262"/>
                </a:moveTo>
                <a:lnTo>
                  <a:pt x="2954" y="1262"/>
                </a:lnTo>
                <a:lnTo>
                  <a:pt x="2954" y="1215"/>
                </a:lnTo>
                <a:lnTo>
                  <a:pt x="3003" y="1215"/>
                </a:lnTo>
                <a:lnTo>
                  <a:pt x="3003" y="1262"/>
                </a:lnTo>
                <a:close/>
                <a:moveTo>
                  <a:pt x="2928" y="1262"/>
                </a:moveTo>
                <a:lnTo>
                  <a:pt x="2878" y="1262"/>
                </a:lnTo>
                <a:lnTo>
                  <a:pt x="2878" y="1215"/>
                </a:lnTo>
                <a:lnTo>
                  <a:pt x="2928" y="1215"/>
                </a:lnTo>
                <a:lnTo>
                  <a:pt x="2928" y="1262"/>
                </a:lnTo>
                <a:close/>
                <a:moveTo>
                  <a:pt x="2776" y="1262"/>
                </a:moveTo>
                <a:lnTo>
                  <a:pt x="2726" y="1262"/>
                </a:lnTo>
                <a:lnTo>
                  <a:pt x="2726" y="1215"/>
                </a:lnTo>
                <a:lnTo>
                  <a:pt x="2776" y="1215"/>
                </a:lnTo>
                <a:lnTo>
                  <a:pt x="2776" y="1262"/>
                </a:lnTo>
                <a:close/>
                <a:moveTo>
                  <a:pt x="2700" y="1262"/>
                </a:moveTo>
                <a:lnTo>
                  <a:pt x="2651" y="1262"/>
                </a:lnTo>
                <a:lnTo>
                  <a:pt x="2651" y="1215"/>
                </a:lnTo>
                <a:lnTo>
                  <a:pt x="2700" y="1215"/>
                </a:lnTo>
                <a:lnTo>
                  <a:pt x="2700" y="1262"/>
                </a:lnTo>
                <a:close/>
                <a:moveTo>
                  <a:pt x="2622" y="1262"/>
                </a:moveTo>
                <a:lnTo>
                  <a:pt x="2575" y="1262"/>
                </a:lnTo>
                <a:lnTo>
                  <a:pt x="2575" y="1215"/>
                </a:lnTo>
                <a:lnTo>
                  <a:pt x="2622" y="1215"/>
                </a:lnTo>
                <a:lnTo>
                  <a:pt x="2622" y="1262"/>
                </a:lnTo>
                <a:close/>
                <a:moveTo>
                  <a:pt x="2016" y="1262"/>
                </a:moveTo>
                <a:lnTo>
                  <a:pt x="1969" y="1262"/>
                </a:lnTo>
                <a:lnTo>
                  <a:pt x="1969" y="1215"/>
                </a:lnTo>
                <a:lnTo>
                  <a:pt x="2016" y="1215"/>
                </a:lnTo>
                <a:lnTo>
                  <a:pt x="2016" y="1262"/>
                </a:lnTo>
                <a:close/>
                <a:moveTo>
                  <a:pt x="1941" y="1262"/>
                </a:moveTo>
                <a:lnTo>
                  <a:pt x="1893" y="1262"/>
                </a:lnTo>
                <a:lnTo>
                  <a:pt x="1893" y="1215"/>
                </a:lnTo>
                <a:lnTo>
                  <a:pt x="1941" y="1215"/>
                </a:lnTo>
                <a:lnTo>
                  <a:pt x="1941" y="1262"/>
                </a:lnTo>
                <a:close/>
                <a:moveTo>
                  <a:pt x="1865" y="1262"/>
                </a:moveTo>
                <a:lnTo>
                  <a:pt x="1818" y="1262"/>
                </a:lnTo>
                <a:lnTo>
                  <a:pt x="1818" y="1215"/>
                </a:lnTo>
                <a:lnTo>
                  <a:pt x="1865" y="1215"/>
                </a:lnTo>
                <a:lnTo>
                  <a:pt x="1865" y="1262"/>
                </a:lnTo>
                <a:close/>
                <a:moveTo>
                  <a:pt x="1789" y="1262"/>
                </a:moveTo>
                <a:lnTo>
                  <a:pt x="1742" y="1262"/>
                </a:lnTo>
                <a:lnTo>
                  <a:pt x="1742" y="1215"/>
                </a:lnTo>
                <a:lnTo>
                  <a:pt x="1789" y="1215"/>
                </a:lnTo>
                <a:lnTo>
                  <a:pt x="1789" y="1262"/>
                </a:lnTo>
                <a:close/>
                <a:moveTo>
                  <a:pt x="1259" y="1262"/>
                </a:moveTo>
                <a:lnTo>
                  <a:pt x="1212" y="1262"/>
                </a:lnTo>
                <a:lnTo>
                  <a:pt x="1212" y="1215"/>
                </a:lnTo>
                <a:lnTo>
                  <a:pt x="1259" y="1215"/>
                </a:lnTo>
                <a:lnTo>
                  <a:pt x="1259" y="1262"/>
                </a:lnTo>
                <a:close/>
                <a:moveTo>
                  <a:pt x="1184" y="1262"/>
                </a:moveTo>
                <a:lnTo>
                  <a:pt x="1136" y="1262"/>
                </a:lnTo>
                <a:lnTo>
                  <a:pt x="1136" y="1215"/>
                </a:lnTo>
                <a:lnTo>
                  <a:pt x="1184" y="1215"/>
                </a:lnTo>
                <a:lnTo>
                  <a:pt x="1184" y="1262"/>
                </a:lnTo>
                <a:close/>
                <a:moveTo>
                  <a:pt x="1108" y="1262"/>
                </a:moveTo>
                <a:lnTo>
                  <a:pt x="1060" y="1262"/>
                </a:lnTo>
                <a:lnTo>
                  <a:pt x="1060" y="1215"/>
                </a:lnTo>
                <a:lnTo>
                  <a:pt x="1108" y="1215"/>
                </a:lnTo>
                <a:lnTo>
                  <a:pt x="1108" y="1262"/>
                </a:lnTo>
                <a:close/>
                <a:moveTo>
                  <a:pt x="1032" y="1262"/>
                </a:moveTo>
                <a:lnTo>
                  <a:pt x="985" y="1262"/>
                </a:lnTo>
                <a:lnTo>
                  <a:pt x="985" y="1215"/>
                </a:lnTo>
                <a:lnTo>
                  <a:pt x="1032" y="1215"/>
                </a:lnTo>
                <a:lnTo>
                  <a:pt x="1032" y="1262"/>
                </a:lnTo>
                <a:close/>
                <a:moveTo>
                  <a:pt x="956" y="1262"/>
                </a:moveTo>
                <a:lnTo>
                  <a:pt x="909" y="1262"/>
                </a:lnTo>
                <a:lnTo>
                  <a:pt x="909" y="1215"/>
                </a:lnTo>
                <a:lnTo>
                  <a:pt x="956" y="1215"/>
                </a:lnTo>
                <a:lnTo>
                  <a:pt x="956" y="1262"/>
                </a:lnTo>
                <a:close/>
                <a:moveTo>
                  <a:pt x="881" y="1262"/>
                </a:moveTo>
                <a:lnTo>
                  <a:pt x="833" y="1262"/>
                </a:lnTo>
                <a:lnTo>
                  <a:pt x="833" y="1215"/>
                </a:lnTo>
                <a:lnTo>
                  <a:pt x="881" y="1215"/>
                </a:lnTo>
                <a:lnTo>
                  <a:pt x="881" y="1262"/>
                </a:lnTo>
                <a:close/>
                <a:moveTo>
                  <a:pt x="2700" y="1186"/>
                </a:moveTo>
                <a:lnTo>
                  <a:pt x="2651" y="1186"/>
                </a:lnTo>
                <a:lnTo>
                  <a:pt x="2651" y="1139"/>
                </a:lnTo>
                <a:lnTo>
                  <a:pt x="2700" y="1139"/>
                </a:lnTo>
                <a:lnTo>
                  <a:pt x="2700" y="1186"/>
                </a:lnTo>
                <a:close/>
                <a:moveTo>
                  <a:pt x="2622" y="1186"/>
                </a:moveTo>
                <a:lnTo>
                  <a:pt x="2575" y="1186"/>
                </a:lnTo>
                <a:lnTo>
                  <a:pt x="2575" y="1139"/>
                </a:lnTo>
                <a:lnTo>
                  <a:pt x="2622" y="1139"/>
                </a:lnTo>
                <a:lnTo>
                  <a:pt x="2622" y="1186"/>
                </a:lnTo>
                <a:close/>
                <a:moveTo>
                  <a:pt x="2547" y="1186"/>
                </a:moveTo>
                <a:lnTo>
                  <a:pt x="2499" y="1186"/>
                </a:lnTo>
                <a:lnTo>
                  <a:pt x="2499" y="1139"/>
                </a:lnTo>
                <a:lnTo>
                  <a:pt x="2547" y="1139"/>
                </a:lnTo>
                <a:lnTo>
                  <a:pt x="2547" y="1186"/>
                </a:lnTo>
                <a:close/>
                <a:moveTo>
                  <a:pt x="2092" y="1186"/>
                </a:moveTo>
                <a:lnTo>
                  <a:pt x="2045" y="1186"/>
                </a:lnTo>
                <a:lnTo>
                  <a:pt x="2045" y="1139"/>
                </a:lnTo>
                <a:lnTo>
                  <a:pt x="2092" y="1139"/>
                </a:lnTo>
                <a:lnTo>
                  <a:pt x="2092" y="1186"/>
                </a:lnTo>
                <a:close/>
                <a:moveTo>
                  <a:pt x="2016" y="1186"/>
                </a:moveTo>
                <a:lnTo>
                  <a:pt x="1969" y="1186"/>
                </a:lnTo>
                <a:lnTo>
                  <a:pt x="1969" y="1139"/>
                </a:lnTo>
                <a:lnTo>
                  <a:pt x="2016" y="1139"/>
                </a:lnTo>
                <a:lnTo>
                  <a:pt x="2016" y="1186"/>
                </a:lnTo>
                <a:close/>
                <a:moveTo>
                  <a:pt x="1941" y="1186"/>
                </a:moveTo>
                <a:lnTo>
                  <a:pt x="1893" y="1186"/>
                </a:lnTo>
                <a:lnTo>
                  <a:pt x="1893" y="1139"/>
                </a:lnTo>
                <a:lnTo>
                  <a:pt x="1941" y="1139"/>
                </a:lnTo>
                <a:lnTo>
                  <a:pt x="1941" y="1186"/>
                </a:lnTo>
                <a:close/>
                <a:moveTo>
                  <a:pt x="1865" y="1186"/>
                </a:moveTo>
                <a:lnTo>
                  <a:pt x="1818" y="1186"/>
                </a:lnTo>
                <a:lnTo>
                  <a:pt x="1818" y="1139"/>
                </a:lnTo>
                <a:lnTo>
                  <a:pt x="1865" y="1139"/>
                </a:lnTo>
                <a:lnTo>
                  <a:pt x="1865" y="1186"/>
                </a:lnTo>
                <a:close/>
                <a:moveTo>
                  <a:pt x="1789" y="1186"/>
                </a:moveTo>
                <a:lnTo>
                  <a:pt x="1742" y="1186"/>
                </a:lnTo>
                <a:lnTo>
                  <a:pt x="1742" y="1139"/>
                </a:lnTo>
                <a:lnTo>
                  <a:pt x="1789" y="1139"/>
                </a:lnTo>
                <a:lnTo>
                  <a:pt x="1789" y="1186"/>
                </a:lnTo>
                <a:close/>
                <a:moveTo>
                  <a:pt x="1714" y="1186"/>
                </a:moveTo>
                <a:lnTo>
                  <a:pt x="1666" y="1186"/>
                </a:lnTo>
                <a:lnTo>
                  <a:pt x="1666" y="1139"/>
                </a:lnTo>
                <a:lnTo>
                  <a:pt x="1714" y="1139"/>
                </a:lnTo>
                <a:lnTo>
                  <a:pt x="1714" y="1186"/>
                </a:lnTo>
                <a:close/>
                <a:moveTo>
                  <a:pt x="1638" y="1186"/>
                </a:moveTo>
                <a:lnTo>
                  <a:pt x="1591" y="1186"/>
                </a:lnTo>
                <a:lnTo>
                  <a:pt x="1591" y="1139"/>
                </a:lnTo>
                <a:lnTo>
                  <a:pt x="1638" y="1139"/>
                </a:lnTo>
                <a:lnTo>
                  <a:pt x="1638" y="1186"/>
                </a:lnTo>
                <a:close/>
                <a:moveTo>
                  <a:pt x="1562" y="1186"/>
                </a:moveTo>
                <a:lnTo>
                  <a:pt x="1515" y="1186"/>
                </a:lnTo>
                <a:lnTo>
                  <a:pt x="1515" y="1139"/>
                </a:lnTo>
                <a:lnTo>
                  <a:pt x="1562" y="1139"/>
                </a:lnTo>
                <a:lnTo>
                  <a:pt x="1562" y="1186"/>
                </a:lnTo>
                <a:close/>
                <a:moveTo>
                  <a:pt x="1108" y="1186"/>
                </a:moveTo>
                <a:lnTo>
                  <a:pt x="1060" y="1186"/>
                </a:lnTo>
                <a:lnTo>
                  <a:pt x="1060" y="1139"/>
                </a:lnTo>
                <a:lnTo>
                  <a:pt x="1108" y="1139"/>
                </a:lnTo>
                <a:lnTo>
                  <a:pt x="1108" y="1186"/>
                </a:lnTo>
                <a:close/>
                <a:moveTo>
                  <a:pt x="1032" y="1186"/>
                </a:moveTo>
                <a:lnTo>
                  <a:pt x="985" y="1186"/>
                </a:lnTo>
                <a:lnTo>
                  <a:pt x="985" y="1139"/>
                </a:lnTo>
                <a:lnTo>
                  <a:pt x="1032" y="1139"/>
                </a:lnTo>
                <a:lnTo>
                  <a:pt x="1032" y="1186"/>
                </a:lnTo>
                <a:close/>
                <a:moveTo>
                  <a:pt x="956" y="1186"/>
                </a:moveTo>
                <a:lnTo>
                  <a:pt x="909" y="1186"/>
                </a:lnTo>
                <a:lnTo>
                  <a:pt x="909" y="1139"/>
                </a:lnTo>
                <a:lnTo>
                  <a:pt x="956" y="1139"/>
                </a:lnTo>
                <a:lnTo>
                  <a:pt x="956" y="1186"/>
                </a:lnTo>
                <a:close/>
                <a:moveTo>
                  <a:pt x="881" y="1186"/>
                </a:moveTo>
                <a:lnTo>
                  <a:pt x="833" y="1186"/>
                </a:lnTo>
                <a:lnTo>
                  <a:pt x="833" y="1139"/>
                </a:lnTo>
                <a:lnTo>
                  <a:pt x="881" y="1139"/>
                </a:lnTo>
                <a:lnTo>
                  <a:pt x="881" y="1186"/>
                </a:lnTo>
                <a:close/>
                <a:moveTo>
                  <a:pt x="2852" y="1110"/>
                </a:moveTo>
                <a:lnTo>
                  <a:pt x="2802" y="1110"/>
                </a:lnTo>
                <a:lnTo>
                  <a:pt x="2802" y="1063"/>
                </a:lnTo>
                <a:lnTo>
                  <a:pt x="2852" y="1063"/>
                </a:lnTo>
                <a:lnTo>
                  <a:pt x="2852" y="1110"/>
                </a:lnTo>
                <a:close/>
                <a:moveTo>
                  <a:pt x="2622" y="1110"/>
                </a:moveTo>
                <a:lnTo>
                  <a:pt x="2575" y="1110"/>
                </a:lnTo>
                <a:lnTo>
                  <a:pt x="2575" y="1063"/>
                </a:lnTo>
                <a:lnTo>
                  <a:pt x="2622" y="1063"/>
                </a:lnTo>
                <a:lnTo>
                  <a:pt x="2622" y="1110"/>
                </a:lnTo>
                <a:close/>
                <a:moveTo>
                  <a:pt x="2395" y="1110"/>
                </a:moveTo>
                <a:lnTo>
                  <a:pt x="2348" y="1110"/>
                </a:lnTo>
                <a:lnTo>
                  <a:pt x="2348" y="1063"/>
                </a:lnTo>
                <a:lnTo>
                  <a:pt x="2395" y="1063"/>
                </a:lnTo>
                <a:lnTo>
                  <a:pt x="2395" y="1110"/>
                </a:lnTo>
                <a:close/>
                <a:moveTo>
                  <a:pt x="2016" y="1110"/>
                </a:moveTo>
                <a:lnTo>
                  <a:pt x="1969" y="1110"/>
                </a:lnTo>
                <a:lnTo>
                  <a:pt x="1969" y="1063"/>
                </a:lnTo>
                <a:lnTo>
                  <a:pt x="2016" y="1063"/>
                </a:lnTo>
                <a:lnTo>
                  <a:pt x="2016" y="1110"/>
                </a:lnTo>
                <a:close/>
                <a:moveTo>
                  <a:pt x="1941" y="1110"/>
                </a:moveTo>
                <a:lnTo>
                  <a:pt x="1893" y="1110"/>
                </a:lnTo>
                <a:lnTo>
                  <a:pt x="1893" y="1063"/>
                </a:lnTo>
                <a:lnTo>
                  <a:pt x="1941" y="1063"/>
                </a:lnTo>
                <a:lnTo>
                  <a:pt x="1941" y="1110"/>
                </a:lnTo>
                <a:close/>
                <a:moveTo>
                  <a:pt x="1865" y="1110"/>
                </a:moveTo>
                <a:lnTo>
                  <a:pt x="1818" y="1110"/>
                </a:lnTo>
                <a:lnTo>
                  <a:pt x="1818" y="1063"/>
                </a:lnTo>
                <a:lnTo>
                  <a:pt x="1865" y="1063"/>
                </a:lnTo>
                <a:lnTo>
                  <a:pt x="1865" y="1110"/>
                </a:lnTo>
                <a:close/>
                <a:moveTo>
                  <a:pt x="1789" y="1110"/>
                </a:moveTo>
                <a:lnTo>
                  <a:pt x="1742" y="1110"/>
                </a:lnTo>
                <a:lnTo>
                  <a:pt x="1742" y="1063"/>
                </a:lnTo>
                <a:lnTo>
                  <a:pt x="1789" y="1063"/>
                </a:lnTo>
                <a:lnTo>
                  <a:pt x="1789" y="1110"/>
                </a:lnTo>
                <a:close/>
                <a:moveTo>
                  <a:pt x="1714" y="1110"/>
                </a:moveTo>
                <a:lnTo>
                  <a:pt x="1666" y="1110"/>
                </a:lnTo>
                <a:lnTo>
                  <a:pt x="1666" y="1063"/>
                </a:lnTo>
                <a:lnTo>
                  <a:pt x="1714" y="1063"/>
                </a:lnTo>
                <a:lnTo>
                  <a:pt x="1714" y="1110"/>
                </a:lnTo>
                <a:close/>
                <a:moveTo>
                  <a:pt x="1638" y="1110"/>
                </a:moveTo>
                <a:lnTo>
                  <a:pt x="1591" y="1110"/>
                </a:lnTo>
                <a:lnTo>
                  <a:pt x="1591" y="1063"/>
                </a:lnTo>
                <a:lnTo>
                  <a:pt x="1638" y="1063"/>
                </a:lnTo>
                <a:lnTo>
                  <a:pt x="1638" y="1110"/>
                </a:lnTo>
                <a:close/>
                <a:moveTo>
                  <a:pt x="1562" y="1110"/>
                </a:moveTo>
                <a:lnTo>
                  <a:pt x="1515" y="1110"/>
                </a:lnTo>
                <a:lnTo>
                  <a:pt x="1515" y="1063"/>
                </a:lnTo>
                <a:lnTo>
                  <a:pt x="1562" y="1063"/>
                </a:lnTo>
                <a:lnTo>
                  <a:pt x="1562" y="1110"/>
                </a:lnTo>
                <a:close/>
                <a:moveTo>
                  <a:pt x="1486" y="1110"/>
                </a:moveTo>
                <a:lnTo>
                  <a:pt x="1439" y="1110"/>
                </a:lnTo>
                <a:lnTo>
                  <a:pt x="1439" y="1063"/>
                </a:lnTo>
                <a:lnTo>
                  <a:pt x="1486" y="1063"/>
                </a:lnTo>
                <a:lnTo>
                  <a:pt x="1486" y="1110"/>
                </a:lnTo>
                <a:close/>
                <a:moveTo>
                  <a:pt x="1032" y="1110"/>
                </a:moveTo>
                <a:lnTo>
                  <a:pt x="985" y="1110"/>
                </a:lnTo>
                <a:lnTo>
                  <a:pt x="985" y="1063"/>
                </a:lnTo>
                <a:lnTo>
                  <a:pt x="1032" y="1063"/>
                </a:lnTo>
                <a:lnTo>
                  <a:pt x="1032" y="1110"/>
                </a:lnTo>
                <a:close/>
                <a:moveTo>
                  <a:pt x="956" y="1110"/>
                </a:moveTo>
                <a:lnTo>
                  <a:pt x="909" y="1110"/>
                </a:lnTo>
                <a:lnTo>
                  <a:pt x="909" y="1063"/>
                </a:lnTo>
                <a:lnTo>
                  <a:pt x="956" y="1063"/>
                </a:lnTo>
                <a:lnTo>
                  <a:pt x="956" y="1110"/>
                </a:lnTo>
                <a:close/>
                <a:moveTo>
                  <a:pt x="881" y="1110"/>
                </a:moveTo>
                <a:lnTo>
                  <a:pt x="833" y="1110"/>
                </a:lnTo>
                <a:lnTo>
                  <a:pt x="833" y="1063"/>
                </a:lnTo>
                <a:lnTo>
                  <a:pt x="881" y="1063"/>
                </a:lnTo>
                <a:lnTo>
                  <a:pt x="881" y="1110"/>
                </a:lnTo>
                <a:close/>
                <a:moveTo>
                  <a:pt x="805" y="1110"/>
                </a:moveTo>
                <a:lnTo>
                  <a:pt x="758" y="1110"/>
                </a:lnTo>
                <a:lnTo>
                  <a:pt x="758" y="1063"/>
                </a:lnTo>
                <a:lnTo>
                  <a:pt x="805" y="1063"/>
                </a:lnTo>
                <a:lnTo>
                  <a:pt x="805" y="1110"/>
                </a:lnTo>
                <a:close/>
                <a:moveTo>
                  <a:pt x="2622" y="1035"/>
                </a:moveTo>
                <a:lnTo>
                  <a:pt x="2575" y="1035"/>
                </a:lnTo>
                <a:lnTo>
                  <a:pt x="2575" y="987"/>
                </a:lnTo>
                <a:lnTo>
                  <a:pt x="2622" y="987"/>
                </a:lnTo>
                <a:lnTo>
                  <a:pt x="2622" y="1035"/>
                </a:lnTo>
                <a:close/>
                <a:moveTo>
                  <a:pt x="2547" y="1035"/>
                </a:moveTo>
                <a:lnTo>
                  <a:pt x="2499" y="1035"/>
                </a:lnTo>
                <a:lnTo>
                  <a:pt x="2499" y="987"/>
                </a:lnTo>
                <a:lnTo>
                  <a:pt x="2547" y="987"/>
                </a:lnTo>
                <a:lnTo>
                  <a:pt x="2547" y="1035"/>
                </a:lnTo>
                <a:close/>
                <a:moveTo>
                  <a:pt x="2471" y="1035"/>
                </a:moveTo>
                <a:lnTo>
                  <a:pt x="2424" y="1035"/>
                </a:lnTo>
                <a:lnTo>
                  <a:pt x="2424" y="987"/>
                </a:lnTo>
                <a:lnTo>
                  <a:pt x="2471" y="987"/>
                </a:lnTo>
                <a:lnTo>
                  <a:pt x="2471" y="1035"/>
                </a:lnTo>
                <a:close/>
                <a:moveTo>
                  <a:pt x="2395" y="1035"/>
                </a:moveTo>
                <a:lnTo>
                  <a:pt x="2348" y="1035"/>
                </a:lnTo>
                <a:lnTo>
                  <a:pt x="2348" y="987"/>
                </a:lnTo>
                <a:lnTo>
                  <a:pt x="2395" y="987"/>
                </a:lnTo>
                <a:lnTo>
                  <a:pt x="2395" y="1035"/>
                </a:lnTo>
                <a:close/>
                <a:moveTo>
                  <a:pt x="2319" y="1035"/>
                </a:moveTo>
                <a:lnTo>
                  <a:pt x="2272" y="1035"/>
                </a:lnTo>
                <a:lnTo>
                  <a:pt x="2272" y="987"/>
                </a:lnTo>
                <a:lnTo>
                  <a:pt x="2319" y="987"/>
                </a:lnTo>
                <a:lnTo>
                  <a:pt x="2319" y="1035"/>
                </a:lnTo>
                <a:close/>
                <a:moveTo>
                  <a:pt x="2168" y="1035"/>
                </a:moveTo>
                <a:lnTo>
                  <a:pt x="2121" y="1035"/>
                </a:lnTo>
                <a:lnTo>
                  <a:pt x="2121" y="987"/>
                </a:lnTo>
                <a:lnTo>
                  <a:pt x="2168" y="987"/>
                </a:lnTo>
                <a:lnTo>
                  <a:pt x="2168" y="1035"/>
                </a:lnTo>
                <a:close/>
                <a:moveTo>
                  <a:pt x="2092" y="1035"/>
                </a:moveTo>
                <a:lnTo>
                  <a:pt x="2045" y="1035"/>
                </a:lnTo>
                <a:lnTo>
                  <a:pt x="2045" y="987"/>
                </a:lnTo>
                <a:lnTo>
                  <a:pt x="2092" y="987"/>
                </a:lnTo>
                <a:lnTo>
                  <a:pt x="2092" y="1035"/>
                </a:lnTo>
                <a:close/>
                <a:moveTo>
                  <a:pt x="2016" y="1035"/>
                </a:moveTo>
                <a:lnTo>
                  <a:pt x="1969" y="1035"/>
                </a:lnTo>
                <a:lnTo>
                  <a:pt x="1969" y="987"/>
                </a:lnTo>
                <a:lnTo>
                  <a:pt x="2016" y="987"/>
                </a:lnTo>
                <a:lnTo>
                  <a:pt x="2016" y="1035"/>
                </a:lnTo>
                <a:close/>
                <a:moveTo>
                  <a:pt x="1941" y="1035"/>
                </a:moveTo>
                <a:lnTo>
                  <a:pt x="1893" y="1035"/>
                </a:lnTo>
                <a:lnTo>
                  <a:pt x="1893" y="987"/>
                </a:lnTo>
                <a:lnTo>
                  <a:pt x="1941" y="987"/>
                </a:lnTo>
                <a:lnTo>
                  <a:pt x="1941" y="1035"/>
                </a:lnTo>
                <a:close/>
                <a:moveTo>
                  <a:pt x="1865" y="1035"/>
                </a:moveTo>
                <a:lnTo>
                  <a:pt x="1818" y="1035"/>
                </a:lnTo>
                <a:lnTo>
                  <a:pt x="1818" y="987"/>
                </a:lnTo>
                <a:lnTo>
                  <a:pt x="1865" y="987"/>
                </a:lnTo>
                <a:lnTo>
                  <a:pt x="1865" y="1035"/>
                </a:lnTo>
                <a:close/>
                <a:moveTo>
                  <a:pt x="1789" y="1035"/>
                </a:moveTo>
                <a:lnTo>
                  <a:pt x="1742" y="1035"/>
                </a:lnTo>
                <a:lnTo>
                  <a:pt x="1742" y="987"/>
                </a:lnTo>
                <a:lnTo>
                  <a:pt x="1789" y="987"/>
                </a:lnTo>
                <a:lnTo>
                  <a:pt x="1789" y="1035"/>
                </a:lnTo>
                <a:close/>
                <a:moveTo>
                  <a:pt x="1714" y="1035"/>
                </a:moveTo>
                <a:lnTo>
                  <a:pt x="1666" y="1035"/>
                </a:lnTo>
                <a:lnTo>
                  <a:pt x="1666" y="987"/>
                </a:lnTo>
                <a:lnTo>
                  <a:pt x="1714" y="987"/>
                </a:lnTo>
                <a:lnTo>
                  <a:pt x="1714" y="1035"/>
                </a:lnTo>
                <a:close/>
                <a:moveTo>
                  <a:pt x="1638" y="1035"/>
                </a:moveTo>
                <a:lnTo>
                  <a:pt x="1591" y="1035"/>
                </a:lnTo>
                <a:lnTo>
                  <a:pt x="1591" y="987"/>
                </a:lnTo>
                <a:lnTo>
                  <a:pt x="1638" y="987"/>
                </a:lnTo>
                <a:lnTo>
                  <a:pt x="1638" y="1035"/>
                </a:lnTo>
                <a:close/>
                <a:moveTo>
                  <a:pt x="1562" y="1035"/>
                </a:moveTo>
                <a:lnTo>
                  <a:pt x="1515" y="1035"/>
                </a:lnTo>
                <a:lnTo>
                  <a:pt x="1515" y="987"/>
                </a:lnTo>
                <a:lnTo>
                  <a:pt x="1562" y="987"/>
                </a:lnTo>
                <a:lnTo>
                  <a:pt x="1562" y="1035"/>
                </a:lnTo>
                <a:close/>
                <a:moveTo>
                  <a:pt x="1486" y="1035"/>
                </a:moveTo>
                <a:lnTo>
                  <a:pt x="1439" y="1035"/>
                </a:lnTo>
                <a:lnTo>
                  <a:pt x="1439" y="987"/>
                </a:lnTo>
                <a:lnTo>
                  <a:pt x="1486" y="987"/>
                </a:lnTo>
                <a:lnTo>
                  <a:pt x="1486" y="1035"/>
                </a:lnTo>
                <a:close/>
                <a:moveTo>
                  <a:pt x="805" y="1035"/>
                </a:moveTo>
                <a:lnTo>
                  <a:pt x="758" y="1035"/>
                </a:lnTo>
                <a:lnTo>
                  <a:pt x="758" y="987"/>
                </a:lnTo>
                <a:lnTo>
                  <a:pt x="805" y="987"/>
                </a:lnTo>
                <a:lnTo>
                  <a:pt x="805" y="1035"/>
                </a:lnTo>
                <a:close/>
                <a:moveTo>
                  <a:pt x="729" y="1035"/>
                </a:moveTo>
                <a:lnTo>
                  <a:pt x="682" y="1035"/>
                </a:lnTo>
                <a:lnTo>
                  <a:pt x="682" y="987"/>
                </a:lnTo>
                <a:lnTo>
                  <a:pt x="729" y="987"/>
                </a:lnTo>
                <a:lnTo>
                  <a:pt x="729" y="1035"/>
                </a:lnTo>
                <a:close/>
                <a:moveTo>
                  <a:pt x="653" y="1035"/>
                </a:moveTo>
                <a:lnTo>
                  <a:pt x="606" y="1035"/>
                </a:lnTo>
                <a:lnTo>
                  <a:pt x="606" y="987"/>
                </a:lnTo>
                <a:lnTo>
                  <a:pt x="653" y="987"/>
                </a:lnTo>
                <a:lnTo>
                  <a:pt x="653" y="1035"/>
                </a:lnTo>
                <a:close/>
                <a:moveTo>
                  <a:pt x="2776" y="959"/>
                </a:moveTo>
                <a:lnTo>
                  <a:pt x="2726" y="959"/>
                </a:lnTo>
                <a:lnTo>
                  <a:pt x="2726" y="912"/>
                </a:lnTo>
                <a:lnTo>
                  <a:pt x="2776" y="912"/>
                </a:lnTo>
                <a:lnTo>
                  <a:pt x="2776" y="959"/>
                </a:lnTo>
                <a:close/>
                <a:moveTo>
                  <a:pt x="2700" y="959"/>
                </a:moveTo>
                <a:lnTo>
                  <a:pt x="2651" y="959"/>
                </a:lnTo>
                <a:lnTo>
                  <a:pt x="2651" y="912"/>
                </a:lnTo>
                <a:lnTo>
                  <a:pt x="2700" y="912"/>
                </a:lnTo>
                <a:lnTo>
                  <a:pt x="2700" y="959"/>
                </a:lnTo>
                <a:close/>
                <a:moveTo>
                  <a:pt x="2622" y="959"/>
                </a:moveTo>
                <a:lnTo>
                  <a:pt x="2575" y="959"/>
                </a:lnTo>
                <a:lnTo>
                  <a:pt x="2575" y="912"/>
                </a:lnTo>
                <a:lnTo>
                  <a:pt x="2622" y="912"/>
                </a:lnTo>
                <a:lnTo>
                  <a:pt x="2622" y="959"/>
                </a:lnTo>
                <a:close/>
                <a:moveTo>
                  <a:pt x="2547" y="959"/>
                </a:moveTo>
                <a:lnTo>
                  <a:pt x="2499" y="959"/>
                </a:lnTo>
                <a:lnTo>
                  <a:pt x="2499" y="912"/>
                </a:lnTo>
                <a:lnTo>
                  <a:pt x="2547" y="912"/>
                </a:lnTo>
                <a:lnTo>
                  <a:pt x="2547" y="959"/>
                </a:lnTo>
                <a:close/>
                <a:moveTo>
                  <a:pt x="2471" y="959"/>
                </a:moveTo>
                <a:lnTo>
                  <a:pt x="2424" y="959"/>
                </a:lnTo>
                <a:lnTo>
                  <a:pt x="2424" y="912"/>
                </a:lnTo>
                <a:lnTo>
                  <a:pt x="2471" y="912"/>
                </a:lnTo>
                <a:lnTo>
                  <a:pt x="2471" y="959"/>
                </a:lnTo>
                <a:close/>
                <a:moveTo>
                  <a:pt x="2395" y="959"/>
                </a:moveTo>
                <a:lnTo>
                  <a:pt x="2348" y="959"/>
                </a:lnTo>
                <a:lnTo>
                  <a:pt x="2348" y="912"/>
                </a:lnTo>
                <a:lnTo>
                  <a:pt x="2395" y="912"/>
                </a:lnTo>
                <a:lnTo>
                  <a:pt x="2395" y="959"/>
                </a:lnTo>
                <a:close/>
                <a:moveTo>
                  <a:pt x="2319" y="959"/>
                </a:moveTo>
                <a:lnTo>
                  <a:pt x="2272" y="959"/>
                </a:lnTo>
                <a:lnTo>
                  <a:pt x="2272" y="912"/>
                </a:lnTo>
                <a:lnTo>
                  <a:pt x="2319" y="912"/>
                </a:lnTo>
                <a:lnTo>
                  <a:pt x="2319" y="959"/>
                </a:lnTo>
                <a:close/>
                <a:moveTo>
                  <a:pt x="2168" y="959"/>
                </a:moveTo>
                <a:lnTo>
                  <a:pt x="2121" y="959"/>
                </a:lnTo>
                <a:lnTo>
                  <a:pt x="2121" y="912"/>
                </a:lnTo>
                <a:lnTo>
                  <a:pt x="2168" y="912"/>
                </a:lnTo>
                <a:lnTo>
                  <a:pt x="2168" y="959"/>
                </a:lnTo>
                <a:close/>
                <a:moveTo>
                  <a:pt x="2092" y="959"/>
                </a:moveTo>
                <a:lnTo>
                  <a:pt x="2045" y="959"/>
                </a:lnTo>
                <a:lnTo>
                  <a:pt x="2045" y="912"/>
                </a:lnTo>
                <a:lnTo>
                  <a:pt x="2092" y="912"/>
                </a:lnTo>
                <a:lnTo>
                  <a:pt x="2092" y="959"/>
                </a:lnTo>
                <a:close/>
                <a:moveTo>
                  <a:pt x="2016" y="959"/>
                </a:moveTo>
                <a:lnTo>
                  <a:pt x="1969" y="959"/>
                </a:lnTo>
                <a:lnTo>
                  <a:pt x="1969" y="912"/>
                </a:lnTo>
                <a:lnTo>
                  <a:pt x="2016" y="912"/>
                </a:lnTo>
                <a:lnTo>
                  <a:pt x="2016" y="959"/>
                </a:lnTo>
                <a:close/>
                <a:moveTo>
                  <a:pt x="1941" y="959"/>
                </a:moveTo>
                <a:lnTo>
                  <a:pt x="1893" y="959"/>
                </a:lnTo>
                <a:lnTo>
                  <a:pt x="1893" y="912"/>
                </a:lnTo>
                <a:lnTo>
                  <a:pt x="1941" y="912"/>
                </a:lnTo>
                <a:lnTo>
                  <a:pt x="1941" y="959"/>
                </a:lnTo>
                <a:close/>
                <a:moveTo>
                  <a:pt x="1865" y="959"/>
                </a:moveTo>
                <a:lnTo>
                  <a:pt x="1818" y="959"/>
                </a:lnTo>
                <a:lnTo>
                  <a:pt x="1818" y="912"/>
                </a:lnTo>
                <a:lnTo>
                  <a:pt x="1865" y="912"/>
                </a:lnTo>
                <a:lnTo>
                  <a:pt x="1865" y="959"/>
                </a:lnTo>
                <a:close/>
                <a:moveTo>
                  <a:pt x="1789" y="959"/>
                </a:moveTo>
                <a:lnTo>
                  <a:pt x="1742" y="959"/>
                </a:lnTo>
                <a:lnTo>
                  <a:pt x="1742" y="912"/>
                </a:lnTo>
                <a:lnTo>
                  <a:pt x="1789" y="912"/>
                </a:lnTo>
                <a:lnTo>
                  <a:pt x="1789" y="959"/>
                </a:lnTo>
                <a:close/>
                <a:moveTo>
                  <a:pt x="1714" y="959"/>
                </a:moveTo>
                <a:lnTo>
                  <a:pt x="1666" y="959"/>
                </a:lnTo>
                <a:lnTo>
                  <a:pt x="1666" y="912"/>
                </a:lnTo>
                <a:lnTo>
                  <a:pt x="1714" y="912"/>
                </a:lnTo>
                <a:lnTo>
                  <a:pt x="1714" y="959"/>
                </a:lnTo>
                <a:close/>
                <a:moveTo>
                  <a:pt x="1638" y="959"/>
                </a:moveTo>
                <a:lnTo>
                  <a:pt x="1591" y="959"/>
                </a:lnTo>
                <a:lnTo>
                  <a:pt x="1591" y="912"/>
                </a:lnTo>
                <a:lnTo>
                  <a:pt x="1638" y="912"/>
                </a:lnTo>
                <a:lnTo>
                  <a:pt x="1638" y="959"/>
                </a:lnTo>
                <a:close/>
                <a:moveTo>
                  <a:pt x="1562" y="959"/>
                </a:moveTo>
                <a:lnTo>
                  <a:pt x="1515" y="959"/>
                </a:lnTo>
                <a:lnTo>
                  <a:pt x="1515" y="912"/>
                </a:lnTo>
                <a:lnTo>
                  <a:pt x="1562" y="912"/>
                </a:lnTo>
                <a:lnTo>
                  <a:pt x="1562" y="959"/>
                </a:lnTo>
                <a:close/>
                <a:moveTo>
                  <a:pt x="1486" y="959"/>
                </a:moveTo>
                <a:lnTo>
                  <a:pt x="1439" y="959"/>
                </a:lnTo>
                <a:lnTo>
                  <a:pt x="1439" y="912"/>
                </a:lnTo>
                <a:lnTo>
                  <a:pt x="1486" y="912"/>
                </a:lnTo>
                <a:lnTo>
                  <a:pt x="1486" y="959"/>
                </a:lnTo>
                <a:close/>
                <a:moveTo>
                  <a:pt x="881" y="959"/>
                </a:moveTo>
                <a:lnTo>
                  <a:pt x="833" y="959"/>
                </a:lnTo>
                <a:lnTo>
                  <a:pt x="833" y="912"/>
                </a:lnTo>
                <a:lnTo>
                  <a:pt x="881" y="912"/>
                </a:lnTo>
                <a:lnTo>
                  <a:pt x="881" y="959"/>
                </a:lnTo>
                <a:close/>
                <a:moveTo>
                  <a:pt x="653" y="959"/>
                </a:moveTo>
                <a:lnTo>
                  <a:pt x="606" y="959"/>
                </a:lnTo>
                <a:lnTo>
                  <a:pt x="606" y="912"/>
                </a:lnTo>
                <a:lnTo>
                  <a:pt x="653" y="912"/>
                </a:lnTo>
                <a:lnTo>
                  <a:pt x="653" y="959"/>
                </a:lnTo>
                <a:close/>
                <a:moveTo>
                  <a:pt x="578" y="959"/>
                </a:moveTo>
                <a:lnTo>
                  <a:pt x="530" y="959"/>
                </a:lnTo>
                <a:lnTo>
                  <a:pt x="530" y="912"/>
                </a:lnTo>
                <a:lnTo>
                  <a:pt x="578" y="912"/>
                </a:lnTo>
                <a:lnTo>
                  <a:pt x="578" y="959"/>
                </a:lnTo>
                <a:close/>
                <a:moveTo>
                  <a:pt x="2928" y="883"/>
                </a:moveTo>
                <a:lnTo>
                  <a:pt x="2878" y="883"/>
                </a:lnTo>
                <a:lnTo>
                  <a:pt x="2878" y="836"/>
                </a:lnTo>
                <a:lnTo>
                  <a:pt x="2928" y="836"/>
                </a:lnTo>
                <a:lnTo>
                  <a:pt x="2928" y="883"/>
                </a:lnTo>
                <a:close/>
                <a:moveTo>
                  <a:pt x="2776" y="883"/>
                </a:moveTo>
                <a:lnTo>
                  <a:pt x="2726" y="883"/>
                </a:lnTo>
                <a:lnTo>
                  <a:pt x="2726" y="836"/>
                </a:lnTo>
                <a:lnTo>
                  <a:pt x="2776" y="836"/>
                </a:lnTo>
                <a:lnTo>
                  <a:pt x="2776" y="883"/>
                </a:lnTo>
                <a:close/>
                <a:moveTo>
                  <a:pt x="2700" y="883"/>
                </a:moveTo>
                <a:lnTo>
                  <a:pt x="2651" y="883"/>
                </a:lnTo>
                <a:lnTo>
                  <a:pt x="2651" y="836"/>
                </a:lnTo>
                <a:lnTo>
                  <a:pt x="2700" y="836"/>
                </a:lnTo>
                <a:lnTo>
                  <a:pt x="2700" y="883"/>
                </a:lnTo>
                <a:close/>
                <a:moveTo>
                  <a:pt x="2622" y="883"/>
                </a:moveTo>
                <a:lnTo>
                  <a:pt x="2575" y="883"/>
                </a:lnTo>
                <a:lnTo>
                  <a:pt x="2575" y="836"/>
                </a:lnTo>
                <a:lnTo>
                  <a:pt x="2622" y="836"/>
                </a:lnTo>
                <a:lnTo>
                  <a:pt x="2622" y="883"/>
                </a:lnTo>
                <a:close/>
                <a:moveTo>
                  <a:pt x="2547" y="883"/>
                </a:moveTo>
                <a:lnTo>
                  <a:pt x="2499" y="883"/>
                </a:lnTo>
                <a:lnTo>
                  <a:pt x="2499" y="836"/>
                </a:lnTo>
                <a:lnTo>
                  <a:pt x="2547" y="836"/>
                </a:lnTo>
                <a:lnTo>
                  <a:pt x="2547" y="883"/>
                </a:lnTo>
                <a:close/>
                <a:moveTo>
                  <a:pt x="2471" y="883"/>
                </a:moveTo>
                <a:lnTo>
                  <a:pt x="2424" y="883"/>
                </a:lnTo>
                <a:lnTo>
                  <a:pt x="2424" y="836"/>
                </a:lnTo>
                <a:lnTo>
                  <a:pt x="2471" y="836"/>
                </a:lnTo>
                <a:lnTo>
                  <a:pt x="2471" y="883"/>
                </a:lnTo>
                <a:close/>
                <a:moveTo>
                  <a:pt x="2395" y="883"/>
                </a:moveTo>
                <a:lnTo>
                  <a:pt x="2348" y="883"/>
                </a:lnTo>
                <a:lnTo>
                  <a:pt x="2348" y="836"/>
                </a:lnTo>
                <a:lnTo>
                  <a:pt x="2395" y="836"/>
                </a:lnTo>
                <a:lnTo>
                  <a:pt x="2395" y="883"/>
                </a:lnTo>
                <a:close/>
                <a:moveTo>
                  <a:pt x="2319" y="883"/>
                </a:moveTo>
                <a:lnTo>
                  <a:pt x="2272" y="883"/>
                </a:lnTo>
                <a:lnTo>
                  <a:pt x="2272" y="836"/>
                </a:lnTo>
                <a:lnTo>
                  <a:pt x="2319" y="836"/>
                </a:lnTo>
                <a:lnTo>
                  <a:pt x="2319" y="883"/>
                </a:lnTo>
                <a:close/>
                <a:moveTo>
                  <a:pt x="2244" y="883"/>
                </a:moveTo>
                <a:lnTo>
                  <a:pt x="2196" y="883"/>
                </a:lnTo>
                <a:lnTo>
                  <a:pt x="2196" y="836"/>
                </a:lnTo>
                <a:lnTo>
                  <a:pt x="2244" y="836"/>
                </a:lnTo>
                <a:lnTo>
                  <a:pt x="2244" y="883"/>
                </a:lnTo>
                <a:close/>
                <a:moveTo>
                  <a:pt x="2168" y="883"/>
                </a:moveTo>
                <a:lnTo>
                  <a:pt x="2121" y="883"/>
                </a:lnTo>
                <a:lnTo>
                  <a:pt x="2121" y="836"/>
                </a:lnTo>
                <a:lnTo>
                  <a:pt x="2168" y="836"/>
                </a:lnTo>
                <a:lnTo>
                  <a:pt x="2168" y="883"/>
                </a:lnTo>
                <a:close/>
                <a:moveTo>
                  <a:pt x="2092" y="883"/>
                </a:moveTo>
                <a:lnTo>
                  <a:pt x="2045" y="883"/>
                </a:lnTo>
                <a:lnTo>
                  <a:pt x="2045" y="836"/>
                </a:lnTo>
                <a:lnTo>
                  <a:pt x="2092" y="836"/>
                </a:lnTo>
                <a:lnTo>
                  <a:pt x="2092" y="883"/>
                </a:lnTo>
                <a:close/>
                <a:moveTo>
                  <a:pt x="2016" y="883"/>
                </a:moveTo>
                <a:lnTo>
                  <a:pt x="1969" y="883"/>
                </a:lnTo>
                <a:lnTo>
                  <a:pt x="1969" y="836"/>
                </a:lnTo>
                <a:lnTo>
                  <a:pt x="2016" y="836"/>
                </a:lnTo>
                <a:lnTo>
                  <a:pt x="2016" y="883"/>
                </a:lnTo>
                <a:close/>
                <a:moveTo>
                  <a:pt x="1865" y="883"/>
                </a:moveTo>
                <a:lnTo>
                  <a:pt x="1818" y="883"/>
                </a:lnTo>
                <a:lnTo>
                  <a:pt x="1818" y="836"/>
                </a:lnTo>
                <a:lnTo>
                  <a:pt x="1865" y="836"/>
                </a:lnTo>
                <a:lnTo>
                  <a:pt x="1865" y="883"/>
                </a:lnTo>
                <a:close/>
                <a:moveTo>
                  <a:pt x="1789" y="883"/>
                </a:moveTo>
                <a:lnTo>
                  <a:pt x="1742" y="883"/>
                </a:lnTo>
                <a:lnTo>
                  <a:pt x="1742" y="836"/>
                </a:lnTo>
                <a:lnTo>
                  <a:pt x="1789" y="836"/>
                </a:lnTo>
                <a:lnTo>
                  <a:pt x="1789" y="883"/>
                </a:lnTo>
                <a:close/>
                <a:moveTo>
                  <a:pt x="1714" y="883"/>
                </a:moveTo>
                <a:lnTo>
                  <a:pt x="1666" y="883"/>
                </a:lnTo>
                <a:lnTo>
                  <a:pt x="1666" y="836"/>
                </a:lnTo>
                <a:lnTo>
                  <a:pt x="1714" y="836"/>
                </a:lnTo>
                <a:lnTo>
                  <a:pt x="1714" y="883"/>
                </a:lnTo>
                <a:close/>
                <a:moveTo>
                  <a:pt x="1638" y="883"/>
                </a:moveTo>
                <a:lnTo>
                  <a:pt x="1591" y="883"/>
                </a:lnTo>
                <a:lnTo>
                  <a:pt x="1591" y="836"/>
                </a:lnTo>
                <a:lnTo>
                  <a:pt x="1638" y="836"/>
                </a:lnTo>
                <a:lnTo>
                  <a:pt x="1638" y="883"/>
                </a:lnTo>
                <a:close/>
                <a:moveTo>
                  <a:pt x="1562" y="883"/>
                </a:moveTo>
                <a:lnTo>
                  <a:pt x="1515" y="883"/>
                </a:lnTo>
                <a:lnTo>
                  <a:pt x="1515" y="836"/>
                </a:lnTo>
                <a:lnTo>
                  <a:pt x="1562" y="836"/>
                </a:lnTo>
                <a:lnTo>
                  <a:pt x="1562" y="883"/>
                </a:lnTo>
                <a:close/>
                <a:moveTo>
                  <a:pt x="805" y="883"/>
                </a:moveTo>
                <a:lnTo>
                  <a:pt x="758" y="883"/>
                </a:lnTo>
                <a:lnTo>
                  <a:pt x="758" y="836"/>
                </a:lnTo>
                <a:lnTo>
                  <a:pt x="805" y="836"/>
                </a:lnTo>
                <a:lnTo>
                  <a:pt x="805" y="883"/>
                </a:lnTo>
                <a:close/>
                <a:moveTo>
                  <a:pt x="729" y="883"/>
                </a:moveTo>
                <a:lnTo>
                  <a:pt x="682" y="883"/>
                </a:lnTo>
                <a:lnTo>
                  <a:pt x="682" y="836"/>
                </a:lnTo>
                <a:lnTo>
                  <a:pt x="729" y="836"/>
                </a:lnTo>
                <a:lnTo>
                  <a:pt x="729" y="883"/>
                </a:lnTo>
                <a:close/>
                <a:moveTo>
                  <a:pt x="653" y="883"/>
                </a:moveTo>
                <a:lnTo>
                  <a:pt x="606" y="883"/>
                </a:lnTo>
                <a:lnTo>
                  <a:pt x="606" y="836"/>
                </a:lnTo>
                <a:lnTo>
                  <a:pt x="653" y="836"/>
                </a:lnTo>
                <a:lnTo>
                  <a:pt x="653" y="883"/>
                </a:lnTo>
                <a:close/>
                <a:moveTo>
                  <a:pt x="578" y="883"/>
                </a:moveTo>
                <a:lnTo>
                  <a:pt x="530" y="883"/>
                </a:lnTo>
                <a:lnTo>
                  <a:pt x="530" y="836"/>
                </a:lnTo>
                <a:lnTo>
                  <a:pt x="578" y="836"/>
                </a:lnTo>
                <a:lnTo>
                  <a:pt x="578" y="883"/>
                </a:lnTo>
                <a:close/>
                <a:moveTo>
                  <a:pt x="502" y="883"/>
                </a:moveTo>
                <a:lnTo>
                  <a:pt x="455" y="883"/>
                </a:lnTo>
                <a:lnTo>
                  <a:pt x="455" y="836"/>
                </a:lnTo>
                <a:lnTo>
                  <a:pt x="502" y="836"/>
                </a:lnTo>
                <a:lnTo>
                  <a:pt x="502" y="883"/>
                </a:lnTo>
                <a:close/>
                <a:moveTo>
                  <a:pt x="3003" y="807"/>
                </a:moveTo>
                <a:lnTo>
                  <a:pt x="2954" y="807"/>
                </a:lnTo>
                <a:lnTo>
                  <a:pt x="2954" y="760"/>
                </a:lnTo>
                <a:lnTo>
                  <a:pt x="3003" y="760"/>
                </a:lnTo>
                <a:lnTo>
                  <a:pt x="3003" y="807"/>
                </a:lnTo>
                <a:close/>
                <a:moveTo>
                  <a:pt x="2852" y="807"/>
                </a:moveTo>
                <a:lnTo>
                  <a:pt x="2802" y="807"/>
                </a:lnTo>
                <a:lnTo>
                  <a:pt x="2802" y="760"/>
                </a:lnTo>
                <a:lnTo>
                  <a:pt x="2852" y="760"/>
                </a:lnTo>
                <a:lnTo>
                  <a:pt x="2852" y="807"/>
                </a:lnTo>
                <a:close/>
                <a:moveTo>
                  <a:pt x="2776" y="807"/>
                </a:moveTo>
                <a:lnTo>
                  <a:pt x="2726" y="807"/>
                </a:lnTo>
                <a:lnTo>
                  <a:pt x="2726" y="760"/>
                </a:lnTo>
                <a:lnTo>
                  <a:pt x="2776" y="760"/>
                </a:lnTo>
                <a:lnTo>
                  <a:pt x="2776" y="807"/>
                </a:lnTo>
                <a:close/>
                <a:moveTo>
                  <a:pt x="2700" y="807"/>
                </a:moveTo>
                <a:lnTo>
                  <a:pt x="2651" y="807"/>
                </a:lnTo>
                <a:lnTo>
                  <a:pt x="2651" y="760"/>
                </a:lnTo>
                <a:lnTo>
                  <a:pt x="2700" y="760"/>
                </a:lnTo>
                <a:lnTo>
                  <a:pt x="2700" y="807"/>
                </a:lnTo>
                <a:close/>
                <a:moveTo>
                  <a:pt x="2622" y="807"/>
                </a:moveTo>
                <a:lnTo>
                  <a:pt x="2575" y="807"/>
                </a:lnTo>
                <a:lnTo>
                  <a:pt x="2575" y="760"/>
                </a:lnTo>
                <a:lnTo>
                  <a:pt x="2622" y="760"/>
                </a:lnTo>
                <a:lnTo>
                  <a:pt x="2622" y="807"/>
                </a:lnTo>
                <a:close/>
                <a:moveTo>
                  <a:pt x="2547" y="807"/>
                </a:moveTo>
                <a:lnTo>
                  <a:pt x="2499" y="807"/>
                </a:lnTo>
                <a:lnTo>
                  <a:pt x="2499" y="760"/>
                </a:lnTo>
                <a:lnTo>
                  <a:pt x="2547" y="760"/>
                </a:lnTo>
                <a:lnTo>
                  <a:pt x="2547" y="807"/>
                </a:lnTo>
                <a:close/>
                <a:moveTo>
                  <a:pt x="2471" y="807"/>
                </a:moveTo>
                <a:lnTo>
                  <a:pt x="2424" y="807"/>
                </a:lnTo>
                <a:lnTo>
                  <a:pt x="2424" y="760"/>
                </a:lnTo>
                <a:lnTo>
                  <a:pt x="2471" y="760"/>
                </a:lnTo>
                <a:lnTo>
                  <a:pt x="2471" y="807"/>
                </a:lnTo>
                <a:close/>
                <a:moveTo>
                  <a:pt x="2395" y="807"/>
                </a:moveTo>
                <a:lnTo>
                  <a:pt x="2348" y="807"/>
                </a:lnTo>
                <a:lnTo>
                  <a:pt x="2348" y="760"/>
                </a:lnTo>
                <a:lnTo>
                  <a:pt x="2395" y="760"/>
                </a:lnTo>
                <a:lnTo>
                  <a:pt x="2395" y="807"/>
                </a:lnTo>
                <a:close/>
                <a:moveTo>
                  <a:pt x="2319" y="807"/>
                </a:moveTo>
                <a:lnTo>
                  <a:pt x="2272" y="807"/>
                </a:lnTo>
                <a:lnTo>
                  <a:pt x="2272" y="760"/>
                </a:lnTo>
                <a:lnTo>
                  <a:pt x="2319" y="760"/>
                </a:lnTo>
                <a:lnTo>
                  <a:pt x="2319" y="807"/>
                </a:lnTo>
                <a:close/>
                <a:moveTo>
                  <a:pt x="2244" y="807"/>
                </a:moveTo>
                <a:lnTo>
                  <a:pt x="2196" y="807"/>
                </a:lnTo>
                <a:lnTo>
                  <a:pt x="2196" y="760"/>
                </a:lnTo>
                <a:lnTo>
                  <a:pt x="2244" y="760"/>
                </a:lnTo>
                <a:lnTo>
                  <a:pt x="2244" y="807"/>
                </a:lnTo>
                <a:close/>
                <a:moveTo>
                  <a:pt x="2168" y="807"/>
                </a:moveTo>
                <a:lnTo>
                  <a:pt x="2121" y="807"/>
                </a:lnTo>
                <a:lnTo>
                  <a:pt x="2121" y="760"/>
                </a:lnTo>
                <a:lnTo>
                  <a:pt x="2168" y="760"/>
                </a:lnTo>
                <a:lnTo>
                  <a:pt x="2168" y="807"/>
                </a:lnTo>
                <a:close/>
                <a:moveTo>
                  <a:pt x="2092" y="807"/>
                </a:moveTo>
                <a:lnTo>
                  <a:pt x="2045" y="807"/>
                </a:lnTo>
                <a:lnTo>
                  <a:pt x="2045" y="760"/>
                </a:lnTo>
                <a:lnTo>
                  <a:pt x="2092" y="760"/>
                </a:lnTo>
                <a:lnTo>
                  <a:pt x="2092" y="807"/>
                </a:lnTo>
                <a:close/>
                <a:moveTo>
                  <a:pt x="2016" y="807"/>
                </a:moveTo>
                <a:lnTo>
                  <a:pt x="1969" y="807"/>
                </a:lnTo>
                <a:lnTo>
                  <a:pt x="1969" y="760"/>
                </a:lnTo>
                <a:lnTo>
                  <a:pt x="2016" y="760"/>
                </a:lnTo>
                <a:lnTo>
                  <a:pt x="2016" y="807"/>
                </a:lnTo>
                <a:close/>
                <a:moveTo>
                  <a:pt x="1941" y="807"/>
                </a:moveTo>
                <a:lnTo>
                  <a:pt x="1893" y="807"/>
                </a:lnTo>
                <a:lnTo>
                  <a:pt x="1893" y="760"/>
                </a:lnTo>
                <a:lnTo>
                  <a:pt x="1941" y="760"/>
                </a:lnTo>
                <a:lnTo>
                  <a:pt x="1941" y="807"/>
                </a:lnTo>
                <a:close/>
                <a:moveTo>
                  <a:pt x="1789" y="807"/>
                </a:moveTo>
                <a:lnTo>
                  <a:pt x="1742" y="807"/>
                </a:lnTo>
                <a:lnTo>
                  <a:pt x="1742" y="760"/>
                </a:lnTo>
                <a:lnTo>
                  <a:pt x="1789" y="760"/>
                </a:lnTo>
                <a:lnTo>
                  <a:pt x="1789" y="807"/>
                </a:lnTo>
                <a:close/>
                <a:moveTo>
                  <a:pt x="1638" y="807"/>
                </a:moveTo>
                <a:lnTo>
                  <a:pt x="1591" y="807"/>
                </a:lnTo>
                <a:lnTo>
                  <a:pt x="1591" y="760"/>
                </a:lnTo>
                <a:lnTo>
                  <a:pt x="1638" y="760"/>
                </a:lnTo>
                <a:lnTo>
                  <a:pt x="1638" y="807"/>
                </a:lnTo>
                <a:close/>
                <a:moveTo>
                  <a:pt x="1562" y="807"/>
                </a:moveTo>
                <a:lnTo>
                  <a:pt x="1515" y="807"/>
                </a:lnTo>
                <a:lnTo>
                  <a:pt x="1515" y="760"/>
                </a:lnTo>
                <a:lnTo>
                  <a:pt x="1562" y="760"/>
                </a:lnTo>
                <a:lnTo>
                  <a:pt x="1562" y="807"/>
                </a:lnTo>
                <a:close/>
                <a:moveTo>
                  <a:pt x="881" y="807"/>
                </a:moveTo>
                <a:lnTo>
                  <a:pt x="833" y="807"/>
                </a:lnTo>
                <a:lnTo>
                  <a:pt x="833" y="760"/>
                </a:lnTo>
                <a:lnTo>
                  <a:pt x="881" y="760"/>
                </a:lnTo>
                <a:lnTo>
                  <a:pt x="881" y="807"/>
                </a:lnTo>
                <a:close/>
                <a:moveTo>
                  <a:pt x="805" y="807"/>
                </a:moveTo>
                <a:lnTo>
                  <a:pt x="758" y="807"/>
                </a:lnTo>
                <a:lnTo>
                  <a:pt x="758" y="760"/>
                </a:lnTo>
                <a:lnTo>
                  <a:pt x="805" y="760"/>
                </a:lnTo>
                <a:lnTo>
                  <a:pt x="805" y="807"/>
                </a:lnTo>
                <a:close/>
                <a:moveTo>
                  <a:pt x="729" y="807"/>
                </a:moveTo>
                <a:lnTo>
                  <a:pt x="682" y="807"/>
                </a:lnTo>
                <a:lnTo>
                  <a:pt x="682" y="760"/>
                </a:lnTo>
                <a:lnTo>
                  <a:pt x="729" y="760"/>
                </a:lnTo>
                <a:lnTo>
                  <a:pt x="729" y="807"/>
                </a:lnTo>
                <a:close/>
                <a:moveTo>
                  <a:pt x="653" y="807"/>
                </a:moveTo>
                <a:lnTo>
                  <a:pt x="606" y="807"/>
                </a:lnTo>
                <a:lnTo>
                  <a:pt x="606" y="760"/>
                </a:lnTo>
                <a:lnTo>
                  <a:pt x="653" y="760"/>
                </a:lnTo>
                <a:lnTo>
                  <a:pt x="653" y="807"/>
                </a:lnTo>
                <a:close/>
                <a:moveTo>
                  <a:pt x="578" y="807"/>
                </a:moveTo>
                <a:lnTo>
                  <a:pt x="530" y="807"/>
                </a:lnTo>
                <a:lnTo>
                  <a:pt x="530" y="760"/>
                </a:lnTo>
                <a:lnTo>
                  <a:pt x="578" y="760"/>
                </a:lnTo>
                <a:lnTo>
                  <a:pt x="578" y="807"/>
                </a:lnTo>
                <a:close/>
                <a:moveTo>
                  <a:pt x="502" y="807"/>
                </a:moveTo>
                <a:lnTo>
                  <a:pt x="455" y="807"/>
                </a:lnTo>
                <a:lnTo>
                  <a:pt x="455" y="760"/>
                </a:lnTo>
                <a:lnTo>
                  <a:pt x="502" y="760"/>
                </a:lnTo>
                <a:lnTo>
                  <a:pt x="502" y="807"/>
                </a:lnTo>
                <a:close/>
                <a:moveTo>
                  <a:pt x="3003" y="732"/>
                </a:moveTo>
                <a:lnTo>
                  <a:pt x="2954" y="732"/>
                </a:lnTo>
                <a:lnTo>
                  <a:pt x="2954" y="682"/>
                </a:lnTo>
                <a:lnTo>
                  <a:pt x="3003" y="682"/>
                </a:lnTo>
                <a:lnTo>
                  <a:pt x="3003" y="732"/>
                </a:lnTo>
                <a:close/>
                <a:moveTo>
                  <a:pt x="2928" y="732"/>
                </a:moveTo>
                <a:lnTo>
                  <a:pt x="2878" y="732"/>
                </a:lnTo>
                <a:lnTo>
                  <a:pt x="2878" y="682"/>
                </a:lnTo>
                <a:lnTo>
                  <a:pt x="2928" y="682"/>
                </a:lnTo>
                <a:lnTo>
                  <a:pt x="2928" y="732"/>
                </a:lnTo>
                <a:close/>
                <a:moveTo>
                  <a:pt x="2852" y="732"/>
                </a:moveTo>
                <a:lnTo>
                  <a:pt x="2802" y="732"/>
                </a:lnTo>
                <a:lnTo>
                  <a:pt x="2802" y="682"/>
                </a:lnTo>
                <a:lnTo>
                  <a:pt x="2852" y="682"/>
                </a:lnTo>
                <a:lnTo>
                  <a:pt x="2852" y="732"/>
                </a:lnTo>
                <a:close/>
                <a:moveTo>
                  <a:pt x="2776" y="732"/>
                </a:moveTo>
                <a:lnTo>
                  <a:pt x="2726" y="732"/>
                </a:lnTo>
                <a:lnTo>
                  <a:pt x="2726" y="682"/>
                </a:lnTo>
                <a:lnTo>
                  <a:pt x="2776" y="682"/>
                </a:lnTo>
                <a:lnTo>
                  <a:pt x="2776" y="732"/>
                </a:lnTo>
                <a:close/>
                <a:moveTo>
                  <a:pt x="2700" y="732"/>
                </a:moveTo>
                <a:lnTo>
                  <a:pt x="2651" y="732"/>
                </a:lnTo>
                <a:lnTo>
                  <a:pt x="2651" y="682"/>
                </a:lnTo>
                <a:lnTo>
                  <a:pt x="2700" y="682"/>
                </a:lnTo>
                <a:lnTo>
                  <a:pt x="2700" y="732"/>
                </a:lnTo>
                <a:close/>
                <a:moveTo>
                  <a:pt x="2622" y="732"/>
                </a:moveTo>
                <a:lnTo>
                  <a:pt x="2575" y="732"/>
                </a:lnTo>
                <a:lnTo>
                  <a:pt x="2575" y="682"/>
                </a:lnTo>
                <a:lnTo>
                  <a:pt x="2622" y="682"/>
                </a:lnTo>
                <a:lnTo>
                  <a:pt x="2622" y="732"/>
                </a:lnTo>
                <a:close/>
                <a:moveTo>
                  <a:pt x="2547" y="732"/>
                </a:moveTo>
                <a:lnTo>
                  <a:pt x="2499" y="732"/>
                </a:lnTo>
                <a:lnTo>
                  <a:pt x="2499" y="682"/>
                </a:lnTo>
                <a:lnTo>
                  <a:pt x="2547" y="682"/>
                </a:lnTo>
                <a:lnTo>
                  <a:pt x="2547" y="732"/>
                </a:lnTo>
                <a:close/>
                <a:moveTo>
                  <a:pt x="2471" y="732"/>
                </a:moveTo>
                <a:lnTo>
                  <a:pt x="2424" y="732"/>
                </a:lnTo>
                <a:lnTo>
                  <a:pt x="2424" y="682"/>
                </a:lnTo>
                <a:lnTo>
                  <a:pt x="2471" y="682"/>
                </a:lnTo>
                <a:lnTo>
                  <a:pt x="2471" y="732"/>
                </a:lnTo>
                <a:close/>
                <a:moveTo>
                  <a:pt x="2395" y="732"/>
                </a:moveTo>
                <a:lnTo>
                  <a:pt x="2348" y="732"/>
                </a:lnTo>
                <a:lnTo>
                  <a:pt x="2348" y="682"/>
                </a:lnTo>
                <a:lnTo>
                  <a:pt x="2395" y="682"/>
                </a:lnTo>
                <a:lnTo>
                  <a:pt x="2395" y="732"/>
                </a:lnTo>
                <a:close/>
                <a:moveTo>
                  <a:pt x="2319" y="732"/>
                </a:moveTo>
                <a:lnTo>
                  <a:pt x="2272" y="732"/>
                </a:lnTo>
                <a:lnTo>
                  <a:pt x="2272" y="682"/>
                </a:lnTo>
                <a:lnTo>
                  <a:pt x="2319" y="682"/>
                </a:lnTo>
                <a:lnTo>
                  <a:pt x="2319" y="732"/>
                </a:lnTo>
                <a:close/>
                <a:moveTo>
                  <a:pt x="2244" y="732"/>
                </a:moveTo>
                <a:lnTo>
                  <a:pt x="2196" y="732"/>
                </a:lnTo>
                <a:lnTo>
                  <a:pt x="2196" y="682"/>
                </a:lnTo>
                <a:lnTo>
                  <a:pt x="2244" y="682"/>
                </a:lnTo>
                <a:lnTo>
                  <a:pt x="2244" y="732"/>
                </a:lnTo>
                <a:close/>
                <a:moveTo>
                  <a:pt x="2092" y="732"/>
                </a:moveTo>
                <a:lnTo>
                  <a:pt x="2045" y="732"/>
                </a:lnTo>
                <a:lnTo>
                  <a:pt x="2045" y="682"/>
                </a:lnTo>
                <a:lnTo>
                  <a:pt x="2092" y="682"/>
                </a:lnTo>
                <a:lnTo>
                  <a:pt x="2092" y="732"/>
                </a:lnTo>
                <a:close/>
                <a:moveTo>
                  <a:pt x="1865" y="732"/>
                </a:moveTo>
                <a:lnTo>
                  <a:pt x="1818" y="732"/>
                </a:lnTo>
                <a:lnTo>
                  <a:pt x="1818" y="682"/>
                </a:lnTo>
                <a:lnTo>
                  <a:pt x="1865" y="682"/>
                </a:lnTo>
                <a:lnTo>
                  <a:pt x="1865" y="732"/>
                </a:lnTo>
                <a:close/>
                <a:moveTo>
                  <a:pt x="1789" y="732"/>
                </a:moveTo>
                <a:lnTo>
                  <a:pt x="1742" y="732"/>
                </a:lnTo>
                <a:lnTo>
                  <a:pt x="1742" y="682"/>
                </a:lnTo>
                <a:lnTo>
                  <a:pt x="1789" y="682"/>
                </a:lnTo>
                <a:lnTo>
                  <a:pt x="1789" y="732"/>
                </a:lnTo>
                <a:close/>
                <a:moveTo>
                  <a:pt x="1714" y="732"/>
                </a:moveTo>
                <a:lnTo>
                  <a:pt x="1666" y="732"/>
                </a:lnTo>
                <a:lnTo>
                  <a:pt x="1666" y="682"/>
                </a:lnTo>
                <a:lnTo>
                  <a:pt x="1714" y="682"/>
                </a:lnTo>
                <a:lnTo>
                  <a:pt x="1714" y="732"/>
                </a:lnTo>
                <a:close/>
                <a:moveTo>
                  <a:pt x="1638" y="732"/>
                </a:moveTo>
                <a:lnTo>
                  <a:pt x="1591" y="732"/>
                </a:lnTo>
                <a:lnTo>
                  <a:pt x="1591" y="682"/>
                </a:lnTo>
                <a:lnTo>
                  <a:pt x="1638" y="682"/>
                </a:lnTo>
                <a:lnTo>
                  <a:pt x="1638" y="732"/>
                </a:lnTo>
                <a:close/>
                <a:moveTo>
                  <a:pt x="956" y="732"/>
                </a:moveTo>
                <a:lnTo>
                  <a:pt x="909" y="732"/>
                </a:lnTo>
                <a:lnTo>
                  <a:pt x="909" y="682"/>
                </a:lnTo>
                <a:lnTo>
                  <a:pt x="956" y="682"/>
                </a:lnTo>
                <a:lnTo>
                  <a:pt x="956" y="732"/>
                </a:lnTo>
                <a:close/>
                <a:moveTo>
                  <a:pt x="881" y="732"/>
                </a:moveTo>
                <a:lnTo>
                  <a:pt x="833" y="732"/>
                </a:lnTo>
                <a:lnTo>
                  <a:pt x="833" y="682"/>
                </a:lnTo>
                <a:lnTo>
                  <a:pt x="881" y="682"/>
                </a:lnTo>
                <a:lnTo>
                  <a:pt x="881" y="732"/>
                </a:lnTo>
                <a:close/>
                <a:moveTo>
                  <a:pt x="805" y="732"/>
                </a:moveTo>
                <a:lnTo>
                  <a:pt x="758" y="732"/>
                </a:lnTo>
                <a:lnTo>
                  <a:pt x="758" y="682"/>
                </a:lnTo>
                <a:lnTo>
                  <a:pt x="805" y="682"/>
                </a:lnTo>
                <a:lnTo>
                  <a:pt x="805" y="732"/>
                </a:lnTo>
                <a:close/>
                <a:moveTo>
                  <a:pt x="729" y="732"/>
                </a:moveTo>
                <a:lnTo>
                  <a:pt x="682" y="732"/>
                </a:lnTo>
                <a:lnTo>
                  <a:pt x="682" y="682"/>
                </a:lnTo>
                <a:lnTo>
                  <a:pt x="729" y="682"/>
                </a:lnTo>
                <a:lnTo>
                  <a:pt x="729" y="732"/>
                </a:lnTo>
                <a:close/>
                <a:moveTo>
                  <a:pt x="653" y="732"/>
                </a:moveTo>
                <a:lnTo>
                  <a:pt x="606" y="732"/>
                </a:lnTo>
                <a:lnTo>
                  <a:pt x="606" y="682"/>
                </a:lnTo>
                <a:lnTo>
                  <a:pt x="653" y="682"/>
                </a:lnTo>
                <a:lnTo>
                  <a:pt x="653" y="732"/>
                </a:lnTo>
                <a:close/>
                <a:moveTo>
                  <a:pt x="578" y="732"/>
                </a:moveTo>
                <a:lnTo>
                  <a:pt x="530" y="732"/>
                </a:lnTo>
                <a:lnTo>
                  <a:pt x="530" y="682"/>
                </a:lnTo>
                <a:lnTo>
                  <a:pt x="578" y="682"/>
                </a:lnTo>
                <a:lnTo>
                  <a:pt x="578" y="732"/>
                </a:lnTo>
                <a:close/>
                <a:moveTo>
                  <a:pt x="502" y="732"/>
                </a:moveTo>
                <a:lnTo>
                  <a:pt x="455" y="732"/>
                </a:lnTo>
                <a:lnTo>
                  <a:pt x="455" y="682"/>
                </a:lnTo>
                <a:lnTo>
                  <a:pt x="502" y="682"/>
                </a:lnTo>
                <a:lnTo>
                  <a:pt x="502" y="732"/>
                </a:lnTo>
                <a:close/>
                <a:moveTo>
                  <a:pt x="3003" y="656"/>
                </a:moveTo>
                <a:lnTo>
                  <a:pt x="2954" y="656"/>
                </a:lnTo>
                <a:lnTo>
                  <a:pt x="2954" y="606"/>
                </a:lnTo>
                <a:lnTo>
                  <a:pt x="3003" y="606"/>
                </a:lnTo>
                <a:lnTo>
                  <a:pt x="3003" y="656"/>
                </a:lnTo>
                <a:close/>
                <a:moveTo>
                  <a:pt x="2928" y="656"/>
                </a:moveTo>
                <a:lnTo>
                  <a:pt x="2878" y="656"/>
                </a:lnTo>
                <a:lnTo>
                  <a:pt x="2878" y="606"/>
                </a:lnTo>
                <a:lnTo>
                  <a:pt x="2928" y="606"/>
                </a:lnTo>
                <a:lnTo>
                  <a:pt x="2928" y="656"/>
                </a:lnTo>
                <a:close/>
                <a:moveTo>
                  <a:pt x="2852" y="656"/>
                </a:moveTo>
                <a:lnTo>
                  <a:pt x="2802" y="656"/>
                </a:lnTo>
                <a:lnTo>
                  <a:pt x="2802" y="606"/>
                </a:lnTo>
                <a:lnTo>
                  <a:pt x="2852" y="606"/>
                </a:lnTo>
                <a:lnTo>
                  <a:pt x="2852" y="656"/>
                </a:lnTo>
                <a:close/>
                <a:moveTo>
                  <a:pt x="2776" y="656"/>
                </a:moveTo>
                <a:lnTo>
                  <a:pt x="2726" y="656"/>
                </a:lnTo>
                <a:lnTo>
                  <a:pt x="2726" y="606"/>
                </a:lnTo>
                <a:lnTo>
                  <a:pt x="2776" y="606"/>
                </a:lnTo>
                <a:lnTo>
                  <a:pt x="2776" y="656"/>
                </a:lnTo>
                <a:close/>
                <a:moveTo>
                  <a:pt x="2700" y="656"/>
                </a:moveTo>
                <a:lnTo>
                  <a:pt x="2651" y="656"/>
                </a:lnTo>
                <a:lnTo>
                  <a:pt x="2651" y="606"/>
                </a:lnTo>
                <a:lnTo>
                  <a:pt x="2700" y="606"/>
                </a:lnTo>
                <a:lnTo>
                  <a:pt x="2700" y="656"/>
                </a:lnTo>
                <a:close/>
                <a:moveTo>
                  <a:pt x="2622" y="656"/>
                </a:moveTo>
                <a:lnTo>
                  <a:pt x="2575" y="656"/>
                </a:lnTo>
                <a:lnTo>
                  <a:pt x="2575" y="606"/>
                </a:lnTo>
                <a:lnTo>
                  <a:pt x="2622" y="606"/>
                </a:lnTo>
                <a:lnTo>
                  <a:pt x="2622" y="656"/>
                </a:lnTo>
                <a:close/>
                <a:moveTo>
                  <a:pt x="2547" y="656"/>
                </a:moveTo>
                <a:lnTo>
                  <a:pt x="2499" y="656"/>
                </a:lnTo>
                <a:lnTo>
                  <a:pt x="2499" y="606"/>
                </a:lnTo>
                <a:lnTo>
                  <a:pt x="2547" y="606"/>
                </a:lnTo>
                <a:lnTo>
                  <a:pt x="2547" y="656"/>
                </a:lnTo>
                <a:close/>
                <a:moveTo>
                  <a:pt x="2471" y="656"/>
                </a:moveTo>
                <a:lnTo>
                  <a:pt x="2424" y="656"/>
                </a:lnTo>
                <a:lnTo>
                  <a:pt x="2424" y="606"/>
                </a:lnTo>
                <a:lnTo>
                  <a:pt x="2471" y="606"/>
                </a:lnTo>
                <a:lnTo>
                  <a:pt x="2471" y="656"/>
                </a:lnTo>
                <a:close/>
                <a:moveTo>
                  <a:pt x="2395" y="656"/>
                </a:moveTo>
                <a:lnTo>
                  <a:pt x="2348" y="656"/>
                </a:lnTo>
                <a:lnTo>
                  <a:pt x="2348" y="606"/>
                </a:lnTo>
                <a:lnTo>
                  <a:pt x="2395" y="606"/>
                </a:lnTo>
                <a:lnTo>
                  <a:pt x="2395" y="656"/>
                </a:lnTo>
                <a:close/>
                <a:moveTo>
                  <a:pt x="2319" y="656"/>
                </a:moveTo>
                <a:lnTo>
                  <a:pt x="2272" y="656"/>
                </a:lnTo>
                <a:lnTo>
                  <a:pt x="2272" y="606"/>
                </a:lnTo>
                <a:lnTo>
                  <a:pt x="2319" y="606"/>
                </a:lnTo>
                <a:lnTo>
                  <a:pt x="2319" y="656"/>
                </a:lnTo>
                <a:close/>
                <a:moveTo>
                  <a:pt x="2244" y="656"/>
                </a:moveTo>
                <a:lnTo>
                  <a:pt x="2196" y="656"/>
                </a:lnTo>
                <a:lnTo>
                  <a:pt x="2196" y="606"/>
                </a:lnTo>
                <a:lnTo>
                  <a:pt x="2244" y="606"/>
                </a:lnTo>
                <a:lnTo>
                  <a:pt x="2244" y="656"/>
                </a:lnTo>
                <a:close/>
                <a:moveTo>
                  <a:pt x="2168" y="656"/>
                </a:moveTo>
                <a:lnTo>
                  <a:pt x="2121" y="656"/>
                </a:lnTo>
                <a:lnTo>
                  <a:pt x="2121" y="606"/>
                </a:lnTo>
                <a:lnTo>
                  <a:pt x="2168" y="606"/>
                </a:lnTo>
                <a:lnTo>
                  <a:pt x="2168" y="656"/>
                </a:lnTo>
                <a:close/>
                <a:moveTo>
                  <a:pt x="2092" y="656"/>
                </a:moveTo>
                <a:lnTo>
                  <a:pt x="2045" y="656"/>
                </a:lnTo>
                <a:lnTo>
                  <a:pt x="2045" y="606"/>
                </a:lnTo>
                <a:lnTo>
                  <a:pt x="2092" y="606"/>
                </a:lnTo>
                <a:lnTo>
                  <a:pt x="2092" y="656"/>
                </a:lnTo>
                <a:close/>
                <a:moveTo>
                  <a:pt x="2016" y="656"/>
                </a:moveTo>
                <a:lnTo>
                  <a:pt x="1969" y="656"/>
                </a:lnTo>
                <a:lnTo>
                  <a:pt x="1969" y="606"/>
                </a:lnTo>
                <a:lnTo>
                  <a:pt x="2016" y="606"/>
                </a:lnTo>
                <a:lnTo>
                  <a:pt x="2016" y="656"/>
                </a:lnTo>
                <a:close/>
                <a:moveTo>
                  <a:pt x="1941" y="656"/>
                </a:moveTo>
                <a:lnTo>
                  <a:pt x="1893" y="656"/>
                </a:lnTo>
                <a:lnTo>
                  <a:pt x="1893" y="606"/>
                </a:lnTo>
                <a:lnTo>
                  <a:pt x="1941" y="606"/>
                </a:lnTo>
                <a:lnTo>
                  <a:pt x="1941" y="656"/>
                </a:lnTo>
                <a:close/>
                <a:moveTo>
                  <a:pt x="1865" y="656"/>
                </a:moveTo>
                <a:lnTo>
                  <a:pt x="1818" y="656"/>
                </a:lnTo>
                <a:lnTo>
                  <a:pt x="1818" y="606"/>
                </a:lnTo>
                <a:lnTo>
                  <a:pt x="1865" y="606"/>
                </a:lnTo>
                <a:lnTo>
                  <a:pt x="1865" y="656"/>
                </a:lnTo>
                <a:close/>
                <a:moveTo>
                  <a:pt x="1789" y="656"/>
                </a:moveTo>
                <a:lnTo>
                  <a:pt x="1742" y="656"/>
                </a:lnTo>
                <a:lnTo>
                  <a:pt x="1742" y="606"/>
                </a:lnTo>
                <a:lnTo>
                  <a:pt x="1789" y="606"/>
                </a:lnTo>
                <a:lnTo>
                  <a:pt x="1789" y="656"/>
                </a:lnTo>
                <a:close/>
                <a:moveTo>
                  <a:pt x="1714" y="656"/>
                </a:moveTo>
                <a:lnTo>
                  <a:pt x="1666" y="656"/>
                </a:lnTo>
                <a:lnTo>
                  <a:pt x="1666" y="606"/>
                </a:lnTo>
                <a:lnTo>
                  <a:pt x="1714" y="606"/>
                </a:lnTo>
                <a:lnTo>
                  <a:pt x="1714" y="656"/>
                </a:lnTo>
                <a:close/>
                <a:moveTo>
                  <a:pt x="1638" y="656"/>
                </a:moveTo>
                <a:lnTo>
                  <a:pt x="1591" y="656"/>
                </a:lnTo>
                <a:lnTo>
                  <a:pt x="1591" y="606"/>
                </a:lnTo>
                <a:lnTo>
                  <a:pt x="1638" y="606"/>
                </a:lnTo>
                <a:lnTo>
                  <a:pt x="1638" y="656"/>
                </a:lnTo>
                <a:close/>
                <a:moveTo>
                  <a:pt x="1108" y="656"/>
                </a:moveTo>
                <a:lnTo>
                  <a:pt x="1060" y="656"/>
                </a:lnTo>
                <a:lnTo>
                  <a:pt x="1060" y="606"/>
                </a:lnTo>
                <a:lnTo>
                  <a:pt x="1108" y="606"/>
                </a:lnTo>
                <a:lnTo>
                  <a:pt x="1108" y="656"/>
                </a:lnTo>
                <a:close/>
                <a:moveTo>
                  <a:pt x="1032" y="656"/>
                </a:moveTo>
                <a:lnTo>
                  <a:pt x="985" y="656"/>
                </a:lnTo>
                <a:lnTo>
                  <a:pt x="985" y="606"/>
                </a:lnTo>
                <a:lnTo>
                  <a:pt x="1032" y="606"/>
                </a:lnTo>
                <a:lnTo>
                  <a:pt x="1032" y="656"/>
                </a:lnTo>
                <a:close/>
                <a:moveTo>
                  <a:pt x="956" y="656"/>
                </a:moveTo>
                <a:lnTo>
                  <a:pt x="909" y="656"/>
                </a:lnTo>
                <a:lnTo>
                  <a:pt x="909" y="606"/>
                </a:lnTo>
                <a:lnTo>
                  <a:pt x="956" y="606"/>
                </a:lnTo>
                <a:lnTo>
                  <a:pt x="956" y="656"/>
                </a:lnTo>
                <a:close/>
                <a:moveTo>
                  <a:pt x="881" y="656"/>
                </a:moveTo>
                <a:lnTo>
                  <a:pt x="833" y="656"/>
                </a:lnTo>
                <a:lnTo>
                  <a:pt x="833" y="606"/>
                </a:lnTo>
                <a:lnTo>
                  <a:pt x="881" y="606"/>
                </a:lnTo>
                <a:lnTo>
                  <a:pt x="881" y="656"/>
                </a:lnTo>
                <a:close/>
                <a:moveTo>
                  <a:pt x="805" y="656"/>
                </a:moveTo>
                <a:lnTo>
                  <a:pt x="758" y="656"/>
                </a:lnTo>
                <a:lnTo>
                  <a:pt x="758" y="606"/>
                </a:lnTo>
                <a:lnTo>
                  <a:pt x="805" y="606"/>
                </a:lnTo>
                <a:lnTo>
                  <a:pt x="805" y="656"/>
                </a:lnTo>
                <a:close/>
                <a:moveTo>
                  <a:pt x="729" y="656"/>
                </a:moveTo>
                <a:lnTo>
                  <a:pt x="682" y="656"/>
                </a:lnTo>
                <a:lnTo>
                  <a:pt x="682" y="606"/>
                </a:lnTo>
                <a:lnTo>
                  <a:pt x="729" y="606"/>
                </a:lnTo>
                <a:lnTo>
                  <a:pt x="729" y="656"/>
                </a:lnTo>
                <a:close/>
                <a:moveTo>
                  <a:pt x="653" y="656"/>
                </a:moveTo>
                <a:lnTo>
                  <a:pt x="606" y="656"/>
                </a:lnTo>
                <a:lnTo>
                  <a:pt x="606" y="606"/>
                </a:lnTo>
                <a:lnTo>
                  <a:pt x="653" y="606"/>
                </a:lnTo>
                <a:lnTo>
                  <a:pt x="653" y="656"/>
                </a:lnTo>
                <a:close/>
                <a:moveTo>
                  <a:pt x="578" y="656"/>
                </a:moveTo>
                <a:lnTo>
                  <a:pt x="530" y="656"/>
                </a:lnTo>
                <a:lnTo>
                  <a:pt x="530" y="606"/>
                </a:lnTo>
                <a:lnTo>
                  <a:pt x="578" y="606"/>
                </a:lnTo>
                <a:lnTo>
                  <a:pt x="578" y="656"/>
                </a:lnTo>
                <a:close/>
                <a:moveTo>
                  <a:pt x="502" y="656"/>
                </a:moveTo>
                <a:lnTo>
                  <a:pt x="455" y="656"/>
                </a:lnTo>
                <a:lnTo>
                  <a:pt x="455" y="606"/>
                </a:lnTo>
                <a:lnTo>
                  <a:pt x="502" y="606"/>
                </a:lnTo>
                <a:lnTo>
                  <a:pt x="502" y="656"/>
                </a:lnTo>
                <a:close/>
                <a:moveTo>
                  <a:pt x="426" y="656"/>
                </a:moveTo>
                <a:lnTo>
                  <a:pt x="379" y="656"/>
                </a:lnTo>
                <a:lnTo>
                  <a:pt x="379" y="606"/>
                </a:lnTo>
                <a:lnTo>
                  <a:pt x="426" y="606"/>
                </a:lnTo>
                <a:lnTo>
                  <a:pt x="426" y="656"/>
                </a:lnTo>
                <a:close/>
                <a:moveTo>
                  <a:pt x="3155" y="578"/>
                </a:moveTo>
                <a:lnTo>
                  <a:pt x="3105" y="578"/>
                </a:lnTo>
                <a:lnTo>
                  <a:pt x="3105" y="531"/>
                </a:lnTo>
                <a:lnTo>
                  <a:pt x="3155" y="531"/>
                </a:lnTo>
                <a:lnTo>
                  <a:pt x="3155" y="578"/>
                </a:lnTo>
                <a:close/>
                <a:moveTo>
                  <a:pt x="3003" y="578"/>
                </a:moveTo>
                <a:lnTo>
                  <a:pt x="2954" y="578"/>
                </a:lnTo>
                <a:lnTo>
                  <a:pt x="2954" y="531"/>
                </a:lnTo>
                <a:lnTo>
                  <a:pt x="3003" y="531"/>
                </a:lnTo>
                <a:lnTo>
                  <a:pt x="3003" y="578"/>
                </a:lnTo>
                <a:close/>
                <a:moveTo>
                  <a:pt x="2928" y="578"/>
                </a:moveTo>
                <a:lnTo>
                  <a:pt x="2878" y="578"/>
                </a:lnTo>
                <a:lnTo>
                  <a:pt x="2878" y="531"/>
                </a:lnTo>
                <a:lnTo>
                  <a:pt x="2928" y="531"/>
                </a:lnTo>
                <a:lnTo>
                  <a:pt x="2928" y="578"/>
                </a:lnTo>
                <a:close/>
                <a:moveTo>
                  <a:pt x="2852" y="578"/>
                </a:moveTo>
                <a:lnTo>
                  <a:pt x="2802" y="578"/>
                </a:lnTo>
                <a:lnTo>
                  <a:pt x="2802" y="531"/>
                </a:lnTo>
                <a:lnTo>
                  <a:pt x="2852" y="531"/>
                </a:lnTo>
                <a:lnTo>
                  <a:pt x="2852" y="578"/>
                </a:lnTo>
                <a:close/>
                <a:moveTo>
                  <a:pt x="2776" y="578"/>
                </a:moveTo>
                <a:lnTo>
                  <a:pt x="2726" y="578"/>
                </a:lnTo>
                <a:lnTo>
                  <a:pt x="2726" y="531"/>
                </a:lnTo>
                <a:lnTo>
                  <a:pt x="2776" y="531"/>
                </a:lnTo>
                <a:lnTo>
                  <a:pt x="2776" y="578"/>
                </a:lnTo>
                <a:close/>
                <a:moveTo>
                  <a:pt x="2700" y="578"/>
                </a:moveTo>
                <a:lnTo>
                  <a:pt x="2651" y="578"/>
                </a:lnTo>
                <a:lnTo>
                  <a:pt x="2651" y="531"/>
                </a:lnTo>
                <a:lnTo>
                  <a:pt x="2700" y="531"/>
                </a:lnTo>
                <a:lnTo>
                  <a:pt x="2700" y="578"/>
                </a:lnTo>
                <a:close/>
                <a:moveTo>
                  <a:pt x="2622" y="578"/>
                </a:moveTo>
                <a:lnTo>
                  <a:pt x="2575" y="578"/>
                </a:lnTo>
                <a:lnTo>
                  <a:pt x="2575" y="531"/>
                </a:lnTo>
                <a:lnTo>
                  <a:pt x="2622" y="531"/>
                </a:lnTo>
                <a:lnTo>
                  <a:pt x="2622" y="578"/>
                </a:lnTo>
                <a:close/>
                <a:moveTo>
                  <a:pt x="2547" y="578"/>
                </a:moveTo>
                <a:lnTo>
                  <a:pt x="2499" y="578"/>
                </a:lnTo>
                <a:lnTo>
                  <a:pt x="2499" y="531"/>
                </a:lnTo>
                <a:lnTo>
                  <a:pt x="2547" y="531"/>
                </a:lnTo>
                <a:lnTo>
                  <a:pt x="2547" y="578"/>
                </a:lnTo>
                <a:close/>
                <a:moveTo>
                  <a:pt x="2471" y="578"/>
                </a:moveTo>
                <a:lnTo>
                  <a:pt x="2424" y="578"/>
                </a:lnTo>
                <a:lnTo>
                  <a:pt x="2424" y="531"/>
                </a:lnTo>
                <a:lnTo>
                  <a:pt x="2471" y="531"/>
                </a:lnTo>
                <a:lnTo>
                  <a:pt x="2471" y="578"/>
                </a:lnTo>
                <a:close/>
                <a:moveTo>
                  <a:pt x="2395" y="578"/>
                </a:moveTo>
                <a:lnTo>
                  <a:pt x="2348" y="578"/>
                </a:lnTo>
                <a:lnTo>
                  <a:pt x="2348" y="531"/>
                </a:lnTo>
                <a:lnTo>
                  <a:pt x="2395" y="531"/>
                </a:lnTo>
                <a:lnTo>
                  <a:pt x="2395" y="578"/>
                </a:lnTo>
                <a:close/>
                <a:moveTo>
                  <a:pt x="2319" y="578"/>
                </a:moveTo>
                <a:lnTo>
                  <a:pt x="2272" y="578"/>
                </a:lnTo>
                <a:lnTo>
                  <a:pt x="2272" y="531"/>
                </a:lnTo>
                <a:lnTo>
                  <a:pt x="2319" y="531"/>
                </a:lnTo>
                <a:lnTo>
                  <a:pt x="2319" y="578"/>
                </a:lnTo>
                <a:close/>
                <a:moveTo>
                  <a:pt x="2244" y="578"/>
                </a:moveTo>
                <a:lnTo>
                  <a:pt x="2196" y="578"/>
                </a:lnTo>
                <a:lnTo>
                  <a:pt x="2196" y="531"/>
                </a:lnTo>
                <a:lnTo>
                  <a:pt x="2244" y="531"/>
                </a:lnTo>
                <a:lnTo>
                  <a:pt x="2244" y="578"/>
                </a:lnTo>
                <a:close/>
                <a:moveTo>
                  <a:pt x="2168" y="578"/>
                </a:moveTo>
                <a:lnTo>
                  <a:pt x="2121" y="578"/>
                </a:lnTo>
                <a:lnTo>
                  <a:pt x="2121" y="531"/>
                </a:lnTo>
                <a:lnTo>
                  <a:pt x="2168" y="531"/>
                </a:lnTo>
                <a:lnTo>
                  <a:pt x="2168" y="578"/>
                </a:lnTo>
                <a:close/>
                <a:moveTo>
                  <a:pt x="2092" y="578"/>
                </a:moveTo>
                <a:lnTo>
                  <a:pt x="2045" y="578"/>
                </a:lnTo>
                <a:lnTo>
                  <a:pt x="2045" y="531"/>
                </a:lnTo>
                <a:lnTo>
                  <a:pt x="2092" y="531"/>
                </a:lnTo>
                <a:lnTo>
                  <a:pt x="2092" y="578"/>
                </a:lnTo>
                <a:close/>
                <a:moveTo>
                  <a:pt x="2016" y="578"/>
                </a:moveTo>
                <a:lnTo>
                  <a:pt x="1969" y="578"/>
                </a:lnTo>
                <a:lnTo>
                  <a:pt x="1969" y="531"/>
                </a:lnTo>
                <a:lnTo>
                  <a:pt x="2016" y="531"/>
                </a:lnTo>
                <a:lnTo>
                  <a:pt x="2016" y="578"/>
                </a:lnTo>
                <a:close/>
                <a:moveTo>
                  <a:pt x="1941" y="578"/>
                </a:moveTo>
                <a:lnTo>
                  <a:pt x="1893" y="578"/>
                </a:lnTo>
                <a:lnTo>
                  <a:pt x="1893" y="531"/>
                </a:lnTo>
                <a:lnTo>
                  <a:pt x="1941" y="531"/>
                </a:lnTo>
                <a:lnTo>
                  <a:pt x="1941" y="578"/>
                </a:lnTo>
                <a:close/>
                <a:moveTo>
                  <a:pt x="1865" y="578"/>
                </a:moveTo>
                <a:lnTo>
                  <a:pt x="1818" y="578"/>
                </a:lnTo>
                <a:lnTo>
                  <a:pt x="1818" y="531"/>
                </a:lnTo>
                <a:lnTo>
                  <a:pt x="1865" y="531"/>
                </a:lnTo>
                <a:lnTo>
                  <a:pt x="1865" y="578"/>
                </a:lnTo>
                <a:close/>
                <a:moveTo>
                  <a:pt x="1789" y="578"/>
                </a:moveTo>
                <a:lnTo>
                  <a:pt x="1742" y="578"/>
                </a:lnTo>
                <a:lnTo>
                  <a:pt x="1742" y="531"/>
                </a:lnTo>
                <a:lnTo>
                  <a:pt x="1789" y="531"/>
                </a:lnTo>
                <a:lnTo>
                  <a:pt x="1789" y="578"/>
                </a:lnTo>
                <a:close/>
                <a:moveTo>
                  <a:pt x="1638" y="578"/>
                </a:moveTo>
                <a:lnTo>
                  <a:pt x="1591" y="578"/>
                </a:lnTo>
                <a:lnTo>
                  <a:pt x="1591" y="531"/>
                </a:lnTo>
                <a:lnTo>
                  <a:pt x="1638" y="531"/>
                </a:lnTo>
                <a:lnTo>
                  <a:pt x="1638" y="578"/>
                </a:lnTo>
                <a:close/>
                <a:moveTo>
                  <a:pt x="1562" y="578"/>
                </a:moveTo>
                <a:lnTo>
                  <a:pt x="1515" y="578"/>
                </a:lnTo>
                <a:lnTo>
                  <a:pt x="1515" y="531"/>
                </a:lnTo>
                <a:lnTo>
                  <a:pt x="1562" y="531"/>
                </a:lnTo>
                <a:lnTo>
                  <a:pt x="1562" y="578"/>
                </a:lnTo>
                <a:close/>
                <a:moveTo>
                  <a:pt x="1032" y="578"/>
                </a:moveTo>
                <a:lnTo>
                  <a:pt x="985" y="578"/>
                </a:lnTo>
                <a:lnTo>
                  <a:pt x="985" y="531"/>
                </a:lnTo>
                <a:lnTo>
                  <a:pt x="1032" y="531"/>
                </a:lnTo>
                <a:lnTo>
                  <a:pt x="1032" y="578"/>
                </a:lnTo>
                <a:close/>
                <a:moveTo>
                  <a:pt x="956" y="578"/>
                </a:moveTo>
                <a:lnTo>
                  <a:pt x="909" y="578"/>
                </a:lnTo>
                <a:lnTo>
                  <a:pt x="909" y="531"/>
                </a:lnTo>
                <a:lnTo>
                  <a:pt x="956" y="531"/>
                </a:lnTo>
                <a:lnTo>
                  <a:pt x="956" y="578"/>
                </a:lnTo>
                <a:close/>
                <a:moveTo>
                  <a:pt x="881" y="578"/>
                </a:moveTo>
                <a:lnTo>
                  <a:pt x="833" y="578"/>
                </a:lnTo>
                <a:lnTo>
                  <a:pt x="833" y="531"/>
                </a:lnTo>
                <a:lnTo>
                  <a:pt x="881" y="531"/>
                </a:lnTo>
                <a:lnTo>
                  <a:pt x="881" y="578"/>
                </a:lnTo>
                <a:close/>
                <a:moveTo>
                  <a:pt x="805" y="578"/>
                </a:moveTo>
                <a:lnTo>
                  <a:pt x="758" y="578"/>
                </a:lnTo>
                <a:lnTo>
                  <a:pt x="758" y="531"/>
                </a:lnTo>
                <a:lnTo>
                  <a:pt x="805" y="531"/>
                </a:lnTo>
                <a:lnTo>
                  <a:pt x="805" y="578"/>
                </a:lnTo>
                <a:close/>
                <a:moveTo>
                  <a:pt x="729" y="578"/>
                </a:moveTo>
                <a:lnTo>
                  <a:pt x="682" y="578"/>
                </a:lnTo>
                <a:lnTo>
                  <a:pt x="682" y="531"/>
                </a:lnTo>
                <a:lnTo>
                  <a:pt x="729" y="531"/>
                </a:lnTo>
                <a:lnTo>
                  <a:pt x="729" y="578"/>
                </a:lnTo>
                <a:close/>
                <a:moveTo>
                  <a:pt x="653" y="578"/>
                </a:moveTo>
                <a:lnTo>
                  <a:pt x="606" y="578"/>
                </a:lnTo>
                <a:lnTo>
                  <a:pt x="606" y="531"/>
                </a:lnTo>
                <a:lnTo>
                  <a:pt x="653" y="531"/>
                </a:lnTo>
                <a:lnTo>
                  <a:pt x="653" y="578"/>
                </a:lnTo>
                <a:close/>
                <a:moveTo>
                  <a:pt x="578" y="578"/>
                </a:moveTo>
                <a:lnTo>
                  <a:pt x="530" y="578"/>
                </a:lnTo>
                <a:lnTo>
                  <a:pt x="530" y="531"/>
                </a:lnTo>
                <a:lnTo>
                  <a:pt x="578" y="531"/>
                </a:lnTo>
                <a:lnTo>
                  <a:pt x="578" y="578"/>
                </a:lnTo>
                <a:close/>
                <a:moveTo>
                  <a:pt x="502" y="578"/>
                </a:moveTo>
                <a:lnTo>
                  <a:pt x="455" y="578"/>
                </a:lnTo>
                <a:lnTo>
                  <a:pt x="455" y="531"/>
                </a:lnTo>
                <a:lnTo>
                  <a:pt x="502" y="531"/>
                </a:lnTo>
                <a:lnTo>
                  <a:pt x="502" y="578"/>
                </a:lnTo>
                <a:close/>
                <a:moveTo>
                  <a:pt x="426" y="578"/>
                </a:moveTo>
                <a:lnTo>
                  <a:pt x="379" y="578"/>
                </a:lnTo>
                <a:lnTo>
                  <a:pt x="379" y="531"/>
                </a:lnTo>
                <a:lnTo>
                  <a:pt x="426" y="531"/>
                </a:lnTo>
                <a:lnTo>
                  <a:pt x="426" y="578"/>
                </a:lnTo>
                <a:close/>
                <a:moveTo>
                  <a:pt x="351" y="578"/>
                </a:moveTo>
                <a:lnTo>
                  <a:pt x="303" y="578"/>
                </a:lnTo>
                <a:lnTo>
                  <a:pt x="303" y="531"/>
                </a:lnTo>
                <a:lnTo>
                  <a:pt x="351" y="531"/>
                </a:lnTo>
                <a:lnTo>
                  <a:pt x="351" y="578"/>
                </a:lnTo>
                <a:close/>
                <a:moveTo>
                  <a:pt x="48" y="578"/>
                </a:moveTo>
                <a:lnTo>
                  <a:pt x="0" y="578"/>
                </a:lnTo>
                <a:lnTo>
                  <a:pt x="0" y="531"/>
                </a:lnTo>
                <a:lnTo>
                  <a:pt x="48" y="531"/>
                </a:lnTo>
                <a:lnTo>
                  <a:pt x="48" y="578"/>
                </a:lnTo>
                <a:close/>
                <a:moveTo>
                  <a:pt x="3306" y="502"/>
                </a:moveTo>
                <a:lnTo>
                  <a:pt x="3257" y="502"/>
                </a:lnTo>
                <a:lnTo>
                  <a:pt x="3257" y="455"/>
                </a:lnTo>
                <a:lnTo>
                  <a:pt x="3306" y="455"/>
                </a:lnTo>
                <a:lnTo>
                  <a:pt x="3306" y="502"/>
                </a:lnTo>
                <a:close/>
                <a:moveTo>
                  <a:pt x="3230" y="502"/>
                </a:moveTo>
                <a:lnTo>
                  <a:pt x="3181" y="502"/>
                </a:lnTo>
                <a:lnTo>
                  <a:pt x="3181" y="455"/>
                </a:lnTo>
                <a:lnTo>
                  <a:pt x="3230" y="455"/>
                </a:lnTo>
                <a:lnTo>
                  <a:pt x="3230" y="502"/>
                </a:lnTo>
                <a:close/>
                <a:moveTo>
                  <a:pt x="3155" y="502"/>
                </a:moveTo>
                <a:lnTo>
                  <a:pt x="3105" y="502"/>
                </a:lnTo>
                <a:lnTo>
                  <a:pt x="3105" y="455"/>
                </a:lnTo>
                <a:lnTo>
                  <a:pt x="3155" y="455"/>
                </a:lnTo>
                <a:lnTo>
                  <a:pt x="3155" y="502"/>
                </a:lnTo>
                <a:close/>
                <a:moveTo>
                  <a:pt x="3079" y="502"/>
                </a:moveTo>
                <a:lnTo>
                  <a:pt x="3029" y="502"/>
                </a:lnTo>
                <a:lnTo>
                  <a:pt x="3029" y="455"/>
                </a:lnTo>
                <a:lnTo>
                  <a:pt x="3079" y="455"/>
                </a:lnTo>
                <a:lnTo>
                  <a:pt x="3079" y="502"/>
                </a:lnTo>
                <a:close/>
                <a:moveTo>
                  <a:pt x="3003" y="502"/>
                </a:moveTo>
                <a:lnTo>
                  <a:pt x="2954" y="502"/>
                </a:lnTo>
                <a:lnTo>
                  <a:pt x="2954" y="455"/>
                </a:lnTo>
                <a:lnTo>
                  <a:pt x="3003" y="455"/>
                </a:lnTo>
                <a:lnTo>
                  <a:pt x="3003" y="502"/>
                </a:lnTo>
                <a:close/>
                <a:moveTo>
                  <a:pt x="2928" y="502"/>
                </a:moveTo>
                <a:lnTo>
                  <a:pt x="2878" y="502"/>
                </a:lnTo>
                <a:lnTo>
                  <a:pt x="2878" y="455"/>
                </a:lnTo>
                <a:lnTo>
                  <a:pt x="2928" y="455"/>
                </a:lnTo>
                <a:lnTo>
                  <a:pt x="2928" y="502"/>
                </a:lnTo>
                <a:close/>
                <a:moveTo>
                  <a:pt x="2852" y="502"/>
                </a:moveTo>
                <a:lnTo>
                  <a:pt x="2802" y="502"/>
                </a:lnTo>
                <a:lnTo>
                  <a:pt x="2802" y="455"/>
                </a:lnTo>
                <a:lnTo>
                  <a:pt x="2852" y="455"/>
                </a:lnTo>
                <a:lnTo>
                  <a:pt x="2852" y="502"/>
                </a:lnTo>
                <a:close/>
                <a:moveTo>
                  <a:pt x="2776" y="502"/>
                </a:moveTo>
                <a:lnTo>
                  <a:pt x="2726" y="502"/>
                </a:lnTo>
                <a:lnTo>
                  <a:pt x="2726" y="455"/>
                </a:lnTo>
                <a:lnTo>
                  <a:pt x="2776" y="455"/>
                </a:lnTo>
                <a:lnTo>
                  <a:pt x="2776" y="502"/>
                </a:lnTo>
                <a:close/>
                <a:moveTo>
                  <a:pt x="2700" y="502"/>
                </a:moveTo>
                <a:lnTo>
                  <a:pt x="2651" y="502"/>
                </a:lnTo>
                <a:lnTo>
                  <a:pt x="2651" y="455"/>
                </a:lnTo>
                <a:lnTo>
                  <a:pt x="2700" y="455"/>
                </a:lnTo>
                <a:lnTo>
                  <a:pt x="2700" y="502"/>
                </a:lnTo>
                <a:close/>
                <a:moveTo>
                  <a:pt x="2622" y="502"/>
                </a:moveTo>
                <a:lnTo>
                  <a:pt x="2575" y="502"/>
                </a:lnTo>
                <a:lnTo>
                  <a:pt x="2575" y="455"/>
                </a:lnTo>
                <a:lnTo>
                  <a:pt x="2622" y="455"/>
                </a:lnTo>
                <a:lnTo>
                  <a:pt x="2622" y="502"/>
                </a:lnTo>
                <a:close/>
                <a:moveTo>
                  <a:pt x="2547" y="502"/>
                </a:moveTo>
                <a:lnTo>
                  <a:pt x="2499" y="502"/>
                </a:lnTo>
                <a:lnTo>
                  <a:pt x="2499" y="455"/>
                </a:lnTo>
                <a:lnTo>
                  <a:pt x="2547" y="455"/>
                </a:lnTo>
                <a:lnTo>
                  <a:pt x="2547" y="502"/>
                </a:lnTo>
                <a:close/>
                <a:moveTo>
                  <a:pt x="2471" y="502"/>
                </a:moveTo>
                <a:lnTo>
                  <a:pt x="2424" y="502"/>
                </a:lnTo>
                <a:lnTo>
                  <a:pt x="2424" y="455"/>
                </a:lnTo>
                <a:lnTo>
                  <a:pt x="2471" y="455"/>
                </a:lnTo>
                <a:lnTo>
                  <a:pt x="2471" y="502"/>
                </a:lnTo>
                <a:close/>
                <a:moveTo>
                  <a:pt x="2395" y="502"/>
                </a:moveTo>
                <a:lnTo>
                  <a:pt x="2348" y="502"/>
                </a:lnTo>
                <a:lnTo>
                  <a:pt x="2348" y="455"/>
                </a:lnTo>
                <a:lnTo>
                  <a:pt x="2395" y="455"/>
                </a:lnTo>
                <a:lnTo>
                  <a:pt x="2395" y="502"/>
                </a:lnTo>
                <a:close/>
                <a:moveTo>
                  <a:pt x="2319" y="502"/>
                </a:moveTo>
                <a:lnTo>
                  <a:pt x="2272" y="502"/>
                </a:lnTo>
                <a:lnTo>
                  <a:pt x="2272" y="455"/>
                </a:lnTo>
                <a:lnTo>
                  <a:pt x="2319" y="455"/>
                </a:lnTo>
                <a:lnTo>
                  <a:pt x="2319" y="502"/>
                </a:lnTo>
                <a:close/>
                <a:moveTo>
                  <a:pt x="2244" y="502"/>
                </a:moveTo>
                <a:lnTo>
                  <a:pt x="2196" y="502"/>
                </a:lnTo>
                <a:lnTo>
                  <a:pt x="2196" y="455"/>
                </a:lnTo>
                <a:lnTo>
                  <a:pt x="2244" y="455"/>
                </a:lnTo>
                <a:lnTo>
                  <a:pt x="2244" y="502"/>
                </a:lnTo>
                <a:close/>
                <a:moveTo>
                  <a:pt x="2168" y="502"/>
                </a:moveTo>
                <a:lnTo>
                  <a:pt x="2121" y="502"/>
                </a:lnTo>
                <a:lnTo>
                  <a:pt x="2121" y="455"/>
                </a:lnTo>
                <a:lnTo>
                  <a:pt x="2168" y="455"/>
                </a:lnTo>
                <a:lnTo>
                  <a:pt x="2168" y="502"/>
                </a:lnTo>
                <a:close/>
                <a:moveTo>
                  <a:pt x="2092" y="502"/>
                </a:moveTo>
                <a:lnTo>
                  <a:pt x="2045" y="502"/>
                </a:lnTo>
                <a:lnTo>
                  <a:pt x="2045" y="455"/>
                </a:lnTo>
                <a:lnTo>
                  <a:pt x="2092" y="455"/>
                </a:lnTo>
                <a:lnTo>
                  <a:pt x="2092" y="502"/>
                </a:lnTo>
                <a:close/>
                <a:moveTo>
                  <a:pt x="2016" y="502"/>
                </a:moveTo>
                <a:lnTo>
                  <a:pt x="1969" y="502"/>
                </a:lnTo>
                <a:lnTo>
                  <a:pt x="1969" y="455"/>
                </a:lnTo>
                <a:lnTo>
                  <a:pt x="2016" y="455"/>
                </a:lnTo>
                <a:lnTo>
                  <a:pt x="2016" y="502"/>
                </a:lnTo>
                <a:close/>
                <a:moveTo>
                  <a:pt x="1941" y="502"/>
                </a:moveTo>
                <a:lnTo>
                  <a:pt x="1893" y="502"/>
                </a:lnTo>
                <a:lnTo>
                  <a:pt x="1893" y="455"/>
                </a:lnTo>
                <a:lnTo>
                  <a:pt x="1941" y="455"/>
                </a:lnTo>
                <a:lnTo>
                  <a:pt x="1941" y="502"/>
                </a:lnTo>
                <a:close/>
                <a:moveTo>
                  <a:pt x="1789" y="502"/>
                </a:moveTo>
                <a:lnTo>
                  <a:pt x="1742" y="502"/>
                </a:lnTo>
                <a:lnTo>
                  <a:pt x="1742" y="455"/>
                </a:lnTo>
                <a:lnTo>
                  <a:pt x="1789" y="455"/>
                </a:lnTo>
                <a:lnTo>
                  <a:pt x="1789" y="502"/>
                </a:lnTo>
                <a:close/>
                <a:moveTo>
                  <a:pt x="1714" y="502"/>
                </a:moveTo>
                <a:lnTo>
                  <a:pt x="1666" y="502"/>
                </a:lnTo>
                <a:lnTo>
                  <a:pt x="1666" y="455"/>
                </a:lnTo>
                <a:lnTo>
                  <a:pt x="1714" y="455"/>
                </a:lnTo>
                <a:lnTo>
                  <a:pt x="1714" y="502"/>
                </a:lnTo>
                <a:close/>
                <a:moveTo>
                  <a:pt x="1562" y="502"/>
                </a:moveTo>
                <a:lnTo>
                  <a:pt x="1515" y="502"/>
                </a:lnTo>
                <a:lnTo>
                  <a:pt x="1515" y="455"/>
                </a:lnTo>
                <a:lnTo>
                  <a:pt x="1562" y="455"/>
                </a:lnTo>
                <a:lnTo>
                  <a:pt x="1562" y="502"/>
                </a:lnTo>
                <a:close/>
                <a:moveTo>
                  <a:pt x="1184" y="502"/>
                </a:moveTo>
                <a:lnTo>
                  <a:pt x="1136" y="502"/>
                </a:lnTo>
                <a:lnTo>
                  <a:pt x="1136" y="455"/>
                </a:lnTo>
                <a:lnTo>
                  <a:pt x="1184" y="455"/>
                </a:lnTo>
                <a:lnTo>
                  <a:pt x="1184" y="502"/>
                </a:lnTo>
                <a:close/>
                <a:moveTo>
                  <a:pt x="956" y="502"/>
                </a:moveTo>
                <a:lnTo>
                  <a:pt x="909" y="502"/>
                </a:lnTo>
                <a:lnTo>
                  <a:pt x="909" y="455"/>
                </a:lnTo>
                <a:lnTo>
                  <a:pt x="956" y="455"/>
                </a:lnTo>
                <a:lnTo>
                  <a:pt x="956" y="502"/>
                </a:lnTo>
                <a:close/>
                <a:moveTo>
                  <a:pt x="881" y="502"/>
                </a:moveTo>
                <a:lnTo>
                  <a:pt x="833" y="502"/>
                </a:lnTo>
                <a:lnTo>
                  <a:pt x="833" y="455"/>
                </a:lnTo>
                <a:lnTo>
                  <a:pt x="881" y="455"/>
                </a:lnTo>
                <a:lnTo>
                  <a:pt x="881" y="502"/>
                </a:lnTo>
                <a:close/>
                <a:moveTo>
                  <a:pt x="729" y="502"/>
                </a:moveTo>
                <a:lnTo>
                  <a:pt x="682" y="502"/>
                </a:lnTo>
                <a:lnTo>
                  <a:pt x="682" y="455"/>
                </a:lnTo>
                <a:lnTo>
                  <a:pt x="729" y="455"/>
                </a:lnTo>
                <a:lnTo>
                  <a:pt x="729" y="502"/>
                </a:lnTo>
                <a:close/>
                <a:moveTo>
                  <a:pt x="653" y="502"/>
                </a:moveTo>
                <a:lnTo>
                  <a:pt x="606" y="502"/>
                </a:lnTo>
                <a:lnTo>
                  <a:pt x="606" y="455"/>
                </a:lnTo>
                <a:lnTo>
                  <a:pt x="653" y="455"/>
                </a:lnTo>
                <a:lnTo>
                  <a:pt x="653" y="502"/>
                </a:lnTo>
                <a:close/>
                <a:moveTo>
                  <a:pt x="578" y="502"/>
                </a:moveTo>
                <a:lnTo>
                  <a:pt x="530" y="502"/>
                </a:lnTo>
                <a:lnTo>
                  <a:pt x="530" y="455"/>
                </a:lnTo>
                <a:lnTo>
                  <a:pt x="578" y="455"/>
                </a:lnTo>
                <a:lnTo>
                  <a:pt x="578" y="502"/>
                </a:lnTo>
                <a:close/>
                <a:moveTo>
                  <a:pt x="502" y="502"/>
                </a:moveTo>
                <a:lnTo>
                  <a:pt x="455" y="502"/>
                </a:lnTo>
                <a:lnTo>
                  <a:pt x="455" y="455"/>
                </a:lnTo>
                <a:lnTo>
                  <a:pt x="502" y="455"/>
                </a:lnTo>
                <a:lnTo>
                  <a:pt x="502" y="502"/>
                </a:lnTo>
                <a:close/>
                <a:moveTo>
                  <a:pt x="426" y="502"/>
                </a:moveTo>
                <a:lnTo>
                  <a:pt x="379" y="502"/>
                </a:lnTo>
                <a:lnTo>
                  <a:pt x="379" y="455"/>
                </a:lnTo>
                <a:lnTo>
                  <a:pt x="426" y="455"/>
                </a:lnTo>
                <a:lnTo>
                  <a:pt x="426" y="502"/>
                </a:lnTo>
                <a:close/>
                <a:moveTo>
                  <a:pt x="351" y="502"/>
                </a:moveTo>
                <a:lnTo>
                  <a:pt x="303" y="502"/>
                </a:lnTo>
                <a:lnTo>
                  <a:pt x="303" y="455"/>
                </a:lnTo>
                <a:lnTo>
                  <a:pt x="351" y="455"/>
                </a:lnTo>
                <a:lnTo>
                  <a:pt x="351" y="502"/>
                </a:lnTo>
                <a:close/>
                <a:moveTo>
                  <a:pt x="275" y="502"/>
                </a:moveTo>
                <a:lnTo>
                  <a:pt x="227" y="502"/>
                </a:lnTo>
                <a:lnTo>
                  <a:pt x="227" y="455"/>
                </a:lnTo>
                <a:lnTo>
                  <a:pt x="275" y="455"/>
                </a:lnTo>
                <a:lnTo>
                  <a:pt x="275" y="502"/>
                </a:lnTo>
                <a:close/>
                <a:moveTo>
                  <a:pt x="123" y="502"/>
                </a:moveTo>
                <a:lnTo>
                  <a:pt x="76" y="502"/>
                </a:lnTo>
                <a:lnTo>
                  <a:pt x="76" y="455"/>
                </a:lnTo>
                <a:lnTo>
                  <a:pt x="123" y="455"/>
                </a:lnTo>
                <a:lnTo>
                  <a:pt x="123" y="502"/>
                </a:lnTo>
                <a:close/>
                <a:moveTo>
                  <a:pt x="3458" y="426"/>
                </a:moveTo>
                <a:lnTo>
                  <a:pt x="3408" y="426"/>
                </a:lnTo>
                <a:lnTo>
                  <a:pt x="3408" y="379"/>
                </a:lnTo>
                <a:lnTo>
                  <a:pt x="3458" y="379"/>
                </a:lnTo>
                <a:lnTo>
                  <a:pt x="3458" y="426"/>
                </a:lnTo>
                <a:close/>
                <a:moveTo>
                  <a:pt x="3382" y="426"/>
                </a:moveTo>
                <a:lnTo>
                  <a:pt x="3332" y="426"/>
                </a:lnTo>
                <a:lnTo>
                  <a:pt x="3332" y="379"/>
                </a:lnTo>
                <a:lnTo>
                  <a:pt x="3382" y="379"/>
                </a:lnTo>
                <a:lnTo>
                  <a:pt x="3382" y="426"/>
                </a:lnTo>
                <a:close/>
                <a:moveTo>
                  <a:pt x="3306" y="426"/>
                </a:moveTo>
                <a:lnTo>
                  <a:pt x="3257" y="426"/>
                </a:lnTo>
                <a:lnTo>
                  <a:pt x="3257" y="379"/>
                </a:lnTo>
                <a:lnTo>
                  <a:pt x="3306" y="379"/>
                </a:lnTo>
                <a:lnTo>
                  <a:pt x="3306" y="426"/>
                </a:lnTo>
                <a:close/>
                <a:moveTo>
                  <a:pt x="3230" y="426"/>
                </a:moveTo>
                <a:lnTo>
                  <a:pt x="3181" y="426"/>
                </a:lnTo>
                <a:lnTo>
                  <a:pt x="3181" y="379"/>
                </a:lnTo>
                <a:lnTo>
                  <a:pt x="3230" y="379"/>
                </a:lnTo>
                <a:lnTo>
                  <a:pt x="3230" y="426"/>
                </a:lnTo>
                <a:close/>
                <a:moveTo>
                  <a:pt x="3155" y="426"/>
                </a:moveTo>
                <a:lnTo>
                  <a:pt x="3105" y="426"/>
                </a:lnTo>
                <a:lnTo>
                  <a:pt x="3105" y="379"/>
                </a:lnTo>
                <a:lnTo>
                  <a:pt x="3155" y="379"/>
                </a:lnTo>
                <a:lnTo>
                  <a:pt x="3155" y="426"/>
                </a:lnTo>
                <a:close/>
                <a:moveTo>
                  <a:pt x="3079" y="426"/>
                </a:moveTo>
                <a:lnTo>
                  <a:pt x="3029" y="426"/>
                </a:lnTo>
                <a:lnTo>
                  <a:pt x="3029" y="379"/>
                </a:lnTo>
                <a:lnTo>
                  <a:pt x="3079" y="379"/>
                </a:lnTo>
                <a:lnTo>
                  <a:pt x="3079" y="426"/>
                </a:lnTo>
                <a:close/>
                <a:moveTo>
                  <a:pt x="3003" y="426"/>
                </a:moveTo>
                <a:lnTo>
                  <a:pt x="2954" y="426"/>
                </a:lnTo>
                <a:lnTo>
                  <a:pt x="2954" y="379"/>
                </a:lnTo>
                <a:lnTo>
                  <a:pt x="3003" y="379"/>
                </a:lnTo>
                <a:lnTo>
                  <a:pt x="3003" y="426"/>
                </a:lnTo>
                <a:close/>
                <a:moveTo>
                  <a:pt x="2928" y="426"/>
                </a:moveTo>
                <a:lnTo>
                  <a:pt x="2878" y="426"/>
                </a:lnTo>
                <a:lnTo>
                  <a:pt x="2878" y="379"/>
                </a:lnTo>
                <a:lnTo>
                  <a:pt x="2928" y="379"/>
                </a:lnTo>
                <a:lnTo>
                  <a:pt x="2928" y="426"/>
                </a:lnTo>
                <a:close/>
                <a:moveTo>
                  <a:pt x="2852" y="426"/>
                </a:moveTo>
                <a:lnTo>
                  <a:pt x="2802" y="426"/>
                </a:lnTo>
                <a:lnTo>
                  <a:pt x="2802" y="379"/>
                </a:lnTo>
                <a:lnTo>
                  <a:pt x="2852" y="379"/>
                </a:lnTo>
                <a:lnTo>
                  <a:pt x="2852" y="426"/>
                </a:lnTo>
                <a:close/>
                <a:moveTo>
                  <a:pt x="2776" y="426"/>
                </a:moveTo>
                <a:lnTo>
                  <a:pt x="2726" y="426"/>
                </a:lnTo>
                <a:lnTo>
                  <a:pt x="2726" y="379"/>
                </a:lnTo>
                <a:lnTo>
                  <a:pt x="2776" y="379"/>
                </a:lnTo>
                <a:lnTo>
                  <a:pt x="2776" y="426"/>
                </a:lnTo>
                <a:close/>
                <a:moveTo>
                  <a:pt x="2700" y="426"/>
                </a:moveTo>
                <a:lnTo>
                  <a:pt x="2651" y="426"/>
                </a:lnTo>
                <a:lnTo>
                  <a:pt x="2651" y="379"/>
                </a:lnTo>
                <a:lnTo>
                  <a:pt x="2700" y="379"/>
                </a:lnTo>
                <a:lnTo>
                  <a:pt x="2700" y="426"/>
                </a:lnTo>
                <a:close/>
                <a:moveTo>
                  <a:pt x="2622" y="426"/>
                </a:moveTo>
                <a:lnTo>
                  <a:pt x="2575" y="426"/>
                </a:lnTo>
                <a:lnTo>
                  <a:pt x="2575" y="379"/>
                </a:lnTo>
                <a:lnTo>
                  <a:pt x="2622" y="379"/>
                </a:lnTo>
                <a:lnTo>
                  <a:pt x="2622" y="426"/>
                </a:lnTo>
                <a:close/>
                <a:moveTo>
                  <a:pt x="2547" y="426"/>
                </a:moveTo>
                <a:lnTo>
                  <a:pt x="2499" y="426"/>
                </a:lnTo>
                <a:lnTo>
                  <a:pt x="2499" y="379"/>
                </a:lnTo>
                <a:lnTo>
                  <a:pt x="2547" y="379"/>
                </a:lnTo>
                <a:lnTo>
                  <a:pt x="2547" y="426"/>
                </a:lnTo>
                <a:close/>
                <a:moveTo>
                  <a:pt x="2471" y="426"/>
                </a:moveTo>
                <a:lnTo>
                  <a:pt x="2424" y="426"/>
                </a:lnTo>
                <a:lnTo>
                  <a:pt x="2424" y="379"/>
                </a:lnTo>
                <a:lnTo>
                  <a:pt x="2471" y="379"/>
                </a:lnTo>
                <a:lnTo>
                  <a:pt x="2471" y="426"/>
                </a:lnTo>
                <a:close/>
                <a:moveTo>
                  <a:pt x="2395" y="426"/>
                </a:moveTo>
                <a:lnTo>
                  <a:pt x="2348" y="426"/>
                </a:lnTo>
                <a:lnTo>
                  <a:pt x="2348" y="379"/>
                </a:lnTo>
                <a:lnTo>
                  <a:pt x="2395" y="379"/>
                </a:lnTo>
                <a:lnTo>
                  <a:pt x="2395" y="426"/>
                </a:lnTo>
                <a:close/>
                <a:moveTo>
                  <a:pt x="2319" y="426"/>
                </a:moveTo>
                <a:lnTo>
                  <a:pt x="2272" y="426"/>
                </a:lnTo>
                <a:lnTo>
                  <a:pt x="2272" y="379"/>
                </a:lnTo>
                <a:lnTo>
                  <a:pt x="2319" y="379"/>
                </a:lnTo>
                <a:lnTo>
                  <a:pt x="2319" y="426"/>
                </a:lnTo>
                <a:close/>
                <a:moveTo>
                  <a:pt x="2244" y="426"/>
                </a:moveTo>
                <a:lnTo>
                  <a:pt x="2196" y="426"/>
                </a:lnTo>
                <a:lnTo>
                  <a:pt x="2196" y="379"/>
                </a:lnTo>
                <a:lnTo>
                  <a:pt x="2244" y="379"/>
                </a:lnTo>
                <a:lnTo>
                  <a:pt x="2244" y="426"/>
                </a:lnTo>
                <a:close/>
                <a:moveTo>
                  <a:pt x="2168" y="426"/>
                </a:moveTo>
                <a:lnTo>
                  <a:pt x="2121" y="426"/>
                </a:lnTo>
                <a:lnTo>
                  <a:pt x="2121" y="379"/>
                </a:lnTo>
                <a:lnTo>
                  <a:pt x="2168" y="379"/>
                </a:lnTo>
                <a:lnTo>
                  <a:pt x="2168" y="426"/>
                </a:lnTo>
                <a:close/>
                <a:moveTo>
                  <a:pt x="2092" y="426"/>
                </a:moveTo>
                <a:lnTo>
                  <a:pt x="2045" y="426"/>
                </a:lnTo>
                <a:lnTo>
                  <a:pt x="2045" y="379"/>
                </a:lnTo>
                <a:lnTo>
                  <a:pt x="2092" y="379"/>
                </a:lnTo>
                <a:lnTo>
                  <a:pt x="2092" y="426"/>
                </a:lnTo>
                <a:close/>
                <a:moveTo>
                  <a:pt x="2016" y="426"/>
                </a:moveTo>
                <a:lnTo>
                  <a:pt x="1969" y="426"/>
                </a:lnTo>
                <a:lnTo>
                  <a:pt x="1969" y="379"/>
                </a:lnTo>
                <a:lnTo>
                  <a:pt x="2016" y="379"/>
                </a:lnTo>
                <a:lnTo>
                  <a:pt x="2016" y="426"/>
                </a:lnTo>
                <a:close/>
                <a:moveTo>
                  <a:pt x="1941" y="426"/>
                </a:moveTo>
                <a:lnTo>
                  <a:pt x="1893" y="426"/>
                </a:lnTo>
                <a:lnTo>
                  <a:pt x="1893" y="379"/>
                </a:lnTo>
                <a:lnTo>
                  <a:pt x="1941" y="379"/>
                </a:lnTo>
                <a:lnTo>
                  <a:pt x="1941" y="426"/>
                </a:lnTo>
                <a:close/>
                <a:moveTo>
                  <a:pt x="1865" y="426"/>
                </a:moveTo>
                <a:lnTo>
                  <a:pt x="1818" y="426"/>
                </a:lnTo>
                <a:lnTo>
                  <a:pt x="1818" y="379"/>
                </a:lnTo>
                <a:lnTo>
                  <a:pt x="1865" y="379"/>
                </a:lnTo>
                <a:lnTo>
                  <a:pt x="1865" y="426"/>
                </a:lnTo>
                <a:close/>
                <a:moveTo>
                  <a:pt x="1789" y="426"/>
                </a:moveTo>
                <a:lnTo>
                  <a:pt x="1742" y="426"/>
                </a:lnTo>
                <a:lnTo>
                  <a:pt x="1742" y="379"/>
                </a:lnTo>
                <a:lnTo>
                  <a:pt x="1789" y="379"/>
                </a:lnTo>
                <a:lnTo>
                  <a:pt x="1789" y="426"/>
                </a:lnTo>
                <a:close/>
                <a:moveTo>
                  <a:pt x="1486" y="426"/>
                </a:moveTo>
                <a:lnTo>
                  <a:pt x="1439" y="426"/>
                </a:lnTo>
                <a:lnTo>
                  <a:pt x="1439" y="379"/>
                </a:lnTo>
                <a:lnTo>
                  <a:pt x="1486" y="379"/>
                </a:lnTo>
                <a:lnTo>
                  <a:pt x="1486" y="426"/>
                </a:lnTo>
                <a:close/>
                <a:moveTo>
                  <a:pt x="1411" y="426"/>
                </a:moveTo>
                <a:lnTo>
                  <a:pt x="1363" y="426"/>
                </a:lnTo>
                <a:lnTo>
                  <a:pt x="1363" y="379"/>
                </a:lnTo>
                <a:lnTo>
                  <a:pt x="1411" y="379"/>
                </a:lnTo>
                <a:lnTo>
                  <a:pt x="1411" y="426"/>
                </a:lnTo>
                <a:close/>
                <a:moveTo>
                  <a:pt x="1259" y="426"/>
                </a:moveTo>
                <a:lnTo>
                  <a:pt x="1212" y="426"/>
                </a:lnTo>
                <a:lnTo>
                  <a:pt x="1212" y="379"/>
                </a:lnTo>
                <a:lnTo>
                  <a:pt x="1259" y="379"/>
                </a:lnTo>
                <a:lnTo>
                  <a:pt x="1259" y="426"/>
                </a:lnTo>
                <a:close/>
                <a:moveTo>
                  <a:pt x="1184" y="426"/>
                </a:moveTo>
                <a:lnTo>
                  <a:pt x="1136" y="426"/>
                </a:lnTo>
                <a:lnTo>
                  <a:pt x="1136" y="379"/>
                </a:lnTo>
                <a:lnTo>
                  <a:pt x="1184" y="379"/>
                </a:lnTo>
                <a:lnTo>
                  <a:pt x="1184" y="426"/>
                </a:lnTo>
                <a:close/>
                <a:moveTo>
                  <a:pt x="956" y="426"/>
                </a:moveTo>
                <a:lnTo>
                  <a:pt x="909" y="426"/>
                </a:lnTo>
                <a:lnTo>
                  <a:pt x="909" y="379"/>
                </a:lnTo>
                <a:lnTo>
                  <a:pt x="956" y="379"/>
                </a:lnTo>
                <a:lnTo>
                  <a:pt x="956" y="426"/>
                </a:lnTo>
                <a:close/>
                <a:moveTo>
                  <a:pt x="881" y="426"/>
                </a:moveTo>
                <a:lnTo>
                  <a:pt x="833" y="426"/>
                </a:lnTo>
                <a:lnTo>
                  <a:pt x="833" y="379"/>
                </a:lnTo>
                <a:lnTo>
                  <a:pt x="881" y="379"/>
                </a:lnTo>
                <a:lnTo>
                  <a:pt x="881" y="426"/>
                </a:lnTo>
                <a:close/>
                <a:moveTo>
                  <a:pt x="805" y="426"/>
                </a:moveTo>
                <a:lnTo>
                  <a:pt x="758" y="426"/>
                </a:lnTo>
                <a:lnTo>
                  <a:pt x="758" y="379"/>
                </a:lnTo>
                <a:lnTo>
                  <a:pt x="805" y="379"/>
                </a:lnTo>
                <a:lnTo>
                  <a:pt x="805" y="426"/>
                </a:lnTo>
                <a:close/>
                <a:moveTo>
                  <a:pt x="729" y="426"/>
                </a:moveTo>
                <a:lnTo>
                  <a:pt x="682" y="426"/>
                </a:lnTo>
                <a:lnTo>
                  <a:pt x="682" y="379"/>
                </a:lnTo>
                <a:lnTo>
                  <a:pt x="729" y="379"/>
                </a:lnTo>
                <a:lnTo>
                  <a:pt x="729" y="426"/>
                </a:lnTo>
                <a:close/>
                <a:moveTo>
                  <a:pt x="653" y="426"/>
                </a:moveTo>
                <a:lnTo>
                  <a:pt x="606" y="426"/>
                </a:lnTo>
                <a:lnTo>
                  <a:pt x="606" y="379"/>
                </a:lnTo>
                <a:lnTo>
                  <a:pt x="653" y="379"/>
                </a:lnTo>
                <a:lnTo>
                  <a:pt x="653" y="426"/>
                </a:lnTo>
                <a:close/>
                <a:moveTo>
                  <a:pt x="578" y="426"/>
                </a:moveTo>
                <a:lnTo>
                  <a:pt x="530" y="426"/>
                </a:lnTo>
                <a:lnTo>
                  <a:pt x="530" y="379"/>
                </a:lnTo>
                <a:lnTo>
                  <a:pt x="578" y="379"/>
                </a:lnTo>
                <a:lnTo>
                  <a:pt x="578" y="426"/>
                </a:lnTo>
                <a:close/>
                <a:moveTo>
                  <a:pt x="502" y="426"/>
                </a:moveTo>
                <a:lnTo>
                  <a:pt x="455" y="426"/>
                </a:lnTo>
                <a:lnTo>
                  <a:pt x="455" y="379"/>
                </a:lnTo>
                <a:lnTo>
                  <a:pt x="502" y="379"/>
                </a:lnTo>
                <a:lnTo>
                  <a:pt x="502" y="426"/>
                </a:lnTo>
                <a:close/>
                <a:moveTo>
                  <a:pt x="426" y="426"/>
                </a:moveTo>
                <a:lnTo>
                  <a:pt x="379" y="426"/>
                </a:lnTo>
                <a:lnTo>
                  <a:pt x="379" y="379"/>
                </a:lnTo>
                <a:lnTo>
                  <a:pt x="426" y="379"/>
                </a:lnTo>
                <a:lnTo>
                  <a:pt x="426" y="426"/>
                </a:lnTo>
                <a:close/>
                <a:moveTo>
                  <a:pt x="351" y="426"/>
                </a:moveTo>
                <a:lnTo>
                  <a:pt x="303" y="426"/>
                </a:lnTo>
                <a:lnTo>
                  <a:pt x="303" y="379"/>
                </a:lnTo>
                <a:lnTo>
                  <a:pt x="351" y="379"/>
                </a:lnTo>
                <a:lnTo>
                  <a:pt x="351" y="426"/>
                </a:lnTo>
                <a:close/>
                <a:moveTo>
                  <a:pt x="275" y="426"/>
                </a:moveTo>
                <a:lnTo>
                  <a:pt x="227" y="426"/>
                </a:lnTo>
                <a:lnTo>
                  <a:pt x="227" y="379"/>
                </a:lnTo>
                <a:lnTo>
                  <a:pt x="275" y="379"/>
                </a:lnTo>
                <a:lnTo>
                  <a:pt x="275" y="426"/>
                </a:lnTo>
                <a:close/>
                <a:moveTo>
                  <a:pt x="199" y="426"/>
                </a:moveTo>
                <a:lnTo>
                  <a:pt x="152" y="426"/>
                </a:lnTo>
                <a:lnTo>
                  <a:pt x="152" y="379"/>
                </a:lnTo>
                <a:lnTo>
                  <a:pt x="199" y="379"/>
                </a:lnTo>
                <a:lnTo>
                  <a:pt x="199" y="426"/>
                </a:lnTo>
                <a:close/>
                <a:moveTo>
                  <a:pt x="123" y="426"/>
                </a:moveTo>
                <a:lnTo>
                  <a:pt x="76" y="426"/>
                </a:lnTo>
                <a:lnTo>
                  <a:pt x="76" y="379"/>
                </a:lnTo>
                <a:lnTo>
                  <a:pt x="123" y="379"/>
                </a:lnTo>
                <a:lnTo>
                  <a:pt x="123" y="426"/>
                </a:lnTo>
                <a:close/>
                <a:moveTo>
                  <a:pt x="48" y="426"/>
                </a:moveTo>
                <a:lnTo>
                  <a:pt x="0" y="426"/>
                </a:lnTo>
                <a:lnTo>
                  <a:pt x="0" y="379"/>
                </a:lnTo>
                <a:lnTo>
                  <a:pt x="48" y="379"/>
                </a:lnTo>
                <a:lnTo>
                  <a:pt x="48" y="426"/>
                </a:lnTo>
                <a:close/>
                <a:moveTo>
                  <a:pt x="3382" y="351"/>
                </a:moveTo>
                <a:lnTo>
                  <a:pt x="3332" y="351"/>
                </a:lnTo>
                <a:lnTo>
                  <a:pt x="3332" y="303"/>
                </a:lnTo>
                <a:lnTo>
                  <a:pt x="3382" y="303"/>
                </a:lnTo>
                <a:lnTo>
                  <a:pt x="3382" y="351"/>
                </a:lnTo>
                <a:close/>
                <a:moveTo>
                  <a:pt x="3306" y="351"/>
                </a:moveTo>
                <a:lnTo>
                  <a:pt x="3257" y="351"/>
                </a:lnTo>
                <a:lnTo>
                  <a:pt x="3257" y="303"/>
                </a:lnTo>
                <a:lnTo>
                  <a:pt x="3306" y="303"/>
                </a:lnTo>
                <a:lnTo>
                  <a:pt x="3306" y="351"/>
                </a:lnTo>
                <a:close/>
                <a:moveTo>
                  <a:pt x="3230" y="351"/>
                </a:moveTo>
                <a:lnTo>
                  <a:pt x="3181" y="351"/>
                </a:lnTo>
                <a:lnTo>
                  <a:pt x="3181" y="303"/>
                </a:lnTo>
                <a:lnTo>
                  <a:pt x="3230" y="303"/>
                </a:lnTo>
                <a:lnTo>
                  <a:pt x="3230" y="351"/>
                </a:lnTo>
                <a:close/>
                <a:moveTo>
                  <a:pt x="3155" y="351"/>
                </a:moveTo>
                <a:lnTo>
                  <a:pt x="3105" y="351"/>
                </a:lnTo>
                <a:lnTo>
                  <a:pt x="3105" y="303"/>
                </a:lnTo>
                <a:lnTo>
                  <a:pt x="3155" y="303"/>
                </a:lnTo>
                <a:lnTo>
                  <a:pt x="3155" y="351"/>
                </a:lnTo>
                <a:close/>
                <a:moveTo>
                  <a:pt x="3079" y="351"/>
                </a:moveTo>
                <a:lnTo>
                  <a:pt x="3029" y="351"/>
                </a:lnTo>
                <a:lnTo>
                  <a:pt x="3029" y="303"/>
                </a:lnTo>
                <a:lnTo>
                  <a:pt x="3079" y="303"/>
                </a:lnTo>
                <a:lnTo>
                  <a:pt x="3079" y="351"/>
                </a:lnTo>
                <a:close/>
                <a:moveTo>
                  <a:pt x="3003" y="351"/>
                </a:moveTo>
                <a:lnTo>
                  <a:pt x="2954" y="351"/>
                </a:lnTo>
                <a:lnTo>
                  <a:pt x="2954" y="303"/>
                </a:lnTo>
                <a:lnTo>
                  <a:pt x="3003" y="303"/>
                </a:lnTo>
                <a:lnTo>
                  <a:pt x="3003" y="351"/>
                </a:lnTo>
                <a:close/>
                <a:moveTo>
                  <a:pt x="2928" y="351"/>
                </a:moveTo>
                <a:lnTo>
                  <a:pt x="2878" y="351"/>
                </a:lnTo>
                <a:lnTo>
                  <a:pt x="2878" y="303"/>
                </a:lnTo>
                <a:lnTo>
                  <a:pt x="2928" y="303"/>
                </a:lnTo>
                <a:lnTo>
                  <a:pt x="2928" y="351"/>
                </a:lnTo>
                <a:close/>
                <a:moveTo>
                  <a:pt x="2852" y="351"/>
                </a:moveTo>
                <a:lnTo>
                  <a:pt x="2802" y="351"/>
                </a:lnTo>
                <a:lnTo>
                  <a:pt x="2802" y="303"/>
                </a:lnTo>
                <a:lnTo>
                  <a:pt x="2852" y="303"/>
                </a:lnTo>
                <a:lnTo>
                  <a:pt x="2852" y="351"/>
                </a:lnTo>
                <a:close/>
                <a:moveTo>
                  <a:pt x="2776" y="351"/>
                </a:moveTo>
                <a:lnTo>
                  <a:pt x="2726" y="351"/>
                </a:lnTo>
                <a:lnTo>
                  <a:pt x="2726" y="303"/>
                </a:lnTo>
                <a:lnTo>
                  <a:pt x="2776" y="303"/>
                </a:lnTo>
                <a:lnTo>
                  <a:pt x="2776" y="351"/>
                </a:lnTo>
                <a:close/>
                <a:moveTo>
                  <a:pt x="2700" y="351"/>
                </a:moveTo>
                <a:lnTo>
                  <a:pt x="2651" y="351"/>
                </a:lnTo>
                <a:lnTo>
                  <a:pt x="2651" y="303"/>
                </a:lnTo>
                <a:lnTo>
                  <a:pt x="2700" y="303"/>
                </a:lnTo>
                <a:lnTo>
                  <a:pt x="2700" y="351"/>
                </a:lnTo>
                <a:close/>
                <a:moveTo>
                  <a:pt x="2622" y="351"/>
                </a:moveTo>
                <a:lnTo>
                  <a:pt x="2575" y="351"/>
                </a:lnTo>
                <a:lnTo>
                  <a:pt x="2575" y="303"/>
                </a:lnTo>
                <a:lnTo>
                  <a:pt x="2622" y="303"/>
                </a:lnTo>
                <a:lnTo>
                  <a:pt x="2622" y="351"/>
                </a:lnTo>
                <a:close/>
                <a:moveTo>
                  <a:pt x="2547" y="351"/>
                </a:moveTo>
                <a:lnTo>
                  <a:pt x="2499" y="351"/>
                </a:lnTo>
                <a:lnTo>
                  <a:pt x="2499" y="303"/>
                </a:lnTo>
                <a:lnTo>
                  <a:pt x="2547" y="303"/>
                </a:lnTo>
                <a:lnTo>
                  <a:pt x="2547" y="351"/>
                </a:lnTo>
                <a:close/>
                <a:moveTo>
                  <a:pt x="2471" y="351"/>
                </a:moveTo>
                <a:lnTo>
                  <a:pt x="2424" y="351"/>
                </a:lnTo>
                <a:lnTo>
                  <a:pt x="2424" y="303"/>
                </a:lnTo>
                <a:lnTo>
                  <a:pt x="2471" y="303"/>
                </a:lnTo>
                <a:lnTo>
                  <a:pt x="2471" y="351"/>
                </a:lnTo>
                <a:close/>
                <a:moveTo>
                  <a:pt x="2395" y="351"/>
                </a:moveTo>
                <a:lnTo>
                  <a:pt x="2348" y="351"/>
                </a:lnTo>
                <a:lnTo>
                  <a:pt x="2348" y="303"/>
                </a:lnTo>
                <a:lnTo>
                  <a:pt x="2395" y="303"/>
                </a:lnTo>
                <a:lnTo>
                  <a:pt x="2395" y="351"/>
                </a:lnTo>
                <a:close/>
                <a:moveTo>
                  <a:pt x="2319" y="351"/>
                </a:moveTo>
                <a:lnTo>
                  <a:pt x="2272" y="351"/>
                </a:lnTo>
                <a:lnTo>
                  <a:pt x="2272" y="303"/>
                </a:lnTo>
                <a:lnTo>
                  <a:pt x="2319" y="303"/>
                </a:lnTo>
                <a:lnTo>
                  <a:pt x="2319" y="351"/>
                </a:lnTo>
                <a:close/>
                <a:moveTo>
                  <a:pt x="2244" y="351"/>
                </a:moveTo>
                <a:lnTo>
                  <a:pt x="2196" y="351"/>
                </a:lnTo>
                <a:lnTo>
                  <a:pt x="2196" y="303"/>
                </a:lnTo>
                <a:lnTo>
                  <a:pt x="2244" y="303"/>
                </a:lnTo>
                <a:lnTo>
                  <a:pt x="2244" y="351"/>
                </a:lnTo>
                <a:close/>
                <a:moveTo>
                  <a:pt x="2168" y="351"/>
                </a:moveTo>
                <a:lnTo>
                  <a:pt x="2121" y="351"/>
                </a:lnTo>
                <a:lnTo>
                  <a:pt x="2121" y="303"/>
                </a:lnTo>
                <a:lnTo>
                  <a:pt x="2168" y="303"/>
                </a:lnTo>
                <a:lnTo>
                  <a:pt x="2168" y="351"/>
                </a:lnTo>
                <a:close/>
                <a:moveTo>
                  <a:pt x="2016" y="351"/>
                </a:moveTo>
                <a:lnTo>
                  <a:pt x="1969" y="351"/>
                </a:lnTo>
                <a:lnTo>
                  <a:pt x="1969" y="303"/>
                </a:lnTo>
                <a:lnTo>
                  <a:pt x="2016" y="303"/>
                </a:lnTo>
                <a:lnTo>
                  <a:pt x="2016" y="351"/>
                </a:lnTo>
                <a:close/>
                <a:moveTo>
                  <a:pt x="1941" y="351"/>
                </a:moveTo>
                <a:lnTo>
                  <a:pt x="1893" y="351"/>
                </a:lnTo>
                <a:lnTo>
                  <a:pt x="1893" y="303"/>
                </a:lnTo>
                <a:lnTo>
                  <a:pt x="1941" y="303"/>
                </a:lnTo>
                <a:lnTo>
                  <a:pt x="1941" y="351"/>
                </a:lnTo>
                <a:close/>
                <a:moveTo>
                  <a:pt x="1865" y="351"/>
                </a:moveTo>
                <a:lnTo>
                  <a:pt x="1818" y="351"/>
                </a:lnTo>
                <a:lnTo>
                  <a:pt x="1818" y="303"/>
                </a:lnTo>
                <a:lnTo>
                  <a:pt x="1865" y="303"/>
                </a:lnTo>
                <a:lnTo>
                  <a:pt x="1865" y="351"/>
                </a:lnTo>
                <a:close/>
                <a:moveTo>
                  <a:pt x="1335" y="351"/>
                </a:moveTo>
                <a:lnTo>
                  <a:pt x="1288" y="351"/>
                </a:lnTo>
                <a:lnTo>
                  <a:pt x="1288" y="303"/>
                </a:lnTo>
                <a:lnTo>
                  <a:pt x="1335" y="303"/>
                </a:lnTo>
                <a:lnTo>
                  <a:pt x="1335" y="351"/>
                </a:lnTo>
                <a:close/>
                <a:moveTo>
                  <a:pt x="1259" y="351"/>
                </a:moveTo>
                <a:lnTo>
                  <a:pt x="1212" y="351"/>
                </a:lnTo>
                <a:lnTo>
                  <a:pt x="1212" y="303"/>
                </a:lnTo>
                <a:lnTo>
                  <a:pt x="1259" y="303"/>
                </a:lnTo>
                <a:lnTo>
                  <a:pt x="1259" y="351"/>
                </a:lnTo>
                <a:close/>
                <a:moveTo>
                  <a:pt x="1184" y="351"/>
                </a:moveTo>
                <a:lnTo>
                  <a:pt x="1136" y="351"/>
                </a:lnTo>
                <a:lnTo>
                  <a:pt x="1136" y="303"/>
                </a:lnTo>
                <a:lnTo>
                  <a:pt x="1184" y="303"/>
                </a:lnTo>
                <a:lnTo>
                  <a:pt x="1184" y="351"/>
                </a:lnTo>
                <a:close/>
                <a:moveTo>
                  <a:pt x="1032" y="351"/>
                </a:moveTo>
                <a:lnTo>
                  <a:pt x="985" y="351"/>
                </a:lnTo>
                <a:lnTo>
                  <a:pt x="985" y="303"/>
                </a:lnTo>
                <a:lnTo>
                  <a:pt x="1032" y="303"/>
                </a:lnTo>
                <a:lnTo>
                  <a:pt x="1032" y="351"/>
                </a:lnTo>
                <a:close/>
                <a:moveTo>
                  <a:pt x="956" y="351"/>
                </a:moveTo>
                <a:lnTo>
                  <a:pt x="909" y="351"/>
                </a:lnTo>
                <a:lnTo>
                  <a:pt x="909" y="303"/>
                </a:lnTo>
                <a:lnTo>
                  <a:pt x="956" y="303"/>
                </a:lnTo>
                <a:lnTo>
                  <a:pt x="956" y="351"/>
                </a:lnTo>
                <a:close/>
                <a:moveTo>
                  <a:pt x="805" y="351"/>
                </a:moveTo>
                <a:lnTo>
                  <a:pt x="758" y="351"/>
                </a:lnTo>
                <a:lnTo>
                  <a:pt x="758" y="303"/>
                </a:lnTo>
                <a:lnTo>
                  <a:pt x="805" y="303"/>
                </a:lnTo>
                <a:lnTo>
                  <a:pt x="805" y="351"/>
                </a:lnTo>
                <a:close/>
                <a:moveTo>
                  <a:pt x="729" y="351"/>
                </a:moveTo>
                <a:lnTo>
                  <a:pt x="682" y="351"/>
                </a:lnTo>
                <a:lnTo>
                  <a:pt x="682" y="303"/>
                </a:lnTo>
                <a:lnTo>
                  <a:pt x="729" y="303"/>
                </a:lnTo>
                <a:lnTo>
                  <a:pt x="729" y="351"/>
                </a:lnTo>
                <a:close/>
                <a:moveTo>
                  <a:pt x="653" y="351"/>
                </a:moveTo>
                <a:lnTo>
                  <a:pt x="606" y="351"/>
                </a:lnTo>
                <a:lnTo>
                  <a:pt x="606" y="303"/>
                </a:lnTo>
                <a:lnTo>
                  <a:pt x="653" y="303"/>
                </a:lnTo>
                <a:lnTo>
                  <a:pt x="653" y="351"/>
                </a:lnTo>
                <a:close/>
                <a:moveTo>
                  <a:pt x="578" y="351"/>
                </a:moveTo>
                <a:lnTo>
                  <a:pt x="530" y="351"/>
                </a:lnTo>
                <a:lnTo>
                  <a:pt x="530" y="303"/>
                </a:lnTo>
                <a:lnTo>
                  <a:pt x="578" y="303"/>
                </a:lnTo>
                <a:lnTo>
                  <a:pt x="578" y="351"/>
                </a:lnTo>
                <a:close/>
                <a:moveTo>
                  <a:pt x="502" y="351"/>
                </a:moveTo>
                <a:lnTo>
                  <a:pt x="455" y="351"/>
                </a:lnTo>
                <a:lnTo>
                  <a:pt x="455" y="303"/>
                </a:lnTo>
                <a:lnTo>
                  <a:pt x="502" y="303"/>
                </a:lnTo>
                <a:lnTo>
                  <a:pt x="502" y="351"/>
                </a:lnTo>
                <a:close/>
                <a:moveTo>
                  <a:pt x="426" y="351"/>
                </a:moveTo>
                <a:lnTo>
                  <a:pt x="379" y="351"/>
                </a:lnTo>
                <a:lnTo>
                  <a:pt x="379" y="303"/>
                </a:lnTo>
                <a:lnTo>
                  <a:pt x="426" y="303"/>
                </a:lnTo>
                <a:lnTo>
                  <a:pt x="426" y="351"/>
                </a:lnTo>
                <a:close/>
                <a:moveTo>
                  <a:pt x="351" y="351"/>
                </a:moveTo>
                <a:lnTo>
                  <a:pt x="303" y="351"/>
                </a:lnTo>
                <a:lnTo>
                  <a:pt x="303" y="303"/>
                </a:lnTo>
                <a:lnTo>
                  <a:pt x="351" y="303"/>
                </a:lnTo>
                <a:lnTo>
                  <a:pt x="351" y="351"/>
                </a:lnTo>
                <a:close/>
                <a:moveTo>
                  <a:pt x="275" y="351"/>
                </a:moveTo>
                <a:lnTo>
                  <a:pt x="227" y="351"/>
                </a:lnTo>
                <a:lnTo>
                  <a:pt x="227" y="303"/>
                </a:lnTo>
                <a:lnTo>
                  <a:pt x="275" y="303"/>
                </a:lnTo>
                <a:lnTo>
                  <a:pt x="275" y="351"/>
                </a:lnTo>
                <a:close/>
                <a:moveTo>
                  <a:pt x="199" y="351"/>
                </a:moveTo>
                <a:lnTo>
                  <a:pt x="152" y="351"/>
                </a:lnTo>
                <a:lnTo>
                  <a:pt x="152" y="303"/>
                </a:lnTo>
                <a:lnTo>
                  <a:pt x="199" y="303"/>
                </a:lnTo>
                <a:lnTo>
                  <a:pt x="199" y="351"/>
                </a:lnTo>
                <a:close/>
                <a:moveTo>
                  <a:pt x="123" y="351"/>
                </a:moveTo>
                <a:lnTo>
                  <a:pt x="76" y="351"/>
                </a:lnTo>
                <a:lnTo>
                  <a:pt x="76" y="303"/>
                </a:lnTo>
                <a:lnTo>
                  <a:pt x="123" y="303"/>
                </a:lnTo>
                <a:lnTo>
                  <a:pt x="123" y="351"/>
                </a:lnTo>
                <a:close/>
                <a:moveTo>
                  <a:pt x="48" y="351"/>
                </a:moveTo>
                <a:lnTo>
                  <a:pt x="0" y="351"/>
                </a:lnTo>
                <a:lnTo>
                  <a:pt x="0" y="303"/>
                </a:lnTo>
                <a:lnTo>
                  <a:pt x="48" y="303"/>
                </a:lnTo>
                <a:lnTo>
                  <a:pt x="48" y="351"/>
                </a:lnTo>
                <a:close/>
                <a:moveTo>
                  <a:pt x="3079" y="275"/>
                </a:moveTo>
                <a:lnTo>
                  <a:pt x="3029" y="275"/>
                </a:lnTo>
                <a:lnTo>
                  <a:pt x="3029" y="228"/>
                </a:lnTo>
                <a:lnTo>
                  <a:pt x="3079" y="228"/>
                </a:lnTo>
                <a:lnTo>
                  <a:pt x="3079" y="275"/>
                </a:lnTo>
                <a:close/>
                <a:moveTo>
                  <a:pt x="3003" y="275"/>
                </a:moveTo>
                <a:lnTo>
                  <a:pt x="2954" y="275"/>
                </a:lnTo>
                <a:lnTo>
                  <a:pt x="2954" y="228"/>
                </a:lnTo>
                <a:lnTo>
                  <a:pt x="3003" y="228"/>
                </a:lnTo>
                <a:lnTo>
                  <a:pt x="3003" y="275"/>
                </a:lnTo>
                <a:close/>
                <a:moveTo>
                  <a:pt x="2852" y="275"/>
                </a:moveTo>
                <a:lnTo>
                  <a:pt x="2802" y="275"/>
                </a:lnTo>
                <a:lnTo>
                  <a:pt x="2802" y="228"/>
                </a:lnTo>
                <a:lnTo>
                  <a:pt x="2852" y="228"/>
                </a:lnTo>
                <a:lnTo>
                  <a:pt x="2852" y="275"/>
                </a:lnTo>
                <a:close/>
                <a:moveTo>
                  <a:pt x="2776" y="275"/>
                </a:moveTo>
                <a:lnTo>
                  <a:pt x="2726" y="275"/>
                </a:lnTo>
                <a:lnTo>
                  <a:pt x="2726" y="228"/>
                </a:lnTo>
                <a:lnTo>
                  <a:pt x="2776" y="228"/>
                </a:lnTo>
                <a:lnTo>
                  <a:pt x="2776" y="275"/>
                </a:lnTo>
                <a:close/>
                <a:moveTo>
                  <a:pt x="2700" y="275"/>
                </a:moveTo>
                <a:lnTo>
                  <a:pt x="2651" y="275"/>
                </a:lnTo>
                <a:lnTo>
                  <a:pt x="2651" y="228"/>
                </a:lnTo>
                <a:lnTo>
                  <a:pt x="2700" y="228"/>
                </a:lnTo>
                <a:lnTo>
                  <a:pt x="2700" y="275"/>
                </a:lnTo>
                <a:close/>
                <a:moveTo>
                  <a:pt x="2622" y="275"/>
                </a:moveTo>
                <a:lnTo>
                  <a:pt x="2575" y="275"/>
                </a:lnTo>
                <a:lnTo>
                  <a:pt x="2575" y="228"/>
                </a:lnTo>
                <a:lnTo>
                  <a:pt x="2622" y="228"/>
                </a:lnTo>
                <a:lnTo>
                  <a:pt x="2622" y="275"/>
                </a:lnTo>
                <a:close/>
                <a:moveTo>
                  <a:pt x="2547" y="275"/>
                </a:moveTo>
                <a:lnTo>
                  <a:pt x="2499" y="275"/>
                </a:lnTo>
                <a:lnTo>
                  <a:pt x="2499" y="228"/>
                </a:lnTo>
                <a:lnTo>
                  <a:pt x="2547" y="228"/>
                </a:lnTo>
                <a:lnTo>
                  <a:pt x="2547" y="275"/>
                </a:lnTo>
                <a:close/>
                <a:moveTo>
                  <a:pt x="2471" y="275"/>
                </a:moveTo>
                <a:lnTo>
                  <a:pt x="2424" y="275"/>
                </a:lnTo>
                <a:lnTo>
                  <a:pt x="2424" y="228"/>
                </a:lnTo>
                <a:lnTo>
                  <a:pt x="2471" y="228"/>
                </a:lnTo>
                <a:lnTo>
                  <a:pt x="2471" y="275"/>
                </a:lnTo>
                <a:close/>
                <a:moveTo>
                  <a:pt x="2395" y="275"/>
                </a:moveTo>
                <a:lnTo>
                  <a:pt x="2348" y="275"/>
                </a:lnTo>
                <a:lnTo>
                  <a:pt x="2348" y="228"/>
                </a:lnTo>
                <a:lnTo>
                  <a:pt x="2395" y="228"/>
                </a:lnTo>
                <a:lnTo>
                  <a:pt x="2395" y="275"/>
                </a:lnTo>
                <a:close/>
                <a:moveTo>
                  <a:pt x="2319" y="275"/>
                </a:moveTo>
                <a:lnTo>
                  <a:pt x="2272" y="275"/>
                </a:lnTo>
                <a:lnTo>
                  <a:pt x="2272" y="228"/>
                </a:lnTo>
                <a:lnTo>
                  <a:pt x="2319" y="228"/>
                </a:lnTo>
                <a:lnTo>
                  <a:pt x="2319" y="275"/>
                </a:lnTo>
                <a:close/>
                <a:moveTo>
                  <a:pt x="2168" y="275"/>
                </a:moveTo>
                <a:lnTo>
                  <a:pt x="2121" y="275"/>
                </a:lnTo>
                <a:lnTo>
                  <a:pt x="2121" y="228"/>
                </a:lnTo>
                <a:lnTo>
                  <a:pt x="2168" y="228"/>
                </a:lnTo>
                <a:lnTo>
                  <a:pt x="2168" y="275"/>
                </a:lnTo>
                <a:close/>
                <a:moveTo>
                  <a:pt x="1411" y="275"/>
                </a:moveTo>
                <a:lnTo>
                  <a:pt x="1363" y="275"/>
                </a:lnTo>
                <a:lnTo>
                  <a:pt x="1363" y="228"/>
                </a:lnTo>
                <a:lnTo>
                  <a:pt x="1411" y="228"/>
                </a:lnTo>
                <a:lnTo>
                  <a:pt x="1411" y="275"/>
                </a:lnTo>
                <a:close/>
                <a:moveTo>
                  <a:pt x="1335" y="275"/>
                </a:moveTo>
                <a:lnTo>
                  <a:pt x="1288" y="275"/>
                </a:lnTo>
                <a:lnTo>
                  <a:pt x="1288" y="228"/>
                </a:lnTo>
                <a:lnTo>
                  <a:pt x="1335" y="228"/>
                </a:lnTo>
                <a:lnTo>
                  <a:pt x="1335" y="275"/>
                </a:lnTo>
                <a:close/>
                <a:moveTo>
                  <a:pt x="1259" y="275"/>
                </a:moveTo>
                <a:lnTo>
                  <a:pt x="1212" y="275"/>
                </a:lnTo>
                <a:lnTo>
                  <a:pt x="1212" y="228"/>
                </a:lnTo>
                <a:lnTo>
                  <a:pt x="1259" y="228"/>
                </a:lnTo>
                <a:lnTo>
                  <a:pt x="1259" y="275"/>
                </a:lnTo>
                <a:close/>
                <a:moveTo>
                  <a:pt x="1184" y="275"/>
                </a:moveTo>
                <a:lnTo>
                  <a:pt x="1136" y="275"/>
                </a:lnTo>
                <a:lnTo>
                  <a:pt x="1136" y="228"/>
                </a:lnTo>
                <a:lnTo>
                  <a:pt x="1184" y="228"/>
                </a:lnTo>
                <a:lnTo>
                  <a:pt x="1184" y="275"/>
                </a:lnTo>
                <a:close/>
                <a:moveTo>
                  <a:pt x="1108" y="275"/>
                </a:moveTo>
                <a:lnTo>
                  <a:pt x="1060" y="275"/>
                </a:lnTo>
                <a:lnTo>
                  <a:pt x="1060" y="228"/>
                </a:lnTo>
                <a:lnTo>
                  <a:pt x="1108" y="228"/>
                </a:lnTo>
                <a:lnTo>
                  <a:pt x="1108" y="275"/>
                </a:lnTo>
                <a:close/>
                <a:moveTo>
                  <a:pt x="881" y="275"/>
                </a:moveTo>
                <a:lnTo>
                  <a:pt x="833" y="275"/>
                </a:lnTo>
                <a:lnTo>
                  <a:pt x="833" y="228"/>
                </a:lnTo>
                <a:lnTo>
                  <a:pt x="881" y="228"/>
                </a:lnTo>
                <a:lnTo>
                  <a:pt x="881" y="275"/>
                </a:lnTo>
                <a:close/>
                <a:moveTo>
                  <a:pt x="805" y="275"/>
                </a:moveTo>
                <a:lnTo>
                  <a:pt x="758" y="275"/>
                </a:lnTo>
                <a:lnTo>
                  <a:pt x="758" y="228"/>
                </a:lnTo>
                <a:lnTo>
                  <a:pt x="805" y="228"/>
                </a:lnTo>
                <a:lnTo>
                  <a:pt x="805" y="275"/>
                </a:lnTo>
                <a:close/>
                <a:moveTo>
                  <a:pt x="729" y="275"/>
                </a:moveTo>
                <a:lnTo>
                  <a:pt x="682" y="275"/>
                </a:lnTo>
                <a:lnTo>
                  <a:pt x="682" y="228"/>
                </a:lnTo>
                <a:lnTo>
                  <a:pt x="729" y="228"/>
                </a:lnTo>
                <a:lnTo>
                  <a:pt x="729" y="275"/>
                </a:lnTo>
                <a:close/>
                <a:moveTo>
                  <a:pt x="578" y="275"/>
                </a:moveTo>
                <a:lnTo>
                  <a:pt x="530" y="275"/>
                </a:lnTo>
                <a:lnTo>
                  <a:pt x="530" y="228"/>
                </a:lnTo>
                <a:lnTo>
                  <a:pt x="578" y="228"/>
                </a:lnTo>
                <a:lnTo>
                  <a:pt x="578" y="275"/>
                </a:lnTo>
                <a:close/>
                <a:moveTo>
                  <a:pt x="502" y="275"/>
                </a:moveTo>
                <a:lnTo>
                  <a:pt x="455" y="275"/>
                </a:lnTo>
                <a:lnTo>
                  <a:pt x="455" y="228"/>
                </a:lnTo>
                <a:lnTo>
                  <a:pt x="502" y="228"/>
                </a:lnTo>
                <a:lnTo>
                  <a:pt x="502" y="275"/>
                </a:lnTo>
                <a:close/>
                <a:moveTo>
                  <a:pt x="426" y="275"/>
                </a:moveTo>
                <a:lnTo>
                  <a:pt x="379" y="275"/>
                </a:lnTo>
                <a:lnTo>
                  <a:pt x="379" y="228"/>
                </a:lnTo>
                <a:lnTo>
                  <a:pt x="426" y="228"/>
                </a:lnTo>
                <a:lnTo>
                  <a:pt x="426" y="275"/>
                </a:lnTo>
                <a:close/>
                <a:moveTo>
                  <a:pt x="123" y="275"/>
                </a:moveTo>
                <a:lnTo>
                  <a:pt x="76" y="275"/>
                </a:lnTo>
                <a:lnTo>
                  <a:pt x="76" y="228"/>
                </a:lnTo>
                <a:lnTo>
                  <a:pt x="123" y="228"/>
                </a:lnTo>
                <a:lnTo>
                  <a:pt x="123" y="275"/>
                </a:lnTo>
                <a:close/>
                <a:moveTo>
                  <a:pt x="3003" y="199"/>
                </a:moveTo>
                <a:lnTo>
                  <a:pt x="2954" y="199"/>
                </a:lnTo>
                <a:lnTo>
                  <a:pt x="2954" y="152"/>
                </a:lnTo>
                <a:lnTo>
                  <a:pt x="3003" y="152"/>
                </a:lnTo>
                <a:lnTo>
                  <a:pt x="3003" y="199"/>
                </a:lnTo>
                <a:close/>
                <a:moveTo>
                  <a:pt x="2700" y="199"/>
                </a:moveTo>
                <a:lnTo>
                  <a:pt x="2651" y="199"/>
                </a:lnTo>
                <a:lnTo>
                  <a:pt x="2651" y="152"/>
                </a:lnTo>
                <a:lnTo>
                  <a:pt x="2700" y="152"/>
                </a:lnTo>
                <a:lnTo>
                  <a:pt x="2700" y="199"/>
                </a:lnTo>
                <a:close/>
                <a:moveTo>
                  <a:pt x="2622" y="199"/>
                </a:moveTo>
                <a:lnTo>
                  <a:pt x="2575" y="199"/>
                </a:lnTo>
                <a:lnTo>
                  <a:pt x="2575" y="152"/>
                </a:lnTo>
                <a:lnTo>
                  <a:pt x="2622" y="152"/>
                </a:lnTo>
                <a:lnTo>
                  <a:pt x="2622" y="199"/>
                </a:lnTo>
                <a:close/>
                <a:moveTo>
                  <a:pt x="2547" y="199"/>
                </a:moveTo>
                <a:lnTo>
                  <a:pt x="2499" y="199"/>
                </a:lnTo>
                <a:lnTo>
                  <a:pt x="2499" y="152"/>
                </a:lnTo>
                <a:lnTo>
                  <a:pt x="2547" y="152"/>
                </a:lnTo>
                <a:lnTo>
                  <a:pt x="2547" y="199"/>
                </a:lnTo>
                <a:close/>
                <a:moveTo>
                  <a:pt x="2244" y="199"/>
                </a:moveTo>
                <a:lnTo>
                  <a:pt x="2196" y="199"/>
                </a:lnTo>
                <a:lnTo>
                  <a:pt x="2196" y="152"/>
                </a:lnTo>
                <a:lnTo>
                  <a:pt x="2244" y="152"/>
                </a:lnTo>
                <a:lnTo>
                  <a:pt x="2244" y="199"/>
                </a:lnTo>
                <a:close/>
                <a:moveTo>
                  <a:pt x="1865" y="199"/>
                </a:moveTo>
                <a:lnTo>
                  <a:pt x="1818" y="199"/>
                </a:lnTo>
                <a:lnTo>
                  <a:pt x="1818" y="152"/>
                </a:lnTo>
                <a:lnTo>
                  <a:pt x="1865" y="152"/>
                </a:lnTo>
                <a:lnTo>
                  <a:pt x="1865" y="199"/>
                </a:lnTo>
                <a:close/>
                <a:moveTo>
                  <a:pt x="1411" y="199"/>
                </a:moveTo>
                <a:lnTo>
                  <a:pt x="1363" y="199"/>
                </a:lnTo>
                <a:lnTo>
                  <a:pt x="1363" y="152"/>
                </a:lnTo>
                <a:lnTo>
                  <a:pt x="1411" y="152"/>
                </a:lnTo>
                <a:lnTo>
                  <a:pt x="1411" y="199"/>
                </a:lnTo>
                <a:close/>
                <a:moveTo>
                  <a:pt x="1335" y="199"/>
                </a:moveTo>
                <a:lnTo>
                  <a:pt x="1288" y="199"/>
                </a:lnTo>
                <a:lnTo>
                  <a:pt x="1288" y="152"/>
                </a:lnTo>
                <a:lnTo>
                  <a:pt x="1335" y="152"/>
                </a:lnTo>
                <a:lnTo>
                  <a:pt x="1335" y="199"/>
                </a:lnTo>
                <a:close/>
                <a:moveTo>
                  <a:pt x="1259" y="199"/>
                </a:moveTo>
                <a:lnTo>
                  <a:pt x="1212" y="199"/>
                </a:lnTo>
                <a:lnTo>
                  <a:pt x="1212" y="152"/>
                </a:lnTo>
                <a:lnTo>
                  <a:pt x="1259" y="152"/>
                </a:lnTo>
                <a:lnTo>
                  <a:pt x="1259" y="199"/>
                </a:lnTo>
                <a:close/>
                <a:moveTo>
                  <a:pt x="1184" y="199"/>
                </a:moveTo>
                <a:lnTo>
                  <a:pt x="1136" y="199"/>
                </a:lnTo>
                <a:lnTo>
                  <a:pt x="1136" y="152"/>
                </a:lnTo>
                <a:lnTo>
                  <a:pt x="1184" y="152"/>
                </a:lnTo>
                <a:lnTo>
                  <a:pt x="1184" y="199"/>
                </a:lnTo>
                <a:close/>
                <a:moveTo>
                  <a:pt x="1108" y="199"/>
                </a:moveTo>
                <a:lnTo>
                  <a:pt x="1060" y="199"/>
                </a:lnTo>
                <a:lnTo>
                  <a:pt x="1060" y="152"/>
                </a:lnTo>
                <a:lnTo>
                  <a:pt x="1108" y="152"/>
                </a:lnTo>
                <a:lnTo>
                  <a:pt x="1108" y="199"/>
                </a:lnTo>
                <a:close/>
                <a:moveTo>
                  <a:pt x="1032" y="199"/>
                </a:moveTo>
                <a:lnTo>
                  <a:pt x="985" y="199"/>
                </a:lnTo>
                <a:lnTo>
                  <a:pt x="985" y="152"/>
                </a:lnTo>
                <a:lnTo>
                  <a:pt x="1032" y="152"/>
                </a:lnTo>
                <a:lnTo>
                  <a:pt x="1032" y="199"/>
                </a:lnTo>
                <a:close/>
                <a:moveTo>
                  <a:pt x="805" y="199"/>
                </a:moveTo>
                <a:lnTo>
                  <a:pt x="758" y="199"/>
                </a:lnTo>
                <a:lnTo>
                  <a:pt x="758" y="152"/>
                </a:lnTo>
                <a:lnTo>
                  <a:pt x="805" y="152"/>
                </a:lnTo>
                <a:lnTo>
                  <a:pt x="805" y="199"/>
                </a:lnTo>
                <a:close/>
                <a:moveTo>
                  <a:pt x="729" y="199"/>
                </a:moveTo>
                <a:lnTo>
                  <a:pt x="682" y="199"/>
                </a:lnTo>
                <a:lnTo>
                  <a:pt x="682" y="152"/>
                </a:lnTo>
                <a:lnTo>
                  <a:pt x="729" y="152"/>
                </a:lnTo>
                <a:lnTo>
                  <a:pt x="729" y="199"/>
                </a:lnTo>
                <a:close/>
                <a:moveTo>
                  <a:pt x="653" y="199"/>
                </a:moveTo>
                <a:lnTo>
                  <a:pt x="606" y="199"/>
                </a:lnTo>
                <a:lnTo>
                  <a:pt x="606" y="152"/>
                </a:lnTo>
                <a:lnTo>
                  <a:pt x="653" y="152"/>
                </a:lnTo>
                <a:lnTo>
                  <a:pt x="653" y="199"/>
                </a:lnTo>
                <a:close/>
                <a:moveTo>
                  <a:pt x="578" y="199"/>
                </a:moveTo>
                <a:lnTo>
                  <a:pt x="530" y="199"/>
                </a:lnTo>
                <a:lnTo>
                  <a:pt x="530" y="152"/>
                </a:lnTo>
                <a:lnTo>
                  <a:pt x="578" y="152"/>
                </a:lnTo>
                <a:lnTo>
                  <a:pt x="578" y="199"/>
                </a:lnTo>
                <a:close/>
                <a:moveTo>
                  <a:pt x="502" y="199"/>
                </a:moveTo>
                <a:lnTo>
                  <a:pt x="455" y="199"/>
                </a:lnTo>
                <a:lnTo>
                  <a:pt x="455" y="152"/>
                </a:lnTo>
                <a:lnTo>
                  <a:pt x="502" y="152"/>
                </a:lnTo>
                <a:lnTo>
                  <a:pt x="502" y="199"/>
                </a:lnTo>
                <a:close/>
                <a:moveTo>
                  <a:pt x="2622" y="123"/>
                </a:moveTo>
                <a:lnTo>
                  <a:pt x="2575" y="123"/>
                </a:lnTo>
                <a:lnTo>
                  <a:pt x="2575" y="76"/>
                </a:lnTo>
                <a:lnTo>
                  <a:pt x="2622" y="76"/>
                </a:lnTo>
                <a:lnTo>
                  <a:pt x="2622" y="123"/>
                </a:lnTo>
                <a:close/>
                <a:moveTo>
                  <a:pt x="1865" y="123"/>
                </a:moveTo>
                <a:lnTo>
                  <a:pt x="1818" y="123"/>
                </a:lnTo>
                <a:lnTo>
                  <a:pt x="1818" y="76"/>
                </a:lnTo>
                <a:lnTo>
                  <a:pt x="1865" y="76"/>
                </a:lnTo>
                <a:lnTo>
                  <a:pt x="1865" y="123"/>
                </a:lnTo>
                <a:close/>
                <a:moveTo>
                  <a:pt x="1789" y="123"/>
                </a:moveTo>
                <a:lnTo>
                  <a:pt x="1742" y="123"/>
                </a:lnTo>
                <a:lnTo>
                  <a:pt x="1742" y="76"/>
                </a:lnTo>
                <a:lnTo>
                  <a:pt x="1789" y="76"/>
                </a:lnTo>
                <a:lnTo>
                  <a:pt x="1789" y="123"/>
                </a:lnTo>
                <a:close/>
                <a:moveTo>
                  <a:pt x="1411" y="123"/>
                </a:moveTo>
                <a:lnTo>
                  <a:pt x="1363" y="123"/>
                </a:lnTo>
                <a:lnTo>
                  <a:pt x="1363" y="76"/>
                </a:lnTo>
                <a:lnTo>
                  <a:pt x="1411" y="76"/>
                </a:lnTo>
                <a:lnTo>
                  <a:pt x="1411" y="123"/>
                </a:lnTo>
                <a:close/>
                <a:moveTo>
                  <a:pt x="1335" y="123"/>
                </a:moveTo>
                <a:lnTo>
                  <a:pt x="1288" y="123"/>
                </a:lnTo>
                <a:lnTo>
                  <a:pt x="1288" y="76"/>
                </a:lnTo>
                <a:lnTo>
                  <a:pt x="1335" y="76"/>
                </a:lnTo>
                <a:lnTo>
                  <a:pt x="1335" y="123"/>
                </a:lnTo>
                <a:close/>
                <a:moveTo>
                  <a:pt x="1259" y="123"/>
                </a:moveTo>
                <a:lnTo>
                  <a:pt x="1212" y="123"/>
                </a:lnTo>
                <a:lnTo>
                  <a:pt x="1212" y="76"/>
                </a:lnTo>
                <a:lnTo>
                  <a:pt x="1259" y="76"/>
                </a:lnTo>
                <a:lnTo>
                  <a:pt x="1259" y="123"/>
                </a:lnTo>
                <a:close/>
                <a:moveTo>
                  <a:pt x="1184" y="123"/>
                </a:moveTo>
                <a:lnTo>
                  <a:pt x="1136" y="123"/>
                </a:lnTo>
                <a:lnTo>
                  <a:pt x="1136" y="76"/>
                </a:lnTo>
                <a:lnTo>
                  <a:pt x="1184" y="76"/>
                </a:lnTo>
                <a:lnTo>
                  <a:pt x="1184" y="123"/>
                </a:lnTo>
                <a:close/>
                <a:moveTo>
                  <a:pt x="1108" y="123"/>
                </a:moveTo>
                <a:lnTo>
                  <a:pt x="1060" y="123"/>
                </a:lnTo>
                <a:lnTo>
                  <a:pt x="1060" y="76"/>
                </a:lnTo>
                <a:lnTo>
                  <a:pt x="1108" y="76"/>
                </a:lnTo>
                <a:lnTo>
                  <a:pt x="1108" y="123"/>
                </a:lnTo>
                <a:close/>
                <a:moveTo>
                  <a:pt x="1032" y="123"/>
                </a:moveTo>
                <a:lnTo>
                  <a:pt x="985" y="123"/>
                </a:lnTo>
                <a:lnTo>
                  <a:pt x="985" y="76"/>
                </a:lnTo>
                <a:lnTo>
                  <a:pt x="1032" y="76"/>
                </a:lnTo>
                <a:lnTo>
                  <a:pt x="1032" y="123"/>
                </a:lnTo>
                <a:close/>
                <a:moveTo>
                  <a:pt x="881" y="123"/>
                </a:moveTo>
                <a:lnTo>
                  <a:pt x="833" y="123"/>
                </a:lnTo>
                <a:lnTo>
                  <a:pt x="833" y="76"/>
                </a:lnTo>
                <a:lnTo>
                  <a:pt x="881" y="76"/>
                </a:lnTo>
                <a:lnTo>
                  <a:pt x="881" y="123"/>
                </a:lnTo>
                <a:close/>
                <a:moveTo>
                  <a:pt x="805" y="123"/>
                </a:moveTo>
                <a:lnTo>
                  <a:pt x="758" y="123"/>
                </a:lnTo>
                <a:lnTo>
                  <a:pt x="758" y="76"/>
                </a:lnTo>
                <a:lnTo>
                  <a:pt x="805" y="76"/>
                </a:lnTo>
                <a:lnTo>
                  <a:pt x="805" y="123"/>
                </a:lnTo>
                <a:close/>
                <a:moveTo>
                  <a:pt x="729" y="123"/>
                </a:moveTo>
                <a:lnTo>
                  <a:pt x="682" y="123"/>
                </a:lnTo>
                <a:lnTo>
                  <a:pt x="682" y="76"/>
                </a:lnTo>
                <a:lnTo>
                  <a:pt x="729" y="76"/>
                </a:lnTo>
                <a:lnTo>
                  <a:pt x="729" y="123"/>
                </a:lnTo>
                <a:close/>
                <a:moveTo>
                  <a:pt x="578" y="123"/>
                </a:moveTo>
                <a:lnTo>
                  <a:pt x="530" y="123"/>
                </a:lnTo>
                <a:lnTo>
                  <a:pt x="530" y="76"/>
                </a:lnTo>
                <a:lnTo>
                  <a:pt x="578" y="76"/>
                </a:lnTo>
                <a:lnTo>
                  <a:pt x="578" y="123"/>
                </a:lnTo>
                <a:close/>
                <a:moveTo>
                  <a:pt x="2547" y="48"/>
                </a:moveTo>
                <a:lnTo>
                  <a:pt x="2499" y="48"/>
                </a:lnTo>
                <a:lnTo>
                  <a:pt x="2499" y="0"/>
                </a:lnTo>
                <a:lnTo>
                  <a:pt x="2547" y="0"/>
                </a:lnTo>
                <a:lnTo>
                  <a:pt x="2547" y="48"/>
                </a:lnTo>
                <a:close/>
                <a:moveTo>
                  <a:pt x="2244" y="48"/>
                </a:moveTo>
                <a:lnTo>
                  <a:pt x="2196" y="48"/>
                </a:lnTo>
                <a:lnTo>
                  <a:pt x="2196" y="0"/>
                </a:lnTo>
                <a:lnTo>
                  <a:pt x="2244" y="0"/>
                </a:lnTo>
                <a:lnTo>
                  <a:pt x="2244" y="48"/>
                </a:lnTo>
                <a:close/>
                <a:moveTo>
                  <a:pt x="2168" y="48"/>
                </a:moveTo>
                <a:lnTo>
                  <a:pt x="2121" y="48"/>
                </a:lnTo>
                <a:lnTo>
                  <a:pt x="2121" y="0"/>
                </a:lnTo>
                <a:lnTo>
                  <a:pt x="2168" y="0"/>
                </a:lnTo>
                <a:lnTo>
                  <a:pt x="2168" y="48"/>
                </a:lnTo>
                <a:close/>
                <a:moveTo>
                  <a:pt x="1335" y="48"/>
                </a:moveTo>
                <a:lnTo>
                  <a:pt x="1288" y="48"/>
                </a:lnTo>
                <a:lnTo>
                  <a:pt x="1288" y="0"/>
                </a:lnTo>
                <a:lnTo>
                  <a:pt x="1335" y="0"/>
                </a:lnTo>
                <a:lnTo>
                  <a:pt x="1335" y="48"/>
                </a:lnTo>
                <a:close/>
                <a:moveTo>
                  <a:pt x="1259" y="48"/>
                </a:moveTo>
                <a:lnTo>
                  <a:pt x="1212" y="48"/>
                </a:lnTo>
                <a:lnTo>
                  <a:pt x="1212" y="0"/>
                </a:lnTo>
                <a:lnTo>
                  <a:pt x="1259" y="0"/>
                </a:lnTo>
                <a:lnTo>
                  <a:pt x="1259" y="48"/>
                </a:lnTo>
                <a:close/>
                <a:moveTo>
                  <a:pt x="1184" y="48"/>
                </a:moveTo>
                <a:lnTo>
                  <a:pt x="1136" y="48"/>
                </a:lnTo>
                <a:lnTo>
                  <a:pt x="1136" y="0"/>
                </a:lnTo>
                <a:lnTo>
                  <a:pt x="1184" y="0"/>
                </a:lnTo>
                <a:lnTo>
                  <a:pt x="1184" y="48"/>
                </a:lnTo>
                <a:close/>
                <a:moveTo>
                  <a:pt x="1032" y="48"/>
                </a:moveTo>
                <a:lnTo>
                  <a:pt x="985" y="48"/>
                </a:lnTo>
                <a:lnTo>
                  <a:pt x="985" y="0"/>
                </a:lnTo>
                <a:lnTo>
                  <a:pt x="1032" y="0"/>
                </a:lnTo>
                <a:lnTo>
                  <a:pt x="1032" y="48"/>
                </a:lnTo>
                <a:close/>
                <a:moveTo>
                  <a:pt x="956" y="48"/>
                </a:moveTo>
                <a:lnTo>
                  <a:pt x="909" y="48"/>
                </a:lnTo>
                <a:lnTo>
                  <a:pt x="909" y="0"/>
                </a:lnTo>
                <a:lnTo>
                  <a:pt x="956" y="0"/>
                </a:lnTo>
                <a:lnTo>
                  <a:pt x="956" y="48"/>
                </a:lnTo>
                <a:close/>
                <a:moveTo>
                  <a:pt x="881" y="48"/>
                </a:moveTo>
                <a:lnTo>
                  <a:pt x="833" y="48"/>
                </a:lnTo>
                <a:lnTo>
                  <a:pt x="833" y="0"/>
                </a:lnTo>
                <a:lnTo>
                  <a:pt x="881" y="0"/>
                </a:lnTo>
                <a:lnTo>
                  <a:pt x="881" y="48"/>
                </a:lnTo>
                <a:close/>
                <a:moveTo>
                  <a:pt x="805" y="48"/>
                </a:moveTo>
                <a:lnTo>
                  <a:pt x="758" y="48"/>
                </a:lnTo>
                <a:lnTo>
                  <a:pt x="758" y="0"/>
                </a:lnTo>
                <a:lnTo>
                  <a:pt x="805" y="0"/>
                </a:lnTo>
                <a:lnTo>
                  <a:pt x="805" y="48"/>
                </a:lnTo>
                <a:close/>
              </a:path>
            </a:pathLst>
          </a:custGeom>
          <a:solidFill>
            <a:srgbClr val="FFC000">
              <a:alpha val="20000"/>
            </a:srgbClr>
          </a:solidFill>
          <a:ln>
            <a:noFill/>
          </a:ln>
        </p:spPr>
        <p:txBody>
          <a:bodyPr/>
          <a:lstStyle/>
          <a:p>
            <a:endParaRPr lang="zh-CN" altLang="en-US"/>
          </a:p>
        </p:txBody>
      </p:sp>
      <p:grpSp>
        <p:nvGrpSpPr>
          <p:cNvPr id="28" name="组合 27"/>
          <p:cNvGrpSpPr/>
          <p:nvPr/>
        </p:nvGrpSpPr>
        <p:grpSpPr>
          <a:xfrm>
            <a:off x="3815147" y="1071537"/>
            <a:ext cx="1426074" cy="1426074"/>
            <a:chOff x="304800" y="673100"/>
            <a:chExt cx="4000500" cy="4000500"/>
          </a:xfrm>
          <a:effectLst>
            <a:outerShdw blurRad="381000" dist="152400" dir="8100000" algn="tr" rotWithShape="0">
              <a:prstClr val="black">
                <a:alpha val="7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30" name="椭圆 29"/>
            <p:cNvSpPr/>
            <p:nvPr/>
          </p:nvSpPr>
          <p:spPr>
            <a:xfrm>
              <a:off x="479425" y="847725"/>
              <a:ext cx="3651250" cy="3651250"/>
            </a:xfrm>
            <a:prstGeom prst="ellipse">
              <a:avLst/>
            </a:prstGeom>
            <a:solidFill>
              <a:srgbClr val="B81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sp>
        <p:nvSpPr>
          <p:cNvPr id="31" name="矩形 30"/>
          <p:cNvSpPr/>
          <p:nvPr/>
        </p:nvSpPr>
        <p:spPr>
          <a:xfrm>
            <a:off x="4104666" y="1014045"/>
            <a:ext cx="790601" cy="1477328"/>
          </a:xfrm>
          <a:prstGeom prst="rect">
            <a:avLst/>
          </a:prstGeom>
        </p:spPr>
        <p:txBody>
          <a:bodyPr wrap="none">
            <a:spAutoFit/>
          </a:bodyPr>
          <a:lstStyle/>
          <a:p>
            <a:r>
              <a:rPr lang="en-US" altLang="zh-CN" sz="9000" b="1" spc="-300" dirty="0" smtClean="0">
                <a:solidFill>
                  <a:schemeClr val="bg1"/>
                </a:solidFill>
                <a:latin typeface="方正黑体简体" pitchFamily="65" charset="-122"/>
                <a:ea typeface="方正黑体简体" pitchFamily="65" charset="-122"/>
              </a:rPr>
              <a:t>5</a:t>
            </a:r>
            <a:endParaRPr lang="zh-CN" altLang="en-US" sz="9000" b="1" spc="-300" dirty="0">
              <a:solidFill>
                <a:schemeClr val="bg1"/>
              </a:solidFill>
              <a:latin typeface="方正黑体简体" pitchFamily="65" charset="-122"/>
              <a:ea typeface="方正黑体简体" pitchFamily="65" charset="-122"/>
            </a:endParaRPr>
          </a:p>
        </p:txBody>
      </p:sp>
      <p:sp>
        <p:nvSpPr>
          <p:cNvPr id="32" name="矩形 31"/>
          <p:cNvSpPr/>
          <p:nvPr/>
        </p:nvSpPr>
        <p:spPr>
          <a:xfrm>
            <a:off x="2987824" y="2787774"/>
            <a:ext cx="2954655" cy="646331"/>
          </a:xfrm>
          <a:prstGeom prst="rect">
            <a:avLst/>
          </a:prstGeom>
        </p:spPr>
        <p:txBody>
          <a:bodyPr wrap="none">
            <a:spAutoFit/>
          </a:bodyPr>
          <a:lstStyle/>
          <a:p>
            <a:r>
              <a:rPr lang="zh-CN" altLang="en-US" sz="3600" dirty="0" smtClean="0">
                <a:solidFill>
                  <a:srgbClr val="B818A1"/>
                </a:solidFill>
                <a:latin typeface="方正黑体简体" pitchFamily="65" charset="-122"/>
                <a:ea typeface="方正黑体简体" pitchFamily="65" charset="-122"/>
              </a:rPr>
              <a:t>明年工作计划</a:t>
            </a:r>
            <a:endParaRPr lang="zh-CN" altLang="en-US" sz="3600" dirty="0">
              <a:solidFill>
                <a:srgbClr val="B818A1"/>
              </a:solidFill>
              <a:latin typeface="方正黑体简体" pitchFamily="65" charset="-122"/>
              <a:ea typeface="方正黑体简体" pitchFamily="65" charset="-122"/>
            </a:endParaRPr>
          </a:p>
        </p:txBody>
      </p:sp>
      <p:grpSp>
        <p:nvGrpSpPr>
          <p:cNvPr id="33" name="组合 32"/>
          <p:cNvGrpSpPr/>
          <p:nvPr/>
        </p:nvGrpSpPr>
        <p:grpSpPr>
          <a:xfrm>
            <a:off x="3928996" y="2323223"/>
            <a:ext cx="112138" cy="112138"/>
            <a:chOff x="304800" y="673100"/>
            <a:chExt cx="4000500" cy="4000500"/>
          </a:xfrm>
          <a:effectLst>
            <a:outerShdw blurRad="381000" dist="152400" dir="8100000" algn="tr" rotWithShape="0">
              <a:prstClr val="black">
                <a:alpha val="7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35" name="椭圆 3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36" name="组合 35"/>
          <p:cNvGrpSpPr/>
          <p:nvPr/>
        </p:nvGrpSpPr>
        <p:grpSpPr>
          <a:xfrm>
            <a:off x="3694158" y="2140427"/>
            <a:ext cx="112138" cy="112138"/>
            <a:chOff x="304800" y="673100"/>
            <a:chExt cx="4000500" cy="4000500"/>
          </a:xfrm>
          <a:effectLst>
            <a:outerShdw blurRad="381000" dist="152400" dir="8100000" algn="tr" rotWithShape="0">
              <a:prstClr val="black">
                <a:alpha val="7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38" name="椭圆 3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39" name="组合 38"/>
          <p:cNvGrpSpPr/>
          <p:nvPr/>
        </p:nvGrpSpPr>
        <p:grpSpPr>
          <a:xfrm>
            <a:off x="3563888" y="2328118"/>
            <a:ext cx="234512" cy="234512"/>
            <a:chOff x="304800" y="673100"/>
            <a:chExt cx="4000500" cy="4000500"/>
          </a:xfrm>
          <a:effectLst>
            <a:outerShdw blurRad="381000" dist="152400" dir="8100000" algn="tr" rotWithShape="0">
              <a:prstClr val="black">
                <a:alpha val="7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41" name="椭圆 4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42" name="组合 41"/>
          <p:cNvGrpSpPr/>
          <p:nvPr/>
        </p:nvGrpSpPr>
        <p:grpSpPr>
          <a:xfrm>
            <a:off x="4951307" y="2390127"/>
            <a:ext cx="112138" cy="112138"/>
            <a:chOff x="304800" y="673100"/>
            <a:chExt cx="4000500" cy="4000500"/>
          </a:xfrm>
          <a:effectLst>
            <a:outerShdw blurRad="381000" dist="152400" dir="8100000" algn="tr" rotWithShape="0">
              <a:prstClr val="black">
                <a:alpha val="7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44" name="椭圆 4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45" name="组合 44"/>
          <p:cNvGrpSpPr/>
          <p:nvPr/>
        </p:nvGrpSpPr>
        <p:grpSpPr>
          <a:xfrm>
            <a:off x="5134202" y="2058932"/>
            <a:ext cx="112138" cy="112138"/>
            <a:chOff x="304800" y="673100"/>
            <a:chExt cx="4000500" cy="4000500"/>
          </a:xfrm>
          <a:effectLst>
            <a:outerShdw blurRad="381000" dist="152400" dir="8100000" algn="tr" rotWithShape="0">
              <a:prstClr val="black">
                <a:alpha val="7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47" name="椭圆 4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48" name="组合 47"/>
          <p:cNvGrpSpPr/>
          <p:nvPr/>
        </p:nvGrpSpPr>
        <p:grpSpPr>
          <a:xfrm>
            <a:off x="5123965" y="2338355"/>
            <a:ext cx="234512" cy="234512"/>
            <a:chOff x="304800" y="673100"/>
            <a:chExt cx="4000500" cy="4000500"/>
          </a:xfrm>
          <a:effectLst>
            <a:outerShdw blurRad="381000" dist="152400" dir="8100000" algn="tr" rotWithShape="0">
              <a:prstClr val="black">
                <a:alpha val="70000"/>
              </a:prstClr>
            </a:outerShdw>
          </a:effectLst>
        </p:grpSpPr>
        <p:sp>
          <p:nvSpPr>
            <p:cNvPr id="49" name="同心圆 4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50" name="椭圆 4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cxnSp>
        <p:nvCxnSpPr>
          <p:cNvPr id="51" name="直接连接符 50"/>
          <p:cNvCxnSpPr/>
          <p:nvPr/>
        </p:nvCxnSpPr>
        <p:spPr>
          <a:xfrm flipV="1">
            <a:off x="-36512" y="3097877"/>
            <a:ext cx="2952328" cy="13062"/>
          </a:xfrm>
          <a:prstGeom prst="line">
            <a:avLst/>
          </a:prstGeom>
          <a:ln w="25400">
            <a:solidFill>
              <a:srgbClr val="B818A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a:stCxn id="32" idx="3"/>
          </p:cNvCxnSpPr>
          <p:nvPr/>
        </p:nvCxnSpPr>
        <p:spPr>
          <a:xfrm flipV="1">
            <a:off x="5942479" y="3097878"/>
            <a:ext cx="3201521" cy="13062"/>
          </a:xfrm>
          <a:prstGeom prst="line">
            <a:avLst/>
          </a:prstGeom>
          <a:ln w="25400">
            <a:solidFill>
              <a:srgbClr val="B818A1"/>
            </a:solidFill>
          </a:ln>
        </p:spPr>
        <p:style>
          <a:lnRef idx="1">
            <a:schemeClr val="accent1"/>
          </a:lnRef>
          <a:fillRef idx="0">
            <a:schemeClr val="accent1"/>
          </a:fillRef>
          <a:effectRef idx="0">
            <a:schemeClr val="accent1"/>
          </a:effectRef>
          <a:fontRef idx="minor">
            <a:schemeClr val="tx1"/>
          </a:fontRef>
        </p:style>
      </p:cxnSp>
      <p:sp>
        <p:nvSpPr>
          <p:cNvPr id="57" name="矩形 56"/>
          <p:cNvSpPr/>
          <p:nvPr/>
        </p:nvSpPr>
        <p:spPr>
          <a:xfrm>
            <a:off x="1979712" y="3507854"/>
            <a:ext cx="1415772" cy="338554"/>
          </a:xfrm>
          <a:prstGeom prst="rect">
            <a:avLst/>
          </a:prstGeom>
        </p:spPr>
        <p:txBody>
          <a:bodyPr wrap="none">
            <a:spAutoFit/>
          </a:bodyPr>
          <a:lstStyle/>
          <a:p>
            <a:r>
              <a:rPr lang="zh-CN" altLang="en-US" sz="1600" dirty="0" smtClean="0">
                <a:solidFill>
                  <a:schemeClr val="bg1">
                    <a:lumMod val="50000"/>
                  </a:schemeClr>
                </a:solidFill>
                <a:latin typeface="方正黑体简体" pitchFamily="65" charset="-122"/>
                <a:ea typeface="方正黑体简体" pitchFamily="65" charset="-122"/>
              </a:rPr>
              <a:t>明年计划思路</a:t>
            </a:r>
            <a:endParaRPr lang="zh-CN" altLang="en-US" sz="1600" dirty="0">
              <a:solidFill>
                <a:schemeClr val="bg1">
                  <a:lumMod val="50000"/>
                </a:schemeClr>
              </a:solidFill>
              <a:latin typeface="方正黑体简体" pitchFamily="65" charset="-122"/>
              <a:ea typeface="方正黑体简体" pitchFamily="65" charset="-122"/>
            </a:endParaRPr>
          </a:p>
        </p:txBody>
      </p:sp>
      <p:sp>
        <p:nvSpPr>
          <p:cNvPr id="58" name="矩形 57"/>
          <p:cNvSpPr/>
          <p:nvPr/>
        </p:nvSpPr>
        <p:spPr>
          <a:xfrm>
            <a:off x="3504659" y="3507854"/>
            <a:ext cx="1415772" cy="338554"/>
          </a:xfrm>
          <a:prstGeom prst="rect">
            <a:avLst/>
          </a:prstGeom>
        </p:spPr>
        <p:txBody>
          <a:bodyPr wrap="none">
            <a:spAutoFit/>
          </a:bodyPr>
          <a:lstStyle/>
          <a:p>
            <a:r>
              <a:rPr lang="zh-CN" altLang="en-US" sz="1600" dirty="0" smtClean="0">
                <a:solidFill>
                  <a:schemeClr val="bg1">
                    <a:lumMod val="50000"/>
                  </a:schemeClr>
                </a:solidFill>
                <a:latin typeface="方正黑体简体" pitchFamily="65" charset="-122"/>
                <a:ea typeface="方正黑体简体" pitchFamily="65" charset="-122"/>
              </a:rPr>
              <a:t>具体目标规划</a:t>
            </a:r>
            <a:endParaRPr lang="zh-CN" altLang="en-US" sz="1600" dirty="0">
              <a:solidFill>
                <a:schemeClr val="bg1">
                  <a:lumMod val="50000"/>
                </a:schemeClr>
              </a:solidFill>
              <a:latin typeface="方正黑体简体" pitchFamily="65" charset="-122"/>
              <a:ea typeface="方正黑体简体" pitchFamily="65" charset="-122"/>
            </a:endParaRPr>
          </a:p>
        </p:txBody>
      </p:sp>
      <p:sp>
        <p:nvSpPr>
          <p:cNvPr id="60" name="矩形 59"/>
          <p:cNvSpPr/>
          <p:nvPr/>
        </p:nvSpPr>
        <p:spPr>
          <a:xfrm>
            <a:off x="5016827" y="3507854"/>
            <a:ext cx="2031325" cy="338554"/>
          </a:xfrm>
          <a:prstGeom prst="rect">
            <a:avLst/>
          </a:prstGeom>
        </p:spPr>
        <p:txBody>
          <a:bodyPr wrap="none">
            <a:spAutoFit/>
          </a:bodyPr>
          <a:lstStyle/>
          <a:p>
            <a:r>
              <a:rPr lang="zh-CN" altLang="en-US" sz="1600" dirty="0" smtClean="0">
                <a:solidFill>
                  <a:schemeClr val="bg1">
                    <a:lumMod val="50000"/>
                  </a:schemeClr>
                </a:solidFill>
                <a:latin typeface="方正黑体简体" pitchFamily="65" charset="-122"/>
                <a:ea typeface="方正黑体简体" pitchFamily="65" charset="-122"/>
              </a:rPr>
              <a:t>产业全球化实施步骤</a:t>
            </a:r>
            <a:endParaRPr lang="zh-CN" altLang="en-US" sz="1600" dirty="0">
              <a:solidFill>
                <a:schemeClr val="bg1">
                  <a:lumMod val="50000"/>
                </a:schemeClr>
              </a:solidFill>
              <a:latin typeface="方正黑体简体" pitchFamily="65" charset="-122"/>
              <a:ea typeface="方正黑体简体" pitchFamily="65" charset="-122"/>
            </a:endParaRPr>
          </a:p>
        </p:txBody>
      </p:sp>
      <p:sp>
        <p:nvSpPr>
          <p:cNvPr id="61" name="矩形 60"/>
          <p:cNvSpPr/>
          <p:nvPr/>
        </p:nvSpPr>
        <p:spPr>
          <a:xfrm>
            <a:off x="1992491" y="3881246"/>
            <a:ext cx="1620957" cy="338554"/>
          </a:xfrm>
          <a:prstGeom prst="rect">
            <a:avLst/>
          </a:prstGeom>
        </p:spPr>
        <p:txBody>
          <a:bodyPr wrap="none">
            <a:spAutoFit/>
          </a:bodyPr>
          <a:lstStyle/>
          <a:p>
            <a:r>
              <a:rPr lang="zh-CN" altLang="en-US" sz="1600" dirty="0" smtClean="0">
                <a:solidFill>
                  <a:schemeClr val="bg1">
                    <a:lumMod val="50000"/>
                  </a:schemeClr>
                </a:solidFill>
                <a:latin typeface="方正黑体简体" pitchFamily="65" charset="-122"/>
                <a:ea typeface="方正黑体简体" pitchFamily="65" charset="-122"/>
              </a:rPr>
              <a:t>产业分布与规划</a:t>
            </a:r>
            <a:endParaRPr lang="zh-CN" altLang="en-US" sz="1600" dirty="0">
              <a:solidFill>
                <a:schemeClr val="bg1">
                  <a:lumMod val="50000"/>
                </a:schemeClr>
              </a:solidFill>
              <a:latin typeface="方正黑体简体" pitchFamily="65" charset="-122"/>
              <a:ea typeface="方正黑体简体" pitchFamily="65" charset="-122"/>
            </a:endParaRPr>
          </a:p>
        </p:txBody>
      </p:sp>
      <p:sp>
        <p:nvSpPr>
          <p:cNvPr id="63" name="矩形 62"/>
          <p:cNvSpPr/>
          <p:nvPr/>
        </p:nvSpPr>
        <p:spPr>
          <a:xfrm>
            <a:off x="3517438" y="3880755"/>
            <a:ext cx="1415772" cy="338554"/>
          </a:xfrm>
          <a:prstGeom prst="rect">
            <a:avLst/>
          </a:prstGeom>
        </p:spPr>
        <p:txBody>
          <a:bodyPr wrap="none">
            <a:spAutoFit/>
          </a:bodyPr>
          <a:lstStyle/>
          <a:p>
            <a:r>
              <a:rPr lang="zh-CN" altLang="en-US" sz="1600" dirty="0" smtClean="0">
                <a:solidFill>
                  <a:schemeClr val="bg1">
                    <a:lumMod val="50000"/>
                  </a:schemeClr>
                </a:solidFill>
                <a:latin typeface="方正黑体简体" pitchFamily="65" charset="-122"/>
                <a:ea typeface="方正黑体简体" pitchFamily="65" charset="-122"/>
              </a:rPr>
              <a:t>能力提升计划</a:t>
            </a:r>
            <a:endParaRPr lang="zh-CN" altLang="en-US" sz="1600" dirty="0">
              <a:solidFill>
                <a:schemeClr val="bg1">
                  <a:lumMod val="50000"/>
                </a:schemeClr>
              </a:solidFill>
              <a:latin typeface="方正黑体简体" pitchFamily="65" charset="-122"/>
              <a:ea typeface="方正黑体简体" pitchFamily="65" charset="-122"/>
            </a:endParaRPr>
          </a:p>
        </p:txBody>
      </p:sp>
      <p:sp>
        <p:nvSpPr>
          <p:cNvPr id="53" name="矩形 52"/>
          <p:cNvSpPr/>
          <p:nvPr/>
        </p:nvSpPr>
        <p:spPr>
          <a:xfrm>
            <a:off x="607895" y="5884118"/>
            <a:ext cx="579729" cy="432048"/>
          </a:xfrm>
          <a:prstGeom prst="rect">
            <a:avLst/>
          </a:prstGeom>
          <a:solidFill>
            <a:srgbClr val="D43E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1382318" y="5868652"/>
            <a:ext cx="579729" cy="432048"/>
          </a:xfrm>
          <a:prstGeom prst="rect">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2031945" y="5860257"/>
            <a:ext cx="579729" cy="432048"/>
          </a:xfrm>
          <a:prstGeom prst="rect">
            <a:avLst/>
          </a:prstGeom>
          <a:solidFill>
            <a:srgbClr val="00A1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2681572" y="5860257"/>
            <a:ext cx="579729" cy="432048"/>
          </a:xfrm>
          <a:prstGeom prst="rect">
            <a:avLst/>
          </a:prstGeom>
          <a:solidFill>
            <a:srgbClr val="F1B6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3318135" y="5860257"/>
            <a:ext cx="579729" cy="432048"/>
          </a:xfrm>
          <a:prstGeom prst="rect">
            <a:avLst/>
          </a:prstGeom>
          <a:solidFill>
            <a:srgbClr val="B818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2375165035"/>
      </p:ext>
    </p:extLst>
  </p:cSld>
  <p:clrMapOvr>
    <a:masterClrMapping/>
  </p:clrMapOvr>
  <p:transition spd="slow" advClick="0" advTm="866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2" presetClass="entr" presetSubtype="12"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0-#ppt_w/2"/>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par>
                                <p:cTn id="15" presetID="2" presetClass="entr" presetSubtype="12" fill="hold" nodeType="withEffect">
                                  <p:stCondLst>
                                    <p:cond delay="40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0-#ppt_w/2"/>
                                          </p:val>
                                        </p:tav>
                                        <p:tav tm="100000">
                                          <p:val>
                                            <p:strVal val="#ppt_x"/>
                                          </p:val>
                                        </p:tav>
                                      </p:tavLst>
                                    </p:anim>
                                    <p:anim calcmode="lin" valueType="num">
                                      <p:cBhvr additive="base">
                                        <p:cTn id="18" dur="500" fill="hold"/>
                                        <p:tgtEl>
                                          <p:spTgt spid="36"/>
                                        </p:tgtEl>
                                        <p:attrNameLst>
                                          <p:attrName>ppt_y</p:attrName>
                                        </p:attrNameLst>
                                      </p:cBhvr>
                                      <p:tavLst>
                                        <p:tav tm="0">
                                          <p:val>
                                            <p:strVal val="1+#ppt_h/2"/>
                                          </p:val>
                                        </p:tav>
                                        <p:tav tm="100000">
                                          <p:val>
                                            <p:strVal val="#ppt_y"/>
                                          </p:val>
                                        </p:tav>
                                      </p:tavLst>
                                    </p:anim>
                                  </p:childTnLst>
                                </p:cTn>
                              </p:par>
                              <p:par>
                                <p:cTn id="19" presetID="2" presetClass="entr" presetSubtype="12"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additive="base">
                                        <p:cTn id="21" dur="500" fill="hold"/>
                                        <p:tgtEl>
                                          <p:spTgt spid="39"/>
                                        </p:tgtEl>
                                        <p:attrNameLst>
                                          <p:attrName>ppt_x</p:attrName>
                                        </p:attrNameLst>
                                      </p:cBhvr>
                                      <p:tavLst>
                                        <p:tav tm="0">
                                          <p:val>
                                            <p:strVal val="0-#ppt_w/2"/>
                                          </p:val>
                                        </p:tav>
                                        <p:tav tm="100000">
                                          <p:val>
                                            <p:strVal val="#ppt_x"/>
                                          </p:val>
                                        </p:tav>
                                      </p:tavLst>
                                    </p:anim>
                                    <p:anim calcmode="lin" valueType="num">
                                      <p:cBhvr additive="base">
                                        <p:cTn id="22" dur="500" fill="hold"/>
                                        <p:tgtEl>
                                          <p:spTgt spid="39"/>
                                        </p:tgtEl>
                                        <p:attrNameLst>
                                          <p:attrName>ppt_y</p:attrName>
                                        </p:attrNameLst>
                                      </p:cBhvr>
                                      <p:tavLst>
                                        <p:tav tm="0">
                                          <p:val>
                                            <p:strVal val="1+#ppt_h/2"/>
                                          </p:val>
                                        </p:tav>
                                        <p:tav tm="100000">
                                          <p:val>
                                            <p:strVal val="#ppt_y"/>
                                          </p:val>
                                        </p:tav>
                                      </p:tavLst>
                                    </p:anim>
                                  </p:childTnLst>
                                </p:cTn>
                              </p:par>
                              <p:par>
                                <p:cTn id="23" presetID="2" presetClass="entr" presetSubtype="6" fill="hold" nodeType="withEffect">
                                  <p:stCondLst>
                                    <p:cond delay="40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1+#ppt_w/2"/>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cTn>
                              </p:par>
                              <p:par>
                                <p:cTn id="27" presetID="2" presetClass="entr" presetSubtype="6"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1+#ppt_w/2"/>
                                          </p:val>
                                        </p:tav>
                                        <p:tav tm="100000">
                                          <p:val>
                                            <p:strVal val="#ppt_x"/>
                                          </p:val>
                                        </p:tav>
                                      </p:tavLst>
                                    </p:anim>
                                    <p:anim calcmode="lin" valueType="num">
                                      <p:cBhvr additive="base">
                                        <p:cTn id="30" dur="500" fill="hold"/>
                                        <p:tgtEl>
                                          <p:spTgt spid="45"/>
                                        </p:tgtEl>
                                        <p:attrNameLst>
                                          <p:attrName>ppt_y</p:attrName>
                                        </p:attrNameLst>
                                      </p:cBhvr>
                                      <p:tavLst>
                                        <p:tav tm="0">
                                          <p:val>
                                            <p:strVal val="1+#ppt_h/2"/>
                                          </p:val>
                                        </p:tav>
                                        <p:tav tm="100000">
                                          <p:val>
                                            <p:strVal val="#ppt_y"/>
                                          </p:val>
                                        </p:tav>
                                      </p:tavLst>
                                    </p:anim>
                                  </p:childTnLst>
                                </p:cTn>
                              </p:par>
                              <p:par>
                                <p:cTn id="31" presetID="2" presetClass="entr" presetSubtype="6" fill="hold" nodeType="withEffect">
                                  <p:stCondLst>
                                    <p:cond delay="200"/>
                                  </p:stCondLst>
                                  <p:childTnLst>
                                    <p:set>
                                      <p:cBhvr>
                                        <p:cTn id="32" dur="1" fill="hold">
                                          <p:stCondLst>
                                            <p:cond delay="0"/>
                                          </p:stCondLst>
                                        </p:cTn>
                                        <p:tgtEl>
                                          <p:spTgt spid="48"/>
                                        </p:tgtEl>
                                        <p:attrNameLst>
                                          <p:attrName>style.visibility</p:attrName>
                                        </p:attrNameLst>
                                      </p:cBhvr>
                                      <p:to>
                                        <p:strVal val="visible"/>
                                      </p:to>
                                    </p:set>
                                    <p:anim calcmode="lin" valueType="num">
                                      <p:cBhvr additive="base">
                                        <p:cTn id="33" dur="500" fill="hold"/>
                                        <p:tgtEl>
                                          <p:spTgt spid="48"/>
                                        </p:tgtEl>
                                        <p:attrNameLst>
                                          <p:attrName>ppt_x</p:attrName>
                                        </p:attrNameLst>
                                      </p:cBhvr>
                                      <p:tavLst>
                                        <p:tav tm="0">
                                          <p:val>
                                            <p:strVal val="1+#ppt_w/2"/>
                                          </p:val>
                                        </p:tav>
                                        <p:tav tm="100000">
                                          <p:val>
                                            <p:strVal val="#ppt_x"/>
                                          </p:val>
                                        </p:tav>
                                      </p:tavLst>
                                    </p:anim>
                                    <p:anim calcmode="lin" valueType="num">
                                      <p:cBhvr additive="base">
                                        <p:cTn id="34" dur="500" fill="hold"/>
                                        <p:tgtEl>
                                          <p:spTgt spid="48"/>
                                        </p:tgtEl>
                                        <p:attrNameLst>
                                          <p:attrName>ppt_y</p:attrName>
                                        </p:attrNameLst>
                                      </p:cBhvr>
                                      <p:tavLst>
                                        <p:tav tm="0">
                                          <p:val>
                                            <p:strVal val="1+#ppt_h/2"/>
                                          </p:val>
                                        </p:tav>
                                        <p:tav tm="100000">
                                          <p:val>
                                            <p:strVal val="#ppt_y"/>
                                          </p:val>
                                        </p:tav>
                                      </p:tavLst>
                                    </p:anim>
                                  </p:childTnLst>
                                </p:cTn>
                              </p:par>
                            </p:childTnLst>
                          </p:cTn>
                        </p:par>
                        <p:par>
                          <p:cTn id="35" fill="hold">
                            <p:stCondLst>
                              <p:cond delay="1400"/>
                            </p:stCondLst>
                            <p:childTnLst>
                              <p:par>
                                <p:cTn id="36" presetID="53" presetClass="entr" presetSubtype="16"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p:cTn id="38" dur="500" fill="hold"/>
                                        <p:tgtEl>
                                          <p:spTgt spid="31"/>
                                        </p:tgtEl>
                                        <p:attrNameLst>
                                          <p:attrName>ppt_w</p:attrName>
                                        </p:attrNameLst>
                                      </p:cBhvr>
                                      <p:tavLst>
                                        <p:tav tm="0">
                                          <p:val>
                                            <p:fltVal val="0"/>
                                          </p:val>
                                        </p:tav>
                                        <p:tav tm="100000">
                                          <p:val>
                                            <p:strVal val="#ppt_w"/>
                                          </p:val>
                                        </p:tav>
                                      </p:tavLst>
                                    </p:anim>
                                    <p:anim calcmode="lin" valueType="num">
                                      <p:cBhvr>
                                        <p:cTn id="39" dur="500" fill="hold"/>
                                        <p:tgtEl>
                                          <p:spTgt spid="31"/>
                                        </p:tgtEl>
                                        <p:attrNameLst>
                                          <p:attrName>ppt_h</p:attrName>
                                        </p:attrNameLst>
                                      </p:cBhvr>
                                      <p:tavLst>
                                        <p:tav tm="0">
                                          <p:val>
                                            <p:fltVal val="0"/>
                                          </p:val>
                                        </p:tav>
                                        <p:tav tm="100000">
                                          <p:val>
                                            <p:strVal val="#ppt_h"/>
                                          </p:val>
                                        </p:tav>
                                      </p:tavLst>
                                    </p:anim>
                                    <p:animEffect transition="in" filter="fade">
                                      <p:cBhvr>
                                        <p:cTn id="40" dur="500"/>
                                        <p:tgtEl>
                                          <p:spTgt spid="31"/>
                                        </p:tgtEl>
                                      </p:cBhvr>
                                    </p:animEffect>
                                  </p:childTnLst>
                                </p:cTn>
                              </p:par>
                            </p:childTnLst>
                          </p:cTn>
                        </p:par>
                        <p:par>
                          <p:cTn id="41" fill="hold">
                            <p:stCondLst>
                              <p:cond delay="1900"/>
                            </p:stCondLst>
                            <p:childTnLst>
                              <p:par>
                                <p:cTn id="42" presetID="22" presetClass="entr" presetSubtype="8" fill="hold" nodeType="after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wipe(left)">
                                      <p:cBhvr>
                                        <p:cTn id="44" dur="500"/>
                                        <p:tgtEl>
                                          <p:spTgt spid="51"/>
                                        </p:tgtEl>
                                      </p:cBhvr>
                                    </p:animEffect>
                                  </p:childTnLst>
                                </p:cTn>
                              </p:par>
                            </p:childTnLst>
                          </p:cTn>
                        </p:par>
                        <p:par>
                          <p:cTn id="45" fill="hold">
                            <p:stCondLst>
                              <p:cond delay="240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32"/>
                                        </p:tgtEl>
                                        <p:attrNameLst>
                                          <p:attrName>ppt_y</p:attrName>
                                        </p:attrNameLst>
                                      </p:cBhvr>
                                      <p:tavLst>
                                        <p:tav tm="0">
                                          <p:val>
                                            <p:strVal val="#ppt_y"/>
                                          </p:val>
                                        </p:tav>
                                        <p:tav tm="100000">
                                          <p:val>
                                            <p:strVal val="#ppt_y"/>
                                          </p:val>
                                        </p:tav>
                                      </p:tavLst>
                                    </p:anim>
                                    <p:anim calcmode="lin" valueType="num">
                                      <p:cBhvr>
                                        <p:cTn id="50"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32"/>
                                        </p:tgtEl>
                                      </p:cBhvr>
                                    </p:animEffect>
                                  </p:childTnLst>
                                </p:cTn>
                              </p:par>
                            </p:childTnLst>
                          </p:cTn>
                        </p:par>
                        <p:par>
                          <p:cTn id="53" fill="hold">
                            <p:stCondLst>
                              <p:cond delay="3150"/>
                            </p:stCondLst>
                            <p:childTnLst>
                              <p:par>
                                <p:cTn id="54" presetID="22" presetClass="entr" presetSubtype="8" fill="hold"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ipe(left)">
                                      <p:cBhvr>
                                        <p:cTn id="56" dur="500"/>
                                        <p:tgtEl>
                                          <p:spTgt spid="52"/>
                                        </p:tgtEl>
                                      </p:cBhvr>
                                    </p:animEffect>
                                  </p:childTnLst>
                                </p:cTn>
                              </p:par>
                            </p:childTnLst>
                          </p:cTn>
                        </p:par>
                        <p:par>
                          <p:cTn id="57" fill="hold">
                            <p:stCondLst>
                              <p:cond delay="3650"/>
                            </p:stCondLst>
                            <p:childTnLst>
                              <p:par>
                                <p:cTn id="58" presetID="41" presetClass="entr" presetSubtype="0" fill="hold" grpId="0" nodeType="afterEffect">
                                  <p:stCondLst>
                                    <p:cond delay="0"/>
                                  </p:stCondLst>
                                  <p:iterate type="lt">
                                    <p:tmPct val="10000"/>
                                  </p:iterate>
                                  <p:childTnLst>
                                    <p:set>
                                      <p:cBhvr>
                                        <p:cTn id="59" dur="1" fill="hold">
                                          <p:stCondLst>
                                            <p:cond delay="0"/>
                                          </p:stCondLst>
                                        </p:cTn>
                                        <p:tgtEl>
                                          <p:spTgt spid="57"/>
                                        </p:tgtEl>
                                        <p:attrNameLst>
                                          <p:attrName>style.visibility</p:attrName>
                                        </p:attrNameLst>
                                      </p:cBhvr>
                                      <p:to>
                                        <p:strVal val="visible"/>
                                      </p:to>
                                    </p:set>
                                    <p:anim calcmode="lin" valueType="num">
                                      <p:cBhvr>
                                        <p:cTn id="60"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57"/>
                                        </p:tgtEl>
                                        <p:attrNameLst>
                                          <p:attrName>ppt_y</p:attrName>
                                        </p:attrNameLst>
                                      </p:cBhvr>
                                      <p:tavLst>
                                        <p:tav tm="0">
                                          <p:val>
                                            <p:strVal val="#ppt_y"/>
                                          </p:val>
                                        </p:tav>
                                        <p:tav tm="100000">
                                          <p:val>
                                            <p:strVal val="#ppt_y"/>
                                          </p:val>
                                        </p:tav>
                                      </p:tavLst>
                                    </p:anim>
                                    <p:anim calcmode="lin" valueType="num">
                                      <p:cBhvr>
                                        <p:cTn id="62"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57"/>
                                        </p:tgtEl>
                                      </p:cBhvr>
                                    </p:animEffect>
                                  </p:childTnLst>
                                </p:cTn>
                              </p:par>
                            </p:childTnLst>
                          </p:cTn>
                        </p:par>
                        <p:par>
                          <p:cTn id="65" fill="hold">
                            <p:stCondLst>
                              <p:cond delay="44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58"/>
                                        </p:tgtEl>
                                        <p:attrNameLst>
                                          <p:attrName>ppt_y</p:attrName>
                                        </p:attrNameLst>
                                      </p:cBhvr>
                                      <p:tavLst>
                                        <p:tav tm="0">
                                          <p:val>
                                            <p:strVal val="#ppt_y"/>
                                          </p:val>
                                        </p:tav>
                                        <p:tav tm="100000">
                                          <p:val>
                                            <p:strVal val="#ppt_y"/>
                                          </p:val>
                                        </p:tav>
                                      </p:tavLst>
                                    </p:anim>
                                    <p:anim calcmode="lin" valueType="num">
                                      <p:cBhvr>
                                        <p:cTn id="70" dur="5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58"/>
                                        </p:tgtEl>
                                      </p:cBhvr>
                                    </p:animEffect>
                                  </p:childTnLst>
                                </p:cTn>
                              </p:par>
                            </p:childTnLst>
                          </p:cTn>
                        </p:par>
                        <p:par>
                          <p:cTn id="73" fill="hold">
                            <p:stCondLst>
                              <p:cond delay="5150"/>
                            </p:stCondLst>
                            <p:childTnLst>
                              <p:par>
                                <p:cTn id="74" presetID="41" presetClass="entr" presetSubtype="0" fill="hold" grpId="0" nodeType="afterEffect">
                                  <p:stCondLst>
                                    <p:cond delay="0"/>
                                  </p:stCondLst>
                                  <p:iterate type="lt">
                                    <p:tmPct val="10000"/>
                                  </p:iterate>
                                  <p:childTnLst>
                                    <p:set>
                                      <p:cBhvr>
                                        <p:cTn id="75" dur="1" fill="hold">
                                          <p:stCondLst>
                                            <p:cond delay="0"/>
                                          </p:stCondLst>
                                        </p:cTn>
                                        <p:tgtEl>
                                          <p:spTgt spid="60"/>
                                        </p:tgtEl>
                                        <p:attrNameLst>
                                          <p:attrName>style.visibility</p:attrName>
                                        </p:attrNameLst>
                                      </p:cBhvr>
                                      <p:to>
                                        <p:strVal val="visible"/>
                                      </p:to>
                                    </p:set>
                                    <p:anim calcmode="lin" valueType="num">
                                      <p:cBhvr>
                                        <p:cTn id="76" dur="500" fill="hold"/>
                                        <p:tgtEl>
                                          <p:spTgt spid="60"/>
                                        </p:tgtEl>
                                        <p:attrNameLst>
                                          <p:attrName>ppt_x</p:attrName>
                                        </p:attrNameLst>
                                      </p:cBhvr>
                                      <p:tavLst>
                                        <p:tav tm="0">
                                          <p:val>
                                            <p:strVal val="#ppt_x"/>
                                          </p:val>
                                        </p:tav>
                                        <p:tav tm="50000">
                                          <p:val>
                                            <p:strVal val="#ppt_x+.1"/>
                                          </p:val>
                                        </p:tav>
                                        <p:tav tm="100000">
                                          <p:val>
                                            <p:strVal val="#ppt_x"/>
                                          </p:val>
                                        </p:tav>
                                      </p:tavLst>
                                    </p:anim>
                                    <p:anim calcmode="lin" valueType="num">
                                      <p:cBhvr>
                                        <p:cTn id="77" dur="500" fill="hold"/>
                                        <p:tgtEl>
                                          <p:spTgt spid="60"/>
                                        </p:tgtEl>
                                        <p:attrNameLst>
                                          <p:attrName>ppt_y</p:attrName>
                                        </p:attrNameLst>
                                      </p:cBhvr>
                                      <p:tavLst>
                                        <p:tav tm="0">
                                          <p:val>
                                            <p:strVal val="#ppt_y"/>
                                          </p:val>
                                        </p:tav>
                                        <p:tav tm="100000">
                                          <p:val>
                                            <p:strVal val="#ppt_y"/>
                                          </p:val>
                                        </p:tav>
                                      </p:tavLst>
                                    </p:anim>
                                    <p:anim calcmode="lin" valueType="num">
                                      <p:cBhvr>
                                        <p:cTn id="78" dur="500" fill="hold"/>
                                        <p:tgtEl>
                                          <p:spTgt spid="60"/>
                                        </p:tgtEl>
                                        <p:attrNameLst>
                                          <p:attrName>ppt_h</p:attrName>
                                        </p:attrNameLst>
                                      </p:cBhvr>
                                      <p:tavLst>
                                        <p:tav tm="0">
                                          <p:val>
                                            <p:strVal val="#ppt_h/10"/>
                                          </p:val>
                                        </p:tav>
                                        <p:tav tm="50000">
                                          <p:val>
                                            <p:strVal val="#ppt_h+.01"/>
                                          </p:val>
                                        </p:tav>
                                        <p:tav tm="100000">
                                          <p:val>
                                            <p:strVal val="#ppt_h"/>
                                          </p:val>
                                        </p:tav>
                                      </p:tavLst>
                                    </p:anim>
                                    <p:anim calcmode="lin" valueType="num">
                                      <p:cBhvr>
                                        <p:cTn id="79" dur="500" fill="hold"/>
                                        <p:tgtEl>
                                          <p:spTgt spid="60"/>
                                        </p:tgtEl>
                                        <p:attrNameLst>
                                          <p:attrName>ppt_w</p:attrName>
                                        </p:attrNameLst>
                                      </p:cBhvr>
                                      <p:tavLst>
                                        <p:tav tm="0">
                                          <p:val>
                                            <p:strVal val="#ppt_w/10"/>
                                          </p:val>
                                        </p:tav>
                                        <p:tav tm="50000">
                                          <p:val>
                                            <p:strVal val="#ppt_w+.01"/>
                                          </p:val>
                                        </p:tav>
                                        <p:tav tm="100000">
                                          <p:val>
                                            <p:strVal val="#ppt_w"/>
                                          </p:val>
                                        </p:tav>
                                      </p:tavLst>
                                    </p:anim>
                                    <p:animEffect transition="in" filter="fade">
                                      <p:cBhvr>
                                        <p:cTn id="80" dur="500" tmFilter="0,0; .5, 1; 1, 1"/>
                                        <p:tgtEl>
                                          <p:spTgt spid="60"/>
                                        </p:tgtEl>
                                      </p:cBhvr>
                                    </p:animEffect>
                                  </p:childTnLst>
                                </p:cTn>
                              </p:par>
                            </p:childTnLst>
                          </p:cTn>
                        </p:par>
                        <p:par>
                          <p:cTn id="81" fill="hold">
                            <p:stCondLst>
                              <p:cond delay="6050"/>
                            </p:stCondLst>
                            <p:childTnLst>
                              <p:par>
                                <p:cTn id="82" presetID="41" presetClass="entr" presetSubtype="0" fill="hold" grpId="0" nodeType="afterEffect">
                                  <p:stCondLst>
                                    <p:cond delay="0"/>
                                  </p:stCondLst>
                                  <p:iterate type="lt">
                                    <p:tmPct val="10000"/>
                                  </p:iterate>
                                  <p:childTnLst>
                                    <p:set>
                                      <p:cBhvr>
                                        <p:cTn id="83" dur="1" fill="hold">
                                          <p:stCondLst>
                                            <p:cond delay="0"/>
                                          </p:stCondLst>
                                        </p:cTn>
                                        <p:tgtEl>
                                          <p:spTgt spid="61"/>
                                        </p:tgtEl>
                                        <p:attrNameLst>
                                          <p:attrName>style.visibility</p:attrName>
                                        </p:attrNameLst>
                                      </p:cBhvr>
                                      <p:to>
                                        <p:strVal val="visible"/>
                                      </p:to>
                                    </p:set>
                                    <p:anim calcmode="lin" valueType="num">
                                      <p:cBhvr>
                                        <p:cTn id="84" dur="500" fill="hold"/>
                                        <p:tgtEl>
                                          <p:spTgt spid="61"/>
                                        </p:tgtEl>
                                        <p:attrNameLst>
                                          <p:attrName>ppt_x</p:attrName>
                                        </p:attrNameLst>
                                      </p:cBhvr>
                                      <p:tavLst>
                                        <p:tav tm="0">
                                          <p:val>
                                            <p:strVal val="#ppt_x"/>
                                          </p:val>
                                        </p:tav>
                                        <p:tav tm="50000">
                                          <p:val>
                                            <p:strVal val="#ppt_x+.1"/>
                                          </p:val>
                                        </p:tav>
                                        <p:tav tm="100000">
                                          <p:val>
                                            <p:strVal val="#ppt_x"/>
                                          </p:val>
                                        </p:tav>
                                      </p:tavLst>
                                    </p:anim>
                                    <p:anim calcmode="lin" valueType="num">
                                      <p:cBhvr>
                                        <p:cTn id="85" dur="500" fill="hold"/>
                                        <p:tgtEl>
                                          <p:spTgt spid="61"/>
                                        </p:tgtEl>
                                        <p:attrNameLst>
                                          <p:attrName>ppt_y</p:attrName>
                                        </p:attrNameLst>
                                      </p:cBhvr>
                                      <p:tavLst>
                                        <p:tav tm="0">
                                          <p:val>
                                            <p:strVal val="#ppt_y"/>
                                          </p:val>
                                        </p:tav>
                                        <p:tav tm="100000">
                                          <p:val>
                                            <p:strVal val="#ppt_y"/>
                                          </p:val>
                                        </p:tav>
                                      </p:tavLst>
                                    </p:anim>
                                    <p:anim calcmode="lin" valueType="num">
                                      <p:cBhvr>
                                        <p:cTn id="86" dur="500" fill="hold"/>
                                        <p:tgtEl>
                                          <p:spTgt spid="61"/>
                                        </p:tgtEl>
                                        <p:attrNameLst>
                                          <p:attrName>ppt_h</p:attrName>
                                        </p:attrNameLst>
                                      </p:cBhvr>
                                      <p:tavLst>
                                        <p:tav tm="0">
                                          <p:val>
                                            <p:strVal val="#ppt_h/10"/>
                                          </p:val>
                                        </p:tav>
                                        <p:tav tm="50000">
                                          <p:val>
                                            <p:strVal val="#ppt_h+.01"/>
                                          </p:val>
                                        </p:tav>
                                        <p:tav tm="100000">
                                          <p:val>
                                            <p:strVal val="#ppt_h"/>
                                          </p:val>
                                        </p:tav>
                                      </p:tavLst>
                                    </p:anim>
                                    <p:anim calcmode="lin" valueType="num">
                                      <p:cBhvr>
                                        <p:cTn id="87" dur="500" fill="hold"/>
                                        <p:tgtEl>
                                          <p:spTgt spid="61"/>
                                        </p:tgtEl>
                                        <p:attrNameLst>
                                          <p:attrName>ppt_w</p:attrName>
                                        </p:attrNameLst>
                                      </p:cBhvr>
                                      <p:tavLst>
                                        <p:tav tm="0">
                                          <p:val>
                                            <p:strVal val="#ppt_w/10"/>
                                          </p:val>
                                        </p:tav>
                                        <p:tav tm="50000">
                                          <p:val>
                                            <p:strVal val="#ppt_w+.01"/>
                                          </p:val>
                                        </p:tav>
                                        <p:tav tm="100000">
                                          <p:val>
                                            <p:strVal val="#ppt_w"/>
                                          </p:val>
                                        </p:tav>
                                      </p:tavLst>
                                    </p:anim>
                                    <p:animEffect transition="in" filter="fade">
                                      <p:cBhvr>
                                        <p:cTn id="88" dur="500" tmFilter="0,0; .5, 1; 1, 1"/>
                                        <p:tgtEl>
                                          <p:spTgt spid="61"/>
                                        </p:tgtEl>
                                      </p:cBhvr>
                                    </p:animEffect>
                                  </p:childTnLst>
                                </p:cTn>
                              </p:par>
                            </p:childTnLst>
                          </p:cTn>
                        </p:par>
                        <p:par>
                          <p:cTn id="89" fill="hold">
                            <p:stCondLst>
                              <p:cond delay="6850"/>
                            </p:stCondLst>
                            <p:childTnLst>
                              <p:par>
                                <p:cTn id="90" presetID="41" presetClass="entr" presetSubtype="0" fill="hold" grpId="0" nodeType="afterEffect">
                                  <p:stCondLst>
                                    <p:cond delay="0"/>
                                  </p:stCondLst>
                                  <p:iterate type="lt">
                                    <p:tmPct val="10000"/>
                                  </p:iterate>
                                  <p:childTnLst>
                                    <p:set>
                                      <p:cBhvr>
                                        <p:cTn id="91" dur="1" fill="hold">
                                          <p:stCondLst>
                                            <p:cond delay="0"/>
                                          </p:stCondLst>
                                        </p:cTn>
                                        <p:tgtEl>
                                          <p:spTgt spid="63"/>
                                        </p:tgtEl>
                                        <p:attrNameLst>
                                          <p:attrName>style.visibility</p:attrName>
                                        </p:attrNameLst>
                                      </p:cBhvr>
                                      <p:to>
                                        <p:strVal val="visible"/>
                                      </p:to>
                                    </p:set>
                                    <p:anim calcmode="lin" valueType="num">
                                      <p:cBhvr>
                                        <p:cTn id="92" dur="500" fill="hold"/>
                                        <p:tgtEl>
                                          <p:spTgt spid="63"/>
                                        </p:tgtEl>
                                        <p:attrNameLst>
                                          <p:attrName>ppt_x</p:attrName>
                                        </p:attrNameLst>
                                      </p:cBhvr>
                                      <p:tavLst>
                                        <p:tav tm="0">
                                          <p:val>
                                            <p:strVal val="#ppt_x"/>
                                          </p:val>
                                        </p:tav>
                                        <p:tav tm="50000">
                                          <p:val>
                                            <p:strVal val="#ppt_x+.1"/>
                                          </p:val>
                                        </p:tav>
                                        <p:tav tm="100000">
                                          <p:val>
                                            <p:strVal val="#ppt_x"/>
                                          </p:val>
                                        </p:tav>
                                      </p:tavLst>
                                    </p:anim>
                                    <p:anim calcmode="lin" valueType="num">
                                      <p:cBhvr>
                                        <p:cTn id="93" dur="500" fill="hold"/>
                                        <p:tgtEl>
                                          <p:spTgt spid="63"/>
                                        </p:tgtEl>
                                        <p:attrNameLst>
                                          <p:attrName>ppt_y</p:attrName>
                                        </p:attrNameLst>
                                      </p:cBhvr>
                                      <p:tavLst>
                                        <p:tav tm="0">
                                          <p:val>
                                            <p:strVal val="#ppt_y"/>
                                          </p:val>
                                        </p:tav>
                                        <p:tav tm="100000">
                                          <p:val>
                                            <p:strVal val="#ppt_y"/>
                                          </p:val>
                                        </p:tav>
                                      </p:tavLst>
                                    </p:anim>
                                    <p:anim calcmode="lin" valueType="num">
                                      <p:cBhvr>
                                        <p:cTn id="94" dur="500" fill="hold"/>
                                        <p:tgtEl>
                                          <p:spTgt spid="63"/>
                                        </p:tgtEl>
                                        <p:attrNameLst>
                                          <p:attrName>ppt_h</p:attrName>
                                        </p:attrNameLst>
                                      </p:cBhvr>
                                      <p:tavLst>
                                        <p:tav tm="0">
                                          <p:val>
                                            <p:strVal val="#ppt_h/10"/>
                                          </p:val>
                                        </p:tav>
                                        <p:tav tm="50000">
                                          <p:val>
                                            <p:strVal val="#ppt_h+.01"/>
                                          </p:val>
                                        </p:tav>
                                        <p:tav tm="100000">
                                          <p:val>
                                            <p:strVal val="#ppt_h"/>
                                          </p:val>
                                        </p:tav>
                                      </p:tavLst>
                                    </p:anim>
                                    <p:anim calcmode="lin" valueType="num">
                                      <p:cBhvr>
                                        <p:cTn id="95" dur="500" fill="hold"/>
                                        <p:tgtEl>
                                          <p:spTgt spid="63"/>
                                        </p:tgtEl>
                                        <p:attrNameLst>
                                          <p:attrName>ppt_w</p:attrName>
                                        </p:attrNameLst>
                                      </p:cBhvr>
                                      <p:tavLst>
                                        <p:tav tm="0">
                                          <p:val>
                                            <p:strVal val="#ppt_w/10"/>
                                          </p:val>
                                        </p:tav>
                                        <p:tav tm="50000">
                                          <p:val>
                                            <p:strVal val="#ppt_w+.01"/>
                                          </p:val>
                                        </p:tav>
                                        <p:tav tm="100000">
                                          <p:val>
                                            <p:strVal val="#ppt_w"/>
                                          </p:val>
                                        </p:tav>
                                      </p:tavLst>
                                    </p:anim>
                                    <p:animEffect transition="in" filter="fade">
                                      <p:cBhvr>
                                        <p:cTn id="96" dur="500" tmFilter="0,0; .5, 1; 1, 1"/>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57" grpId="0"/>
      <p:bldP spid="58" grpId="0"/>
      <p:bldP spid="60" grpId="0"/>
      <p:bldP spid="61" grpId="0"/>
      <p:bldP spid="6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42"/>
          <p:cNvSpPr>
            <a:spLocks noEditPoints="1"/>
          </p:cNvSpPr>
          <p:nvPr/>
        </p:nvSpPr>
        <p:spPr bwMode="auto">
          <a:xfrm>
            <a:off x="755576" y="627534"/>
            <a:ext cx="7830402" cy="4233006"/>
          </a:xfrm>
          <a:custGeom>
            <a:avLst/>
            <a:gdLst>
              <a:gd name="T0" fmla="*/ 1827500 w 3458"/>
              <a:gd name="T1" fmla="*/ 3284911 h 1870"/>
              <a:gd name="T2" fmla="*/ 1972782 w 3458"/>
              <a:gd name="T3" fmla="*/ 3139679 h 1870"/>
              <a:gd name="T4" fmla="*/ 3565154 w 3458"/>
              <a:gd name="T5" fmla="*/ 2994447 h 1870"/>
              <a:gd name="T6" fmla="*/ 5597196 w 3458"/>
              <a:gd name="T7" fmla="*/ 2849216 h 1870"/>
              <a:gd name="T8" fmla="*/ 3419872 w 3458"/>
              <a:gd name="T9" fmla="*/ 2849216 h 1870"/>
              <a:gd name="T10" fmla="*/ 5451914 w 3458"/>
              <a:gd name="T11" fmla="*/ 2700162 h 1870"/>
              <a:gd name="T12" fmla="*/ 2263347 w 3458"/>
              <a:gd name="T13" fmla="*/ 2700162 h 1870"/>
              <a:gd name="T14" fmla="*/ 3710436 w 3458"/>
              <a:gd name="T15" fmla="*/ 2556841 h 1870"/>
              <a:gd name="T16" fmla="*/ 1827500 w 3458"/>
              <a:gd name="T17" fmla="*/ 2556841 h 1870"/>
              <a:gd name="T18" fmla="*/ 3853807 w 3458"/>
              <a:gd name="T19" fmla="*/ 2411610 h 1870"/>
              <a:gd name="T20" fmla="*/ 1972782 w 3458"/>
              <a:gd name="T21" fmla="*/ 2411610 h 1870"/>
              <a:gd name="T22" fmla="*/ 3853807 w 3458"/>
              <a:gd name="T23" fmla="*/ 2266378 h 1870"/>
              <a:gd name="T24" fmla="*/ 2118065 w 3458"/>
              <a:gd name="T25" fmla="*/ 2266378 h 1870"/>
              <a:gd name="T26" fmla="*/ 3853807 w 3458"/>
              <a:gd name="T27" fmla="*/ 2121146 h 1870"/>
              <a:gd name="T28" fmla="*/ 2840654 w 3458"/>
              <a:gd name="T29" fmla="*/ 2121146 h 1870"/>
              <a:gd name="T30" fmla="*/ 4723590 w 3458"/>
              <a:gd name="T31" fmla="*/ 1977826 h 1870"/>
              <a:gd name="T32" fmla="*/ 3565154 w 3458"/>
              <a:gd name="T33" fmla="*/ 1977826 h 1870"/>
              <a:gd name="T34" fmla="*/ 1393564 w 3458"/>
              <a:gd name="T35" fmla="*/ 1977826 h 1870"/>
              <a:gd name="T36" fmla="*/ 4578308 w 3458"/>
              <a:gd name="T37" fmla="*/ 1832594 h 1870"/>
              <a:gd name="T38" fmla="*/ 3419872 w 3458"/>
              <a:gd name="T39" fmla="*/ 1832594 h 1870"/>
              <a:gd name="T40" fmla="*/ 1104911 w 3458"/>
              <a:gd name="T41" fmla="*/ 1832594 h 1870"/>
              <a:gd name="T42" fmla="*/ 4578308 w 3458"/>
              <a:gd name="T43" fmla="*/ 1687362 h 1870"/>
              <a:gd name="T44" fmla="*/ 3419872 w 3458"/>
              <a:gd name="T45" fmla="*/ 1687362 h 1870"/>
              <a:gd name="T46" fmla="*/ 1104911 w 3458"/>
              <a:gd name="T47" fmla="*/ 1687362 h 1870"/>
              <a:gd name="T48" fmla="*/ 4868873 w 3458"/>
              <a:gd name="T49" fmla="*/ 1542131 h 1870"/>
              <a:gd name="T50" fmla="*/ 3853807 w 3458"/>
              <a:gd name="T51" fmla="*/ 1542131 h 1870"/>
              <a:gd name="T52" fmla="*/ 1393564 w 3458"/>
              <a:gd name="T53" fmla="*/ 1542131 h 1870"/>
              <a:gd name="T54" fmla="*/ 5306631 w 3458"/>
              <a:gd name="T55" fmla="*/ 1398810 h 1870"/>
              <a:gd name="T56" fmla="*/ 4289655 w 3458"/>
              <a:gd name="T57" fmla="*/ 1398810 h 1870"/>
              <a:gd name="T58" fmla="*/ 1684129 w 3458"/>
              <a:gd name="T59" fmla="*/ 1398810 h 1870"/>
              <a:gd name="T60" fmla="*/ 5597196 w 3458"/>
              <a:gd name="T61" fmla="*/ 1253578 h 1870"/>
              <a:gd name="T62" fmla="*/ 4578308 w 3458"/>
              <a:gd name="T63" fmla="*/ 1253578 h 1870"/>
              <a:gd name="T64" fmla="*/ 3565154 w 3458"/>
              <a:gd name="T65" fmla="*/ 1253578 h 1870"/>
              <a:gd name="T66" fmla="*/ 1684129 w 3458"/>
              <a:gd name="T67" fmla="*/ 1253578 h 1870"/>
              <a:gd name="T68" fmla="*/ 6031132 w 3458"/>
              <a:gd name="T69" fmla="*/ 1104525 h 1870"/>
              <a:gd name="T70" fmla="*/ 4868873 w 3458"/>
              <a:gd name="T71" fmla="*/ 1104525 h 1870"/>
              <a:gd name="T72" fmla="*/ 3853807 w 3458"/>
              <a:gd name="T73" fmla="*/ 1104525 h 1870"/>
              <a:gd name="T74" fmla="*/ 1827500 w 3458"/>
              <a:gd name="T75" fmla="*/ 1104525 h 1870"/>
              <a:gd name="T76" fmla="*/ 814346 w 3458"/>
              <a:gd name="T77" fmla="*/ 1104525 h 1870"/>
              <a:gd name="T78" fmla="*/ 5740567 w 3458"/>
              <a:gd name="T79" fmla="*/ 959293 h 1870"/>
              <a:gd name="T80" fmla="*/ 4723590 w 3458"/>
              <a:gd name="T81" fmla="*/ 959293 h 1870"/>
              <a:gd name="T82" fmla="*/ 3710436 w 3458"/>
              <a:gd name="T83" fmla="*/ 959293 h 1870"/>
              <a:gd name="T84" fmla="*/ 1393564 w 3458"/>
              <a:gd name="T85" fmla="*/ 959293 h 1870"/>
              <a:gd name="T86" fmla="*/ 235128 w 3458"/>
              <a:gd name="T87" fmla="*/ 959293 h 1870"/>
              <a:gd name="T88" fmla="*/ 5740567 w 3458"/>
              <a:gd name="T89" fmla="*/ 814062 h 1870"/>
              <a:gd name="T90" fmla="*/ 4723590 w 3458"/>
              <a:gd name="T91" fmla="*/ 814062 h 1870"/>
              <a:gd name="T92" fmla="*/ 3710436 w 3458"/>
              <a:gd name="T93" fmla="*/ 814062 h 1870"/>
              <a:gd name="T94" fmla="*/ 1827500 w 3458"/>
              <a:gd name="T95" fmla="*/ 814062 h 1870"/>
              <a:gd name="T96" fmla="*/ 814346 w 3458"/>
              <a:gd name="T97" fmla="*/ 814062 h 1870"/>
              <a:gd name="T98" fmla="*/ 6319785 w 3458"/>
              <a:gd name="T99" fmla="*/ 670741 h 1870"/>
              <a:gd name="T100" fmla="*/ 5306631 w 3458"/>
              <a:gd name="T101" fmla="*/ 670741 h 1870"/>
              <a:gd name="T102" fmla="*/ 4289655 w 3458"/>
              <a:gd name="T103" fmla="*/ 670741 h 1870"/>
              <a:gd name="T104" fmla="*/ 2263347 w 3458"/>
              <a:gd name="T105" fmla="*/ 670741 h 1870"/>
              <a:gd name="T106" fmla="*/ 959629 w 3458"/>
              <a:gd name="T107" fmla="*/ 670741 h 1870"/>
              <a:gd name="T108" fmla="*/ 5885850 w 3458"/>
              <a:gd name="T109" fmla="*/ 525509 h 1870"/>
              <a:gd name="T110" fmla="*/ 4723590 w 3458"/>
              <a:gd name="T111" fmla="*/ 525509 h 1870"/>
              <a:gd name="T112" fmla="*/ 2263347 w 3458"/>
              <a:gd name="T113" fmla="*/ 525509 h 1870"/>
              <a:gd name="T114" fmla="*/ 814346 w 3458"/>
              <a:gd name="T115" fmla="*/ 525509 h 1870"/>
              <a:gd name="T116" fmla="*/ 3565154 w 3458"/>
              <a:gd name="T117" fmla="*/ 380278 h 1870"/>
              <a:gd name="T118" fmla="*/ 1538847 w 3458"/>
              <a:gd name="T119" fmla="*/ 380278 h 1870"/>
              <a:gd name="T120" fmla="*/ 3419872 w 3458"/>
              <a:gd name="T121" fmla="*/ 235046 h 1870"/>
              <a:gd name="T122" fmla="*/ 1684129 w 3458"/>
              <a:gd name="T123" fmla="*/ 235046 h 1870"/>
              <a:gd name="T124" fmla="*/ 2552000 w 3458"/>
              <a:gd name="T125" fmla="*/ 91725 h 18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58" h="1870">
                <a:moveTo>
                  <a:pt x="956" y="1870"/>
                </a:moveTo>
                <a:lnTo>
                  <a:pt x="909" y="1870"/>
                </a:lnTo>
                <a:lnTo>
                  <a:pt x="909" y="1823"/>
                </a:lnTo>
                <a:lnTo>
                  <a:pt x="956" y="1823"/>
                </a:lnTo>
                <a:lnTo>
                  <a:pt x="956" y="1870"/>
                </a:lnTo>
                <a:close/>
                <a:moveTo>
                  <a:pt x="3230" y="1794"/>
                </a:moveTo>
                <a:lnTo>
                  <a:pt x="3181" y="1794"/>
                </a:lnTo>
                <a:lnTo>
                  <a:pt x="3181" y="1747"/>
                </a:lnTo>
                <a:lnTo>
                  <a:pt x="3230" y="1747"/>
                </a:lnTo>
                <a:lnTo>
                  <a:pt x="3230" y="1794"/>
                </a:lnTo>
                <a:close/>
                <a:moveTo>
                  <a:pt x="956" y="1794"/>
                </a:moveTo>
                <a:lnTo>
                  <a:pt x="909" y="1794"/>
                </a:lnTo>
                <a:lnTo>
                  <a:pt x="909" y="1747"/>
                </a:lnTo>
                <a:lnTo>
                  <a:pt x="956" y="1747"/>
                </a:lnTo>
                <a:lnTo>
                  <a:pt x="956" y="1794"/>
                </a:lnTo>
                <a:close/>
                <a:moveTo>
                  <a:pt x="3306" y="1719"/>
                </a:moveTo>
                <a:lnTo>
                  <a:pt x="3257" y="1719"/>
                </a:lnTo>
                <a:lnTo>
                  <a:pt x="3257" y="1671"/>
                </a:lnTo>
                <a:lnTo>
                  <a:pt x="3306" y="1671"/>
                </a:lnTo>
                <a:lnTo>
                  <a:pt x="3306" y="1719"/>
                </a:lnTo>
                <a:close/>
                <a:moveTo>
                  <a:pt x="3003" y="1719"/>
                </a:moveTo>
                <a:lnTo>
                  <a:pt x="2954" y="1719"/>
                </a:lnTo>
                <a:lnTo>
                  <a:pt x="2954" y="1671"/>
                </a:lnTo>
                <a:lnTo>
                  <a:pt x="3003" y="1671"/>
                </a:lnTo>
                <a:lnTo>
                  <a:pt x="3003" y="1719"/>
                </a:lnTo>
                <a:close/>
                <a:moveTo>
                  <a:pt x="1032" y="1719"/>
                </a:moveTo>
                <a:lnTo>
                  <a:pt x="985" y="1719"/>
                </a:lnTo>
                <a:lnTo>
                  <a:pt x="985" y="1671"/>
                </a:lnTo>
                <a:lnTo>
                  <a:pt x="1032" y="1671"/>
                </a:lnTo>
                <a:lnTo>
                  <a:pt x="1032" y="1719"/>
                </a:lnTo>
                <a:close/>
                <a:moveTo>
                  <a:pt x="956" y="1719"/>
                </a:moveTo>
                <a:lnTo>
                  <a:pt x="909" y="1719"/>
                </a:lnTo>
                <a:lnTo>
                  <a:pt x="909" y="1671"/>
                </a:lnTo>
                <a:lnTo>
                  <a:pt x="956" y="1671"/>
                </a:lnTo>
                <a:lnTo>
                  <a:pt x="956" y="1719"/>
                </a:lnTo>
                <a:close/>
                <a:moveTo>
                  <a:pt x="3382" y="1643"/>
                </a:moveTo>
                <a:lnTo>
                  <a:pt x="3332" y="1643"/>
                </a:lnTo>
                <a:lnTo>
                  <a:pt x="3332" y="1596"/>
                </a:lnTo>
                <a:lnTo>
                  <a:pt x="3382" y="1596"/>
                </a:lnTo>
                <a:lnTo>
                  <a:pt x="3382" y="1643"/>
                </a:lnTo>
                <a:close/>
                <a:moveTo>
                  <a:pt x="3306" y="1643"/>
                </a:moveTo>
                <a:lnTo>
                  <a:pt x="3257" y="1643"/>
                </a:lnTo>
                <a:lnTo>
                  <a:pt x="3257" y="1596"/>
                </a:lnTo>
                <a:lnTo>
                  <a:pt x="3306" y="1596"/>
                </a:lnTo>
                <a:lnTo>
                  <a:pt x="3306" y="1643"/>
                </a:lnTo>
                <a:close/>
                <a:moveTo>
                  <a:pt x="3079" y="1643"/>
                </a:moveTo>
                <a:lnTo>
                  <a:pt x="3029" y="1643"/>
                </a:lnTo>
                <a:lnTo>
                  <a:pt x="3029" y="1596"/>
                </a:lnTo>
                <a:lnTo>
                  <a:pt x="3079" y="1596"/>
                </a:lnTo>
                <a:lnTo>
                  <a:pt x="3079" y="1643"/>
                </a:lnTo>
                <a:close/>
                <a:moveTo>
                  <a:pt x="3003" y="1643"/>
                </a:moveTo>
                <a:lnTo>
                  <a:pt x="2954" y="1643"/>
                </a:lnTo>
                <a:lnTo>
                  <a:pt x="2954" y="1596"/>
                </a:lnTo>
                <a:lnTo>
                  <a:pt x="3003" y="1596"/>
                </a:lnTo>
                <a:lnTo>
                  <a:pt x="3003" y="1643"/>
                </a:lnTo>
                <a:close/>
                <a:moveTo>
                  <a:pt x="2928" y="1643"/>
                </a:moveTo>
                <a:lnTo>
                  <a:pt x="2878" y="1643"/>
                </a:lnTo>
                <a:lnTo>
                  <a:pt x="2878" y="1596"/>
                </a:lnTo>
                <a:lnTo>
                  <a:pt x="2928" y="1596"/>
                </a:lnTo>
                <a:lnTo>
                  <a:pt x="2928" y="1643"/>
                </a:lnTo>
                <a:close/>
                <a:moveTo>
                  <a:pt x="2776" y="1643"/>
                </a:moveTo>
                <a:lnTo>
                  <a:pt x="2726" y="1643"/>
                </a:lnTo>
                <a:lnTo>
                  <a:pt x="2726" y="1596"/>
                </a:lnTo>
                <a:lnTo>
                  <a:pt x="2776" y="1596"/>
                </a:lnTo>
                <a:lnTo>
                  <a:pt x="2776" y="1643"/>
                </a:lnTo>
                <a:close/>
                <a:moveTo>
                  <a:pt x="1032" y="1643"/>
                </a:moveTo>
                <a:lnTo>
                  <a:pt x="985" y="1643"/>
                </a:lnTo>
                <a:lnTo>
                  <a:pt x="985" y="1596"/>
                </a:lnTo>
                <a:lnTo>
                  <a:pt x="1032" y="1596"/>
                </a:lnTo>
                <a:lnTo>
                  <a:pt x="1032" y="1643"/>
                </a:lnTo>
                <a:close/>
                <a:moveTo>
                  <a:pt x="956" y="1643"/>
                </a:moveTo>
                <a:lnTo>
                  <a:pt x="909" y="1643"/>
                </a:lnTo>
                <a:lnTo>
                  <a:pt x="909" y="1596"/>
                </a:lnTo>
                <a:lnTo>
                  <a:pt x="956" y="1596"/>
                </a:lnTo>
                <a:lnTo>
                  <a:pt x="956" y="1643"/>
                </a:lnTo>
                <a:close/>
                <a:moveTo>
                  <a:pt x="3079" y="1567"/>
                </a:moveTo>
                <a:lnTo>
                  <a:pt x="3029" y="1567"/>
                </a:lnTo>
                <a:lnTo>
                  <a:pt x="3029" y="1517"/>
                </a:lnTo>
                <a:lnTo>
                  <a:pt x="3079" y="1517"/>
                </a:lnTo>
                <a:lnTo>
                  <a:pt x="3079" y="1567"/>
                </a:lnTo>
                <a:close/>
                <a:moveTo>
                  <a:pt x="3003" y="1567"/>
                </a:moveTo>
                <a:lnTo>
                  <a:pt x="2954" y="1567"/>
                </a:lnTo>
                <a:lnTo>
                  <a:pt x="2954" y="1517"/>
                </a:lnTo>
                <a:lnTo>
                  <a:pt x="3003" y="1517"/>
                </a:lnTo>
                <a:lnTo>
                  <a:pt x="3003" y="1567"/>
                </a:lnTo>
                <a:close/>
                <a:moveTo>
                  <a:pt x="2928" y="1567"/>
                </a:moveTo>
                <a:lnTo>
                  <a:pt x="2878" y="1567"/>
                </a:lnTo>
                <a:lnTo>
                  <a:pt x="2878" y="1517"/>
                </a:lnTo>
                <a:lnTo>
                  <a:pt x="2928" y="1517"/>
                </a:lnTo>
                <a:lnTo>
                  <a:pt x="2928" y="1567"/>
                </a:lnTo>
                <a:close/>
                <a:moveTo>
                  <a:pt x="2852" y="1567"/>
                </a:moveTo>
                <a:lnTo>
                  <a:pt x="2802" y="1567"/>
                </a:lnTo>
                <a:lnTo>
                  <a:pt x="2802" y="1517"/>
                </a:lnTo>
                <a:lnTo>
                  <a:pt x="2852" y="1517"/>
                </a:lnTo>
                <a:lnTo>
                  <a:pt x="2852" y="1567"/>
                </a:lnTo>
                <a:close/>
                <a:moveTo>
                  <a:pt x="2776" y="1567"/>
                </a:moveTo>
                <a:lnTo>
                  <a:pt x="2726" y="1567"/>
                </a:lnTo>
                <a:lnTo>
                  <a:pt x="2726" y="1517"/>
                </a:lnTo>
                <a:lnTo>
                  <a:pt x="2776" y="1517"/>
                </a:lnTo>
                <a:lnTo>
                  <a:pt x="2776" y="1567"/>
                </a:lnTo>
                <a:close/>
                <a:moveTo>
                  <a:pt x="1865" y="1567"/>
                </a:moveTo>
                <a:lnTo>
                  <a:pt x="1818" y="1567"/>
                </a:lnTo>
                <a:lnTo>
                  <a:pt x="1818" y="1517"/>
                </a:lnTo>
                <a:lnTo>
                  <a:pt x="1865" y="1517"/>
                </a:lnTo>
                <a:lnTo>
                  <a:pt x="1865" y="1567"/>
                </a:lnTo>
                <a:close/>
                <a:moveTo>
                  <a:pt x="1789" y="1567"/>
                </a:moveTo>
                <a:lnTo>
                  <a:pt x="1742" y="1567"/>
                </a:lnTo>
                <a:lnTo>
                  <a:pt x="1742" y="1517"/>
                </a:lnTo>
                <a:lnTo>
                  <a:pt x="1789" y="1517"/>
                </a:lnTo>
                <a:lnTo>
                  <a:pt x="1789" y="1567"/>
                </a:lnTo>
                <a:close/>
                <a:moveTo>
                  <a:pt x="1108" y="1567"/>
                </a:moveTo>
                <a:lnTo>
                  <a:pt x="1060" y="1567"/>
                </a:lnTo>
                <a:lnTo>
                  <a:pt x="1060" y="1517"/>
                </a:lnTo>
                <a:lnTo>
                  <a:pt x="1108" y="1517"/>
                </a:lnTo>
                <a:lnTo>
                  <a:pt x="1108" y="1567"/>
                </a:lnTo>
                <a:close/>
                <a:moveTo>
                  <a:pt x="1032" y="1567"/>
                </a:moveTo>
                <a:lnTo>
                  <a:pt x="985" y="1567"/>
                </a:lnTo>
                <a:lnTo>
                  <a:pt x="985" y="1517"/>
                </a:lnTo>
                <a:lnTo>
                  <a:pt x="1032" y="1517"/>
                </a:lnTo>
                <a:lnTo>
                  <a:pt x="1032" y="1567"/>
                </a:lnTo>
                <a:close/>
                <a:moveTo>
                  <a:pt x="956" y="1567"/>
                </a:moveTo>
                <a:lnTo>
                  <a:pt x="909" y="1567"/>
                </a:lnTo>
                <a:lnTo>
                  <a:pt x="909" y="1517"/>
                </a:lnTo>
                <a:lnTo>
                  <a:pt x="956" y="1517"/>
                </a:lnTo>
                <a:lnTo>
                  <a:pt x="956" y="1567"/>
                </a:lnTo>
                <a:close/>
                <a:moveTo>
                  <a:pt x="3079" y="1491"/>
                </a:moveTo>
                <a:lnTo>
                  <a:pt x="3029" y="1491"/>
                </a:lnTo>
                <a:lnTo>
                  <a:pt x="3029" y="1442"/>
                </a:lnTo>
                <a:lnTo>
                  <a:pt x="3079" y="1442"/>
                </a:lnTo>
                <a:lnTo>
                  <a:pt x="3079" y="1491"/>
                </a:lnTo>
                <a:close/>
                <a:moveTo>
                  <a:pt x="3003" y="1491"/>
                </a:moveTo>
                <a:lnTo>
                  <a:pt x="2954" y="1491"/>
                </a:lnTo>
                <a:lnTo>
                  <a:pt x="2954" y="1442"/>
                </a:lnTo>
                <a:lnTo>
                  <a:pt x="3003" y="1442"/>
                </a:lnTo>
                <a:lnTo>
                  <a:pt x="3003" y="1491"/>
                </a:lnTo>
                <a:close/>
                <a:moveTo>
                  <a:pt x="2928" y="1491"/>
                </a:moveTo>
                <a:lnTo>
                  <a:pt x="2878" y="1491"/>
                </a:lnTo>
                <a:lnTo>
                  <a:pt x="2878" y="1442"/>
                </a:lnTo>
                <a:lnTo>
                  <a:pt x="2928" y="1442"/>
                </a:lnTo>
                <a:lnTo>
                  <a:pt x="2928" y="1491"/>
                </a:lnTo>
                <a:close/>
                <a:moveTo>
                  <a:pt x="2852" y="1491"/>
                </a:moveTo>
                <a:lnTo>
                  <a:pt x="2802" y="1491"/>
                </a:lnTo>
                <a:lnTo>
                  <a:pt x="2802" y="1442"/>
                </a:lnTo>
                <a:lnTo>
                  <a:pt x="2852" y="1442"/>
                </a:lnTo>
                <a:lnTo>
                  <a:pt x="2852" y="1491"/>
                </a:lnTo>
                <a:close/>
                <a:moveTo>
                  <a:pt x="2776" y="1491"/>
                </a:moveTo>
                <a:lnTo>
                  <a:pt x="2726" y="1491"/>
                </a:lnTo>
                <a:lnTo>
                  <a:pt x="2726" y="1442"/>
                </a:lnTo>
                <a:lnTo>
                  <a:pt x="2776" y="1442"/>
                </a:lnTo>
                <a:lnTo>
                  <a:pt x="2776" y="1491"/>
                </a:lnTo>
                <a:close/>
                <a:moveTo>
                  <a:pt x="2700" y="1491"/>
                </a:moveTo>
                <a:lnTo>
                  <a:pt x="2651" y="1491"/>
                </a:lnTo>
                <a:lnTo>
                  <a:pt x="2651" y="1442"/>
                </a:lnTo>
                <a:lnTo>
                  <a:pt x="2700" y="1442"/>
                </a:lnTo>
                <a:lnTo>
                  <a:pt x="2700" y="1491"/>
                </a:lnTo>
                <a:close/>
                <a:moveTo>
                  <a:pt x="2092" y="1491"/>
                </a:moveTo>
                <a:lnTo>
                  <a:pt x="2045" y="1491"/>
                </a:lnTo>
                <a:lnTo>
                  <a:pt x="2045" y="1442"/>
                </a:lnTo>
                <a:lnTo>
                  <a:pt x="2092" y="1442"/>
                </a:lnTo>
                <a:lnTo>
                  <a:pt x="2092" y="1491"/>
                </a:lnTo>
                <a:close/>
                <a:moveTo>
                  <a:pt x="1941" y="1491"/>
                </a:moveTo>
                <a:lnTo>
                  <a:pt x="1893" y="1491"/>
                </a:lnTo>
                <a:lnTo>
                  <a:pt x="1893" y="1442"/>
                </a:lnTo>
                <a:lnTo>
                  <a:pt x="1941" y="1442"/>
                </a:lnTo>
                <a:lnTo>
                  <a:pt x="1941" y="1491"/>
                </a:lnTo>
                <a:close/>
                <a:moveTo>
                  <a:pt x="1865" y="1491"/>
                </a:moveTo>
                <a:lnTo>
                  <a:pt x="1818" y="1491"/>
                </a:lnTo>
                <a:lnTo>
                  <a:pt x="1818" y="1442"/>
                </a:lnTo>
                <a:lnTo>
                  <a:pt x="1865" y="1442"/>
                </a:lnTo>
                <a:lnTo>
                  <a:pt x="1865" y="1491"/>
                </a:lnTo>
                <a:close/>
                <a:moveTo>
                  <a:pt x="1789" y="1491"/>
                </a:moveTo>
                <a:lnTo>
                  <a:pt x="1742" y="1491"/>
                </a:lnTo>
                <a:lnTo>
                  <a:pt x="1742" y="1442"/>
                </a:lnTo>
                <a:lnTo>
                  <a:pt x="1789" y="1442"/>
                </a:lnTo>
                <a:lnTo>
                  <a:pt x="1789" y="1491"/>
                </a:lnTo>
                <a:close/>
                <a:moveTo>
                  <a:pt x="1184" y="1491"/>
                </a:moveTo>
                <a:lnTo>
                  <a:pt x="1136" y="1491"/>
                </a:lnTo>
                <a:lnTo>
                  <a:pt x="1136" y="1442"/>
                </a:lnTo>
                <a:lnTo>
                  <a:pt x="1184" y="1442"/>
                </a:lnTo>
                <a:lnTo>
                  <a:pt x="1184" y="1491"/>
                </a:lnTo>
                <a:close/>
                <a:moveTo>
                  <a:pt x="1108" y="1491"/>
                </a:moveTo>
                <a:lnTo>
                  <a:pt x="1060" y="1491"/>
                </a:lnTo>
                <a:lnTo>
                  <a:pt x="1060" y="1442"/>
                </a:lnTo>
                <a:lnTo>
                  <a:pt x="1108" y="1442"/>
                </a:lnTo>
                <a:lnTo>
                  <a:pt x="1108" y="1491"/>
                </a:lnTo>
                <a:close/>
                <a:moveTo>
                  <a:pt x="1032" y="1491"/>
                </a:moveTo>
                <a:lnTo>
                  <a:pt x="985" y="1491"/>
                </a:lnTo>
                <a:lnTo>
                  <a:pt x="985" y="1442"/>
                </a:lnTo>
                <a:lnTo>
                  <a:pt x="1032" y="1442"/>
                </a:lnTo>
                <a:lnTo>
                  <a:pt x="1032" y="1491"/>
                </a:lnTo>
                <a:close/>
                <a:moveTo>
                  <a:pt x="956" y="1491"/>
                </a:moveTo>
                <a:lnTo>
                  <a:pt x="909" y="1491"/>
                </a:lnTo>
                <a:lnTo>
                  <a:pt x="909" y="1442"/>
                </a:lnTo>
                <a:lnTo>
                  <a:pt x="956" y="1442"/>
                </a:lnTo>
                <a:lnTo>
                  <a:pt x="956" y="1491"/>
                </a:lnTo>
                <a:close/>
                <a:moveTo>
                  <a:pt x="3003" y="1413"/>
                </a:moveTo>
                <a:lnTo>
                  <a:pt x="2954" y="1413"/>
                </a:lnTo>
                <a:lnTo>
                  <a:pt x="2954" y="1366"/>
                </a:lnTo>
                <a:lnTo>
                  <a:pt x="3003" y="1366"/>
                </a:lnTo>
                <a:lnTo>
                  <a:pt x="3003" y="1413"/>
                </a:lnTo>
                <a:close/>
                <a:moveTo>
                  <a:pt x="2928" y="1413"/>
                </a:moveTo>
                <a:lnTo>
                  <a:pt x="2878" y="1413"/>
                </a:lnTo>
                <a:lnTo>
                  <a:pt x="2878" y="1366"/>
                </a:lnTo>
                <a:lnTo>
                  <a:pt x="2928" y="1366"/>
                </a:lnTo>
                <a:lnTo>
                  <a:pt x="2928" y="1413"/>
                </a:lnTo>
                <a:close/>
                <a:moveTo>
                  <a:pt x="2852" y="1413"/>
                </a:moveTo>
                <a:lnTo>
                  <a:pt x="2802" y="1413"/>
                </a:lnTo>
                <a:lnTo>
                  <a:pt x="2802" y="1366"/>
                </a:lnTo>
                <a:lnTo>
                  <a:pt x="2852" y="1366"/>
                </a:lnTo>
                <a:lnTo>
                  <a:pt x="2852" y="1413"/>
                </a:lnTo>
                <a:close/>
                <a:moveTo>
                  <a:pt x="2092" y="1413"/>
                </a:moveTo>
                <a:lnTo>
                  <a:pt x="2045" y="1413"/>
                </a:lnTo>
                <a:lnTo>
                  <a:pt x="2045" y="1366"/>
                </a:lnTo>
                <a:lnTo>
                  <a:pt x="2092" y="1366"/>
                </a:lnTo>
                <a:lnTo>
                  <a:pt x="2092" y="1413"/>
                </a:lnTo>
                <a:close/>
                <a:moveTo>
                  <a:pt x="2016" y="1413"/>
                </a:moveTo>
                <a:lnTo>
                  <a:pt x="1969" y="1413"/>
                </a:lnTo>
                <a:lnTo>
                  <a:pt x="1969" y="1366"/>
                </a:lnTo>
                <a:lnTo>
                  <a:pt x="2016" y="1366"/>
                </a:lnTo>
                <a:lnTo>
                  <a:pt x="2016" y="1413"/>
                </a:lnTo>
                <a:close/>
                <a:moveTo>
                  <a:pt x="1941" y="1413"/>
                </a:moveTo>
                <a:lnTo>
                  <a:pt x="1893" y="1413"/>
                </a:lnTo>
                <a:lnTo>
                  <a:pt x="1893" y="1366"/>
                </a:lnTo>
                <a:lnTo>
                  <a:pt x="1941" y="1366"/>
                </a:lnTo>
                <a:lnTo>
                  <a:pt x="1941" y="1413"/>
                </a:lnTo>
                <a:close/>
                <a:moveTo>
                  <a:pt x="1865" y="1413"/>
                </a:moveTo>
                <a:lnTo>
                  <a:pt x="1818" y="1413"/>
                </a:lnTo>
                <a:lnTo>
                  <a:pt x="1818" y="1366"/>
                </a:lnTo>
                <a:lnTo>
                  <a:pt x="1865" y="1366"/>
                </a:lnTo>
                <a:lnTo>
                  <a:pt x="1865" y="1413"/>
                </a:lnTo>
                <a:close/>
                <a:moveTo>
                  <a:pt x="1789" y="1413"/>
                </a:moveTo>
                <a:lnTo>
                  <a:pt x="1742" y="1413"/>
                </a:lnTo>
                <a:lnTo>
                  <a:pt x="1742" y="1366"/>
                </a:lnTo>
                <a:lnTo>
                  <a:pt x="1789" y="1366"/>
                </a:lnTo>
                <a:lnTo>
                  <a:pt x="1789" y="1413"/>
                </a:lnTo>
                <a:close/>
                <a:moveTo>
                  <a:pt x="1259" y="1413"/>
                </a:moveTo>
                <a:lnTo>
                  <a:pt x="1212" y="1413"/>
                </a:lnTo>
                <a:lnTo>
                  <a:pt x="1212" y="1366"/>
                </a:lnTo>
                <a:lnTo>
                  <a:pt x="1259" y="1366"/>
                </a:lnTo>
                <a:lnTo>
                  <a:pt x="1259" y="1413"/>
                </a:lnTo>
                <a:close/>
                <a:moveTo>
                  <a:pt x="1184" y="1413"/>
                </a:moveTo>
                <a:lnTo>
                  <a:pt x="1136" y="1413"/>
                </a:lnTo>
                <a:lnTo>
                  <a:pt x="1136" y="1366"/>
                </a:lnTo>
                <a:lnTo>
                  <a:pt x="1184" y="1366"/>
                </a:lnTo>
                <a:lnTo>
                  <a:pt x="1184" y="1413"/>
                </a:lnTo>
                <a:close/>
                <a:moveTo>
                  <a:pt x="1108" y="1413"/>
                </a:moveTo>
                <a:lnTo>
                  <a:pt x="1060" y="1413"/>
                </a:lnTo>
                <a:lnTo>
                  <a:pt x="1060" y="1366"/>
                </a:lnTo>
                <a:lnTo>
                  <a:pt x="1108" y="1366"/>
                </a:lnTo>
                <a:lnTo>
                  <a:pt x="1108" y="1413"/>
                </a:lnTo>
                <a:close/>
                <a:moveTo>
                  <a:pt x="1032" y="1413"/>
                </a:moveTo>
                <a:lnTo>
                  <a:pt x="985" y="1413"/>
                </a:lnTo>
                <a:lnTo>
                  <a:pt x="985" y="1366"/>
                </a:lnTo>
                <a:lnTo>
                  <a:pt x="1032" y="1366"/>
                </a:lnTo>
                <a:lnTo>
                  <a:pt x="1032" y="1413"/>
                </a:lnTo>
                <a:close/>
                <a:moveTo>
                  <a:pt x="956" y="1413"/>
                </a:moveTo>
                <a:lnTo>
                  <a:pt x="909" y="1413"/>
                </a:lnTo>
                <a:lnTo>
                  <a:pt x="909" y="1366"/>
                </a:lnTo>
                <a:lnTo>
                  <a:pt x="956" y="1366"/>
                </a:lnTo>
                <a:lnTo>
                  <a:pt x="956" y="1413"/>
                </a:lnTo>
                <a:close/>
                <a:moveTo>
                  <a:pt x="3079" y="1338"/>
                </a:moveTo>
                <a:lnTo>
                  <a:pt x="3029" y="1338"/>
                </a:lnTo>
                <a:lnTo>
                  <a:pt x="3029" y="1290"/>
                </a:lnTo>
                <a:lnTo>
                  <a:pt x="3079" y="1290"/>
                </a:lnTo>
                <a:lnTo>
                  <a:pt x="3079" y="1338"/>
                </a:lnTo>
                <a:close/>
                <a:moveTo>
                  <a:pt x="3003" y="1338"/>
                </a:moveTo>
                <a:lnTo>
                  <a:pt x="2954" y="1338"/>
                </a:lnTo>
                <a:lnTo>
                  <a:pt x="2954" y="1290"/>
                </a:lnTo>
                <a:lnTo>
                  <a:pt x="3003" y="1290"/>
                </a:lnTo>
                <a:lnTo>
                  <a:pt x="3003" y="1338"/>
                </a:lnTo>
                <a:close/>
                <a:moveTo>
                  <a:pt x="2016" y="1338"/>
                </a:moveTo>
                <a:lnTo>
                  <a:pt x="1969" y="1338"/>
                </a:lnTo>
                <a:lnTo>
                  <a:pt x="1969" y="1290"/>
                </a:lnTo>
                <a:lnTo>
                  <a:pt x="2016" y="1290"/>
                </a:lnTo>
                <a:lnTo>
                  <a:pt x="2016" y="1338"/>
                </a:lnTo>
                <a:close/>
                <a:moveTo>
                  <a:pt x="1941" y="1338"/>
                </a:moveTo>
                <a:lnTo>
                  <a:pt x="1893" y="1338"/>
                </a:lnTo>
                <a:lnTo>
                  <a:pt x="1893" y="1290"/>
                </a:lnTo>
                <a:lnTo>
                  <a:pt x="1941" y="1290"/>
                </a:lnTo>
                <a:lnTo>
                  <a:pt x="1941" y="1338"/>
                </a:lnTo>
                <a:close/>
                <a:moveTo>
                  <a:pt x="1865" y="1338"/>
                </a:moveTo>
                <a:lnTo>
                  <a:pt x="1818" y="1338"/>
                </a:lnTo>
                <a:lnTo>
                  <a:pt x="1818" y="1290"/>
                </a:lnTo>
                <a:lnTo>
                  <a:pt x="1865" y="1290"/>
                </a:lnTo>
                <a:lnTo>
                  <a:pt x="1865" y="1338"/>
                </a:lnTo>
                <a:close/>
                <a:moveTo>
                  <a:pt x="1789" y="1338"/>
                </a:moveTo>
                <a:lnTo>
                  <a:pt x="1742" y="1338"/>
                </a:lnTo>
                <a:lnTo>
                  <a:pt x="1742" y="1290"/>
                </a:lnTo>
                <a:lnTo>
                  <a:pt x="1789" y="1290"/>
                </a:lnTo>
                <a:lnTo>
                  <a:pt x="1789" y="1338"/>
                </a:lnTo>
                <a:close/>
                <a:moveTo>
                  <a:pt x="1259" y="1338"/>
                </a:moveTo>
                <a:lnTo>
                  <a:pt x="1212" y="1338"/>
                </a:lnTo>
                <a:lnTo>
                  <a:pt x="1212" y="1290"/>
                </a:lnTo>
                <a:lnTo>
                  <a:pt x="1259" y="1290"/>
                </a:lnTo>
                <a:lnTo>
                  <a:pt x="1259" y="1338"/>
                </a:lnTo>
                <a:close/>
                <a:moveTo>
                  <a:pt x="1184" y="1338"/>
                </a:moveTo>
                <a:lnTo>
                  <a:pt x="1136" y="1338"/>
                </a:lnTo>
                <a:lnTo>
                  <a:pt x="1136" y="1290"/>
                </a:lnTo>
                <a:lnTo>
                  <a:pt x="1184" y="1290"/>
                </a:lnTo>
                <a:lnTo>
                  <a:pt x="1184" y="1338"/>
                </a:lnTo>
                <a:close/>
                <a:moveTo>
                  <a:pt x="1108" y="1338"/>
                </a:moveTo>
                <a:lnTo>
                  <a:pt x="1060" y="1338"/>
                </a:lnTo>
                <a:lnTo>
                  <a:pt x="1060" y="1290"/>
                </a:lnTo>
                <a:lnTo>
                  <a:pt x="1108" y="1290"/>
                </a:lnTo>
                <a:lnTo>
                  <a:pt x="1108" y="1338"/>
                </a:lnTo>
                <a:close/>
                <a:moveTo>
                  <a:pt x="1032" y="1338"/>
                </a:moveTo>
                <a:lnTo>
                  <a:pt x="985" y="1338"/>
                </a:lnTo>
                <a:lnTo>
                  <a:pt x="985" y="1290"/>
                </a:lnTo>
                <a:lnTo>
                  <a:pt x="1032" y="1290"/>
                </a:lnTo>
                <a:lnTo>
                  <a:pt x="1032" y="1338"/>
                </a:lnTo>
                <a:close/>
                <a:moveTo>
                  <a:pt x="956" y="1338"/>
                </a:moveTo>
                <a:lnTo>
                  <a:pt x="909" y="1338"/>
                </a:lnTo>
                <a:lnTo>
                  <a:pt x="909" y="1290"/>
                </a:lnTo>
                <a:lnTo>
                  <a:pt x="956" y="1290"/>
                </a:lnTo>
                <a:lnTo>
                  <a:pt x="956" y="1338"/>
                </a:lnTo>
                <a:close/>
                <a:moveTo>
                  <a:pt x="881" y="1338"/>
                </a:moveTo>
                <a:lnTo>
                  <a:pt x="833" y="1338"/>
                </a:lnTo>
                <a:lnTo>
                  <a:pt x="833" y="1290"/>
                </a:lnTo>
                <a:lnTo>
                  <a:pt x="881" y="1290"/>
                </a:lnTo>
                <a:lnTo>
                  <a:pt x="881" y="1338"/>
                </a:lnTo>
                <a:close/>
                <a:moveTo>
                  <a:pt x="3003" y="1262"/>
                </a:moveTo>
                <a:lnTo>
                  <a:pt x="2954" y="1262"/>
                </a:lnTo>
                <a:lnTo>
                  <a:pt x="2954" y="1215"/>
                </a:lnTo>
                <a:lnTo>
                  <a:pt x="3003" y="1215"/>
                </a:lnTo>
                <a:lnTo>
                  <a:pt x="3003" y="1262"/>
                </a:lnTo>
                <a:close/>
                <a:moveTo>
                  <a:pt x="2928" y="1262"/>
                </a:moveTo>
                <a:lnTo>
                  <a:pt x="2878" y="1262"/>
                </a:lnTo>
                <a:lnTo>
                  <a:pt x="2878" y="1215"/>
                </a:lnTo>
                <a:lnTo>
                  <a:pt x="2928" y="1215"/>
                </a:lnTo>
                <a:lnTo>
                  <a:pt x="2928" y="1262"/>
                </a:lnTo>
                <a:close/>
                <a:moveTo>
                  <a:pt x="2776" y="1262"/>
                </a:moveTo>
                <a:lnTo>
                  <a:pt x="2726" y="1262"/>
                </a:lnTo>
                <a:lnTo>
                  <a:pt x="2726" y="1215"/>
                </a:lnTo>
                <a:lnTo>
                  <a:pt x="2776" y="1215"/>
                </a:lnTo>
                <a:lnTo>
                  <a:pt x="2776" y="1262"/>
                </a:lnTo>
                <a:close/>
                <a:moveTo>
                  <a:pt x="2700" y="1262"/>
                </a:moveTo>
                <a:lnTo>
                  <a:pt x="2651" y="1262"/>
                </a:lnTo>
                <a:lnTo>
                  <a:pt x="2651" y="1215"/>
                </a:lnTo>
                <a:lnTo>
                  <a:pt x="2700" y="1215"/>
                </a:lnTo>
                <a:lnTo>
                  <a:pt x="2700" y="1262"/>
                </a:lnTo>
                <a:close/>
                <a:moveTo>
                  <a:pt x="2622" y="1262"/>
                </a:moveTo>
                <a:lnTo>
                  <a:pt x="2575" y="1262"/>
                </a:lnTo>
                <a:lnTo>
                  <a:pt x="2575" y="1215"/>
                </a:lnTo>
                <a:lnTo>
                  <a:pt x="2622" y="1215"/>
                </a:lnTo>
                <a:lnTo>
                  <a:pt x="2622" y="1262"/>
                </a:lnTo>
                <a:close/>
                <a:moveTo>
                  <a:pt x="2016" y="1262"/>
                </a:moveTo>
                <a:lnTo>
                  <a:pt x="1969" y="1262"/>
                </a:lnTo>
                <a:lnTo>
                  <a:pt x="1969" y="1215"/>
                </a:lnTo>
                <a:lnTo>
                  <a:pt x="2016" y="1215"/>
                </a:lnTo>
                <a:lnTo>
                  <a:pt x="2016" y="1262"/>
                </a:lnTo>
                <a:close/>
                <a:moveTo>
                  <a:pt x="1941" y="1262"/>
                </a:moveTo>
                <a:lnTo>
                  <a:pt x="1893" y="1262"/>
                </a:lnTo>
                <a:lnTo>
                  <a:pt x="1893" y="1215"/>
                </a:lnTo>
                <a:lnTo>
                  <a:pt x="1941" y="1215"/>
                </a:lnTo>
                <a:lnTo>
                  <a:pt x="1941" y="1262"/>
                </a:lnTo>
                <a:close/>
                <a:moveTo>
                  <a:pt x="1865" y="1262"/>
                </a:moveTo>
                <a:lnTo>
                  <a:pt x="1818" y="1262"/>
                </a:lnTo>
                <a:lnTo>
                  <a:pt x="1818" y="1215"/>
                </a:lnTo>
                <a:lnTo>
                  <a:pt x="1865" y="1215"/>
                </a:lnTo>
                <a:lnTo>
                  <a:pt x="1865" y="1262"/>
                </a:lnTo>
                <a:close/>
                <a:moveTo>
                  <a:pt x="1789" y="1262"/>
                </a:moveTo>
                <a:lnTo>
                  <a:pt x="1742" y="1262"/>
                </a:lnTo>
                <a:lnTo>
                  <a:pt x="1742" y="1215"/>
                </a:lnTo>
                <a:lnTo>
                  <a:pt x="1789" y="1215"/>
                </a:lnTo>
                <a:lnTo>
                  <a:pt x="1789" y="1262"/>
                </a:lnTo>
                <a:close/>
                <a:moveTo>
                  <a:pt x="1259" y="1262"/>
                </a:moveTo>
                <a:lnTo>
                  <a:pt x="1212" y="1262"/>
                </a:lnTo>
                <a:lnTo>
                  <a:pt x="1212" y="1215"/>
                </a:lnTo>
                <a:lnTo>
                  <a:pt x="1259" y="1215"/>
                </a:lnTo>
                <a:lnTo>
                  <a:pt x="1259" y="1262"/>
                </a:lnTo>
                <a:close/>
                <a:moveTo>
                  <a:pt x="1184" y="1262"/>
                </a:moveTo>
                <a:lnTo>
                  <a:pt x="1136" y="1262"/>
                </a:lnTo>
                <a:lnTo>
                  <a:pt x="1136" y="1215"/>
                </a:lnTo>
                <a:lnTo>
                  <a:pt x="1184" y="1215"/>
                </a:lnTo>
                <a:lnTo>
                  <a:pt x="1184" y="1262"/>
                </a:lnTo>
                <a:close/>
                <a:moveTo>
                  <a:pt x="1108" y="1262"/>
                </a:moveTo>
                <a:lnTo>
                  <a:pt x="1060" y="1262"/>
                </a:lnTo>
                <a:lnTo>
                  <a:pt x="1060" y="1215"/>
                </a:lnTo>
                <a:lnTo>
                  <a:pt x="1108" y="1215"/>
                </a:lnTo>
                <a:lnTo>
                  <a:pt x="1108" y="1262"/>
                </a:lnTo>
                <a:close/>
                <a:moveTo>
                  <a:pt x="1032" y="1262"/>
                </a:moveTo>
                <a:lnTo>
                  <a:pt x="985" y="1262"/>
                </a:lnTo>
                <a:lnTo>
                  <a:pt x="985" y="1215"/>
                </a:lnTo>
                <a:lnTo>
                  <a:pt x="1032" y="1215"/>
                </a:lnTo>
                <a:lnTo>
                  <a:pt x="1032" y="1262"/>
                </a:lnTo>
                <a:close/>
                <a:moveTo>
                  <a:pt x="956" y="1262"/>
                </a:moveTo>
                <a:lnTo>
                  <a:pt x="909" y="1262"/>
                </a:lnTo>
                <a:lnTo>
                  <a:pt x="909" y="1215"/>
                </a:lnTo>
                <a:lnTo>
                  <a:pt x="956" y="1215"/>
                </a:lnTo>
                <a:lnTo>
                  <a:pt x="956" y="1262"/>
                </a:lnTo>
                <a:close/>
                <a:moveTo>
                  <a:pt x="881" y="1262"/>
                </a:moveTo>
                <a:lnTo>
                  <a:pt x="833" y="1262"/>
                </a:lnTo>
                <a:lnTo>
                  <a:pt x="833" y="1215"/>
                </a:lnTo>
                <a:lnTo>
                  <a:pt x="881" y="1215"/>
                </a:lnTo>
                <a:lnTo>
                  <a:pt x="881" y="1262"/>
                </a:lnTo>
                <a:close/>
                <a:moveTo>
                  <a:pt x="2700" y="1186"/>
                </a:moveTo>
                <a:lnTo>
                  <a:pt x="2651" y="1186"/>
                </a:lnTo>
                <a:lnTo>
                  <a:pt x="2651" y="1139"/>
                </a:lnTo>
                <a:lnTo>
                  <a:pt x="2700" y="1139"/>
                </a:lnTo>
                <a:lnTo>
                  <a:pt x="2700" y="1186"/>
                </a:lnTo>
                <a:close/>
                <a:moveTo>
                  <a:pt x="2622" y="1186"/>
                </a:moveTo>
                <a:lnTo>
                  <a:pt x="2575" y="1186"/>
                </a:lnTo>
                <a:lnTo>
                  <a:pt x="2575" y="1139"/>
                </a:lnTo>
                <a:lnTo>
                  <a:pt x="2622" y="1139"/>
                </a:lnTo>
                <a:lnTo>
                  <a:pt x="2622" y="1186"/>
                </a:lnTo>
                <a:close/>
                <a:moveTo>
                  <a:pt x="2547" y="1186"/>
                </a:moveTo>
                <a:lnTo>
                  <a:pt x="2499" y="1186"/>
                </a:lnTo>
                <a:lnTo>
                  <a:pt x="2499" y="1139"/>
                </a:lnTo>
                <a:lnTo>
                  <a:pt x="2547" y="1139"/>
                </a:lnTo>
                <a:lnTo>
                  <a:pt x="2547" y="1186"/>
                </a:lnTo>
                <a:close/>
                <a:moveTo>
                  <a:pt x="2092" y="1186"/>
                </a:moveTo>
                <a:lnTo>
                  <a:pt x="2045" y="1186"/>
                </a:lnTo>
                <a:lnTo>
                  <a:pt x="2045" y="1139"/>
                </a:lnTo>
                <a:lnTo>
                  <a:pt x="2092" y="1139"/>
                </a:lnTo>
                <a:lnTo>
                  <a:pt x="2092" y="1186"/>
                </a:lnTo>
                <a:close/>
                <a:moveTo>
                  <a:pt x="2016" y="1186"/>
                </a:moveTo>
                <a:lnTo>
                  <a:pt x="1969" y="1186"/>
                </a:lnTo>
                <a:lnTo>
                  <a:pt x="1969" y="1139"/>
                </a:lnTo>
                <a:lnTo>
                  <a:pt x="2016" y="1139"/>
                </a:lnTo>
                <a:lnTo>
                  <a:pt x="2016" y="1186"/>
                </a:lnTo>
                <a:close/>
                <a:moveTo>
                  <a:pt x="1941" y="1186"/>
                </a:moveTo>
                <a:lnTo>
                  <a:pt x="1893" y="1186"/>
                </a:lnTo>
                <a:lnTo>
                  <a:pt x="1893" y="1139"/>
                </a:lnTo>
                <a:lnTo>
                  <a:pt x="1941" y="1139"/>
                </a:lnTo>
                <a:lnTo>
                  <a:pt x="1941" y="1186"/>
                </a:lnTo>
                <a:close/>
                <a:moveTo>
                  <a:pt x="1865" y="1186"/>
                </a:moveTo>
                <a:lnTo>
                  <a:pt x="1818" y="1186"/>
                </a:lnTo>
                <a:lnTo>
                  <a:pt x="1818" y="1139"/>
                </a:lnTo>
                <a:lnTo>
                  <a:pt x="1865" y="1139"/>
                </a:lnTo>
                <a:lnTo>
                  <a:pt x="1865" y="1186"/>
                </a:lnTo>
                <a:close/>
                <a:moveTo>
                  <a:pt x="1789" y="1186"/>
                </a:moveTo>
                <a:lnTo>
                  <a:pt x="1742" y="1186"/>
                </a:lnTo>
                <a:lnTo>
                  <a:pt x="1742" y="1139"/>
                </a:lnTo>
                <a:lnTo>
                  <a:pt x="1789" y="1139"/>
                </a:lnTo>
                <a:lnTo>
                  <a:pt x="1789" y="1186"/>
                </a:lnTo>
                <a:close/>
                <a:moveTo>
                  <a:pt x="1714" y="1186"/>
                </a:moveTo>
                <a:lnTo>
                  <a:pt x="1666" y="1186"/>
                </a:lnTo>
                <a:lnTo>
                  <a:pt x="1666" y="1139"/>
                </a:lnTo>
                <a:lnTo>
                  <a:pt x="1714" y="1139"/>
                </a:lnTo>
                <a:lnTo>
                  <a:pt x="1714" y="1186"/>
                </a:lnTo>
                <a:close/>
                <a:moveTo>
                  <a:pt x="1638" y="1186"/>
                </a:moveTo>
                <a:lnTo>
                  <a:pt x="1591" y="1186"/>
                </a:lnTo>
                <a:lnTo>
                  <a:pt x="1591" y="1139"/>
                </a:lnTo>
                <a:lnTo>
                  <a:pt x="1638" y="1139"/>
                </a:lnTo>
                <a:lnTo>
                  <a:pt x="1638" y="1186"/>
                </a:lnTo>
                <a:close/>
                <a:moveTo>
                  <a:pt x="1562" y="1186"/>
                </a:moveTo>
                <a:lnTo>
                  <a:pt x="1515" y="1186"/>
                </a:lnTo>
                <a:lnTo>
                  <a:pt x="1515" y="1139"/>
                </a:lnTo>
                <a:lnTo>
                  <a:pt x="1562" y="1139"/>
                </a:lnTo>
                <a:lnTo>
                  <a:pt x="1562" y="1186"/>
                </a:lnTo>
                <a:close/>
                <a:moveTo>
                  <a:pt x="1108" y="1186"/>
                </a:moveTo>
                <a:lnTo>
                  <a:pt x="1060" y="1186"/>
                </a:lnTo>
                <a:lnTo>
                  <a:pt x="1060" y="1139"/>
                </a:lnTo>
                <a:lnTo>
                  <a:pt x="1108" y="1139"/>
                </a:lnTo>
                <a:lnTo>
                  <a:pt x="1108" y="1186"/>
                </a:lnTo>
                <a:close/>
                <a:moveTo>
                  <a:pt x="1032" y="1186"/>
                </a:moveTo>
                <a:lnTo>
                  <a:pt x="985" y="1186"/>
                </a:lnTo>
                <a:lnTo>
                  <a:pt x="985" y="1139"/>
                </a:lnTo>
                <a:lnTo>
                  <a:pt x="1032" y="1139"/>
                </a:lnTo>
                <a:lnTo>
                  <a:pt x="1032" y="1186"/>
                </a:lnTo>
                <a:close/>
                <a:moveTo>
                  <a:pt x="956" y="1186"/>
                </a:moveTo>
                <a:lnTo>
                  <a:pt x="909" y="1186"/>
                </a:lnTo>
                <a:lnTo>
                  <a:pt x="909" y="1139"/>
                </a:lnTo>
                <a:lnTo>
                  <a:pt x="956" y="1139"/>
                </a:lnTo>
                <a:lnTo>
                  <a:pt x="956" y="1186"/>
                </a:lnTo>
                <a:close/>
                <a:moveTo>
                  <a:pt x="881" y="1186"/>
                </a:moveTo>
                <a:lnTo>
                  <a:pt x="833" y="1186"/>
                </a:lnTo>
                <a:lnTo>
                  <a:pt x="833" y="1139"/>
                </a:lnTo>
                <a:lnTo>
                  <a:pt x="881" y="1139"/>
                </a:lnTo>
                <a:lnTo>
                  <a:pt x="881" y="1186"/>
                </a:lnTo>
                <a:close/>
                <a:moveTo>
                  <a:pt x="2852" y="1110"/>
                </a:moveTo>
                <a:lnTo>
                  <a:pt x="2802" y="1110"/>
                </a:lnTo>
                <a:lnTo>
                  <a:pt x="2802" y="1063"/>
                </a:lnTo>
                <a:lnTo>
                  <a:pt x="2852" y="1063"/>
                </a:lnTo>
                <a:lnTo>
                  <a:pt x="2852" y="1110"/>
                </a:lnTo>
                <a:close/>
                <a:moveTo>
                  <a:pt x="2622" y="1110"/>
                </a:moveTo>
                <a:lnTo>
                  <a:pt x="2575" y="1110"/>
                </a:lnTo>
                <a:lnTo>
                  <a:pt x="2575" y="1063"/>
                </a:lnTo>
                <a:lnTo>
                  <a:pt x="2622" y="1063"/>
                </a:lnTo>
                <a:lnTo>
                  <a:pt x="2622" y="1110"/>
                </a:lnTo>
                <a:close/>
                <a:moveTo>
                  <a:pt x="2395" y="1110"/>
                </a:moveTo>
                <a:lnTo>
                  <a:pt x="2348" y="1110"/>
                </a:lnTo>
                <a:lnTo>
                  <a:pt x="2348" y="1063"/>
                </a:lnTo>
                <a:lnTo>
                  <a:pt x="2395" y="1063"/>
                </a:lnTo>
                <a:lnTo>
                  <a:pt x="2395" y="1110"/>
                </a:lnTo>
                <a:close/>
                <a:moveTo>
                  <a:pt x="2016" y="1110"/>
                </a:moveTo>
                <a:lnTo>
                  <a:pt x="1969" y="1110"/>
                </a:lnTo>
                <a:lnTo>
                  <a:pt x="1969" y="1063"/>
                </a:lnTo>
                <a:lnTo>
                  <a:pt x="2016" y="1063"/>
                </a:lnTo>
                <a:lnTo>
                  <a:pt x="2016" y="1110"/>
                </a:lnTo>
                <a:close/>
                <a:moveTo>
                  <a:pt x="1941" y="1110"/>
                </a:moveTo>
                <a:lnTo>
                  <a:pt x="1893" y="1110"/>
                </a:lnTo>
                <a:lnTo>
                  <a:pt x="1893" y="1063"/>
                </a:lnTo>
                <a:lnTo>
                  <a:pt x="1941" y="1063"/>
                </a:lnTo>
                <a:lnTo>
                  <a:pt x="1941" y="1110"/>
                </a:lnTo>
                <a:close/>
                <a:moveTo>
                  <a:pt x="1865" y="1110"/>
                </a:moveTo>
                <a:lnTo>
                  <a:pt x="1818" y="1110"/>
                </a:lnTo>
                <a:lnTo>
                  <a:pt x="1818" y="1063"/>
                </a:lnTo>
                <a:lnTo>
                  <a:pt x="1865" y="1063"/>
                </a:lnTo>
                <a:lnTo>
                  <a:pt x="1865" y="1110"/>
                </a:lnTo>
                <a:close/>
                <a:moveTo>
                  <a:pt x="1789" y="1110"/>
                </a:moveTo>
                <a:lnTo>
                  <a:pt x="1742" y="1110"/>
                </a:lnTo>
                <a:lnTo>
                  <a:pt x="1742" y="1063"/>
                </a:lnTo>
                <a:lnTo>
                  <a:pt x="1789" y="1063"/>
                </a:lnTo>
                <a:lnTo>
                  <a:pt x="1789" y="1110"/>
                </a:lnTo>
                <a:close/>
                <a:moveTo>
                  <a:pt x="1714" y="1110"/>
                </a:moveTo>
                <a:lnTo>
                  <a:pt x="1666" y="1110"/>
                </a:lnTo>
                <a:lnTo>
                  <a:pt x="1666" y="1063"/>
                </a:lnTo>
                <a:lnTo>
                  <a:pt x="1714" y="1063"/>
                </a:lnTo>
                <a:lnTo>
                  <a:pt x="1714" y="1110"/>
                </a:lnTo>
                <a:close/>
                <a:moveTo>
                  <a:pt x="1638" y="1110"/>
                </a:moveTo>
                <a:lnTo>
                  <a:pt x="1591" y="1110"/>
                </a:lnTo>
                <a:lnTo>
                  <a:pt x="1591" y="1063"/>
                </a:lnTo>
                <a:lnTo>
                  <a:pt x="1638" y="1063"/>
                </a:lnTo>
                <a:lnTo>
                  <a:pt x="1638" y="1110"/>
                </a:lnTo>
                <a:close/>
                <a:moveTo>
                  <a:pt x="1562" y="1110"/>
                </a:moveTo>
                <a:lnTo>
                  <a:pt x="1515" y="1110"/>
                </a:lnTo>
                <a:lnTo>
                  <a:pt x="1515" y="1063"/>
                </a:lnTo>
                <a:lnTo>
                  <a:pt x="1562" y="1063"/>
                </a:lnTo>
                <a:lnTo>
                  <a:pt x="1562" y="1110"/>
                </a:lnTo>
                <a:close/>
                <a:moveTo>
                  <a:pt x="1486" y="1110"/>
                </a:moveTo>
                <a:lnTo>
                  <a:pt x="1439" y="1110"/>
                </a:lnTo>
                <a:lnTo>
                  <a:pt x="1439" y="1063"/>
                </a:lnTo>
                <a:lnTo>
                  <a:pt x="1486" y="1063"/>
                </a:lnTo>
                <a:lnTo>
                  <a:pt x="1486" y="1110"/>
                </a:lnTo>
                <a:close/>
                <a:moveTo>
                  <a:pt x="1032" y="1110"/>
                </a:moveTo>
                <a:lnTo>
                  <a:pt x="985" y="1110"/>
                </a:lnTo>
                <a:lnTo>
                  <a:pt x="985" y="1063"/>
                </a:lnTo>
                <a:lnTo>
                  <a:pt x="1032" y="1063"/>
                </a:lnTo>
                <a:lnTo>
                  <a:pt x="1032" y="1110"/>
                </a:lnTo>
                <a:close/>
                <a:moveTo>
                  <a:pt x="956" y="1110"/>
                </a:moveTo>
                <a:lnTo>
                  <a:pt x="909" y="1110"/>
                </a:lnTo>
                <a:lnTo>
                  <a:pt x="909" y="1063"/>
                </a:lnTo>
                <a:lnTo>
                  <a:pt x="956" y="1063"/>
                </a:lnTo>
                <a:lnTo>
                  <a:pt x="956" y="1110"/>
                </a:lnTo>
                <a:close/>
                <a:moveTo>
                  <a:pt x="881" y="1110"/>
                </a:moveTo>
                <a:lnTo>
                  <a:pt x="833" y="1110"/>
                </a:lnTo>
                <a:lnTo>
                  <a:pt x="833" y="1063"/>
                </a:lnTo>
                <a:lnTo>
                  <a:pt x="881" y="1063"/>
                </a:lnTo>
                <a:lnTo>
                  <a:pt x="881" y="1110"/>
                </a:lnTo>
                <a:close/>
                <a:moveTo>
                  <a:pt x="805" y="1110"/>
                </a:moveTo>
                <a:lnTo>
                  <a:pt x="758" y="1110"/>
                </a:lnTo>
                <a:lnTo>
                  <a:pt x="758" y="1063"/>
                </a:lnTo>
                <a:lnTo>
                  <a:pt x="805" y="1063"/>
                </a:lnTo>
                <a:lnTo>
                  <a:pt x="805" y="1110"/>
                </a:lnTo>
                <a:close/>
                <a:moveTo>
                  <a:pt x="2622" y="1035"/>
                </a:moveTo>
                <a:lnTo>
                  <a:pt x="2575" y="1035"/>
                </a:lnTo>
                <a:lnTo>
                  <a:pt x="2575" y="987"/>
                </a:lnTo>
                <a:lnTo>
                  <a:pt x="2622" y="987"/>
                </a:lnTo>
                <a:lnTo>
                  <a:pt x="2622" y="1035"/>
                </a:lnTo>
                <a:close/>
                <a:moveTo>
                  <a:pt x="2547" y="1035"/>
                </a:moveTo>
                <a:lnTo>
                  <a:pt x="2499" y="1035"/>
                </a:lnTo>
                <a:lnTo>
                  <a:pt x="2499" y="987"/>
                </a:lnTo>
                <a:lnTo>
                  <a:pt x="2547" y="987"/>
                </a:lnTo>
                <a:lnTo>
                  <a:pt x="2547" y="1035"/>
                </a:lnTo>
                <a:close/>
                <a:moveTo>
                  <a:pt x="2471" y="1035"/>
                </a:moveTo>
                <a:lnTo>
                  <a:pt x="2424" y="1035"/>
                </a:lnTo>
                <a:lnTo>
                  <a:pt x="2424" y="987"/>
                </a:lnTo>
                <a:lnTo>
                  <a:pt x="2471" y="987"/>
                </a:lnTo>
                <a:lnTo>
                  <a:pt x="2471" y="1035"/>
                </a:lnTo>
                <a:close/>
                <a:moveTo>
                  <a:pt x="2395" y="1035"/>
                </a:moveTo>
                <a:lnTo>
                  <a:pt x="2348" y="1035"/>
                </a:lnTo>
                <a:lnTo>
                  <a:pt x="2348" y="987"/>
                </a:lnTo>
                <a:lnTo>
                  <a:pt x="2395" y="987"/>
                </a:lnTo>
                <a:lnTo>
                  <a:pt x="2395" y="1035"/>
                </a:lnTo>
                <a:close/>
                <a:moveTo>
                  <a:pt x="2319" y="1035"/>
                </a:moveTo>
                <a:lnTo>
                  <a:pt x="2272" y="1035"/>
                </a:lnTo>
                <a:lnTo>
                  <a:pt x="2272" y="987"/>
                </a:lnTo>
                <a:lnTo>
                  <a:pt x="2319" y="987"/>
                </a:lnTo>
                <a:lnTo>
                  <a:pt x="2319" y="1035"/>
                </a:lnTo>
                <a:close/>
                <a:moveTo>
                  <a:pt x="2168" y="1035"/>
                </a:moveTo>
                <a:lnTo>
                  <a:pt x="2121" y="1035"/>
                </a:lnTo>
                <a:lnTo>
                  <a:pt x="2121" y="987"/>
                </a:lnTo>
                <a:lnTo>
                  <a:pt x="2168" y="987"/>
                </a:lnTo>
                <a:lnTo>
                  <a:pt x="2168" y="1035"/>
                </a:lnTo>
                <a:close/>
                <a:moveTo>
                  <a:pt x="2092" y="1035"/>
                </a:moveTo>
                <a:lnTo>
                  <a:pt x="2045" y="1035"/>
                </a:lnTo>
                <a:lnTo>
                  <a:pt x="2045" y="987"/>
                </a:lnTo>
                <a:lnTo>
                  <a:pt x="2092" y="987"/>
                </a:lnTo>
                <a:lnTo>
                  <a:pt x="2092" y="1035"/>
                </a:lnTo>
                <a:close/>
                <a:moveTo>
                  <a:pt x="2016" y="1035"/>
                </a:moveTo>
                <a:lnTo>
                  <a:pt x="1969" y="1035"/>
                </a:lnTo>
                <a:lnTo>
                  <a:pt x="1969" y="987"/>
                </a:lnTo>
                <a:lnTo>
                  <a:pt x="2016" y="987"/>
                </a:lnTo>
                <a:lnTo>
                  <a:pt x="2016" y="1035"/>
                </a:lnTo>
                <a:close/>
                <a:moveTo>
                  <a:pt x="1941" y="1035"/>
                </a:moveTo>
                <a:lnTo>
                  <a:pt x="1893" y="1035"/>
                </a:lnTo>
                <a:lnTo>
                  <a:pt x="1893" y="987"/>
                </a:lnTo>
                <a:lnTo>
                  <a:pt x="1941" y="987"/>
                </a:lnTo>
                <a:lnTo>
                  <a:pt x="1941" y="1035"/>
                </a:lnTo>
                <a:close/>
                <a:moveTo>
                  <a:pt x="1865" y="1035"/>
                </a:moveTo>
                <a:lnTo>
                  <a:pt x="1818" y="1035"/>
                </a:lnTo>
                <a:lnTo>
                  <a:pt x="1818" y="987"/>
                </a:lnTo>
                <a:lnTo>
                  <a:pt x="1865" y="987"/>
                </a:lnTo>
                <a:lnTo>
                  <a:pt x="1865" y="1035"/>
                </a:lnTo>
                <a:close/>
                <a:moveTo>
                  <a:pt x="1789" y="1035"/>
                </a:moveTo>
                <a:lnTo>
                  <a:pt x="1742" y="1035"/>
                </a:lnTo>
                <a:lnTo>
                  <a:pt x="1742" y="987"/>
                </a:lnTo>
                <a:lnTo>
                  <a:pt x="1789" y="987"/>
                </a:lnTo>
                <a:lnTo>
                  <a:pt x="1789" y="1035"/>
                </a:lnTo>
                <a:close/>
                <a:moveTo>
                  <a:pt x="1714" y="1035"/>
                </a:moveTo>
                <a:lnTo>
                  <a:pt x="1666" y="1035"/>
                </a:lnTo>
                <a:lnTo>
                  <a:pt x="1666" y="987"/>
                </a:lnTo>
                <a:lnTo>
                  <a:pt x="1714" y="987"/>
                </a:lnTo>
                <a:lnTo>
                  <a:pt x="1714" y="1035"/>
                </a:lnTo>
                <a:close/>
                <a:moveTo>
                  <a:pt x="1638" y="1035"/>
                </a:moveTo>
                <a:lnTo>
                  <a:pt x="1591" y="1035"/>
                </a:lnTo>
                <a:lnTo>
                  <a:pt x="1591" y="987"/>
                </a:lnTo>
                <a:lnTo>
                  <a:pt x="1638" y="987"/>
                </a:lnTo>
                <a:lnTo>
                  <a:pt x="1638" y="1035"/>
                </a:lnTo>
                <a:close/>
                <a:moveTo>
                  <a:pt x="1562" y="1035"/>
                </a:moveTo>
                <a:lnTo>
                  <a:pt x="1515" y="1035"/>
                </a:lnTo>
                <a:lnTo>
                  <a:pt x="1515" y="987"/>
                </a:lnTo>
                <a:lnTo>
                  <a:pt x="1562" y="987"/>
                </a:lnTo>
                <a:lnTo>
                  <a:pt x="1562" y="1035"/>
                </a:lnTo>
                <a:close/>
                <a:moveTo>
                  <a:pt x="1486" y="1035"/>
                </a:moveTo>
                <a:lnTo>
                  <a:pt x="1439" y="1035"/>
                </a:lnTo>
                <a:lnTo>
                  <a:pt x="1439" y="987"/>
                </a:lnTo>
                <a:lnTo>
                  <a:pt x="1486" y="987"/>
                </a:lnTo>
                <a:lnTo>
                  <a:pt x="1486" y="1035"/>
                </a:lnTo>
                <a:close/>
                <a:moveTo>
                  <a:pt x="805" y="1035"/>
                </a:moveTo>
                <a:lnTo>
                  <a:pt x="758" y="1035"/>
                </a:lnTo>
                <a:lnTo>
                  <a:pt x="758" y="987"/>
                </a:lnTo>
                <a:lnTo>
                  <a:pt x="805" y="987"/>
                </a:lnTo>
                <a:lnTo>
                  <a:pt x="805" y="1035"/>
                </a:lnTo>
                <a:close/>
                <a:moveTo>
                  <a:pt x="729" y="1035"/>
                </a:moveTo>
                <a:lnTo>
                  <a:pt x="682" y="1035"/>
                </a:lnTo>
                <a:lnTo>
                  <a:pt x="682" y="987"/>
                </a:lnTo>
                <a:lnTo>
                  <a:pt x="729" y="987"/>
                </a:lnTo>
                <a:lnTo>
                  <a:pt x="729" y="1035"/>
                </a:lnTo>
                <a:close/>
                <a:moveTo>
                  <a:pt x="653" y="1035"/>
                </a:moveTo>
                <a:lnTo>
                  <a:pt x="606" y="1035"/>
                </a:lnTo>
                <a:lnTo>
                  <a:pt x="606" y="987"/>
                </a:lnTo>
                <a:lnTo>
                  <a:pt x="653" y="987"/>
                </a:lnTo>
                <a:lnTo>
                  <a:pt x="653" y="1035"/>
                </a:lnTo>
                <a:close/>
                <a:moveTo>
                  <a:pt x="2776" y="959"/>
                </a:moveTo>
                <a:lnTo>
                  <a:pt x="2726" y="959"/>
                </a:lnTo>
                <a:lnTo>
                  <a:pt x="2726" y="912"/>
                </a:lnTo>
                <a:lnTo>
                  <a:pt x="2776" y="912"/>
                </a:lnTo>
                <a:lnTo>
                  <a:pt x="2776" y="959"/>
                </a:lnTo>
                <a:close/>
                <a:moveTo>
                  <a:pt x="2700" y="959"/>
                </a:moveTo>
                <a:lnTo>
                  <a:pt x="2651" y="959"/>
                </a:lnTo>
                <a:lnTo>
                  <a:pt x="2651" y="912"/>
                </a:lnTo>
                <a:lnTo>
                  <a:pt x="2700" y="912"/>
                </a:lnTo>
                <a:lnTo>
                  <a:pt x="2700" y="959"/>
                </a:lnTo>
                <a:close/>
                <a:moveTo>
                  <a:pt x="2622" y="959"/>
                </a:moveTo>
                <a:lnTo>
                  <a:pt x="2575" y="959"/>
                </a:lnTo>
                <a:lnTo>
                  <a:pt x="2575" y="912"/>
                </a:lnTo>
                <a:lnTo>
                  <a:pt x="2622" y="912"/>
                </a:lnTo>
                <a:lnTo>
                  <a:pt x="2622" y="959"/>
                </a:lnTo>
                <a:close/>
                <a:moveTo>
                  <a:pt x="2547" y="959"/>
                </a:moveTo>
                <a:lnTo>
                  <a:pt x="2499" y="959"/>
                </a:lnTo>
                <a:lnTo>
                  <a:pt x="2499" y="912"/>
                </a:lnTo>
                <a:lnTo>
                  <a:pt x="2547" y="912"/>
                </a:lnTo>
                <a:lnTo>
                  <a:pt x="2547" y="959"/>
                </a:lnTo>
                <a:close/>
                <a:moveTo>
                  <a:pt x="2471" y="959"/>
                </a:moveTo>
                <a:lnTo>
                  <a:pt x="2424" y="959"/>
                </a:lnTo>
                <a:lnTo>
                  <a:pt x="2424" y="912"/>
                </a:lnTo>
                <a:lnTo>
                  <a:pt x="2471" y="912"/>
                </a:lnTo>
                <a:lnTo>
                  <a:pt x="2471" y="959"/>
                </a:lnTo>
                <a:close/>
                <a:moveTo>
                  <a:pt x="2395" y="959"/>
                </a:moveTo>
                <a:lnTo>
                  <a:pt x="2348" y="959"/>
                </a:lnTo>
                <a:lnTo>
                  <a:pt x="2348" y="912"/>
                </a:lnTo>
                <a:lnTo>
                  <a:pt x="2395" y="912"/>
                </a:lnTo>
                <a:lnTo>
                  <a:pt x="2395" y="959"/>
                </a:lnTo>
                <a:close/>
                <a:moveTo>
                  <a:pt x="2319" y="959"/>
                </a:moveTo>
                <a:lnTo>
                  <a:pt x="2272" y="959"/>
                </a:lnTo>
                <a:lnTo>
                  <a:pt x="2272" y="912"/>
                </a:lnTo>
                <a:lnTo>
                  <a:pt x="2319" y="912"/>
                </a:lnTo>
                <a:lnTo>
                  <a:pt x="2319" y="959"/>
                </a:lnTo>
                <a:close/>
                <a:moveTo>
                  <a:pt x="2168" y="959"/>
                </a:moveTo>
                <a:lnTo>
                  <a:pt x="2121" y="959"/>
                </a:lnTo>
                <a:lnTo>
                  <a:pt x="2121" y="912"/>
                </a:lnTo>
                <a:lnTo>
                  <a:pt x="2168" y="912"/>
                </a:lnTo>
                <a:lnTo>
                  <a:pt x="2168" y="959"/>
                </a:lnTo>
                <a:close/>
                <a:moveTo>
                  <a:pt x="2092" y="959"/>
                </a:moveTo>
                <a:lnTo>
                  <a:pt x="2045" y="959"/>
                </a:lnTo>
                <a:lnTo>
                  <a:pt x="2045" y="912"/>
                </a:lnTo>
                <a:lnTo>
                  <a:pt x="2092" y="912"/>
                </a:lnTo>
                <a:lnTo>
                  <a:pt x="2092" y="959"/>
                </a:lnTo>
                <a:close/>
                <a:moveTo>
                  <a:pt x="2016" y="959"/>
                </a:moveTo>
                <a:lnTo>
                  <a:pt x="1969" y="959"/>
                </a:lnTo>
                <a:lnTo>
                  <a:pt x="1969" y="912"/>
                </a:lnTo>
                <a:lnTo>
                  <a:pt x="2016" y="912"/>
                </a:lnTo>
                <a:lnTo>
                  <a:pt x="2016" y="959"/>
                </a:lnTo>
                <a:close/>
                <a:moveTo>
                  <a:pt x="1941" y="959"/>
                </a:moveTo>
                <a:lnTo>
                  <a:pt x="1893" y="959"/>
                </a:lnTo>
                <a:lnTo>
                  <a:pt x="1893" y="912"/>
                </a:lnTo>
                <a:lnTo>
                  <a:pt x="1941" y="912"/>
                </a:lnTo>
                <a:lnTo>
                  <a:pt x="1941" y="959"/>
                </a:lnTo>
                <a:close/>
                <a:moveTo>
                  <a:pt x="1865" y="959"/>
                </a:moveTo>
                <a:lnTo>
                  <a:pt x="1818" y="959"/>
                </a:lnTo>
                <a:lnTo>
                  <a:pt x="1818" y="912"/>
                </a:lnTo>
                <a:lnTo>
                  <a:pt x="1865" y="912"/>
                </a:lnTo>
                <a:lnTo>
                  <a:pt x="1865" y="959"/>
                </a:lnTo>
                <a:close/>
                <a:moveTo>
                  <a:pt x="1789" y="959"/>
                </a:moveTo>
                <a:lnTo>
                  <a:pt x="1742" y="959"/>
                </a:lnTo>
                <a:lnTo>
                  <a:pt x="1742" y="912"/>
                </a:lnTo>
                <a:lnTo>
                  <a:pt x="1789" y="912"/>
                </a:lnTo>
                <a:lnTo>
                  <a:pt x="1789" y="959"/>
                </a:lnTo>
                <a:close/>
                <a:moveTo>
                  <a:pt x="1714" y="959"/>
                </a:moveTo>
                <a:lnTo>
                  <a:pt x="1666" y="959"/>
                </a:lnTo>
                <a:lnTo>
                  <a:pt x="1666" y="912"/>
                </a:lnTo>
                <a:lnTo>
                  <a:pt x="1714" y="912"/>
                </a:lnTo>
                <a:lnTo>
                  <a:pt x="1714" y="959"/>
                </a:lnTo>
                <a:close/>
                <a:moveTo>
                  <a:pt x="1638" y="959"/>
                </a:moveTo>
                <a:lnTo>
                  <a:pt x="1591" y="959"/>
                </a:lnTo>
                <a:lnTo>
                  <a:pt x="1591" y="912"/>
                </a:lnTo>
                <a:lnTo>
                  <a:pt x="1638" y="912"/>
                </a:lnTo>
                <a:lnTo>
                  <a:pt x="1638" y="959"/>
                </a:lnTo>
                <a:close/>
                <a:moveTo>
                  <a:pt x="1562" y="959"/>
                </a:moveTo>
                <a:lnTo>
                  <a:pt x="1515" y="959"/>
                </a:lnTo>
                <a:lnTo>
                  <a:pt x="1515" y="912"/>
                </a:lnTo>
                <a:lnTo>
                  <a:pt x="1562" y="912"/>
                </a:lnTo>
                <a:lnTo>
                  <a:pt x="1562" y="959"/>
                </a:lnTo>
                <a:close/>
                <a:moveTo>
                  <a:pt x="1486" y="959"/>
                </a:moveTo>
                <a:lnTo>
                  <a:pt x="1439" y="959"/>
                </a:lnTo>
                <a:lnTo>
                  <a:pt x="1439" y="912"/>
                </a:lnTo>
                <a:lnTo>
                  <a:pt x="1486" y="912"/>
                </a:lnTo>
                <a:lnTo>
                  <a:pt x="1486" y="959"/>
                </a:lnTo>
                <a:close/>
                <a:moveTo>
                  <a:pt x="881" y="959"/>
                </a:moveTo>
                <a:lnTo>
                  <a:pt x="833" y="959"/>
                </a:lnTo>
                <a:lnTo>
                  <a:pt x="833" y="912"/>
                </a:lnTo>
                <a:lnTo>
                  <a:pt x="881" y="912"/>
                </a:lnTo>
                <a:lnTo>
                  <a:pt x="881" y="959"/>
                </a:lnTo>
                <a:close/>
                <a:moveTo>
                  <a:pt x="653" y="959"/>
                </a:moveTo>
                <a:lnTo>
                  <a:pt x="606" y="959"/>
                </a:lnTo>
                <a:lnTo>
                  <a:pt x="606" y="912"/>
                </a:lnTo>
                <a:lnTo>
                  <a:pt x="653" y="912"/>
                </a:lnTo>
                <a:lnTo>
                  <a:pt x="653" y="959"/>
                </a:lnTo>
                <a:close/>
                <a:moveTo>
                  <a:pt x="578" y="959"/>
                </a:moveTo>
                <a:lnTo>
                  <a:pt x="530" y="959"/>
                </a:lnTo>
                <a:lnTo>
                  <a:pt x="530" y="912"/>
                </a:lnTo>
                <a:lnTo>
                  <a:pt x="578" y="912"/>
                </a:lnTo>
                <a:lnTo>
                  <a:pt x="578" y="959"/>
                </a:lnTo>
                <a:close/>
                <a:moveTo>
                  <a:pt x="2928" y="883"/>
                </a:moveTo>
                <a:lnTo>
                  <a:pt x="2878" y="883"/>
                </a:lnTo>
                <a:lnTo>
                  <a:pt x="2878" y="836"/>
                </a:lnTo>
                <a:lnTo>
                  <a:pt x="2928" y="836"/>
                </a:lnTo>
                <a:lnTo>
                  <a:pt x="2928" y="883"/>
                </a:lnTo>
                <a:close/>
                <a:moveTo>
                  <a:pt x="2776" y="883"/>
                </a:moveTo>
                <a:lnTo>
                  <a:pt x="2726" y="883"/>
                </a:lnTo>
                <a:lnTo>
                  <a:pt x="2726" y="836"/>
                </a:lnTo>
                <a:lnTo>
                  <a:pt x="2776" y="836"/>
                </a:lnTo>
                <a:lnTo>
                  <a:pt x="2776" y="883"/>
                </a:lnTo>
                <a:close/>
                <a:moveTo>
                  <a:pt x="2700" y="883"/>
                </a:moveTo>
                <a:lnTo>
                  <a:pt x="2651" y="883"/>
                </a:lnTo>
                <a:lnTo>
                  <a:pt x="2651" y="836"/>
                </a:lnTo>
                <a:lnTo>
                  <a:pt x="2700" y="836"/>
                </a:lnTo>
                <a:lnTo>
                  <a:pt x="2700" y="883"/>
                </a:lnTo>
                <a:close/>
                <a:moveTo>
                  <a:pt x="2622" y="883"/>
                </a:moveTo>
                <a:lnTo>
                  <a:pt x="2575" y="883"/>
                </a:lnTo>
                <a:lnTo>
                  <a:pt x="2575" y="836"/>
                </a:lnTo>
                <a:lnTo>
                  <a:pt x="2622" y="836"/>
                </a:lnTo>
                <a:lnTo>
                  <a:pt x="2622" y="883"/>
                </a:lnTo>
                <a:close/>
                <a:moveTo>
                  <a:pt x="2547" y="883"/>
                </a:moveTo>
                <a:lnTo>
                  <a:pt x="2499" y="883"/>
                </a:lnTo>
                <a:lnTo>
                  <a:pt x="2499" y="836"/>
                </a:lnTo>
                <a:lnTo>
                  <a:pt x="2547" y="836"/>
                </a:lnTo>
                <a:lnTo>
                  <a:pt x="2547" y="883"/>
                </a:lnTo>
                <a:close/>
                <a:moveTo>
                  <a:pt x="2471" y="883"/>
                </a:moveTo>
                <a:lnTo>
                  <a:pt x="2424" y="883"/>
                </a:lnTo>
                <a:lnTo>
                  <a:pt x="2424" y="836"/>
                </a:lnTo>
                <a:lnTo>
                  <a:pt x="2471" y="836"/>
                </a:lnTo>
                <a:lnTo>
                  <a:pt x="2471" y="883"/>
                </a:lnTo>
                <a:close/>
                <a:moveTo>
                  <a:pt x="2395" y="883"/>
                </a:moveTo>
                <a:lnTo>
                  <a:pt x="2348" y="883"/>
                </a:lnTo>
                <a:lnTo>
                  <a:pt x="2348" y="836"/>
                </a:lnTo>
                <a:lnTo>
                  <a:pt x="2395" y="836"/>
                </a:lnTo>
                <a:lnTo>
                  <a:pt x="2395" y="883"/>
                </a:lnTo>
                <a:close/>
                <a:moveTo>
                  <a:pt x="2319" y="883"/>
                </a:moveTo>
                <a:lnTo>
                  <a:pt x="2272" y="883"/>
                </a:lnTo>
                <a:lnTo>
                  <a:pt x="2272" y="836"/>
                </a:lnTo>
                <a:lnTo>
                  <a:pt x="2319" y="836"/>
                </a:lnTo>
                <a:lnTo>
                  <a:pt x="2319" y="883"/>
                </a:lnTo>
                <a:close/>
                <a:moveTo>
                  <a:pt x="2244" y="883"/>
                </a:moveTo>
                <a:lnTo>
                  <a:pt x="2196" y="883"/>
                </a:lnTo>
                <a:lnTo>
                  <a:pt x="2196" y="836"/>
                </a:lnTo>
                <a:lnTo>
                  <a:pt x="2244" y="836"/>
                </a:lnTo>
                <a:lnTo>
                  <a:pt x="2244" y="883"/>
                </a:lnTo>
                <a:close/>
                <a:moveTo>
                  <a:pt x="2168" y="883"/>
                </a:moveTo>
                <a:lnTo>
                  <a:pt x="2121" y="883"/>
                </a:lnTo>
                <a:lnTo>
                  <a:pt x="2121" y="836"/>
                </a:lnTo>
                <a:lnTo>
                  <a:pt x="2168" y="836"/>
                </a:lnTo>
                <a:lnTo>
                  <a:pt x="2168" y="883"/>
                </a:lnTo>
                <a:close/>
                <a:moveTo>
                  <a:pt x="2092" y="883"/>
                </a:moveTo>
                <a:lnTo>
                  <a:pt x="2045" y="883"/>
                </a:lnTo>
                <a:lnTo>
                  <a:pt x="2045" y="836"/>
                </a:lnTo>
                <a:lnTo>
                  <a:pt x="2092" y="836"/>
                </a:lnTo>
                <a:lnTo>
                  <a:pt x="2092" y="883"/>
                </a:lnTo>
                <a:close/>
                <a:moveTo>
                  <a:pt x="2016" y="883"/>
                </a:moveTo>
                <a:lnTo>
                  <a:pt x="1969" y="883"/>
                </a:lnTo>
                <a:lnTo>
                  <a:pt x="1969" y="836"/>
                </a:lnTo>
                <a:lnTo>
                  <a:pt x="2016" y="836"/>
                </a:lnTo>
                <a:lnTo>
                  <a:pt x="2016" y="883"/>
                </a:lnTo>
                <a:close/>
                <a:moveTo>
                  <a:pt x="1865" y="883"/>
                </a:moveTo>
                <a:lnTo>
                  <a:pt x="1818" y="883"/>
                </a:lnTo>
                <a:lnTo>
                  <a:pt x="1818" y="836"/>
                </a:lnTo>
                <a:lnTo>
                  <a:pt x="1865" y="836"/>
                </a:lnTo>
                <a:lnTo>
                  <a:pt x="1865" y="883"/>
                </a:lnTo>
                <a:close/>
                <a:moveTo>
                  <a:pt x="1789" y="883"/>
                </a:moveTo>
                <a:lnTo>
                  <a:pt x="1742" y="883"/>
                </a:lnTo>
                <a:lnTo>
                  <a:pt x="1742" y="836"/>
                </a:lnTo>
                <a:lnTo>
                  <a:pt x="1789" y="836"/>
                </a:lnTo>
                <a:lnTo>
                  <a:pt x="1789" y="883"/>
                </a:lnTo>
                <a:close/>
                <a:moveTo>
                  <a:pt x="1714" y="883"/>
                </a:moveTo>
                <a:lnTo>
                  <a:pt x="1666" y="883"/>
                </a:lnTo>
                <a:lnTo>
                  <a:pt x="1666" y="836"/>
                </a:lnTo>
                <a:lnTo>
                  <a:pt x="1714" y="836"/>
                </a:lnTo>
                <a:lnTo>
                  <a:pt x="1714" y="883"/>
                </a:lnTo>
                <a:close/>
                <a:moveTo>
                  <a:pt x="1638" y="883"/>
                </a:moveTo>
                <a:lnTo>
                  <a:pt x="1591" y="883"/>
                </a:lnTo>
                <a:lnTo>
                  <a:pt x="1591" y="836"/>
                </a:lnTo>
                <a:lnTo>
                  <a:pt x="1638" y="836"/>
                </a:lnTo>
                <a:lnTo>
                  <a:pt x="1638" y="883"/>
                </a:lnTo>
                <a:close/>
                <a:moveTo>
                  <a:pt x="1562" y="883"/>
                </a:moveTo>
                <a:lnTo>
                  <a:pt x="1515" y="883"/>
                </a:lnTo>
                <a:lnTo>
                  <a:pt x="1515" y="836"/>
                </a:lnTo>
                <a:lnTo>
                  <a:pt x="1562" y="836"/>
                </a:lnTo>
                <a:lnTo>
                  <a:pt x="1562" y="883"/>
                </a:lnTo>
                <a:close/>
                <a:moveTo>
                  <a:pt x="805" y="883"/>
                </a:moveTo>
                <a:lnTo>
                  <a:pt x="758" y="883"/>
                </a:lnTo>
                <a:lnTo>
                  <a:pt x="758" y="836"/>
                </a:lnTo>
                <a:lnTo>
                  <a:pt x="805" y="836"/>
                </a:lnTo>
                <a:lnTo>
                  <a:pt x="805" y="883"/>
                </a:lnTo>
                <a:close/>
                <a:moveTo>
                  <a:pt x="729" y="883"/>
                </a:moveTo>
                <a:lnTo>
                  <a:pt x="682" y="883"/>
                </a:lnTo>
                <a:lnTo>
                  <a:pt x="682" y="836"/>
                </a:lnTo>
                <a:lnTo>
                  <a:pt x="729" y="836"/>
                </a:lnTo>
                <a:lnTo>
                  <a:pt x="729" y="883"/>
                </a:lnTo>
                <a:close/>
                <a:moveTo>
                  <a:pt x="653" y="883"/>
                </a:moveTo>
                <a:lnTo>
                  <a:pt x="606" y="883"/>
                </a:lnTo>
                <a:lnTo>
                  <a:pt x="606" y="836"/>
                </a:lnTo>
                <a:lnTo>
                  <a:pt x="653" y="836"/>
                </a:lnTo>
                <a:lnTo>
                  <a:pt x="653" y="883"/>
                </a:lnTo>
                <a:close/>
                <a:moveTo>
                  <a:pt x="578" y="883"/>
                </a:moveTo>
                <a:lnTo>
                  <a:pt x="530" y="883"/>
                </a:lnTo>
                <a:lnTo>
                  <a:pt x="530" y="836"/>
                </a:lnTo>
                <a:lnTo>
                  <a:pt x="578" y="836"/>
                </a:lnTo>
                <a:lnTo>
                  <a:pt x="578" y="883"/>
                </a:lnTo>
                <a:close/>
                <a:moveTo>
                  <a:pt x="502" y="883"/>
                </a:moveTo>
                <a:lnTo>
                  <a:pt x="455" y="883"/>
                </a:lnTo>
                <a:lnTo>
                  <a:pt x="455" y="836"/>
                </a:lnTo>
                <a:lnTo>
                  <a:pt x="502" y="836"/>
                </a:lnTo>
                <a:lnTo>
                  <a:pt x="502" y="883"/>
                </a:lnTo>
                <a:close/>
                <a:moveTo>
                  <a:pt x="3003" y="807"/>
                </a:moveTo>
                <a:lnTo>
                  <a:pt x="2954" y="807"/>
                </a:lnTo>
                <a:lnTo>
                  <a:pt x="2954" y="760"/>
                </a:lnTo>
                <a:lnTo>
                  <a:pt x="3003" y="760"/>
                </a:lnTo>
                <a:lnTo>
                  <a:pt x="3003" y="807"/>
                </a:lnTo>
                <a:close/>
                <a:moveTo>
                  <a:pt x="2852" y="807"/>
                </a:moveTo>
                <a:lnTo>
                  <a:pt x="2802" y="807"/>
                </a:lnTo>
                <a:lnTo>
                  <a:pt x="2802" y="760"/>
                </a:lnTo>
                <a:lnTo>
                  <a:pt x="2852" y="760"/>
                </a:lnTo>
                <a:lnTo>
                  <a:pt x="2852" y="807"/>
                </a:lnTo>
                <a:close/>
                <a:moveTo>
                  <a:pt x="2776" y="807"/>
                </a:moveTo>
                <a:lnTo>
                  <a:pt x="2726" y="807"/>
                </a:lnTo>
                <a:lnTo>
                  <a:pt x="2726" y="760"/>
                </a:lnTo>
                <a:lnTo>
                  <a:pt x="2776" y="760"/>
                </a:lnTo>
                <a:lnTo>
                  <a:pt x="2776" y="807"/>
                </a:lnTo>
                <a:close/>
                <a:moveTo>
                  <a:pt x="2700" y="807"/>
                </a:moveTo>
                <a:lnTo>
                  <a:pt x="2651" y="807"/>
                </a:lnTo>
                <a:lnTo>
                  <a:pt x="2651" y="760"/>
                </a:lnTo>
                <a:lnTo>
                  <a:pt x="2700" y="760"/>
                </a:lnTo>
                <a:lnTo>
                  <a:pt x="2700" y="807"/>
                </a:lnTo>
                <a:close/>
                <a:moveTo>
                  <a:pt x="2622" y="807"/>
                </a:moveTo>
                <a:lnTo>
                  <a:pt x="2575" y="807"/>
                </a:lnTo>
                <a:lnTo>
                  <a:pt x="2575" y="760"/>
                </a:lnTo>
                <a:lnTo>
                  <a:pt x="2622" y="760"/>
                </a:lnTo>
                <a:lnTo>
                  <a:pt x="2622" y="807"/>
                </a:lnTo>
                <a:close/>
                <a:moveTo>
                  <a:pt x="2547" y="807"/>
                </a:moveTo>
                <a:lnTo>
                  <a:pt x="2499" y="807"/>
                </a:lnTo>
                <a:lnTo>
                  <a:pt x="2499" y="760"/>
                </a:lnTo>
                <a:lnTo>
                  <a:pt x="2547" y="760"/>
                </a:lnTo>
                <a:lnTo>
                  <a:pt x="2547" y="807"/>
                </a:lnTo>
                <a:close/>
                <a:moveTo>
                  <a:pt x="2471" y="807"/>
                </a:moveTo>
                <a:lnTo>
                  <a:pt x="2424" y="807"/>
                </a:lnTo>
                <a:lnTo>
                  <a:pt x="2424" y="760"/>
                </a:lnTo>
                <a:lnTo>
                  <a:pt x="2471" y="760"/>
                </a:lnTo>
                <a:lnTo>
                  <a:pt x="2471" y="807"/>
                </a:lnTo>
                <a:close/>
                <a:moveTo>
                  <a:pt x="2395" y="807"/>
                </a:moveTo>
                <a:lnTo>
                  <a:pt x="2348" y="807"/>
                </a:lnTo>
                <a:lnTo>
                  <a:pt x="2348" y="760"/>
                </a:lnTo>
                <a:lnTo>
                  <a:pt x="2395" y="760"/>
                </a:lnTo>
                <a:lnTo>
                  <a:pt x="2395" y="807"/>
                </a:lnTo>
                <a:close/>
                <a:moveTo>
                  <a:pt x="2319" y="807"/>
                </a:moveTo>
                <a:lnTo>
                  <a:pt x="2272" y="807"/>
                </a:lnTo>
                <a:lnTo>
                  <a:pt x="2272" y="760"/>
                </a:lnTo>
                <a:lnTo>
                  <a:pt x="2319" y="760"/>
                </a:lnTo>
                <a:lnTo>
                  <a:pt x="2319" y="807"/>
                </a:lnTo>
                <a:close/>
                <a:moveTo>
                  <a:pt x="2244" y="807"/>
                </a:moveTo>
                <a:lnTo>
                  <a:pt x="2196" y="807"/>
                </a:lnTo>
                <a:lnTo>
                  <a:pt x="2196" y="760"/>
                </a:lnTo>
                <a:lnTo>
                  <a:pt x="2244" y="760"/>
                </a:lnTo>
                <a:lnTo>
                  <a:pt x="2244" y="807"/>
                </a:lnTo>
                <a:close/>
                <a:moveTo>
                  <a:pt x="2168" y="807"/>
                </a:moveTo>
                <a:lnTo>
                  <a:pt x="2121" y="807"/>
                </a:lnTo>
                <a:lnTo>
                  <a:pt x="2121" y="760"/>
                </a:lnTo>
                <a:lnTo>
                  <a:pt x="2168" y="760"/>
                </a:lnTo>
                <a:lnTo>
                  <a:pt x="2168" y="807"/>
                </a:lnTo>
                <a:close/>
                <a:moveTo>
                  <a:pt x="2092" y="807"/>
                </a:moveTo>
                <a:lnTo>
                  <a:pt x="2045" y="807"/>
                </a:lnTo>
                <a:lnTo>
                  <a:pt x="2045" y="760"/>
                </a:lnTo>
                <a:lnTo>
                  <a:pt x="2092" y="760"/>
                </a:lnTo>
                <a:lnTo>
                  <a:pt x="2092" y="807"/>
                </a:lnTo>
                <a:close/>
                <a:moveTo>
                  <a:pt x="2016" y="807"/>
                </a:moveTo>
                <a:lnTo>
                  <a:pt x="1969" y="807"/>
                </a:lnTo>
                <a:lnTo>
                  <a:pt x="1969" y="760"/>
                </a:lnTo>
                <a:lnTo>
                  <a:pt x="2016" y="760"/>
                </a:lnTo>
                <a:lnTo>
                  <a:pt x="2016" y="807"/>
                </a:lnTo>
                <a:close/>
                <a:moveTo>
                  <a:pt x="1941" y="807"/>
                </a:moveTo>
                <a:lnTo>
                  <a:pt x="1893" y="807"/>
                </a:lnTo>
                <a:lnTo>
                  <a:pt x="1893" y="760"/>
                </a:lnTo>
                <a:lnTo>
                  <a:pt x="1941" y="760"/>
                </a:lnTo>
                <a:lnTo>
                  <a:pt x="1941" y="807"/>
                </a:lnTo>
                <a:close/>
                <a:moveTo>
                  <a:pt x="1789" y="807"/>
                </a:moveTo>
                <a:lnTo>
                  <a:pt x="1742" y="807"/>
                </a:lnTo>
                <a:lnTo>
                  <a:pt x="1742" y="760"/>
                </a:lnTo>
                <a:lnTo>
                  <a:pt x="1789" y="760"/>
                </a:lnTo>
                <a:lnTo>
                  <a:pt x="1789" y="807"/>
                </a:lnTo>
                <a:close/>
                <a:moveTo>
                  <a:pt x="1638" y="807"/>
                </a:moveTo>
                <a:lnTo>
                  <a:pt x="1591" y="807"/>
                </a:lnTo>
                <a:lnTo>
                  <a:pt x="1591" y="760"/>
                </a:lnTo>
                <a:lnTo>
                  <a:pt x="1638" y="760"/>
                </a:lnTo>
                <a:lnTo>
                  <a:pt x="1638" y="807"/>
                </a:lnTo>
                <a:close/>
                <a:moveTo>
                  <a:pt x="1562" y="807"/>
                </a:moveTo>
                <a:lnTo>
                  <a:pt x="1515" y="807"/>
                </a:lnTo>
                <a:lnTo>
                  <a:pt x="1515" y="760"/>
                </a:lnTo>
                <a:lnTo>
                  <a:pt x="1562" y="760"/>
                </a:lnTo>
                <a:lnTo>
                  <a:pt x="1562" y="807"/>
                </a:lnTo>
                <a:close/>
                <a:moveTo>
                  <a:pt x="881" y="807"/>
                </a:moveTo>
                <a:lnTo>
                  <a:pt x="833" y="807"/>
                </a:lnTo>
                <a:lnTo>
                  <a:pt x="833" y="760"/>
                </a:lnTo>
                <a:lnTo>
                  <a:pt x="881" y="760"/>
                </a:lnTo>
                <a:lnTo>
                  <a:pt x="881" y="807"/>
                </a:lnTo>
                <a:close/>
                <a:moveTo>
                  <a:pt x="805" y="807"/>
                </a:moveTo>
                <a:lnTo>
                  <a:pt x="758" y="807"/>
                </a:lnTo>
                <a:lnTo>
                  <a:pt x="758" y="760"/>
                </a:lnTo>
                <a:lnTo>
                  <a:pt x="805" y="760"/>
                </a:lnTo>
                <a:lnTo>
                  <a:pt x="805" y="807"/>
                </a:lnTo>
                <a:close/>
                <a:moveTo>
                  <a:pt x="729" y="807"/>
                </a:moveTo>
                <a:lnTo>
                  <a:pt x="682" y="807"/>
                </a:lnTo>
                <a:lnTo>
                  <a:pt x="682" y="760"/>
                </a:lnTo>
                <a:lnTo>
                  <a:pt x="729" y="760"/>
                </a:lnTo>
                <a:lnTo>
                  <a:pt x="729" y="807"/>
                </a:lnTo>
                <a:close/>
                <a:moveTo>
                  <a:pt x="653" y="807"/>
                </a:moveTo>
                <a:lnTo>
                  <a:pt x="606" y="807"/>
                </a:lnTo>
                <a:lnTo>
                  <a:pt x="606" y="760"/>
                </a:lnTo>
                <a:lnTo>
                  <a:pt x="653" y="760"/>
                </a:lnTo>
                <a:lnTo>
                  <a:pt x="653" y="807"/>
                </a:lnTo>
                <a:close/>
                <a:moveTo>
                  <a:pt x="578" y="807"/>
                </a:moveTo>
                <a:lnTo>
                  <a:pt x="530" y="807"/>
                </a:lnTo>
                <a:lnTo>
                  <a:pt x="530" y="760"/>
                </a:lnTo>
                <a:lnTo>
                  <a:pt x="578" y="760"/>
                </a:lnTo>
                <a:lnTo>
                  <a:pt x="578" y="807"/>
                </a:lnTo>
                <a:close/>
                <a:moveTo>
                  <a:pt x="502" y="807"/>
                </a:moveTo>
                <a:lnTo>
                  <a:pt x="455" y="807"/>
                </a:lnTo>
                <a:lnTo>
                  <a:pt x="455" y="760"/>
                </a:lnTo>
                <a:lnTo>
                  <a:pt x="502" y="760"/>
                </a:lnTo>
                <a:lnTo>
                  <a:pt x="502" y="807"/>
                </a:lnTo>
                <a:close/>
                <a:moveTo>
                  <a:pt x="3003" y="732"/>
                </a:moveTo>
                <a:lnTo>
                  <a:pt x="2954" y="732"/>
                </a:lnTo>
                <a:lnTo>
                  <a:pt x="2954" y="682"/>
                </a:lnTo>
                <a:lnTo>
                  <a:pt x="3003" y="682"/>
                </a:lnTo>
                <a:lnTo>
                  <a:pt x="3003" y="732"/>
                </a:lnTo>
                <a:close/>
                <a:moveTo>
                  <a:pt x="2928" y="732"/>
                </a:moveTo>
                <a:lnTo>
                  <a:pt x="2878" y="732"/>
                </a:lnTo>
                <a:lnTo>
                  <a:pt x="2878" y="682"/>
                </a:lnTo>
                <a:lnTo>
                  <a:pt x="2928" y="682"/>
                </a:lnTo>
                <a:lnTo>
                  <a:pt x="2928" y="732"/>
                </a:lnTo>
                <a:close/>
                <a:moveTo>
                  <a:pt x="2852" y="732"/>
                </a:moveTo>
                <a:lnTo>
                  <a:pt x="2802" y="732"/>
                </a:lnTo>
                <a:lnTo>
                  <a:pt x="2802" y="682"/>
                </a:lnTo>
                <a:lnTo>
                  <a:pt x="2852" y="682"/>
                </a:lnTo>
                <a:lnTo>
                  <a:pt x="2852" y="732"/>
                </a:lnTo>
                <a:close/>
                <a:moveTo>
                  <a:pt x="2776" y="732"/>
                </a:moveTo>
                <a:lnTo>
                  <a:pt x="2726" y="732"/>
                </a:lnTo>
                <a:lnTo>
                  <a:pt x="2726" y="682"/>
                </a:lnTo>
                <a:lnTo>
                  <a:pt x="2776" y="682"/>
                </a:lnTo>
                <a:lnTo>
                  <a:pt x="2776" y="732"/>
                </a:lnTo>
                <a:close/>
                <a:moveTo>
                  <a:pt x="2700" y="732"/>
                </a:moveTo>
                <a:lnTo>
                  <a:pt x="2651" y="732"/>
                </a:lnTo>
                <a:lnTo>
                  <a:pt x="2651" y="682"/>
                </a:lnTo>
                <a:lnTo>
                  <a:pt x="2700" y="682"/>
                </a:lnTo>
                <a:lnTo>
                  <a:pt x="2700" y="732"/>
                </a:lnTo>
                <a:close/>
                <a:moveTo>
                  <a:pt x="2622" y="732"/>
                </a:moveTo>
                <a:lnTo>
                  <a:pt x="2575" y="732"/>
                </a:lnTo>
                <a:lnTo>
                  <a:pt x="2575" y="682"/>
                </a:lnTo>
                <a:lnTo>
                  <a:pt x="2622" y="682"/>
                </a:lnTo>
                <a:lnTo>
                  <a:pt x="2622" y="732"/>
                </a:lnTo>
                <a:close/>
                <a:moveTo>
                  <a:pt x="2547" y="732"/>
                </a:moveTo>
                <a:lnTo>
                  <a:pt x="2499" y="732"/>
                </a:lnTo>
                <a:lnTo>
                  <a:pt x="2499" y="682"/>
                </a:lnTo>
                <a:lnTo>
                  <a:pt x="2547" y="682"/>
                </a:lnTo>
                <a:lnTo>
                  <a:pt x="2547" y="732"/>
                </a:lnTo>
                <a:close/>
                <a:moveTo>
                  <a:pt x="2471" y="732"/>
                </a:moveTo>
                <a:lnTo>
                  <a:pt x="2424" y="732"/>
                </a:lnTo>
                <a:lnTo>
                  <a:pt x="2424" y="682"/>
                </a:lnTo>
                <a:lnTo>
                  <a:pt x="2471" y="682"/>
                </a:lnTo>
                <a:lnTo>
                  <a:pt x="2471" y="732"/>
                </a:lnTo>
                <a:close/>
                <a:moveTo>
                  <a:pt x="2395" y="732"/>
                </a:moveTo>
                <a:lnTo>
                  <a:pt x="2348" y="732"/>
                </a:lnTo>
                <a:lnTo>
                  <a:pt x="2348" y="682"/>
                </a:lnTo>
                <a:lnTo>
                  <a:pt x="2395" y="682"/>
                </a:lnTo>
                <a:lnTo>
                  <a:pt x="2395" y="732"/>
                </a:lnTo>
                <a:close/>
                <a:moveTo>
                  <a:pt x="2319" y="732"/>
                </a:moveTo>
                <a:lnTo>
                  <a:pt x="2272" y="732"/>
                </a:lnTo>
                <a:lnTo>
                  <a:pt x="2272" y="682"/>
                </a:lnTo>
                <a:lnTo>
                  <a:pt x="2319" y="682"/>
                </a:lnTo>
                <a:lnTo>
                  <a:pt x="2319" y="732"/>
                </a:lnTo>
                <a:close/>
                <a:moveTo>
                  <a:pt x="2244" y="732"/>
                </a:moveTo>
                <a:lnTo>
                  <a:pt x="2196" y="732"/>
                </a:lnTo>
                <a:lnTo>
                  <a:pt x="2196" y="682"/>
                </a:lnTo>
                <a:lnTo>
                  <a:pt x="2244" y="682"/>
                </a:lnTo>
                <a:lnTo>
                  <a:pt x="2244" y="732"/>
                </a:lnTo>
                <a:close/>
                <a:moveTo>
                  <a:pt x="2092" y="732"/>
                </a:moveTo>
                <a:lnTo>
                  <a:pt x="2045" y="732"/>
                </a:lnTo>
                <a:lnTo>
                  <a:pt x="2045" y="682"/>
                </a:lnTo>
                <a:lnTo>
                  <a:pt x="2092" y="682"/>
                </a:lnTo>
                <a:lnTo>
                  <a:pt x="2092" y="732"/>
                </a:lnTo>
                <a:close/>
                <a:moveTo>
                  <a:pt x="1865" y="732"/>
                </a:moveTo>
                <a:lnTo>
                  <a:pt x="1818" y="732"/>
                </a:lnTo>
                <a:lnTo>
                  <a:pt x="1818" y="682"/>
                </a:lnTo>
                <a:lnTo>
                  <a:pt x="1865" y="682"/>
                </a:lnTo>
                <a:lnTo>
                  <a:pt x="1865" y="732"/>
                </a:lnTo>
                <a:close/>
                <a:moveTo>
                  <a:pt x="1789" y="732"/>
                </a:moveTo>
                <a:lnTo>
                  <a:pt x="1742" y="732"/>
                </a:lnTo>
                <a:lnTo>
                  <a:pt x="1742" y="682"/>
                </a:lnTo>
                <a:lnTo>
                  <a:pt x="1789" y="682"/>
                </a:lnTo>
                <a:lnTo>
                  <a:pt x="1789" y="732"/>
                </a:lnTo>
                <a:close/>
                <a:moveTo>
                  <a:pt x="1714" y="732"/>
                </a:moveTo>
                <a:lnTo>
                  <a:pt x="1666" y="732"/>
                </a:lnTo>
                <a:lnTo>
                  <a:pt x="1666" y="682"/>
                </a:lnTo>
                <a:lnTo>
                  <a:pt x="1714" y="682"/>
                </a:lnTo>
                <a:lnTo>
                  <a:pt x="1714" y="732"/>
                </a:lnTo>
                <a:close/>
                <a:moveTo>
                  <a:pt x="1638" y="732"/>
                </a:moveTo>
                <a:lnTo>
                  <a:pt x="1591" y="732"/>
                </a:lnTo>
                <a:lnTo>
                  <a:pt x="1591" y="682"/>
                </a:lnTo>
                <a:lnTo>
                  <a:pt x="1638" y="682"/>
                </a:lnTo>
                <a:lnTo>
                  <a:pt x="1638" y="732"/>
                </a:lnTo>
                <a:close/>
                <a:moveTo>
                  <a:pt x="956" y="732"/>
                </a:moveTo>
                <a:lnTo>
                  <a:pt x="909" y="732"/>
                </a:lnTo>
                <a:lnTo>
                  <a:pt x="909" y="682"/>
                </a:lnTo>
                <a:lnTo>
                  <a:pt x="956" y="682"/>
                </a:lnTo>
                <a:lnTo>
                  <a:pt x="956" y="732"/>
                </a:lnTo>
                <a:close/>
                <a:moveTo>
                  <a:pt x="881" y="732"/>
                </a:moveTo>
                <a:lnTo>
                  <a:pt x="833" y="732"/>
                </a:lnTo>
                <a:lnTo>
                  <a:pt x="833" y="682"/>
                </a:lnTo>
                <a:lnTo>
                  <a:pt x="881" y="682"/>
                </a:lnTo>
                <a:lnTo>
                  <a:pt x="881" y="732"/>
                </a:lnTo>
                <a:close/>
                <a:moveTo>
                  <a:pt x="805" y="732"/>
                </a:moveTo>
                <a:lnTo>
                  <a:pt x="758" y="732"/>
                </a:lnTo>
                <a:lnTo>
                  <a:pt x="758" y="682"/>
                </a:lnTo>
                <a:lnTo>
                  <a:pt x="805" y="682"/>
                </a:lnTo>
                <a:lnTo>
                  <a:pt x="805" y="732"/>
                </a:lnTo>
                <a:close/>
                <a:moveTo>
                  <a:pt x="729" y="732"/>
                </a:moveTo>
                <a:lnTo>
                  <a:pt x="682" y="732"/>
                </a:lnTo>
                <a:lnTo>
                  <a:pt x="682" y="682"/>
                </a:lnTo>
                <a:lnTo>
                  <a:pt x="729" y="682"/>
                </a:lnTo>
                <a:lnTo>
                  <a:pt x="729" y="732"/>
                </a:lnTo>
                <a:close/>
                <a:moveTo>
                  <a:pt x="653" y="732"/>
                </a:moveTo>
                <a:lnTo>
                  <a:pt x="606" y="732"/>
                </a:lnTo>
                <a:lnTo>
                  <a:pt x="606" y="682"/>
                </a:lnTo>
                <a:lnTo>
                  <a:pt x="653" y="682"/>
                </a:lnTo>
                <a:lnTo>
                  <a:pt x="653" y="732"/>
                </a:lnTo>
                <a:close/>
                <a:moveTo>
                  <a:pt x="578" y="732"/>
                </a:moveTo>
                <a:lnTo>
                  <a:pt x="530" y="732"/>
                </a:lnTo>
                <a:lnTo>
                  <a:pt x="530" y="682"/>
                </a:lnTo>
                <a:lnTo>
                  <a:pt x="578" y="682"/>
                </a:lnTo>
                <a:lnTo>
                  <a:pt x="578" y="732"/>
                </a:lnTo>
                <a:close/>
                <a:moveTo>
                  <a:pt x="502" y="732"/>
                </a:moveTo>
                <a:lnTo>
                  <a:pt x="455" y="732"/>
                </a:lnTo>
                <a:lnTo>
                  <a:pt x="455" y="682"/>
                </a:lnTo>
                <a:lnTo>
                  <a:pt x="502" y="682"/>
                </a:lnTo>
                <a:lnTo>
                  <a:pt x="502" y="732"/>
                </a:lnTo>
                <a:close/>
                <a:moveTo>
                  <a:pt x="3003" y="656"/>
                </a:moveTo>
                <a:lnTo>
                  <a:pt x="2954" y="656"/>
                </a:lnTo>
                <a:lnTo>
                  <a:pt x="2954" y="606"/>
                </a:lnTo>
                <a:lnTo>
                  <a:pt x="3003" y="606"/>
                </a:lnTo>
                <a:lnTo>
                  <a:pt x="3003" y="656"/>
                </a:lnTo>
                <a:close/>
                <a:moveTo>
                  <a:pt x="2928" y="656"/>
                </a:moveTo>
                <a:lnTo>
                  <a:pt x="2878" y="656"/>
                </a:lnTo>
                <a:lnTo>
                  <a:pt x="2878" y="606"/>
                </a:lnTo>
                <a:lnTo>
                  <a:pt x="2928" y="606"/>
                </a:lnTo>
                <a:lnTo>
                  <a:pt x="2928" y="656"/>
                </a:lnTo>
                <a:close/>
                <a:moveTo>
                  <a:pt x="2852" y="656"/>
                </a:moveTo>
                <a:lnTo>
                  <a:pt x="2802" y="656"/>
                </a:lnTo>
                <a:lnTo>
                  <a:pt x="2802" y="606"/>
                </a:lnTo>
                <a:lnTo>
                  <a:pt x="2852" y="606"/>
                </a:lnTo>
                <a:lnTo>
                  <a:pt x="2852" y="656"/>
                </a:lnTo>
                <a:close/>
                <a:moveTo>
                  <a:pt x="2776" y="656"/>
                </a:moveTo>
                <a:lnTo>
                  <a:pt x="2726" y="656"/>
                </a:lnTo>
                <a:lnTo>
                  <a:pt x="2726" y="606"/>
                </a:lnTo>
                <a:lnTo>
                  <a:pt x="2776" y="606"/>
                </a:lnTo>
                <a:lnTo>
                  <a:pt x="2776" y="656"/>
                </a:lnTo>
                <a:close/>
                <a:moveTo>
                  <a:pt x="2700" y="656"/>
                </a:moveTo>
                <a:lnTo>
                  <a:pt x="2651" y="656"/>
                </a:lnTo>
                <a:lnTo>
                  <a:pt x="2651" y="606"/>
                </a:lnTo>
                <a:lnTo>
                  <a:pt x="2700" y="606"/>
                </a:lnTo>
                <a:lnTo>
                  <a:pt x="2700" y="656"/>
                </a:lnTo>
                <a:close/>
                <a:moveTo>
                  <a:pt x="2622" y="656"/>
                </a:moveTo>
                <a:lnTo>
                  <a:pt x="2575" y="656"/>
                </a:lnTo>
                <a:lnTo>
                  <a:pt x="2575" y="606"/>
                </a:lnTo>
                <a:lnTo>
                  <a:pt x="2622" y="606"/>
                </a:lnTo>
                <a:lnTo>
                  <a:pt x="2622" y="656"/>
                </a:lnTo>
                <a:close/>
                <a:moveTo>
                  <a:pt x="2547" y="656"/>
                </a:moveTo>
                <a:lnTo>
                  <a:pt x="2499" y="656"/>
                </a:lnTo>
                <a:lnTo>
                  <a:pt x="2499" y="606"/>
                </a:lnTo>
                <a:lnTo>
                  <a:pt x="2547" y="606"/>
                </a:lnTo>
                <a:lnTo>
                  <a:pt x="2547" y="656"/>
                </a:lnTo>
                <a:close/>
                <a:moveTo>
                  <a:pt x="2471" y="656"/>
                </a:moveTo>
                <a:lnTo>
                  <a:pt x="2424" y="656"/>
                </a:lnTo>
                <a:lnTo>
                  <a:pt x="2424" y="606"/>
                </a:lnTo>
                <a:lnTo>
                  <a:pt x="2471" y="606"/>
                </a:lnTo>
                <a:lnTo>
                  <a:pt x="2471" y="656"/>
                </a:lnTo>
                <a:close/>
                <a:moveTo>
                  <a:pt x="2395" y="656"/>
                </a:moveTo>
                <a:lnTo>
                  <a:pt x="2348" y="656"/>
                </a:lnTo>
                <a:lnTo>
                  <a:pt x="2348" y="606"/>
                </a:lnTo>
                <a:lnTo>
                  <a:pt x="2395" y="606"/>
                </a:lnTo>
                <a:lnTo>
                  <a:pt x="2395" y="656"/>
                </a:lnTo>
                <a:close/>
                <a:moveTo>
                  <a:pt x="2319" y="656"/>
                </a:moveTo>
                <a:lnTo>
                  <a:pt x="2272" y="656"/>
                </a:lnTo>
                <a:lnTo>
                  <a:pt x="2272" y="606"/>
                </a:lnTo>
                <a:lnTo>
                  <a:pt x="2319" y="606"/>
                </a:lnTo>
                <a:lnTo>
                  <a:pt x="2319" y="656"/>
                </a:lnTo>
                <a:close/>
                <a:moveTo>
                  <a:pt x="2244" y="656"/>
                </a:moveTo>
                <a:lnTo>
                  <a:pt x="2196" y="656"/>
                </a:lnTo>
                <a:lnTo>
                  <a:pt x="2196" y="606"/>
                </a:lnTo>
                <a:lnTo>
                  <a:pt x="2244" y="606"/>
                </a:lnTo>
                <a:lnTo>
                  <a:pt x="2244" y="656"/>
                </a:lnTo>
                <a:close/>
                <a:moveTo>
                  <a:pt x="2168" y="656"/>
                </a:moveTo>
                <a:lnTo>
                  <a:pt x="2121" y="656"/>
                </a:lnTo>
                <a:lnTo>
                  <a:pt x="2121" y="606"/>
                </a:lnTo>
                <a:lnTo>
                  <a:pt x="2168" y="606"/>
                </a:lnTo>
                <a:lnTo>
                  <a:pt x="2168" y="656"/>
                </a:lnTo>
                <a:close/>
                <a:moveTo>
                  <a:pt x="2092" y="656"/>
                </a:moveTo>
                <a:lnTo>
                  <a:pt x="2045" y="656"/>
                </a:lnTo>
                <a:lnTo>
                  <a:pt x="2045" y="606"/>
                </a:lnTo>
                <a:lnTo>
                  <a:pt x="2092" y="606"/>
                </a:lnTo>
                <a:lnTo>
                  <a:pt x="2092" y="656"/>
                </a:lnTo>
                <a:close/>
                <a:moveTo>
                  <a:pt x="2016" y="656"/>
                </a:moveTo>
                <a:lnTo>
                  <a:pt x="1969" y="656"/>
                </a:lnTo>
                <a:lnTo>
                  <a:pt x="1969" y="606"/>
                </a:lnTo>
                <a:lnTo>
                  <a:pt x="2016" y="606"/>
                </a:lnTo>
                <a:lnTo>
                  <a:pt x="2016" y="656"/>
                </a:lnTo>
                <a:close/>
                <a:moveTo>
                  <a:pt x="1941" y="656"/>
                </a:moveTo>
                <a:lnTo>
                  <a:pt x="1893" y="656"/>
                </a:lnTo>
                <a:lnTo>
                  <a:pt x="1893" y="606"/>
                </a:lnTo>
                <a:lnTo>
                  <a:pt x="1941" y="606"/>
                </a:lnTo>
                <a:lnTo>
                  <a:pt x="1941" y="656"/>
                </a:lnTo>
                <a:close/>
                <a:moveTo>
                  <a:pt x="1865" y="656"/>
                </a:moveTo>
                <a:lnTo>
                  <a:pt x="1818" y="656"/>
                </a:lnTo>
                <a:lnTo>
                  <a:pt x="1818" y="606"/>
                </a:lnTo>
                <a:lnTo>
                  <a:pt x="1865" y="606"/>
                </a:lnTo>
                <a:lnTo>
                  <a:pt x="1865" y="656"/>
                </a:lnTo>
                <a:close/>
                <a:moveTo>
                  <a:pt x="1789" y="656"/>
                </a:moveTo>
                <a:lnTo>
                  <a:pt x="1742" y="656"/>
                </a:lnTo>
                <a:lnTo>
                  <a:pt x="1742" y="606"/>
                </a:lnTo>
                <a:lnTo>
                  <a:pt x="1789" y="606"/>
                </a:lnTo>
                <a:lnTo>
                  <a:pt x="1789" y="656"/>
                </a:lnTo>
                <a:close/>
                <a:moveTo>
                  <a:pt x="1714" y="656"/>
                </a:moveTo>
                <a:lnTo>
                  <a:pt x="1666" y="656"/>
                </a:lnTo>
                <a:lnTo>
                  <a:pt x="1666" y="606"/>
                </a:lnTo>
                <a:lnTo>
                  <a:pt x="1714" y="606"/>
                </a:lnTo>
                <a:lnTo>
                  <a:pt x="1714" y="656"/>
                </a:lnTo>
                <a:close/>
                <a:moveTo>
                  <a:pt x="1638" y="656"/>
                </a:moveTo>
                <a:lnTo>
                  <a:pt x="1591" y="656"/>
                </a:lnTo>
                <a:lnTo>
                  <a:pt x="1591" y="606"/>
                </a:lnTo>
                <a:lnTo>
                  <a:pt x="1638" y="606"/>
                </a:lnTo>
                <a:lnTo>
                  <a:pt x="1638" y="656"/>
                </a:lnTo>
                <a:close/>
                <a:moveTo>
                  <a:pt x="1108" y="656"/>
                </a:moveTo>
                <a:lnTo>
                  <a:pt x="1060" y="656"/>
                </a:lnTo>
                <a:lnTo>
                  <a:pt x="1060" y="606"/>
                </a:lnTo>
                <a:lnTo>
                  <a:pt x="1108" y="606"/>
                </a:lnTo>
                <a:lnTo>
                  <a:pt x="1108" y="656"/>
                </a:lnTo>
                <a:close/>
                <a:moveTo>
                  <a:pt x="1032" y="656"/>
                </a:moveTo>
                <a:lnTo>
                  <a:pt x="985" y="656"/>
                </a:lnTo>
                <a:lnTo>
                  <a:pt x="985" y="606"/>
                </a:lnTo>
                <a:lnTo>
                  <a:pt x="1032" y="606"/>
                </a:lnTo>
                <a:lnTo>
                  <a:pt x="1032" y="656"/>
                </a:lnTo>
                <a:close/>
                <a:moveTo>
                  <a:pt x="956" y="656"/>
                </a:moveTo>
                <a:lnTo>
                  <a:pt x="909" y="656"/>
                </a:lnTo>
                <a:lnTo>
                  <a:pt x="909" y="606"/>
                </a:lnTo>
                <a:lnTo>
                  <a:pt x="956" y="606"/>
                </a:lnTo>
                <a:lnTo>
                  <a:pt x="956" y="656"/>
                </a:lnTo>
                <a:close/>
                <a:moveTo>
                  <a:pt x="881" y="656"/>
                </a:moveTo>
                <a:lnTo>
                  <a:pt x="833" y="656"/>
                </a:lnTo>
                <a:lnTo>
                  <a:pt x="833" y="606"/>
                </a:lnTo>
                <a:lnTo>
                  <a:pt x="881" y="606"/>
                </a:lnTo>
                <a:lnTo>
                  <a:pt x="881" y="656"/>
                </a:lnTo>
                <a:close/>
                <a:moveTo>
                  <a:pt x="805" y="656"/>
                </a:moveTo>
                <a:lnTo>
                  <a:pt x="758" y="656"/>
                </a:lnTo>
                <a:lnTo>
                  <a:pt x="758" y="606"/>
                </a:lnTo>
                <a:lnTo>
                  <a:pt x="805" y="606"/>
                </a:lnTo>
                <a:lnTo>
                  <a:pt x="805" y="656"/>
                </a:lnTo>
                <a:close/>
                <a:moveTo>
                  <a:pt x="729" y="656"/>
                </a:moveTo>
                <a:lnTo>
                  <a:pt x="682" y="656"/>
                </a:lnTo>
                <a:lnTo>
                  <a:pt x="682" y="606"/>
                </a:lnTo>
                <a:lnTo>
                  <a:pt x="729" y="606"/>
                </a:lnTo>
                <a:lnTo>
                  <a:pt x="729" y="656"/>
                </a:lnTo>
                <a:close/>
                <a:moveTo>
                  <a:pt x="653" y="656"/>
                </a:moveTo>
                <a:lnTo>
                  <a:pt x="606" y="656"/>
                </a:lnTo>
                <a:lnTo>
                  <a:pt x="606" y="606"/>
                </a:lnTo>
                <a:lnTo>
                  <a:pt x="653" y="606"/>
                </a:lnTo>
                <a:lnTo>
                  <a:pt x="653" y="656"/>
                </a:lnTo>
                <a:close/>
                <a:moveTo>
                  <a:pt x="578" y="656"/>
                </a:moveTo>
                <a:lnTo>
                  <a:pt x="530" y="656"/>
                </a:lnTo>
                <a:lnTo>
                  <a:pt x="530" y="606"/>
                </a:lnTo>
                <a:lnTo>
                  <a:pt x="578" y="606"/>
                </a:lnTo>
                <a:lnTo>
                  <a:pt x="578" y="656"/>
                </a:lnTo>
                <a:close/>
                <a:moveTo>
                  <a:pt x="502" y="656"/>
                </a:moveTo>
                <a:lnTo>
                  <a:pt x="455" y="656"/>
                </a:lnTo>
                <a:lnTo>
                  <a:pt x="455" y="606"/>
                </a:lnTo>
                <a:lnTo>
                  <a:pt x="502" y="606"/>
                </a:lnTo>
                <a:lnTo>
                  <a:pt x="502" y="656"/>
                </a:lnTo>
                <a:close/>
                <a:moveTo>
                  <a:pt x="426" y="656"/>
                </a:moveTo>
                <a:lnTo>
                  <a:pt x="379" y="656"/>
                </a:lnTo>
                <a:lnTo>
                  <a:pt x="379" y="606"/>
                </a:lnTo>
                <a:lnTo>
                  <a:pt x="426" y="606"/>
                </a:lnTo>
                <a:lnTo>
                  <a:pt x="426" y="656"/>
                </a:lnTo>
                <a:close/>
                <a:moveTo>
                  <a:pt x="3155" y="578"/>
                </a:moveTo>
                <a:lnTo>
                  <a:pt x="3105" y="578"/>
                </a:lnTo>
                <a:lnTo>
                  <a:pt x="3105" y="531"/>
                </a:lnTo>
                <a:lnTo>
                  <a:pt x="3155" y="531"/>
                </a:lnTo>
                <a:lnTo>
                  <a:pt x="3155" y="578"/>
                </a:lnTo>
                <a:close/>
                <a:moveTo>
                  <a:pt x="3003" y="578"/>
                </a:moveTo>
                <a:lnTo>
                  <a:pt x="2954" y="578"/>
                </a:lnTo>
                <a:lnTo>
                  <a:pt x="2954" y="531"/>
                </a:lnTo>
                <a:lnTo>
                  <a:pt x="3003" y="531"/>
                </a:lnTo>
                <a:lnTo>
                  <a:pt x="3003" y="578"/>
                </a:lnTo>
                <a:close/>
                <a:moveTo>
                  <a:pt x="2928" y="578"/>
                </a:moveTo>
                <a:lnTo>
                  <a:pt x="2878" y="578"/>
                </a:lnTo>
                <a:lnTo>
                  <a:pt x="2878" y="531"/>
                </a:lnTo>
                <a:lnTo>
                  <a:pt x="2928" y="531"/>
                </a:lnTo>
                <a:lnTo>
                  <a:pt x="2928" y="578"/>
                </a:lnTo>
                <a:close/>
                <a:moveTo>
                  <a:pt x="2852" y="578"/>
                </a:moveTo>
                <a:lnTo>
                  <a:pt x="2802" y="578"/>
                </a:lnTo>
                <a:lnTo>
                  <a:pt x="2802" y="531"/>
                </a:lnTo>
                <a:lnTo>
                  <a:pt x="2852" y="531"/>
                </a:lnTo>
                <a:lnTo>
                  <a:pt x="2852" y="578"/>
                </a:lnTo>
                <a:close/>
                <a:moveTo>
                  <a:pt x="2776" y="578"/>
                </a:moveTo>
                <a:lnTo>
                  <a:pt x="2726" y="578"/>
                </a:lnTo>
                <a:lnTo>
                  <a:pt x="2726" y="531"/>
                </a:lnTo>
                <a:lnTo>
                  <a:pt x="2776" y="531"/>
                </a:lnTo>
                <a:lnTo>
                  <a:pt x="2776" y="578"/>
                </a:lnTo>
                <a:close/>
                <a:moveTo>
                  <a:pt x="2700" y="578"/>
                </a:moveTo>
                <a:lnTo>
                  <a:pt x="2651" y="578"/>
                </a:lnTo>
                <a:lnTo>
                  <a:pt x="2651" y="531"/>
                </a:lnTo>
                <a:lnTo>
                  <a:pt x="2700" y="531"/>
                </a:lnTo>
                <a:lnTo>
                  <a:pt x="2700" y="578"/>
                </a:lnTo>
                <a:close/>
                <a:moveTo>
                  <a:pt x="2622" y="578"/>
                </a:moveTo>
                <a:lnTo>
                  <a:pt x="2575" y="578"/>
                </a:lnTo>
                <a:lnTo>
                  <a:pt x="2575" y="531"/>
                </a:lnTo>
                <a:lnTo>
                  <a:pt x="2622" y="531"/>
                </a:lnTo>
                <a:lnTo>
                  <a:pt x="2622" y="578"/>
                </a:lnTo>
                <a:close/>
                <a:moveTo>
                  <a:pt x="2547" y="578"/>
                </a:moveTo>
                <a:lnTo>
                  <a:pt x="2499" y="578"/>
                </a:lnTo>
                <a:lnTo>
                  <a:pt x="2499" y="531"/>
                </a:lnTo>
                <a:lnTo>
                  <a:pt x="2547" y="531"/>
                </a:lnTo>
                <a:lnTo>
                  <a:pt x="2547" y="578"/>
                </a:lnTo>
                <a:close/>
                <a:moveTo>
                  <a:pt x="2471" y="578"/>
                </a:moveTo>
                <a:lnTo>
                  <a:pt x="2424" y="578"/>
                </a:lnTo>
                <a:lnTo>
                  <a:pt x="2424" y="531"/>
                </a:lnTo>
                <a:lnTo>
                  <a:pt x="2471" y="531"/>
                </a:lnTo>
                <a:lnTo>
                  <a:pt x="2471" y="578"/>
                </a:lnTo>
                <a:close/>
                <a:moveTo>
                  <a:pt x="2395" y="578"/>
                </a:moveTo>
                <a:lnTo>
                  <a:pt x="2348" y="578"/>
                </a:lnTo>
                <a:lnTo>
                  <a:pt x="2348" y="531"/>
                </a:lnTo>
                <a:lnTo>
                  <a:pt x="2395" y="531"/>
                </a:lnTo>
                <a:lnTo>
                  <a:pt x="2395" y="578"/>
                </a:lnTo>
                <a:close/>
                <a:moveTo>
                  <a:pt x="2319" y="578"/>
                </a:moveTo>
                <a:lnTo>
                  <a:pt x="2272" y="578"/>
                </a:lnTo>
                <a:lnTo>
                  <a:pt x="2272" y="531"/>
                </a:lnTo>
                <a:lnTo>
                  <a:pt x="2319" y="531"/>
                </a:lnTo>
                <a:lnTo>
                  <a:pt x="2319" y="578"/>
                </a:lnTo>
                <a:close/>
                <a:moveTo>
                  <a:pt x="2244" y="578"/>
                </a:moveTo>
                <a:lnTo>
                  <a:pt x="2196" y="578"/>
                </a:lnTo>
                <a:lnTo>
                  <a:pt x="2196" y="531"/>
                </a:lnTo>
                <a:lnTo>
                  <a:pt x="2244" y="531"/>
                </a:lnTo>
                <a:lnTo>
                  <a:pt x="2244" y="578"/>
                </a:lnTo>
                <a:close/>
                <a:moveTo>
                  <a:pt x="2168" y="578"/>
                </a:moveTo>
                <a:lnTo>
                  <a:pt x="2121" y="578"/>
                </a:lnTo>
                <a:lnTo>
                  <a:pt x="2121" y="531"/>
                </a:lnTo>
                <a:lnTo>
                  <a:pt x="2168" y="531"/>
                </a:lnTo>
                <a:lnTo>
                  <a:pt x="2168" y="578"/>
                </a:lnTo>
                <a:close/>
                <a:moveTo>
                  <a:pt x="2092" y="578"/>
                </a:moveTo>
                <a:lnTo>
                  <a:pt x="2045" y="578"/>
                </a:lnTo>
                <a:lnTo>
                  <a:pt x="2045" y="531"/>
                </a:lnTo>
                <a:lnTo>
                  <a:pt x="2092" y="531"/>
                </a:lnTo>
                <a:lnTo>
                  <a:pt x="2092" y="578"/>
                </a:lnTo>
                <a:close/>
                <a:moveTo>
                  <a:pt x="2016" y="578"/>
                </a:moveTo>
                <a:lnTo>
                  <a:pt x="1969" y="578"/>
                </a:lnTo>
                <a:lnTo>
                  <a:pt x="1969" y="531"/>
                </a:lnTo>
                <a:lnTo>
                  <a:pt x="2016" y="531"/>
                </a:lnTo>
                <a:lnTo>
                  <a:pt x="2016" y="578"/>
                </a:lnTo>
                <a:close/>
                <a:moveTo>
                  <a:pt x="1941" y="578"/>
                </a:moveTo>
                <a:lnTo>
                  <a:pt x="1893" y="578"/>
                </a:lnTo>
                <a:lnTo>
                  <a:pt x="1893" y="531"/>
                </a:lnTo>
                <a:lnTo>
                  <a:pt x="1941" y="531"/>
                </a:lnTo>
                <a:lnTo>
                  <a:pt x="1941" y="578"/>
                </a:lnTo>
                <a:close/>
                <a:moveTo>
                  <a:pt x="1865" y="578"/>
                </a:moveTo>
                <a:lnTo>
                  <a:pt x="1818" y="578"/>
                </a:lnTo>
                <a:lnTo>
                  <a:pt x="1818" y="531"/>
                </a:lnTo>
                <a:lnTo>
                  <a:pt x="1865" y="531"/>
                </a:lnTo>
                <a:lnTo>
                  <a:pt x="1865" y="578"/>
                </a:lnTo>
                <a:close/>
                <a:moveTo>
                  <a:pt x="1789" y="578"/>
                </a:moveTo>
                <a:lnTo>
                  <a:pt x="1742" y="578"/>
                </a:lnTo>
                <a:lnTo>
                  <a:pt x="1742" y="531"/>
                </a:lnTo>
                <a:lnTo>
                  <a:pt x="1789" y="531"/>
                </a:lnTo>
                <a:lnTo>
                  <a:pt x="1789" y="578"/>
                </a:lnTo>
                <a:close/>
                <a:moveTo>
                  <a:pt x="1638" y="578"/>
                </a:moveTo>
                <a:lnTo>
                  <a:pt x="1591" y="578"/>
                </a:lnTo>
                <a:lnTo>
                  <a:pt x="1591" y="531"/>
                </a:lnTo>
                <a:lnTo>
                  <a:pt x="1638" y="531"/>
                </a:lnTo>
                <a:lnTo>
                  <a:pt x="1638" y="578"/>
                </a:lnTo>
                <a:close/>
                <a:moveTo>
                  <a:pt x="1562" y="578"/>
                </a:moveTo>
                <a:lnTo>
                  <a:pt x="1515" y="578"/>
                </a:lnTo>
                <a:lnTo>
                  <a:pt x="1515" y="531"/>
                </a:lnTo>
                <a:lnTo>
                  <a:pt x="1562" y="531"/>
                </a:lnTo>
                <a:lnTo>
                  <a:pt x="1562" y="578"/>
                </a:lnTo>
                <a:close/>
                <a:moveTo>
                  <a:pt x="1032" y="578"/>
                </a:moveTo>
                <a:lnTo>
                  <a:pt x="985" y="578"/>
                </a:lnTo>
                <a:lnTo>
                  <a:pt x="985" y="531"/>
                </a:lnTo>
                <a:lnTo>
                  <a:pt x="1032" y="531"/>
                </a:lnTo>
                <a:lnTo>
                  <a:pt x="1032" y="578"/>
                </a:lnTo>
                <a:close/>
                <a:moveTo>
                  <a:pt x="956" y="578"/>
                </a:moveTo>
                <a:lnTo>
                  <a:pt x="909" y="578"/>
                </a:lnTo>
                <a:lnTo>
                  <a:pt x="909" y="531"/>
                </a:lnTo>
                <a:lnTo>
                  <a:pt x="956" y="531"/>
                </a:lnTo>
                <a:lnTo>
                  <a:pt x="956" y="578"/>
                </a:lnTo>
                <a:close/>
                <a:moveTo>
                  <a:pt x="881" y="578"/>
                </a:moveTo>
                <a:lnTo>
                  <a:pt x="833" y="578"/>
                </a:lnTo>
                <a:lnTo>
                  <a:pt x="833" y="531"/>
                </a:lnTo>
                <a:lnTo>
                  <a:pt x="881" y="531"/>
                </a:lnTo>
                <a:lnTo>
                  <a:pt x="881" y="578"/>
                </a:lnTo>
                <a:close/>
                <a:moveTo>
                  <a:pt x="805" y="578"/>
                </a:moveTo>
                <a:lnTo>
                  <a:pt x="758" y="578"/>
                </a:lnTo>
                <a:lnTo>
                  <a:pt x="758" y="531"/>
                </a:lnTo>
                <a:lnTo>
                  <a:pt x="805" y="531"/>
                </a:lnTo>
                <a:lnTo>
                  <a:pt x="805" y="578"/>
                </a:lnTo>
                <a:close/>
                <a:moveTo>
                  <a:pt x="729" y="578"/>
                </a:moveTo>
                <a:lnTo>
                  <a:pt x="682" y="578"/>
                </a:lnTo>
                <a:lnTo>
                  <a:pt x="682" y="531"/>
                </a:lnTo>
                <a:lnTo>
                  <a:pt x="729" y="531"/>
                </a:lnTo>
                <a:lnTo>
                  <a:pt x="729" y="578"/>
                </a:lnTo>
                <a:close/>
                <a:moveTo>
                  <a:pt x="653" y="578"/>
                </a:moveTo>
                <a:lnTo>
                  <a:pt x="606" y="578"/>
                </a:lnTo>
                <a:lnTo>
                  <a:pt x="606" y="531"/>
                </a:lnTo>
                <a:lnTo>
                  <a:pt x="653" y="531"/>
                </a:lnTo>
                <a:lnTo>
                  <a:pt x="653" y="578"/>
                </a:lnTo>
                <a:close/>
                <a:moveTo>
                  <a:pt x="578" y="578"/>
                </a:moveTo>
                <a:lnTo>
                  <a:pt x="530" y="578"/>
                </a:lnTo>
                <a:lnTo>
                  <a:pt x="530" y="531"/>
                </a:lnTo>
                <a:lnTo>
                  <a:pt x="578" y="531"/>
                </a:lnTo>
                <a:lnTo>
                  <a:pt x="578" y="578"/>
                </a:lnTo>
                <a:close/>
                <a:moveTo>
                  <a:pt x="502" y="578"/>
                </a:moveTo>
                <a:lnTo>
                  <a:pt x="455" y="578"/>
                </a:lnTo>
                <a:lnTo>
                  <a:pt x="455" y="531"/>
                </a:lnTo>
                <a:lnTo>
                  <a:pt x="502" y="531"/>
                </a:lnTo>
                <a:lnTo>
                  <a:pt x="502" y="578"/>
                </a:lnTo>
                <a:close/>
                <a:moveTo>
                  <a:pt x="426" y="578"/>
                </a:moveTo>
                <a:lnTo>
                  <a:pt x="379" y="578"/>
                </a:lnTo>
                <a:lnTo>
                  <a:pt x="379" y="531"/>
                </a:lnTo>
                <a:lnTo>
                  <a:pt x="426" y="531"/>
                </a:lnTo>
                <a:lnTo>
                  <a:pt x="426" y="578"/>
                </a:lnTo>
                <a:close/>
                <a:moveTo>
                  <a:pt x="351" y="578"/>
                </a:moveTo>
                <a:lnTo>
                  <a:pt x="303" y="578"/>
                </a:lnTo>
                <a:lnTo>
                  <a:pt x="303" y="531"/>
                </a:lnTo>
                <a:lnTo>
                  <a:pt x="351" y="531"/>
                </a:lnTo>
                <a:lnTo>
                  <a:pt x="351" y="578"/>
                </a:lnTo>
                <a:close/>
                <a:moveTo>
                  <a:pt x="48" y="578"/>
                </a:moveTo>
                <a:lnTo>
                  <a:pt x="0" y="578"/>
                </a:lnTo>
                <a:lnTo>
                  <a:pt x="0" y="531"/>
                </a:lnTo>
                <a:lnTo>
                  <a:pt x="48" y="531"/>
                </a:lnTo>
                <a:lnTo>
                  <a:pt x="48" y="578"/>
                </a:lnTo>
                <a:close/>
                <a:moveTo>
                  <a:pt x="3306" y="502"/>
                </a:moveTo>
                <a:lnTo>
                  <a:pt x="3257" y="502"/>
                </a:lnTo>
                <a:lnTo>
                  <a:pt x="3257" y="455"/>
                </a:lnTo>
                <a:lnTo>
                  <a:pt x="3306" y="455"/>
                </a:lnTo>
                <a:lnTo>
                  <a:pt x="3306" y="502"/>
                </a:lnTo>
                <a:close/>
                <a:moveTo>
                  <a:pt x="3230" y="502"/>
                </a:moveTo>
                <a:lnTo>
                  <a:pt x="3181" y="502"/>
                </a:lnTo>
                <a:lnTo>
                  <a:pt x="3181" y="455"/>
                </a:lnTo>
                <a:lnTo>
                  <a:pt x="3230" y="455"/>
                </a:lnTo>
                <a:lnTo>
                  <a:pt x="3230" y="502"/>
                </a:lnTo>
                <a:close/>
                <a:moveTo>
                  <a:pt x="3155" y="502"/>
                </a:moveTo>
                <a:lnTo>
                  <a:pt x="3105" y="502"/>
                </a:lnTo>
                <a:lnTo>
                  <a:pt x="3105" y="455"/>
                </a:lnTo>
                <a:lnTo>
                  <a:pt x="3155" y="455"/>
                </a:lnTo>
                <a:lnTo>
                  <a:pt x="3155" y="502"/>
                </a:lnTo>
                <a:close/>
                <a:moveTo>
                  <a:pt x="3079" y="502"/>
                </a:moveTo>
                <a:lnTo>
                  <a:pt x="3029" y="502"/>
                </a:lnTo>
                <a:lnTo>
                  <a:pt x="3029" y="455"/>
                </a:lnTo>
                <a:lnTo>
                  <a:pt x="3079" y="455"/>
                </a:lnTo>
                <a:lnTo>
                  <a:pt x="3079" y="502"/>
                </a:lnTo>
                <a:close/>
                <a:moveTo>
                  <a:pt x="3003" y="502"/>
                </a:moveTo>
                <a:lnTo>
                  <a:pt x="2954" y="502"/>
                </a:lnTo>
                <a:lnTo>
                  <a:pt x="2954" y="455"/>
                </a:lnTo>
                <a:lnTo>
                  <a:pt x="3003" y="455"/>
                </a:lnTo>
                <a:lnTo>
                  <a:pt x="3003" y="502"/>
                </a:lnTo>
                <a:close/>
                <a:moveTo>
                  <a:pt x="2928" y="502"/>
                </a:moveTo>
                <a:lnTo>
                  <a:pt x="2878" y="502"/>
                </a:lnTo>
                <a:lnTo>
                  <a:pt x="2878" y="455"/>
                </a:lnTo>
                <a:lnTo>
                  <a:pt x="2928" y="455"/>
                </a:lnTo>
                <a:lnTo>
                  <a:pt x="2928" y="502"/>
                </a:lnTo>
                <a:close/>
                <a:moveTo>
                  <a:pt x="2852" y="502"/>
                </a:moveTo>
                <a:lnTo>
                  <a:pt x="2802" y="502"/>
                </a:lnTo>
                <a:lnTo>
                  <a:pt x="2802" y="455"/>
                </a:lnTo>
                <a:lnTo>
                  <a:pt x="2852" y="455"/>
                </a:lnTo>
                <a:lnTo>
                  <a:pt x="2852" y="502"/>
                </a:lnTo>
                <a:close/>
                <a:moveTo>
                  <a:pt x="2776" y="502"/>
                </a:moveTo>
                <a:lnTo>
                  <a:pt x="2726" y="502"/>
                </a:lnTo>
                <a:lnTo>
                  <a:pt x="2726" y="455"/>
                </a:lnTo>
                <a:lnTo>
                  <a:pt x="2776" y="455"/>
                </a:lnTo>
                <a:lnTo>
                  <a:pt x="2776" y="502"/>
                </a:lnTo>
                <a:close/>
                <a:moveTo>
                  <a:pt x="2700" y="502"/>
                </a:moveTo>
                <a:lnTo>
                  <a:pt x="2651" y="502"/>
                </a:lnTo>
                <a:lnTo>
                  <a:pt x="2651" y="455"/>
                </a:lnTo>
                <a:lnTo>
                  <a:pt x="2700" y="455"/>
                </a:lnTo>
                <a:lnTo>
                  <a:pt x="2700" y="502"/>
                </a:lnTo>
                <a:close/>
                <a:moveTo>
                  <a:pt x="2622" y="502"/>
                </a:moveTo>
                <a:lnTo>
                  <a:pt x="2575" y="502"/>
                </a:lnTo>
                <a:lnTo>
                  <a:pt x="2575" y="455"/>
                </a:lnTo>
                <a:lnTo>
                  <a:pt x="2622" y="455"/>
                </a:lnTo>
                <a:lnTo>
                  <a:pt x="2622" y="502"/>
                </a:lnTo>
                <a:close/>
                <a:moveTo>
                  <a:pt x="2547" y="502"/>
                </a:moveTo>
                <a:lnTo>
                  <a:pt x="2499" y="502"/>
                </a:lnTo>
                <a:lnTo>
                  <a:pt x="2499" y="455"/>
                </a:lnTo>
                <a:lnTo>
                  <a:pt x="2547" y="455"/>
                </a:lnTo>
                <a:lnTo>
                  <a:pt x="2547" y="502"/>
                </a:lnTo>
                <a:close/>
                <a:moveTo>
                  <a:pt x="2471" y="502"/>
                </a:moveTo>
                <a:lnTo>
                  <a:pt x="2424" y="502"/>
                </a:lnTo>
                <a:lnTo>
                  <a:pt x="2424" y="455"/>
                </a:lnTo>
                <a:lnTo>
                  <a:pt x="2471" y="455"/>
                </a:lnTo>
                <a:lnTo>
                  <a:pt x="2471" y="502"/>
                </a:lnTo>
                <a:close/>
                <a:moveTo>
                  <a:pt x="2395" y="502"/>
                </a:moveTo>
                <a:lnTo>
                  <a:pt x="2348" y="502"/>
                </a:lnTo>
                <a:lnTo>
                  <a:pt x="2348" y="455"/>
                </a:lnTo>
                <a:lnTo>
                  <a:pt x="2395" y="455"/>
                </a:lnTo>
                <a:lnTo>
                  <a:pt x="2395" y="502"/>
                </a:lnTo>
                <a:close/>
                <a:moveTo>
                  <a:pt x="2319" y="502"/>
                </a:moveTo>
                <a:lnTo>
                  <a:pt x="2272" y="502"/>
                </a:lnTo>
                <a:lnTo>
                  <a:pt x="2272" y="455"/>
                </a:lnTo>
                <a:lnTo>
                  <a:pt x="2319" y="455"/>
                </a:lnTo>
                <a:lnTo>
                  <a:pt x="2319" y="502"/>
                </a:lnTo>
                <a:close/>
                <a:moveTo>
                  <a:pt x="2244" y="502"/>
                </a:moveTo>
                <a:lnTo>
                  <a:pt x="2196" y="502"/>
                </a:lnTo>
                <a:lnTo>
                  <a:pt x="2196" y="455"/>
                </a:lnTo>
                <a:lnTo>
                  <a:pt x="2244" y="455"/>
                </a:lnTo>
                <a:lnTo>
                  <a:pt x="2244" y="502"/>
                </a:lnTo>
                <a:close/>
                <a:moveTo>
                  <a:pt x="2168" y="502"/>
                </a:moveTo>
                <a:lnTo>
                  <a:pt x="2121" y="502"/>
                </a:lnTo>
                <a:lnTo>
                  <a:pt x="2121" y="455"/>
                </a:lnTo>
                <a:lnTo>
                  <a:pt x="2168" y="455"/>
                </a:lnTo>
                <a:lnTo>
                  <a:pt x="2168" y="502"/>
                </a:lnTo>
                <a:close/>
                <a:moveTo>
                  <a:pt x="2092" y="502"/>
                </a:moveTo>
                <a:lnTo>
                  <a:pt x="2045" y="502"/>
                </a:lnTo>
                <a:lnTo>
                  <a:pt x="2045" y="455"/>
                </a:lnTo>
                <a:lnTo>
                  <a:pt x="2092" y="455"/>
                </a:lnTo>
                <a:lnTo>
                  <a:pt x="2092" y="502"/>
                </a:lnTo>
                <a:close/>
                <a:moveTo>
                  <a:pt x="2016" y="502"/>
                </a:moveTo>
                <a:lnTo>
                  <a:pt x="1969" y="502"/>
                </a:lnTo>
                <a:lnTo>
                  <a:pt x="1969" y="455"/>
                </a:lnTo>
                <a:lnTo>
                  <a:pt x="2016" y="455"/>
                </a:lnTo>
                <a:lnTo>
                  <a:pt x="2016" y="502"/>
                </a:lnTo>
                <a:close/>
                <a:moveTo>
                  <a:pt x="1941" y="502"/>
                </a:moveTo>
                <a:lnTo>
                  <a:pt x="1893" y="502"/>
                </a:lnTo>
                <a:lnTo>
                  <a:pt x="1893" y="455"/>
                </a:lnTo>
                <a:lnTo>
                  <a:pt x="1941" y="455"/>
                </a:lnTo>
                <a:lnTo>
                  <a:pt x="1941" y="502"/>
                </a:lnTo>
                <a:close/>
                <a:moveTo>
                  <a:pt x="1789" y="502"/>
                </a:moveTo>
                <a:lnTo>
                  <a:pt x="1742" y="502"/>
                </a:lnTo>
                <a:lnTo>
                  <a:pt x="1742" y="455"/>
                </a:lnTo>
                <a:lnTo>
                  <a:pt x="1789" y="455"/>
                </a:lnTo>
                <a:lnTo>
                  <a:pt x="1789" y="502"/>
                </a:lnTo>
                <a:close/>
                <a:moveTo>
                  <a:pt x="1714" y="502"/>
                </a:moveTo>
                <a:lnTo>
                  <a:pt x="1666" y="502"/>
                </a:lnTo>
                <a:lnTo>
                  <a:pt x="1666" y="455"/>
                </a:lnTo>
                <a:lnTo>
                  <a:pt x="1714" y="455"/>
                </a:lnTo>
                <a:lnTo>
                  <a:pt x="1714" y="502"/>
                </a:lnTo>
                <a:close/>
                <a:moveTo>
                  <a:pt x="1562" y="502"/>
                </a:moveTo>
                <a:lnTo>
                  <a:pt x="1515" y="502"/>
                </a:lnTo>
                <a:lnTo>
                  <a:pt x="1515" y="455"/>
                </a:lnTo>
                <a:lnTo>
                  <a:pt x="1562" y="455"/>
                </a:lnTo>
                <a:lnTo>
                  <a:pt x="1562" y="502"/>
                </a:lnTo>
                <a:close/>
                <a:moveTo>
                  <a:pt x="1184" y="502"/>
                </a:moveTo>
                <a:lnTo>
                  <a:pt x="1136" y="502"/>
                </a:lnTo>
                <a:lnTo>
                  <a:pt x="1136" y="455"/>
                </a:lnTo>
                <a:lnTo>
                  <a:pt x="1184" y="455"/>
                </a:lnTo>
                <a:lnTo>
                  <a:pt x="1184" y="502"/>
                </a:lnTo>
                <a:close/>
                <a:moveTo>
                  <a:pt x="956" y="502"/>
                </a:moveTo>
                <a:lnTo>
                  <a:pt x="909" y="502"/>
                </a:lnTo>
                <a:lnTo>
                  <a:pt x="909" y="455"/>
                </a:lnTo>
                <a:lnTo>
                  <a:pt x="956" y="455"/>
                </a:lnTo>
                <a:lnTo>
                  <a:pt x="956" y="502"/>
                </a:lnTo>
                <a:close/>
                <a:moveTo>
                  <a:pt x="881" y="502"/>
                </a:moveTo>
                <a:lnTo>
                  <a:pt x="833" y="502"/>
                </a:lnTo>
                <a:lnTo>
                  <a:pt x="833" y="455"/>
                </a:lnTo>
                <a:lnTo>
                  <a:pt x="881" y="455"/>
                </a:lnTo>
                <a:lnTo>
                  <a:pt x="881" y="502"/>
                </a:lnTo>
                <a:close/>
                <a:moveTo>
                  <a:pt x="729" y="502"/>
                </a:moveTo>
                <a:lnTo>
                  <a:pt x="682" y="502"/>
                </a:lnTo>
                <a:lnTo>
                  <a:pt x="682" y="455"/>
                </a:lnTo>
                <a:lnTo>
                  <a:pt x="729" y="455"/>
                </a:lnTo>
                <a:lnTo>
                  <a:pt x="729" y="502"/>
                </a:lnTo>
                <a:close/>
                <a:moveTo>
                  <a:pt x="653" y="502"/>
                </a:moveTo>
                <a:lnTo>
                  <a:pt x="606" y="502"/>
                </a:lnTo>
                <a:lnTo>
                  <a:pt x="606" y="455"/>
                </a:lnTo>
                <a:lnTo>
                  <a:pt x="653" y="455"/>
                </a:lnTo>
                <a:lnTo>
                  <a:pt x="653" y="502"/>
                </a:lnTo>
                <a:close/>
                <a:moveTo>
                  <a:pt x="578" y="502"/>
                </a:moveTo>
                <a:lnTo>
                  <a:pt x="530" y="502"/>
                </a:lnTo>
                <a:lnTo>
                  <a:pt x="530" y="455"/>
                </a:lnTo>
                <a:lnTo>
                  <a:pt x="578" y="455"/>
                </a:lnTo>
                <a:lnTo>
                  <a:pt x="578" y="502"/>
                </a:lnTo>
                <a:close/>
                <a:moveTo>
                  <a:pt x="502" y="502"/>
                </a:moveTo>
                <a:lnTo>
                  <a:pt x="455" y="502"/>
                </a:lnTo>
                <a:lnTo>
                  <a:pt x="455" y="455"/>
                </a:lnTo>
                <a:lnTo>
                  <a:pt x="502" y="455"/>
                </a:lnTo>
                <a:lnTo>
                  <a:pt x="502" y="502"/>
                </a:lnTo>
                <a:close/>
                <a:moveTo>
                  <a:pt x="426" y="502"/>
                </a:moveTo>
                <a:lnTo>
                  <a:pt x="379" y="502"/>
                </a:lnTo>
                <a:lnTo>
                  <a:pt x="379" y="455"/>
                </a:lnTo>
                <a:lnTo>
                  <a:pt x="426" y="455"/>
                </a:lnTo>
                <a:lnTo>
                  <a:pt x="426" y="502"/>
                </a:lnTo>
                <a:close/>
                <a:moveTo>
                  <a:pt x="351" y="502"/>
                </a:moveTo>
                <a:lnTo>
                  <a:pt x="303" y="502"/>
                </a:lnTo>
                <a:lnTo>
                  <a:pt x="303" y="455"/>
                </a:lnTo>
                <a:lnTo>
                  <a:pt x="351" y="455"/>
                </a:lnTo>
                <a:lnTo>
                  <a:pt x="351" y="502"/>
                </a:lnTo>
                <a:close/>
                <a:moveTo>
                  <a:pt x="275" y="502"/>
                </a:moveTo>
                <a:lnTo>
                  <a:pt x="227" y="502"/>
                </a:lnTo>
                <a:lnTo>
                  <a:pt x="227" y="455"/>
                </a:lnTo>
                <a:lnTo>
                  <a:pt x="275" y="455"/>
                </a:lnTo>
                <a:lnTo>
                  <a:pt x="275" y="502"/>
                </a:lnTo>
                <a:close/>
                <a:moveTo>
                  <a:pt x="123" y="502"/>
                </a:moveTo>
                <a:lnTo>
                  <a:pt x="76" y="502"/>
                </a:lnTo>
                <a:lnTo>
                  <a:pt x="76" y="455"/>
                </a:lnTo>
                <a:lnTo>
                  <a:pt x="123" y="455"/>
                </a:lnTo>
                <a:lnTo>
                  <a:pt x="123" y="502"/>
                </a:lnTo>
                <a:close/>
                <a:moveTo>
                  <a:pt x="3458" y="426"/>
                </a:moveTo>
                <a:lnTo>
                  <a:pt x="3408" y="426"/>
                </a:lnTo>
                <a:lnTo>
                  <a:pt x="3408" y="379"/>
                </a:lnTo>
                <a:lnTo>
                  <a:pt x="3458" y="379"/>
                </a:lnTo>
                <a:lnTo>
                  <a:pt x="3458" y="426"/>
                </a:lnTo>
                <a:close/>
                <a:moveTo>
                  <a:pt x="3382" y="426"/>
                </a:moveTo>
                <a:lnTo>
                  <a:pt x="3332" y="426"/>
                </a:lnTo>
                <a:lnTo>
                  <a:pt x="3332" y="379"/>
                </a:lnTo>
                <a:lnTo>
                  <a:pt x="3382" y="379"/>
                </a:lnTo>
                <a:lnTo>
                  <a:pt x="3382" y="426"/>
                </a:lnTo>
                <a:close/>
                <a:moveTo>
                  <a:pt x="3306" y="426"/>
                </a:moveTo>
                <a:lnTo>
                  <a:pt x="3257" y="426"/>
                </a:lnTo>
                <a:lnTo>
                  <a:pt x="3257" y="379"/>
                </a:lnTo>
                <a:lnTo>
                  <a:pt x="3306" y="379"/>
                </a:lnTo>
                <a:lnTo>
                  <a:pt x="3306" y="426"/>
                </a:lnTo>
                <a:close/>
                <a:moveTo>
                  <a:pt x="3230" y="426"/>
                </a:moveTo>
                <a:lnTo>
                  <a:pt x="3181" y="426"/>
                </a:lnTo>
                <a:lnTo>
                  <a:pt x="3181" y="379"/>
                </a:lnTo>
                <a:lnTo>
                  <a:pt x="3230" y="379"/>
                </a:lnTo>
                <a:lnTo>
                  <a:pt x="3230" y="426"/>
                </a:lnTo>
                <a:close/>
                <a:moveTo>
                  <a:pt x="3155" y="426"/>
                </a:moveTo>
                <a:lnTo>
                  <a:pt x="3105" y="426"/>
                </a:lnTo>
                <a:lnTo>
                  <a:pt x="3105" y="379"/>
                </a:lnTo>
                <a:lnTo>
                  <a:pt x="3155" y="379"/>
                </a:lnTo>
                <a:lnTo>
                  <a:pt x="3155" y="426"/>
                </a:lnTo>
                <a:close/>
                <a:moveTo>
                  <a:pt x="3079" y="426"/>
                </a:moveTo>
                <a:lnTo>
                  <a:pt x="3029" y="426"/>
                </a:lnTo>
                <a:lnTo>
                  <a:pt x="3029" y="379"/>
                </a:lnTo>
                <a:lnTo>
                  <a:pt x="3079" y="379"/>
                </a:lnTo>
                <a:lnTo>
                  <a:pt x="3079" y="426"/>
                </a:lnTo>
                <a:close/>
                <a:moveTo>
                  <a:pt x="3003" y="426"/>
                </a:moveTo>
                <a:lnTo>
                  <a:pt x="2954" y="426"/>
                </a:lnTo>
                <a:lnTo>
                  <a:pt x="2954" y="379"/>
                </a:lnTo>
                <a:lnTo>
                  <a:pt x="3003" y="379"/>
                </a:lnTo>
                <a:lnTo>
                  <a:pt x="3003" y="426"/>
                </a:lnTo>
                <a:close/>
                <a:moveTo>
                  <a:pt x="2928" y="426"/>
                </a:moveTo>
                <a:lnTo>
                  <a:pt x="2878" y="426"/>
                </a:lnTo>
                <a:lnTo>
                  <a:pt x="2878" y="379"/>
                </a:lnTo>
                <a:lnTo>
                  <a:pt x="2928" y="379"/>
                </a:lnTo>
                <a:lnTo>
                  <a:pt x="2928" y="426"/>
                </a:lnTo>
                <a:close/>
                <a:moveTo>
                  <a:pt x="2852" y="426"/>
                </a:moveTo>
                <a:lnTo>
                  <a:pt x="2802" y="426"/>
                </a:lnTo>
                <a:lnTo>
                  <a:pt x="2802" y="379"/>
                </a:lnTo>
                <a:lnTo>
                  <a:pt x="2852" y="379"/>
                </a:lnTo>
                <a:lnTo>
                  <a:pt x="2852" y="426"/>
                </a:lnTo>
                <a:close/>
                <a:moveTo>
                  <a:pt x="2776" y="426"/>
                </a:moveTo>
                <a:lnTo>
                  <a:pt x="2726" y="426"/>
                </a:lnTo>
                <a:lnTo>
                  <a:pt x="2726" y="379"/>
                </a:lnTo>
                <a:lnTo>
                  <a:pt x="2776" y="379"/>
                </a:lnTo>
                <a:lnTo>
                  <a:pt x="2776" y="426"/>
                </a:lnTo>
                <a:close/>
                <a:moveTo>
                  <a:pt x="2700" y="426"/>
                </a:moveTo>
                <a:lnTo>
                  <a:pt x="2651" y="426"/>
                </a:lnTo>
                <a:lnTo>
                  <a:pt x="2651" y="379"/>
                </a:lnTo>
                <a:lnTo>
                  <a:pt x="2700" y="379"/>
                </a:lnTo>
                <a:lnTo>
                  <a:pt x="2700" y="426"/>
                </a:lnTo>
                <a:close/>
                <a:moveTo>
                  <a:pt x="2622" y="426"/>
                </a:moveTo>
                <a:lnTo>
                  <a:pt x="2575" y="426"/>
                </a:lnTo>
                <a:lnTo>
                  <a:pt x="2575" y="379"/>
                </a:lnTo>
                <a:lnTo>
                  <a:pt x="2622" y="379"/>
                </a:lnTo>
                <a:lnTo>
                  <a:pt x="2622" y="426"/>
                </a:lnTo>
                <a:close/>
                <a:moveTo>
                  <a:pt x="2547" y="426"/>
                </a:moveTo>
                <a:lnTo>
                  <a:pt x="2499" y="426"/>
                </a:lnTo>
                <a:lnTo>
                  <a:pt x="2499" y="379"/>
                </a:lnTo>
                <a:lnTo>
                  <a:pt x="2547" y="379"/>
                </a:lnTo>
                <a:lnTo>
                  <a:pt x="2547" y="426"/>
                </a:lnTo>
                <a:close/>
                <a:moveTo>
                  <a:pt x="2471" y="426"/>
                </a:moveTo>
                <a:lnTo>
                  <a:pt x="2424" y="426"/>
                </a:lnTo>
                <a:lnTo>
                  <a:pt x="2424" y="379"/>
                </a:lnTo>
                <a:lnTo>
                  <a:pt x="2471" y="379"/>
                </a:lnTo>
                <a:lnTo>
                  <a:pt x="2471" y="426"/>
                </a:lnTo>
                <a:close/>
                <a:moveTo>
                  <a:pt x="2395" y="426"/>
                </a:moveTo>
                <a:lnTo>
                  <a:pt x="2348" y="426"/>
                </a:lnTo>
                <a:lnTo>
                  <a:pt x="2348" y="379"/>
                </a:lnTo>
                <a:lnTo>
                  <a:pt x="2395" y="379"/>
                </a:lnTo>
                <a:lnTo>
                  <a:pt x="2395" y="426"/>
                </a:lnTo>
                <a:close/>
                <a:moveTo>
                  <a:pt x="2319" y="426"/>
                </a:moveTo>
                <a:lnTo>
                  <a:pt x="2272" y="426"/>
                </a:lnTo>
                <a:lnTo>
                  <a:pt x="2272" y="379"/>
                </a:lnTo>
                <a:lnTo>
                  <a:pt x="2319" y="379"/>
                </a:lnTo>
                <a:lnTo>
                  <a:pt x="2319" y="426"/>
                </a:lnTo>
                <a:close/>
                <a:moveTo>
                  <a:pt x="2244" y="426"/>
                </a:moveTo>
                <a:lnTo>
                  <a:pt x="2196" y="426"/>
                </a:lnTo>
                <a:lnTo>
                  <a:pt x="2196" y="379"/>
                </a:lnTo>
                <a:lnTo>
                  <a:pt x="2244" y="379"/>
                </a:lnTo>
                <a:lnTo>
                  <a:pt x="2244" y="426"/>
                </a:lnTo>
                <a:close/>
                <a:moveTo>
                  <a:pt x="2168" y="426"/>
                </a:moveTo>
                <a:lnTo>
                  <a:pt x="2121" y="426"/>
                </a:lnTo>
                <a:lnTo>
                  <a:pt x="2121" y="379"/>
                </a:lnTo>
                <a:lnTo>
                  <a:pt x="2168" y="379"/>
                </a:lnTo>
                <a:lnTo>
                  <a:pt x="2168" y="426"/>
                </a:lnTo>
                <a:close/>
                <a:moveTo>
                  <a:pt x="2092" y="426"/>
                </a:moveTo>
                <a:lnTo>
                  <a:pt x="2045" y="426"/>
                </a:lnTo>
                <a:lnTo>
                  <a:pt x="2045" y="379"/>
                </a:lnTo>
                <a:lnTo>
                  <a:pt x="2092" y="379"/>
                </a:lnTo>
                <a:lnTo>
                  <a:pt x="2092" y="426"/>
                </a:lnTo>
                <a:close/>
                <a:moveTo>
                  <a:pt x="2016" y="426"/>
                </a:moveTo>
                <a:lnTo>
                  <a:pt x="1969" y="426"/>
                </a:lnTo>
                <a:lnTo>
                  <a:pt x="1969" y="379"/>
                </a:lnTo>
                <a:lnTo>
                  <a:pt x="2016" y="379"/>
                </a:lnTo>
                <a:lnTo>
                  <a:pt x="2016" y="426"/>
                </a:lnTo>
                <a:close/>
                <a:moveTo>
                  <a:pt x="1941" y="426"/>
                </a:moveTo>
                <a:lnTo>
                  <a:pt x="1893" y="426"/>
                </a:lnTo>
                <a:lnTo>
                  <a:pt x="1893" y="379"/>
                </a:lnTo>
                <a:lnTo>
                  <a:pt x="1941" y="379"/>
                </a:lnTo>
                <a:lnTo>
                  <a:pt x="1941" y="426"/>
                </a:lnTo>
                <a:close/>
                <a:moveTo>
                  <a:pt x="1865" y="426"/>
                </a:moveTo>
                <a:lnTo>
                  <a:pt x="1818" y="426"/>
                </a:lnTo>
                <a:lnTo>
                  <a:pt x="1818" y="379"/>
                </a:lnTo>
                <a:lnTo>
                  <a:pt x="1865" y="379"/>
                </a:lnTo>
                <a:lnTo>
                  <a:pt x="1865" y="426"/>
                </a:lnTo>
                <a:close/>
                <a:moveTo>
                  <a:pt x="1789" y="426"/>
                </a:moveTo>
                <a:lnTo>
                  <a:pt x="1742" y="426"/>
                </a:lnTo>
                <a:lnTo>
                  <a:pt x="1742" y="379"/>
                </a:lnTo>
                <a:lnTo>
                  <a:pt x="1789" y="379"/>
                </a:lnTo>
                <a:lnTo>
                  <a:pt x="1789" y="426"/>
                </a:lnTo>
                <a:close/>
                <a:moveTo>
                  <a:pt x="1486" y="426"/>
                </a:moveTo>
                <a:lnTo>
                  <a:pt x="1439" y="426"/>
                </a:lnTo>
                <a:lnTo>
                  <a:pt x="1439" y="379"/>
                </a:lnTo>
                <a:lnTo>
                  <a:pt x="1486" y="379"/>
                </a:lnTo>
                <a:lnTo>
                  <a:pt x="1486" y="426"/>
                </a:lnTo>
                <a:close/>
                <a:moveTo>
                  <a:pt x="1411" y="426"/>
                </a:moveTo>
                <a:lnTo>
                  <a:pt x="1363" y="426"/>
                </a:lnTo>
                <a:lnTo>
                  <a:pt x="1363" y="379"/>
                </a:lnTo>
                <a:lnTo>
                  <a:pt x="1411" y="379"/>
                </a:lnTo>
                <a:lnTo>
                  <a:pt x="1411" y="426"/>
                </a:lnTo>
                <a:close/>
                <a:moveTo>
                  <a:pt x="1259" y="426"/>
                </a:moveTo>
                <a:lnTo>
                  <a:pt x="1212" y="426"/>
                </a:lnTo>
                <a:lnTo>
                  <a:pt x="1212" y="379"/>
                </a:lnTo>
                <a:lnTo>
                  <a:pt x="1259" y="379"/>
                </a:lnTo>
                <a:lnTo>
                  <a:pt x="1259" y="426"/>
                </a:lnTo>
                <a:close/>
                <a:moveTo>
                  <a:pt x="1184" y="426"/>
                </a:moveTo>
                <a:lnTo>
                  <a:pt x="1136" y="426"/>
                </a:lnTo>
                <a:lnTo>
                  <a:pt x="1136" y="379"/>
                </a:lnTo>
                <a:lnTo>
                  <a:pt x="1184" y="379"/>
                </a:lnTo>
                <a:lnTo>
                  <a:pt x="1184" y="426"/>
                </a:lnTo>
                <a:close/>
                <a:moveTo>
                  <a:pt x="956" y="426"/>
                </a:moveTo>
                <a:lnTo>
                  <a:pt x="909" y="426"/>
                </a:lnTo>
                <a:lnTo>
                  <a:pt x="909" y="379"/>
                </a:lnTo>
                <a:lnTo>
                  <a:pt x="956" y="379"/>
                </a:lnTo>
                <a:lnTo>
                  <a:pt x="956" y="426"/>
                </a:lnTo>
                <a:close/>
                <a:moveTo>
                  <a:pt x="881" y="426"/>
                </a:moveTo>
                <a:lnTo>
                  <a:pt x="833" y="426"/>
                </a:lnTo>
                <a:lnTo>
                  <a:pt x="833" y="379"/>
                </a:lnTo>
                <a:lnTo>
                  <a:pt x="881" y="379"/>
                </a:lnTo>
                <a:lnTo>
                  <a:pt x="881" y="426"/>
                </a:lnTo>
                <a:close/>
                <a:moveTo>
                  <a:pt x="805" y="426"/>
                </a:moveTo>
                <a:lnTo>
                  <a:pt x="758" y="426"/>
                </a:lnTo>
                <a:lnTo>
                  <a:pt x="758" y="379"/>
                </a:lnTo>
                <a:lnTo>
                  <a:pt x="805" y="379"/>
                </a:lnTo>
                <a:lnTo>
                  <a:pt x="805" y="426"/>
                </a:lnTo>
                <a:close/>
                <a:moveTo>
                  <a:pt x="729" y="426"/>
                </a:moveTo>
                <a:lnTo>
                  <a:pt x="682" y="426"/>
                </a:lnTo>
                <a:lnTo>
                  <a:pt x="682" y="379"/>
                </a:lnTo>
                <a:lnTo>
                  <a:pt x="729" y="379"/>
                </a:lnTo>
                <a:lnTo>
                  <a:pt x="729" y="426"/>
                </a:lnTo>
                <a:close/>
                <a:moveTo>
                  <a:pt x="653" y="426"/>
                </a:moveTo>
                <a:lnTo>
                  <a:pt x="606" y="426"/>
                </a:lnTo>
                <a:lnTo>
                  <a:pt x="606" y="379"/>
                </a:lnTo>
                <a:lnTo>
                  <a:pt x="653" y="379"/>
                </a:lnTo>
                <a:lnTo>
                  <a:pt x="653" y="426"/>
                </a:lnTo>
                <a:close/>
                <a:moveTo>
                  <a:pt x="578" y="426"/>
                </a:moveTo>
                <a:lnTo>
                  <a:pt x="530" y="426"/>
                </a:lnTo>
                <a:lnTo>
                  <a:pt x="530" y="379"/>
                </a:lnTo>
                <a:lnTo>
                  <a:pt x="578" y="379"/>
                </a:lnTo>
                <a:lnTo>
                  <a:pt x="578" y="426"/>
                </a:lnTo>
                <a:close/>
                <a:moveTo>
                  <a:pt x="502" y="426"/>
                </a:moveTo>
                <a:lnTo>
                  <a:pt x="455" y="426"/>
                </a:lnTo>
                <a:lnTo>
                  <a:pt x="455" y="379"/>
                </a:lnTo>
                <a:lnTo>
                  <a:pt x="502" y="379"/>
                </a:lnTo>
                <a:lnTo>
                  <a:pt x="502" y="426"/>
                </a:lnTo>
                <a:close/>
                <a:moveTo>
                  <a:pt x="426" y="426"/>
                </a:moveTo>
                <a:lnTo>
                  <a:pt x="379" y="426"/>
                </a:lnTo>
                <a:lnTo>
                  <a:pt x="379" y="379"/>
                </a:lnTo>
                <a:lnTo>
                  <a:pt x="426" y="379"/>
                </a:lnTo>
                <a:lnTo>
                  <a:pt x="426" y="426"/>
                </a:lnTo>
                <a:close/>
                <a:moveTo>
                  <a:pt x="351" y="426"/>
                </a:moveTo>
                <a:lnTo>
                  <a:pt x="303" y="426"/>
                </a:lnTo>
                <a:lnTo>
                  <a:pt x="303" y="379"/>
                </a:lnTo>
                <a:lnTo>
                  <a:pt x="351" y="379"/>
                </a:lnTo>
                <a:lnTo>
                  <a:pt x="351" y="426"/>
                </a:lnTo>
                <a:close/>
                <a:moveTo>
                  <a:pt x="275" y="426"/>
                </a:moveTo>
                <a:lnTo>
                  <a:pt x="227" y="426"/>
                </a:lnTo>
                <a:lnTo>
                  <a:pt x="227" y="379"/>
                </a:lnTo>
                <a:lnTo>
                  <a:pt x="275" y="379"/>
                </a:lnTo>
                <a:lnTo>
                  <a:pt x="275" y="426"/>
                </a:lnTo>
                <a:close/>
                <a:moveTo>
                  <a:pt x="199" y="426"/>
                </a:moveTo>
                <a:lnTo>
                  <a:pt x="152" y="426"/>
                </a:lnTo>
                <a:lnTo>
                  <a:pt x="152" y="379"/>
                </a:lnTo>
                <a:lnTo>
                  <a:pt x="199" y="379"/>
                </a:lnTo>
                <a:lnTo>
                  <a:pt x="199" y="426"/>
                </a:lnTo>
                <a:close/>
                <a:moveTo>
                  <a:pt x="123" y="426"/>
                </a:moveTo>
                <a:lnTo>
                  <a:pt x="76" y="426"/>
                </a:lnTo>
                <a:lnTo>
                  <a:pt x="76" y="379"/>
                </a:lnTo>
                <a:lnTo>
                  <a:pt x="123" y="379"/>
                </a:lnTo>
                <a:lnTo>
                  <a:pt x="123" y="426"/>
                </a:lnTo>
                <a:close/>
                <a:moveTo>
                  <a:pt x="48" y="426"/>
                </a:moveTo>
                <a:lnTo>
                  <a:pt x="0" y="426"/>
                </a:lnTo>
                <a:lnTo>
                  <a:pt x="0" y="379"/>
                </a:lnTo>
                <a:lnTo>
                  <a:pt x="48" y="379"/>
                </a:lnTo>
                <a:lnTo>
                  <a:pt x="48" y="426"/>
                </a:lnTo>
                <a:close/>
                <a:moveTo>
                  <a:pt x="3382" y="351"/>
                </a:moveTo>
                <a:lnTo>
                  <a:pt x="3332" y="351"/>
                </a:lnTo>
                <a:lnTo>
                  <a:pt x="3332" y="303"/>
                </a:lnTo>
                <a:lnTo>
                  <a:pt x="3382" y="303"/>
                </a:lnTo>
                <a:lnTo>
                  <a:pt x="3382" y="351"/>
                </a:lnTo>
                <a:close/>
                <a:moveTo>
                  <a:pt x="3306" y="351"/>
                </a:moveTo>
                <a:lnTo>
                  <a:pt x="3257" y="351"/>
                </a:lnTo>
                <a:lnTo>
                  <a:pt x="3257" y="303"/>
                </a:lnTo>
                <a:lnTo>
                  <a:pt x="3306" y="303"/>
                </a:lnTo>
                <a:lnTo>
                  <a:pt x="3306" y="351"/>
                </a:lnTo>
                <a:close/>
                <a:moveTo>
                  <a:pt x="3230" y="351"/>
                </a:moveTo>
                <a:lnTo>
                  <a:pt x="3181" y="351"/>
                </a:lnTo>
                <a:lnTo>
                  <a:pt x="3181" y="303"/>
                </a:lnTo>
                <a:lnTo>
                  <a:pt x="3230" y="303"/>
                </a:lnTo>
                <a:lnTo>
                  <a:pt x="3230" y="351"/>
                </a:lnTo>
                <a:close/>
                <a:moveTo>
                  <a:pt x="3155" y="351"/>
                </a:moveTo>
                <a:lnTo>
                  <a:pt x="3105" y="351"/>
                </a:lnTo>
                <a:lnTo>
                  <a:pt x="3105" y="303"/>
                </a:lnTo>
                <a:lnTo>
                  <a:pt x="3155" y="303"/>
                </a:lnTo>
                <a:lnTo>
                  <a:pt x="3155" y="351"/>
                </a:lnTo>
                <a:close/>
                <a:moveTo>
                  <a:pt x="3079" y="351"/>
                </a:moveTo>
                <a:lnTo>
                  <a:pt x="3029" y="351"/>
                </a:lnTo>
                <a:lnTo>
                  <a:pt x="3029" y="303"/>
                </a:lnTo>
                <a:lnTo>
                  <a:pt x="3079" y="303"/>
                </a:lnTo>
                <a:lnTo>
                  <a:pt x="3079" y="351"/>
                </a:lnTo>
                <a:close/>
                <a:moveTo>
                  <a:pt x="3003" y="351"/>
                </a:moveTo>
                <a:lnTo>
                  <a:pt x="2954" y="351"/>
                </a:lnTo>
                <a:lnTo>
                  <a:pt x="2954" y="303"/>
                </a:lnTo>
                <a:lnTo>
                  <a:pt x="3003" y="303"/>
                </a:lnTo>
                <a:lnTo>
                  <a:pt x="3003" y="351"/>
                </a:lnTo>
                <a:close/>
                <a:moveTo>
                  <a:pt x="2928" y="351"/>
                </a:moveTo>
                <a:lnTo>
                  <a:pt x="2878" y="351"/>
                </a:lnTo>
                <a:lnTo>
                  <a:pt x="2878" y="303"/>
                </a:lnTo>
                <a:lnTo>
                  <a:pt x="2928" y="303"/>
                </a:lnTo>
                <a:lnTo>
                  <a:pt x="2928" y="351"/>
                </a:lnTo>
                <a:close/>
                <a:moveTo>
                  <a:pt x="2852" y="351"/>
                </a:moveTo>
                <a:lnTo>
                  <a:pt x="2802" y="351"/>
                </a:lnTo>
                <a:lnTo>
                  <a:pt x="2802" y="303"/>
                </a:lnTo>
                <a:lnTo>
                  <a:pt x="2852" y="303"/>
                </a:lnTo>
                <a:lnTo>
                  <a:pt x="2852" y="351"/>
                </a:lnTo>
                <a:close/>
                <a:moveTo>
                  <a:pt x="2776" y="351"/>
                </a:moveTo>
                <a:lnTo>
                  <a:pt x="2726" y="351"/>
                </a:lnTo>
                <a:lnTo>
                  <a:pt x="2726" y="303"/>
                </a:lnTo>
                <a:lnTo>
                  <a:pt x="2776" y="303"/>
                </a:lnTo>
                <a:lnTo>
                  <a:pt x="2776" y="351"/>
                </a:lnTo>
                <a:close/>
                <a:moveTo>
                  <a:pt x="2700" y="351"/>
                </a:moveTo>
                <a:lnTo>
                  <a:pt x="2651" y="351"/>
                </a:lnTo>
                <a:lnTo>
                  <a:pt x="2651" y="303"/>
                </a:lnTo>
                <a:lnTo>
                  <a:pt x="2700" y="303"/>
                </a:lnTo>
                <a:lnTo>
                  <a:pt x="2700" y="351"/>
                </a:lnTo>
                <a:close/>
                <a:moveTo>
                  <a:pt x="2622" y="351"/>
                </a:moveTo>
                <a:lnTo>
                  <a:pt x="2575" y="351"/>
                </a:lnTo>
                <a:lnTo>
                  <a:pt x="2575" y="303"/>
                </a:lnTo>
                <a:lnTo>
                  <a:pt x="2622" y="303"/>
                </a:lnTo>
                <a:lnTo>
                  <a:pt x="2622" y="351"/>
                </a:lnTo>
                <a:close/>
                <a:moveTo>
                  <a:pt x="2547" y="351"/>
                </a:moveTo>
                <a:lnTo>
                  <a:pt x="2499" y="351"/>
                </a:lnTo>
                <a:lnTo>
                  <a:pt x="2499" y="303"/>
                </a:lnTo>
                <a:lnTo>
                  <a:pt x="2547" y="303"/>
                </a:lnTo>
                <a:lnTo>
                  <a:pt x="2547" y="351"/>
                </a:lnTo>
                <a:close/>
                <a:moveTo>
                  <a:pt x="2471" y="351"/>
                </a:moveTo>
                <a:lnTo>
                  <a:pt x="2424" y="351"/>
                </a:lnTo>
                <a:lnTo>
                  <a:pt x="2424" y="303"/>
                </a:lnTo>
                <a:lnTo>
                  <a:pt x="2471" y="303"/>
                </a:lnTo>
                <a:lnTo>
                  <a:pt x="2471" y="351"/>
                </a:lnTo>
                <a:close/>
                <a:moveTo>
                  <a:pt x="2395" y="351"/>
                </a:moveTo>
                <a:lnTo>
                  <a:pt x="2348" y="351"/>
                </a:lnTo>
                <a:lnTo>
                  <a:pt x="2348" y="303"/>
                </a:lnTo>
                <a:lnTo>
                  <a:pt x="2395" y="303"/>
                </a:lnTo>
                <a:lnTo>
                  <a:pt x="2395" y="351"/>
                </a:lnTo>
                <a:close/>
                <a:moveTo>
                  <a:pt x="2319" y="351"/>
                </a:moveTo>
                <a:lnTo>
                  <a:pt x="2272" y="351"/>
                </a:lnTo>
                <a:lnTo>
                  <a:pt x="2272" y="303"/>
                </a:lnTo>
                <a:lnTo>
                  <a:pt x="2319" y="303"/>
                </a:lnTo>
                <a:lnTo>
                  <a:pt x="2319" y="351"/>
                </a:lnTo>
                <a:close/>
                <a:moveTo>
                  <a:pt x="2244" y="351"/>
                </a:moveTo>
                <a:lnTo>
                  <a:pt x="2196" y="351"/>
                </a:lnTo>
                <a:lnTo>
                  <a:pt x="2196" y="303"/>
                </a:lnTo>
                <a:lnTo>
                  <a:pt x="2244" y="303"/>
                </a:lnTo>
                <a:lnTo>
                  <a:pt x="2244" y="351"/>
                </a:lnTo>
                <a:close/>
                <a:moveTo>
                  <a:pt x="2168" y="351"/>
                </a:moveTo>
                <a:lnTo>
                  <a:pt x="2121" y="351"/>
                </a:lnTo>
                <a:lnTo>
                  <a:pt x="2121" y="303"/>
                </a:lnTo>
                <a:lnTo>
                  <a:pt x="2168" y="303"/>
                </a:lnTo>
                <a:lnTo>
                  <a:pt x="2168" y="351"/>
                </a:lnTo>
                <a:close/>
                <a:moveTo>
                  <a:pt x="2016" y="351"/>
                </a:moveTo>
                <a:lnTo>
                  <a:pt x="1969" y="351"/>
                </a:lnTo>
                <a:lnTo>
                  <a:pt x="1969" y="303"/>
                </a:lnTo>
                <a:lnTo>
                  <a:pt x="2016" y="303"/>
                </a:lnTo>
                <a:lnTo>
                  <a:pt x="2016" y="351"/>
                </a:lnTo>
                <a:close/>
                <a:moveTo>
                  <a:pt x="1941" y="351"/>
                </a:moveTo>
                <a:lnTo>
                  <a:pt x="1893" y="351"/>
                </a:lnTo>
                <a:lnTo>
                  <a:pt x="1893" y="303"/>
                </a:lnTo>
                <a:lnTo>
                  <a:pt x="1941" y="303"/>
                </a:lnTo>
                <a:lnTo>
                  <a:pt x="1941" y="351"/>
                </a:lnTo>
                <a:close/>
                <a:moveTo>
                  <a:pt x="1865" y="351"/>
                </a:moveTo>
                <a:lnTo>
                  <a:pt x="1818" y="351"/>
                </a:lnTo>
                <a:lnTo>
                  <a:pt x="1818" y="303"/>
                </a:lnTo>
                <a:lnTo>
                  <a:pt x="1865" y="303"/>
                </a:lnTo>
                <a:lnTo>
                  <a:pt x="1865" y="351"/>
                </a:lnTo>
                <a:close/>
                <a:moveTo>
                  <a:pt x="1335" y="351"/>
                </a:moveTo>
                <a:lnTo>
                  <a:pt x="1288" y="351"/>
                </a:lnTo>
                <a:lnTo>
                  <a:pt x="1288" y="303"/>
                </a:lnTo>
                <a:lnTo>
                  <a:pt x="1335" y="303"/>
                </a:lnTo>
                <a:lnTo>
                  <a:pt x="1335" y="351"/>
                </a:lnTo>
                <a:close/>
                <a:moveTo>
                  <a:pt x="1259" y="351"/>
                </a:moveTo>
                <a:lnTo>
                  <a:pt x="1212" y="351"/>
                </a:lnTo>
                <a:lnTo>
                  <a:pt x="1212" y="303"/>
                </a:lnTo>
                <a:lnTo>
                  <a:pt x="1259" y="303"/>
                </a:lnTo>
                <a:lnTo>
                  <a:pt x="1259" y="351"/>
                </a:lnTo>
                <a:close/>
                <a:moveTo>
                  <a:pt x="1184" y="351"/>
                </a:moveTo>
                <a:lnTo>
                  <a:pt x="1136" y="351"/>
                </a:lnTo>
                <a:lnTo>
                  <a:pt x="1136" y="303"/>
                </a:lnTo>
                <a:lnTo>
                  <a:pt x="1184" y="303"/>
                </a:lnTo>
                <a:lnTo>
                  <a:pt x="1184" y="351"/>
                </a:lnTo>
                <a:close/>
                <a:moveTo>
                  <a:pt x="1032" y="351"/>
                </a:moveTo>
                <a:lnTo>
                  <a:pt x="985" y="351"/>
                </a:lnTo>
                <a:lnTo>
                  <a:pt x="985" y="303"/>
                </a:lnTo>
                <a:lnTo>
                  <a:pt x="1032" y="303"/>
                </a:lnTo>
                <a:lnTo>
                  <a:pt x="1032" y="351"/>
                </a:lnTo>
                <a:close/>
                <a:moveTo>
                  <a:pt x="956" y="351"/>
                </a:moveTo>
                <a:lnTo>
                  <a:pt x="909" y="351"/>
                </a:lnTo>
                <a:lnTo>
                  <a:pt x="909" y="303"/>
                </a:lnTo>
                <a:lnTo>
                  <a:pt x="956" y="303"/>
                </a:lnTo>
                <a:lnTo>
                  <a:pt x="956" y="351"/>
                </a:lnTo>
                <a:close/>
                <a:moveTo>
                  <a:pt x="805" y="351"/>
                </a:moveTo>
                <a:lnTo>
                  <a:pt x="758" y="351"/>
                </a:lnTo>
                <a:lnTo>
                  <a:pt x="758" y="303"/>
                </a:lnTo>
                <a:lnTo>
                  <a:pt x="805" y="303"/>
                </a:lnTo>
                <a:lnTo>
                  <a:pt x="805" y="351"/>
                </a:lnTo>
                <a:close/>
                <a:moveTo>
                  <a:pt x="729" y="351"/>
                </a:moveTo>
                <a:lnTo>
                  <a:pt x="682" y="351"/>
                </a:lnTo>
                <a:lnTo>
                  <a:pt x="682" y="303"/>
                </a:lnTo>
                <a:lnTo>
                  <a:pt x="729" y="303"/>
                </a:lnTo>
                <a:lnTo>
                  <a:pt x="729" y="351"/>
                </a:lnTo>
                <a:close/>
                <a:moveTo>
                  <a:pt x="653" y="351"/>
                </a:moveTo>
                <a:lnTo>
                  <a:pt x="606" y="351"/>
                </a:lnTo>
                <a:lnTo>
                  <a:pt x="606" y="303"/>
                </a:lnTo>
                <a:lnTo>
                  <a:pt x="653" y="303"/>
                </a:lnTo>
                <a:lnTo>
                  <a:pt x="653" y="351"/>
                </a:lnTo>
                <a:close/>
                <a:moveTo>
                  <a:pt x="578" y="351"/>
                </a:moveTo>
                <a:lnTo>
                  <a:pt x="530" y="351"/>
                </a:lnTo>
                <a:lnTo>
                  <a:pt x="530" y="303"/>
                </a:lnTo>
                <a:lnTo>
                  <a:pt x="578" y="303"/>
                </a:lnTo>
                <a:lnTo>
                  <a:pt x="578" y="351"/>
                </a:lnTo>
                <a:close/>
                <a:moveTo>
                  <a:pt x="502" y="351"/>
                </a:moveTo>
                <a:lnTo>
                  <a:pt x="455" y="351"/>
                </a:lnTo>
                <a:lnTo>
                  <a:pt x="455" y="303"/>
                </a:lnTo>
                <a:lnTo>
                  <a:pt x="502" y="303"/>
                </a:lnTo>
                <a:lnTo>
                  <a:pt x="502" y="351"/>
                </a:lnTo>
                <a:close/>
                <a:moveTo>
                  <a:pt x="426" y="351"/>
                </a:moveTo>
                <a:lnTo>
                  <a:pt x="379" y="351"/>
                </a:lnTo>
                <a:lnTo>
                  <a:pt x="379" y="303"/>
                </a:lnTo>
                <a:lnTo>
                  <a:pt x="426" y="303"/>
                </a:lnTo>
                <a:lnTo>
                  <a:pt x="426" y="351"/>
                </a:lnTo>
                <a:close/>
                <a:moveTo>
                  <a:pt x="351" y="351"/>
                </a:moveTo>
                <a:lnTo>
                  <a:pt x="303" y="351"/>
                </a:lnTo>
                <a:lnTo>
                  <a:pt x="303" y="303"/>
                </a:lnTo>
                <a:lnTo>
                  <a:pt x="351" y="303"/>
                </a:lnTo>
                <a:lnTo>
                  <a:pt x="351" y="351"/>
                </a:lnTo>
                <a:close/>
                <a:moveTo>
                  <a:pt x="275" y="351"/>
                </a:moveTo>
                <a:lnTo>
                  <a:pt x="227" y="351"/>
                </a:lnTo>
                <a:lnTo>
                  <a:pt x="227" y="303"/>
                </a:lnTo>
                <a:lnTo>
                  <a:pt x="275" y="303"/>
                </a:lnTo>
                <a:lnTo>
                  <a:pt x="275" y="351"/>
                </a:lnTo>
                <a:close/>
                <a:moveTo>
                  <a:pt x="199" y="351"/>
                </a:moveTo>
                <a:lnTo>
                  <a:pt x="152" y="351"/>
                </a:lnTo>
                <a:lnTo>
                  <a:pt x="152" y="303"/>
                </a:lnTo>
                <a:lnTo>
                  <a:pt x="199" y="303"/>
                </a:lnTo>
                <a:lnTo>
                  <a:pt x="199" y="351"/>
                </a:lnTo>
                <a:close/>
                <a:moveTo>
                  <a:pt x="123" y="351"/>
                </a:moveTo>
                <a:lnTo>
                  <a:pt x="76" y="351"/>
                </a:lnTo>
                <a:lnTo>
                  <a:pt x="76" y="303"/>
                </a:lnTo>
                <a:lnTo>
                  <a:pt x="123" y="303"/>
                </a:lnTo>
                <a:lnTo>
                  <a:pt x="123" y="351"/>
                </a:lnTo>
                <a:close/>
                <a:moveTo>
                  <a:pt x="48" y="351"/>
                </a:moveTo>
                <a:lnTo>
                  <a:pt x="0" y="351"/>
                </a:lnTo>
                <a:lnTo>
                  <a:pt x="0" y="303"/>
                </a:lnTo>
                <a:lnTo>
                  <a:pt x="48" y="303"/>
                </a:lnTo>
                <a:lnTo>
                  <a:pt x="48" y="351"/>
                </a:lnTo>
                <a:close/>
                <a:moveTo>
                  <a:pt x="3079" y="275"/>
                </a:moveTo>
                <a:lnTo>
                  <a:pt x="3029" y="275"/>
                </a:lnTo>
                <a:lnTo>
                  <a:pt x="3029" y="228"/>
                </a:lnTo>
                <a:lnTo>
                  <a:pt x="3079" y="228"/>
                </a:lnTo>
                <a:lnTo>
                  <a:pt x="3079" y="275"/>
                </a:lnTo>
                <a:close/>
                <a:moveTo>
                  <a:pt x="3003" y="275"/>
                </a:moveTo>
                <a:lnTo>
                  <a:pt x="2954" y="275"/>
                </a:lnTo>
                <a:lnTo>
                  <a:pt x="2954" y="228"/>
                </a:lnTo>
                <a:lnTo>
                  <a:pt x="3003" y="228"/>
                </a:lnTo>
                <a:lnTo>
                  <a:pt x="3003" y="275"/>
                </a:lnTo>
                <a:close/>
                <a:moveTo>
                  <a:pt x="2852" y="275"/>
                </a:moveTo>
                <a:lnTo>
                  <a:pt x="2802" y="275"/>
                </a:lnTo>
                <a:lnTo>
                  <a:pt x="2802" y="228"/>
                </a:lnTo>
                <a:lnTo>
                  <a:pt x="2852" y="228"/>
                </a:lnTo>
                <a:lnTo>
                  <a:pt x="2852" y="275"/>
                </a:lnTo>
                <a:close/>
                <a:moveTo>
                  <a:pt x="2776" y="275"/>
                </a:moveTo>
                <a:lnTo>
                  <a:pt x="2726" y="275"/>
                </a:lnTo>
                <a:lnTo>
                  <a:pt x="2726" y="228"/>
                </a:lnTo>
                <a:lnTo>
                  <a:pt x="2776" y="228"/>
                </a:lnTo>
                <a:lnTo>
                  <a:pt x="2776" y="275"/>
                </a:lnTo>
                <a:close/>
                <a:moveTo>
                  <a:pt x="2700" y="275"/>
                </a:moveTo>
                <a:lnTo>
                  <a:pt x="2651" y="275"/>
                </a:lnTo>
                <a:lnTo>
                  <a:pt x="2651" y="228"/>
                </a:lnTo>
                <a:lnTo>
                  <a:pt x="2700" y="228"/>
                </a:lnTo>
                <a:lnTo>
                  <a:pt x="2700" y="275"/>
                </a:lnTo>
                <a:close/>
                <a:moveTo>
                  <a:pt x="2622" y="275"/>
                </a:moveTo>
                <a:lnTo>
                  <a:pt x="2575" y="275"/>
                </a:lnTo>
                <a:lnTo>
                  <a:pt x="2575" y="228"/>
                </a:lnTo>
                <a:lnTo>
                  <a:pt x="2622" y="228"/>
                </a:lnTo>
                <a:lnTo>
                  <a:pt x="2622" y="275"/>
                </a:lnTo>
                <a:close/>
                <a:moveTo>
                  <a:pt x="2547" y="275"/>
                </a:moveTo>
                <a:lnTo>
                  <a:pt x="2499" y="275"/>
                </a:lnTo>
                <a:lnTo>
                  <a:pt x="2499" y="228"/>
                </a:lnTo>
                <a:lnTo>
                  <a:pt x="2547" y="228"/>
                </a:lnTo>
                <a:lnTo>
                  <a:pt x="2547" y="275"/>
                </a:lnTo>
                <a:close/>
                <a:moveTo>
                  <a:pt x="2471" y="275"/>
                </a:moveTo>
                <a:lnTo>
                  <a:pt x="2424" y="275"/>
                </a:lnTo>
                <a:lnTo>
                  <a:pt x="2424" y="228"/>
                </a:lnTo>
                <a:lnTo>
                  <a:pt x="2471" y="228"/>
                </a:lnTo>
                <a:lnTo>
                  <a:pt x="2471" y="275"/>
                </a:lnTo>
                <a:close/>
                <a:moveTo>
                  <a:pt x="2395" y="275"/>
                </a:moveTo>
                <a:lnTo>
                  <a:pt x="2348" y="275"/>
                </a:lnTo>
                <a:lnTo>
                  <a:pt x="2348" y="228"/>
                </a:lnTo>
                <a:lnTo>
                  <a:pt x="2395" y="228"/>
                </a:lnTo>
                <a:lnTo>
                  <a:pt x="2395" y="275"/>
                </a:lnTo>
                <a:close/>
                <a:moveTo>
                  <a:pt x="2319" y="275"/>
                </a:moveTo>
                <a:lnTo>
                  <a:pt x="2272" y="275"/>
                </a:lnTo>
                <a:lnTo>
                  <a:pt x="2272" y="228"/>
                </a:lnTo>
                <a:lnTo>
                  <a:pt x="2319" y="228"/>
                </a:lnTo>
                <a:lnTo>
                  <a:pt x="2319" y="275"/>
                </a:lnTo>
                <a:close/>
                <a:moveTo>
                  <a:pt x="2168" y="275"/>
                </a:moveTo>
                <a:lnTo>
                  <a:pt x="2121" y="275"/>
                </a:lnTo>
                <a:lnTo>
                  <a:pt x="2121" y="228"/>
                </a:lnTo>
                <a:lnTo>
                  <a:pt x="2168" y="228"/>
                </a:lnTo>
                <a:lnTo>
                  <a:pt x="2168" y="275"/>
                </a:lnTo>
                <a:close/>
                <a:moveTo>
                  <a:pt x="1411" y="275"/>
                </a:moveTo>
                <a:lnTo>
                  <a:pt x="1363" y="275"/>
                </a:lnTo>
                <a:lnTo>
                  <a:pt x="1363" y="228"/>
                </a:lnTo>
                <a:lnTo>
                  <a:pt x="1411" y="228"/>
                </a:lnTo>
                <a:lnTo>
                  <a:pt x="1411" y="275"/>
                </a:lnTo>
                <a:close/>
                <a:moveTo>
                  <a:pt x="1335" y="275"/>
                </a:moveTo>
                <a:lnTo>
                  <a:pt x="1288" y="275"/>
                </a:lnTo>
                <a:lnTo>
                  <a:pt x="1288" y="228"/>
                </a:lnTo>
                <a:lnTo>
                  <a:pt x="1335" y="228"/>
                </a:lnTo>
                <a:lnTo>
                  <a:pt x="1335" y="275"/>
                </a:lnTo>
                <a:close/>
                <a:moveTo>
                  <a:pt x="1259" y="275"/>
                </a:moveTo>
                <a:lnTo>
                  <a:pt x="1212" y="275"/>
                </a:lnTo>
                <a:lnTo>
                  <a:pt x="1212" y="228"/>
                </a:lnTo>
                <a:lnTo>
                  <a:pt x="1259" y="228"/>
                </a:lnTo>
                <a:lnTo>
                  <a:pt x="1259" y="275"/>
                </a:lnTo>
                <a:close/>
                <a:moveTo>
                  <a:pt x="1184" y="275"/>
                </a:moveTo>
                <a:lnTo>
                  <a:pt x="1136" y="275"/>
                </a:lnTo>
                <a:lnTo>
                  <a:pt x="1136" y="228"/>
                </a:lnTo>
                <a:lnTo>
                  <a:pt x="1184" y="228"/>
                </a:lnTo>
                <a:lnTo>
                  <a:pt x="1184" y="275"/>
                </a:lnTo>
                <a:close/>
                <a:moveTo>
                  <a:pt x="1108" y="275"/>
                </a:moveTo>
                <a:lnTo>
                  <a:pt x="1060" y="275"/>
                </a:lnTo>
                <a:lnTo>
                  <a:pt x="1060" y="228"/>
                </a:lnTo>
                <a:lnTo>
                  <a:pt x="1108" y="228"/>
                </a:lnTo>
                <a:lnTo>
                  <a:pt x="1108" y="275"/>
                </a:lnTo>
                <a:close/>
                <a:moveTo>
                  <a:pt x="881" y="275"/>
                </a:moveTo>
                <a:lnTo>
                  <a:pt x="833" y="275"/>
                </a:lnTo>
                <a:lnTo>
                  <a:pt x="833" y="228"/>
                </a:lnTo>
                <a:lnTo>
                  <a:pt x="881" y="228"/>
                </a:lnTo>
                <a:lnTo>
                  <a:pt x="881" y="275"/>
                </a:lnTo>
                <a:close/>
                <a:moveTo>
                  <a:pt x="805" y="275"/>
                </a:moveTo>
                <a:lnTo>
                  <a:pt x="758" y="275"/>
                </a:lnTo>
                <a:lnTo>
                  <a:pt x="758" y="228"/>
                </a:lnTo>
                <a:lnTo>
                  <a:pt x="805" y="228"/>
                </a:lnTo>
                <a:lnTo>
                  <a:pt x="805" y="275"/>
                </a:lnTo>
                <a:close/>
                <a:moveTo>
                  <a:pt x="729" y="275"/>
                </a:moveTo>
                <a:lnTo>
                  <a:pt x="682" y="275"/>
                </a:lnTo>
                <a:lnTo>
                  <a:pt x="682" y="228"/>
                </a:lnTo>
                <a:lnTo>
                  <a:pt x="729" y="228"/>
                </a:lnTo>
                <a:lnTo>
                  <a:pt x="729" y="275"/>
                </a:lnTo>
                <a:close/>
                <a:moveTo>
                  <a:pt x="578" y="275"/>
                </a:moveTo>
                <a:lnTo>
                  <a:pt x="530" y="275"/>
                </a:lnTo>
                <a:lnTo>
                  <a:pt x="530" y="228"/>
                </a:lnTo>
                <a:lnTo>
                  <a:pt x="578" y="228"/>
                </a:lnTo>
                <a:lnTo>
                  <a:pt x="578" y="275"/>
                </a:lnTo>
                <a:close/>
                <a:moveTo>
                  <a:pt x="502" y="275"/>
                </a:moveTo>
                <a:lnTo>
                  <a:pt x="455" y="275"/>
                </a:lnTo>
                <a:lnTo>
                  <a:pt x="455" y="228"/>
                </a:lnTo>
                <a:lnTo>
                  <a:pt x="502" y="228"/>
                </a:lnTo>
                <a:lnTo>
                  <a:pt x="502" y="275"/>
                </a:lnTo>
                <a:close/>
                <a:moveTo>
                  <a:pt x="426" y="275"/>
                </a:moveTo>
                <a:lnTo>
                  <a:pt x="379" y="275"/>
                </a:lnTo>
                <a:lnTo>
                  <a:pt x="379" y="228"/>
                </a:lnTo>
                <a:lnTo>
                  <a:pt x="426" y="228"/>
                </a:lnTo>
                <a:lnTo>
                  <a:pt x="426" y="275"/>
                </a:lnTo>
                <a:close/>
                <a:moveTo>
                  <a:pt x="123" y="275"/>
                </a:moveTo>
                <a:lnTo>
                  <a:pt x="76" y="275"/>
                </a:lnTo>
                <a:lnTo>
                  <a:pt x="76" y="228"/>
                </a:lnTo>
                <a:lnTo>
                  <a:pt x="123" y="228"/>
                </a:lnTo>
                <a:lnTo>
                  <a:pt x="123" y="275"/>
                </a:lnTo>
                <a:close/>
                <a:moveTo>
                  <a:pt x="3003" y="199"/>
                </a:moveTo>
                <a:lnTo>
                  <a:pt x="2954" y="199"/>
                </a:lnTo>
                <a:lnTo>
                  <a:pt x="2954" y="152"/>
                </a:lnTo>
                <a:lnTo>
                  <a:pt x="3003" y="152"/>
                </a:lnTo>
                <a:lnTo>
                  <a:pt x="3003" y="199"/>
                </a:lnTo>
                <a:close/>
                <a:moveTo>
                  <a:pt x="2700" y="199"/>
                </a:moveTo>
                <a:lnTo>
                  <a:pt x="2651" y="199"/>
                </a:lnTo>
                <a:lnTo>
                  <a:pt x="2651" y="152"/>
                </a:lnTo>
                <a:lnTo>
                  <a:pt x="2700" y="152"/>
                </a:lnTo>
                <a:lnTo>
                  <a:pt x="2700" y="199"/>
                </a:lnTo>
                <a:close/>
                <a:moveTo>
                  <a:pt x="2622" y="199"/>
                </a:moveTo>
                <a:lnTo>
                  <a:pt x="2575" y="199"/>
                </a:lnTo>
                <a:lnTo>
                  <a:pt x="2575" y="152"/>
                </a:lnTo>
                <a:lnTo>
                  <a:pt x="2622" y="152"/>
                </a:lnTo>
                <a:lnTo>
                  <a:pt x="2622" y="199"/>
                </a:lnTo>
                <a:close/>
                <a:moveTo>
                  <a:pt x="2547" y="199"/>
                </a:moveTo>
                <a:lnTo>
                  <a:pt x="2499" y="199"/>
                </a:lnTo>
                <a:lnTo>
                  <a:pt x="2499" y="152"/>
                </a:lnTo>
                <a:lnTo>
                  <a:pt x="2547" y="152"/>
                </a:lnTo>
                <a:lnTo>
                  <a:pt x="2547" y="199"/>
                </a:lnTo>
                <a:close/>
                <a:moveTo>
                  <a:pt x="2244" y="199"/>
                </a:moveTo>
                <a:lnTo>
                  <a:pt x="2196" y="199"/>
                </a:lnTo>
                <a:lnTo>
                  <a:pt x="2196" y="152"/>
                </a:lnTo>
                <a:lnTo>
                  <a:pt x="2244" y="152"/>
                </a:lnTo>
                <a:lnTo>
                  <a:pt x="2244" y="199"/>
                </a:lnTo>
                <a:close/>
                <a:moveTo>
                  <a:pt x="1865" y="199"/>
                </a:moveTo>
                <a:lnTo>
                  <a:pt x="1818" y="199"/>
                </a:lnTo>
                <a:lnTo>
                  <a:pt x="1818" y="152"/>
                </a:lnTo>
                <a:lnTo>
                  <a:pt x="1865" y="152"/>
                </a:lnTo>
                <a:lnTo>
                  <a:pt x="1865" y="199"/>
                </a:lnTo>
                <a:close/>
                <a:moveTo>
                  <a:pt x="1411" y="199"/>
                </a:moveTo>
                <a:lnTo>
                  <a:pt x="1363" y="199"/>
                </a:lnTo>
                <a:lnTo>
                  <a:pt x="1363" y="152"/>
                </a:lnTo>
                <a:lnTo>
                  <a:pt x="1411" y="152"/>
                </a:lnTo>
                <a:lnTo>
                  <a:pt x="1411" y="199"/>
                </a:lnTo>
                <a:close/>
                <a:moveTo>
                  <a:pt x="1335" y="199"/>
                </a:moveTo>
                <a:lnTo>
                  <a:pt x="1288" y="199"/>
                </a:lnTo>
                <a:lnTo>
                  <a:pt x="1288" y="152"/>
                </a:lnTo>
                <a:lnTo>
                  <a:pt x="1335" y="152"/>
                </a:lnTo>
                <a:lnTo>
                  <a:pt x="1335" y="199"/>
                </a:lnTo>
                <a:close/>
                <a:moveTo>
                  <a:pt x="1259" y="199"/>
                </a:moveTo>
                <a:lnTo>
                  <a:pt x="1212" y="199"/>
                </a:lnTo>
                <a:lnTo>
                  <a:pt x="1212" y="152"/>
                </a:lnTo>
                <a:lnTo>
                  <a:pt x="1259" y="152"/>
                </a:lnTo>
                <a:lnTo>
                  <a:pt x="1259" y="199"/>
                </a:lnTo>
                <a:close/>
                <a:moveTo>
                  <a:pt x="1184" y="199"/>
                </a:moveTo>
                <a:lnTo>
                  <a:pt x="1136" y="199"/>
                </a:lnTo>
                <a:lnTo>
                  <a:pt x="1136" y="152"/>
                </a:lnTo>
                <a:lnTo>
                  <a:pt x="1184" y="152"/>
                </a:lnTo>
                <a:lnTo>
                  <a:pt x="1184" y="199"/>
                </a:lnTo>
                <a:close/>
                <a:moveTo>
                  <a:pt x="1108" y="199"/>
                </a:moveTo>
                <a:lnTo>
                  <a:pt x="1060" y="199"/>
                </a:lnTo>
                <a:lnTo>
                  <a:pt x="1060" y="152"/>
                </a:lnTo>
                <a:lnTo>
                  <a:pt x="1108" y="152"/>
                </a:lnTo>
                <a:lnTo>
                  <a:pt x="1108" y="199"/>
                </a:lnTo>
                <a:close/>
                <a:moveTo>
                  <a:pt x="1032" y="199"/>
                </a:moveTo>
                <a:lnTo>
                  <a:pt x="985" y="199"/>
                </a:lnTo>
                <a:lnTo>
                  <a:pt x="985" y="152"/>
                </a:lnTo>
                <a:lnTo>
                  <a:pt x="1032" y="152"/>
                </a:lnTo>
                <a:lnTo>
                  <a:pt x="1032" y="199"/>
                </a:lnTo>
                <a:close/>
                <a:moveTo>
                  <a:pt x="805" y="199"/>
                </a:moveTo>
                <a:lnTo>
                  <a:pt x="758" y="199"/>
                </a:lnTo>
                <a:lnTo>
                  <a:pt x="758" y="152"/>
                </a:lnTo>
                <a:lnTo>
                  <a:pt x="805" y="152"/>
                </a:lnTo>
                <a:lnTo>
                  <a:pt x="805" y="199"/>
                </a:lnTo>
                <a:close/>
                <a:moveTo>
                  <a:pt x="729" y="199"/>
                </a:moveTo>
                <a:lnTo>
                  <a:pt x="682" y="199"/>
                </a:lnTo>
                <a:lnTo>
                  <a:pt x="682" y="152"/>
                </a:lnTo>
                <a:lnTo>
                  <a:pt x="729" y="152"/>
                </a:lnTo>
                <a:lnTo>
                  <a:pt x="729" y="199"/>
                </a:lnTo>
                <a:close/>
                <a:moveTo>
                  <a:pt x="653" y="199"/>
                </a:moveTo>
                <a:lnTo>
                  <a:pt x="606" y="199"/>
                </a:lnTo>
                <a:lnTo>
                  <a:pt x="606" y="152"/>
                </a:lnTo>
                <a:lnTo>
                  <a:pt x="653" y="152"/>
                </a:lnTo>
                <a:lnTo>
                  <a:pt x="653" y="199"/>
                </a:lnTo>
                <a:close/>
                <a:moveTo>
                  <a:pt x="578" y="199"/>
                </a:moveTo>
                <a:lnTo>
                  <a:pt x="530" y="199"/>
                </a:lnTo>
                <a:lnTo>
                  <a:pt x="530" y="152"/>
                </a:lnTo>
                <a:lnTo>
                  <a:pt x="578" y="152"/>
                </a:lnTo>
                <a:lnTo>
                  <a:pt x="578" y="199"/>
                </a:lnTo>
                <a:close/>
                <a:moveTo>
                  <a:pt x="502" y="199"/>
                </a:moveTo>
                <a:lnTo>
                  <a:pt x="455" y="199"/>
                </a:lnTo>
                <a:lnTo>
                  <a:pt x="455" y="152"/>
                </a:lnTo>
                <a:lnTo>
                  <a:pt x="502" y="152"/>
                </a:lnTo>
                <a:lnTo>
                  <a:pt x="502" y="199"/>
                </a:lnTo>
                <a:close/>
                <a:moveTo>
                  <a:pt x="2622" y="123"/>
                </a:moveTo>
                <a:lnTo>
                  <a:pt x="2575" y="123"/>
                </a:lnTo>
                <a:lnTo>
                  <a:pt x="2575" y="76"/>
                </a:lnTo>
                <a:lnTo>
                  <a:pt x="2622" y="76"/>
                </a:lnTo>
                <a:lnTo>
                  <a:pt x="2622" y="123"/>
                </a:lnTo>
                <a:close/>
                <a:moveTo>
                  <a:pt x="1865" y="123"/>
                </a:moveTo>
                <a:lnTo>
                  <a:pt x="1818" y="123"/>
                </a:lnTo>
                <a:lnTo>
                  <a:pt x="1818" y="76"/>
                </a:lnTo>
                <a:lnTo>
                  <a:pt x="1865" y="76"/>
                </a:lnTo>
                <a:lnTo>
                  <a:pt x="1865" y="123"/>
                </a:lnTo>
                <a:close/>
                <a:moveTo>
                  <a:pt x="1789" y="123"/>
                </a:moveTo>
                <a:lnTo>
                  <a:pt x="1742" y="123"/>
                </a:lnTo>
                <a:lnTo>
                  <a:pt x="1742" y="76"/>
                </a:lnTo>
                <a:lnTo>
                  <a:pt x="1789" y="76"/>
                </a:lnTo>
                <a:lnTo>
                  <a:pt x="1789" y="123"/>
                </a:lnTo>
                <a:close/>
                <a:moveTo>
                  <a:pt x="1411" y="123"/>
                </a:moveTo>
                <a:lnTo>
                  <a:pt x="1363" y="123"/>
                </a:lnTo>
                <a:lnTo>
                  <a:pt x="1363" y="76"/>
                </a:lnTo>
                <a:lnTo>
                  <a:pt x="1411" y="76"/>
                </a:lnTo>
                <a:lnTo>
                  <a:pt x="1411" y="123"/>
                </a:lnTo>
                <a:close/>
                <a:moveTo>
                  <a:pt x="1335" y="123"/>
                </a:moveTo>
                <a:lnTo>
                  <a:pt x="1288" y="123"/>
                </a:lnTo>
                <a:lnTo>
                  <a:pt x="1288" y="76"/>
                </a:lnTo>
                <a:lnTo>
                  <a:pt x="1335" y="76"/>
                </a:lnTo>
                <a:lnTo>
                  <a:pt x="1335" y="123"/>
                </a:lnTo>
                <a:close/>
                <a:moveTo>
                  <a:pt x="1259" y="123"/>
                </a:moveTo>
                <a:lnTo>
                  <a:pt x="1212" y="123"/>
                </a:lnTo>
                <a:lnTo>
                  <a:pt x="1212" y="76"/>
                </a:lnTo>
                <a:lnTo>
                  <a:pt x="1259" y="76"/>
                </a:lnTo>
                <a:lnTo>
                  <a:pt x="1259" y="123"/>
                </a:lnTo>
                <a:close/>
                <a:moveTo>
                  <a:pt x="1184" y="123"/>
                </a:moveTo>
                <a:lnTo>
                  <a:pt x="1136" y="123"/>
                </a:lnTo>
                <a:lnTo>
                  <a:pt x="1136" y="76"/>
                </a:lnTo>
                <a:lnTo>
                  <a:pt x="1184" y="76"/>
                </a:lnTo>
                <a:lnTo>
                  <a:pt x="1184" y="123"/>
                </a:lnTo>
                <a:close/>
                <a:moveTo>
                  <a:pt x="1108" y="123"/>
                </a:moveTo>
                <a:lnTo>
                  <a:pt x="1060" y="123"/>
                </a:lnTo>
                <a:lnTo>
                  <a:pt x="1060" y="76"/>
                </a:lnTo>
                <a:lnTo>
                  <a:pt x="1108" y="76"/>
                </a:lnTo>
                <a:lnTo>
                  <a:pt x="1108" y="123"/>
                </a:lnTo>
                <a:close/>
                <a:moveTo>
                  <a:pt x="1032" y="123"/>
                </a:moveTo>
                <a:lnTo>
                  <a:pt x="985" y="123"/>
                </a:lnTo>
                <a:lnTo>
                  <a:pt x="985" y="76"/>
                </a:lnTo>
                <a:lnTo>
                  <a:pt x="1032" y="76"/>
                </a:lnTo>
                <a:lnTo>
                  <a:pt x="1032" y="123"/>
                </a:lnTo>
                <a:close/>
                <a:moveTo>
                  <a:pt x="881" y="123"/>
                </a:moveTo>
                <a:lnTo>
                  <a:pt x="833" y="123"/>
                </a:lnTo>
                <a:lnTo>
                  <a:pt x="833" y="76"/>
                </a:lnTo>
                <a:lnTo>
                  <a:pt x="881" y="76"/>
                </a:lnTo>
                <a:lnTo>
                  <a:pt x="881" y="123"/>
                </a:lnTo>
                <a:close/>
                <a:moveTo>
                  <a:pt x="805" y="123"/>
                </a:moveTo>
                <a:lnTo>
                  <a:pt x="758" y="123"/>
                </a:lnTo>
                <a:lnTo>
                  <a:pt x="758" y="76"/>
                </a:lnTo>
                <a:lnTo>
                  <a:pt x="805" y="76"/>
                </a:lnTo>
                <a:lnTo>
                  <a:pt x="805" y="123"/>
                </a:lnTo>
                <a:close/>
                <a:moveTo>
                  <a:pt x="729" y="123"/>
                </a:moveTo>
                <a:lnTo>
                  <a:pt x="682" y="123"/>
                </a:lnTo>
                <a:lnTo>
                  <a:pt x="682" y="76"/>
                </a:lnTo>
                <a:lnTo>
                  <a:pt x="729" y="76"/>
                </a:lnTo>
                <a:lnTo>
                  <a:pt x="729" y="123"/>
                </a:lnTo>
                <a:close/>
                <a:moveTo>
                  <a:pt x="578" y="123"/>
                </a:moveTo>
                <a:lnTo>
                  <a:pt x="530" y="123"/>
                </a:lnTo>
                <a:lnTo>
                  <a:pt x="530" y="76"/>
                </a:lnTo>
                <a:lnTo>
                  <a:pt x="578" y="76"/>
                </a:lnTo>
                <a:lnTo>
                  <a:pt x="578" y="123"/>
                </a:lnTo>
                <a:close/>
                <a:moveTo>
                  <a:pt x="2547" y="48"/>
                </a:moveTo>
                <a:lnTo>
                  <a:pt x="2499" y="48"/>
                </a:lnTo>
                <a:lnTo>
                  <a:pt x="2499" y="0"/>
                </a:lnTo>
                <a:lnTo>
                  <a:pt x="2547" y="0"/>
                </a:lnTo>
                <a:lnTo>
                  <a:pt x="2547" y="48"/>
                </a:lnTo>
                <a:close/>
                <a:moveTo>
                  <a:pt x="2244" y="48"/>
                </a:moveTo>
                <a:lnTo>
                  <a:pt x="2196" y="48"/>
                </a:lnTo>
                <a:lnTo>
                  <a:pt x="2196" y="0"/>
                </a:lnTo>
                <a:lnTo>
                  <a:pt x="2244" y="0"/>
                </a:lnTo>
                <a:lnTo>
                  <a:pt x="2244" y="48"/>
                </a:lnTo>
                <a:close/>
                <a:moveTo>
                  <a:pt x="2168" y="48"/>
                </a:moveTo>
                <a:lnTo>
                  <a:pt x="2121" y="48"/>
                </a:lnTo>
                <a:lnTo>
                  <a:pt x="2121" y="0"/>
                </a:lnTo>
                <a:lnTo>
                  <a:pt x="2168" y="0"/>
                </a:lnTo>
                <a:lnTo>
                  <a:pt x="2168" y="48"/>
                </a:lnTo>
                <a:close/>
                <a:moveTo>
                  <a:pt x="1335" y="48"/>
                </a:moveTo>
                <a:lnTo>
                  <a:pt x="1288" y="48"/>
                </a:lnTo>
                <a:lnTo>
                  <a:pt x="1288" y="0"/>
                </a:lnTo>
                <a:lnTo>
                  <a:pt x="1335" y="0"/>
                </a:lnTo>
                <a:lnTo>
                  <a:pt x="1335" y="48"/>
                </a:lnTo>
                <a:close/>
                <a:moveTo>
                  <a:pt x="1259" y="48"/>
                </a:moveTo>
                <a:lnTo>
                  <a:pt x="1212" y="48"/>
                </a:lnTo>
                <a:lnTo>
                  <a:pt x="1212" y="0"/>
                </a:lnTo>
                <a:lnTo>
                  <a:pt x="1259" y="0"/>
                </a:lnTo>
                <a:lnTo>
                  <a:pt x="1259" y="48"/>
                </a:lnTo>
                <a:close/>
                <a:moveTo>
                  <a:pt x="1184" y="48"/>
                </a:moveTo>
                <a:lnTo>
                  <a:pt x="1136" y="48"/>
                </a:lnTo>
                <a:lnTo>
                  <a:pt x="1136" y="0"/>
                </a:lnTo>
                <a:lnTo>
                  <a:pt x="1184" y="0"/>
                </a:lnTo>
                <a:lnTo>
                  <a:pt x="1184" y="48"/>
                </a:lnTo>
                <a:close/>
                <a:moveTo>
                  <a:pt x="1032" y="48"/>
                </a:moveTo>
                <a:lnTo>
                  <a:pt x="985" y="48"/>
                </a:lnTo>
                <a:lnTo>
                  <a:pt x="985" y="0"/>
                </a:lnTo>
                <a:lnTo>
                  <a:pt x="1032" y="0"/>
                </a:lnTo>
                <a:lnTo>
                  <a:pt x="1032" y="48"/>
                </a:lnTo>
                <a:close/>
                <a:moveTo>
                  <a:pt x="956" y="48"/>
                </a:moveTo>
                <a:lnTo>
                  <a:pt x="909" y="48"/>
                </a:lnTo>
                <a:lnTo>
                  <a:pt x="909" y="0"/>
                </a:lnTo>
                <a:lnTo>
                  <a:pt x="956" y="0"/>
                </a:lnTo>
                <a:lnTo>
                  <a:pt x="956" y="48"/>
                </a:lnTo>
                <a:close/>
                <a:moveTo>
                  <a:pt x="881" y="48"/>
                </a:moveTo>
                <a:lnTo>
                  <a:pt x="833" y="48"/>
                </a:lnTo>
                <a:lnTo>
                  <a:pt x="833" y="0"/>
                </a:lnTo>
                <a:lnTo>
                  <a:pt x="881" y="0"/>
                </a:lnTo>
                <a:lnTo>
                  <a:pt x="881" y="48"/>
                </a:lnTo>
                <a:close/>
                <a:moveTo>
                  <a:pt x="805" y="48"/>
                </a:moveTo>
                <a:lnTo>
                  <a:pt x="758" y="48"/>
                </a:lnTo>
                <a:lnTo>
                  <a:pt x="758" y="0"/>
                </a:lnTo>
                <a:lnTo>
                  <a:pt x="805" y="0"/>
                </a:lnTo>
                <a:lnTo>
                  <a:pt x="805" y="48"/>
                </a:lnTo>
                <a:close/>
              </a:path>
            </a:pathLst>
          </a:custGeom>
          <a:solidFill>
            <a:srgbClr val="FFC000">
              <a:alpha val="20000"/>
            </a:srgbClr>
          </a:solidFill>
          <a:ln>
            <a:noFill/>
          </a:ln>
        </p:spPr>
        <p:txBody>
          <a:bodyPr/>
          <a:lstStyle/>
          <a:p>
            <a:endParaRPr lang="zh-CN" altLang="en-US"/>
          </a:p>
        </p:txBody>
      </p:sp>
      <p:sp>
        <p:nvSpPr>
          <p:cNvPr id="3" name="矩形 2"/>
          <p:cNvSpPr/>
          <p:nvPr/>
        </p:nvSpPr>
        <p:spPr>
          <a:xfrm>
            <a:off x="607895" y="5884118"/>
            <a:ext cx="579729" cy="432048"/>
          </a:xfrm>
          <a:prstGeom prst="rect">
            <a:avLst/>
          </a:prstGeom>
          <a:solidFill>
            <a:srgbClr val="D43E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382318" y="5868652"/>
            <a:ext cx="579729" cy="432048"/>
          </a:xfrm>
          <a:prstGeom prst="rect">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031945" y="5860257"/>
            <a:ext cx="579729" cy="432048"/>
          </a:xfrm>
          <a:prstGeom prst="rect">
            <a:avLst/>
          </a:prstGeom>
          <a:solidFill>
            <a:srgbClr val="00A1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681572" y="5860257"/>
            <a:ext cx="579729" cy="432048"/>
          </a:xfrm>
          <a:prstGeom prst="rect">
            <a:avLst/>
          </a:prstGeom>
          <a:solidFill>
            <a:srgbClr val="F1B6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318135" y="5860257"/>
            <a:ext cx="579729" cy="432048"/>
          </a:xfrm>
          <a:prstGeom prst="rect">
            <a:avLst/>
          </a:prstGeom>
          <a:solidFill>
            <a:srgbClr val="B818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flipV="1">
            <a:off x="-16446" y="371440"/>
            <a:ext cx="3580334" cy="1"/>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580112" y="371440"/>
            <a:ext cx="3547442"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46"/>
          <p:cNvSpPr txBox="1"/>
          <p:nvPr/>
        </p:nvSpPr>
        <p:spPr>
          <a:xfrm>
            <a:off x="3598168" y="158146"/>
            <a:ext cx="1981944" cy="400110"/>
          </a:xfrm>
          <a:prstGeom prst="rect">
            <a:avLst/>
          </a:prstGeom>
          <a:noFill/>
        </p:spPr>
        <p:txBody>
          <a:bodyPr wrap="square" rtlCol="0">
            <a:spAutoFit/>
          </a:bodyPr>
          <a:lstStyle/>
          <a:p>
            <a:pPr algn="ctr"/>
            <a:r>
              <a:rPr lang="zh-CN" altLang="en-US" sz="2000" b="1" dirty="0" smtClean="0">
                <a:solidFill>
                  <a:schemeClr val="bg1">
                    <a:lumMod val="50000"/>
                  </a:schemeClr>
                </a:solidFill>
              </a:rPr>
              <a:t>明年计划思路</a:t>
            </a:r>
            <a:endParaRPr lang="zh-CN" altLang="en-US" sz="2000" b="1" dirty="0">
              <a:solidFill>
                <a:schemeClr val="bg1">
                  <a:lumMod val="50000"/>
                </a:schemeClr>
              </a:solidFill>
            </a:endParaRPr>
          </a:p>
        </p:txBody>
      </p:sp>
      <p:cxnSp>
        <p:nvCxnSpPr>
          <p:cNvPr id="11" name="直接连接符 10"/>
          <p:cNvCxnSpPr/>
          <p:nvPr/>
        </p:nvCxnSpPr>
        <p:spPr>
          <a:xfrm flipV="1">
            <a:off x="2018852" y="3209594"/>
            <a:ext cx="1348932" cy="939553"/>
          </a:xfrm>
          <a:prstGeom prst="line">
            <a:avLst/>
          </a:prstGeom>
          <a:ln w="76200">
            <a:solidFill>
              <a:schemeClr val="bg1">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36512" y="4144388"/>
            <a:ext cx="2062918" cy="999112"/>
          </a:xfrm>
          <a:prstGeom prst="line">
            <a:avLst/>
          </a:prstGeom>
          <a:ln w="76200">
            <a:solidFill>
              <a:schemeClr val="bg1">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367784" y="3209595"/>
            <a:ext cx="1816070" cy="638773"/>
          </a:xfrm>
          <a:prstGeom prst="line">
            <a:avLst/>
          </a:prstGeom>
          <a:ln w="76200">
            <a:solidFill>
              <a:schemeClr val="bg1">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5183854" y="2423427"/>
            <a:ext cx="1816825" cy="1424941"/>
          </a:xfrm>
          <a:prstGeom prst="line">
            <a:avLst/>
          </a:prstGeom>
          <a:ln w="76200">
            <a:solidFill>
              <a:schemeClr val="bg1">
                <a:lumMod val="75000"/>
              </a:schemeClr>
            </a:solidFill>
          </a:ln>
          <a:effectLst/>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1620880" y="3703428"/>
            <a:ext cx="836538" cy="836538"/>
            <a:chOff x="1566862" y="4055810"/>
            <a:chExt cx="827056" cy="827056"/>
          </a:xfrm>
        </p:grpSpPr>
        <p:grpSp>
          <p:nvGrpSpPr>
            <p:cNvPr id="16" name="组合 15"/>
            <p:cNvGrpSpPr/>
            <p:nvPr/>
          </p:nvGrpSpPr>
          <p:grpSpPr>
            <a:xfrm>
              <a:off x="1566862" y="4055810"/>
              <a:ext cx="827056" cy="827056"/>
              <a:chOff x="304800" y="673100"/>
              <a:chExt cx="4000500" cy="4000500"/>
            </a:xfrm>
            <a:effectLst>
              <a:outerShdw blurRad="584200" dist="520700" dir="8100000" algn="tr" rotWithShape="0">
                <a:prstClr val="black">
                  <a:alpha val="35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Adobe 黑体 Std R" pitchFamily="34" charset="-122"/>
                  <a:ea typeface="Adobe 黑体 Std R" pitchFamily="34" charset="-122"/>
                </a:endParaRPr>
              </a:p>
            </p:txBody>
          </p:sp>
          <p:sp>
            <p:nvSpPr>
              <p:cNvPr id="19" name="椭圆 18"/>
              <p:cNvSpPr/>
              <p:nvPr/>
            </p:nvSpPr>
            <p:spPr>
              <a:xfrm>
                <a:off x="431574" y="799874"/>
                <a:ext cx="3746952" cy="374695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Adobe 黑体 Std R" pitchFamily="34" charset="-122"/>
                  <a:ea typeface="Adobe 黑体 Std R" pitchFamily="34" charset="-122"/>
                </a:endParaRPr>
              </a:p>
            </p:txBody>
          </p:sp>
        </p:grpSp>
        <p:sp>
          <p:nvSpPr>
            <p:cNvPr id="17" name="TextBox 7"/>
            <p:cNvSpPr txBox="1"/>
            <p:nvPr/>
          </p:nvSpPr>
          <p:spPr>
            <a:xfrm>
              <a:off x="1617926" y="4218412"/>
              <a:ext cx="730851" cy="517289"/>
            </a:xfrm>
            <a:prstGeom prst="rect">
              <a:avLst/>
            </a:prstGeom>
            <a:noFill/>
            <a:ln>
              <a:noFill/>
            </a:ln>
          </p:spPr>
          <p:txBody>
            <a:bodyPr wrap="square" rtlCol="0">
              <a:spAutoFit/>
            </a:bodyPr>
            <a:lstStyle/>
            <a:p>
              <a:pPr algn="ctr"/>
              <a:r>
                <a:rPr lang="zh-CN" altLang="en-US" sz="1400" dirty="0" smtClean="0">
                  <a:solidFill>
                    <a:srgbClr val="00CC99"/>
                  </a:solidFill>
                  <a:latin typeface="Adobe 黑体 Std R" pitchFamily="34" charset="-122"/>
                  <a:ea typeface="Adobe 黑体 Std R" pitchFamily="34" charset="-122"/>
                </a:rPr>
                <a:t>添加</a:t>
              </a:r>
              <a:endParaRPr lang="en-US" altLang="zh-CN" sz="1400" dirty="0" smtClean="0">
                <a:solidFill>
                  <a:srgbClr val="00CC99"/>
                </a:solidFill>
                <a:latin typeface="Adobe 黑体 Std R" pitchFamily="34" charset="-122"/>
                <a:ea typeface="Adobe 黑体 Std R" pitchFamily="34" charset="-122"/>
              </a:endParaRPr>
            </a:p>
            <a:p>
              <a:pPr algn="ctr"/>
              <a:r>
                <a:rPr lang="zh-CN" altLang="en-US" sz="1400" dirty="0">
                  <a:solidFill>
                    <a:srgbClr val="00CC99"/>
                  </a:solidFill>
                  <a:latin typeface="Adobe 黑体 Std R" pitchFamily="34" charset="-122"/>
                  <a:ea typeface="Adobe 黑体 Std R" pitchFamily="34" charset="-122"/>
                </a:rPr>
                <a:t>标题</a:t>
              </a:r>
            </a:p>
          </p:txBody>
        </p:sp>
      </p:grpSp>
      <p:grpSp>
        <p:nvGrpSpPr>
          <p:cNvPr id="20" name="组合 19"/>
          <p:cNvGrpSpPr/>
          <p:nvPr/>
        </p:nvGrpSpPr>
        <p:grpSpPr>
          <a:xfrm>
            <a:off x="2845016" y="2754205"/>
            <a:ext cx="1016704" cy="1049832"/>
            <a:chOff x="2781516" y="3097105"/>
            <a:chExt cx="1016704" cy="1049832"/>
          </a:xfrm>
          <a:effectLst/>
        </p:grpSpPr>
        <p:grpSp>
          <p:nvGrpSpPr>
            <p:cNvPr id="21" name="组合 20"/>
            <p:cNvGrpSpPr/>
            <p:nvPr/>
          </p:nvGrpSpPr>
          <p:grpSpPr>
            <a:xfrm>
              <a:off x="2781516" y="3097105"/>
              <a:ext cx="1016704" cy="1016704"/>
              <a:chOff x="304800" y="673100"/>
              <a:chExt cx="4000500" cy="4000500"/>
            </a:xfrm>
            <a:effectLst>
              <a:outerShdw blurRad="584200" dist="520700" dir="8100000" algn="tr" rotWithShape="0">
                <a:prstClr val="black">
                  <a:alpha val="35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Adobe 黑体 Std R" pitchFamily="34" charset="-122"/>
                  <a:ea typeface="Adobe 黑体 Std R" pitchFamily="34" charset="-122"/>
                </a:endParaRPr>
              </a:p>
            </p:txBody>
          </p:sp>
          <p:sp>
            <p:nvSpPr>
              <p:cNvPr id="24" name="椭圆 23"/>
              <p:cNvSpPr/>
              <p:nvPr/>
            </p:nvSpPr>
            <p:spPr>
              <a:xfrm>
                <a:off x="392113" y="760413"/>
                <a:ext cx="3825875" cy="382587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Adobe 黑体 Std R" pitchFamily="34" charset="-122"/>
                  <a:ea typeface="Adobe 黑体 Std R" pitchFamily="34" charset="-122"/>
                </a:endParaRPr>
              </a:p>
            </p:txBody>
          </p:sp>
        </p:grpSp>
        <p:sp>
          <p:nvSpPr>
            <p:cNvPr id="22" name="TextBox 12"/>
            <p:cNvSpPr txBox="1"/>
            <p:nvPr/>
          </p:nvSpPr>
          <p:spPr>
            <a:xfrm>
              <a:off x="2980409" y="3315940"/>
              <a:ext cx="595035" cy="830997"/>
            </a:xfrm>
            <a:prstGeom prst="rect">
              <a:avLst/>
            </a:prstGeom>
            <a:noFill/>
            <a:ln>
              <a:noFill/>
            </a:ln>
          </p:spPr>
          <p:txBody>
            <a:bodyPr wrap="none" rtlCol="0">
              <a:spAutoFit/>
            </a:bodyPr>
            <a:lstStyle/>
            <a:p>
              <a:pPr algn="ctr"/>
              <a:r>
                <a:rPr lang="zh-CN" altLang="en-US" sz="1600" dirty="0" smtClean="0">
                  <a:solidFill>
                    <a:srgbClr val="7030A0"/>
                  </a:solidFill>
                  <a:latin typeface="Adobe 黑体 Std R" pitchFamily="34" charset="-122"/>
                  <a:ea typeface="Adobe 黑体 Std R" pitchFamily="34" charset="-122"/>
                </a:rPr>
                <a:t>添加</a:t>
              </a:r>
              <a:endParaRPr lang="en-US" altLang="zh-CN" sz="1600" dirty="0" smtClean="0">
                <a:solidFill>
                  <a:srgbClr val="7030A0"/>
                </a:solidFill>
                <a:latin typeface="Adobe 黑体 Std R" pitchFamily="34" charset="-122"/>
                <a:ea typeface="Adobe 黑体 Std R" pitchFamily="34" charset="-122"/>
              </a:endParaRPr>
            </a:p>
            <a:p>
              <a:pPr algn="ctr"/>
              <a:r>
                <a:rPr lang="zh-CN" altLang="en-US" sz="1600" dirty="0" smtClean="0">
                  <a:solidFill>
                    <a:srgbClr val="7030A0"/>
                  </a:solidFill>
                  <a:latin typeface="Adobe 黑体 Std R" pitchFamily="34" charset="-122"/>
                  <a:ea typeface="Adobe 黑体 Std R" pitchFamily="34" charset="-122"/>
                </a:rPr>
                <a:t>标题</a:t>
              </a:r>
              <a:endParaRPr lang="en-US" altLang="zh-CN" sz="1600" dirty="0">
                <a:solidFill>
                  <a:srgbClr val="7030A0"/>
                </a:solidFill>
                <a:latin typeface="Adobe 黑体 Std R" pitchFamily="34" charset="-122"/>
                <a:ea typeface="Adobe 黑体 Std R" pitchFamily="34" charset="-122"/>
              </a:endParaRPr>
            </a:p>
            <a:p>
              <a:pPr algn="ctr"/>
              <a:endParaRPr lang="zh-CN" altLang="en-US" sz="1600" dirty="0">
                <a:solidFill>
                  <a:srgbClr val="7030A0"/>
                </a:solidFill>
                <a:latin typeface="Adobe 黑体 Std R" pitchFamily="34" charset="-122"/>
                <a:ea typeface="Adobe 黑体 Std R" pitchFamily="34" charset="-122"/>
              </a:endParaRPr>
            </a:p>
          </p:txBody>
        </p:sp>
      </p:grpSp>
      <p:grpSp>
        <p:nvGrpSpPr>
          <p:cNvPr id="25" name="组合 24"/>
          <p:cNvGrpSpPr/>
          <p:nvPr/>
        </p:nvGrpSpPr>
        <p:grpSpPr>
          <a:xfrm>
            <a:off x="4592277" y="3232510"/>
            <a:ext cx="1239392" cy="1239392"/>
            <a:chOff x="4464548" y="3511181"/>
            <a:chExt cx="1303621" cy="1303621"/>
          </a:xfrm>
        </p:grpSpPr>
        <p:grpSp>
          <p:nvGrpSpPr>
            <p:cNvPr id="26" name="组合 25"/>
            <p:cNvGrpSpPr/>
            <p:nvPr/>
          </p:nvGrpSpPr>
          <p:grpSpPr>
            <a:xfrm>
              <a:off x="4464548" y="3511181"/>
              <a:ext cx="1303621" cy="1303621"/>
              <a:chOff x="304800" y="673100"/>
              <a:chExt cx="4000500" cy="4000500"/>
            </a:xfrm>
            <a:effectLst>
              <a:outerShdw blurRad="584200" dist="520700" dir="8100000" algn="tr" rotWithShape="0">
                <a:prstClr val="black">
                  <a:alpha val="35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Adobe 黑体 Std R" pitchFamily="34" charset="-122"/>
                  <a:ea typeface="Adobe 黑体 Std R" pitchFamily="34" charset="-122"/>
                </a:endParaRPr>
              </a:p>
            </p:txBody>
          </p:sp>
          <p:sp>
            <p:nvSpPr>
              <p:cNvPr id="29" name="椭圆 28"/>
              <p:cNvSpPr/>
              <p:nvPr/>
            </p:nvSpPr>
            <p:spPr>
              <a:xfrm>
                <a:off x="404596" y="772896"/>
                <a:ext cx="3800908" cy="380090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Adobe 黑体 Std R" pitchFamily="34" charset="-122"/>
                  <a:ea typeface="Adobe 黑体 Std R" pitchFamily="34" charset="-122"/>
                </a:endParaRPr>
              </a:p>
            </p:txBody>
          </p:sp>
        </p:grpSp>
        <p:sp>
          <p:nvSpPr>
            <p:cNvPr id="27" name="TextBox 17"/>
            <p:cNvSpPr txBox="1"/>
            <p:nvPr/>
          </p:nvSpPr>
          <p:spPr>
            <a:xfrm>
              <a:off x="4806394" y="3825704"/>
              <a:ext cx="625871" cy="615080"/>
            </a:xfrm>
            <a:prstGeom prst="rect">
              <a:avLst/>
            </a:prstGeom>
            <a:noFill/>
            <a:ln>
              <a:noFill/>
            </a:ln>
          </p:spPr>
          <p:txBody>
            <a:bodyPr wrap="none" rtlCol="0">
              <a:spAutoFit/>
            </a:bodyPr>
            <a:lstStyle/>
            <a:p>
              <a:pPr algn="ctr"/>
              <a:r>
                <a:rPr lang="zh-CN" altLang="en-US" sz="1600" dirty="0" smtClean="0">
                  <a:solidFill>
                    <a:srgbClr val="D43E01"/>
                  </a:solidFill>
                  <a:latin typeface="Adobe 黑体 Std R" pitchFamily="34" charset="-122"/>
                  <a:ea typeface="Adobe 黑体 Std R" pitchFamily="34" charset="-122"/>
                </a:rPr>
                <a:t>添加</a:t>
              </a:r>
              <a:endParaRPr lang="en-US" altLang="zh-CN" sz="1600" dirty="0" smtClean="0">
                <a:solidFill>
                  <a:srgbClr val="D43E01"/>
                </a:solidFill>
                <a:latin typeface="Adobe 黑体 Std R" pitchFamily="34" charset="-122"/>
                <a:ea typeface="Adobe 黑体 Std R" pitchFamily="34" charset="-122"/>
              </a:endParaRPr>
            </a:p>
            <a:p>
              <a:pPr algn="ctr"/>
              <a:r>
                <a:rPr lang="zh-CN" altLang="en-US" sz="1600" dirty="0" smtClean="0">
                  <a:solidFill>
                    <a:srgbClr val="D43E01"/>
                  </a:solidFill>
                  <a:latin typeface="Adobe 黑体 Std R" pitchFamily="34" charset="-122"/>
                  <a:ea typeface="Adobe 黑体 Std R" pitchFamily="34" charset="-122"/>
                </a:rPr>
                <a:t>标题</a:t>
              </a:r>
              <a:endParaRPr lang="zh-CN" altLang="en-US" sz="1600" dirty="0">
                <a:solidFill>
                  <a:srgbClr val="D43E01"/>
                </a:solidFill>
                <a:latin typeface="Adobe 黑体 Std R" pitchFamily="34" charset="-122"/>
                <a:ea typeface="Adobe 黑体 Std R" pitchFamily="34" charset="-122"/>
              </a:endParaRPr>
            </a:p>
          </p:txBody>
        </p:sp>
      </p:grpSp>
      <p:grpSp>
        <p:nvGrpSpPr>
          <p:cNvPr id="30" name="组合 29"/>
          <p:cNvGrpSpPr/>
          <p:nvPr/>
        </p:nvGrpSpPr>
        <p:grpSpPr>
          <a:xfrm>
            <a:off x="6300192" y="1635646"/>
            <a:ext cx="1454948" cy="1454948"/>
            <a:chOff x="6075122" y="1932896"/>
            <a:chExt cx="1688526" cy="1688526"/>
          </a:xfrm>
        </p:grpSpPr>
        <p:grpSp>
          <p:nvGrpSpPr>
            <p:cNvPr id="31" name="组合 30"/>
            <p:cNvGrpSpPr/>
            <p:nvPr/>
          </p:nvGrpSpPr>
          <p:grpSpPr>
            <a:xfrm>
              <a:off x="6075122" y="1932896"/>
              <a:ext cx="1688526" cy="1688526"/>
              <a:chOff x="304800" y="673100"/>
              <a:chExt cx="4000500" cy="4000500"/>
            </a:xfrm>
            <a:effectLst>
              <a:outerShdw blurRad="584200" dist="520700" dir="8100000" algn="tr" rotWithShape="0">
                <a:prstClr val="black">
                  <a:alpha val="35000"/>
                </a:prstClr>
              </a:outerShdw>
            </a:effectLst>
          </p:grpSpPr>
          <p:sp>
            <p:nvSpPr>
              <p:cNvPr id="33" name="同心圆 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Adobe 黑体 Std R" pitchFamily="34" charset="-122"/>
                  <a:ea typeface="Adobe 黑体 Std R" pitchFamily="34" charset="-122"/>
                </a:endParaRPr>
              </a:p>
            </p:txBody>
          </p:sp>
          <p:sp>
            <p:nvSpPr>
              <p:cNvPr id="34" name="椭圆 33"/>
              <p:cNvSpPr/>
              <p:nvPr/>
            </p:nvSpPr>
            <p:spPr>
              <a:xfrm>
                <a:off x="411027" y="779327"/>
                <a:ext cx="3788049" cy="378804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Adobe 黑体 Std R" pitchFamily="34" charset="-122"/>
                  <a:ea typeface="Adobe 黑体 Std R" pitchFamily="34" charset="-122"/>
                </a:endParaRPr>
              </a:p>
            </p:txBody>
          </p:sp>
        </p:grpSp>
        <p:sp>
          <p:nvSpPr>
            <p:cNvPr id="32" name="TextBox 22"/>
            <p:cNvSpPr txBox="1"/>
            <p:nvPr/>
          </p:nvSpPr>
          <p:spPr>
            <a:xfrm>
              <a:off x="6542784" y="2395939"/>
              <a:ext cx="690562" cy="678655"/>
            </a:xfrm>
            <a:prstGeom prst="rect">
              <a:avLst/>
            </a:prstGeom>
            <a:noFill/>
            <a:ln>
              <a:noFill/>
            </a:ln>
          </p:spPr>
          <p:txBody>
            <a:bodyPr wrap="none" rtlCol="0">
              <a:spAutoFit/>
            </a:bodyPr>
            <a:lstStyle/>
            <a:p>
              <a:pPr algn="ctr"/>
              <a:r>
                <a:rPr lang="zh-CN" altLang="en-US" sz="1600" dirty="0" smtClean="0">
                  <a:solidFill>
                    <a:srgbClr val="00A1DA"/>
                  </a:solidFill>
                  <a:latin typeface="Adobe 黑体 Std R" pitchFamily="34" charset="-122"/>
                  <a:ea typeface="Adobe 黑体 Std R" pitchFamily="34" charset="-122"/>
                </a:rPr>
                <a:t>添加</a:t>
              </a:r>
              <a:endParaRPr lang="en-US" altLang="zh-CN" sz="1600" dirty="0" smtClean="0">
                <a:solidFill>
                  <a:srgbClr val="00A1DA"/>
                </a:solidFill>
                <a:latin typeface="Adobe 黑体 Std R" pitchFamily="34" charset="-122"/>
                <a:ea typeface="Adobe 黑体 Std R" pitchFamily="34" charset="-122"/>
              </a:endParaRPr>
            </a:p>
            <a:p>
              <a:pPr algn="ctr"/>
              <a:r>
                <a:rPr lang="zh-CN" altLang="en-US" sz="1600" dirty="0">
                  <a:solidFill>
                    <a:srgbClr val="00A1DA"/>
                  </a:solidFill>
                  <a:latin typeface="Adobe 黑体 Std R" pitchFamily="34" charset="-122"/>
                  <a:ea typeface="Adobe 黑体 Std R" pitchFamily="34" charset="-122"/>
                </a:rPr>
                <a:t>标题</a:t>
              </a:r>
              <a:endParaRPr lang="en-US" altLang="zh-CN" sz="1600" dirty="0" smtClean="0">
                <a:solidFill>
                  <a:srgbClr val="00A1DA"/>
                </a:solidFill>
                <a:latin typeface="Adobe 黑体 Std R" pitchFamily="34" charset="-122"/>
                <a:ea typeface="Adobe 黑体 Std R" pitchFamily="34" charset="-122"/>
              </a:endParaRPr>
            </a:p>
          </p:txBody>
        </p:sp>
      </p:grpSp>
      <p:sp>
        <p:nvSpPr>
          <p:cNvPr id="35" name="TextBox 29"/>
          <p:cNvSpPr txBox="1"/>
          <p:nvPr/>
        </p:nvSpPr>
        <p:spPr>
          <a:xfrm>
            <a:off x="2230637" y="1923678"/>
            <a:ext cx="2448272" cy="1081002"/>
          </a:xfrm>
          <a:prstGeom prst="rect">
            <a:avLst/>
          </a:prstGeom>
          <a:noFill/>
        </p:spPr>
        <p:txBody>
          <a:bodyPr wrap="square" rtlCol="0">
            <a:spAutoFit/>
          </a:bodyPr>
          <a:lstStyle/>
          <a:p>
            <a:pPr>
              <a:lnSpc>
                <a:spcPct val="120000"/>
              </a:lnSpc>
            </a:pPr>
            <a:r>
              <a:rPr lang="zh-CN" altLang="en-US" sz="1100" dirty="0">
                <a:latin typeface="宋体" panose="02010600030101010101" pitchFamily="2" charset="-122"/>
                <a:ea typeface="宋体" panose="02010600030101010101" pitchFamily="2" charset="-122"/>
                <a:sym typeface="微软雅黑" pitchFamily="34" charset="-122"/>
              </a:rPr>
              <a:t>您的内容打在这里，或者通过复制您的文本后，在此框中选择</a:t>
            </a:r>
            <a:r>
              <a:rPr lang="zh-CN" altLang="en-US" sz="1100" dirty="0" smtClean="0">
                <a:latin typeface="宋体" panose="02010600030101010101" pitchFamily="2" charset="-122"/>
                <a:ea typeface="宋体" panose="02010600030101010101" pitchFamily="2" charset="-122"/>
                <a:sym typeface="微软雅黑" pitchFamily="34" charset="-122"/>
              </a:rPr>
              <a:t>粘贴</a:t>
            </a:r>
            <a:r>
              <a:rPr lang="zh-CN" altLang="en-US" sz="1100" dirty="0">
                <a:latin typeface="宋体" panose="02010600030101010101" pitchFamily="2" charset="-122"/>
                <a:ea typeface="宋体" panose="02010600030101010101" pitchFamily="2" charset="-122"/>
                <a:sym typeface="微软雅黑" pitchFamily="34" charset="-122"/>
              </a:rPr>
              <a:t>您的内容打在这里，或者通过复制您的文本后，在此框中选择粘贴</a:t>
            </a:r>
          </a:p>
          <a:p>
            <a:pPr>
              <a:lnSpc>
                <a:spcPct val="120000"/>
              </a:lnSpc>
            </a:pPr>
            <a:endParaRPr lang="zh-CN" altLang="en-US" sz="1100" dirty="0">
              <a:latin typeface="宋体" panose="02010600030101010101" pitchFamily="2" charset="-122"/>
              <a:ea typeface="宋体" panose="02010600030101010101" pitchFamily="2" charset="-122"/>
              <a:sym typeface="微软雅黑" pitchFamily="34" charset="-122"/>
            </a:endParaRPr>
          </a:p>
        </p:txBody>
      </p:sp>
      <p:sp>
        <p:nvSpPr>
          <p:cNvPr id="36" name="TextBox 30"/>
          <p:cNvSpPr txBox="1"/>
          <p:nvPr/>
        </p:nvSpPr>
        <p:spPr>
          <a:xfrm>
            <a:off x="323528" y="2920772"/>
            <a:ext cx="2448272" cy="1081002"/>
          </a:xfrm>
          <a:prstGeom prst="rect">
            <a:avLst/>
          </a:prstGeom>
          <a:noFill/>
        </p:spPr>
        <p:txBody>
          <a:bodyPr wrap="square" rtlCol="0">
            <a:spAutoFit/>
          </a:bodyPr>
          <a:lstStyle/>
          <a:p>
            <a:pPr>
              <a:lnSpc>
                <a:spcPct val="120000"/>
              </a:lnSpc>
            </a:pPr>
            <a:r>
              <a:rPr lang="zh-CN" altLang="en-US" sz="1100" dirty="0">
                <a:latin typeface="宋体" panose="02010600030101010101" pitchFamily="2" charset="-122"/>
                <a:ea typeface="宋体" panose="02010600030101010101" pitchFamily="2" charset="-122"/>
                <a:sym typeface="微软雅黑" pitchFamily="34" charset="-122"/>
              </a:rPr>
              <a:t>您的内容打在这里，或者通过复制您的文本后，在此框中选择</a:t>
            </a:r>
            <a:r>
              <a:rPr lang="zh-CN" altLang="en-US" sz="1100" dirty="0" smtClean="0">
                <a:latin typeface="宋体" panose="02010600030101010101" pitchFamily="2" charset="-122"/>
                <a:ea typeface="宋体" panose="02010600030101010101" pitchFamily="2" charset="-122"/>
                <a:sym typeface="微软雅黑" pitchFamily="34" charset="-122"/>
              </a:rPr>
              <a:t>粘贴</a:t>
            </a:r>
            <a:r>
              <a:rPr lang="zh-CN" altLang="en-US" sz="1100" dirty="0">
                <a:latin typeface="宋体" panose="02010600030101010101" pitchFamily="2" charset="-122"/>
                <a:ea typeface="宋体" panose="02010600030101010101" pitchFamily="2" charset="-122"/>
                <a:sym typeface="微软雅黑" pitchFamily="34" charset="-122"/>
              </a:rPr>
              <a:t>您的内容打在这里，或者通过复制您的文本后，在此框中选择粘贴</a:t>
            </a:r>
          </a:p>
          <a:p>
            <a:pPr>
              <a:lnSpc>
                <a:spcPct val="120000"/>
              </a:lnSpc>
            </a:pPr>
            <a:endParaRPr lang="zh-CN" altLang="en-US" sz="1100" dirty="0">
              <a:latin typeface="宋体" panose="02010600030101010101" pitchFamily="2" charset="-122"/>
              <a:ea typeface="宋体" panose="02010600030101010101" pitchFamily="2" charset="-122"/>
              <a:sym typeface="微软雅黑" pitchFamily="34" charset="-122"/>
            </a:endParaRPr>
          </a:p>
        </p:txBody>
      </p:sp>
      <p:sp>
        <p:nvSpPr>
          <p:cNvPr id="37" name="TextBox 31"/>
          <p:cNvSpPr txBox="1"/>
          <p:nvPr/>
        </p:nvSpPr>
        <p:spPr>
          <a:xfrm>
            <a:off x="6156176" y="3770953"/>
            <a:ext cx="2448272" cy="1081002"/>
          </a:xfrm>
          <a:prstGeom prst="rect">
            <a:avLst/>
          </a:prstGeom>
          <a:noFill/>
        </p:spPr>
        <p:txBody>
          <a:bodyPr wrap="square" rtlCol="0">
            <a:spAutoFit/>
          </a:bodyPr>
          <a:lstStyle/>
          <a:p>
            <a:pPr>
              <a:lnSpc>
                <a:spcPct val="120000"/>
              </a:lnSpc>
            </a:pPr>
            <a:r>
              <a:rPr lang="zh-CN" altLang="en-US" sz="1100" dirty="0">
                <a:latin typeface="宋体" panose="02010600030101010101" pitchFamily="2" charset="-122"/>
                <a:ea typeface="宋体" panose="02010600030101010101" pitchFamily="2" charset="-122"/>
                <a:sym typeface="微软雅黑" pitchFamily="34" charset="-122"/>
              </a:rPr>
              <a:t>您的内容打在这里，或者通过复制您的文本后，在此框中选择</a:t>
            </a:r>
            <a:r>
              <a:rPr lang="zh-CN" altLang="en-US" sz="1100" dirty="0" smtClean="0">
                <a:latin typeface="宋体" panose="02010600030101010101" pitchFamily="2" charset="-122"/>
                <a:ea typeface="宋体" panose="02010600030101010101" pitchFamily="2" charset="-122"/>
                <a:sym typeface="微软雅黑" pitchFamily="34" charset="-122"/>
              </a:rPr>
              <a:t>粘贴</a:t>
            </a:r>
            <a:r>
              <a:rPr lang="zh-CN" altLang="en-US" sz="1100" dirty="0">
                <a:latin typeface="宋体" panose="02010600030101010101" pitchFamily="2" charset="-122"/>
                <a:ea typeface="宋体" panose="02010600030101010101" pitchFamily="2" charset="-122"/>
                <a:sym typeface="微软雅黑" pitchFamily="34" charset="-122"/>
              </a:rPr>
              <a:t>您的内容打在这里，或者通过复制您的文本后，在此框中选择粘贴</a:t>
            </a:r>
          </a:p>
          <a:p>
            <a:pPr>
              <a:lnSpc>
                <a:spcPct val="120000"/>
              </a:lnSpc>
            </a:pPr>
            <a:endParaRPr lang="zh-CN" altLang="en-US" sz="1100" dirty="0">
              <a:latin typeface="宋体" panose="02010600030101010101" pitchFamily="2" charset="-122"/>
              <a:ea typeface="宋体" panose="02010600030101010101" pitchFamily="2" charset="-122"/>
              <a:sym typeface="微软雅黑" pitchFamily="34" charset="-122"/>
            </a:endParaRPr>
          </a:p>
        </p:txBody>
      </p:sp>
      <p:sp>
        <p:nvSpPr>
          <p:cNvPr id="38" name="TextBox 32"/>
          <p:cNvSpPr txBox="1"/>
          <p:nvPr/>
        </p:nvSpPr>
        <p:spPr>
          <a:xfrm>
            <a:off x="5436096" y="915566"/>
            <a:ext cx="2448272" cy="1081002"/>
          </a:xfrm>
          <a:prstGeom prst="rect">
            <a:avLst/>
          </a:prstGeom>
          <a:noFill/>
        </p:spPr>
        <p:txBody>
          <a:bodyPr wrap="square" rtlCol="0">
            <a:spAutoFit/>
          </a:bodyPr>
          <a:lstStyle/>
          <a:p>
            <a:pPr>
              <a:lnSpc>
                <a:spcPct val="120000"/>
              </a:lnSpc>
            </a:pPr>
            <a:r>
              <a:rPr lang="zh-CN" altLang="en-US" sz="1100" dirty="0">
                <a:latin typeface="宋体" panose="02010600030101010101" pitchFamily="2" charset="-122"/>
                <a:ea typeface="宋体" panose="02010600030101010101" pitchFamily="2" charset="-122"/>
                <a:sym typeface="微软雅黑" pitchFamily="34" charset="-122"/>
              </a:rPr>
              <a:t>您的内容打在这里，或者通过复制您的文本后，在此框中选择</a:t>
            </a:r>
            <a:r>
              <a:rPr lang="zh-CN" altLang="en-US" sz="1100" dirty="0" smtClean="0">
                <a:latin typeface="宋体" panose="02010600030101010101" pitchFamily="2" charset="-122"/>
                <a:ea typeface="宋体" panose="02010600030101010101" pitchFamily="2" charset="-122"/>
                <a:sym typeface="微软雅黑" pitchFamily="34" charset="-122"/>
              </a:rPr>
              <a:t>粘贴</a:t>
            </a:r>
            <a:r>
              <a:rPr lang="zh-CN" altLang="en-US" sz="1100" dirty="0">
                <a:latin typeface="宋体" panose="02010600030101010101" pitchFamily="2" charset="-122"/>
                <a:ea typeface="宋体" panose="02010600030101010101" pitchFamily="2" charset="-122"/>
                <a:sym typeface="微软雅黑" pitchFamily="34" charset="-122"/>
              </a:rPr>
              <a:t>您的内容打在这里，或者通过复制您的文本后，在此框中选择粘贴</a:t>
            </a:r>
          </a:p>
          <a:p>
            <a:pPr>
              <a:lnSpc>
                <a:spcPct val="120000"/>
              </a:lnSpc>
            </a:pPr>
            <a:endParaRPr lang="zh-CN" altLang="en-US" sz="1100" dirty="0">
              <a:latin typeface="宋体" panose="02010600030101010101" pitchFamily="2" charset="-122"/>
              <a:ea typeface="宋体" panose="02010600030101010101" pitchFamily="2" charset="-122"/>
              <a:sym typeface="微软雅黑" pitchFamily="34" charset="-122"/>
            </a:endParaRPr>
          </a:p>
        </p:txBody>
      </p:sp>
    </p:spTree>
    <p:extLst>
      <p:ext uri="{BB962C8B-B14F-4D97-AF65-F5344CB8AC3E}">
        <p14:creationId xmlns:p14="http://schemas.microsoft.com/office/powerpoint/2010/main" xmlns="" val="1649953408"/>
      </p:ext>
    </p:extLst>
  </p:cSld>
  <p:clrMapOvr>
    <a:masterClrMapping/>
  </p:clrMapOvr>
  <mc:AlternateContent xmlns:mc="http://schemas.openxmlformats.org/markup-compatibility/2006">
    <mc:Choice xmlns:p14="http://schemas.microsoft.com/office/powerpoint/2010/main" xmlns="" Requires="p14">
      <p:transition spd="slow" p14:dur="1600" advClick="0" advTm="5416">
        <p14:gallery dir="l"/>
      </p:transition>
    </mc:Choice>
    <mc:Fallback>
      <p:transition spd="slow" advClick="0" advTm="5416">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52000">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14:bounceEnd="52000">
                                          <p:cBhvr additive="base">
                                            <p:cTn id="16" dur="500" fill="hold"/>
                                            <p:tgtEl>
                                              <p:spTgt spid="10"/>
                                            </p:tgtEl>
                                            <p:attrNameLst>
                                              <p:attrName>ppt_x</p:attrName>
                                            </p:attrNameLst>
                                          </p:cBhvr>
                                          <p:tavLst>
                                            <p:tav tm="0">
                                              <p:val>
                                                <p:strVal val="#ppt_x"/>
                                              </p:val>
                                            </p:tav>
                                            <p:tav tm="100000">
                                              <p:val>
                                                <p:strVal val="#ppt_x"/>
                                              </p:val>
                                            </p:tav>
                                          </p:tavLst>
                                        </p:anim>
                                        <p:anim calcmode="lin" valueType="num" p14:bounceEnd="52000">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18" presetClass="entr" presetSubtype="3"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strips(upRight)">
                                          <p:cBhvr>
                                            <p:cTn id="21" dur="300"/>
                                            <p:tgtEl>
                                              <p:spTgt spid="12"/>
                                            </p:tgtEl>
                                          </p:cBhvr>
                                        </p:animEffect>
                                      </p:childTnLst>
                                    </p:cTn>
                                  </p:par>
                                </p:childTnLst>
                              </p:cTn>
                            </p:par>
                            <p:par>
                              <p:cTn id="22" fill="hold">
                                <p:stCondLst>
                                  <p:cond delay="1300"/>
                                </p:stCondLst>
                                <p:childTnLst>
                                  <p:par>
                                    <p:cTn id="23" presetID="53" presetClass="entr" presetSubtype="16"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300" fill="hold"/>
                                            <p:tgtEl>
                                              <p:spTgt spid="15"/>
                                            </p:tgtEl>
                                            <p:attrNameLst>
                                              <p:attrName>ppt_w</p:attrName>
                                            </p:attrNameLst>
                                          </p:cBhvr>
                                          <p:tavLst>
                                            <p:tav tm="0">
                                              <p:val>
                                                <p:fltVal val="0"/>
                                              </p:val>
                                            </p:tav>
                                            <p:tav tm="100000">
                                              <p:val>
                                                <p:strVal val="#ppt_w"/>
                                              </p:val>
                                            </p:tav>
                                          </p:tavLst>
                                        </p:anim>
                                        <p:anim calcmode="lin" valueType="num">
                                          <p:cBhvr>
                                            <p:cTn id="26" dur="300" fill="hold"/>
                                            <p:tgtEl>
                                              <p:spTgt spid="15"/>
                                            </p:tgtEl>
                                            <p:attrNameLst>
                                              <p:attrName>ppt_h</p:attrName>
                                            </p:attrNameLst>
                                          </p:cBhvr>
                                          <p:tavLst>
                                            <p:tav tm="0">
                                              <p:val>
                                                <p:fltVal val="0"/>
                                              </p:val>
                                            </p:tav>
                                            <p:tav tm="100000">
                                              <p:val>
                                                <p:strVal val="#ppt_h"/>
                                              </p:val>
                                            </p:tav>
                                          </p:tavLst>
                                        </p:anim>
                                        <p:animEffect transition="in" filter="fade">
                                          <p:cBhvr>
                                            <p:cTn id="27" dur="300"/>
                                            <p:tgtEl>
                                              <p:spTgt spid="15"/>
                                            </p:tgtEl>
                                          </p:cBhvr>
                                        </p:animEffect>
                                      </p:childTnLst>
                                    </p:cTn>
                                  </p:par>
                                </p:childTnLst>
                              </p:cTn>
                            </p:par>
                            <p:par>
                              <p:cTn id="28" fill="hold">
                                <p:stCondLst>
                                  <p:cond delay="1600"/>
                                </p:stCondLst>
                                <p:childTnLst>
                                  <p:par>
                                    <p:cTn id="29" presetID="18" presetClass="entr" presetSubtype="3"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strips(upRight)">
                                          <p:cBhvr>
                                            <p:cTn id="31" dur="300"/>
                                            <p:tgtEl>
                                              <p:spTgt spid="11"/>
                                            </p:tgtEl>
                                          </p:cBhvr>
                                        </p:animEffect>
                                      </p:childTnLst>
                                    </p:cTn>
                                  </p:par>
                                </p:childTnLst>
                              </p:cTn>
                            </p:par>
                            <p:par>
                              <p:cTn id="32" fill="hold">
                                <p:stCondLst>
                                  <p:cond delay="1900"/>
                                </p:stCondLst>
                                <p:childTnLst>
                                  <p:par>
                                    <p:cTn id="33" presetID="53" presetClass="entr" presetSubtype="16"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300" fill="hold"/>
                                            <p:tgtEl>
                                              <p:spTgt spid="20"/>
                                            </p:tgtEl>
                                            <p:attrNameLst>
                                              <p:attrName>ppt_w</p:attrName>
                                            </p:attrNameLst>
                                          </p:cBhvr>
                                          <p:tavLst>
                                            <p:tav tm="0">
                                              <p:val>
                                                <p:fltVal val="0"/>
                                              </p:val>
                                            </p:tav>
                                            <p:tav tm="100000">
                                              <p:val>
                                                <p:strVal val="#ppt_w"/>
                                              </p:val>
                                            </p:tav>
                                          </p:tavLst>
                                        </p:anim>
                                        <p:anim calcmode="lin" valueType="num">
                                          <p:cBhvr>
                                            <p:cTn id="36" dur="300" fill="hold"/>
                                            <p:tgtEl>
                                              <p:spTgt spid="20"/>
                                            </p:tgtEl>
                                            <p:attrNameLst>
                                              <p:attrName>ppt_h</p:attrName>
                                            </p:attrNameLst>
                                          </p:cBhvr>
                                          <p:tavLst>
                                            <p:tav tm="0">
                                              <p:val>
                                                <p:fltVal val="0"/>
                                              </p:val>
                                            </p:tav>
                                            <p:tav tm="100000">
                                              <p:val>
                                                <p:strVal val="#ppt_h"/>
                                              </p:val>
                                            </p:tav>
                                          </p:tavLst>
                                        </p:anim>
                                        <p:animEffect transition="in" filter="fade">
                                          <p:cBhvr>
                                            <p:cTn id="37" dur="300"/>
                                            <p:tgtEl>
                                              <p:spTgt spid="20"/>
                                            </p:tgtEl>
                                          </p:cBhvr>
                                        </p:animEffect>
                                      </p:childTnLst>
                                    </p:cTn>
                                  </p:par>
                                </p:childTnLst>
                              </p:cTn>
                            </p:par>
                            <p:par>
                              <p:cTn id="38" fill="hold">
                                <p:stCondLst>
                                  <p:cond delay="2200"/>
                                </p:stCondLst>
                                <p:childTnLst>
                                  <p:par>
                                    <p:cTn id="39" presetID="18" presetClass="entr" presetSubtype="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strips(downRight)">
                                          <p:cBhvr>
                                            <p:cTn id="41" dur="300"/>
                                            <p:tgtEl>
                                              <p:spTgt spid="13"/>
                                            </p:tgtEl>
                                          </p:cBhvr>
                                        </p:animEffect>
                                      </p:childTnLst>
                                    </p:cTn>
                                  </p:par>
                                </p:childTnLst>
                              </p:cTn>
                            </p:par>
                            <p:par>
                              <p:cTn id="42" fill="hold">
                                <p:stCondLst>
                                  <p:cond delay="25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300" fill="hold"/>
                                            <p:tgtEl>
                                              <p:spTgt spid="25"/>
                                            </p:tgtEl>
                                            <p:attrNameLst>
                                              <p:attrName>ppt_w</p:attrName>
                                            </p:attrNameLst>
                                          </p:cBhvr>
                                          <p:tavLst>
                                            <p:tav tm="0">
                                              <p:val>
                                                <p:fltVal val="0"/>
                                              </p:val>
                                            </p:tav>
                                            <p:tav tm="100000">
                                              <p:val>
                                                <p:strVal val="#ppt_w"/>
                                              </p:val>
                                            </p:tav>
                                          </p:tavLst>
                                        </p:anim>
                                        <p:anim calcmode="lin" valueType="num">
                                          <p:cBhvr>
                                            <p:cTn id="46" dur="300" fill="hold"/>
                                            <p:tgtEl>
                                              <p:spTgt spid="25"/>
                                            </p:tgtEl>
                                            <p:attrNameLst>
                                              <p:attrName>ppt_h</p:attrName>
                                            </p:attrNameLst>
                                          </p:cBhvr>
                                          <p:tavLst>
                                            <p:tav tm="0">
                                              <p:val>
                                                <p:fltVal val="0"/>
                                              </p:val>
                                            </p:tav>
                                            <p:tav tm="100000">
                                              <p:val>
                                                <p:strVal val="#ppt_h"/>
                                              </p:val>
                                            </p:tav>
                                          </p:tavLst>
                                        </p:anim>
                                        <p:animEffect transition="in" filter="fade">
                                          <p:cBhvr>
                                            <p:cTn id="47" dur="300"/>
                                            <p:tgtEl>
                                              <p:spTgt spid="25"/>
                                            </p:tgtEl>
                                          </p:cBhvr>
                                        </p:animEffect>
                                      </p:childTnLst>
                                    </p:cTn>
                                  </p:par>
                                </p:childTnLst>
                              </p:cTn>
                            </p:par>
                            <p:par>
                              <p:cTn id="48" fill="hold">
                                <p:stCondLst>
                                  <p:cond delay="2800"/>
                                </p:stCondLst>
                                <p:childTnLst>
                                  <p:par>
                                    <p:cTn id="49" presetID="18" presetClass="entr" presetSubtype="3"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strips(upRight)">
                                          <p:cBhvr>
                                            <p:cTn id="51" dur="300"/>
                                            <p:tgtEl>
                                              <p:spTgt spid="14"/>
                                            </p:tgtEl>
                                          </p:cBhvr>
                                        </p:animEffect>
                                      </p:childTnLst>
                                    </p:cTn>
                                  </p:par>
                                </p:childTnLst>
                              </p:cTn>
                            </p:par>
                            <p:par>
                              <p:cTn id="52" fill="hold">
                                <p:stCondLst>
                                  <p:cond delay="3100"/>
                                </p:stCondLst>
                                <p:childTnLst>
                                  <p:par>
                                    <p:cTn id="53" presetID="53" presetClass="entr" presetSubtype="16" fill="hold" nodeType="after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p:cTn id="55" dur="300" fill="hold"/>
                                            <p:tgtEl>
                                              <p:spTgt spid="30"/>
                                            </p:tgtEl>
                                            <p:attrNameLst>
                                              <p:attrName>ppt_w</p:attrName>
                                            </p:attrNameLst>
                                          </p:cBhvr>
                                          <p:tavLst>
                                            <p:tav tm="0">
                                              <p:val>
                                                <p:fltVal val="0"/>
                                              </p:val>
                                            </p:tav>
                                            <p:tav tm="100000">
                                              <p:val>
                                                <p:strVal val="#ppt_w"/>
                                              </p:val>
                                            </p:tav>
                                          </p:tavLst>
                                        </p:anim>
                                        <p:anim calcmode="lin" valueType="num">
                                          <p:cBhvr>
                                            <p:cTn id="56" dur="300" fill="hold"/>
                                            <p:tgtEl>
                                              <p:spTgt spid="30"/>
                                            </p:tgtEl>
                                            <p:attrNameLst>
                                              <p:attrName>ppt_h</p:attrName>
                                            </p:attrNameLst>
                                          </p:cBhvr>
                                          <p:tavLst>
                                            <p:tav tm="0">
                                              <p:val>
                                                <p:fltVal val="0"/>
                                              </p:val>
                                            </p:tav>
                                            <p:tav tm="100000">
                                              <p:val>
                                                <p:strVal val="#ppt_h"/>
                                              </p:val>
                                            </p:tav>
                                          </p:tavLst>
                                        </p:anim>
                                        <p:animEffect transition="in" filter="fade">
                                          <p:cBhvr>
                                            <p:cTn id="57" dur="300"/>
                                            <p:tgtEl>
                                              <p:spTgt spid="30"/>
                                            </p:tgtEl>
                                          </p:cBhvr>
                                        </p:animEffect>
                                      </p:childTnLst>
                                    </p:cTn>
                                  </p:par>
                                </p:childTnLst>
                              </p:cTn>
                            </p:par>
                            <p:par>
                              <p:cTn id="58" fill="hold">
                                <p:stCondLst>
                                  <p:cond delay="34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500"/>
                                            <p:tgtEl>
                                              <p:spTgt spid="36"/>
                                            </p:tgtEl>
                                          </p:cBhvr>
                                        </p:animEffect>
                                      </p:childTnLst>
                                    </p:cTn>
                                  </p:par>
                                </p:childTnLst>
                              </p:cTn>
                            </p:par>
                            <p:par>
                              <p:cTn id="62" fill="hold">
                                <p:stCondLst>
                                  <p:cond delay="3900"/>
                                </p:stCondLst>
                                <p:childTnLst>
                                  <p:par>
                                    <p:cTn id="63" presetID="22" presetClass="entr" presetSubtype="1"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up)">
                                          <p:cBhvr>
                                            <p:cTn id="65" dur="500"/>
                                            <p:tgtEl>
                                              <p:spTgt spid="35"/>
                                            </p:tgtEl>
                                          </p:cBhvr>
                                        </p:animEffect>
                                      </p:childTnLst>
                                    </p:cTn>
                                  </p:par>
                                </p:childTnLst>
                              </p:cTn>
                            </p:par>
                            <p:par>
                              <p:cTn id="66" fill="hold">
                                <p:stCondLst>
                                  <p:cond delay="4400"/>
                                </p:stCondLst>
                                <p:childTnLst>
                                  <p:par>
                                    <p:cTn id="67" presetID="22" presetClass="entr" presetSubtype="1" fill="hold" grpId="0" nodeType="after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wipe(up)">
                                          <p:cBhvr>
                                            <p:cTn id="69" dur="500"/>
                                            <p:tgtEl>
                                              <p:spTgt spid="37"/>
                                            </p:tgtEl>
                                          </p:cBhvr>
                                        </p:animEffect>
                                      </p:childTnLst>
                                    </p:cTn>
                                  </p:par>
                                </p:childTnLst>
                              </p:cTn>
                            </p:par>
                            <p:par>
                              <p:cTn id="70" fill="hold">
                                <p:stCondLst>
                                  <p:cond delay="4900"/>
                                </p:stCondLst>
                                <p:childTnLst>
                                  <p:par>
                                    <p:cTn id="71" presetID="22" presetClass="entr" presetSubtype="1" fill="hold" grpId="0"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wipe(up)">
                                          <p:cBhvr>
                                            <p:cTn id="7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5" grpId="0"/>
          <p:bldP spid="36" grpId="0"/>
          <p:bldP spid="37" grpId="0"/>
          <p:bldP spid="3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18" presetClass="entr" presetSubtype="3"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strips(upRight)">
                                          <p:cBhvr>
                                            <p:cTn id="21" dur="300"/>
                                            <p:tgtEl>
                                              <p:spTgt spid="12"/>
                                            </p:tgtEl>
                                          </p:cBhvr>
                                        </p:animEffect>
                                      </p:childTnLst>
                                    </p:cTn>
                                  </p:par>
                                </p:childTnLst>
                              </p:cTn>
                            </p:par>
                            <p:par>
                              <p:cTn id="22" fill="hold">
                                <p:stCondLst>
                                  <p:cond delay="1300"/>
                                </p:stCondLst>
                                <p:childTnLst>
                                  <p:par>
                                    <p:cTn id="23" presetID="53" presetClass="entr" presetSubtype="16"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300" fill="hold"/>
                                            <p:tgtEl>
                                              <p:spTgt spid="15"/>
                                            </p:tgtEl>
                                            <p:attrNameLst>
                                              <p:attrName>ppt_w</p:attrName>
                                            </p:attrNameLst>
                                          </p:cBhvr>
                                          <p:tavLst>
                                            <p:tav tm="0">
                                              <p:val>
                                                <p:fltVal val="0"/>
                                              </p:val>
                                            </p:tav>
                                            <p:tav tm="100000">
                                              <p:val>
                                                <p:strVal val="#ppt_w"/>
                                              </p:val>
                                            </p:tav>
                                          </p:tavLst>
                                        </p:anim>
                                        <p:anim calcmode="lin" valueType="num">
                                          <p:cBhvr>
                                            <p:cTn id="26" dur="300" fill="hold"/>
                                            <p:tgtEl>
                                              <p:spTgt spid="15"/>
                                            </p:tgtEl>
                                            <p:attrNameLst>
                                              <p:attrName>ppt_h</p:attrName>
                                            </p:attrNameLst>
                                          </p:cBhvr>
                                          <p:tavLst>
                                            <p:tav tm="0">
                                              <p:val>
                                                <p:fltVal val="0"/>
                                              </p:val>
                                            </p:tav>
                                            <p:tav tm="100000">
                                              <p:val>
                                                <p:strVal val="#ppt_h"/>
                                              </p:val>
                                            </p:tav>
                                          </p:tavLst>
                                        </p:anim>
                                        <p:animEffect transition="in" filter="fade">
                                          <p:cBhvr>
                                            <p:cTn id="27" dur="300"/>
                                            <p:tgtEl>
                                              <p:spTgt spid="15"/>
                                            </p:tgtEl>
                                          </p:cBhvr>
                                        </p:animEffect>
                                      </p:childTnLst>
                                    </p:cTn>
                                  </p:par>
                                </p:childTnLst>
                              </p:cTn>
                            </p:par>
                            <p:par>
                              <p:cTn id="28" fill="hold">
                                <p:stCondLst>
                                  <p:cond delay="1600"/>
                                </p:stCondLst>
                                <p:childTnLst>
                                  <p:par>
                                    <p:cTn id="29" presetID="18" presetClass="entr" presetSubtype="3"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strips(upRight)">
                                          <p:cBhvr>
                                            <p:cTn id="31" dur="300"/>
                                            <p:tgtEl>
                                              <p:spTgt spid="11"/>
                                            </p:tgtEl>
                                          </p:cBhvr>
                                        </p:animEffect>
                                      </p:childTnLst>
                                    </p:cTn>
                                  </p:par>
                                </p:childTnLst>
                              </p:cTn>
                            </p:par>
                            <p:par>
                              <p:cTn id="32" fill="hold">
                                <p:stCondLst>
                                  <p:cond delay="1900"/>
                                </p:stCondLst>
                                <p:childTnLst>
                                  <p:par>
                                    <p:cTn id="33" presetID="53" presetClass="entr" presetSubtype="16"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300" fill="hold"/>
                                            <p:tgtEl>
                                              <p:spTgt spid="20"/>
                                            </p:tgtEl>
                                            <p:attrNameLst>
                                              <p:attrName>ppt_w</p:attrName>
                                            </p:attrNameLst>
                                          </p:cBhvr>
                                          <p:tavLst>
                                            <p:tav tm="0">
                                              <p:val>
                                                <p:fltVal val="0"/>
                                              </p:val>
                                            </p:tav>
                                            <p:tav tm="100000">
                                              <p:val>
                                                <p:strVal val="#ppt_w"/>
                                              </p:val>
                                            </p:tav>
                                          </p:tavLst>
                                        </p:anim>
                                        <p:anim calcmode="lin" valueType="num">
                                          <p:cBhvr>
                                            <p:cTn id="36" dur="300" fill="hold"/>
                                            <p:tgtEl>
                                              <p:spTgt spid="20"/>
                                            </p:tgtEl>
                                            <p:attrNameLst>
                                              <p:attrName>ppt_h</p:attrName>
                                            </p:attrNameLst>
                                          </p:cBhvr>
                                          <p:tavLst>
                                            <p:tav tm="0">
                                              <p:val>
                                                <p:fltVal val="0"/>
                                              </p:val>
                                            </p:tav>
                                            <p:tav tm="100000">
                                              <p:val>
                                                <p:strVal val="#ppt_h"/>
                                              </p:val>
                                            </p:tav>
                                          </p:tavLst>
                                        </p:anim>
                                        <p:animEffect transition="in" filter="fade">
                                          <p:cBhvr>
                                            <p:cTn id="37" dur="300"/>
                                            <p:tgtEl>
                                              <p:spTgt spid="20"/>
                                            </p:tgtEl>
                                          </p:cBhvr>
                                        </p:animEffect>
                                      </p:childTnLst>
                                    </p:cTn>
                                  </p:par>
                                </p:childTnLst>
                              </p:cTn>
                            </p:par>
                            <p:par>
                              <p:cTn id="38" fill="hold">
                                <p:stCondLst>
                                  <p:cond delay="2200"/>
                                </p:stCondLst>
                                <p:childTnLst>
                                  <p:par>
                                    <p:cTn id="39" presetID="18" presetClass="entr" presetSubtype="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strips(downRight)">
                                          <p:cBhvr>
                                            <p:cTn id="41" dur="300"/>
                                            <p:tgtEl>
                                              <p:spTgt spid="13"/>
                                            </p:tgtEl>
                                          </p:cBhvr>
                                        </p:animEffect>
                                      </p:childTnLst>
                                    </p:cTn>
                                  </p:par>
                                </p:childTnLst>
                              </p:cTn>
                            </p:par>
                            <p:par>
                              <p:cTn id="42" fill="hold">
                                <p:stCondLst>
                                  <p:cond delay="25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300" fill="hold"/>
                                            <p:tgtEl>
                                              <p:spTgt spid="25"/>
                                            </p:tgtEl>
                                            <p:attrNameLst>
                                              <p:attrName>ppt_w</p:attrName>
                                            </p:attrNameLst>
                                          </p:cBhvr>
                                          <p:tavLst>
                                            <p:tav tm="0">
                                              <p:val>
                                                <p:fltVal val="0"/>
                                              </p:val>
                                            </p:tav>
                                            <p:tav tm="100000">
                                              <p:val>
                                                <p:strVal val="#ppt_w"/>
                                              </p:val>
                                            </p:tav>
                                          </p:tavLst>
                                        </p:anim>
                                        <p:anim calcmode="lin" valueType="num">
                                          <p:cBhvr>
                                            <p:cTn id="46" dur="300" fill="hold"/>
                                            <p:tgtEl>
                                              <p:spTgt spid="25"/>
                                            </p:tgtEl>
                                            <p:attrNameLst>
                                              <p:attrName>ppt_h</p:attrName>
                                            </p:attrNameLst>
                                          </p:cBhvr>
                                          <p:tavLst>
                                            <p:tav tm="0">
                                              <p:val>
                                                <p:fltVal val="0"/>
                                              </p:val>
                                            </p:tav>
                                            <p:tav tm="100000">
                                              <p:val>
                                                <p:strVal val="#ppt_h"/>
                                              </p:val>
                                            </p:tav>
                                          </p:tavLst>
                                        </p:anim>
                                        <p:animEffect transition="in" filter="fade">
                                          <p:cBhvr>
                                            <p:cTn id="47" dur="300"/>
                                            <p:tgtEl>
                                              <p:spTgt spid="25"/>
                                            </p:tgtEl>
                                          </p:cBhvr>
                                        </p:animEffect>
                                      </p:childTnLst>
                                    </p:cTn>
                                  </p:par>
                                </p:childTnLst>
                              </p:cTn>
                            </p:par>
                            <p:par>
                              <p:cTn id="48" fill="hold">
                                <p:stCondLst>
                                  <p:cond delay="2800"/>
                                </p:stCondLst>
                                <p:childTnLst>
                                  <p:par>
                                    <p:cTn id="49" presetID="18" presetClass="entr" presetSubtype="3"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strips(upRight)">
                                          <p:cBhvr>
                                            <p:cTn id="51" dur="300"/>
                                            <p:tgtEl>
                                              <p:spTgt spid="14"/>
                                            </p:tgtEl>
                                          </p:cBhvr>
                                        </p:animEffect>
                                      </p:childTnLst>
                                    </p:cTn>
                                  </p:par>
                                </p:childTnLst>
                              </p:cTn>
                            </p:par>
                            <p:par>
                              <p:cTn id="52" fill="hold">
                                <p:stCondLst>
                                  <p:cond delay="3100"/>
                                </p:stCondLst>
                                <p:childTnLst>
                                  <p:par>
                                    <p:cTn id="53" presetID="53" presetClass="entr" presetSubtype="16" fill="hold" nodeType="after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p:cTn id="55" dur="300" fill="hold"/>
                                            <p:tgtEl>
                                              <p:spTgt spid="30"/>
                                            </p:tgtEl>
                                            <p:attrNameLst>
                                              <p:attrName>ppt_w</p:attrName>
                                            </p:attrNameLst>
                                          </p:cBhvr>
                                          <p:tavLst>
                                            <p:tav tm="0">
                                              <p:val>
                                                <p:fltVal val="0"/>
                                              </p:val>
                                            </p:tav>
                                            <p:tav tm="100000">
                                              <p:val>
                                                <p:strVal val="#ppt_w"/>
                                              </p:val>
                                            </p:tav>
                                          </p:tavLst>
                                        </p:anim>
                                        <p:anim calcmode="lin" valueType="num">
                                          <p:cBhvr>
                                            <p:cTn id="56" dur="300" fill="hold"/>
                                            <p:tgtEl>
                                              <p:spTgt spid="30"/>
                                            </p:tgtEl>
                                            <p:attrNameLst>
                                              <p:attrName>ppt_h</p:attrName>
                                            </p:attrNameLst>
                                          </p:cBhvr>
                                          <p:tavLst>
                                            <p:tav tm="0">
                                              <p:val>
                                                <p:fltVal val="0"/>
                                              </p:val>
                                            </p:tav>
                                            <p:tav tm="100000">
                                              <p:val>
                                                <p:strVal val="#ppt_h"/>
                                              </p:val>
                                            </p:tav>
                                          </p:tavLst>
                                        </p:anim>
                                        <p:animEffect transition="in" filter="fade">
                                          <p:cBhvr>
                                            <p:cTn id="57" dur="300"/>
                                            <p:tgtEl>
                                              <p:spTgt spid="30"/>
                                            </p:tgtEl>
                                          </p:cBhvr>
                                        </p:animEffect>
                                      </p:childTnLst>
                                    </p:cTn>
                                  </p:par>
                                </p:childTnLst>
                              </p:cTn>
                            </p:par>
                            <p:par>
                              <p:cTn id="58" fill="hold">
                                <p:stCondLst>
                                  <p:cond delay="34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500"/>
                                            <p:tgtEl>
                                              <p:spTgt spid="36"/>
                                            </p:tgtEl>
                                          </p:cBhvr>
                                        </p:animEffect>
                                      </p:childTnLst>
                                    </p:cTn>
                                  </p:par>
                                </p:childTnLst>
                              </p:cTn>
                            </p:par>
                            <p:par>
                              <p:cTn id="62" fill="hold">
                                <p:stCondLst>
                                  <p:cond delay="3900"/>
                                </p:stCondLst>
                                <p:childTnLst>
                                  <p:par>
                                    <p:cTn id="63" presetID="22" presetClass="entr" presetSubtype="1"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up)">
                                          <p:cBhvr>
                                            <p:cTn id="65" dur="500"/>
                                            <p:tgtEl>
                                              <p:spTgt spid="35"/>
                                            </p:tgtEl>
                                          </p:cBhvr>
                                        </p:animEffect>
                                      </p:childTnLst>
                                    </p:cTn>
                                  </p:par>
                                </p:childTnLst>
                              </p:cTn>
                            </p:par>
                            <p:par>
                              <p:cTn id="66" fill="hold">
                                <p:stCondLst>
                                  <p:cond delay="4400"/>
                                </p:stCondLst>
                                <p:childTnLst>
                                  <p:par>
                                    <p:cTn id="67" presetID="22" presetClass="entr" presetSubtype="1" fill="hold" grpId="0" nodeType="after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wipe(up)">
                                          <p:cBhvr>
                                            <p:cTn id="69" dur="500"/>
                                            <p:tgtEl>
                                              <p:spTgt spid="37"/>
                                            </p:tgtEl>
                                          </p:cBhvr>
                                        </p:animEffect>
                                      </p:childTnLst>
                                    </p:cTn>
                                  </p:par>
                                </p:childTnLst>
                              </p:cTn>
                            </p:par>
                            <p:par>
                              <p:cTn id="70" fill="hold">
                                <p:stCondLst>
                                  <p:cond delay="4900"/>
                                </p:stCondLst>
                                <p:childTnLst>
                                  <p:par>
                                    <p:cTn id="71" presetID="22" presetClass="entr" presetSubtype="1" fill="hold" grpId="0"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wipe(up)">
                                          <p:cBhvr>
                                            <p:cTn id="7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5" grpId="0"/>
          <p:bldP spid="36" grpId="0"/>
          <p:bldP spid="37" grpId="0"/>
          <p:bldP spid="38"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42"/>
          <p:cNvSpPr>
            <a:spLocks noEditPoints="1"/>
          </p:cNvSpPr>
          <p:nvPr/>
        </p:nvSpPr>
        <p:spPr bwMode="auto">
          <a:xfrm>
            <a:off x="755576" y="627534"/>
            <a:ext cx="7830402" cy="4233006"/>
          </a:xfrm>
          <a:custGeom>
            <a:avLst/>
            <a:gdLst>
              <a:gd name="T0" fmla="*/ 1827500 w 3458"/>
              <a:gd name="T1" fmla="*/ 3284911 h 1870"/>
              <a:gd name="T2" fmla="*/ 1972782 w 3458"/>
              <a:gd name="T3" fmla="*/ 3139679 h 1870"/>
              <a:gd name="T4" fmla="*/ 3565154 w 3458"/>
              <a:gd name="T5" fmla="*/ 2994447 h 1870"/>
              <a:gd name="T6" fmla="*/ 5597196 w 3458"/>
              <a:gd name="T7" fmla="*/ 2849216 h 1870"/>
              <a:gd name="T8" fmla="*/ 3419872 w 3458"/>
              <a:gd name="T9" fmla="*/ 2849216 h 1870"/>
              <a:gd name="T10" fmla="*/ 5451914 w 3458"/>
              <a:gd name="T11" fmla="*/ 2700162 h 1870"/>
              <a:gd name="T12" fmla="*/ 2263347 w 3458"/>
              <a:gd name="T13" fmla="*/ 2700162 h 1870"/>
              <a:gd name="T14" fmla="*/ 3710436 w 3458"/>
              <a:gd name="T15" fmla="*/ 2556841 h 1870"/>
              <a:gd name="T16" fmla="*/ 1827500 w 3458"/>
              <a:gd name="T17" fmla="*/ 2556841 h 1870"/>
              <a:gd name="T18" fmla="*/ 3853807 w 3458"/>
              <a:gd name="T19" fmla="*/ 2411610 h 1870"/>
              <a:gd name="T20" fmla="*/ 1972782 w 3458"/>
              <a:gd name="T21" fmla="*/ 2411610 h 1870"/>
              <a:gd name="T22" fmla="*/ 3853807 w 3458"/>
              <a:gd name="T23" fmla="*/ 2266378 h 1870"/>
              <a:gd name="T24" fmla="*/ 2118065 w 3458"/>
              <a:gd name="T25" fmla="*/ 2266378 h 1870"/>
              <a:gd name="T26" fmla="*/ 3853807 w 3458"/>
              <a:gd name="T27" fmla="*/ 2121146 h 1870"/>
              <a:gd name="T28" fmla="*/ 2840654 w 3458"/>
              <a:gd name="T29" fmla="*/ 2121146 h 1870"/>
              <a:gd name="T30" fmla="*/ 4723590 w 3458"/>
              <a:gd name="T31" fmla="*/ 1977826 h 1870"/>
              <a:gd name="T32" fmla="*/ 3565154 w 3458"/>
              <a:gd name="T33" fmla="*/ 1977826 h 1870"/>
              <a:gd name="T34" fmla="*/ 1393564 w 3458"/>
              <a:gd name="T35" fmla="*/ 1977826 h 1870"/>
              <a:gd name="T36" fmla="*/ 4578308 w 3458"/>
              <a:gd name="T37" fmla="*/ 1832594 h 1870"/>
              <a:gd name="T38" fmla="*/ 3419872 w 3458"/>
              <a:gd name="T39" fmla="*/ 1832594 h 1870"/>
              <a:gd name="T40" fmla="*/ 1104911 w 3458"/>
              <a:gd name="T41" fmla="*/ 1832594 h 1870"/>
              <a:gd name="T42" fmla="*/ 4578308 w 3458"/>
              <a:gd name="T43" fmla="*/ 1687362 h 1870"/>
              <a:gd name="T44" fmla="*/ 3419872 w 3458"/>
              <a:gd name="T45" fmla="*/ 1687362 h 1870"/>
              <a:gd name="T46" fmla="*/ 1104911 w 3458"/>
              <a:gd name="T47" fmla="*/ 1687362 h 1870"/>
              <a:gd name="T48" fmla="*/ 4868873 w 3458"/>
              <a:gd name="T49" fmla="*/ 1542131 h 1870"/>
              <a:gd name="T50" fmla="*/ 3853807 w 3458"/>
              <a:gd name="T51" fmla="*/ 1542131 h 1870"/>
              <a:gd name="T52" fmla="*/ 1393564 w 3458"/>
              <a:gd name="T53" fmla="*/ 1542131 h 1870"/>
              <a:gd name="T54" fmla="*/ 5306631 w 3458"/>
              <a:gd name="T55" fmla="*/ 1398810 h 1870"/>
              <a:gd name="T56" fmla="*/ 4289655 w 3458"/>
              <a:gd name="T57" fmla="*/ 1398810 h 1870"/>
              <a:gd name="T58" fmla="*/ 1684129 w 3458"/>
              <a:gd name="T59" fmla="*/ 1398810 h 1870"/>
              <a:gd name="T60" fmla="*/ 5597196 w 3458"/>
              <a:gd name="T61" fmla="*/ 1253578 h 1870"/>
              <a:gd name="T62" fmla="*/ 4578308 w 3458"/>
              <a:gd name="T63" fmla="*/ 1253578 h 1870"/>
              <a:gd name="T64" fmla="*/ 3565154 w 3458"/>
              <a:gd name="T65" fmla="*/ 1253578 h 1870"/>
              <a:gd name="T66" fmla="*/ 1684129 w 3458"/>
              <a:gd name="T67" fmla="*/ 1253578 h 1870"/>
              <a:gd name="T68" fmla="*/ 6031132 w 3458"/>
              <a:gd name="T69" fmla="*/ 1104525 h 1870"/>
              <a:gd name="T70" fmla="*/ 4868873 w 3458"/>
              <a:gd name="T71" fmla="*/ 1104525 h 1870"/>
              <a:gd name="T72" fmla="*/ 3853807 w 3458"/>
              <a:gd name="T73" fmla="*/ 1104525 h 1870"/>
              <a:gd name="T74" fmla="*/ 1827500 w 3458"/>
              <a:gd name="T75" fmla="*/ 1104525 h 1870"/>
              <a:gd name="T76" fmla="*/ 814346 w 3458"/>
              <a:gd name="T77" fmla="*/ 1104525 h 1870"/>
              <a:gd name="T78" fmla="*/ 5740567 w 3458"/>
              <a:gd name="T79" fmla="*/ 959293 h 1870"/>
              <a:gd name="T80" fmla="*/ 4723590 w 3458"/>
              <a:gd name="T81" fmla="*/ 959293 h 1870"/>
              <a:gd name="T82" fmla="*/ 3710436 w 3458"/>
              <a:gd name="T83" fmla="*/ 959293 h 1870"/>
              <a:gd name="T84" fmla="*/ 1393564 w 3458"/>
              <a:gd name="T85" fmla="*/ 959293 h 1870"/>
              <a:gd name="T86" fmla="*/ 235128 w 3458"/>
              <a:gd name="T87" fmla="*/ 959293 h 1870"/>
              <a:gd name="T88" fmla="*/ 5740567 w 3458"/>
              <a:gd name="T89" fmla="*/ 814062 h 1870"/>
              <a:gd name="T90" fmla="*/ 4723590 w 3458"/>
              <a:gd name="T91" fmla="*/ 814062 h 1870"/>
              <a:gd name="T92" fmla="*/ 3710436 w 3458"/>
              <a:gd name="T93" fmla="*/ 814062 h 1870"/>
              <a:gd name="T94" fmla="*/ 1827500 w 3458"/>
              <a:gd name="T95" fmla="*/ 814062 h 1870"/>
              <a:gd name="T96" fmla="*/ 814346 w 3458"/>
              <a:gd name="T97" fmla="*/ 814062 h 1870"/>
              <a:gd name="T98" fmla="*/ 6319785 w 3458"/>
              <a:gd name="T99" fmla="*/ 670741 h 1870"/>
              <a:gd name="T100" fmla="*/ 5306631 w 3458"/>
              <a:gd name="T101" fmla="*/ 670741 h 1870"/>
              <a:gd name="T102" fmla="*/ 4289655 w 3458"/>
              <a:gd name="T103" fmla="*/ 670741 h 1870"/>
              <a:gd name="T104" fmla="*/ 2263347 w 3458"/>
              <a:gd name="T105" fmla="*/ 670741 h 1870"/>
              <a:gd name="T106" fmla="*/ 959629 w 3458"/>
              <a:gd name="T107" fmla="*/ 670741 h 1870"/>
              <a:gd name="T108" fmla="*/ 5885850 w 3458"/>
              <a:gd name="T109" fmla="*/ 525509 h 1870"/>
              <a:gd name="T110" fmla="*/ 4723590 w 3458"/>
              <a:gd name="T111" fmla="*/ 525509 h 1870"/>
              <a:gd name="T112" fmla="*/ 2263347 w 3458"/>
              <a:gd name="T113" fmla="*/ 525509 h 1870"/>
              <a:gd name="T114" fmla="*/ 814346 w 3458"/>
              <a:gd name="T115" fmla="*/ 525509 h 1870"/>
              <a:gd name="T116" fmla="*/ 3565154 w 3458"/>
              <a:gd name="T117" fmla="*/ 380278 h 1870"/>
              <a:gd name="T118" fmla="*/ 1538847 w 3458"/>
              <a:gd name="T119" fmla="*/ 380278 h 1870"/>
              <a:gd name="T120" fmla="*/ 3419872 w 3458"/>
              <a:gd name="T121" fmla="*/ 235046 h 1870"/>
              <a:gd name="T122" fmla="*/ 1684129 w 3458"/>
              <a:gd name="T123" fmla="*/ 235046 h 1870"/>
              <a:gd name="T124" fmla="*/ 2552000 w 3458"/>
              <a:gd name="T125" fmla="*/ 91725 h 18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58" h="1870">
                <a:moveTo>
                  <a:pt x="956" y="1870"/>
                </a:moveTo>
                <a:lnTo>
                  <a:pt x="909" y="1870"/>
                </a:lnTo>
                <a:lnTo>
                  <a:pt x="909" y="1823"/>
                </a:lnTo>
                <a:lnTo>
                  <a:pt x="956" y="1823"/>
                </a:lnTo>
                <a:lnTo>
                  <a:pt x="956" y="1870"/>
                </a:lnTo>
                <a:close/>
                <a:moveTo>
                  <a:pt x="3230" y="1794"/>
                </a:moveTo>
                <a:lnTo>
                  <a:pt x="3181" y="1794"/>
                </a:lnTo>
                <a:lnTo>
                  <a:pt x="3181" y="1747"/>
                </a:lnTo>
                <a:lnTo>
                  <a:pt x="3230" y="1747"/>
                </a:lnTo>
                <a:lnTo>
                  <a:pt x="3230" y="1794"/>
                </a:lnTo>
                <a:close/>
                <a:moveTo>
                  <a:pt x="956" y="1794"/>
                </a:moveTo>
                <a:lnTo>
                  <a:pt x="909" y="1794"/>
                </a:lnTo>
                <a:lnTo>
                  <a:pt x="909" y="1747"/>
                </a:lnTo>
                <a:lnTo>
                  <a:pt x="956" y="1747"/>
                </a:lnTo>
                <a:lnTo>
                  <a:pt x="956" y="1794"/>
                </a:lnTo>
                <a:close/>
                <a:moveTo>
                  <a:pt x="3306" y="1719"/>
                </a:moveTo>
                <a:lnTo>
                  <a:pt x="3257" y="1719"/>
                </a:lnTo>
                <a:lnTo>
                  <a:pt x="3257" y="1671"/>
                </a:lnTo>
                <a:lnTo>
                  <a:pt x="3306" y="1671"/>
                </a:lnTo>
                <a:lnTo>
                  <a:pt x="3306" y="1719"/>
                </a:lnTo>
                <a:close/>
                <a:moveTo>
                  <a:pt x="3003" y="1719"/>
                </a:moveTo>
                <a:lnTo>
                  <a:pt x="2954" y="1719"/>
                </a:lnTo>
                <a:lnTo>
                  <a:pt x="2954" y="1671"/>
                </a:lnTo>
                <a:lnTo>
                  <a:pt x="3003" y="1671"/>
                </a:lnTo>
                <a:lnTo>
                  <a:pt x="3003" y="1719"/>
                </a:lnTo>
                <a:close/>
                <a:moveTo>
                  <a:pt x="1032" y="1719"/>
                </a:moveTo>
                <a:lnTo>
                  <a:pt x="985" y="1719"/>
                </a:lnTo>
                <a:lnTo>
                  <a:pt x="985" y="1671"/>
                </a:lnTo>
                <a:lnTo>
                  <a:pt x="1032" y="1671"/>
                </a:lnTo>
                <a:lnTo>
                  <a:pt x="1032" y="1719"/>
                </a:lnTo>
                <a:close/>
                <a:moveTo>
                  <a:pt x="956" y="1719"/>
                </a:moveTo>
                <a:lnTo>
                  <a:pt x="909" y="1719"/>
                </a:lnTo>
                <a:lnTo>
                  <a:pt x="909" y="1671"/>
                </a:lnTo>
                <a:lnTo>
                  <a:pt x="956" y="1671"/>
                </a:lnTo>
                <a:lnTo>
                  <a:pt x="956" y="1719"/>
                </a:lnTo>
                <a:close/>
                <a:moveTo>
                  <a:pt x="3382" y="1643"/>
                </a:moveTo>
                <a:lnTo>
                  <a:pt x="3332" y="1643"/>
                </a:lnTo>
                <a:lnTo>
                  <a:pt x="3332" y="1596"/>
                </a:lnTo>
                <a:lnTo>
                  <a:pt x="3382" y="1596"/>
                </a:lnTo>
                <a:lnTo>
                  <a:pt x="3382" y="1643"/>
                </a:lnTo>
                <a:close/>
                <a:moveTo>
                  <a:pt x="3306" y="1643"/>
                </a:moveTo>
                <a:lnTo>
                  <a:pt x="3257" y="1643"/>
                </a:lnTo>
                <a:lnTo>
                  <a:pt x="3257" y="1596"/>
                </a:lnTo>
                <a:lnTo>
                  <a:pt x="3306" y="1596"/>
                </a:lnTo>
                <a:lnTo>
                  <a:pt x="3306" y="1643"/>
                </a:lnTo>
                <a:close/>
                <a:moveTo>
                  <a:pt x="3079" y="1643"/>
                </a:moveTo>
                <a:lnTo>
                  <a:pt x="3029" y="1643"/>
                </a:lnTo>
                <a:lnTo>
                  <a:pt x="3029" y="1596"/>
                </a:lnTo>
                <a:lnTo>
                  <a:pt x="3079" y="1596"/>
                </a:lnTo>
                <a:lnTo>
                  <a:pt x="3079" y="1643"/>
                </a:lnTo>
                <a:close/>
                <a:moveTo>
                  <a:pt x="3003" y="1643"/>
                </a:moveTo>
                <a:lnTo>
                  <a:pt x="2954" y="1643"/>
                </a:lnTo>
                <a:lnTo>
                  <a:pt x="2954" y="1596"/>
                </a:lnTo>
                <a:lnTo>
                  <a:pt x="3003" y="1596"/>
                </a:lnTo>
                <a:lnTo>
                  <a:pt x="3003" y="1643"/>
                </a:lnTo>
                <a:close/>
                <a:moveTo>
                  <a:pt x="2928" y="1643"/>
                </a:moveTo>
                <a:lnTo>
                  <a:pt x="2878" y="1643"/>
                </a:lnTo>
                <a:lnTo>
                  <a:pt x="2878" y="1596"/>
                </a:lnTo>
                <a:lnTo>
                  <a:pt x="2928" y="1596"/>
                </a:lnTo>
                <a:lnTo>
                  <a:pt x="2928" y="1643"/>
                </a:lnTo>
                <a:close/>
                <a:moveTo>
                  <a:pt x="2776" y="1643"/>
                </a:moveTo>
                <a:lnTo>
                  <a:pt x="2726" y="1643"/>
                </a:lnTo>
                <a:lnTo>
                  <a:pt x="2726" y="1596"/>
                </a:lnTo>
                <a:lnTo>
                  <a:pt x="2776" y="1596"/>
                </a:lnTo>
                <a:lnTo>
                  <a:pt x="2776" y="1643"/>
                </a:lnTo>
                <a:close/>
                <a:moveTo>
                  <a:pt x="1032" y="1643"/>
                </a:moveTo>
                <a:lnTo>
                  <a:pt x="985" y="1643"/>
                </a:lnTo>
                <a:lnTo>
                  <a:pt x="985" y="1596"/>
                </a:lnTo>
                <a:lnTo>
                  <a:pt x="1032" y="1596"/>
                </a:lnTo>
                <a:lnTo>
                  <a:pt x="1032" y="1643"/>
                </a:lnTo>
                <a:close/>
                <a:moveTo>
                  <a:pt x="956" y="1643"/>
                </a:moveTo>
                <a:lnTo>
                  <a:pt x="909" y="1643"/>
                </a:lnTo>
                <a:lnTo>
                  <a:pt x="909" y="1596"/>
                </a:lnTo>
                <a:lnTo>
                  <a:pt x="956" y="1596"/>
                </a:lnTo>
                <a:lnTo>
                  <a:pt x="956" y="1643"/>
                </a:lnTo>
                <a:close/>
                <a:moveTo>
                  <a:pt x="3079" y="1567"/>
                </a:moveTo>
                <a:lnTo>
                  <a:pt x="3029" y="1567"/>
                </a:lnTo>
                <a:lnTo>
                  <a:pt x="3029" y="1517"/>
                </a:lnTo>
                <a:lnTo>
                  <a:pt x="3079" y="1517"/>
                </a:lnTo>
                <a:lnTo>
                  <a:pt x="3079" y="1567"/>
                </a:lnTo>
                <a:close/>
                <a:moveTo>
                  <a:pt x="3003" y="1567"/>
                </a:moveTo>
                <a:lnTo>
                  <a:pt x="2954" y="1567"/>
                </a:lnTo>
                <a:lnTo>
                  <a:pt x="2954" y="1517"/>
                </a:lnTo>
                <a:lnTo>
                  <a:pt x="3003" y="1517"/>
                </a:lnTo>
                <a:lnTo>
                  <a:pt x="3003" y="1567"/>
                </a:lnTo>
                <a:close/>
                <a:moveTo>
                  <a:pt x="2928" y="1567"/>
                </a:moveTo>
                <a:lnTo>
                  <a:pt x="2878" y="1567"/>
                </a:lnTo>
                <a:lnTo>
                  <a:pt x="2878" y="1517"/>
                </a:lnTo>
                <a:lnTo>
                  <a:pt x="2928" y="1517"/>
                </a:lnTo>
                <a:lnTo>
                  <a:pt x="2928" y="1567"/>
                </a:lnTo>
                <a:close/>
                <a:moveTo>
                  <a:pt x="2852" y="1567"/>
                </a:moveTo>
                <a:lnTo>
                  <a:pt x="2802" y="1567"/>
                </a:lnTo>
                <a:lnTo>
                  <a:pt x="2802" y="1517"/>
                </a:lnTo>
                <a:lnTo>
                  <a:pt x="2852" y="1517"/>
                </a:lnTo>
                <a:lnTo>
                  <a:pt x="2852" y="1567"/>
                </a:lnTo>
                <a:close/>
                <a:moveTo>
                  <a:pt x="2776" y="1567"/>
                </a:moveTo>
                <a:lnTo>
                  <a:pt x="2726" y="1567"/>
                </a:lnTo>
                <a:lnTo>
                  <a:pt x="2726" y="1517"/>
                </a:lnTo>
                <a:lnTo>
                  <a:pt x="2776" y="1517"/>
                </a:lnTo>
                <a:lnTo>
                  <a:pt x="2776" y="1567"/>
                </a:lnTo>
                <a:close/>
                <a:moveTo>
                  <a:pt x="1865" y="1567"/>
                </a:moveTo>
                <a:lnTo>
                  <a:pt x="1818" y="1567"/>
                </a:lnTo>
                <a:lnTo>
                  <a:pt x="1818" y="1517"/>
                </a:lnTo>
                <a:lnTo>
                  <a:pt x="1865" y="1517"/>
                </a:lnTo>
                <a:lnTo>
                  <a:pt x="1865" y="1567"/>
                </a:lnTo>
                <a:close/>
                <a:moveTo>
                  <a:pt x="1789" y="1567"/>
                </a:moveTo>
                <a:lnTo>
                  <a:pt x="1742" y="1567"/>
                </a:lnTo>
                <a:lnTo>
                  <a:pt x="1742" y="1517"/>
                </a:lnTo>
                <a:lnTo>
                  <a:pt x="1789" y="1517"/>
                </a:lnTo>
                <a:lnTo>
                  <a:pt x="1789" y="1567"/>
                </a:lnTo>
                <a:close/>
                <a:moveTo>
                  <a:pt x="1108" y="1567"/>
                </a:moveTo>
                <a:lnTo>
                  <a:pt x="1060" y="1567"/>
                </a:lnTo>
                <a:lnTo>
                  <a:pt x="1060" y="1517"/>
                </a:lnTo>
                <a:lnTo>
                  <a:pt x="1108" y="1517"/>
                </a:lnTo>
                <a:lnTo>
                  <a:pt x="1108" y="1567"/>
                </a:lnTo>
                <a:close/>
                <a:moveTo>
                  <a:pt x="1032" y="1567"/>
                </a:moveTo>
                <a:lnTo>
                  <a:pt x="985" y="1567"/>
                </a:lnTo>
                <a:lnTo>
                  <a:pt x="985" y="1517"/>
                </a:lnTo>
                <a:lnTo>
                  <a:pt x="1032" y="1517"/>
                </a:lnTo>
                <a:lnTo>
                  <a:pt x="1032" y="1567"/>
                </a:lnTo>
                <a:close/>
                <a:moveTo>
                  <a:pt x="956" y="1567"/>
                </a:moveTo>
                <a:lnTo>
                  <a:pt x="909" y="1567"/>
                </a:lnTo>
                <a:lnTo>
                  <a:pt x="909" y="1517"/>
                </a:lnTo>
                <a:lnTo>
                  <a:pt x="956" y="1517"/>
                </a:lnTo>
                <a:lnTo>
                  <a:pt x="956" y="1567"/>
                </a:lnTo>
                <a:close/>
                <a:moveTo>
                  <a:pt x="3079" y="1491"/>
                </a:moveTo>
                <a:lnTo>
                  <a:pt x="3029" y="1491"/>
                </a:lnTo>
                <a:lnTo>
                  <a:pt x="3029" y="1442"/>
                </a:lnTo>
                <a:lnTo>
                  <a:pt x="3079" y="1442"/>
                </a:lnTo>
                <a:lnTo>
                  <a:pt x="3079" y="1491"/>
                </a:lnTo>
                <a:close/>
                <a:moveTo>
                  <a:pt x="3003" y="1491"/>
                </a:moveTo>
                <a:lnTo>
                  <a:pt x="2954" y="1491"/>
                </a:lnTo>
                <a:lnTo>
                  <a:pt x="2954" y="1442"/>
                </a:lnTo>
                <a:lnTo>
                  <a:pt x="3003" y="1442"/>
                </a:lnTo>
                <a:lnTo>
                  <a:pt x="3003" y="1491"/>
                </a:lnTo>
                <a:close/>
                <a:moveTo>
                  <a:pt x="2928" y="1491"/>
                </a:moveTo>
                <a:lnTo>
                  <a:pt x="2878" y="1491"/>
                </a:lnTo>
                <a:lnTo>
                  <a:pt x="2878" y="1442"/>
                </a:lnTo>
                <a:lnTo>
                  <a:pt x="2928" y="1442"/>
                </a:lnTo>
                <a:lnTo>
                  <a:pt x="2928" y="1491"/>
                </a:lnTo>
                <a:close/>
                <a:moveTo>
                  <a:pt x="2852" y="1491"/>
                </a:moveTo>
                <a:lnTo>
                  <a:pt x="2802" y="1491"/>
                </a:lnTo>
                <a:lnTo>
                  <a:pt x="2802" y="1442"/>
                </a:lnTo>
                <a:lnTo>
                  <a:pt x="2852" y="1442"/>
                </a:lnTo>
                <a:lnTo>
                  <a:pt x="2852" y="1491"/>
                </a:lnTo>
                <a:close/>
                <a:moveTo>
                  <a:pt x="2776" y="1491"/>
                </a:moveTo>
                <a:lnTo>
                  <a:pt x="2726" y="1491"/>
                </a:lnTo>
                <a:lnTo>
                  <a:pt x="2726" y="1442"/>
                </a:lnTo>
                <a:lnTo>
                  <a:pt x="2776" y="1442"/>
                </a:lnTo>
                <a:lnTo>
                  <a:pt x="2776" y="1491"/>
                </a:lnTo>
                <a:close/>
                <a:moveTo>
                  <a:pt x="2700" y="1491"/>
                </a:moveTo>
                <a:lnTo>
                  <a:pt x="2651" y="1491"/>
                </a:lnTo>
                <a:lnTo>
                  <a:pt x="2651" y="1442"/>
                </a:lnTo>
                <a:lnTo>
                  <a:pt x="2700" y="1442"/>
                </a:lnTo>
                <a:lnTo>
                  <a:pt x="2700" y="1491"/>
                </a:lnTo>
                <a:close/>
                <a:moveTo>
                  <a:pt x="2092" y="1491"/>
                </a:moveTo>
                <a:lnTo>
                  <a:pt x="2045" y="1491"/>
                </a:lnTo>
                <a:lnTo>
                  <a:pt x="2045" y="1442"/>
                </a:lnTo>
                <a:lnTo>
                  <a:pt x="2092" y="1442"/>
                </a:lnTo>
                <a:lnTo>
                  <a:pt x="2092" y="1491"/>
                </a:lnTo>
                <a:close/>
                <a:moveTo>
                  <a:pt x="1941" y="1491"/>
                </a:moveTo>
                <a:lnTo>
                  <a:pt x="1893" y="1491"/>
                </a:lnTo>
                <a:lnTo>
                  <a:pt x="1893" y="1442"/>
                </a:lnTo>
                <a:lnTo>
                  <a:pt x="1941" y="1442"/>
                </a:lnTo>
                <a:lnTo>
                  <a:pt x="1941" y="1491"/>
                </a:lnTo>
                <a:close/>
                <a:moveTo>
                  <a:pt x="1865" y="1491"/>
                </a:moveTo>
                <a:lnTo>
                  <a:pt x="1818" y="1491"/>
                </a:lnTo>
                <a:lnTo>
                  <a:pt x="1818" y="1442"/>
                </a:lnTo>
                <a:lnTo>
                  <a:pt x="1865" y="1442"/>
                </a:lnTo>
                <a:lnTo>
                  <a:pt x="1865" y="1491"/>
                </a:lnTo>
                <a:close/>
                <a:moveTo>
                  <a:pt x="1789" y="1491"/>
                </a:moveTo>
                <a:lnTo>
                  <a:pt x="1742" y="1491"/>
                </a:lnTo>
                <a:lnTo>
                  <a:pt x="1742" y="1442"/>
                </a:lnTo>
                <a:lnTo>
                  <a:pt x="1789" y="1442"/>
                </a:lnTo>
                <a:lnTo>
                  <a:pt x="1789" y="1491"/>
                </a:lnTo>
                <a:close/>
                <a:moveTo>
                  <a:pt x="1184" y="1491"/>
                </a:moveTo>
                <a:lnTo>
                  <a:pt x="1136" y="1491"/>
                </a:lnTo>
                <a:lnTo>
                  <a:pt x="1136" y="1442"/>
                </a:lnTo>
                <a:lnTo>
                  <a:pt x="1184" y="1442"/>
                </a:lnTo>
                <a:lnTo>
                  <a:pt x="1184" y="1491"/>
                </a:lnTo>
                <a:close/>
                <a:moveTo>
                  <a:pt x="1108" y="1491"/>
                </a:moveTo>
                <a:lnTo>
                  <a:pt x="1060" y="1491"/>
                </a:lnTo>
                <a:lnTo>
                  <a:pt x="1060" y="1442"/>
                </a:lnTo>
                <a:lnTo>
                  <a:pt x="1108" y="1442"/>
                </a:lnTo>
                <a:lnTo>
                  <a:pt x="1108" y="1491"/>
                </a:lnTo>
                <a:close/>
                <a:moveTo>
                  <a:pt x="1032" y="1491"/>
                </a:moveTo>
                <a:lnTo>
                  <a:pt x="985" y="1491"/>
                </a:lnTo>
                <a:lnTo>
                  <a:pt x="985" y="1442"/>
                </a:lnTo>
                <a:lnTo>
                  <a:pt x="1032" y="1442"/>
                </a:lnTo>
                <a:lnTo>
                  <a:pt x="1032" y="1491"/>
                </a:lnTo>
                <a:close/>
                <a:moveTo>
                  <a:pt x="956" y="1491"/>
                </a:moveTo>
                <a:lnTo>
                  <a:pt x="909" y="1491"/>
                </a:lnTo>
                <a:lnTo>
                  <a:pt x="909" y="1442"/>
                </a:lnTo>
                <a:lnTo>
                  <a:pt x="956" y="1442"/>
                </a:lnTo>
                <a:lnTo>
                  <a:pt x="956" y="1491"/>
                </a:lnTo>
                <a:close/>
                <a:moveTo>
                  <a:pt x="3003" y="1413"/>
                </a:moveTo>
                <a:lnTo>
                  <a:pt x="2954" y="1413"/>
                </a:lnTo>
                <a:lnTo>
                  <a:pt x="2954" y="1366"/>
                </a:lnTo>
                <a:lnTo>
                  <a:pt x="3003" y="1366"/>
                </a:lnTo>
                <a:lnTo>
                  <a:pt x="3003" y="1413"/>
                </a:lnTo>
                <a:close/>
                <a:moveTo>
                  <a:pt x="2928" y="1413"/>
                </a:moveTo>
                <a:lnTo>
                  <a:pt x="2878" y="1413"/>
                </a:lnTo>
                <a:lnTo>
                  <a:pt x="2878" y="1366"/>
                </a:lnTo>
                <a:lnTo>
                  <a:pt x="2928" y="1366"/>
                </a:lnTo>
                <a:lnTo>
                  <a:pt x="2928" y="1413"/>
                </a:lnTo>
                <a:close/>
                <a:moveTo>
                  <a:pt x="2852" y="1413"/>
                </a:moveTo>
                <a:lnTo>
                  <a:pt x="2802" y="1413"/>
                </a:lnTo>
                <a:lnTo>
                  <a:pt x="2802" y="1366"/>
                </a:lnTo>
                <a:lnTo>
                  <a:pt x="2852" y="1366"/>
                </a:lnTo>
                <a:lnTo>
                  <a:pt x="2852" y="1413"/>
                </a:lnTo>
                <a:close/>
                <a:moveTo>
                  <a:pt x="2092" y="1413"/>
                </a:moveTo>
                <a:lnTo>
                  <a:pt x="2045" y="1413"/>
                </a:lnTo>
                <a:lnTo>
                  <a:pt x="2045" y="1366"/>
                </a:lnTo>
                <a:lnTo>
                  <a:pt x="2092" y="1366"/>
                </a:lnTo>
                <a:lnTo>
                  <a:pt x="2092" y="1413"/>
                </a:lnTo>
                <a:close/>
                <a:moveTo>
                  <a:pt x="2016" y="1413"/>
                </a:moveTo>
                <a:lnTo>
                  <a:pt x="1969" y="1413"/>
                </a:lnTo>
                <a:lnTo>
                  <a:pt x="1969" y="1366"/>
                </a:lnTo>
                <a:lnTo>
                  <a:pt x="2016" y="1366"/>
                </a:lnTo>
                <a:lnTo>
                  <a:pt x="2016" y="1413"/>
                </a:lnTo>
                <a:close/>
                <a:moveTo>
                  <a:pt x="1941" y="1413"/>
                </a:moveTo>
                <a:lnTo>
                  <a:pt x="1893" y="1413"/>
                </a:lnTo>
                <a:lnTo>
                  <a:pt x="1893" y="1366"/>
                </a:lnTo>
                <a:lnTo>
                  <a:pt x="1941" y="1366"/>
                </a:lnTo>
                <a:lnTo>
                  <a:pt x="1941" y="1413"/>
                </a:lnTo>
                <a:close/>
                <a:moveTo>
                  <a:pt x="1865" y="1413"/>
                </a:moveTo>
                <a:lnTo>
                  <a:pt x="1818" y="1413"/>
                </a:lnTo>
                <a:lnTo>
                  <a:pt x="1818" y="1366"/>
                </a:lnTo>
                <a:lnTo>
                  <a:pt x="1865" y="1366"/>
                </a:lnTo>
                <a:lnTo>
                  <a:pt x="1865" y="1413"/>
                </a:lnTo>
                <a:close/>
                <a:moveTo>
                  <a:pt x="1789" y="1413"/>
                </a:moveTo>
                <a:lnTo>
                  <a:pt x="1742" y="1413"/>
                </a:lnTo>
                <a:lnTo>
                  <a:pt x="1742" y="1366"/>
                </a:lnTo>
                <a:lnTo>
                  <a:pt x="1789" y="1366"/>
                </a:lnTo>
                <a:lnTo>
                  <a:pt x="1789" y="1413"/>
                </a:lnTo>
                <a:close/>
                <a:moveTo>
                  <a:pt x="1259" y="1413"/>
                </a:moveTo>
                <a:lnTo>
                  <a:pt x="1212" y="1413"/>
                </a:lnTo>
                <a:lnTo>
                  <a:pt x="1212" y="1366"/>
                </a:lnTo>
                <a:lnTo>
                  <a:pt x="1259" y="1366"/>
                </a:lnTo>
                <a:lnTo>
                  <a:pt x="1259" y="1413"/>
                </a:lnTo>
                <a:close/>
                <a:moveTo>
                  <a:pt x="1184" y="1413"/>
                </a:moveTo>
                <a:lnTo>
                  <a:pt x="1136" y="1413"/>
                </a:lnTo>
                <a:lnTo>
                  <a:pt x="1136" y="1366"/>
                </a:lnTo>
                <a:lnTo>
                  <a:pt x="1184" y="1366"/>
                </a:lnTo>
                <a:lnTo>
                  <a:pt x="1184" y="1413"/>
                </a:lnTo>
                <a:close/>
                <a:moveTo>
                  <a:pt x="1108" y="1413"/>
                </a:moveTo>
                <a:lnTo>
                  <a:pt x="1060" y="1413"/>
                </a:lnTo>
                <a:lnTo>
                  <a:pt x="1060" y="1366"/>
                </a:lnTo>
                <a:lnTo>
                  <a:pt x="1108" y="1366"/>
                </a:lnTo>
                <a:lnTo>
                  <a:pt x="1108" y="1413"/>
                </a:lnTo>
                <a:close/>
                <a:moveTo>
                  <a:pt x="1032" y="1413"/>
                </a:moveTo>
                <a:lnTo>
                  <a:pt x="985" y="1413"/>
                </a:lnTo>
                <a:lnTo>
                  <a:pt x="985" y="1366"/>
                </a:lnTo>
                <a:lnTo>
                  <a:pt x="1032" y="1366"/>
                </a:lnTo>
                <a:lnTo>
                  <a:pt x="1032" y="1413"/>
                </a:lnTo>
                <a:close/>
                <a:moveTo>
                  <a:pt x="956" y="1413"/>
                </a:moveTo>
                <a:lnTo>
                  <a:pt x="909" y="1413"/>
                </a:lnTo>
                <a:lnTo>
                  <a:pt x="909" y="1366"/>
                </a:lnTo>
                <a:lnTo>
                  <a:pt x="956" y="1366"/>
                </a:lnTo>
                <a:lnTo>
                  <a:pt x="956" y="1413"/>
                </a:lnTo>
                <a:close/>
                <a:moveTo>
                  <a:pt x="3079" y="1338"/>
                </a:moveTo>
                <a:lnTo>
                  <a:pt x="3029" y="1338"/>
                </a:lnTo>
                <a:lnTo>
                  <a:pt x="3029" y="1290"/>
                </a:lnTo>
                <a:lnTo>
                  <a:pt x="3079" y="1290"/>
                </a:lnTo>
                <a:lnTo>
                  <a:pt x="3079" y="1338"/>
                </a:lnTo>
                <a:close/>
                <a:moveTo>
                  <a:pt x="3003" y="1338"/>
                </a:moveTo>
                <a:lnTo>
                  <a:pt x="2954" y="1338"/>
                </a:lnTo>
                <a:lnTo>
                  <a:pt x="2954" y="1290"/>
                </a:lnTo>
                <a:lnTo>
                  <a:pt x="3003" y="1290"/>
                </a:lnTo>
                <a:lnTo>
                  <a:pt x="3003" y="1338"/>
                </a:lnTo>
                <a:close/>
                <a:moveTo>
                  <a:pt x="2016" y="1338"/>
                </a:moveTo>
                <a:lnTo>
                  <a:pt x="1969" y="1338"/>
                </a:lnTo>
                <a:lnTo>
                  <a:pt x="1969" y="1290"/>
                </a:lnTo>
                <a:lnTo>
                  <a:pt x="2016" y="1290"/>
                </a:lnTo>
                <a:lnTo>
                  <a:pt x="2016" y="1338"/>
                </a:lnTo>
                <a:close/>
                <a:moveTo>
                  <a:pt x="1941" y="1338"/>
                </a:moveTo>
                <a:lnTo>
                  <a:pt x="1893" y="1338"/>
                </a:lnTo>
                <a:lnTo>
                  <a:pt x="1893" y="1290"/>
                </a:lnTo>
                <a:lnTo>
                  <a:pt x="1941" y="1290"/>
                </a:lnTo>
                <a:lnTo>
                  <a:pt x="1941" y="1338"/>
                </a:lnTo>
                <a:close/>
                <a:moveTo>
                  <a:pt x="1865" y="1338"/>
                </a:moveTo>
                <a:lnTo>
                  <a:pt x="1818" y="1338"/>
                </a:lnTo>
                <a:lnTo>
                  <a:pt x="1818" y="1290"/>
                </a:lnTo>
                <a:lnTo>
                  <a:pt x="1865" y="1290"/>
                </a:lnTo>
                <a:lnTo>
                  <a:pt x="1865" y="1338"/>
                </a:lnTo>
                <a:close/>
                <a:moveTo>
                  <a:pt x="1789" y="1338"/>
                </a:moveTo>
                <a:lnTo>
                  <a:pt x="1742" y="1338"/>
                </a:lnTo>
                <a:lnTo>
                  <a:pt x="1742" y="1290"/>
                </a:lnTo>
                <a:lnTo>
                  <a:pt x="1789" y="1290"/>
                </a:lnTo>
                <a:lnTo>
                  <a:pt x="1789" y="1338"/>
                </a:lnTo>
                <a:close/>
                <a:moveTo>
                  <a:pt x="1259" y="1338"/>
                </a:moveTo>
                <a:lnTo>
                  <a:pt x="1212" y="1338"/>
                </a:lnTo>
                <a:lnTo>
                  <a:pt x="1212" y="1290"/>
                </a:lnTo>
                <a:lnTo>
                  <a:pt x="1259" y="1290"/>
                </a:lnTo>
                <a:lnTo>
                  <a:pt x="1259" y="1338"/>
                </a:lnTo>
                <a:close/>
                <a:moveTo>
                  <a:pt x="1184" y="1338"/>
                </a:moveTo>
                <a:lnTo>
                  <a:pt x="1136" y="1338"/>
                </a:lnTo>
                <a:lnTo>
                  <a:pt x="1136" y="1290"/>
                </a:lnTo>
                <a:lnTo>
                  <a:pt x="1184" y="1290"/>
                </a:lnTo>
                <a:lnTo>
                  <a:pt x="1184" y="1338"/>
                </a:lnTo>
                <a:close/>
                <a:moveTo>
                  <a:pt x="1108" y="1338"/>
                </a:moveTo>
                <a:lnTo>
                  <a:pt x="1060" y="1338"/>
                </a:lnTo>
                <a:lnTo>
                  <a:pt x="1060" y="1290"/>
                </a:lnTo>
                <a:lnTo>
                  <a:pt x="1108" y="1290"/>
                </a:lnTo>
                <a:lnTo>
                  <a:pt x="1108" y="1338"/>
                </a:lnTo>
                <a:close/>
                <a:moveTo>
                  <a:pt x="1032" y="1338"/>
                </a:moveTo>
                <a:lnTo>
                  <a:pt x="985" y="1338"/>
                </a:lnTo>
                <a:lnTo>
                  <a:pt x="985" y="1290"/>
                </a:lnTo>
                <a:lnTo>
                  <a:pt x="1032" y="1290"/>
                </a:lnTo>
                <a:lnTo>
                  <a:pt x="1032" y="1338"/>
                </a:lnTo>
                <a:close/>
                <a:moveTo>
                  <a:pt x="956" y="1338"/>
                </a:moveTo>
                <a:lnTo>
                  <a:pt x="909" y="1338"/>
                </a:lnTo>
                <a:lnTo>
                  <a:pt x="909" y="1290"/>
                </a:lnTo>
                <a:lnTo>
                  <a:pt x="956" y="1290"/>
                </a:lnTo>
                <a:lnTo>
                  <a:pt x="956" y="1338"/>
                </a:lnTo>
                <a:close/>
                <a:moveTo>
                  <a:pt x="881" y="1338"/>
                </a:moveTo>
                <a:lnTo>
                  <a:pt x="833" y="1338"/>
                </a:lnTo>
                <a:lnTo>
                  <a:pt x="833" y="1290"/>
                </a:lnTo>
                <a:lnTo>
                  <a:pt x="881" y="1290"/>
                </a:lnTo>
                <a:lnTo>
                  <a:pt x="881" y="1338"/>
                </a:lnTo>
                <a:close/>
                <a:moveTo>
                  <a:pt x="3003" y="1262"/>
                </a:moveTo>
                <a:lnTo>
                  <a:pt x="2954" y="1262"/>
                </a:lnTo>
                <a:lnTo>
                  <a:pt x="2954" y="1215"/>
                </a:lnTo>
                <a:lnTo>
                  <a:pt x="3003" y="1215"/>
                </a:lnTo>
                <a:lnTo>
                  <a:pt x="3003" y="1262"/>
                </a:lnTo>
                <a:close/>
                <a:moveTo>
                  <a:pt x="2928" y="1262"/>
                </a:moveTo>
                <a:lnTo>
                  <a:pt x="2878" y="1262"/>
                </a:lnTo>
                <a:lnTo>
                  <a:pt x="2878" y="1215"/>
                </a:lnTo>
                <a:lnTo>
                  <a:pt x="2928" y="1215"/>
                </a:lnTo>
                <a:lnTo>
                  <a:pt x="2928" y="1262"/>
                </a:lnTo>
                <a:close/>
                <a:moveTo>
                  <a:pt x="2776" y="1262"/>
                </a:moveTo>
                <a:lnTo>
                  <a:pt x="2726" y="1262"/>
                </a:lnTo>
                <a:lnTo>
                  <a:pt x="2726" y="1215"/>
                </a:lnTo>
                <a:lnTo>
                  <a:pt x="2776" y="1215"/>
                </a:lnTo>
                <a:lnTo>
                  <a:pt x="2776" y="1262"/>
                </a:lnTo>
                <a:close/>
                <a:moveTo>
                  <a:pt x="2700" y="1262"/>
                </a:moveTo>
                <a:lnTo>
                  <a:pt x="2651" y="1262"/>
                </a:lnTo>
                <a:lnTo>
                  <a:pt x="2651" y="1215"/>
                </a:lnTo>
                <a:lnTo>
                  <a:pt x="2700" y="1215"/>
                </a:lnTo>
                <a:lnTo>
                  <a:pt x="2700" y="1262"/>
                </a:lnTo>
                <a:close/>
                <a:moveTo>
                  <a:pt x="2622" y="1262"/>
                </a:moveTo>
                <a:lnTo>
                  <a:pt x="2575" y="1262"/>
                </a:lnTo>
                <a:lnTo>
                  <a:pt x="2575" y="1215"/>
                </a:lnTo>
                <a:lnTo>
                  <a:pt x="2622" y="1215"/>
                </a:lnTo>
                <a:lnTo>
                  <a:pt x="2622" y="1262"/>
                </a:lnTo>
                <a:close/>
                <a:moveTo>
                  <a:pt x="2016" y="1262"/>
                </a:moveTo>
                <a:lnTo>
                  <a:pt x="1969" y="1262"/>
                </a:lnTo>
                <a:lnTo>
                  <a:pt x="1969" y="1215"/>
                </a:lnTo>
                <a:lnTo>
                  <a:pt x="2016" y="1215"/>
                </a:lnTo>
                <a:lnTo>
                  <a:pt x="2016" y="1262"/>
                </a:lnTo>
                <a:close/>
                <a:moveTo>
                  <a:pt x="1941" y="1262"/>
                </a:moveTo>
                <a:lnTo>
                  <a:pt x="1893" y="1262"/>
                </a:lnTo>
                <a:lnTo>
                  <a:pt x="1893" y="1215"/>
                </a:lnTo>
                <a:lnTo>
                  <a:pt x="1941" y="1215"/>
                </a:lnTo>
                <a:lnTo>
                  <a:pt x="1941" y="1262"/>
                </a:lnTo>
                <a:close/>
                <a:moveTo>
                  <a:pt x="1865" y="1262"/>
                </a:moveTo>
                <a:lnTo>
                  <a:pt x="1818" y="1262"/>
                </a:lnTo>
                <a:lnTo>
                  <a:pt x="1818" y="1215"/>
                </a:lnTo>
                <a:lnTo>
                  <a:pt x="1865" y="1215"/>
                </a:lnTo>
                <a:lnTo>
                  <a:pt x="1865" y="1262"/>
                </a:lnTo>
                <a:close/>
                <a:moveTo>
                  <a:pt x="1789" y="1262"/>
                </a:moveTo>
                <a:lnTo>
                  <a:pt x="1742" y="1262"/>
                </a:lnTo>
                <a:lnTo>
                  <a:pt x="1742" y="1215"/>
                </a:lnTo>
                <a:lnTo>
                  <a:pt x="1789" y="1215"/>
                </a:lnTo>
                <a:lnTo>
                  <a:pt x="1789" y="1262"/>
                </a:lnTo>
                <a:close/>
                <a:moveTo>
                  <a:pt x="1259" y="1262"/>
                </a:moveTo>
                <a:lnTo>
                  <a:pt x="1212" y="1262"/>
                </a:lnTo>
                <a:lnTo>
                  <a:pt x="1212" y="1215"/>
                </a:lnTo>
                <a:lnTo>
                  <a:pt x="1259" y="1215"/>
                </a:lnTo>
                <a:lnTo>
                  <a:pt x="1259" y="1262"/>
                </a:lnTo>
                <a:close/>
                <a:moveTo>
                  <a:pt x="1184" y="1262"/>
                </a:moveTo>
                <a:lnTo>
                  <a:pt x="1136" y="1262"/>
                </a:lnTo>
                <a:lnTo>
                  <a:pt x="1136" y="1215"/>
                </a:lnTo>
                <a:lnTo>
                  <a:pt x="1184" y="1215"/>
                </a:lnTo>
                <a:lnTo>
                  <a:pt x="1184" y="1262"/>
                </a:lnTo>
                <a:close/>
                <a:moveTo>
                  <a:pt x="1108" y="1262"/>
                </a:moveTo>
                <a:lnTo>
                  <a:pt x="1060" y="1262"/>
                </a:lnTo>
                <a:lnTo>
                  <a:pt x="1060" y="1215"/>
                </a:lnTo>
                <a:lnTo>
                  <a:pt x="1108" y="1215"/>
                </a:lnTo>
                <a:lnTo>
                  <a:pt x="1108" y="1262"/>
                </a:lnTo>
                <a:close/>
                <a:moveTo>
                  <a:pt x="1032" y="1262"/>
                </a:moveTo>
                <a:lnTo>
                  <a:pt x="985" y="1262"/>
                </a:lnTo>
                <a:lnTo>
                  <a:pt x="985" y="1215"/>
                </a:lnTo>
                <a:lnTo>
                  <a:pt x="1032" y="1215"/>
                </a:lnTo>
                <a:lnTo>
                  <a:pt x="1032" y="1262"/>
                </a:lnTo>
                <a:close/>
                <a:moveTo>
                  <a:pt x="956" y="1262"/>
                </a:moveTo>
                <a:lnTo>
                  <a:pt x="909" y="1262"/>
                </a:lnTo>
                <a:lnTo>
                  <a:pt x="909" y="1215"/>
                </a:lnTo>
                <a:lnTo>
                  <a:pt x="956" y="1215"/>
                </a:lnTo>
                <a:lnTo>
                  <a:pt x="956" y="1262"/>
                </a:lnTo>
                <a:close/>
                <a:moveTo>
                  <a:pt x="881" y="1262"/>
                </a:moveTo>
                <a:lnTo>
                  <a:pt x="833" y="1262"/>
                </a:lnTo>
                <a:lnTo>
                  <a:pt x="833" y="1215"/>
                </a:lnTo>
                <a:lnTo>
                  <a:pt x="881" y="1215"/>
                </a:lnTo>
                <a:lnTo>
                  <a:pt x="881" y="1262"/>
                </a:lnTo>
                <a:close/>
                <a:moveTo>
                  <a:pt x="2700" y="1186"/>
                </a:moveTo>
                <a:lnTo>
                  <a:pt x="2651" y="1186"/>
                </a:lnTo>
                <a:lnTo>
                  <a:pt x="2651" y="1139"/>
                </a:lnTo>
                <a:lnTo>
                  <a:pt x="2700" y="1139"/>
                </a:lnTo>
                <a:lnTo>
                  <a:pt x="2700" y="1186"/>
                </a:lnTo>
                <a:close/>
                <a:moveTo>
                  <a:pt x="2622" y="1186"/>
                </a:moveTo>
                <a:lnTo>
                  <a:pt x="2575" y="1186"/>
                </a:lnTo>
                <a:lnTo>
                  <a:pt x="2575" y="1139"/>
                </a:lnTo>
                <a:lnTo>
                  <a:pt x="2622" y="1139"/>
                </a:lnTo>
                <a:lnTo>
                  <a:pt x="2622" y="1186"/>
                </a:lnTo>
                <a:close/>
                <a:moveTo>
                  <a:pt x="2547" y="1186"/>
                </a:moveTo>
                <a:lnTo>
                  <a:pt x="2499" y="1186"/>
                </a:lnTo>
                <a:lnTo>
                  <a:pt x="2499" y="1139"/>
                </a:lnTo>
                <a:lnTo>
                  <a:pt x="2547" y="1139"/>
                </a:lnTo>
                <a:lnTo>
                  <a:pt x="2547" y="1186"/>
                </a:lnTo>
                <a:close/>
                <a:moveTo>
                  <a:pt x="2092" y="1186"/>
                </a:moveTo>
                <a:lnTo>
                  <a:pt x="2045" y="1186"/>
                </a:lnTo>
                <a:lnTo>
                  <a:pt x="2045" y="1139"/>
                </a:lnTo>
                <a:lnTo>
                  <a:pt x="2092" y="1139"/>
                </a:lnTo>
                <a:lnTo>
                  <a:pt x="2092" y="1186"/>
                </a:lnTo>
                <a:close/>
                <a:moveTo>
                  <a:pt x="2016" y="1186"/>
                </a:moveTo>
                <a:lnTo>
                  <a:pt x="1969" y="1186"/>
                </a:lnTo>
                <a:lnTo>
                  <a:pt x="1969" y="1139"/>
                </a:lnTo>
                <a:lnTo>
                  <a:pt x="2016" y="1139"/>
                </a:lnTo>
                <a:lnTo>
                  <a:pt x="2016" y="1186"/>
                </a:lnTo>
                <a:close/>
                <a:moveTo>
                  <a:pt x="1941" y="1186"/>
                </a:moveTo>
                <a:lnTo>
                  <a:pt x="1893" y="1186"/>
                </a:lnTo>
                <a:lnTo>
                  <a:pt x="1893" y="1139"/>
                </a:lnTo>
                <a:lnTo>
                  <a:pt x="1941" y="1139"/>
                </a:lnTo>
                <a:lnTo>
                  <a:pt x="1941" y="1186"/>
                </a:lnTo>
                <a:close/>
                <a:moveTo>
                  <a:pt x="1865" y="1186"/>
                </a:moveTo>
                <a:lnTo>
                  <a:pt x="1818" y="1186"/>
                </a:lnTo>
                <a:lnTo>
                  <a:pt x="1818" y="1139"/>
                </a:lnTo>
                <a:lnTo>
                  <a:pt x="1865" y="1139"/>
                </a:lnTo>
                <a:lnTo>
                  <a:pt x="1865" y="1186"/>
                </a:lnTo>
                <a:close/>
                <a:moveTo>
                  <a:pt x="1789" y="1186"/>
                </a:moveTo>
                <a:lnTo>
                  <a:pt x="1742" y="1186"/>
                </a:lnTo>
                <a:lnTo>
                  <a:pt x="1742" y="1139"/>
                </a:lnTo>
                <a:lnTo>
                  <a:pt x="1789" y="1139"/>
                </a:lnTo>
                <a:lnTo>
                  <a:pt x="1789" y="1186"/>
                </a:lnTo>
                <a:close/>
                <a:moveTo>
                  <a:pt x="1714" y="1186"/>
                </a:moveTo>
                <a:lnTo>
                  <a:pt x="1666" y="1186"/>
                </a:lnTo>
                <a:lnTo>
                  <a:pt x="1666" y="1139"/>
                </a:lnTo>
                <a:lnTo>
                  <a:pt x="1714" y="1139"/>
                </a:lnTo>
                <a:lnTo>
                  <a:pt x="1714" y="1186"/>
                </a:lnTo>
                <a:close/>
                <a:moveTo>
                  <a:pt x="1638" y="1186"/>
                </a:moveTo>
                <a:lnTo>
                  <a:pt x="1591" y="1186"/>
                </a:lnTo>
                <a:lnTo>
                  <a:pt x="1591" y="1139"/>
                </a:lnTo>
                <a:lnTo>
                  <a:pt x="1638" y="1139"/>
                </a:lnTo>
                <a:lnTo>
                  <a:pt x="1638" y="1186"/>
                </a:lnTo>
                <a:close/>
                <a:moveTo>
                  <a:pt x="1562" y="1186"/>
                </a:moveTo>
                <a:lnTo>
                  <a:pt x="1515" y="1186"/>
                </a:lnTo>
                <a:lnTo>
                  <a:pt x="1515" y="1139"/>
                </a:lnTo>
                <a:lnTo>
                  <a:pt x="1562" y="1139"/>
                </a:lnTo>
                <a:lnTo>
                  <a:pt x="1562" y="1186"/>
                </a:lnTo>
                <a:close/>
                <a:moveTo>
                  <a:pt x="1108" y="1186"/>
                </a:moveTo>
                <a:lnTo>
                  <a:pt x="1060" y="1186"/>
                </a:lnTo>
                <a:lnTo>
                  <a:pt x="1060" y="1139"/>
                </a:lnTo>
                <a:lnTo>
                  <a:pt x="1108" y="1139"/>
                </a:lnTo>
                <a:lnTo>
                  <a:pt x="1108" y="1186"/>
                </a:lnTo>
                <a:close/>
                <a:moveTo>
                  <a:pt x="1032" y="1186"/>
                </a:moveTo>
                <a:lnTo>
                  <a:pt x="985" y="1186"/>
                </a:lnTo>
                <a:lnTo>
                  <a:pt x="985" y="1139"/>
                </a:lnTo>
                <a:lnTo>
                  <a:pt x="1032" y="1139"/>
                </a:lnTo>
                <a:lnTo>
                  <a:pt x="1032" y="1186"/>
                </a:lnTo>
                <a:close/>
                <a:moveTo>
                  <a:pt x="956" y="1186"/>
                </a:moveTo>
                <a:lnTo>
                  <a:pt x="909" y="1186"/>
                </a:lnTo>
                <a:lnTo>
                  <a:pt x="909" y="1139"/>
                </a:lnTo>
                <a:lnTo>
                  <a:pt x="956" y="1139"/>
                </a:lnTo>
                <a:lnTo>
                  <a:pt x="956" y="1186"/>
                </a:lnTo>
                <a:close/>
                <a:moveTo>
                  <a:pt x="881" y="1186"/>
                </a:moveTo>
                <a:lnTo>
                  <a:pt x="833" y="1186"/>
                </a:lnTo>
                <a:lnTo>
                  <a:pt x="833" y="1139"/>
                </a:lnTo>
                <a:lnTo>
                  <a:pt x="881" y="1139"/>
                </a:lnTo>
                <a:lnTo>
                  <a:pt x="881" y="1186"/>
                </a:lnTo>
                <a:close/>
                <a:moveTo>
                  <a:pt x="2852" y="1110"/>
                </a:moveTo>
                <a:lnTo>
                  <a:pt x="2802" y="1110"/>
                </a:lnTo>
                <a:lnTo>
                  <a:pt x="2802" y="1063"/>
                </a:lnTo>
                <a:lnTo>
                  <a:pt x="2852" y="1063"/>
                </a:lnTo>
                <a:lnTo>
                  <a:pt x="2852" y="1110"/>
                </a:lnTo>
                <a:close/>
                <a:moveTo>
                  <a:pt x="2622" y="1110"/>
                </a:moveTo>
                <a:lnTo>
                  <a:pt x="2575" y="1110"/>
                </a:lnTo>
                <a:lnTo>
                  <a:pt x="2575" y="1063"/>
                </a:lnTo>
                <a:lnTo>
                  <a:pt x="2622" y="1063"/>
                </a:lnTo>
                <a:lnTo>
                  <a:pt x="2622" y="1110"/>
                </a:lnTo>
                <a:close/>
                <a:moveTo>
                  <a:pt x="2395" y="1110"/>
                </a:moveTo>
                <a:lnTo>
                  <a:pt x="2348" y="1110"/>
                </a:lnTo>
                <a:lnTo>
                  <a:pt x="2348" y="1063"/>
                </a:lnTo>
                <a:lnTo>
                  <a:pt x="2395" y="1063"/>
                </a:lnTo>
                <a:lnTo>
                  <a:pt x="2395" y="1110"/>
                </a:lnTo>
                <a:close/>
                <a:moveTo>
                  <a:pt x="2016" y="1110"/>
                </a:moveTo>
                <a:lnTo>
                  <a:pt x="1969" y="1110"/>
                </a:lnTo>
                <a:lnTo>
                  <a:pt x="1969" y="1063"/>
                </a:lnTo>
                <a:lnTo>
                  <a:pt x="2016" y="1063"/>
                </a:lnTo>
                <a:lnTo>
                  <a:pt x="2016" y="1110"/>
                </a:lnTo>
                <a:close/>
                <a:moveTo>
                  <a:pt x="1941" y="1110"/>
                </a:moveTo>
                <a:lnTo>
                  <a:pt x="1893" y="1110"/>
                </a:lnTo>
                <a:lnTo>
                  <a:pt x="1893" y="1063"/>
                </a:lnTo>
                <a:lnTo>
                  <a:pt x="1941" y="1063"/>
                </a:lnTo>
                <a:lnTo>
                  <a:pt x="1941" y="1110"/>
                </a:lnTo>
                <a:close/>
                <a:moveTo>
                  <a:pt x="1865" y="1110"/>
                </a:moveTo>
                <a:lnTo>
                  <a:pt x="1818" y="1110"/>
                </a:lnTo>
                <a:lnTo>
                  <a:pt x="1818" y="1063"/>
                </a:lnTo>
                <a:lnTo>
                  <a:pt x="1865" y="1063"/>
                </a:lnTo>
                <a:lnTo>
                  <a:pt x="1865" y="1110"/>
                </a:lnTo>
                <a:close/>
                <a:moveTo>
                  <a:pt x="1789" y="1110"/>
                </a:moveTo>
                <a:lnTo>
                  <a:pt x="1742" y="1110"/>
                </a:lnTo>
                <a:lnTo>
                  <a:pt x="1742" y="1063"/>
                </a:lnTo>
                <a:lnTo>
                  <a:pt x="1789" y="1063"/>
                </a:lnTo>
                <a:lnTo>
                  <a:pt x="1789" y="1110"/>
                </a:lnTo>
                <a:close/>
                <a:moveTo>
                  <a:pt x="1714" y="1110"/>
                </a:moveTo>
                <a:lnTo>
                  <a:pt x="1666" y="1110"/>
                </a:lnTo>
                <a:lnTo>
                  <a:pt x="1666" y="1063"/>
                </a:lnTo>
                <a:lnTo>
                  <a:pt x="1714" y="1063"/>
                </a:lnTo>
                <a:lnTo>
                  <a:pt x="1714" y="1110"/>
                </a:lnTo>
                <a:close/>
                <a:moveTo>
                  <a:pt x="1638" y="1110"/>
                </a:moveTo>
                <a:lnTo>
                  <a:pt x="1591" y="1110"/>
                </a:lnTo>
                <a:lnTo>
                  <a:pt x="1591" y="1063"/>
                </a:lnTo>
                <a:lnTo>
                  <a:pt x="1638" y="1063"/>
                </a:lnTo>
                <a:lnTo>
                  <a:pt x="1638" y="1110"/>
                </a:lnTo>
                <a:close/>
                <a:moveTo>
                  <a:pt x="1562" y="1110"/>
                </a:moveTo>
                <a:lnTo>
                  <a:pt x="1515" y="1110"/>
                </a:lnTo>
                <a:lnTo>
                  <a:pt x="1515" y="1063"/>
                </a:lnTo>
                <a:lnTo>
                  <a:pt x="1562" y="1063"/>
                </a:lnTo>
                <a:lnTo>
                  <a:pt x="1562" y="1110"/>
                </a:lnTo>
                <a:close/>
                <a:moveTo>
                  <a:pt x="1486" y="1110"/>
                </a:moveTo>
                <a:lnTo>
                  <a:pt x="1439" y="1110"/>
                </a:lnTo>
                <a:lnTo>
                  <a:pt x="1439" y="1063"/>
                </a:lnTo>
                <a:lnTo>
                  <a:pt x="1486" y="1063"/>
                </a:lnTo>
                <a:lnTo>
                  <a:pt x="1486" y="1110"/>
                </a:lnTo>
                <a:close/>
                <a:moveTo>
                  <a:pt x="1032" y="1110"/>
                </a:moveTo>
                <a:lnTo>
                  <a:pt x="985" y="1110"/>
                </a:lnTo>
                <a:lnTo>
                  <a:pt x="985" y="1063"/>
                </a:lnTo>
                <a:lnTo>
                  <a:pt x="1032" y="1063"/>
                </a:lnTo>
                <a:lnTo>
                  <a:pt x="1032" y="1110"/>
                </a:lnTo>
                <a:close/>
                <a:moveTo>
                  <a:pt x="956" y="1110"/>
                </a:moveTo>
                <a:lnTo>
                  <a:pt x="909" y="1110"/>
                </a:lnTo>
                <a:lnTo>
                  <a:pt x="909" y="1063"/>
                </a:lnTo>
                <a:lnTo>
                  <a:pt x="956" y="1063"/>
                </a:lnTo>
                <a:lnTo>
                  <a:pt x="956" y="1110"/>
                </a:lnTo>
                <a:close/>
                <a:moveTo>
                  <a:pt x="881" y="1110"/>
                </a:moveTo>
                <a:lnTo>
                  <a:pt x="833" y="1110"/>
                </a:lnTo>
                <a:lnTo>
                  <a:pt x="833" y="1063"/>
                </a:lnTo>
                <a:lnTo>
                  <a:pt x="881" y="1063"/>
                </a:lnTo>
                <a:lnTo>
                  <a:pt x="881" y="1110"/>
                </a:lnTo>
                <a:close/>
                <a:moveTo>
                  <a:pt x="805" y="1110"/>
                </a:moveTo>
                <a:lnTo>
                  <a:pt x="758" y="1110"/>
                </a:lnTo>
                <a:lnTo>
                  <a:pt x="758" y="1063"/>
                </a:lnTo>
                <a:lnTo>
                  <a:pt x="805" y="1063"/>
                </a:lnTo>
                <a:lnTo>
                  <a:pt x="805" y="1110"/>
                </a:lnTo>
                <a:close/>
                <a:moveTo>
                  <a:pt x="2622" y="1035"/>
                </a:moveTo>
                <a:lnTo>
                  <a:pt x="2575" y="1035"/>
                </a:lnTo>
                <a:lnTo>
                  <a:pt x="2575" y="987"/>
                </a:lnTo>
                <a:lnTo>
                  <a:pt x="2622" y="987"/>
                </a:lnTo>
                <a:lnTo>
                  <a:pt x="2622" y="1035"/>
                </a:lnTo>
                <a:close/>
                <a:moveTo>
                  <a:pt x="2547" y="1035"/>
                </a:moveTo>
                <a:lnTo>
                  <a:pt x="2499" y="1035"/>
                </a:lnTo>
                <a:lnTo>
                  <a:pt x="2499" y="987"/>
                </a:lnTo>
                <a:lnTo>
                  <a:pt x="2547" y="987"/>
                </a:lnTo>
                <a:lnTo>
                  <a:pt x="2547" y="1035"/>
                </a:lnTo>
                <a:close/>
                <a:moveTo>
                  <a:pt x="2471" y="1035"/>
                </a:moveTo>
                <a:lnTo>
                  <a:pt x="2424" y="1035"/>
                </a:lnTo>
                <a:lnTo>
                  <a:pt x="2424" y="987"/>
                </a:lnTo>
                <a:lnTo>
                  <a:pt x="2471" y="987"/>
                </a:lnTo>
                <a:lnTo>
                  <a:pt x="2471" y="1035"/>
                </a:lnTo>
                <a:close/>
                <a:moveTo>
                  <a:pt x="2395" y="1035"/>
                </a:moveTo>
                <a:lnTo>
                  <a:pt x="2348" y="1035"/>
                </a:lnTo>
                <a:lnTo>
                  <a:pt x="2348" y="987"/>
                </a:lnTo>
                <a:lnTo>
                  <a:pt x="2395" y="987"/>
                </a:lnTo>
                <a:lnTo>
                  <a:pt x="2395" y="1035"/>
                </a:lnTo>
                <a:close/>
                <a:moveTo>
                  <a:pt x="2319" y="1035"/>
                </a:moveTo>
                <a:lnTo>
                  <a:pt x="2272" y="1035"/>
                </a:lnTo>
                <a:lnTo>
                  <a:pt x="2272" y="987"/>
                </a:lnTo>
                <a:lnTo>
                  <a:pt x="2319" y="987"/>
                </a:lnTo>
                <a:lnTo>
                  <a:pt x="2319" y="1035"/>
                </a:lnTo>
                <a:close/>
                <a:moveTo>
                  <a:pt x="2168" y="1035"/>
                </a:moveTo>
                <a:lnTo>
                  <a:pt x="2121" y="1035"/>
                </a:lnTo>
                <a:lnTo>
                  <a:pt x="2121" y="987"/>
                </a:lnTo>
                <a:lnTo>
                  <a:pt x="2168" y="987"/>
                </a:lnTo>
                <a:lnTo>
                  <a:pt x="2168" y="1035"/>
                </a:lnTo>
                <a:close/>
                <a:moveTo>
                  <a:pt x="2092" y="1035"/>
                </a:moveTo>
                <a:lnTo>
                  <a:pt x="2045" y="1035"/>
                </a:lnTo>
                <a:lnTo>
                  <a:pt x="2045" y="987"/>
                </a:lnTo>
                <a:lnTo>
                  <a:pt x="2092" y="987"/>
                </a:lnTo>
                <a:lnTo>
                  <a:pt x="2092" y="1035"/>
                </a:lnTo>
                <a:close/>
                <a:moveTo>
                  <a:pt x="2016" y="1035"/>
                </a:moveTo>
                <a:lnTo>
                  <a:pt x="1969" y="1035"/>
                </a:lnTo>
                <a:lnTo>
                  <a:pt x="1969" y="987"/>
                </a:lnTo>
                <a:lnTo>
                  <a:pt x="2016" y="987"/>
                </a:lnTo>
                <a:lnTo>
                  <a:pt x="2016" y="1035"/>
                </a:lnTo>
                <a:close/>
                <a:moveTo>
                  <a:pt x="1941" y="1035"/>
                </a:moveTo>
                <a:lnTo>
                  <a:pt x="1893" y="1035"/>
                </a:lnTo>
                <a:lnTo>
                  <a:pt x="1893" y="987"/>
                </a:lnTo>
                <a:lnTo>
                  <a:pt x="1941" y="987"/>
                </a:lnTo>
                <a:lnTo>
                  <a:pt x="1941" y="1035"/>
                </a:lnTo>
                <a:close/>
                <a:moveTo>
                  <a:pt x="1865" y="1035"/>
                </a:moveTo>
                <a:lnTo>
                  <a:pt x="1818" y="1035"/>
                </a:lnTo>
                <a:lnTo>
                  <a:pt x="1818" y="987"/>
                </a:lnTo>
                <a:lnTo>
                  <a:pt x="1865" y="987"/>
                </a:lnTo>
                <a:lnTo>
                  <a:pt x="1865" y="1035"/>
                </a:lnTo>
                <a:close/>
                <a:moveTo>
                  <a:pt x="1789" y="1035"/>
                </a:moveTo>
                <a:lnTo>
                  <a:pt x="1742" y="1035"/>
                </a:lnTo>
                <a:lnTo>
                  <a:pt x="1742" y="987"/>
                </a:lnTo>
                <a:lnTo>
                  <a:pt x="1789" y="987"/>
                </a:lnTo>
                <a:lnTo>
                  <a:pt x="1789" y="1035"/>
                </a:lnTo>
                <a:close/>
                <a:moveTo>
                  <a:pt x="1714" y="1035"/>
                </a:moveTo>
                <a:lnTo>
                  <a:pt x="1666" y="1035"/>
                </a:lnTo>
                <a:lnTo>
                  <a:pt x="1666" y="987"/>
                </a:lnTo>
                <a:lnTo>
                  <a:pt x="1714" y="987"/>
                </a:lnTo>
                <a:lnTo>
                  <a:pt x="1714" y="1035"/>
                </a:lnTo>
                <a:close/>
                <a:moveTo>
                  <a:pt x="1638" y="1035"/>
                </a:moveTo>
                <a:lnTo>
                  <a:pt x="1591" y="1035"/>
                </a:lnTo>
                <a:lnTo>
                  <a:pt x="1591" y="987"/>
                </a:lnTo>
                <a:lnTo>
                  <a:pt x="1638" y="987"/>
                </a:lnTo>
                <a:lnTo>
                  <a:pt x="1638" y="1035"/>
                </a:lnTo>
                <a:close/>
                <a:moveTo>
                  <a:pt x="1562" y="1035"/>
                </a:moveTo>
                <a:lnTo>
                  <a:pt x="1515" y="1035"/>
                </a:lnTo>
                <a:lnTo>
                  <a:pt x="1515" y="987"/>
                </a:lnTo>
                <a:lnTo>
                  <a:pt x="1562" y="987"/>
                </a:lnTo>
                <a:lnTo>
                  <a:pt x="1562" y="1035"/>
                </a:lnTo>
                <a:close/>
                <a:moveTo>
                  <a:pt x="1486" y="1035"/>
                </a:moveTo>
                <a:lnTo>
                  <a:pt x="1439" y="1035"/>
                </a:lnTo>
                <a:lnTo>
                  <a:pt x="1439" y="987"/>
                </a:lnTo>
                <a:lnTo>
                  <a:pt x="1486" y="987"/>
                </a:lnTo>
                <a:lnTo>
                  <a:pt x="1486" y="1035"/>
                </a:lnTo>
                <a:close/>
                <a:moveTo>
                  <a:pt x="805" y="1035"/>
                </a:moveTo>
                <a:lnTo>
                  <a:pt x="758" y="1035"/>
                </a:lnTo>
                <a:lnTo>
                  <a:pt x="758" y="987"/>
                </a:lnTo>
                <a:lnTo>
                  <a:pt x="805" y="987"/>
                </a:lnTo>
                <a:lnTo>
                  <a:pt x="805" y="1035"/>
                </a:lnTo>
                <a:close/>
                <a:moveTo>
                  <a:pt x="729" y="1035"/>
                </a:moveTo>
                <a:lnTo>
                  <a:pt x="682" y="1035"/>
                </a:lnTo>
                <a:lnTo>
                  <a:pt x="682" y="987"/>
                </a:lnTo>
                <a:lnTo>
                  <a:pt x="729" y="987"/>
                </a:lnTo>
                <a:lnTo>
                  <a:pt x="729" y="1035"/>
                </a:lnTo>
                <a:close/>
                <a:moveTo>
                  <a:pt x="653" y="1035"/>
                </a:moveTo>
                <a:lnTo>
                  <a:pt x="606" y="1035"/>
                </a:lnTo>
                <a:lnTo>
                  <a:pt x="606" y="987"/>
                </a:lnTo>
                <a:lnTo>
                  <a:pt x="653" y="987"/>
                </a:lnTo>
                <a:lnTo>
                  <a:pt x="653" y="1035"/>
                </a:lnTo>
                <a:close/>
                <a:moveTo>
                  <a:pt x="2776" y="959"/>
                </a:moveTo>
                <a:lnTo>
                  <a:pt x="2726" y="959"/>
                </a:lnTo>
                <a:lnTo>
                  <a:pt x="2726" y="912"/>
                </a:lnTo>
                <a:lnTo>
                  <a:pt x="2776" y="912"/>
                </a:lnTo>
                <a:lnTo>
                  <a:pt x="2776" y="959"/>
                </a:lnTo>
                <a:close/>
                <a:moveTo>
                  <a:pt x="2700" y="959"/>
                </a:moveTo>
                <a:lnTo>
                  <a:pt x="2651" y="959"/>
                </a:lnTo>
                <a:lnTo>
                  <a:pt x="2651" y="912"/>
                </a:lnTo>
                <a:lnTo>
                  <a:pt x="2700" y="912"/>
                </a:lnTo>
                <a:lnTo>
                  <a:pt x="2700" y="959"/>
                </a:lnTo>
                <a:close/>
                <a:moveTo>
                  <a:pt x="2622" y="959"/>
                </a:moveTo>
                <a:lnTo>
                  <a:pt x="2575" y="959"/>
                </a:lnTo>
                <a:lnTo>
                  <a:pt x="2575" y="912"/>
                </a:lnTo>
                <a:lnTo>
                  <a:pt x="2622" y="912"/>
                </a:lnTo>
                <a:lnTo>
                  <a:pt x="2622" y="959"/>
                </a:lnTo>
                <a:close/>
                <a:moveTo>
                  <a:pt x="2547" y="959"/>
                </a:moveTo>
                <a:lnTo>
                  <a:pt x="2499" y="959"/>
                </a:lnTo>
                <a:lnTo>
                  <a:pt x="2499" y="912"/>
                </a:lnTo>
                <a:lnTo>
                  <a:pt x="2547" y="912"/>
                </a:lnTo>
                <a:lnTo>
                  <a:pt x="2547" y="959"/>
                </a:lnTo>
                <a:close/>
                <a:moveTo>
                  <a:pt x="2471" y="959"/>
                </a:moveTo>
                <a:lnTo>
                  <a:pt x="2424" y="959"/>
                </a:lnTo>
                <a:lnTo>
                  <a:pt x="2424" y="912"/>
                </a:lnTo>
                <a:lnTo>
                  <a:pt x="2471" y="912"/>
                </a:lnTo>
                <a:lnTo>
                  <a:pt x="2471" y="959"/>
                </a:lnTo>
                <a:close/>
                <a:moveTo>
                  <a:pt x="2395" y="959"/>
                </a:moveTo>
                <a:lnTo>
                  <a:pt x="2348" y="959"/>
                </a:lnTo>
                <a:lnTo>
                  <a:pt x="2348" y="912"/>
                </a:lnTo>
                <a:lnTo>
                  <a:pt x="2395" y="912"/>
                </a:lnTo>
                <a:lnTo>
                  <a:pt x="2395" y="959"/>
                </a:lnTo>
                <a:close/>
                <a:moveTo>
                  <a:pt x="2319" y="959"/>
                </a:moveTo>
                <a:lnTo>
                  <a:pt x="2272" y="959"/>
                </a:lnTo>
                <a:lnTo>
                  <a:pt x="2272" y="912"/>
                </a:lnTo>
                <a:lnTo>
                  <a:pt x="2319" y="912"/>
                </a:lnTo>
                <a:lnTo>
                  <a:pt x="2319" y="959"/>
                </a:lnTo>
                <a:close/>
                <a:moveTo>
                  <a:pt x="2168" y="959"/>
                </a:moveTo>
                <a:lnTo>
                  <a:pt x="2121" y="959"/>
                </a:lnTo>
                <a:lnTo>
                  <a:pt x="2121" y="912"/>
                </a:lnTo>
                <a:lnTo>
                  <a:pt x="2168" y="912"/>
                </a:lnTo>
                <a:lnTo>
                  <a:pt x="2168" y="959"/>
                </a:lnTo>
                <a:close/>
                <a:moveTo>
                  <a:pt x="2092" y="959"/>
                </a:moveTo>
                <a:lnTo>
                  <a:pt x="2045" y="959"/>
                </a:lnTo>
                <a:lnTo>
                  <a:pt x="2045" y="912"/>
                </a:lnTo>
                <a:lnTo>
                  <a:pt x="2092" y="912"/>
                </a:lnTo>
                <a:lnTo>
                  <a:pt x="2092" y="959"/>
                </a:lnTo>
                <a:close/>
                <a:moveTo>
                  <a:pt x="2016" y="959"/>
                </a:moveTo>
                <a:lnTo>
                  <a:pt x="1969" y="959"/>
                </a:lnTo>
                <a:lnTo>
                  <a:pt x="1969" y="912"/>
                </a:lnTo>
                <a:lnTo>
                  <a:pt x="2016" y="912"/>
                </a:lnTo>
                <a:lnTo>
                  <a:pt x="2016" y="959"/>
                </a:lnTo>
                <a:close/>
                <a:moveTo>
                  <a:pt x="1941" y="959"/>
                </a:moveTo>
                <a:lnTo>
                  <a:pt x="1893" y="959"/>
                </a:lnTo>
                <a:lnTo>
                  <a:pt x="1893" y="912"/>
                </a:lnTo>
                <a:lnTo>
                  <a:pt x="1941" y="912"/>
                </a:lnTo>
                <a:lnTo>
                  <a:pt x="1941" y="959"/>
                </a:lnTo>
                <a:close/>
                <a:moveTo>
                  <a:pt x="1865" y="959"/>
                </a:moveTo>
                <a:lnTo>
                  <a:pt x="1818" y="959"/>
                </a:lnTo>
                <a:lnTo>
                  <a:pt x="1818" y="912"/>
                </a:lnTo>
                <a:lnTo>
                  <a:pt x="1865" y="912"/>
                </a:lnTo>
                <a:lnTo>
                  <a:pt x="1865" y="959"/>
                </a:lnTo>
                <a:close/>
                <a:moveTo>
                  <a:pt x="1789" y="959"/>
                </a:moveTo>
                <a:lnTo>
                  <a:pt x="1742" y="959"/>
                </a:lnTo>
                <a:lnTo>
                  <a:pt x="1742" y="912"/>
                </a:lnTo>
                <a:lnTo>
                  <a:pt x="1789" y="912"/>
                </a:lnTo>
                <a:lnTo>
                  <a:pt x="1789" y="959"/>
                </a:lnTo>
                <a:close/>
                <a:moveTo>
                  <a:pt x="1714" y="959"/>
                </a:moveTo>
                <a:lnTo>
                  <a:pt x="1666" y="959"/>
                </a:lnTo>
                <a:lnTo>
                  <a:pt x="1666" y="912"/>
                </a:lnTo>
                <a:lnTo>
                  <a:pt x="1714" y="912"/>
                </a:lnTo>
                <a:lnTo>
                  <a:pt x="1714" y="959"/>
                </a:lnTo>
                <a:close/>
                <a:moveTo>
                  <a:pt x="1638" y="959"/>
                </a:moveTo>
                <a:lnTo>
                  <a:pt x="1591" y="959"/>
                </a:lnTo>
                <a:lnTo>
                  <a:pt x="1591" y="912"/>
                </a:lnTo>
                <a:lnTo>
                  <a:pt x="1638" y="912"/>
                </a:lnTo>
                <a:lnTo>
                  <a:pt x="1638" y="959"/>
                </a:lnTo>
                <a:close/>
                <a:moveTo>
                  <a:pt x="1562" y="959"/>
                </a:moveTo>
                <a:lnTo>
                  <a:pt x="1515" y="959"/>
                </a:lnTo>
                <a:lnTo>
                  <a:pt x="1515" y="912"/>
                </a:lnTo>
                <a:lnTo>
                  <a:pt x="1562" y="912"/>
                </a:lnTo>
                <a:lnTo>
                  <a:pt x="1562" y="959"/>
                </a:lnTo>
                <a:close/>
                <a:moveTo>
                  <a:pt x="1486" y="959"/>
                </a:moveTo>
                <a:lnTo>
                  <a:pt x="1439" y="959"/>
                </a:lnTo>
                <a:lnTo>
                  <a:pt x="1439" y="912"/>
                </a:lnTo>
                <a:lnTo>
                  <a:pt x="1486" y="912"/>
                </a:lnTo>
                <a:lnTo>
                  <a:pt x="1486" y="959"/>
                </a:lnTo>
                <a:close/>
                <a:moveTo>
                  <a:pt x="881" y="959"/>
                </a:moveTo>
                <a:lnTo>
                  <a:pt x="833" y="959"/>
                </a:lnTo>
                <a:lnTo>
                  <a:pt x="833" y="912"/>
                </a:lnTo>
                <a:lnTo>
                  <a:pt x="881" y="912"/>
                </a:lnTo>
                <a:lnTo>
                  <a:pt x="881" y="959"/>
                </a:lnTo>
                <a:close/>
                <a:moveTo>
                  <a:pt x="653" y="959"/>
                </a:moveTo>
                <a:lnTo>
                  <a:pt x="606" y="959"/>
                </a:lnTo>
                <a:lnTo>
                  <a:pt x="606" y="912"/>
                </a:lnTo>
                <a:lnTo>
                  <a:pt x="653" y="912"/>
                </a:lnTo>
                <a:lnTo>
                  <a:pt x="653" y="959"/>
                </a:lnTo>
                <a:close/>
                <a:moveTo>
                  <a:pt x="578" y="959"/>
                </a:moveTo>
                <a:lnTo>
                  <a:pt x="530" y="959"/>
                </a:lnTo>
                <a:lnTo>
                  <a:pt x="530" y="912"/>
                </a:lnTo>
                <a:lnTo>
                  <a:pt x="578" y="912"/>
                </a:lnTo>
                <a:lnTo>
                  <a:pt x="578" y="959"/>
                </a:lnTo>
                <a:close/>
                <a:moveTo>
                  <a:pt x="2928" y="883"/>
                </a:moveTo>
                <a:lnTo>
                  <a:pt x="2878" y="883"/>
                </a:lnTo>
                <a:lnTo>
                  <a:pt x="2878" y="836"/>
                </a:lnTo>
                <a:lnTo>
                  <a:pt x="2928" y="836"/>
                </a:lnTo>
                <a:lnTo>
                  <a:pt x="2928" y="883"/>
                </a:lnTo>
                <a:close/>
                <a:moveTo>
                  <a:pt x="2776" y="883"/>
                </a:moveTo>
                <a:lnTo>
                  <a:pt x="2726" y="883"/>
                </a:lnTo>
                <a:lnTo>
                  <a:pt x="2726" y="836"/>
                </a:lnTo>
                <a:lnTo>
                  <a:pt x="2776" y="836"/>
                </a:lnTo>
                <a:lnTo>
                  <a:pt x="2776" y="883"/>
                </a:lnTo>
                <a:close/>
                <a:moveTo>
                  <a:pt x="2700" y="883"/>
                </a:moveTo>
                <a:lnTo>
                  <a:pt x="2651" y="883"/>
                </a:lnTo>
                <a:lnTo>
                  <a:pt x="2651" y="836"/>
                </a:lnTo>
                <a:lnTo>
                  <a:pt x="2700" y="836"/>
                </a:lnTo>
                <a:lnTo>
                  <a:pt x="2700" y="883"/>
                </a:lnTo>
                <a:close/>
                <a:moveTo>
                  <a:pt x="2622" y="883"/>
                </a:moveTo>
                <a:lnTo>
                  <a:pt x="2575" y="883"/>
                </a:lnTo>
                <a:lnTo>
                  <a:pt x="2575" y="836"/>
                </a:lnTo>
                <a:lnTo>
                  <a:pt x="2622" y="836"/>
                </a:lnTo>
                <a:lnTo>
                  <a:pt x="2622" y="883"/>
                </a:lnTo>
                <a:close/>
                <a:moveTo>
                  <a:pt x="2547" y="883"/>
                </a:moveTo>
                <a:lnTo>
                  <a:pt x="2499" y="883"/>
                </a:lnTo>
                <a:lnTo>
                  <a:pt x="2499" y="836"/>
                </a:lnTo>
                <a:lnTo>
                  <a:pt x="2547" y="836"/>
                </a:lnTo>
                <a:lnTo>
                  <a:pt x="2547" y="883"/>
                </a:lnTo>
                <a:close/>
                <a:moveTo>
                  <a:pt x="2471" y="883"/>
                </a:moveTo>
                <a:lnTo>
                  <a:pt x="2424" y="883"/>
                </a:lnTo>
                <a:lnTo>
                  <a:pt x="2424" y="836"/>
                </a:lnTo>
                <a:lnTo>
                  <a:pt x="2471" y="836"/>
                </a:lnTo>
                <a:lnTo>
                  <a:pt x="2471" y="883"/>
                </a:lnTo>
                <a:close/>
                <a:moveTo>
                  <a:pt x="2395" y="883"/>
                </a:moveTo>
                <a:lnTo>
                  <a:pt x="2348" y="883"/>
                </a:lnTo>
                <a:lnTo>
                  <a:pt x="2348" y="836"/>
                </a:lnTo>
                <a:lnTo>
                  <a:pt x="2395" y="836"/>
                </a:lnTo>
                <a:lnTo>
                  <a:pt x="2395" y="883"/>
                </a:lnTo>
                <a:close/>
                <a:moveTo>
                  <a:pt x="2319" y="883"/>
                </a:moveTo>
                <a:lnTo>
                  <a:pt x="2272" y="883"/>
                </a:lnTo>
                <a:lnTo>
                  <a:pt x="2272" y="836"/>
                </a:lnTo>
                <a:lnTo>
                  <a:pt x="2319" y="836"/>
                </a:lnTo>
                <a:lnTo>
                  <a:pt x="2319" y="883"/>
                </a:lnTo>
                <a:close/>
                <a:moveTo>
                  <a:pt x="2244" y="883"/>
                </a:moveTo>
                <a:lnTo>
                  <a:pt x="2196" y="883"/>
                </a:lnTo>
                <a:lnTo>
                  <a:pt x="2196" y="836"/>
                </a:lnTo>
                <a:lnTo>
                  <a:pt x="2244" y="836"/>
                </a:lnTo>
                <a:lnTo>
                  <a:pt x="2244" y="883"/>
                </a:lnTo>
                <a:close/>
                <a:moveTo>
                  <a:pt x="2168" y="883"/>
                </a:moveTo>
                <a:lnTo>
                  <a:pt x="2121" y="883"/>
                </a:lnTo>
                <a:lnTo>
                  <a:pt x="2121" y="836"/>
                </a:lnTo>
                <a:lnTo>
                  <a:pt x="2168" y="836"/>
                </a:lnTo>
                <a:lnTo>
                  <a:pt x="2168" y="883"/>
                </a:lnTo>
                <a:close/>
                <a:moveTo>
                  <a:pt x="2092" y="883"/>
                </a:moveTo>
                <a:lnTo>
                  <a:pt x="2045" y="883"/>
                </a:lnTo>
                <a:lnTo>
                  <a:pt x="2045" y="836"/>
                </a:lnTo>
                <a:lnTo>
                  <a:pt x="2092" y="836"/>
                </a:lnTo>
                <a:lnTo>
                  <a:pt x="2092" y="883"/>
                </a:lnTo>
                <a:close/>
                <a:moveTo>
                  <a:pt x="2016" y="883"/>
                </a:moveTo>
                <a:lnTo>
                  <a:pt x="1969" y="883"/>
                </a:lnTo>
                <a:lnTo>
                  <a:pt x="1969" y="836"/>
                </a:lnTo>
                <a:lnTo>
                  <a:pt x="2016" y="836"/>
                </a:lnTo>
                <a:lnTo>
                  <a:pt x="2016" y="883"/>
                </a:lnTo>
                <a:close/>
                <a:moveTo>
                  <a:pt x="1865" y="883"/>
                </a:moveTo>
                <a:lnTo>
                  <a:pt x="1818" y="883"/>
                </a:lnTo>
                <a:lnTo>
                  <a:pt x="1818" y="836"/>
                </a:lnTo>
                <a:lnTo>
                  <a:pt x="1865" y="836"/>
                </a:lnTo>
                <a:lnTo>
                  <a:pt x="1865" y="883"/>
                </a:lnTo>
                <a:close/>
                <a:moveTo>
                  <a:pt x="1789" y="883"/>
                </a:moveTo>
                <a:lnTo>
                  <a:pt x="1742" y="883"/>
                </a:lnTo>
                <a:lnTo>
                  <a:pt x="1742" y="836"/>
                </a:lnTo>
                <a:lnTo>
                  <a:pt x="1789" y="836"/>
                </a:lnTo>
                <a:lnTo>
                  <a:pt x="1789" y="883"/>
                </a:lnTo>
                <a:close/>
                <a:moveTo>
                  <a:pt x="1714" y="883"/>
                </a:moveTo>
                <a:lnTo>
                  <a:pt x="1666" y="883"/>
                </a:lnTo>
                <a:lnTo>
                  <a:pt x="1666" y="836"/>
                </a:lnTo>
                <a:lnTo>
                  <a:pt x="1714" y="836"/>
                </a:lnTo>
                <a:lnTo>
                  <a:pt x="1714" y="883"/>
                </a:lnTo>
                <a:close/>
                <a:moveTo>
                  <a:pt x="1638" y="883"/>
                </a:moveTo>
                <a:lnTo>
                  <a:pt x="1591" y="883"/>
                </a:lnTo>
                <a:lnTo>
                  <a:pt x="1591" y="836"/>
                </a:lnTo>
                <a:lnTo>
                  <a:pt x="1638" y="836"/>
                </a:lnTo>
                <a:lnTo>
                  <a:pt x="1638" y="883"/>
                </a:lnTo>
                <a:close/>
                <a:moveTo>
                  <a:pt x="1562" y="883"/>
                </a:moveTo>
                <a:lnTo>
                  <a:pt x="1515" y="883"/>
                </a:lnTo>
                <a:lnTo>
                  <a:pt x="1515" y="836"/>
                </a:lnTo>
                <a:lnTo>
                  <a:pt x="1562" y="836"/>
                </a:lnTo>
                <a:lnTo>
                  <a:pt x="1562" y="883"/>
                </a:lnTo>
                <a:close/>
                <a:moveTo>
                  <a:pt x="805" y="883"/>
                </a:moveTo>
                <a:lnTo>
                  <a:pt x="758" y="883"/>
                </a:lnTo>
                <a:lnTo>
                  <a:pt x="758" y="836"/>
                </a:lnTo>
                <a:lnTo>
                  <a:pt x="805" y="836"/>
                </a:lnTo>
                <a:lnTo>
                  <a:pt x="805" y="883"/>
                </a:lnTo>
                <a:close/>
                <a:moveTo>
                  <a:pt x="729" y="883"/>
                </a:moveTo>
                <a:lnTo>
                  <a:pt x="682" y="883"/>
                </a:lnTo>
                <a:lnTo>
                  <a:pt x="682" y="836"/>
                </a:lnTo>
                <a:lnTo>
                  <a:pt x="729" y="836"/>
                </a:lnTo>
                <a:lnTo>
                  <a:pt x="729" y="883"/>
                </a:lnTo>
                <a:close/>
                <a:moveTo>
                  <a:pt x="653" y="883"/>
                </a:moveTo>
                <a:lnTo>
                  <a:pt x="606" y="883"/>
                </a:lnTo>
                <a:lnTo>
                  <a:pt x="606" y="836"/>
                </a:lnTo>
                <a:lnTo>
                  <a:pt x="653" y="836"/>
                </a:lnTo>
                <a:lnTo>
                  <a:pt x="653" y="883"/>
                </a:lnTo>
                <a:close/>
                <a:moveTo>
                  <a:pt x="578" y="883"/>
                </a:moveTo>
                <a:lnTo>
                  <a:pt x="530" y="883"/>
                </a:lnTo>
                <a:lnTo>
                  <a:pt x="530" y="836"/>
                </a:lnTo>
                <a:lnTo>
                  <a:pt x="578" y="836"/>
                </a:lnTo>
                <a:lnTo>
                  <a:pt x="578" y="883"/>
                </a:lnTo>
                <a:close/>
                <a:moveTo>
                  <a:pt x="502" y="883"/>
                </a:moveTo>
                <a:lnTo>
                  <a:pt x="455" y="883"/>
                </a:lnTo>
                <a:lnTo>
                  <a:pt x="455" y="836"/>
                </a:lnTo>
                <a:lnTo>
                  <a:pt x="502" y="836"/>
                </a:lnTo>
                <a:lnTo>
                  <a:pt x="502" y="883"/>
                </a:lnTo>
                <a:close/>
                <a:moveTo>
                  <a:pt x="3003" y="807"/>
                </a:moveTo>
                <a:lnTo>
                  <a:pt x="2954" y="807"/>
                </a:lnTo>
                <a:lnTo>
                  <a:pt x="2954" y="760"/>
                </a:lnTo>
                <a:lnTo>
                  <a:pt x="3003" y="760"/>
                </a:lnTo>
                <a:lnTo>
                  <a:pt x="3003" y="807"/>
                </a:lnTo>
                <a:close/>
                <a:moveTo>
                  <a:pt x="2852" y="807"/>
                </a:moveTo>
                <a:lnTo>
                  <a:pt x="2802" y="807"/>
                </a:lnTo>
                <a:lnTo>
                  <a:pt x="2802" y="760"/>
                </a:lnTo>
                <a:lnTo>
                  <a:pt x="2852" y="760"/>
                </a:lnTo>
                <a:lnTo>
                  <a:pt x="2852" y="807"/>
                </a:lnTo>
                <a:close/>
                <a:moveTo>
                  <a:pt x="2776" y="807"/>
                </a:moveTo>
                <a:lnTo>
                  <a:pt x="2726" y="807"/>
                </a:lnTo>
                <a:lnTo>
                  <a:pt x="2726" y="760"/>
                </a:lnTo>
                <a:lnTo>
                  <a:pt x="2776" y="760"/>
                </a:lnTo>
                <a:lnTo>
                  <a:pt x="2776" y="807"/>
                </a:lnTo>
                <a:close/>
                <a:moveTo>
                  <a:pt x="2700" y="807"/>
                </a:moveTo>
                <a:lnTo>
                  <a:pt x="2651" y="807"/>
                </a:lnTo>
                <a:lnTo>
                  <a:pt x="2651" y="760"/>
                </a:lnTo>
                <a:lnTo>
                  <a:pt x="2700" y="760"/>
                </a:lnTo>
                <a:lnTo>
                  <a:pt x="2700" y="807"/>
                </a:lnTo>
                <a:close/>
                <a:moveTo>
                  <a:pt x="2622" y="807"/>
                </a:moveTo>
                <a:lnTo>
                  <a:pt x="2575" y="807"/>
                </a:lnTo>
                <a:lnTo>
                  <a:pt x="2575" y="760"/>
                </a:lnTo>
                <a:lnTo>
                  <a:pt x="2622" y="760"/>
                </a:lnTo>
                <a:lnTo>
                  <a:pt x="2622" y="807"/>
                </a:lnTo>
                <a:close/>
                <a:moveTo>
                  <a:pt x="2547" y="807"/>
                </a:moveTo>
                <a:lnTo>
                  <a:pt x="2499" y="807"/>
                </a:lnTo>
                <a:lnTo>
                  <a:pt x="2499" y="760"/>
                </a:lnTo>
                <a:lnTo>
                  <a:pt x="2547" y="760"/>
                </a:lnTo>
                <a:lnTo>
                  <a:pt x="2547" y="807"/>
                </a:lnTo>
                <a:close/>
                <a:moveTo>
                  <a:pt x="2471" y="807"/>
                </a:moveTo>
                <a:lnTo>
                  <a:pt x="2424" y="807"/>
                </a:lnTo>
                <a:lnTo>
                  <a:pt x="2424" y="760"/>
                </a:lnTo>
                <a:lnTo>
                  <a:pt x="2471" y="760"/>
                </a:lnTo>
                <a:lnTo>
                  <a:pt x="2471" y="807"/>
                </a:lnTo>
                <a:close/>
                <a:moveTo>
                  <a:pt x="2395" y="807"/>
                </a:moveTo>
                <a:lnTo>
                  <a:pt x="2348" y="807"/>
                </a:lnTo>
                <a:lnTo>
                  <a:pt x="2348" y="760"/>
                </a:lnTo>
                <a:lnTo>
                  <a:pt x="2395" y="760"/>
                </a:lnTo>
                <a:lnTo>
                  <a:pt x="2395" y="807"/>
                </a:lnTo>
                <a:close/>
                <a:moveTo>
                  <a:pt x="2319" y="807"/>
                </a:moveTo>
                <a:lnTo>
                  <a:pt x="2272" y="807"/>
                </a:lnTo>
                <a:lnTo>
                  <a:pt x="2272" y="760"/>
                </a:lnTo>
                <a:lnTo>
                  <a:pt x="2319" y="760"/>
                </a:lnTo>
                <a:lnTo>
                  <a:pt x="2319" y="807"/>
                </a:lnTo>
                <a:close/>
                <a:moveTo>
                  <a:pt x="2244" y="807"/>
                </a:moveTo>
                <a:lnTo>
                  <a:pt x="2196" y="807"/>
                </a:lnTo>
                <a:lnTo>
                  <a:pt x="2196" y="760"/>
                </a:lnTo>
                <a:lnTo>
                  <a:pt x="2244" y="760"/>
                </a:lnTo>
                <a:lnTo>
                  <a:pt x="2244" y="807"/>
                </a:lnTo>
                <a:close/>
                <a:moveTo>
                  <a:pt x="2168" y="807"/>
                </a:moveTo>
                <a:lnTo>
                  <a:pt x="2121" y="807"/>
                </a:lnTo>
                <a:lnTo>
                  <a:pt x="2121" y="760"/>
                </a:lnTo>
                <a:lnTo>
                  <a:pt x="2168" y="760"/>
                </a:lnTo>
                <a:lnTo>
                  <a:pt x="2168" y="807"/>
                </a:lnTo>
                <a:close/>
                <a:moveTo>
                  <a:pt x="2092" y="807"/>
                </a:moveTo>
                <a:lnTo>
                  <a:pt x="2045" y="807"/>
                </a:lnTo>
                <a:lnTo>
                  <a:pt x="2045" y="760"/>
                </a:lnTo>
                <a:lnTo>
                  <a:pt x="2092" y="760"/>
                </a:lnTo>
                <a:lnTo>
                  <a:pt x="2092" y="807"/>
                </a:lnTo>
                <a:close/>
                <a:moveTo>
                  <a:pt x="2016" y="807"/>
                </a:moveTo>
                <a:lnTo>
                  <a:pt x="1969" y="807"/>
                </a:lnTo>
                <a:lnTo>
                  <a:pt x="1969" y="760"/>
                </a:lnTo>
                <a:lnTo>
                  <a:pt x="2016" y="760"/>
                </a:lnTo>
                <a:lnTo>
                  <a:pt x="2016" y="807"/>
                </a:lnTo>
                <a:close/>
                <a:moveTo>
                  <a:pt x="1941" y="807"/>
                </a:moveTo>
                <a:lnTo>
                  <a:pt x="1893" y="807"/>
                </a:lnTo>
                <a:lnTo>
                  <a:pt x="1893" y="760"/>
                </a:lnTo>
                <a:lnTo>
                  <a:pt x="1941" y="760"/>
                </a:lnTo>
                <a:lnTo>
                  <a:pt x="1941" y="807"/>
                </a:lnTo>
                <a:close/>
                <a:moveTo>
                  <a:pt x="1789" y="807"/>
                </a:moveTo>
                <a:lnTo>
                  <a:pt x="1742" y="807"/>
                </a:lnTo>
                <a:lnTo>
                  <a:pt x="1742" y="760"/>
                </a:lnTo>
                <a:lnTo>
                  <a:pt x="1789" y="760"/>
                </a:lnTo>
                <a:lnTo>
                  <a:pt x="1789" y="807"/>
                </a:lnTo>
                <a:close/>
                <a:moveTo>
                  <a:pt x="1638" y="807"/>
                </a:moveTo>
                <a:lnTo>
                  <a:pt x="1591" y="807"/>
                </a:lnTo>
                <a:lnTo>
                  <a:pt x="1591" y="760"/>
                </a:lnTo>
                <a:lnTo>
                  <a:pt x="1638" y="760"/>
                </a:lnTo>
                <a:lnTo>
                  <a:pt x="1638" y="807"/>
                </a:lnTo>
                <a:close/>
                <a:moveTo>
                  <a:pt x="1562" y="807"/>
                </a:moveTo>
                <a:lnTo>
                  <a:pt x="1515" y="807"/>
                </a:lnTo>
                <a:lnTo>
                  <a:pt x="1515" y="760"/>
                </a:lnTo>
                <a:lnTo>
                  <a:pt x="1562" y="760"/>
                </a:lnTo>
                <a:lnTo>
                  <a:pt x="1562" y="807"/>
                </a:lnTo>
                <a:close/>
                <a:moveTo>
                  <a:pt x="881" y="807"/>
                </a:moveTo>
                <a:lnTo>
                  <a:pt x="833" y="807"/>
                </a:lnTo>
                <a:lnTo>
                  <a:pt x="833" y="760"/>
                </a:lnTo>
                <a:lnTo>
                  <a:pt x="881" y="760"/>
                </a:lnTo>
                <a:lnTo>
                  <a:pt x="881" y="807"/>
                </a:lnTo>
                <a:close/>
                <a:moveTo>
                  <a:pt x="805" y="807"/>
                </a:moveTo>
                <a:lnTo>
                  <a:pt x="758" y="807"/>
                </a:lnTo>
                <a:lnTo>
                  <a:pt x="758" y="760"/>
                </a:lnTo>
                <a:lnTo>
                  <a:pt x="805" y="760"/>
                </a:lnTo>
                <a:lnTo>
                  <a:pt x="805" y="807"/>
                </a:lnTo>
                <a:close/>
                <a:moveTo>
                  <a:pt x="729" y="807"/>
                </a:moveTo>
                <a:lnTo>
                  <a:pt x="682" y="807"/>
                </a:lnTo>
                <a:lnTo>
                  <a:pt x="682" y="760"/>
                </a:lnTo>
                <a:lnTo>
                  <a:pt x="729" y="760"/>
                </a:lnTo>
                <a:lnTo>
                  <a:pt x="729" y="807"/>
                </a:lnTo>
                <a:close/>
                <a:moveTo>
                  <a:pt x="653" y="807"/>
                </a:moveTo>
                <a:lnTo>
                  <a:pt x="606" y="807"/>
                </a:lnTo>
                <a:lnTo>
                  <a:pt x="606" y="760"/>
                </a:lnTo>
                <a:lnTo>
                  <a:pt x="653" y="760"/>
                </a:lnTo>
                <a:lnTo>
                  <a:pt x="653" y="807"/>
                </a:lnTo>
                <a:close/>
                <a:moveTo>
                  <a:pt x="578" y="807"/>
                </a:moveTo>
                <a:lnTo>
                  <a:pt x="530" y="807"/>
                </a:lnTo>
                <a:lnTo>
                  <a:pt x="530" y="760"/>
                </a:lnTo>
                <a:lnTo>
                  <a:pt x="578" y="760"/>
                </a:lnTo>
                <a:lnTo>
                  <a:pt x="578" y="807"/>
                </a:lnTo>
                <a:close/>
                <a:moveTo>
                  <a:pt x="502" y="807"/>
                </a:moveTo>
                <a:lnTo>
                  <a:pt x="455" y="807"/>
                </a:lnTo>
                <a:lnTo>
                  <a:pt x="455" y="760"/>
                </a:lnTo>
                <a:lnTo>
                  <a:pt x="502" y="760"/>
                </a:lnTo>
                <a:lnTo>
                  <a:pt x="502" y="807"/>
                </a:lnTo>
                <a:close/>
                <a:moveTo>
                  <a:pt x="3003" y="732"/>
                </a:moveTo>
                <a:lnTo>
                  <a:pt x="2954" y="732"/>
                </a:lnTo>
                <a:lnTo>
                  <a:pt x="2954" y="682"/>
                </a:lnTo>
                <a:lnTo>
                  <a:pt x="3003" y="682"/>
                </a:lnTo>
                <a:lnTo>
                  <a:pt x="3003" y="732"/>
                </a:lnTo>
                <a:close/>
                <a:moveTo>
                  <a:pt x="2928" y="732"/>
                </a:moveTo>
                <a:lnTo>
                  <a:pt x="2878" y="732"/>
                </a:lnTo>
                <a:lnTo>
                  <a:pt x="2878" y="682"/>
                </a:lnTo>
                <a:lnTo>
                  <a:pt x="2928" y="682"/>
                </a:lnTo>
                <a:lnTo>
                  <a:pt x="2928" y="732"/>
                </a:lnTo>
                <a:close/>
                <a:moveTo>
                  <a:pt x="2852" y="732"/>
                </a:moveTo>
                <a:lnTo>
                  <a:pt x="2802" y="732"/>
                </a:lnTo>
                <a:lnTo>
                  <a:pt x="2802" y="682"/>
                </a:lnTo>
                <a:lnTo>
                  <a:pt x="2852" y="682"/>
                </a:lnTo>
                <a:lnTo>
                  <a:pt x="2852" y="732"/>
                </a:lnTo>
                <a:close/>
                <a:moveTo>
                  <a:pt x="2776" y="732"/>
                </a:moveTo>
                <a:lnTo>
                  <a:pt x="2726" y="732"/>
                </a:lnTo>
                <a:lnTo>
                  <a:pt x="2726" y="682"/>
                </a:lnTo>
                <a:lnTo>
                  <a:pt x="2776" y="682"/>
                </a:lnTo>
                <a:lnTo>
                  <a:pt x="2776" y="732"/>
                </a:lnTo>
                <a:close/>
                <a:moveTo>
                  <a:pt x="2700" y="732"/>
                </a:moveTo>
                <a:lnTo>
                  <a:pt x="2651" y="732"/>
                </a:lnTo>
                <a:lnTo>
                  <a:pt x="2651" y="682"/>
                </a:lnTo>
                <a:lnTo>
                  <a:pt x="2700" y="682"/>
                </a:lnTo>
                <a:lnTo>
                  <a:pt x="2700" y="732"/>
                </a:lnTo>
                <a:close/>
                <a:moveTo>
                  <a:pt x="2622" y="732"/>
                </a:moveTo>
                <a:lnTo>
                  <a:pt x="2575" y="732"/>
                </a:lnTo>
                <a:lnTo>
                  <a:pt x="2575" y="682"/>
                </a:lnTo>
                <a:lnTo>
                  <a:pt x="2622" y="682"/>
                </a:lnTo>
                <a:lnTo>
                  <a:pt x="2622" y="732"/>
                </a:lnTo>
                <a:close/>
                <a:moveTo>
                  <a:pt x="2547" y="732"/>
                </a:moveTo>
                <a:lnTo>
                  <a:pt x="2499" y="732"/>
                </a:lnTo>
                <a:lnTo>
                  <a:pt x="2499" y="682"/>
                </a:lnTo>
                <a:lnTo>
                  <a:pt x="2547" y="682"/>
                </a:lnTo>
                <a:lnTo>
                  <a:pt x="2547" y="732"/>
                </a:lnTo>
                <a:close/>
                <a:moveTo>
                  <a:pt x="2471" y="732"/>
                </a:moveTo>
                <a:lnTo>
                  <a:pt x="2424" y="732"/>
                </a:lnTo>
                <a:lnTo>
                  <a:pt x="2424" y="682"/>
                </a:lnTo>
                <a:lnTo>
                  <a:pt x="2471" y="682"/>
                </a:lnTo>
                <a:lnTo>
                  <a:pt x="2471" y="732"/>
                </a:lnTo>
                <a:close/>
                <a:moveTo>
                  <a:pt x="2395" y="732"/>
                </a:moveTo>
                <a:lnTo>
                  <a:pt x="2348" y="732"/>
                </a:lnTo>
                <a:lnTo>
                  <a:pt x="2348" y="682"/>
                </a:lnTo>
                <a:lnTo>
                  <a:pt x="2395" y="682"/>
                </a:lnTo>
                <a:lnTo>
                  <a:pt x="2395" y="732"/>
                </a:lnTo>
                <a:close/>
                <a:moveTo>
                  <a:pt x="2319" y="732"/>
                </a:moveTo>
                <a:lnTo>
                  <a:pt x="2272" y="732"/>
                </a:lnTo>
                <a:lnTo>
                  <a:pt x="2272" y="682"/>
                </a:lnTo>
                <a:lnTo>
                  <a:pt x="2319" y="682"/>
                </a:lnTo>
                <a:lnTo>
                  <a:pt x="2319" y="732"/>
                </a:lnTo>
                <a:close/>
                <a:moveTo>
                  <a:pt x="2244" y="732"/>
                </a:moveTo>
                <a:lnTo>
                  <a:pt x="2196" y="732"/>
                </a:lnTo>
                <a:lnTo>
                  <a:pt x="2196" y="682"/>
                </a:lnTo>
                <a:lnTo>
                  <a:pt x="2244" y="682"/>
                </a:lnTo>
                <a:lnTo>
                  <a:pt x="2244" y="732"/>
                </a:lnTo>
                <a:close/>
                <a:moveTo>
                  <a:pt x="2092" y="732"/>
                </a:moveTo>
                <a:lnTo>
                  <a:pt x="2045" y="732"/>
                </a:lnTo>
                <a:lnTo>
                  <a:pt x="2045" y="682"/>
                </a:lnTo>
                <a:lnTo>
                  <a:pt x="2092" y="682"/>
                </a:lnTo>
                <a:lnTo>
                  <a:pt x="2092" y="732"/>
                </a:lnTo>
                <a:close/>
                <a:moveTo>
                  <a:pt x="1865" y="732"/>
                </a:moveTo>
                <a:lnTo>
                  <a:pt x="1818" y="732"/>
                </a:lnTo>
                <a:lnTo>
                  <a:pt x="1818" y="682"/>
                </a:lnTo>
                <a:lnTo>
                  <a:pt x="1865" y="682"/>
                </a:lnTo>
                <a:lnTo>
                  <a:pt x="1865" y="732"/>
                </a:lnTo>
                <a:close/>
                <a:moveTo>
                  <a:pt x="1789" y="732"/>
                </a:moveTo>
                <a:lnTo>
                  <a:pt x="1742" y="732"/>
                </a:lnTo>
                <a:lnTo>
                  <a:pt x="1742" y="682"/>
                </a:lnTo>
                <a:lnTo>
                  <a:pt x="1789" y="682"/>
                </a:lnTo>
                <a:lnTo>
                  <a:pt x="1789" y="732"/>
                </a:lnTo>
                <a:close/>
                <a:moveTo>
                  <a:pt x="1714" y="732"/>
                </a:moveTo>
                <a:lnTo>
                  <a:pt x="1666" y="732"/>
                </a:lnTo>
                <a:lnTo>
                  <a:pt x="1666" y="682"/>
                </a:lnTo>
                <a:lnTo>
                  <a:pt x="1714" y="682"/>
                </a:lnTo>
                <a:lnTo>
                  <a:pt x="1714" y="732"/>
                </a:lnTo>
                <a:close/>
                <a:moveTo>
                  <a:pt x="1638" y="732"/>
                </a:moveTo>
                <a:lnTo>
                  <a:pt x="1591" y="732"/>
                </a:lnTo>
                <a:lnTo>
                  <a:pt x="1591" y="682"/>
                </a:lnTo>
                <a:lnTo>
                  <a:pt x="1638" y="682"/>
                </a:lnTo>
                <a:lnTo>
                  <a:pt x="1638" y="732"/>
                </a:lnTo>
                <a:close/>
                <a:moveTo>
                  <a:pt x="956" y="732"/>
                </a:moveTo>
                <a:lnTo>
                  <a:pt x="909" y="732"/>
                </a:lnTo>
                <a:lnTo>
                  <a:pt x="909" y="682"/>
                </a:lnTo>
                <a:lnTo>
                  <a:pt x="956" y="682"/>
                </a:lnTo>
                <a:lnTo>
                  <a:pt x="956" y="732"/>
                </a:lnTo>
                <a:close/>
                <a:moveTo>
                  <a:pt x="881" y="732"/>
                </a:moveTo>
                <a:lnTo>
                  <a:pt x="833" y="732"/>
                </a:lnTo>
                <a:lnTo>
                  <a:pt x="833" y="682"/>
                </a:lnTo>
                <a:lnTo>
                  <a:pt x="881" y="682"/>
                </a:lnTo>
                <a:lnTo>
                  <a:pt x="881" y="732"/>
                </a:lnTo>
                <a:close/>
                <a:moveTo>
                  <a:pt x="805" y="732"/>
                </a:moveTo>
                <a:lnTo>
                  <a:pt x="758" y="732"/>
                </a:lnTo>
                <a:lnTo>
                  <a:pt x="758" y="682"/>
                </a:lnTo>
                <a:lnTo>
                  <a:pt x="805" y="682"/>
                </a:lnTo>
                <a:lnTo>
                  <a:pt x="805" y="732"/>
                </a:lnTo>
                <a:close/>
                <a:moveTo>
                  <a:pt x="729" y="732"/>
                </a:moveTo>
                <a:lnTo>
                  <a:pt x="682" y="732"/>
                </a:lnTo>
                <a:lnTo>
                  <a:pt x="682" y="682"/>
                </a:lnTo>
                <a:lnTo>
                  <a:pt x="729" y="682"/>
                </a:lnTo>
                <a:lnTo>
                  <a:pt x="729" y="732"/>
                </a:lnTo>
                <a:close/>
                <a:moveTo>
                  <a:pt x="653" y="732"/>
                </a:moveTo>
                <a:lnTo>
                  <a:pt x="606" y="732"/>
                </a:lnTo>
                <a:lnTo>
                  <a:pt x="606" y="682"/>
                </a:lnTo>
                <a:lnTo>
                  <a:pt x="653" y="682"/>
                </a:lnTo>
                <a:lnTo>
                  <a:pt x="653" y="732"/>
                </a:lnTo>
                <a:close/>
                <a:moveTo>
                  <a:pt x="578" y="732"/>
                </a:moveTo>
                <a:lnTo>
                  <a:pt x="530" y="732"/>
                </a:lnTo>
                <a:lnTo>
                  <a:pt x="530" y="682"/>
                </a:lnTo>
                <a:lnTo>
                  <a:pt x="578" y="682"/>
                </a:lnTo>
                <a:lnTo>
                  <a:pt x="578" y="732"/>
                </a:lnTo>
                <a:close/>
                <a:moveTo>
                  <a:pt x="502" y="732"/>
                </a:moveTo>
                <a:lnTo>
                  <a:pt x="455" y="732"/>
                </a:lnTo>
                <a:lnTo>
                  <a:pt x="455" y="682"/>
                </a:lnTo>
                <a:lnTo>
                  <a:pt x="502" y="682"/>
                </a:lnTo>
                <a:lnTo>
                  <a:pt x="502" y="732"/>
                </a:lnTo>
                <a:close/>
                <a:moveTo>
                  <a:pt x="3003" y="656"/>
                </a:moveTo>
                <a:lnTo>
                  <a:pt x="2954" y="656"/>
                </a:lnTo>
                <a:lnTo>
                  <a:pt x="2954" y="606"/>
                </a:lnTo>
                <a:lnTo>
                  <a:pt x="3003" y="606"/>
                </a:lnTo>
                <a:lnTo>
                  <a:pt x="3003" y="656"/>
                </a:lnTo>
                <a:close/>
                <a:moveTo>
                  <a:pt x="2928" y="656"/>
                </a:moveTo>
                <a:lnTo>
                  <a:pt x="2878" y="656"/>
                </a:lnTo>
                <a:lnTo>
                  <a:pt x="2878" y="606"/>
                </a:lnTo>
                <a:lnTo>
                  <a:pt x="2928" y="606"/>
                </a:lnTo>
                <a:lnTo>
                  <a:pt x="2928" y="656"/>
                </a:lnTo>
                <a:close/>
                <a:moveTo>
                  <a:pt x="2852" y="656"/>
                </a:moveTo>
                <a:lnTo>
                  <a:pt x="2802" y="656"/>
                </a:lnTo>
                <a:lnTo>
                  <a:pt x="2802" y="606"/>
                </a:lnTo>
                <a:lnTo>
                  <a:pt x="2852" y="606"/>
                </a:lnTo>
                <a:lnTo>
                  <a:pt x="2852" y="656"/>
                </a:lnTo>
                <a:close/>
                <a:moveTo>
                  <a:pt x="2776" y="656"/>
                </a:moveTo>
                <a:lnTo>
                  <a:pt x="2726" y="656"/>
                </a:lnTo>
                <a:lnTo>
                  <a:pt x="2726" y="606"/>
                </a:lnTo>
                <a:lnTo>
                  <a:pt x="2776" y="606"/>
                </a:lnTo>
                <a:lnTo>
                  <a:pt x="2776" y="656"/>
                </a:lnTo>
                <a:close/>
                <a:moveTo>
                  <a:pt x="2700" y="656"/>
                </a:moveTo>
                <a:lnTo>
                  <a:pt x="2651" y="656"/>
                </a:lnTo>
                <a:lnTo>
                  <a:pt x="2651" y="606"/>
                </a:lnTo>
                <a:lnTo>
                  <a:pt x="2700" y="606"/>
                </a:lnTo>
                <a:lnTo>
                  <a:pt x="2700" y="656"/>
                </a:lnTo>
                <a:close/>
                <a:moveTo>
                  <a:pt x="2622" y="656"/>
                </a:moveTo>
                <a:lnTo>
                  <a:pt x="2575" y="656"/>
                </a:lnTo>
                <a:lnTo>
                  <a:pt x="2575" y="606"/>
                </a:lnTo>
                <a:lnTo>
                  <a:pt x="2622" y="606"/>
                </a:lnTo>
                <a:lnTo>
                  <a:pt x="2622" y="656"/>
                </a:lnTo>
                <a:close/>
                <a:moveTo>
                  <a:pt x="2547" y="656"/>
                </a:moveTo>
                <a:lnTo>
                  <a:pt x="2499" y="656"/>
                </a:lnTo>
                <a:lnTo>
                  <a:pt x="2499" y="606"/>
                </a:lnTo>
                <a:lnTo>
                  <a:pt x="2547" y="606"/>
                </a:lnTo>
                <a:lnTo>
                  <a:pt x="2547" y="656"/>
                </a:lnTo>
                <a:close/>
                <a:moveTo>
                  <a:pt x="2471" y="656"/>
                </a:moveTo>
                <a:lnTo>
                  <a:pt x="2424" y="656"/>
                </a:lnTo>
                <a:lnTo>
                  <a:pt x="2424" y="606"/>
                </a:lnTo>
                <a:lnTo>
                  <a:pt x="2471" y="606"/>
                </a:lnTo>
                <a:lnTo>
                  <a:pt x="2471" y="656"/>
                </a:lnTo>
                <a:close/>
                <a:moveTo>
                  <a:pt x="2395" y="656"/>
                </a:moveTo>
                <a:lnTo>
                  <a:pt x="2348" y="656"/>
                </a:lnTo>
                <a:lnTo>
                  <a:pt x="2348" y="606"/>
                </a:lnTo>
                <a:lnTo>
                  <a:pt x="2395" y="606"/>
                </a:lnTo>
                <a:lnTo>
                  <a:pt x="2395" y="656"/>
                </a:lnTo>
                <a:close/>
                <a:moveTo>
                  <a:pt x="2319" y="656"/>
                </a:moveTo>
                <a:lnTo>
                  <a:pt x="2272" y="656"/>
                </a:lnTo>
                <a:lnTo>
                  <a:pt x="2272" y="606"/>
                </a:lnTo>
                <a:lnTo>
                  <a:pt x="2319" y="606"/>
                </a:lnTo>
                <a:lnTo>
                  <a:pt x="2319" y="656"/>
                </a:lnTo>
                <a:close/>
                <a:moveTo>
                  <a:pt x="2244" y="656"/>
                </a:moveTo>
                <a:lnTo>
                  <a:pt x="2196" y="656"/>
                </a:lnTo>
                <a:lnTo>
                  <a:pt x="2196" y="606"/>
                </a:lnTo>
                <a:lnTo>
                  <a:pt x="2244" y="606"/>
                </a:lnTo>
                <a:lnTo>
                  <a:pt x="2244" y="656"/>
                </a:lnTo>
                <a:close/>
                <a:moveTo>
                  <a:pt x="2168" y="656"/>
                </a:moveTo>
                <a:lnTo>
                  <a:pt x="2121" y="656"/>
                </a:lnTo>
                <a:lnTo>
                  <a:pt x="2121" y="606"/>
                </a:lnTo>
                <a:lnTo>
                  <a:pt x="2168" y="606"/>
                </a:lnTo>
                <a:lnTo>
                  <a:pt x="2168" y="656"/>
                </a:lnTo>
                <a:close/>
                <a:moveTo>
                  <a:pt x="2092" y="656"/>
                </a:moveTo>
                <a:lnTo>
                  <a:pt x="2045" y="656"/>
                </a:lnTo>
                <a:lnTo>
                  <a:pt x="2045" y="606"/>
                </a:lnTo>
                <a:lnTo>
                  <a:pt x="2092" y="606"/>
                </a:lnTo>
                <a:lnTo>
                  <a:pt x="2092" y="656"/>
                </a:lnTo>
                <a:close/>
                <a:moveTo>
                  <a:pt x="2016" y="656"/>
                </a:moveTo>
                <a:lnTo>
                  <a:pt x="1969" y="656"/>
                </a:lnTo>
                <a:lnTo>
                  <a:pt x="1969" y="606"/>
                </a:lnTo>
                <a:lnTo>
                  <a:pt x="2016" y="606"/>
                </a:lnTo>
                <a:lnTo>
                  <a:pt x="2016" y="656"/>
                </a:lnTo>
                <a:close/>
                <a:moveTo>
                  <a:pt x="1941" y="656"/>
                </a:moveTo>
                <a:lnTo>
                  <a:pt x="1893" y="656"/>
                </a:lnTo>
                <a:lnTo>
                  <a:pt x="1893" y="606"/>
                </a:lnTo>
                <a:lnTo>
                  <a:pt x="1941" y="606"/>
                </a:lnTo>
                <a:lnTo>
                  <a:pt x="1941" y="656"/>
                </a:lnTo>
                <a:close/>
                <a:moveTo>
                  <a:pt x="1865" y="656"/>
                </a:moveTo>
                <a:lnTo>
                  <a:pt x="1818" y="656"/>
                </a:lnTo>
                <a:lnTo>
                  <a:pt x="1818" y="606"/>
                </a:lnTo>
                <a:lnTo>
                  <a:pt x="1865" y="606"/>
                </a:lnTo>
                <a:lnTo>
                  <a:pt x="1865" y="656"/>
                </a:lnTo>
                <a:close/>
                <a:moveTo>
                  <a:pt x="1789" y="656"/>
                </a:moveTo>
                <a:lnTo>
                  <a:pt x="1742" y="656"/>
                </a:lnTo>
                <a:lnTo>
                  <a:pt x="1742" y="606"/>
                </a:lnTo>
                <a:lnTo>
                  <a:pt x="1789" y="606"/>
                </a:lnTo>
                <a:lnTo>
                  <a:pt x="1789" y="656"/>
                </a:lnTo>
                <a:close/>
                <a:moveTo>
                  <a:pt x="1714" y="656"/>
                </a:moveTo>
                <a:lnTo>
                  <a:pt x="1666" y="656"/>
                </a:lnTo>
                <a:lnTo>
                  <a:pt x="1666" y="606"/>
                </a:lnTo>
                <a:lnTo>
                  <a:pt x="1714" y="606"/>
                </a:lnTo>
                <a:lnTo>
                  <a:pt x="1714" y="656"/>
                </a:lnTo>
                <a:close/>
                <a:moveTo>
                  <a:pt x="1638" y="656"/>
                </a:moveTo>
                <a:lnTo>
                  <a:pt x="1591" y="656"/>
                </a:lnTo>
                <a:lnTo>
                  <a:pt x="1591" y="606"/>
                </a:lnTo>
                <a:lnTo>
                  <a:pt x="1638" y="606"/>
                </a:lnTo>
                <a:lnTo>
                  <a:pt x="1638" y="656"/>
                </a:lnTo>
                <a:close/>
                <a:moveTo>
                  <a:pt x="1108" y="656"/>
                </a:moveTo>
                <a:lnTo>
                  <a:pt x="1060" y="656"/>
                </a:lnTo>
                <a:lnTo>
                  <a:pt x="1060" y="606"/>
                </a:lnTo>
                <a:lnTo>
                  <a:pt x="1108" y="606"/>
                </a:lnTo>
                <a:lnTo>
                  <a:pt x="1108" y="656"/>
                </a:lnTo>
                <a:close/>
                <a:moveTo>
                  <a:pt x="1032" y="656"/>
                </a:moveTo>
                <a:lnTo>
                  <a:pt x="985" y="656"/>
                </a:lnTo>
                <a:lnTo>
                  <a:pt x="985" y="606"/>
                </a:lnTo>
                <a:lnTo>
                  <a:pt x="1032" y="606"/>
                </a:lnTo>
                <a:lnTo>
                  <a:pt x="1032" y="656"/>
                </a:lnTo>
                <a:close/>
                <a:moveTo>
                  <a:pt x="956" y="656"/>
                </a:moveTo>
                <a:lnTo>
                  <a:pt x="909" y="656"/>
                </a:lnTo>
                <a:lnTo>
                  <a:pt x="909" y="606"/>
                </a:lnTo>
                <a:lnTo>
                  <a:pt x="956" y="606"/>
                </a:lnTo>
                <a:lnTo>
                  <a:pt x="956" y="656"/>
                </a:lnTo>
                <a:close/>
                <a:moveTo>
                  <a:pt x="881" y="656"/>
                </a:moveTo>
                <a:lnTo>
                  <a:pt x="833" y="656"/>
                </a:lnTo>
                <a:lnTo>
                  <a:pt x="833" y="606"/>
                </a:lnTo>
                <a:lnTo>
                  <a:pt x="881" y="606"/>
                </a:lnTo>
                <a:lnTo>
                  <a:pt x="881" y="656"/>
                </a:lnTo>
                <a:close/>
                <a:moveTo>
                  <a:pt x="805" y="656"/>
                </a:moveTo>
                <a:lnTo>
                  <a:pt x="758" y="656"/>
                </a:lnTo>
                <a:lnTo>
                  <a:pt x="758" y="606"/>
                </a:lnTo>
                <a:lnTo>
                  <a:pt x="805" y="606"/>
                </a:lnTo>
                <a:lnTo>
                  <a:pt x="805" y="656"/>
                </a:lnTo>
                <a:close/>
                <a:moveTo>
                  <a:pt x="729" y="656"/>
                </a:moveTo>
                <a:lnTo>
                  <a:pt x="682" y="656"/>
                </a:lnTo>
                <a:lnTo>
                  <a:pt x="682" y="606"/>
                </a:lnTo>
                <a:lnTo>
                  <a:pt x="729" y="606"/>
                </a:lnTo>
                <a:lnTo>
                  <a:pt x="729" y="656"/>
                </a:lnTo>
                <a:close/>
                <a:moveTo>
                  <a:pt x="653" y="656"/>
                </a:moveTo>
                <a:lnTo>
                  <a:pt x="606" y="656"/>
                </a:lnTo>
                <a:lnTo>
                  <a:pt x="606" y="606"/>
                </a:lnTo>
                <a:lnTo>
                  <a:pt x="653" y="606"/>
                </a:lnTo>
                <a:lnTo>
                  <a:pt x="653" y="656"/>
                </a:lnTo>
                <a:close/>
                <a:moveTo>
                  <a:pt x="578" y="656"/>
                </a:moveTo>
                <a:lnTo>
                  <a:pt x="530" y="656"/>
                </a:lnTo>
                <a:lnTo>
                  <a:pt x="530" y="606"/>
                </a:lnTo>
                <a:lnTo>
                  <a:pt x="578" y="606"/>
                </a:lnTo>
                <a:lnTo>
                  <a:pt x="578" y="656"/>
                </a:lnTo>
                <a:close/>
                <a:moveTo>
                  <a:pt x="502" y="656"/>
                </a:moveTo>
                <a:lnTo>
                  <a:pt x="455" y="656"/>
                </a:lnTo>
                <a:lnTo>
                  <a:pt x="455" y="606"/>
                </a:lnTo>
                <a:lnTo>
                  <a:pt x="502" y="606"/>
                </a:lnTo>
                <a:lnTo>
                  <a:pt x="502" y="656"/>
                </a:lnTo>
                <a:close/>
                <a:moveTo>
                  <a:pt x="426" y="656"/>
                </a:moveTo>
                <a:lnTo>
                  <a:pt x="379" y="656"/>
                </a:lnTo>
                <a:lnTo>
                  <a:pt x="379" y="606"/>
                </a:lnTo>
                <a:lnTo>
                  <a:pt x="426" y="606"/>
                </a:lnTo>
                <a:lnTo>
                  <a:pt x="426" y="656"/>
                </a:lnTo>
                <a:close/>
                <a:moveTo>
                  <a:pt x="3155" y="578"/>
                </a:moveTo>
                <a:lnTo>
                  <a:pt x="3105" y="578"/>
                </a:lnTo>
                <a:lnTo>
                  <a:pt x="3105" y="531"/>
                </a:lnTo>
                <a:lnTo>
                  <a:pt x="3155" y="531"/>
                </a:lnTo>
                <a:lnTo>
                  <a:pt x="3155" y="578"/>
                </a:lnTo>
                <a:close/>
                <a:moveTo>
                  <a:pt x="3003" y="578"/>
                </a:moveTo>
                <a:lnTo>
                  <a:pt x="2954" y="578"/>
                </a:lnTo>
                <a:lnTo>
                  <a:pt x="2954" y="531"/>
                </a:lnTo>
                <a:lnTo>
                  <a:pt x="3003" y="531"/>
                </a:lnTo>
                <a:lnTo>
                  <a:pt x="3003" y="578"/>
                </a:lnTo>
                <a:close/>
                <a:moveTo>
                  <a:pt x="2928" y="578"/>
                </a:moveTo>
                <a:lnTo>
                  <a:pt x="2878" y="578"/>
                </a:lnTo>
                <a:lnTo>
                  <a:pt x="2878" y="531"/>
                </a:lnTo>
                <a:lnTo>
                  <a:pt x="2928" y="531"/>
                </a:lnTo>
                <a:lnTo>
                  <a:pt x="2928" y="578"/>
                </a:lnTo>
                <a:close/>
                <a:moveTo>
                  <a:pt x="2852" y="578"/>
                </a:moveTo>
                <a:lnTo>
                  <a:pt x="2802" y="578"/>
                </a:lnTo>
                <a:lnTo>
                  <a:pt x="2802" y="531"/>
                </a:lnTo>
                <a:lnTo>
                  <a:pt x="2852" y="531"/>
                </a:lnTo>
                <a:lnTo>
                  <a:pt x="2852" y="578"/>
                </a:lnTo>
                <a:close/>
                <a:moveTo>
                  <a:pt x="2776" y="578"/>
                </a:moveTo>
                <a:lnTo>
                  <a:pt x="2726" y="578"/>
                </a:lnTo>
                <a:lnTo>
                  <a:pt x="2726" y="531"/>
                </a:lnTo>
                <a:lnTo>
                  <a:pt x="2776" y="531"/>
                </a:lnTo>
                <a:lnTo>
                  <a:pt x="2776" y="578"/>
                </a:lnTo>
                <a:close/>
                <a:moveTo>
                  <a:pt x="2700" y="578"/>
                </a:moveTo>
                <a:lnTo>
                  <a:pt x="2651" y="578"/>
                </a:lnTo>
                <a:lnTo>
                  <a:pt x="2651" y="531"/>
                </a:lnTo>
                <a:lnTo>
                  <a:pt x="2700" y="531"/>
                </a:lnTo>
                <a:lnTo>
                  <a:pt x="2700" y="578"/>
                </a:lnTo>
                <a:close/>
                <a:moveTo>
                  <a:pt x="2622" y="578"/>
                </a:moveTo>
                <a:lnTo>
                  <a:pt x="2575" y="578"/>
                </a:lnTo>
                <a:lnTo>
                  <a:pt x="2575" y="531"/>
                </a:lnTo>
                <a:lnTo>
                  <a:pt x="2622" y="531"/>
                </a:lnTo>
                <a:lnTo>
                  <a:pt x="2622" y="578"/>
                </a:lnTo>
                <a:close/>
                <a:moveTo>
                  <a:pt x="2547" y="578"/>
                </a:moveTo>
                <a:lnTo>
                  <a:pt x="2499" y="578"/>
                </a:lnTo>
                <a:lnTo>
                  <a:pt x="2499" y="531"/>
                </a:lnTo>
                <a:lnTo>
                  <a:pt x="2547" y="531"/>
                </a:lnTo>
                <a:lnTo>
                  <a:pt x="2547" y="578"/>
                </a:lnTo>
                <a:close/>
                <a:moveTo>
                  <a:pt x="2471" y="578"/>
                </a:moveTo>
                <a:lnTo>
                  <a:pt x="2424" y="578"/>
                </a:lnTo>
                <a:lnTo>
                  <a:pt x="2424" y="531"/>
                </a:lnTo>
                <a:lnTo>
                  <a:pt x="2471" y="531"/>
                </a:lnTo>
                <a:lnTo>
                  <a:pt x="2471" y="578"/>
                </a:lnTo>
                <a:close/>
                <a:moveTo>
                  <a:pt x="2395" y="578"/>
                </a:moveTo>
                <a:lnTo>
                  <a:pt x="2348" y="578"/>
                </a:lnTo>
                <a:lnTo>
                  <a:pt x="2348" y="531"/>
                </a:lnTo>
                <a:lnTo>
                  <a:pt x="2395" y="531"/>
                </a:lnTo>
                <a:lnTo>
                  <a:pt x="2395" y="578"/>
                </a:lnTo>
                <a:close/>
                <a:moveTo>
                  <a:pt x="2319" y="578"/>
                </a:moveTo>
                <a:lnTo>
                  <a:pt x="2272" y="578"/>
                </a:lnTo>
                <a:lnTo>
                  <a:pt x="2272" y="531"/>
                </a:lnTo>
                <a:lnTo>
                  <a:pt x="2319" y="531"/>
                </a:lnTo>
                <a:lnTo>
                  <a:pt x="2319" y="578"/>
                </a:lnTo>
                <a:close/>
                <a:moveTo>
                  <a:pt x="2244" y="578"/>
                </a:moveTo>
                <a:lnTo>
                  <a:pt x="2196" y="578"/>
                </a:lnTo>
                <a:lnTo>
                  <a:pt x="2196" y="531"/>
                </a:lnTo>
                <a:lnTo>
                  <a:pt x="2244" y="531"/>
                </a:lnTo>
                <a:lnTo>
                  <a:pt x="2244" y="578"/>
                </a:lnTo>
                <a:close/>
                <a:moveTo>
                  <a:pt x="2168" y="578"/>
                </a:moveTo>
                <a:lnTo>
                  <a:pt x="2121" y="578"/>
                </a:lnTo>
                <a:lnTo>
                  <a:pt x="2121" y="531"/>
                </a:lnTo>
                <a:lnTo>
                  <a:pt x="2168" y="531"/>
                </a:lnTo>
                <a:lnTo>
                  <a:pt x="2168" y="578"/>
                </a:lnTo>
                <a:close/>
                <a:moveTo>
                  <a:pt x="2092" y="578"/>
                </a:moveTo>
                <a:lnTo>
                  <a:pt x="2045" y="578"/>
                </a:lnTo>
                <a:lnTo>
                  <a:pt x="2045" y="531"/>
                </a:lnTo>
                <a:lnTo>
                  <a:pt x="2092" y="531"/>
                </a:lnTo>
                <a:lnTo>
                  <a:pt x="2092" y="578"/>
                </a:lnTo>
                <a:close/>
                <a:moveTo>
                  <a:pt x="2016" y="578"/>
                </a:moveTo>
                <a:lnTo>
                  <a:pt x="1969" y="578"/>
                </a:lnTo>
                <a:lnTo>
                  <a:pt x="1969" y="531"/>
                </a:lnTo>
                <a:lnTo>
                  <a:pt x="2016" y="531"/>
                </a:lnTo>
                <a:lnTo>
                  <a:pt x="2016" y="578"/>
                </a:lnTo>
                <a:close/>
                <a:moveTo>
                  <a:pt x="1941" y="578"/>
                </a:moveTo>
                <a:lnTo>
                  <a:pt x="1893" y="578"/>
                </a:lnTo>
                <a:lnTo>
                  <a:pt x="1893" y="531"/>
                </a:lnTo>
                <a:lnTo>
                  <a:pt x="1941" y="531"/>
                </a:lnTo>
                <a:lnTo>
                  <a:pt x="1941" y="578"/>
                </a:lnTo>
                <a:close/>
                <a:moveTo>
                  <a:pt x="1865" y="578"/>
                </a:moveTo>
                <a:lnTo>
                  <a:pt x="1818" y="578"/>
                </a:lnTo>
                <a:lnTo>
                  <a:pt x="1818" y="531"/>
                </a:lnTo>
                <a:lnTo>
                  <a:pt x="1865" y="531"/>
                </a:lnTo>
                <a:lnTo>
                  <a:pt x="1865" y="578"/>
                </a:lnTo>
                <a:close/>
                <a:moveTo>
                  <a:pt x="1789" y="578"/>
                </a:moveTo>
                <a:lnTo>
                  <a:pt x="1742" y="578"/>
                </a:lnTo>
                <a:lnTo>
                  <a:pt x="1742" y="531"/>
                </a:lnTo>
                <a:lnTo>
                  <a:pt x="1789" y="531"/>
                </a:lnTo>
                <a:lnTo>
                  <a:pt x="1789" y="578"/>
                </a:lnTo>
                <a:close/>
                <a:moveTo>
                  <a:pt x="1638" y="578"/>
                </a:moveTo>
                <a:lnTo>
                  <a:pt x="1591" y="578"/>
                </a:lnTo>
                <a:lnTo>
                  <a:pt x="1591" y="531"/>
                </a:lnTo>
                <a:lnTo>
                  <a:pt x="1638" y="531"/>
                </a:lnTo>
                <a:lnTo>
                  <a:pt x="1638" y="578"/>
                </a:lnTo>
                <a:close/>
                <a:moveTo>
                  <a:pt x="1562" y="578"/>
                </a:moveTo>
                <a:lnTo>
                  <a:pt x="1515" y="578"/>
                </a:lnTo>
                <a:lnTo>
                  <a:pt x="1515" y="531"/>
                </a:lnTo>
                <a:lnTo>
                  <a:pt x="1562" y="531"/>
                </a:lnTo>
                <a:lnTo>
                  <a:pt x="1562" y="578"/>
                </a:lnTo>
                <a:close/>
                <a:moveTo>
                  <a:pt x="1032" y="578"/>
                </a:moveTo>
                <a:lnTo>
                  <a:pt x="985" y="578"/>
                </a:lnTo>
                <a:lnTo>
                  <a:pt x="985" y="531"/>
                </a:lnTo>
                <a:lnTo>
                  <a:pt x="1032" y="531"/>
                </a:lnTo>
                <a:lnTo>
                  <a:pt x="1032" y="578"/>
                </a:lnTo>
                <a:close/>
                <a:moveTo>
                  <a:pt x="956" y="578"/>
                </a:moveTo>
                <a:lnTo>
                  <a:pt x="909" y="578"/>
                </a:lnTo>
                <a:lnTo>
                  <a:pt x="909" y="531"/>
                </a:lnTo>
                <a:lnTo>
                  <a:pt x="956" y="531"/>
                </a:lnTo>
                <a:lnTo>
                  <a:pt x="956" y="578"/>
                </a:lnTo>
                <a:close/>
                <a:moveTo>
                  <a:pt x="881" y="578"/>
                </a:moveTo>
                <a:lnTo>
                  <a:pt x="833" y="578"/>
                </a:lnTo>
                <a:lnTo>
                  <a:pt x="833" y="531"/>
                </a:lnTo>
                <a:lnTo>
                  <a:pt x="881" y="531"/>
                </a:lnTo>
                <a:lnTo>
                  <a:pt x="881" y="578"/>
                </a:lnTo>
                <a:close/>
                <a:moveTo>
                  <a:pt x="805" y="578"/>
                </a:moveTo>
                <a:lnTo>
                  <a:pt x="758" y="578"/>
                </a:lnTo>
                <a:lnTo>
                  <a:pt x="758" y="531"/>
                </a:lnTo>
                <a:lnTo>
                  <a:pt x="805" y="531"/>
                </a:lnTo>
                <a:lnTo>
                  <a:pt x="805" y="578"/>
                </a:lnTo>
                <a:close/>
                <a:moveTo>
                  <a:pt x="729" y="578"/>
                </a:moveTo>
                <a:lnTo>
                  <a:pt x="682" y="578"/>
                </a:lnTo>
                <a:lnTo>
                  <a:pt x="682" y="531"/>
                </a:lnTo>
                <a:lnTo>
                  <a:pt x="729" y="531"/>
                </a:lnTo>
                <a:lnTo>
                  <a:pt x="729" y="578"/>
                </a:lnTo>
                <a:close/>
                <a:moveTo>
                  <a:pt x="653" y="578"/>
                </a:moveTo>
                <a:lnTo>
                  <a:pt x="606" y="578"/>
                </a:lnTo>
                <a:lnTo>
                  <a:pt x="606" y="531"/>
                </a:lnTo>
                <a:lnTo>
                  <a:pt x="653" y="531"/>
                </a:lnTo>
                <a:lnTo>
                  <a:pt x="653" y="578"/>
                </a:lnTo>
                <a:close/>
                <a:moveTo>
                  <a:pt x="578" y="578"/>
                </a:moveTo>
                <a:lnTo>
                  <a:pt x="530" y="578"/>
                </a:lnTo>
                <a:lnTo>
                  <a:pt x="530" y="531"/>
                </a:lnTo>
                <a:lnTo>
                  <a:pt x="578" y="531"/>
                </a:lnTo>
                <a:lnTo>
                  <a:pt x="578" y="578"/>
                </a:lnTo>
                <a:close/>
                <a:moveTo>
                  <a:pt x="502" y="578"/>
                </a:moveTo>
                <a:lnTo>
                  <a:pt x="455" y="578"/>
                </a:lnTo>
                <a:lnTo>
                  <a:pt x="455" y="531"/>
                </a:lnTo>
                <a:lnTo>
                  <a:pt x="502" y="531"/>
                </a:lnTo>
                <a:lnTo>
                  <a:pt x="502" y="578"/>
                </a:lnTo>
                <a:close/>
                <a:moveTo>
                  <a:pt x="426" y="578"/>
                </a:moveTo>
                <a:lnTo>
                  <a:pt x="379" y="578"/>
                </a:lnTo>
                <a:lnTo>
                  <a:pt x="379" y="531"/>
                </a:lnTo>
                <a:lnTo>
                  <a:pt x="426" y="531"/>
                </a:lnTo>
                <a:lnTo>
                  <a:pt x="426" y="578"/>
                </a:lnTo>
                <a:close/>
                <a:moveTo>
                  <a:pt x="351" y="578"/>
                </a:moveTo>
                <a:lnTo>
                  <a:pt x="303" y="578"/>
                </a:lnTo>
                <a:lnTo>
                  <a:pt x="303" y="531"/>
                </a:lnTo>
                <a:lnTo>
                  <a:pt x="351" y="531"/>
                </a:lnTo>
                <a:lnTo>
                  <a:pt x="351" y="578"/>
                </a:lnTo>
                <a:close/>
                <a:moveTo>
                  <a:pt x="48" y="578"/>
                </a:moveTo>
                <a:lnTo>
                  <a:pt x="0" y="578"/>
                </a:lnTo>
                <a:lnTo>
                  <a:pt x="0" y="531"/>
                </a:lnTo>
                <a:lnTo>
                  <a:pt x="48" y="531"/>
                </a:lnTo>
                <a:lnTo>
                  <a:pt x="48" y="578"/>
                </a:lnTo>
                <a:close/>
                <a:moveTo>
                  <a:pt x="3306" y="502"/>
                </a:moveTo>
                <a:lnTo>
                  <a:pt x="3257" y="502"/>
                </a:lnTo>
                <a:lnTo>
                  <a:pt x="3257" y="455"/>
                </a:lnTo>
                <a:lnTo>
                  <a:pt x="3306" y="455"/>
                </a:lnTo>
                <a:lnTo>
                  <a:pt x="3306" y="502"/>
                </a:lnTo>
                <a:close/>
                <a:moveTo>
                  <a:pt x="3230" y="502"/>
                </a:moveTo>
                <a:lnTo>
                  <a:pt x="3181" y="502"/>
                </a:lnTo>
                <a:lnTo>
                  <a:pt x="3181" y="455"/>
                </a:lnTo>
                <a:lnTo>
                  <a:pt x="3230" y="455"/>
                </a:lnTo>
                <a:lnTo>
                  <a:pt x="3230" y="502"/>
                </a:lnTo>
                <a:close/>
                <a:moveTo>
                  <a:pt x="3155" y="502"/>
                </a:moveTo>
                <a:lnTo>
                  <a:pt x="3105" y="502"/>
                </a:lnTo>
                <a:lnTo>
                  <a:pt x="3105" y="455"/>
                </a:lnTo>
                <a:lnTo>
                  <a:pt x="3155" y="455"/>
                </a:lnTo>
                <a:lnTo>
                  <a:pt x="3155" y="502"/>
                </a:lnTo>
                <a:close/>
                <a:moveTo>
                  <a:pt x="3079" y="502"/>
                </a:moveTo>
                <a:lnTo>
                  <a:pt x="3029" y="502"/>
                </a:lnTo>
                <a:lnTo>
                  <a:pt x="3029" y="455"/>
                </a:lnTo>
                <a:lnTo>
                  <a:pt x="3079" y="455"/>
                </a:lnTo>
                <a:lnTo>
                  <a:pt x="3079" y="502"/>
                </a:lnTo>
                <a:close/>
                <a:moveTo>
                  <a:pt x="3003" y="502"/>
                </a:moveTo>
                <a:lnTo>
                  <a:pt x="2954" y="502"/>
                </a:lnTo>
                <a:lnTo>
                  <a:pt x="2954" y="455"/>
                </a:lnTo>
                <a:lnTo>
                  <a:pt x="3003" y="455"/>
                </a:lnTo>
                <a:lnTo>
                  <a:pt x="3003" y="502"/>
                </a:lnTo>
                <a:close/>
                <a:moveTo>
                  <a:pt x="2928" y="502"/>
                </a:moveTo>
                <a:lnTo>
                  <a:pt x="2878" y="502"/>
                </a:lnTo>
                <a:lnTo>
                  <a:pt x="2878" y="455"/>
                </a:lnTo>
                <a:lnTo>
                  <a:pt x="2928" y="455"/>
                </a:lnTo>
                <a:lnTo>
                  <a:pt x="2928" y="502"/>
                </a:lnTo>
                <a:close/>
                <a:moveTo>
                  <a:pt x="2852" y="502"/>
                </a:moveTo>
                <a:lnTo>
                  <a:pt x="2802" y="502"/>
                </a:lnTo>
                <a:lnTo>
                  <a:pt x="2802" y="455"/>
                </a:lnTo>
                <a:lnTo>
                  <a:pt x="2852" y="455"/>
                </a:lnTo>
                <a:lnTo>
                  <a:pt x="2852" y="502"/>
                </a:lnTo>
                <a:close/>
                <a:moveTo>
                  <a:pt x="2776" y="502"/>
                </a:moveTo>
                <a:lnTo>
                  <a:pt x="2726" y="502"/>
                </a:lnTo>
                <a:lnTo>
                  <a:pt x="2726" y="455"/>
                </a:lnTo>
                <a:lnTo>
                  <a:pt x="2776" y="455"/>
                </a:lnTo>
                <a:lnTo>
                  <a:pt x="2776" y="502"/>
                </a:lnTo>
                <a:close/>
                <a:moveTo>
                  <a:pt x="2700" y="502"/>
                </a:moveTo>
                <a:lnTo>
                  <a:pt x="2651" y="502"/>
                </a:lnTo>
                <a:lnTo>
                  <a:pt x="2651" y="455"/>
                </a:lnTo>
                <a:lnTo>
                  <a:pt x="2700" y="455"/>
                </a:lnTo>
                <a:lnTo>
                  <a:pt x="2700" y="502"/>
                </a:lnTo>
                <a:close/>
                <a:moveTo>
                  <a:pt x="2622" y="502"/>
                </a:moveTo>
                <a:lnTo>
                  <a:pt x="2575" y="502"/>
                </a:lnTo>
                <a:lnTo>
                  <a:pt x="2575" y="455"/>
                </a:lnTo>
                <a:lnTo>
                  <a:pt x="2622" y="455"/>
                </a:lnTo>
                <a:lnTo>
                  <a:pt x="2622" y="502"/>
                </a:lnTo>
                <a:close/>
                <a:moveTo>
                  <a:pt x="2547" y="502"/>
                </a:moveTo>
                <a:lnTo>
                  <a:pt x="2499" y="502"/>
                </a:lnTo>
                <a:lnTo>
                  <a:pt x="2499" y="455"/>
                </a:lnTo>
                <a:lnTo>
                  <a:pt x="2547" y="455"/>
                </a:lnTo>
                <a:lnTo>
                  <a:pt x="2547" y="502"/>
                </a:lnTo>
                <a:close/>
                <a:moveTo>
                  <a:pt x="2471" y="502"/>
                </a:moveTo>
                <a:lnTo>
                  <a:pt x="2424" y="502"/>
                </a:lnTo>
                <a:lnTo>
                  <a:pt x="2424" y="455"/>
                </a:lnTo>
                <a:lnTo>
                  <a:pt x="2471" y="455"/>
                </a:lnTo>
                <a:lnTo>
                  <a:pt x="2471" y="502"/>
                </a:lnTo>
                <a:close/>
                <a:moveTo>
                  <a:pt x="2395" y="502"/>
                </a:moveTo>
                <a:lnTo>
                  <a:pt x="2348" y="502"/>
                </a:lnTo>
                <a:lnTo>
                  <a:pt x="2348" y="455"/>
                </a:lnTo>
                <a:lnTo>
                  <a:pt x="2395" y="455"/>
                </a:lnTo>
                <a:lnTo>
                  <a:pt x="2395" y="502"/>
                </a:lnTo>
                <a:close/>
                <a:moveTo>
                  <a:pt x="2319" y="502"/>
                </a:moveTo>
                <a:lnTo>
                  <a:pt x="2272" y="502"/>
                </a:lnTo>
                <a:lnTo>
                  <a:pt x="2272" y="455"/>
                </a:lnTo>
                <a:lnTo>
                  <a:pt x="2319" y="455"/>
                </a:lnTo>
                <a:lnTo>
                  <a:pt x="2319" y="502"/>
                </a:lnTo>
                <a:close/>
                <a:moveTo>
                  <a:pt x="2244" y="502"/>
                </a:moveTo>
                <a:lnTo>
                  <a:pt x="2196" y="502"/>
                </a:lnTo>
                <a:lnTo>
                  <a:pt x="2196" y="455"/>
                </a:lnTo>
                <a:lnTo>
                  <a:pt x="2244" y="455"/>
                </a:lnTo>
                <a:lnTo>
                  <a:pt x="2244" y="502"/>
                </a:lnTo>
                <a:close/>
                <a:moveTo>
                  <a:pt x="2168" y="502"/>
                </a:moveTo>
                <a:lnTo>
                  <a:pt x="2121" y="502"/>
                </a:lnTo>
                <a:lnTo>
                  <a:pt x="2121" y="455"/>
                </a:lnTo>
                <a:lnTo>
                  <a:pt x="2168" y="455"/>
                </a:lnTo>
                <a:lnTo>
                  <a:pt x="2168" y="502"/>
                </a:lnTo>
                <a:close/>
                <a:moveTo>
                  <a:pt x="2092" y="502"/>
                </a:moveTo>
                <a:lnTo>
                  <a:pt x="2045" y="502"/>
                </a:lnTo>
                <a:lnTo>
                  <a:pt x="2045" y="455"/>
                </a:lnTo>
                <a:lnTo>
                  <a:pt x="2092" y="455"/>
                </a:lnTo>
                <a:lnTo>
                  <a:pt x="2092" y="502"/>
                </a:lnTo>
                <a:close/>
                <a:moveTo>
                  <a:pt x="2016" y="502"/>
                </a:moveTo>
                <a:lnTo>
                  <a:pt x="1969" y="502"/>
                </a:lnTo>
                <a:lnTo>
                  <a:pt x="1969" y="455"/>
                </a:lnTo>
                <a:lnTo>
                  <a:pt x="2016" y="455"/>
                </a:lnTo>
                <a:lnTo>
                  <a:pt x="2016" y="502"/>
                </a:lnTo>
                <a:close/>
                <a:moveTo>
                  <a:pt x="1941" y="502"/>
                </a:moveTo>
                <a:lnTo>
                  <a:pt x="1893" y="502"/>
                </a:lnTo>
                <a:lnTo>
                  <a:pt x="1893" y="455"/>
                </a:lnTo>
                <a:lnTo>
                  <a:pt x="1941" y="455"/>
                </a:lnTo>
                <a:lnTo>
                  <a:pt x="1941" y="502"/>
                </a:lnTo>
                <a:close/>
                <a:moveTo>
                  <a:pt x="1789" y="502"/>
                </a:moveTo>
                <a:lnTo>
                  <a:pt x="1742" y="502"/>
                </a:lnTo>
                <a:lnTo>
                  <a:pt x="1742" y="455"/>
                </a:lnTo>
                <a:lnTo>
                  <a:pt x="1789" y="455"/>
                </a:lnTo>
                <a:lnTo>
                  <a:pt x="1789" y="502"/>
                </a:lnTo>
                <a:close/>
                <a:moveTo>
                  <a:pt x="1714" y="502"/>
                </a:moveTo>
                <a:lnTo>
                  <a:pt x="1666" y="502"/>
                </a:lnTo>
                <a:lnTo>
                  <a:pt x="1666" y="455"/>
                </a:lnTo>
                <a:lnTo>
                  <a:pt x="1714" y="455"/>
                </a:lnTo>
                <a:lnTo>
                  <a:pt x="1714" y="502"/>
                </a:lnTo>
                <a:close/>
                <a:moveTo>
                  <a:pt x="1562" y="502"/>
                </a:moveTo>
                <a:lnTo>
                  <a:pt x="1515" y="502"/>
                </a:lnTo>
                <a:lnTo>
                  <a:pt x="1515" y="455"/>
                </a:lnTo>
                <a:lnTo>
                  <a:pt x="1562" y="455"/>
                </a:lnTo>
                <a:lnTo>
                  <a:pt x="1562" y="502"/>
                </a:lnTo>
                <a:close/>
                <a:moveTo>
                  <a:pt x="1184" y="502"/>
                </a:moveTo>
                <a:lnTo>
                  <a:pt x="1136" y="502"/>
                </a:lnTo>
                <a:lnTo>
                  <a:pt x="1136" y="455"/>
                </a:lnTo>
                <a:lnTo>
                  <a:pt x="1184" y="455"/>
                </a:lnTo>
                <a:lnTo>
                  <a:pt x="1184" y="502"/>
                </a:lnTo>
                <a:close/>
                <a:moveTo>
                  <a:pt x="956" y="502"/>
                </a:moveTo>
                <a:lnTo>
                  <a:pt x="909" y="502"/>
                </a:lnTo>
                <a:lnTo>
                  <a:pt x="909" y="455"/>
                </a:lnTo>
                <a:lnTo>
                  <a:pt x="956" y="455"/>
                </a:lnTo>
                <a:lnTo>
                  <a:pt x="956" y="502"/>
                </a:lnTo>
                <a:close/>
                <a:moveTo>
                  <a:pt x="881" y="502"/>
                </a:moveTo>
                <a:lnTo>
                  <a:pt x="833" y="502"/>
                </a:lnTo>
                <a:lnTo>
                  <a:pt x="833" y="455"/>
                </a:lnTo>
                <a:lnTo>
                  <a:pt x="881" y="455"/>
                </a:lnTo>
                <a:lnTo>
                  <a:pt x="881" y="502"/>
                </a:lnTo>
                <a:close/>
                <a:moveTo>
                  <a:pt x="729" y="502"/>
                </a:moveTo>
                <a:lnTo>
                  <a:pt x="682" y="502"/>
                </a:lnTo>
                <a:lnTo>
                  <a:pt x="682" y="455"/>
                </a:lnTo>
                <a:lnTo>
                  <a:pt x="729" y="455"/>
                </a:lnTo>
                <a:lnTo>
                  <a:pt x="729" y="502"/>
                </a:lnTo>
                <a:close/>
                <a:moveTo>
                  <a:pt x="653" y="502"/>
                </a:moveTo>
                <a:lnTo>
                  <a:pt x="606" y="502"/>
                </a:lnTo>
                <a:lnTo>
                  <a:pt x="606" y="455"/>
                </a:lnTo>
                <a:lnTo>
                  <a:pt x="653" y="455"/>
                </a:lnTo>
                <a:lnTo>
                  <a:pt x="653" y="502"/>
                </a:lnTo>
                <a:close/>
                <a:moveTo>
                  <a:pt x="578" y="502"/>
                </a:moveTo>
                <a:lnTo>
                  <a:pt x="530" y="502"/>
                </a:lnTo>
                <a:lnTo>
                  <a:pt x="530" y="455"/>
                </a:lnTo>
                <a:lnTo>
                  <a:pt x="578" y="455"/>
                </a:lnTo>
                <a:lnTo>
                  <a:pt x="578" y="502"/>
                </a:lnTo>
                <a:close/>
                <a:moveTo>
                  <a:pt x="502" y="502"/>
                </a:moveTo>
                <a:lnTo>
                  <a:pt x="455" y="502"/>
                </a:lnTo>
                <a:lnTo>
                  <a:pt x="455" y="455"/>
                </a:lnTo>
                <a:lnTo>
                  <a:pt x="502" y="455"/>
                </a:lnTo>
                <a:lnTo>
                  <a:pt x="502" y="502"/>
                </a:lnTo>
                <a:close/>
                <a:moveTo>
                  <a:pt x="426" y="502"/>
                </a:moveTo>
                <a:lnTo>
                  <a:pt x="379" y="502"/>
                </a:lnTo>
                <a:lnTo>
                  <a:pt x="379" y="455"/>
                </a:lnTo>
                <a:lnTo>
                  <a:pt x="426" y="455"/>
                </a:lnTo>
                <a:lnTo>
                  <a:pt x="426" y="502"/>
                </a:lnTo>
                <a:close/>
                <a:moveTo>
                  <a:pt x="351" y="502"/>
                </a:moveTo>
                <a:lnTo>
                  <a:pt x="303" y="502"/>
                </a:lnTo>
                <a:lnTo>
                  <a:pt x="303" y="455"/>
                </a:lnTo>
                <a:lnTo>
                  <a:pt x="351" y="455"/>
                </a:lnTo>
                <a:lnTo>
                  <a:pt x="351" y="502"/>
                </a:lnTo>
                <a:close/>
                <a:moveTo>
                  <a:pt x="275" y="502"/>
                </a:moveTo>
                <a:lnTo>
                  <a:pt x="227" y="502"/>
                </a:lnTo>
                <a:lnTo>
                  <a:pt x="227" y="455"/>
                </a:lnTo>
                <a:lnTo>
                  <a:pt x="275" y="455"/>
                </a:lnTo>
                <a:lnTo>
                  <a:pt x="275" y="502"/>
                </a:lnTo>
                <a:close/>
                <a:moveTo>
                  <a:pt x="123" y="502"/>
                </a:moveTo>
                <a:lnTo>
                  <a:pt x="76" y="502"/>
                </a:lnTo>
                <a:lnTo>
                  <a:pt x="76" y="455"/>
                </a:lnTo>
                <a:lnTo>
                  <a:pt x="123" y="455"/>
                </a:lnTo>
                <a:lnTo>
                  <a:pt x="123" y="502"/>
                </a:lnTo>
                <a:close/>
                <a:moveTo>
                  <a:pt x="3458" y="426"/>
                </a:moveTo>
                <a:lnTo>
                  <a:pt x="3408" y="426"/>
                </a:lnTo>
                <a:lnTo>
                  <a:pt x="3408" y="379"/>
                </a:lnTo>
                <a:lnTo>
                  <a:pt x="3458" y="379"/>
                </a:lnTo>
                <a:lnTo>
                  <a:pt x="3458" y="426"/>
                </a:lnTo>
                <a:close/>
                <a:moveTo>
                  <a:pt x="3382" y="426"/>
                </a:moveTo>
                <a:lnTo>
                  <a:pt x="3332" y="426"/>
                </a:lnTo>
                <a:lnTo>
                  <a:pt x="3332" y="379"/>
                </a:lnTo>
                <a:lnTo>
                  <a:pt x="3382" y="379"/>
                </a:lnTo>
                <a:lnTo>
                  <a:pt x="3382" y="426"/>
                </a:lnTo>
                <a:close/>
                <a:moveTo>
                  <a:pt x="3306" y="426"/>
                </a:moveTo>
                <a:lnTo>
                  <a:pt x="3257" y="426"/>
                </a:lnTo>
                <a:lnTo>
                  <a:pt x="3257" y="379"/>
                </a:lnTo>
                <a:lnTo>
                  <a:pt x="3306" y="379"/>
                </a:lnTo>
                <a:lnTo>
                  <a:pt x="3306" y="426"/>
                </a:lnTo>
                <a:close/>
                <a:moveTo>
                  <a:pt x="3230" y="426"/>
                </a:moveTo>
                <a:lnTo>
                  <a:pt x="3181" y="426"/>
                </a:lnTo>
                <a:lnTo>
                  <a:pt x="3181" y="379"/>
                </a:lnTo>
                <a:lnTo>
                  <a:pt x="3230" y="379"/>
                </a:lnTo>
                <a:lnTo>
                  <a:pt x="3230" y="426"/>
                </a:lnTo>
                <a:close/>
                <a:moveTo>
                  <a:pt x="3155" y="426"/>
                </a:moveTo>
                <a:lnTo>
                  <a:pt x="3105" y="426"/>
                </a:lnTo>
                <a:lnTo>
                  <a:pt x="3105" y="379"/>
                </a:lnTo>
                <a:lnTo>
                  <a:pt x="3155" y="379"/>
                </a:lnTo>
                <a:lnTo>
                  <a:pt x="3155" y="426"/>
                </a:lnTo>
                <a:close/>
                <a:moveTo>
                  <a:pt x="3079" y="426"/>
                </a:moveTo>
                <a:lnTo>
                  <a:pt x="3029" y="426"/>
                </a:lnTo>
                <a:lnTo>
                  <a:pt x="3029" y="379"/>
                </a:lnTo>
                <a:lnTo>
                  <a:pt x="3079" y="379"/>
                </a:lnTo>
                <a:lnTo>
                  <a:pt x="3079" y="426"/>
                </a:lnTo>
                <a:close/>
                <a:moveTo>
                  <a:pt x="3003" y="426"/>
                </a:moveTo>
                <a:lnTo>
                  <a:pt x="2954" y="426"/>
                </a:lnTo>
                <a:lnTo>
                  <a:pt x="2954" y="379"/>
                </a:lnTo>
                <a:lnTo>
                  <a:pt x="3003" y="379"/>
                </a:lnTo>
                <a:lnTo>
                  <a:pt x="3003" y="426"/>
                </a:lnTo>
                <a:close/>
                <a:moveTo>
                  <a:pt x="2928" y="426"/>
                </a:moveTo>
                <a:lnTo>
                  <a:pt x="2878" y="426"/>
                </a:lnTo>
                <a:lnTo>
                  <a:pt x="2878" y="379"/>
                </a:lnTo>
                <a:lnTo>
                  <a:pt x="2928" y="379"/>
                </a:lnTo>
                <a:lnTo>
                  <a:pt x="2928" y="426"/>
                </a:lnTo>
                <a:close/>
                <a:moveTo>
                  <a:pt x="2852" y="426"/>
                </a:moveTo>
                <a:lnTo>
                  <a:pt x="2802" y="426"/>
                </a:lnTo>
                <a:lnTo>
                  <a:pt x="2802" y="379"/>
                </a:lnTo>
                <a:lnTo>
                  <a:pt x="2852" y="379"/>
                </a:lnTo>
                <a:lnTo>
                  <a:pt x="2852" y="426"/>
                </a:lnTo>
                <a:close/>
                <a:moveTo>
                  <a:pt x="2776" y="426"/>
                </a:moveTo>
                <a:lnTo>
                  <a:pt x="2726" y="426"/>
                </a:lnTo>
                <a:lnTo>
                  <a:pt x="2726" y="379"/>
                </a:lnTo>
                <a:lnTo>
                  <a:pt x="2776" y="379"/>
                </a:lnTo>
                <a:lnTo>
                  <a:pt x="2776" y="426"/>
                </a:lnTo>
                <a:close/>
                <a:moveTo>
                  <a:pt x="2700" y="426"/>
                </a:moveTo>
                <a:lnTo>
                  <a:pt x="2651" y="426"/>
                </a:lnTo>
                <a:lnTo>
                  <a:pt x="2651" y="379"/>
                </a:lnTo>
                <a:lnTo>
                  <a:pt x="2700" y="379"/>
                </a:lnTo>
                <a:lnTo>
                  <a:pt x="2700" y="426"/>
                </a:lnTo>
                <a:close/>
                <a:moveTo>
                  <a:pt x="2622" y="426"/>
                </a:moveTo>
                <a:lnTo>
                  <a:pt x="2575" y="426"/>
                </a:lnTo>
                <a:lnTo>
                  <a:pt x="2575" y="379"/>
                </a:lnTo>
                <a:lnTo>
                  <a:pt x="2622" y="379"/>
                </a:lnTo>
                <a:lnTo>
                  <a:pt x="2622" y="426"/>
                </a:lnTo>
                <a:close/>
                <a:moveTo>
                  <a:pt x="2547" y="426"/>
                </a:moveTo>
                <a:lnTo>
                  <a:pt x="2499" y="426"/>
                </a:lnTo>
                <a:lnTo>
                  <a:pt x="2499" y="379"/>
                </a:lnTo>
                <a:lnTo>
                  <a:pt x="2547" y="379"/>
                </a:lnTo>
                <a:lnTo>
                  <a:pt x="2547" y="426"/>
                </a:lnTo>
                <a:close/>
                <a:moveTo>
                  <a:pt x="2471" y="426"/>
                </a:moveTo>
                <a:lnTo>
                  <a:pt x="2424" y="426"/>
                </a:lnTo>
                <a:lnTo>
                  <a:pt x="2424" y="379"/>
                </a:lnTo>
                <a:lnTo>
                  <a:pt x="2471" y="379"/>
                </a:lnTo>
                <a:lnTo>
                  <a:pt x="2471" y="426"/>
                </a:lnTo>
                <a:close/>
                <a:moveTo>
                  <a:pt x="2395" y="426"/>
                </a:moveTo>
                <a:lnTo>
                  <a:pt x="2348" y="426"/>
                </a:lnTo>
                <a:lnTo>
                  <a:pt x="2348" y="379"/>
                </a:lnTo>
                <a:lnTo>
                  <a:pt x="2395" y="379"/>
                </a:lnTo>
                <a:lnTo>
                  <a:pt x="2395" y="426"/>
                </a:lnTo>
                <a:close/>
                <a:moveTo>
                  <a:pt x="2319" y="426"/>
                </a:moveTo>
                <a:lnTo>
                  <a:pt x="2272" y="426"/>
                </a:lnTo>
                <a:lnTo>
                  <a:pt x="2272" y="379"/>
                </a:lnTo>
                <a:lnTo>
                  <a:pt x="2319" y="379"/>
                </a:lnTo>
                <a:lnTo>
                  <a:pt x="2319" y="426"/>
                </a:lnTo>
                <a:close/>
                <a:moveTo>
                  <a:pt x="2244" y="426"/>
                </a:moveTo>
                <a:lnTo>
                  <a:pt x="2196" y="426"/>
                </a:lnTo>
                <a:lnTo>
                  <a:pt x="2196" y="379"/>
                </a:lnTo>
                <a:lnTo>
                  <a:pt x="2244" y="379"/>
                </a:lnTo>
                <a:lnTo>
                  <a:pt x="2244" y="426"/>
                </a:lnTo>
                <a:close/>
                <a:moveTo>
                  <a:pt x="2168" y="426"/>
                </a:moveTo>
                <a:lnTo>
                  <a:pt x="2121" y="426"/>
                </a:lnTo>
                <a:lnTo>
                  <a:pt x="2121" y="379"/>
                </a:lnTo>
                <a:lnTo>
                  <a:pt x="2168" y="379"/>
                </a:lnTo>
                <a:lnTo>
                  <a:pt x="2168" y="426"/>
                </a:lnTo>
                <a:close/>
                <a:moveTo>
                  <a:pt x="2092" y="426"/>
                </a:moveTo>
                <a:lnTo>
                  <a:pt x="2045" y="426"/>
                </a:lnTo>
                <a:lnTo>
                  <a:pt x="2045" y="379"/>
                </a:lnTo>
                <a:lnTo>
                  <a:pt x="2092" y="379"/>
                </a:lnTo>
                <a:lnTo>
                  <a:pt x="2092" y="426"/>
                </a:lnTo>
                <a:close/>
                <a:moveTo>
                  <a:pt x="2016" y="426"/>
                </a:moveTo>
                <a:lnTo>
                  <a:pt x="1969" y="426"/>
                </a:lnTo>
                <a:lnTo>
                  <a:pt x="1969" y="379"/>
                </a:lnTo>
                <a:lnTo>
                  <a:pt x="2016" y="379"/>
                </a:lnTo>
                <a:lnTo>
                  <a:pt x="2016" y="426"/>
                </a:lnTo>
                <a:close/>
                <a:moveTo>
                  <a:pt x="1941" y="426"/>
                </a:moveTo>
                <a:lnTo>
                  <a:pt x="1893" y="426"/>
                </a:lnTo>
                <a:lnTo>
                  <a:pt x="1893" y="379"/>
                </a:lnTo>
                <a:lnTo>
                  <a:pt x="1941" y="379"/>
                </a:lnTo>
                <a:lnTo>
                  <a:pt x="1941" y="426"/>
                </a:lnTo>
                <a:close/>
                <a:moveTo>
                  <a:pt x="1865" y="426"/>
                </a:moveTo>
                <a:lnTo>
                  <a:pt x="1818" y="426"/>
                </a:lnTo>
                <a:lnTo>
                  <a:pt x="1818" y="379"/>
                </a:lnTo>
                <a:lnTo>
                  <a:pt x="1865" y="379"/>
                </a:lnTo>
                <a:lnTo>
                  <a:pt x="1865" y="426"/>
                </a:lnTo>
                <a:close/>
                <a:moveTo>
                  <a:pt x="1789" y="426"/>
                </a:moveTo>
                <a:lnTo>
                  <a:pt x="1742" y="426"/>
                </a:lnTo>
                <a:lnTo>
                  <a:pt x="1742" y="379"/>
                </a:lnTo>
                <a:lnTo>
                  <a:pt x="1789" y="379"/>
                </a:lnTo>
                <a:lnTo>
                  <a:pt x="1789" y="426"/>
                </a:lnTo>
                <a:close/>
                <a:moveTo>
                  <a:pt x="1486" y="426"/>
                </a:moveTo>
                <a:lnTo>
                  <a:pt x="1439" y="426"/>
                </a:lnTo>
                <a:lnTo>
                  <a:pt x="1439" y="379"/>
                </a:lnTo>
                <a:lnTo>
                  <a:pt x="1486" y="379"/>
                </a:lnTo>
                <a:lnTo>
                  <a:pt x="1486" y="426"/>
                </a:lnTo>
                <a:close/>
                <a:moveTo>
                  <a:pt x="1411" y="426"/>
                </a:moveTo>
                <a:lnTo>
                  <a:pt x="1363" y="426"/>
                </a:lnTo>
                <a:lnTo>
                  <a:pt x="1363" y="379"/>
                </a:lnTo>
                <a:lnTo>
                  <a:pt x="1411" y="379"/>
                </a:lnTo>
                <a:lnTo>
                  <a:pt x="1411" y="426"/>
                </a:lnTo>
                <a:close/>
                <a:moveTo>
                  <a:pt x="1259" y="426"/>
                </a:moveTo>
                <a:lnTo>
                  <a:pt x="1212" y="426"/>
                </a:lnTo>
                <a:lnTo>
                  <a:pt x="1212" y="379"/>
                </a:lnTo>
                <a:lnTo>
                  <a:pt x="1259" y="379"/>
                </a:lnTo>
                <a:lnTo>
                  <a:pt x="1259" y="426"/>
                </a:lnTo>
                <a:close/>
                <a:moveTo>
                  <a:pt x="1184" y="426"/>
                </a:moveTo>
                <a:lnTo>
                  <a:pt x="1136" y="426"/>
                </a:lnTo>
                <a:lnTo>
                  <a:pt x="1136" y="379"/>
                </a:lnTo>
                <a:lnTo>
                  <a:pt x="1184" y="379"/>
                </a:lnTo>
                <a:lnTo>
                  <a:pt x="1184" y="426"/>
                </a:lnTo>
                <a:close/>
                <a:moveTo>
                  <a:pt x="956" y="426"/>
                </a:moveTo>
                <a:lnTo>
                  <a:pt x="909" y="426"/>
                </a:lnTo>
                <a:lnTo>
                  <a:pt x="909" y="379"/>
                </a:lnTo>
                <a:lnTo>
                  <a:pt x="956" y="379"/>
                </a:lnTo>
                <a:lnTo>
                  <a:pt x="956" y="426"/>
                </a:lnTo>
                <a:close/>
                <a:moveTo>
                  <a:pt x="881" y="426"/>
                </a:moveTo>
                <a:lnTo>
                  <a:pt x="833" y="426"/>
                </a:lnTo>
                <a:lnTo>
                  <a:pt x="833" y="379"/>
                </a:lnTo>
                <a:lnTo>
                  <a:pt x="881" y="379"/>
                </a:lnTo>
                <a:lnTo>
                  <a:pt x="881" y="426"/>
                </a:lnTo>
                <a:close/>
                <a:moveTo>
                  <a:pt x="805" y="426"/>
                </a:moveTo>
                <a:lnTo>
                  <a:pt x="758" y="426"/>
                </a:lnTo>
                <a:lnTo>
                  <a:pt x="758" y="379"/>
                </a:lnTo>
                <a:lnTo>
                  <a:pt x="805" y="379"/>
                </a:lnTo>
                <a:lnTo>
                  <a:pt x="805" y="426"/>
                </a:lnTo>
                <a:close/>
                <a:moveTo>
                  <a:pt x="729" y="426"/>
                </a:moveTo>
                <a:lnTo>
                  <a:pt x="682" y="426"/>
                </a:lnTo>
                <a:lnTo>
                  <a:pt x="682" y="379"/>
                </a:lnTo>
                <a:lnTo>
                  <a:pt x="729" y="379"/>
                </a:lnTo>
                <a:lnTo>
                  <a:pt x="729" y="426"/>
                </a:lnTo>
                <a:close/>
                <a:moveTo>
                  <a:pt x="653" y="426"/>
                </a:moveTo>
                <a:lnTo>
                  <a:pt x="606" y="426"/>
                </a:lnTo>
                <a:lnTo>
                  <a:pt x="606" y="379"/>
                </a:lnTo>
                <a:lnTo>
                  <a:pt x="653" y="379"/>
                </a:lnTo>
                <a:lnTo>
                  <a:pt x="653" y="426"/>
                </a:lnTo>
                <a:close/>
                <a:moveTo>
                  <a:pt x="578" y="426"/>
                </a:moveTo>
                <a:lnTo>
                  <a:pt x="530" y="426"/>
                </a:lnTo>
                <a:lnTo>
                  <a:pt x="530" y="379"/>
                </a:lnTo>
                <a:lnTo>
                  <a:pt x="578" y="379"/>
                </a:lnTo>
                <a:lnTo>
                  <a:pt x="578" y="426"/>
                </a:lnTo>
                <a:close/>
                <a:moveTo>
                  <a:pt x="502" y="426"/>
                </a:moveTo>
                <a:lnTo>
                  <a:pt x="455" y="426"/>
                </a:lnTo>
                <a:lnTo>
                  <a:pt x="455" y="379"/>
                </a:lnTo>
                <a:lnTo>
                  <a:pt x="502" y="379"/>
                </a:lnTo>
                <a:lnTo>
                  <a:pt x="502" y="426"/>
                </a:lnTo>
                <a:close/>
                <a:moveTo>
                  <a:pt x="426" y="426"/>
                </a:moveTo>
                <a:lnTo>
                  <a:pt x="379" y="426"/>
                </a:lnTo>
                <a:lnTo>
                  <a:pt x="379" y="379"/>
                </a:lnTo>
                <a:lnTo>
                  <a:pt x="426" y="379"/>
                </a:lnTo>
                <a:lnTo>
                  <a:pt x="426" y="426"/>
                </a:lnTo>
                <a:close/>
                <a:moveTo>
                  <a:pt x="351" y="426"/>
                </a:moveTo>
                <a:lnTo>
                  <a:pt x="303" y="426"/>
                </a:lnTo>
                <a:lnTo>
                  <a:pt x="303" y="379"/>
                </a:lnTo>
                <a:lnTo>
                  <a:pt x="351" y="379"/>
                </a:lnTo>
                <a:lnTo>
                  <a:pt x="351" y="426"/>
                </a:lnTo>
                <a:close/>
                <a:moveTo>
                  <a:pt x="275" y="426"/>
                </a:moveTo>
                <a:lnTo>
                  <a:pt x="227" y="426"/>
                </a:lnTo>
                <a:lnTo>
                  <a:pt x="227" y="379"/>
                </a:lnTo>
                <a:lnTo>
                  <a:pt x="275" y="379"/>
                </a:lnTo>
                <a:lnTo>
                  <a:pt x="275" y="426"/>
                </a:lnTo>
                <a:close/>
                <a:moveTo>
                  <a:pt x="199" y="426"/>
                </a:moveTo>
                <a:lnTo>
                  <a:pt x="152" y="426"/>
                </a:lnTo>
                <a:lnTo>
                  <a:pt x="152" y="379"/>
                </a:lnTo>
                <a:lnTo>
                  <a:pt x="199" y="379"/>
                </a:lnTo>
                <a:lnTo>
                  <a:pt x="199" y="426"/>
                </a:lnTo>
                <a:close/>
                <a:moveTo>
                  <a:pt x="123" y="426"/>
                </a:moveTo>
                <a:lnTo>
                  <a:pt x="76" y="426"/>
                </a:lnTo>
                <a:lnTo>
                  <a:pt x="76" y="379"/>
                </a:lnTo>
                <a:lnTo>
                  <a:pt x="123" y="379"/>
                </a:lnTo>
                <a:lnTo>
                  <a:pt x="123" y="426"/>
                </a:lnTo>
                <a:close/>
                <a:moveTo>
                  <a:pt x="48" y="426"/>
                </a:moveTo>
                <a:lnTo>
                  <a:pt x="0" y="426"/>
                </a:lnTo>
                <a:lnTo>
                  <a:pt x="0" y="379"/>
                </a:lnTo>
                <a:lnTo>
                  <a:pt x="48" y="379"/>
                </a:lnTo>
                <a:lnTo>
                  <a:pt x="48" y="426"/>
                </a:lnTo>
                <a:close/>
                <a:moveTo>
                  <a:pt x="3382" y="351"/>
                </a:moveTo>
                <a:lnTo>
                  <a:pt x="3332" y="351"/>
                </a:lnTo>
                <a:lnTo>
                  <a:pt x="3332" y="303"/>
                </a:lnTo>
                <a:lnTo>
                  <a:pt x="3382" y="303"/>
                </a:lnTo>
                <a:lnTo>
                  <a:pt x="3382" y="351"/>
                </a:lnTo>
                <a:close/>
                <a:moveTo>
                  <a:pt x="3306" y="351"/>
                </a:moveTo>
                <a:lnTo>
                  <a:pt x="3257" y="351"/>
                </a:lnTo>
                <a:lnTo>
                  <a:pt x="3257" y="303"/>
                </a:lnTo>
                <a:lnTo>
                  <a:pt x="3306" y="303"/>
                </a:lnTo>
                <a:lnTo>
                  <a:pt x="3306" y="351"/>
                </a:lnTo>
                <a:close/>
                <a:moveTo>
                  <a:pt x="3230" y="351"/>
                </a:moveTo>
                <a:lnTo>
                  <a:pt x="3181" y="351"/>
                </a:lnTo>
                <a:lnTo>
                  <a:pt x="3181" y="303"/>
                </a:lnTo>
                <a:lnTo>
                  <a:pt x="3230" y="303"/>
                </a:lnTo>
                <a:lnTo>
                  <a:pt x="3230" y="351"/>
                </a:lnTo>
                <a:close/>
                <a:moveTo>
                  <a:pt x="3155" y="351"/>
                </a:moveTo>
                <a:lnTo>
                  <a:pt x="3105" y="351"/>
                </a:lnTo>
                <a:lnTo>
                  <a:pt x="3105" y="303"/>
                </a:lnTo>
                <a:lnTo>
                  <a:pt x="3155" y="303"/>
                </a:lnTo>
                <a:lnTo>
                  <a:pt x="3155" y="351"/>
                </a:lnTo>
                <a:close/>
                <a:moveTo>
                  <a:pt x="3079" y="351"/>
                </a:moveTo>
                <a:lnTo>
                  <a:pt x="3029" y="351"/>
                </a:lnTo>
                <a:lnTo>
                  <a:pt x="3029" y="303"/>
                </a:lnTo>
                <a:lnTo>
                  <a:pt x="3079" y="303"/>
                </a:lnTo>
                <a:lnTo>
                  <a:pt x="3079" y="351"/>
                </a:lnTo>
                <a:close/>
                <a:moveTo>
                  <a:pt x="3003" y="351"/>
                </a:moveTo>
                <a:lnTo>
                  <a:pt x="2954" y="351"/>
                </a:lnTo>
                <a:lnTo>
                  <a:pt x="2954" y="303"/>
                </a:lnTo>
                <a:lnTo>
                  <a:pt x="3003" y="303"/>
                </a:lnTo>
                <a:lnTo>
                  <a:pt x="3003" y="351"/>
                </a:lnTo>
                <a:close/>
                <a:moveTo>
                  <a:pt x="2928" y="351"/>
                </a:moveTo>
                <a:lnTo>
                  <a:pt x="2878" y="351"/>
                </a:lnTo>
                <a:lnTo>
                  <a:pt x="2878" y="303"/>
                </a:lnTo>
                <a:lnTo>
                  <a:pt x="2928" y="303"/>
                </a:lnTo>
                <a:lnTo>
                  <a:pt x="2928" y="351"/>
                </a:lnTo>
                <a:close/>
                <a:moveTo>
                  <a:pt x="2852" y="351"/>
                </a:moveTo>
                <a:lnTo>
                  <a:pt x="2802" y="351"/>
                </a:lnTo>
                <a:lnTo>
                  <a:pt x="2802" y="303"/>
                </a:lnTo>
                <a:lnTo>
                  <a:pt x="2852" y="303"/>
                </a:lnTo>
                <a:lnTo>
                  <a:pt x="2852" y="351"/>
                </a:lnTo>
                <a:close/>
                <a:moveTo>
                  <a:pt x="2776" y="351"/>
                </a:moveTo>
                <a:lnTo>
                  <a:pt x="2726" y="351"/>
                </a:lnTo>
                <a:lnTo>
                  <a:pt x="2726" y="303"/>
                </a:lnTo>
                <a:lnTo>
                  <a:pt x="2776" y="303"/>
                </a:lnTo>
                <a:lnTo>
                  <a:pt x="2776" y="351"/>
                </a:lnTo>
                <a:close/>
                <a:moveTo>
                  <a:pt x="2700" y="351"/>
                </a:moveTo>
                <a:lnTo>
                  <a:pt x="2651" y="351"/>
                </a:lnTo>
                <a:lnTo>
                  <a:pt x="2651" y="303"/>
                </a:lnTo>
                <a:lnTo>
                  <a:pt x="2700" y="303"/>
                </a:lnTo>
                <a:lnTo>
                  <a:pt x="2700" y="351"/>
                </a:lnTo>
                <a:close/>
                <a:moveTo>
                  <a:pt x="2622" y="351"/>
                </a:moveTo>
                <a:lnTo>
                  <a:pt x="2575" y="351"/>
                </a:lnTo>
                <a:lnTo>
                  <a:pt x="2575" y="303"/>
                </a:lnTo>
                <a:lnTo>
                  <a:pt x="2622" y="303"/>
                </a:lnTo>
                <a:lnTo>
                  <a:pt x="2622" y="351"/>
                </a:lnTo>
                <a:close/>
                <a:moveTo>
                  <a:pt x="2547" y="351"/>
                </a:moveTo>
                <a:lnTo>
                  <a:pt x="2499" y="351"/>
                </a:lnTo>
                <a:lnTo>
                  <a:pt x="2499" y="303"/>
                </a:lnTo>
                <a:lnTo>
                  <a:pt x="2547" y="303"/>
                </a:lnTo>
                <a:lnTo>
                  <a:pt x="2547" y="351"/>
                </a:lnTo>
                <a:close/>
                <a:moveTo>
                  <a:pt x="2471" y="351"/>
                </a:moveTo>
                <a:lnTo>
                  <a:pt x="2424" y="351"/>
                </a:lnTo>
                <a:lnTo>
                  <a:pt x="2424" y="303"/>
                </a:lnTo>
                <a:lnTo>
                  <a:pt x="2471" y="303"/>
                </a:lnTo>
                <a:lnTo>
                  <a:pt x="2471" y="351"/>
                </a:lnTo>
                <a:close/>
                <a:moveTo>
                  <a:pt x="2395" y="351"/>
                </a:moveTo>
                <a:lnTo>
                  <a:pt x="2348" y="351"/>
                </a:lnTo>
                <a:lnTo>
                  <a:pt x="2348" y="303"/>
                </a:lnTo>
                <a:lnTo>
                  <a:pt x="2395" y="303"/>
                </a:lnTo>
                <a:lnTo>
                  <a:pt x="2395" y="351"/>
                </a:lnTo>
                <a:close/>
                <a:moveTo>
                  <a:pt x="2319" y="351"/>
                </a:moveTo>
                <a:lnTo>
                  <a:pt x="2272" y="351"/>
                </a:lnTo>
                <a:lnTo>
                  <a:pt x="2272" y="303"/>
                </a:lnTo>
                <a:lnTo>
                  <a:pt x="2319" y="303"/>
                </a:lnTo>
                <a:lnTo>
                  <a:pt x="2319" y="351"/>
                </a:lnTo>
                <a:close/>
                <a:moveTo>
                  <a:pt x="2244" y="351"/>
                </a:moveTo>
                <a:lnTo>
                  <a:pt x="2196" y="351"/>
                </a:lnTo>
                <a:lnTo>
                  <a:pt x="2196" y="303"/>
                </a:lnTo>
                <a:lnTo>
                  <a:pt x="2244" y="303"/>
                </a:lnTo>
                <a:lnTo>
                  <a:pt x="2244" y="351"/>
                </a:lnTo>
                <a:close/>
                <a:moveTo>
                  <a:pt x="2168" y="351"/>
                </a:moveTo>
                <a:lnTo>
                  <a:pt x="2121" y="351"/>
                </a:lnTo>
                <a:lnTo>
                  <a:pt x="2121" y="303"/>
                </a:lnTo>
                <a:lnTo>
                  <a:pt x="2168" y="303"/>
                </a:lnTo>
                <a:lnTo>
                  <a:pt x="2168" y="351"/>
                </a:lnTo>
                <a:close/>
                <a:moveTo>
                  <a:pt x="2016" y="351"/>
                </a:moveTo>
                <a:lnTo>
                  <a:pt x="1969" y="351"/>
                </a:lnTo>
                <a:lnTo>
                  <a:pt x="1969" y="303"/>
                </a:lnTo>
                <a:lnTo>
                  <a:pt x="2016" y="303"/>
                </a:lnTo>
                <a:lnTo>
                  <a:pt x="2016" y="351"/>
                </a:lnTo>
                <a:close/>
                <a:moveTo>
                  <a:pt x="1941" y="351"/>
                </a:moveTo>
                <a:lnTo>
                  <a:pt x="1893" y="351"/>
                </a:lnTo>
                <a:lnTo>
                  <a:pt x="1893" y="303"/>
                </a:lnTo>
                <a:lnTo>
                  <a:pt x="1941" y="303"/>
                </a:lnTo>
                <a:lnTo>
                  <a:pt x="1941" y="351"/>
                </a:lnTo>
                <a:close/>
                <a:moveTo>
                  <a:pt x="1865" y="351"/>
                </a:moveTo>
                <a:lnTo>
                  <a:pt x="1818" y="351"/>
                </a:lnTo>
                <a:lnTo>
                  <a:pt x="1818" y="303"/>
                </a:lnTo>
                <a:lnTo>
                  <a:pt x="1865" y="303"/>
                </a:lnTo>
                <a:lnTo>
                  <a:pt x="1865" y="351"/>
                </a:lnTo>
                <a:close/>
                <a:moveTo>
                  <a:pt x="1335" y="351"/>
                </a:moveTo>
                <a:lnTo>
                  <a:pt x="1288" y="351"/>
                </a:lnTo>
                <a:lnTo>
                  <a:pt x="1288" y="303"/>
                </a:lnTo>
                <a:lnTo>
                  <a:pt x="1335" y="303"/>
                </a:lnTo>
                <a:lnTo>
                  <a:pt x="1335" y="351"/>
                </a:lnTo>
                <a:close/>
                <a:moveTo>
                  <a:pt x="1259" y="351"/>
                </a:moveTo>
                <a:lnTo>
                  <a:pt x="1212" y="351"/>
                </a:lnTo>
                <a:lnTo>
                  <a:pt x="1212" y="303"/>
                </a:lnTo>
                <a:lnTo>
                  <a:pt x="1259" y="303"/>
                </a:lnTo>
                <a:lnTo>
                  <a:pt x="1259" y="351"/>
                </a:lnTo>
                <a:close/>
                <a:moveTo>
                  <a:pt x="1184" y="351"/>
                </a:moveTo>
                <a:lnTo>
                  <a:pt x="1136" y="351"/>
                </a:lnTo>
                <a:lnTo>
                  <a:pt x="1136" y="303"/>
                </a:lnTo>
                <a:lnTo>
                  <a:pt x="1184" y="303"/>
                </a:lnTo>
                <a:lnTo>
                  <a:pt x="1184" y="351"/>
                </a:lnTo>
                <a:close/>
                <a:moveTo>
                  <a:pt x="1032" y="351"/>
                </a:moveTo>
                <a:lnTo>
                  <a:pt x="985" y="351"/>
                </a:lnTo>
                <a:lnTo>
                  <a:pt x="985" y="303"/>
                </a:lnTo>
                <a:lnTo>
                  <a:pt x="1032" y="303"/>
                </a:lnTo>
                <a:lnTo>
                  <a:pt x="1032" y="351"/>
                </a:lnTo>
                <a:close/>
                <a:moveTo>
                  <a:pt x="956" y="351"/>
                </a:moveTo>
                <a:lnTo>
                  <a:pt x="909" y="351"/>
                </a:lnTo>
                <a:lnTo>
                  <a:pt x="909" y="303"/>
                </a:lnTo>
                <a:lnTo>
                  <a:pt x="956" y="303"/>
                </a:lnTo>
                <a:lnTo>
                  <a:pt x="956" y="351"/>
                </a:lnTo>
                <a:close/>
                <a:moveTo>
                  <a:pt x="805" y="351"/>
                </a:moveTo>
                <a:lnTo>
                  <a:pt x="758" y="351"/>
                </a:lnTo>
                <a:lnTo>
                  <a:pt x="758" y="303"/>
                </a:lnTo>
                <a:lnTo>
                  <a:pt x="805" y="303"/>
                </a:lnTo>
                <a:lnTo>
                  <a:pt x="805" y="351"/>
                </a:lnTo>
                <a:close/>
                <a:moveTo>
                  <a:pt x="729" y="351"/>
                </a:moveTo>
                <a:lnTo>
                  <a:pt x="682" y="351"/>
                </a:lnTo>
                <a:lnTo>
                  <a:pt x="682" y="303"/>
                </a:lnTo>
                <a:lnTo>
                  <a:pt x="729" y="303"/>
                </a:lnTo>
                <a:lnTo>
                  <a:pt x="729" y="351"/>
                </a:lnTo>
                <a:close/>
                <a:moveTo>
                  <a:pt x="653" y="351"/>
                </a:moveTo>
                <a:lnTo>
                  <a:pt x="606" y="351"/>
                </a:lnTo>
                <a:lnTo>
                  <a:pt x="606" y="303"/>
                </a:lnTo>
                <a:lnTo>
                  <a:pt x="653" y="303"/>
                </a:lnTo>
                <a:lnTo>
                  <a:pt x="653" y="351"/>
                </a:lnTo>
                <a:close/>
                <a:moveTo>
                  <a:pt x="578" y="351"/>
                </a:moveTo>
                <a:lnTo>
                  <a:pt x="530" y="351"/>
                </a:lnTo>
                <a:lnTo>
                  <a:pt x="530" y="303"/>
                </a:lnTo>
                <a:lnTo>
                  <a:pt x="578" y="303"/>
                </a:lnTo>
                <a:lnTo>
                  <a:pt x="578" y="351"/>
                </a:lnTo>
                <a:close/>
                <a:moveTo>
                  <a:pt x="502" y="351"/>
                </a:moveTo>
                <a:lnTo>
                  <a:pt x="455" y="351"/>
                </a:lnTo>
                <a:lnTo>
                  <a:pt x="455" y="303"/>
                </a:lnTo>
                <a:lnTo>
                  <a:pt x="502" y="303"/>
                </a:lnTo>
                <a:lnTo>
                  <a:pt x="502" y="351"/>
                </a:lnTo>
                <a:close/>
                <a:moveTo>
                  <a:pt x="426" y="351"/>
                </a:moveTo>
                <a:lnTo>
                  <a:pt x="379" y="351"/>
                </a:lnTo>
                <a:lnTo>
                  <a:pt x="379" y="303"/>
                </a:lnTo>
                <a:lnTo>
                  <a:pt x="426" y="303"/>
                </a:lnTo>
                <a:lnTo>
                  <a:pt x="426" y="351"/>
                </a:lnTo>
                <a:close/>
                <a:moveTo>
                  <a:pt x="351" y="351"/>
                </a:moveTo>
                <a:lnTo>
                  <a:pt x="303" y="351"/>
                </a:lnTo>
                <a:lnTo>
                  <a:pt x="303" y="303"/>
                </a:lnTo>
                <a:lnTo>
                  <a:pt x="351" y="303"/>
                </a:lnTo>
                <a:lnTo>
                  <a:pt x="351" y="351"/>
                </a:lnTo>
                <a:close/>
                <a:moveTo>
                  <a:pt x="275" y="351"/>
                </a:moveTo>
                <a:lnTo>
                  <a:pt x="227" y="351"/>
                </a:lnTo>
                <a:lnTo>
                  <a:pt x="227" y="303"/>
                </a:lnTo>
                <a:lnTo>
                  <a:pt x="275" y="303"/>
                </a:lnTo>
                <a:lnTo>
                  <a:pt x="275" y="351"/>
                </a:lnTo>
                <a:close/>
                <a:moveTo>
                  <a:pt x="199" y="351"/>
                </a:moveTo>
                <a:lnTo>
                  <a:pt x="152" y="351"/>
                </a:lnTo>
                <a:lnTo>
                  <a:pt x="152" y="303"/>
                </a:lnTo>
                <a:lnTo>
                  <a:pt x="199" y="303"/>
                </a:lnTo>
                <a:lnTo>
                  <a:pt x="199" y="351"/>
                </a:lnTo>
                <a:close/>
                <a:moveTo>
                  <a:pt x="123" y="351"/>
                </a:moveTo>
                <a:lnTo>
                  <a:pt x="76" y="351"/>
                </a:lnTo>
                <a:lnTo>
                  <a:pt x="76" y="303"/>
                </a:lnTo>
                <a:lnTo>
                  <a:pt x="123" y="303"/>
                </a:lnTo>
                <a:lnTo>
                  <a:pt x="123" y="351"/>
                </a:lnTo>
                <a:close/>
                <a:moveTo>
                  <a:pt x="48" y="351"/>
                </a:moveTo>
                <a:lnTo>
                  <a:pt x="0" y="351"/>
                </a:lnTo>
                <a:lnTo>
                  <a:pt x="0" y="303"/>
                </a:lnTo>
                <a:lnTo>
                  <a:pt x="48" y="303"/>
                </a:lnTo>
                <a:lnTo>
                  <a:pt x="48" y="351"/>
                </a:lnTo>
                <a:close/>
                <a:moveTo>
                  <a:pt x="3079" y="275"/>
                </a:moveTo>
                <a:lnTo>
                  <a:pt x="3029" y="275"/>
                </a:lnTo>
                <a:lnTo>
                  <a:pt x="3029" y="228"/>
                </a:lnTo>
                <a:lnTo>
                  <a:pt x="3079" y="228"/>
                </a:lnTo>
                <a:lnTo>
                  <a:pt x="3079" y="275"/>
                </a:lnTo>
                <a:close/>
                <a:moveTo>
                  <a:pt x="3003" y="275"/>
                </a:moveTo>
                <a:lnTo>
                  <a:pt x="2954" y="275"/>
                </a:lnTo>
                <a:lnTo>
                  <a:pt x="2954" y="228"/>
                </a:lnTo>
                <a:lnTo>
                  <a:pt x="3003" y="228"/>
                </a:lnTo>
                <a:lnTo>
                  <a:pt x="3003" y="275"/>
                </a:lnTo>
                <a:close/>
                <a:moveTo>
                  <a:pt x="2852" y="275"/>
                </a:moveTo>
                <a:lnTo>
                  <a:pt x="2802" y="275"/>
                </a:lnTo>
                <a:lnTo>
                  <a:pt x="2802" y="228"/>
                </a:lnTo>
                <a:lnTo>
                  <a:pt x="2852" y="228"/>
                </a:lnTo>
                <a:lnTo>
                  <a:pt x="2852" y="275"/>
                </a:lnTo>
                <a:close/>
                <a:moveTo>
                  <a:pt x="2776" y="275"/>
                </a:moveTo>
                <a:lnTo>
                  <a:pt x="2726" y="275"/>
                </a:lnTo>
                <a:lnTo>
                  <a:pt x="2726" y="228"/>
                </a:lnTo>
                <a:lnTo>
                  <a:pt x="2776" y="228"/>
                </a:lnTo>
                <a:lnTo>
                  <a:pt x="2776" y="275"/>
                </a:lnTo>
                <a:close/>
                <a:moveTo>
                  <a:pt x="2700" y="275"/>
                </a:moveTo>
                <a:lnTo>
                  <a:pt x="2651" y="275"/>
                </a:lnTo>
                <a:lnTo>
                  <a:pt x="2651" y="228"/>
                </a:lnTo>
                <a:lnTo>
                  <a:pt x="2700" y="228"/>
                </a:lnTo>
                <a:lnTo>
                  <a:pt x="2700" y="275"/>
                </a:lnTo>
                <a:close/>
                <a:moveTo>
                  <a:pt x="2622" y="275"/>
                </a:moveTo>
                <a:lnTo>
                  <a:pt x="2575" y="275"/>
                </a:lnTo>
                <a:lnTo>
                  <a:pt x="2575" y="228"/>
                </a:lnTo>
                <a:lnTo>
                  <a:pt x="2622" y="228"/>
                </a:lnTo>
                <a:lnTo>
                  <a:pt x="2622" y="275"/>
                </a:lnTo>
                <a:close/>
                <a:moveTo>
                  <a:pt x="2547" y="275"/>
                </a:moveTo>
                <a:lnTo>
                  <a:pt x="2499" y="275"/>
                </a:lnTo>
                <a:lnTo>
                  <a:pt x="2499" y="228"/>
                </a:lnTo>
                <a:lnTo>
                  <a:pt x="2547" y="228"/>
                </a:lnTo>
                <a:lnTo>
                  <a:pt x="2547" y="275"/>
                </a:lnTo>
                <a:close/>
                <a:moveTo>
                  <a:pt x="2471" y="275"/>
                </a:moveTo>
                <a:lnTo>
                  <a:pt x="2424" y="275"/>
                </a:lnTo>
                <a:lnTo>
                  <a:pt x="2424" y="228"/>
                </a:lnTo>
                <a:lnTo>
                  <a:pt x="2471" y="228"/>
                </a:lnTo>
                <a:lnTo>
                  <a:pt x="2471" y="275"/>
                </a:lnTo>
                <a:close/>
                <a:moveTo>
                  <a:pt x="2395" y="275"/>
                </a:moveTo>
                <a:lnTo>
                  <a:pt x="2348" y="275"/>
                </a:lnTo>
                <a:lnTo>
                  <a:pt x="2348" y="228"/>
                </a:lnTo>
                <a:lnTo>
                  <a:pt x="2395" y="228"/>
                </a:lnTo>
                <a:lnTo>
                  <a:pt x="2395" y="275"/>
                </a:lnTo>
                <a:close/>
                <a:moveTo>
                  <a:pt x="2319" y="275"/>
                </a:moveTo>
                <a:lnTo>
                  <a:pt x="2272" y="275"/>
                </a:lnTo>
                <a:lnTo>
                  <a:pt x="2272" y="228"/>
                </a:lnTo>
                <a:lnTo>
                  <a:pt x="2319" y="228"/>
                </a:lnTo>
                <a:lnTo>
                  <a:pt x="2319" y="275"/>
                </a:lnTo>
                <a:close/>
                <a:moveTo>
                  <a:pt x="2168" y="275"/>
                </a:moveTo>
                <a:lnTo>
                  <a:pt x="2121" y="275"/>
                </a:lnTo>
                <a:lnTo>
                  <a:pt x="2121" y="228"/>
                </a:lnTo>
                <a:lnTo>
                  <a:pt x="2168" y="228"/>
                </a:lnTo>
                <a:lnTo>
                  <a:pt x="2168" y="275"/>
                </a:lnTo>
                <a:close/>
                <a:moveTo>
                  <a:pt x="1411" y="275"/>
                </a:moveTo>
                <a:lnTo>
                  <a:pt x="1363" y="275"/>
                </a:lnTo>
                <a:lnTo>
                  <a:pt x="1363" y="228"/>
                </a:lnTo>
                <a:lnTo>
                  <a:pt x="1411" y="228"/>
                </a:lnTo>
                <a:lnTo>
                  <a:pt x="1411" y="275"/>
                </a:lnTo>
                <a:close/>
                <a:moveTo>
                  <a:pt x="1335" y="275"/>
                </a:moveTo>
                <a:lnTo>
                  <a:pt x="1288" y="275"/>
                </a:lnTo>
                <a:lnTo>
                  <a:pt x="1288" y="228"/>
                </a:lnTo>
                <a:lnTo>
                  <a:pt x="1335" y="228"/>
                </a:lnTo>
                <a:lnTo>
                  <a:pt x="1335" y="275"/>
                </a:lnTo>
                <a:close/>
                <a:moveTo>
                  <a:pt x="1259" y="275"/>
                </a:moveTo>
                <a:lnTo>
                  <a:pt x="1212" y="275"/>
                </a:lnTo>
                <a:lnTo>
                  <a:pt x="1212" y="228"/>
                </a:lnTo>
                <a:lnTo>
                  <a:pt x="1259" y="228"/>
                </a:lnTo>
                <a:lnTo>
                  <a:pt x="1259" y="275"/>
                </a:lnTo>
                <a:close/>
                <a:moveTo>
                  <a:pt x="1184" y="275"/>
                </a:moveTo>
                <a:lnTo>
                  <a:pt x="1136" y="275"/>
                </a:lnTo>
                <a:lnTo>
                  <a:pt x="1136" y="228"/>
                </a:lnTo>
                <a:lnTo>
                  <a:pt x="1184" y="228"/>
                </a:lnTo>
                <a:lnTo>
                  <a:pt x="1184" y="275"/>
                </a:lnTo>
                <a:close/>
                <a:moveTo>
                  <a:pt x="1108" y="275"/>
                </a:moveTo>
                <a:lnTo>
                  <a:pt x="1060" y="275"/>
                </a:lnTo>
                <a:lnTo>
                  <a:pt x="1060" y="228"/>
                </a:lnTo>
                <a:lnTo>
                  <a:pt x="1108" y="228"/>
                </a:lnTo>
                <a:lnTo>
                  <a:pt x="1108" y="275"/>
                </a:lnTo>
                <a:close/>
                <a:moveTo>
                  <a:pt x="881" y="275"/>
                </a:moveTo>
                <a:lnTo>
                  <a:pt x="833" y="275"/>
                </a:lnTo>
                <a:lnTo>
                  <a:pt x="833" y="228"/>
                </a:lnTo>
                <a:lnTo>
                  <a:pt x="881" y="228"/>
                </a:lnTo>
                <a:lnTo>
                  <a:pt x="881" y="275"/>
                </a:lnTo>
                <a:close/>
                <a:moveTo>
                  <a:pt x="805" y="275"/>
                </a:moveTo>
                <a:lnTo>
                  <a:pt x="758" y="275"/>
                </a:lnTo>
                <a:lnTo>
                  <a:pt x="758" y="228"/>
                </a:lnTo>
                <a:lnTo>
                  <a:pt x="805" y="228"/>
                </a:lnTo>
                <a:lnTo>
                  <a:pt x="805" y="275"/>
                </a:lnTo>
                <a:close/>
                <a:moveTo>
                  <a:pt x="729" y="275"/>
                </a:moveTo>
                <a:lnTo>
                  <a:pt x="682" y="275"/>
                </a:lnTo>
                <a:lnTo>
                  <a:pt x="682" y="228"/>
                </a:lnTo>
                <a:lnTo>
                  <a:pt x="729" y="228"/>
                </a:lnTo>
                <a:lnTo>
                  <a:pt x="729" y="275"/>
                </a:lnTo>
                <a:close/>
                <a:moveTo>
                  <a:pt x="578" y="275"/>
                </a:moveTo>
                <a:lnTo>
                  <a:pt x="530" y="275"/>
                </a:lnTo>
                <a:lnTo>
                  <a:pt x="530" y="228"/>
                </a:lnTo>
                <a:lnTo>
                  <a:pt x="578" y="228"/>
                </a:lnTo>
                <a:lnTo>
                  <a:pt x="578" y="275"/>
                </a:lnTo>
                <a:close/>
                <a:moveTo>
                  <a:pt x="502" y="275"/>
                </a:moveTo>
                <a:lnTo>
                  <a:pt x="455" y="275"/>
                </a:lnTo>
                <a:lnTo>
                  <a:pt x="455" y="228"/>
                </a:lnTo>
                <a:lnTo>
                  <a:pt x="502" y="228"/>
                </a:lnTo>
                <a:lnTo>
                  <a:pt x="502" y="275"/>
                </a:lnTo>
                <a:close/>
                <a:moveTo>
                  <a:pt x="426" y="275"/>
                </a:moveTo>
                <a:lnTo>
                  <a:pt x="379" y="275"/>
                </a:lnTo>
                <a:lnTo>
                  <a:pt x="379" y="228"/>
                </a:lnTo>
                <a:lnTo>
                  <a:pt x="426" y="228"/>
                </a:lnTo>
                <a:lnTo>
                  <a:pt x="426" y="275"/>
                </a:lnTo>
                <a:close/>
                <a:moveTo>
                  <a:pt x="123" y="275"/>
                </a:moveTo>
                <a:lnTo>
                  <a:pt x="76" y="275"/>
                </a:lnTo>
                <a:lnTo>
                  <a:pt x="76" y="228"/>
                </a:lnTo>
                <a:lnTo>
                  <a:pt x="123" y="228"/>
                </a:lnTo>
                <a:lnTo>
                  <a:pt x="123" y="275"/>
                </a:lnTo>
                <a:close/>
                <a:moveTo>
                  <a:pt x="3003" y="199"/>
                </a:moveTo>
                <a:lnTo>
                  <a:pt x="2954" y="199"/>
                </a:lnTo>
                <a:lnTo>
                  <a:pt x="2954" y="152"/>
                </a:lnTo>
                <a:lnTo>
                  <a:pt x="3003" y="152"/>
                </a:lnTo>
                <a:lnTo>
                  <a:pt x="3003" y="199"/>
                </a:lnTo>
                <a:close/>
                <a:moveTo>
                  <a:pt x="2700" y="199"/>
                </a:moveTo>
                <a:lnTo>
                  <a:pt x="2651" y="199"/>
                </a:lnTo>
                <a:lnTo>
                  <a:pt x="2651" y="152"/>
                </a:lnTo>
                <a:lnTo>
                  <a:pt x="2700" y="152"/>
                </a:lnTo>
                <a:lnTo>
                  <a:pt x="2700" y="199"/>
                </a:lnTo>
                <a:close/>
                <a:moveTo>
                  <a:pt x="2622" y="199"/>
                </a:moveTo>
                <a:lnTo>
                  <a:pt x="2575" y="199"/>
                </a:lnTo>
                <a:lnTo>
                  <a:pt x="2575" y="152"/>
                </a:lnTo>
                <a:lnTo>
                  <a:pt x="2622" y="152"/>
                </a:lnTo>
                <a:lnTo>
                  <a:pt x="2622" y="199"/>
                </a:lnTo>
                <a:close/>
                <a:moveTo>
                  <a:pt x="2547" y="199"/>
                </a:moveTo>
                <a:lnTo>
                  <a:pt x="2499" y="199"/>
                </a:lnTo>
                <a:lnTo>
                  <a:pt x="2499" y="152"/>
                </a:lnTo>
                <a:lnTo>
                  <a:pt x="2547" y="152"/>
                </a:lnTo>
                <a:lnTo>
                  <a:pt x="2547" y="199"/>
                </a:lnTo>
                <a:close/>
                <a:moveTo>
                  <a:pt x="2244" y="199"/>
                </a:moveTo>
                <a:lnTo>
                  <a:pt x="2196" y="199"/>
                </a:lnTo>
                <a:lnTo>
                  <a:pt x="2196" y="152"/>
                </a:lnTo>
                <a:lnTo>
                  <a:pt x="2244" y="152"/>
                </a:lnTo>
                <a:lnTo>
                  <a:pt x="2244" y="199"/>
                </a:lnTo>
                <a:close/>
                <a:moveTo>
                  <a:pt x="1865" y="199"/>
                </a:moveTo>
                <a:lnTo>
                  <a:pt x="1818" y="199"/>
                </a:lnTo>
                <a:lnTo>
                  <a:pt x="1818" y="152"/>
                </a:lnTo>
                <a:lnTo>
                  <a:pt x="1865" y="152"/>
                </a:lnTo>
                <a:lnTo>
                  <a:pt x="1865" y="199"/>
                </a:lnTo>
                <a:close/>
                <a:moveTo>
                  <a:pt x="1411" y="199"/>
                </a:moveTo>
                <a:lnTo>
                  <a:pt x="1363" y="199"/>
                </a:lnTo>
                <a:lnTo>
                  <a:pt x="1363" y="152"/>
                </a:lnTo>
                <a:lnTo>
                  <a:pt x="1411" y="152"/>
                </a:lnTo>
                <a:lnTo>
                  <a:pt x="1411" y="199"/>
                </a:lnTo>
                <a:close/>
                <a:moveTo>
                  <a:pt x="1335" y="199"/>
                </a:moveTo>
                <a:lnTo>
                  <a:pt x="1288" y="199"/>
                </a:lnTo>
                <a:lnTo>
                  <a:pt x="1288" y="152"/>
                </a:lnTo>
                <a:lnTo>
                  <a:pt x="1335" y="152"/>
                </a:lnTo>
                <a:lnTo>
                  <a:pt x="1335" y="199"/>
                </a:lnTo>
                <a:close/>
                <a:moveTo>
                  <a:pt x="1259" y="199"/>
                </a:moveTo>
                <a:lnTo>
                  <a:pt x="1212" y="199"/>
                </a:lnTo>
                <a:lnTo>
                  <a:pt x="1212" y="152"/>
                </a:lnTo>
                <a:lnTo>
                  <a:pt x="1259" y="152"/>
                </a:lnTo>
                <a:lnTo>
                  <a:pt x="1259" y="199"/>
                </a:lnTo>
                <a:close/>
                <a:moveTo>
                  <a:pt x="1184" y="199"/>
                </a:moveTo>
                <a:lnTo>
                  <a:pt x="1136" y="199"/>
                </a:lnTo>
                <a:lnTo>
                  <a:pt x="1136" y="152"/>
                </a:lnTo>
                <a:lnTo>
                  <a:pt x="1184" y="152"/>
                </a:lnTo>
                <a:lnTo>
                  <a:pt x="1184" y="199"/>
                </a:lnTo>
                <a:close/>
                <a:moveTo>
                  <a:pt x="1108" y="199"/>
                </a:moveTo>
                <a:lnTo>
                  <a:pt x="1060" y="199"/>
                </a:lnTo>
                <a:lnTo>
                  <a:pt x="1060" y="152"/>
                </a:lnTo>
                <a:lnTo>
                  <a:pt x="1108" y="152"/>
                </a:lnTo>
                <a:lnTo>
                  <a:pt x="1108" y="199"/>
                </a:lnTo>
                <a:close/>
                <a:moveTo>
                  <a:pt x="1032" y="199"/>
                </a:moveTo>
                <a:lnTo>
                  <a:pt x="985" y="199"/>
                </a:lnTo>
                <a:lnTo>
                  <a:pt x="985" y="152"/>
                </a:lnTo>
                <a:lnTo>
                  <a:pt x="1032" y="152"/>
                </a:lnTo>
                <a:lnTo>
                  <a:pt x="1032" y="199"/>
                </a:lnTo>
                <a:close/>
                <a:moveTo>
                  <a:pt x="805" y="199"/>
                </a:moveTo>
                <a:lnTo>
                  <a:pt x="758" y="199"/>
                </a:lnTo>
                <a:lnTo>
                  <a:pt x="758" y="152"/>
                </a:lnTo>
                <a:lnTo>
                  <a:pt x="805" y="152"/>
                </a:lnTo>
                <a:lnTo>
                  <a:pt x="805" y="199"/>
                </a:lnTo>
                <a:close/>
                <a:moveTo>
                  <a:pt x="729" y="199"/>
                </a:moveTo>
                <a:lnTo>
                  <a:pt x="682" y="199"/>
                </a:lnTo>
                <a:lnTo>
                  <a:pt x="682" y="152"/>
                </a:lnTo>
                <a:lnTo>
                  <a:pt x="729" y="152"/>
                </a:lnTo>
                <a:lnTo>
                  <a:pt x="729" y="199"/>
                </a:lnTo>
                <a:close/>
                <a:moveTo>
                  <a:pt x="653" y="199"/>
                </a:moveTo>
                <a:lnTo>
                  <a:pt x="606" y="199"/>
                </a:lnTo>
                <a:lnTo>
                  <a:pt x="606" y="152"/>
                </a:lnTo>
                <a:lnTo>
                  <a:pt x="653" y="152"/>
                </a:lnTo>
                <a:lnTo>
                  <a:pt x="653" y="199"/>
                </a:lnTo>
                <a:close/>
                <a:moveTo>
                  <a:pt x="578" y="199"/>
                </a:moveTo>
                <a:lnTo>
                  <a:pt x="530" y="199"/>
                </a:lnTo>
                <a:lnTo>
                  <a:pt x="530" y="152"/>
                </a:lnTo>
                <a:lnTo>
                  <a:pt x="578" y="152"/>
                </a:lnTo>
                <a:lnTo>
                  <a:pt x="578" y="199"/>
                </a:lnTo>
                <a:close/>
                <a:moveTo>
                  <a:pt x="502" y="199"/>
                </a:moveTo>
                <a:lnTo>
                  <a:pt x="455" y="199"/>
                </a:lnTo>
                <a:lnTo>
                  <a:pt x="455" y="152"/>
                </a:lnTo>
                <a:lnTo>
                  <a:pt x="502" y="152"/>
                </a:lnTo>
                <a:lnTo>
                  <a:pt x="502" y="199"/>
                </a:lnTo>
                <a:close/>
                <a:moveTo>
                  <a:pt x="2622" y="123"/>
                </a:moveTo>
                <a:lnTo>
                  <a:pt x="2575" y="123"/>
                </a:lnTo>
                <a:lnTo>
                  <a:pt x="2575" y="76"/>
                </a:lnTo>
                <a:lnTo>
                  <a:pt x="2622" y="76"/>
                </a:lnTo>
                <a:lnTo>
                  <a:pt x="2622" y="123"/>
                </a:lnTo>
                <a:close/>
                <a:moveTo>
                  <a:pt x="1865" y="123"/>
                </a:moveTo>
                <a:lnTo>
                  <a:pt x="1818" y="123"/>
                </a:lnTo>
                <a:lnTo>
                  <a:pt x="1818" y="76"/>
                </a:lnTo>
                <a:lnTo>
                  <a:pt x="1865" y="76"/>
                </a:lnTo>
                <a:lnTo>
                  <a:pt x="1865" y="123"/>
                </a:lnTo>
                <a:close/>
                <a:moveTo>
                  <a:pt x="1789" y="123"/>
                </a:moveTo>
                <a:lnTo>
                  <a:pt x="1742" y="123"/>
                </a:lnTo>
                <a:lnTo>
                  <a:pt x="1742" y="76"/>
                </a:lnTo>
                <a:lnTo>
                  <a:pt x="1789" y="76"/>
                </a:lnTo>
                <a:lnTo>
                  <a:pt x="1789" y="123"/>
                </a:lnTo>
                <a:close/>
                <a:moveTo>
                  <a:pt x="1411" y="123"/>
                </a:moveTo>
                <a:lnTo>
                  <a:pt x="1363" y="123"/>
                </a:lnTo>
                <a:lnTo>
                  <a:pt x="1363" y="76"/>
                </a:lnTo>
                <a:lnTo>
                  <a:pt x="1411" y="76"/>
                </a:lnTo>
                <a:lnTo>
                  <a:pt x="1411" y="123"/>
                </a:lnTo>
                <a:close/>
                <a:moveTo>
                  <a:pt x="1335" y="123"/>
                </a:moveTo>
                <a:lnTo>
                  <a:pt x="1288" y="123"/>
                </a:lnTo>
                <a:lnTo>
                  <a:pt x="1288" y="76"/>
                </a:lnTo>
                <a:lnTo>
                  <a:pt x="1335" y="76"/>
                </a:lnTo>
                <a:lnTo>
                  <a:pt x="1335" y="123"/>
                </a:lnTo>
                <a:close/>
                <a:moveTo>
                  <a:pt x="1259" y="123"/>
                </a:moveTo>
                <a:lnTo>
                  <a:pt x="1212" y="123"/>
                </a:lnTo>
                <a:lnTo>
                  <a:pt x="1212" y="76"/>
                </a:lnTo>
                <a:lnTo>
                  <a:pt x="1259" y="76"/>
                </a:lnTo>
                <a:lnTo>
                  <a:pt x="1259" y="123"/>
                </a:lnTo>
                <a:close/>
                <a:moveTo>
                  <a:pt x="1184" y="123"/>
                </a:moveTo>
                <a:lnTo>
                  <a:pt x="1136" y="123"/>
                </a:lnTo>
                <a:lnTo>
                  <a:pt x="1136" y="76"/>
                </a:lnTo>
                <a:lnTo>
                  <a:pt x="1184" y="76"/>
                </a:lnTo>
                <a:lnTo>
                  <a:pt x="1184" y="123"/>
                </a:lnTo>
                <a:close/>
                <a:moveTo>
                  <a:pt x="1108" y="123"/>
                </a:moveTo>
                <a:lnTo>
                  <a:pt x="1060" y="123"/>
                </a:lnTo>
                <a:lnTo>
                  <a:pt x="1060" y="76"/>
                </a:lnTo>
                <a:lnTo>
                  <a:pt x="1108" y="76"/>
                </a:lnTo>
                <a:lnTo>
                  <a:pt x="1108" y="123"/>
                </a:lnTo>
                <a:close/>
                <a:moveTo>
                  <a:pt x="1032" y="123"/>
                </a:moveTo>
                <a:lnTo>
                  <a:pt x="985" y="123"/>
                </a:lnTo>
                <a:lnTo>
                  <a:pt x="985" y="76"/>
                </a:lnTo>
                <a:lnTo>
                  <a:pt x="1032" y="76"/>
                </a:lnTo>
                <a:lnTo>
                  <a:pt x="1032" y="123"/>
                </a:lnTo>
                <a:close/>
                <a:moveTo>
                  <a:pt x="881" y="123"/>
                </a:moveTo>
                <a:lnTo>
                  <a:pt x="833" y="123"/>
                </a:lnTo>
                <a:lnTo>
                  <a:pt x="833" y="76"/>
                </a:lnTo>
                <a:lnTo>
                  <a:pt x="881" y="76"/>
                </a:lnTo>
                <a:lnTo>
                  <a:pt x="881" y="123"/>
                </a:lnTo>
                <a:close/>
                <a:moveTo>
                  <a:pt x="805" y="123"/>
                </a:moveTo>
                <a:lnTo>
                  <a:pt x="758" y="123"/>
                </a:lnTo>
                <a:lnTo>
                  <a:pt x="758" y="76"/>
                </a:lnTo>
                <a:lnTo>
                  <a:pt x="805" y="76"/>
                </a:lnTo>
                <a:lnTo>
                  <a:pt x="805" y="123"/>
                </a:lnTo>
                <a:close/>
                <a:moveTo>
                  <a:pt x="729" y="123"/>
                </a:moveTo>
                <a:lnTo>
                  <a:pt x="682" y="123"/>
                </a:lnTo>
                <a:lnTo>
                  <a:pt x="682" y="76"/>
                </a:lnTo>
                <a:lnTo>
                  <a:pt x="729" y="76"/>
                </a:lnTo>
                <a:lnTo>
                  <a:pt x="729" y="123"/>
                </a:lnTo>
                <a:close/>
                <a:moveTo>
                  <a:pt x="578" y="123"/>
                </a:moveTo>
                <a:lnTo>
                  <a:pt x="530" y="123"/>
                </a:lnTo>
                <a:lnTo>
                  <a:pt x="530" y="76"/>
                </a:lnTo>
                <a:lnTo>
                  <a:pt x="578" y="76"/>
                </a:lnTo>
                <a:lnTo>
                  <a:pt x="578" y="123"/>
                </a:lnTo>
                <a:close/>
                <a:moveTo>
                  <a:pt x="2547" y="48"/>
                </a:moveTo>
                <a:lnTo>
                  <a:pt x="2499" y="48"/>
                </a:lnTo>
                <a:lnTo>
                  <a:pt x="2499" y="0"/>
                </a:lnTo>
                <a:lnTo>
                  <a:pt x="2547" y="0"/>
                </a:lnTo>
                <a:lnTo>
                  <a:pt x="2547" y="48"/>
                </a:lnTo>
                <a:close/>
                <a:moveTo>
                  <a:pt x="2244" y="48"/>
                </a:moveTo>
                <a:lnTo>
                  <a:pt x="2196" y="48"/>
                </a:lnTo>
                <a:lnTo>
                  <a:pt x="2196" y="0"/>
                </a:lnTo>
                <a:lnTo>
                  <a:pt x="2244" y="0"/>
                </a:lnTo>
                <a:lnTo>
                  <a:pt x="2244" y="48"/>
                </a:lnTo>
                <a:close/>
                <a:moveTo>
                  <a:pt x="2168" y="48"/>
                </a:moveTo>
                <a:lnTo>
                  <a:pt x="2121" y="48"/>
                </a:lnTo>
                <a:lnTo>
                  <a:pt x="2121" y="0"/>
                </a:lnTo>
                <a:lnTo>
                  <a:pt x="2168" y="0"/>
                </a:lnTo>
                <a:lnTo>
                  <a:pt x="2168" y="48"/>
                </a:lnTo>
                <a:close/>
                <a:moveTo>
                  <a:pt x="1335" y="48"/>
                </a:moveTo>
                <a:lnTo>
                  <a:pt x="1288" y="48"/>
                </a:lnTo>
                <a:lnTo>
                  <a:pt x="1288" y="0"/>
                </a:lnTo>
                <a:lnTo>
                  <a:pt x="1335" y="0"/>
                </a:lnTo>
                <a:lnTo>
                  <a:pt x="1335" y="48"/>
                </a:lnTo>
                <a:close/>
                <a:moveTo>
                  <a:pt x="1259" y="48"/>
                </a:moveTo>
                <a:lnTo>
                  <a:pt x="1212" y="48"/>
                </a:lnTo>
                <a:lnTo>
                  <a:pt x="1212" y="0"/>
                </a:lnTo>
                <a:lnTo>
                  <a:pt x="1259" y="0"/>
                </a:lnTo>
                <a:lnTo>
                  <a:pt x="1259" y="48"/>
                </a:lnTo>
                <a:close/>
                <a:moveTo>
                  <a:pt x="1184" y="48"/>
                </a:moveTo>
                <a:lnTo>
                  <a:pt x="1136" y="48"/>
                </a:lnTo>
                <a:lnTo>
                  <a:pt x="1136" y="0"/>
                </a:lnTo>
                <a:lnTo>
                  <a:pt x="1184" y="0"/>
                </a:lnTo>
                <a:lnTo>
                  <a:pt x="1184" y="48"/>
                </a:lnTo>
                <a:close/>
                <a:moveTo>
                  <a:pt x="1032" y="48"/>
                </a:moveTo>
                <a:lnTo>
                  <a:pt x="985" y="48"/>
                </a:lnTo>
                <a:lnTo>
                  <a:pt x="985" y="0"/>
                </a:lnTo>
                <a:lnTo>
                  <a:pt x="1032" y="0"/>
                </a:lnTo>
                <a:lnTo>
                  <a:pt x="1032" y="48"/>
                </a:lnTo>
                <a:close/>
                <a:moveTo>
                  <a:pt x="956" y="48"/>
                </a:moveTo>
                <a:lnTo>
                  <a:pt x="909" y="48"/>
                </a:lnTo>
                <a:lnTo>
                  <a:pt x="909" y="0"/>
                </a:lnTo>
                <a:lnTo>
                  <a:pt x="956" y="0"/>
                </a:lnTo>
                <a:lnTo>
                  <a:pt x="956" y="48"/>
                </a:lnTo>
                <a:close/>
                <a:moveTo>
                  <a:pt x="881" y="48"/>
                </a:moveTo>
                <a:lnTo>
                  <a:pt x="833" y="48"/>
                </a:lnTo>
                <a:lnTo>
                  <a:pt x="833" y="0"/>
                </a:lnTo>
                <a:lnTo>
                  <a:pt x="881" y="0"/>
                </a:lnTo>
                <a:lnTo>
                  <a:pt x="881" y="48"/>
                </a:lnTo>
                <a:close/>
                <a:moveTo>
                  <a:pt x="805" y="48"/>
                </a:moveTo>
                <a:lnTo>
                  <a:pt x="758" y="48"/>
                </a:lnTo>
                <a:lnTo>
                  <a:pt x="758" y="0"/>
                </a:lnTo>
                <a:lnTo>
                  <a:pt x="805" y="0"/>
                </a:lnTo>
                <a:lnTo>
                  <a:pt x="805" y="48"/>
                </a:lnTo>
                <a:close/>
              </a:path>
            </a:pathLst>
          </a:custGeom>
          <a:solidFill>
            <a:srgbClr val="FFC000">
              <a:alpha val="20000"/>
            </a:srgbClr>
          </a:solidFill>
          <a:ln>
            <a:noFill/>
          </a:ln>
        </p:spPr>
        <p:txBody>
          <a:bodyPr/>
          <a:lstStyle/>
          <a:p>
            <a:endParaRPr lang="zh-CN" altLang="en-US"/>
          </a:p>
        </p:txBody>
      </p:sp>
      <p:sp>
        <p:nvSpPr>
          <p:cNvPr id="3" name="矩形 2"/>
          <p:cNvSpPr/>
          <p:nvPr/>
        </p:nvSpPr>
        <p:spPr>
          <a:xfrm>
            <a:off x="607895" y="5884118"/>
            <a:ext cx="579729" cy="432048"/>
          </a:xfrm>
          <a:prstGeom prst="rect">
            <a:avLst/>
          </a:prstGeom>
          <a:solidFill>
            <a:srgbClr val="D43E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382318" y="5868652"/>
            <a:ext cx="579729" cy="432048"/>
          </a:xfrm>
          <a:prstGeom prst="rect">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031945" y="5860257"/>
            <a:ext cx="579729" cy="432048"/>
          </a:xfrm>
          <a:prstGeom prst="rect">
            <a:avLst/>
          </a:prstGeom>
          <a:solidFill>
            <a:srgbClr val="00A1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681572" y="5860257"/>
            <a:ext cx="579729" cy="432048"/>
          </a:xfrm>
          <a:prstGeom prst="rect">
            <a:avLst/>
          </a:prstGeom>
          <a:solidFill>
            <a:srgbClr val="F1B6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318135" y="5860257"/>
            <a:ext cx="579729" cy="432048"/>
          </a:xfrm>
          <a:prstGeom prst="rect">
            <a:avLst/>
          </a:prstGeom>
          <a:solidFill>
            <a:srgbClr val="B818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flipV="1">
            <a:off x="-16446" y="371440"/>
            <a:ext cx="3580334" cy="1"/>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580112" y="371440"/>
            <a:ext cx="3547442"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46"/>
          <p:cNvSpPr txBox="1"/>
          <p:nvPr/>
        </p:nvSpPr>
        <p:spPr>
          <a:xfrm>
            <a:off x="3598168" y="158146"/>
            <a:ext cx="1981944" cy="400110"/>
          </a:xfrm>
          <a:prstGeom prst="rect">
            <a:avLst/>
          </a:prstGeom>
          <a:noFill/>
        </p:spPr>
        <p:txBody>
          <a:bodyPr wrap="square" rtlCol="0">
            <a:spAutoFit/>
          </a:bodyPr>
          <a:lstStyle/>
          <a:p>
            <a:pPr algn="ctr"/>
            <a:r>
              <a:rPr lang="zh-CN" altLang="en-US" sz="2000" b="1" dirty="0" smtClean="0">
                <a:solidFill>
                  <a:schemeClr val="bg1">
                    <a:lumMod val="50000"/>
                  </a:schemeClr>
                </a:solidFill>
              </a:rPr>
              <a:t>具体目标规划</a:t>
            </a:r>
            <a:endParaRPr lang="zh-CN" altLang="en-US" sz="2000" b="1" dirty="0">
              <a:solidFill>
                <a:schemeClr val="bg1">
                  <a:lumMod val="50000"/>
                </a:schemeClr>
              </a:solidFill>
            </a:endParaRPr>
          </a:p>
        </p:txBody>
      </p:sp>
      <p:sp>
        <p:nvSpPr>
          <p:cNvPr id="11" name="Block Arc 51"/>
          <p:cNvSpPr/>
          <p:nvPr/>
        </p:nvSpPr>
        <p:spPr>
          <a:xfrm>
            <a:off x="925758" y="1999225"/>
            <a:ext cx="1663184" cy="1663184"/>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ea"/>
              <a:ea typeface="+mj-ea"/>
            </a:endParaRPr>
          </a:p>
        </p:txBody>
      </p:sp>
      <p:sp>
        <p:nvSpPr>
          <p:cNvPr id="12" name="Block Arc 53"/>
          <p:cNvSpPr/>
          <p:nvPr/>
        </p:nvSpPr>
        <p:spPr>
          <a:xfrm>
            <a:off x="3740445" y="1999225"/>
            <a:ext cx="1663184" cy="1663184"/>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ea"/>
              <a:ea typeface="+mj-ea"/>
            </a:endParaRPr>
          </a:p>
        </p:txBody>
      </p:sp>
      <p:sp>
        <p:nvSpPr>
          <p:cNvPr id="13" name="Block Arc 55"/>
          <p:cNvSpPr/>
          <p:nvPr/>
        </p:nvSpPr>
        <p:spPr>
          <a:xfrm>
            <a:off x="6555059" y="1999225"/>
            <a:ext cx="1663184" cy="1663184"/>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ea"/>
              <a:ea typeface="+mj-ea"/>
            </a:endParaRPr>
          </a:p>
        </p:txBody>
      </p:sp>
      <p:sp>
        <p:nvSpPr>
          <p:cNvPr id="14" name="TextBox 6"/>
          <p:cNvSpPr txBox="1"/>
          <p:nvPr/>
        </p:nvSpPr>
        <p:spPr>
          <a:xfrm>
            <a:off x="1278430" y="3485235"/>
            <a:ext cx="923330" cy="276999"/>
          </a:xfrm>
          <a:prstGeom prst="rect">
            <a:avLst/>
          </a:prstGeom>
          <a:noFill/>
        </p:spPr>
        <p:txBody>
          <a:bodyPr wrap="none" lIns="0" tIns="0" rIns="0" bIns="0" rtlCol="0" anchor="ctr">
            <a:spAutoFit/>
          </a:bodyPr>
          <a:lstStyle/>
          <a:p>
            <a:pPr lvl="0" algn="ctr">
              <a:spcBef>
                <a:spcPct val="20000"/>
              </a:spcBef>
              <a:defRPr/>
            </a:pPr>
            <a:r>
              <a:rPr lang="zh-CN" altLang="en-US" dirty="0">
                <a:latin typeface="Adobe 黑体 Std R" pitchFamily="34" charset="-122"/>
                <a:ea typeface="Adobe 黑体 Std R" pitchFamily="34" charset="-122"/>
              </a:rPr>
              <a:t>添加标题</a:t>
            </a:r>
            <a:endParaRPr lang="en-US" altLang="zh-CN" dirty="0">
              <a:latin typeface="Adobe 黑体 Std R" pitchFamily="34" charset="-122"/>
              <a:ea typeface="Adobe 黑体 Std R" pitchFamily="34" charset="-122"/>
            </a:endParaRPr>
          </a:p>
        </p:txBody>
      </p:sp>
      <p:sp>
        <p:nvSpPr>
          <p:cNvPr id="15" name="TextBox 7"/>
          <p:cNvSpPr txBox="1"/>
          <p:nvPr/>
        </p:nvSpPr>
        <p:spPr>
          <a:xfrm>
            <a:off x="2682314" y="2019924"/>
            <a:ext cx="923330" cy="276999"/>
          </a:xfrm>
          <a:prstGeom prst="rect">
            <a:avLst/>
          </a:prstGeom>
          <a:noFill/>
        </p:spPr>
        <p:txBody>
          <a:bodyPr wrap="none" lIns="0" tIns="0" rIns="0" bIns="0" rtlCol="0" anchor="ctr">
            <a:spAutoFit/>
          </a:bodyPr>
          <a:lstStyle/>
          <a:p>
            <a:pPr lvl="0" algn="ctr" defTabSz="914400">
              <a:spcBef>
                <a:spcPct val="20000"/>
              </a:spcBef>
              <a:defRPr/>
            </a:pPr>
            <a:r>
              <a:rPr lang="zh-CN" altLang="en-US" dirty="0" smtClean="0">
                <a:latin typeface="Adobe 黑体 Std R" pitchFamily="34" charset="-122"/>
                <a:ea typeface="Adobe 黑体 Std R" pitchFamily="34" charset="-122"/>
              </a:rPr>
              <a:t>添加标题</a:t>
            </a:r>
            <a:endParaRPr lang="en-US" altLang="zh-CN" dirty="0">
              <a:latin typeface="Adobe 黑体 Std R" pitchFamily="34" charset="-122"/>
              <a:ea typeface="Adobe 黑体 Std R" pitchFamily="34" charset="-122"/>
            </a:endParaRPr>
          </a:p>
        </p:txBody>
      </p:sp>
      <p:sp>
        <p:nvSpPr>
          <p:cNvPr id="16" name="TextBox 8"/>
          <p:cNvSpPr txBox="1"/>
          <p:nvPr/>
        </p:nvSpPr>
        <p:spPr>
          <a:xfrm>
            <a:off x="4133243" y="3485235"/>
            <a:ext cx="923330" cy="276999"/>
          </a:xfrm>
          <a:prstGeom prst="rect">
            <a:avLst/>
          </a:prstGeom>
          <a:noFill/>
        </p:spPr>
        <p:txBody>
          <a:bodyPr wrap="none" lIns="0" tIns="0" rIns="0" bIns="0" rtlCol="0" anchor="ctr">
            <a:spAutoFit/>
          </a:bodyPr>
          <a:lstStyle/>
          <a:p>
            <a:pPr lvl="0" algn="ctr">
              <a:spcBef>
                <a:spcPct val="20000"/>
              </a:spcBef>
              <a:defRPr/>
            </a:pPr>
            <a:r>
              <a:rPr lang="zh-CN" altLang="en-US" dirty="0">
                <a:latin typeface="Adobe 黑体 Std R" pitchFamily="34" charset="-122"/>
                <a:ea typeface="Adobe 黑体 Std R" pitchFamily="34" charset="-122"/>
              </a:rPr>
              <a:t>添加标题</a:t>
            </a:r>
            <a:endParaRPr lang="en-US" altLang="zh-CN" dirty="0">
              <a:latin typeface="Adobe 黑体 Std R" pitchFamily="34" charset="-122"/>
              <a:ea typeface="Adobe 黑体 Std R" pitchFamily="34" charset="-122"/>
            </a:endParaRPr>
          </a:p>
        </p:txBody>
      </p:sp>
      <p:sp>
        <p:nvSpPr>
          <p:cNvPr id="17" name="TextBox 9"/>
          <p:cNvSpPr txBox="1"/>
          <p:nvPr/>
        </p:nvSpPr>
        <p:spPr>
          <a:xfrm>
            <a:off x="5522163" y="2019924"/>
            <a:ext cx="923330" cy="276999"/>
          </a:xfrm>
          <a:prstGeom prst="rect">
            <a:avLst/>
          </a:prstGeom>
          <a:noFill/>
        </p:spPr>
        <p:txBody>
          <a:bodyPr wrap="none" lIns="0" tIns="0" rIns="0" bIns="0" rtlCol="0" anchor="ctr">
            <a:spAutoFit/>
          </a:bodyPr>
          <a:lstStyle/>
          <a:p>
            <a:pPr lvl="0" algn="ctr">
              <a:spcBef>
                <a:spcPct val="20000"/>
              </a:spcBef>
              <a:defRPr/>
            </a:pPr>
            <a:r>
              <a:rPr lang="zh-CN" altLang="en-US" dirty="0">
                <a:latin typeface="Adobe 黑体 Std R" pitchFamily="34" charset="-122"/>
                <a:ea typeface="Adobe 黑体 Std R" pitchFamily="34" charset="-122"/>
              </a:rPr>
              <a:t>添加标题</a:t>
            </a:r>
            <a:endParaRPr lang="en-US" altLang="zh-CN" dirty="0">
              <a:latin typeface="Adobe 黑体 Std R" pitchFamily="34" charset="-122"/>
              <a:ea typeface="Adobe 黑体 Std R" pitchFamily="34" charset="-122"/>
            </a:endParaRPr>
          </a:p>
        </p:txBody>
      </p:sp>
      <p:sp>
        <p:nvSpPr>
          <p:cNvPr id="18" name="TextBox 10"/>
          <p:cNvSpPr txBox="1"/>
          <p:nvPr/>
        </p:nvSpPr>
        <p:spPr>
          <a:xfrm>
            <a:off x="6962338" y="3485235"/>
            <a:ext cx="923330" cy="276999"/>
          </a:xfrm>
          <a:prstGeom prst="rect">
            <a:avLst/>
          </a:prstGeom>
          <a:noFill/>
        </p:spPr>
        <p:txBody>
          <a:bodyPr wrap="none" lIns="0" tIns="0" rIns="0" bIns="0" rtlCol="0" anchor="ctr">
            <a:spAutoFit/>
          </a:bodyPr>
          <a:lstStyle/>
          <a:p>
            <a:pPr lvl="0" algn="ctr">
              <a:spcBef>
                <a:spcPct val="20000"/>
              </a:spcBef>
              <a:defRPr/>
            </a:pPr>
            <a:r>
              <a:rPr lang="zh-CN" altLang="en-US" dirty="0">
                <a:latin typeface="Adobe 黑体 Std R" pitchFamily="34" charset="-122"/>
                <a:ea typeface="Adobe 黑体 Std R" pitchFamily="34" charset="-122"/>
              </a:rPr>
              <a:t>添加标题</a:t>
            </a:r>
            <a:endParaRPr lang="en-US" altLang="zh-CN" dirty="0">
              <a:latin typeface="Adobe 黑体 Std R" pitchFamily="34" charset="-122"/>
              <a:ea typeface="Adobe 黑体 Std R" pitchFamily="34" charset="-122"/>
            </a:endParaRPr>
          </a:p>
        </p:txBody>
      </p:sp>
      <p:sp>
        <p:nvSpPr>
          <p:cNvPr id="19" name="Block Arc 52"/>
          <p:cNvSpPr/>
          <p:nvPr/>
        </p:nvSpPr>
        <p:spPr>
          <a:xfrm rot="10800000">
            <a:off x="2332371" y="1997063"/>
            <a:ext cx="1663184" cy="1663184"/>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ea"/>
              <a:ea typeface="+mj-ea"/>
            </a:endParaRPr>
          </a:p>
        </p:txBody>
      </p:sp>
      <p:sp>
        <p:nvSpPr>
          <p:cNvPr id="20" name="Block Arc 54"/>
          <p:cNvSpPr/>
          <p:nvPr/>
        </p:nvSpPr>
        <p:spPr>
          <a:xfrm rot="10800000">
            <a:off x="5147059" y="1997063"/>
            <a:ext cx="1663184" cy="1663184"/>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ea"/>
              <a:ea typeface="+mj-ea"/>
            </a:endParaRPr>
          </a:p>
        </p:txBody>
      </p:sp>
      <p:grpSp>
        <p:nvGrpSpPr>
          <p:cNvPr id="21" name="组合 20"/>
          <p:cNvGrpSpPr/>
          <p:nvPr/>
        </p:nvGrpSpPr>
        <p:grpSpPr>
          <a:xfrm>
            <a:off x="1287029" y="2384716"/>
            <a:ext cx="925239" cy="925239"/>
            <a:chOff x="1318780" y="2410117"/>
            <a:chExt cx="806358" cy="806358"/>
          </a:xfrm>
        </p:grpSpPr>
        <p:grpSp>
          <p:nvGrpSpPr>
            <p:cNvPr id="22" name="组合 21"/>
            <p:cNvGrpSpPr/>
            <p:nvPr/>
          </p:nvGrpSpPr>
          <p:grpSpPr>
            <a:xfrm>
              <a:off x="1318780" y="2410117"/>
              <a:ext cx="806358" cy="806358"/>
              <a:chOff x="3724322" y="1908536"/>
              <a:chExt cx="1329153" cy="1329153"/>
            </a:xfrm>
          </p:grpSpPr>
          <p:sp>
            <p:nvSpPr>
              <p:cNvPr id="24" name="椭圆 23"/>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椭圆 24"/>
              <p:cNvSpPr/>
              <p:nvPr/>
            </p:nvSpPr>
            <p:spPr>
              <a:xfrm>
                <a:off x="3839838" y="2024052"/>
                <a:ext cx="1098122" cy="1098122"/>
              </a:xfrm>
              <a:prstGeom prst="ellipse">
                <a:avLst/>
              </a:prstGeom>
              <a:solidFill>
                <a:srgbClr val="F1B60F"/>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sp>
          <p:nvSpPr>
            <p:cNvPr id="23" name="Freeform 116"/>
            <p:cNvSpPr>
              <a:spLocks noEditPoints="1"/>
            </p:cNvSpPr>
            <p:nvPr/>
          </p:nvSpPr>
          <p:spPr bwMode="auto">
            <a:xfrm>
              <a:off x="1497123" y="2652994"/>
              <a:ext cx="397548" cy="320603"/>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6" name="组合 25"/>
          <p:cNvGrpSpPr/>
          <p:nvPr/>
        </p:nvGrpSpPr>
        <p:grpSpPr>
          <a:xfrm>
            <a:off x="2701342" y="2384716"/>
            <a:ext cx="925239" cy="925239"/>
            <a:chOff x="2701342" y="2384716"/>
            <a:chExt cx="925239" cy="925239"/>
          </a:xfrm>
        </p:grpSpPr>
        <p:grpSp>
          <p:nvGrpSpPr>
            <p:cNvPr id="27" name="组合 26"/>
            <p:cNvGrpSpPr/>
            <p:nvPr/>
          </p:nvGrpSpPr>
          <p:grpSpPr>
            <a:xfrm>
              <a:off x="2701342" y="2384716"/>
              <a:ext cx="925239" cy="925239"/>
              <a:chOff x="3724322" y="1908536"/>
              <a:chExt cx="1329153" cy="1329153"/>
            </a:xfrm>
          </p:grpSpPr>
          <p:sp>
            <p:nvSpPr>
              <p:cNvPr id="29" name="椭圆 28"/>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椭圆 29"/>
              <p:cNvSpPr/>
              <p:nvPr/>
            </p:nvSpPr>
            <p:spPr>
              <a:xfrm>
                <a:off x="3839838" y="2024052"/>
                <a:ext cx="1098122" cy="1098122"/>
              </a:xfrm>
              <a:prstGeom prst="ellipse">
                <a:avLst/>
              </a:prstGeom>
              <a:solidFill>
                <a:srgbClr val="00CC9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sp>
          <p:nvSpPr>
            <p:cNvPr id="28" name="Freeform 105"/>
            <p:cNvSpPr>
              <a:spLocks noEditPoints="1"/>
            </p:cNvSpPr>
            <p:nvPr/>
          </p:nvSpPr>
          <p:spPr bwMode="auto">
            <a:xfrm>
              <a:off x="2943474" y="2657050"/>
              <a:ext cx="433281" cy="427002"/>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accent3">
                    <a:lumMod val="50000"/>
                  </a:schemeClr>
                </a:solidFill>
              </a:endParaRPr>
            </a:p>
          </p:txBody>
        </p:sp>
      </p:grpSp>
      <p:grpSp>
        <p:nvGrpSpPr>
          <p:cNvPr id="31" name="组合 30"/>
          <p:cNvGrpSpPr/>
          <p:nvPr/>
        </p:nvGrpSpPr>
        <p:grpSpPr>
          <a:xfrm>
            <a:off x="5521207" y="2357049"/>
            <a:ext cx="925239" cy="925239"/>
            <a:chOff x="5521207" y="2357049"/>
            <a:chExt cx="925239" cy="925239"/>
          </a:xfrm>
        </p:grpSpPr>
        <p:grpSp>
          <p:nvGrpSpPr>
            <p:cNvPr id="32" name="组合 31"/>
            <p:cNvGrpSpPr/>
            <p:nvPr/>
          </p:nvGrpSpPr>
          <p:grpSpPr>
            <a:xfrm>
              <a:off x="5521207" y="2357049"/>
              <a:ext cx="925239" cy="925239"/>
              <a:chOff x="3724322" y="1908536"/>
              <a:chExt cx="1329153" cy="1329153"/>
            </a:xfrm>
          </p:grpSpPr>
          <p:sp>
            <p:nvSpPr>
              <p:cNvPr id="34" name="椭圆 33"/>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椭圆 34"/>
              <p:cNvSpPr/>
              <p:nvPr/>
            </p:nvSpPr>
            <p:spPr>
              <a:xfrm>
                <a:off x="3839838" y="2024052"/>
                <a:ext cx="1098122" cy="1098122"/>
              </a:xfrm>
              <a:prstGeom prst="ellipse">
                <a:avLst/>
              </a:prstGeom>
              <a:solidFill>
                <a:srgbClr val="00CC9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sp>
          <p:nvSpPr>
            <p:cNvPr id="33" name="Freeform 45"/>
            <p:cNvSpPr>
              <a:spLocks noEditPoints="1"/>
            </p:cNvSpPr>
            <p:nvPr/>
          </p:nvSpPr>
          <p:spPr bwMode="auto">
            <a:xfrm>
              <a:off x="5784023" y="2620287"/>
              <a:ext cx="389255" cy="3892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6" name="组合 35"/>
          <p:cNvGrpSpPr/>
          <p:nvPr/>
        </p:nvGrpSpPr>
        <p:grpSpPr>
          <a:xfrm>
            <a:off x="6935520" y="2364357"/>
            <a:ext cx="925239" cy="925239"/>
            <a:chOff x="6935520" y="2364357"/>
            <a:chExt cx="925239" cy="925239"/>
          </a:xfrm>
        </p:grpSpPr>
        <p:grpSp>
          <p:nvGrpSpPr>
            <p:cNvPr id="37" name="组合 36"/>
            <p:cNvGrpSpPr/>
            <p:nvPr/>
          </p:nvGrpSpPr>
          <p:grpSpPr>
            <a:xfrm>
              <a:off x="6935520" y="2364357"/>
              <a:ext cx="925239" cy="925239"/>
              <a:chOff x="3724322" y="1908536"/>
              <a:chExt cx="1329153" cy="1329153"/>
            </a:xfrm>
          </p:grpSpPr>
          <p:sp>
            <p:nvSpPr>
              <p:cNvPr id="39" name="椭圆 38"/>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 name="椭圆 39"/>
              <p:cNvSpPr/>
              <p:nvPr/>
            </p:nvSpPr>
            <p:spPr>
              <a:xfrm>
                <a:off x="3839838" y="2024052"/>
                <a:ext cx="1098122" cy="1098122"/>
              </a:xfrm>
              <a:prstGeom prst="ellipse">
                <a:avLst/>
              </a:prstGeom>
              <a:solidFill>
                <a:srgbClr val="F1B60F"/>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sp>
          <p:nvSpPr>
            <p:cNvPr id="38" name="Freeform 62"/>
            <p:cNvSpPr>
              <a:spLocks noChangeAspect="1" noEditPoints="1"/>
            </p:cNvSpPr>
            <p:nvPr/>
          </p:nvSpPr>
          <p:spPr bwMode="auto">
            <a:xfrm>
              <a:off x="7183365" y="2621245"/>
              <a:ext cx="423615" cy="427002"/>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1" name="组合 40"/>
          <p:cNvGrpSpPr/>
          <p:nvPr/>
        </p:nvGrpSpPr>
        <p:grpSpPr>
          <a:xfrm>
            <a:off x="4108005" y="2390405"/>
            <a:ext cx="925239" cy="925239"/>
            <a:chOff x="4313078" y="3516012"/>
            <a:chExt cx="925239" cy="925239"/>
          </a:xfrm>
        </p:grpSpPr>
        <p:grpSp>
          <p:nvGrpSpPr>
            <p:cNvPr id="42" name="组合 41"/>
            <p:cNvGrpSpPr/>
            <p:nvPr/>
          </p:nvGrpSpPr>
          <p:grpSpPr>
            <a:xfrm>
              <a:off x="4313078" y="3516012"/>
              <a:ext cx="925239" cy="925239"/>
              <a:chOff x="3724322" y="1908536"/>
              <a:chExt cx="1329153" cy="1329153"/>
            </a:xfrm>
          </p:grpSpPr>
          <p:sp>
            <p:nvSpPr>
              <p:cNvPr id="44" name="椭圆 43"/>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椭圆 44"/>
              <p:cNvSpPr/>
              <p:nvPr/>
            </p:nvSpPr>
            <p:spPr>
              <a:xfrm>
                <a:off x="3839838" y="2024052"/>
                <a:ext cx="1098122" cy="1098122"/>
              </a:xfrm>
              <a:prstGeom prst="ellipse">
                <a:avLst/>
              </a:prstGeom>
              <a:solidFill>
                <a:srgbClr val="B818A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sp>
          <p:nvSpPr>
            <p:cNvPr id="43" name="Freeform 178"/>
            <p:cNvSpPr>
              <a:spLocks noEditPoints="1"/>
            </p:cNvSpPr>
            <p:nvPr/>
          </p:nvSpPr>
          <p:spPr bwMode="auto">
            <a:xfrm>
              <a:off x="4518150" y="3784655"/>
              <a:ext cx="515095" cy="387952"/>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6" name="TextBox 77"/>
          <p:cNvSpPr txBox="1"/>
          <p:nvPr/>
        </p:nvSpPr>
        <p:spPr>
          <a:xfrm>
            <a:off x="562557" y="1214593"/>
            <a:ext cx="2311374" cy="572464"/>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smtClean="0">
                <a:latin typeface="Adobe 黑体 Std R" pitchFamily="34" charset="-122"/>
                <a:ea typeface="Adobe 黑体 Std R" pitchFamily="34" charset="-122"/>
              </a:rPr>
              <a:t>添加标题</a:t>
            </a:r>
            <a:endParaRPr lang="en-US" altLang="zh-CN" sz="1200" dirty="0" smtClean="0">
              <a:latin typeface="Adobe 黑体 Std R" pitchFamily="34" charset="-122"/>
              <a:ea typeface="Adobe 黑体 Std R" pitchFamily="34" charset="-122"/>
            </a:endParaRPr>
          </a:p>
          <a:p>
            <a:pPr>
              <a:lnSpc>
                <a:spcPct val="120000"/>
              </a:lnSpc>
            </a:pPr>
            <a:r>
              <a:rPr lang="zh-CN" altLang="en-US" sz="800" dirty="0">
                <a:latin typeface="宋体" panose="02010600030101010101" pitchFamily="2" charset="-122"/>
                <a:ea typeface="宋体" panose="02010600030101010101" pitchFamily="2" charset="-122"/>
                <a:sym typeface="微软雅黑" pitchFamily="34" charset="-122"/>
              </a:rPr>
              <a:t>您的内容打在这里，或者通过复制您的文本后，在此框中选择粘贴</a:t>
            </a:r>
          </a:p>
        </p:txBody>
      </p:sp>
      <p:sp>
        <p:nvSpPr>
          <p:cNvPr id="47" name="TextBox 77"/>
          <p:cNvSpPr txBox="1"/>
          <p:nvPr/>
        </p:nvSpPr>
        <p:spPr>
          <a:xfrm>
            <a:off x="3422475" y="1214593"/>
            <a:ext cx="2311374" cy="572464"/>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latin typeface="Adobe 黑体 Std R" pitchFamily="34" charset="-122"/>
                <a:ea typeface="Adobe 黑体 Std R" pitchFamily="34" charset="-122"/>
              </a:rPr>
              <a:t>添加标题</a:t>
            </a:r>
            <a:endParaRPr lang="en-US" altLang="zh-CN" sz="1200" dirty="0">
              <a:latin typeface="Adobe 黑体 Std R" pitchFamily="34" charset="-122"/>
              <a:ea typeface="Adobe 黑体 Std R" pitchFamily="34" charset="-122"/>
            </a:endParaRPr>
          </a:p>
          <a:p>
            <a:pPr>
              <a:lnSpc>
                <a:spcPct val="120000"/>
              </a:lnSpc>
            </a:pPr>
            <a:r>
              <a:rPr lang="zh-CN" altLang="en-US" sz="800" dirty="0">
                <a:latin typeface="宋体" panose="02010600030101010101" pitchFamily="2" charset="-122"/>
                <a:ea typeface="宋体" panose="02010600030101010101" pitchFamily="2" charset="-122"/>
                <a:sym typeface="微软雅黑" pitchFamily="34" charset="-122"/>
              </a:rPr>
              <a:t>您的内容打在这里，或者通过复制您的文本后，在此框中选择粘贴</a:t>
            </a:r>
          </a:p>
        </p:txBody>
      </p:sp>
      <p:sp>
        <p:nvSpPr>
          <p:cNvPr id="48" name="TextBox 77"/>
          <p:cNvSpPr txBox="1"/>
          <p:nvPr/>
        </p:nvSpPr>
        <p:spPr>
          <a:xfrm>
            <a:off x="6230964" y="1214593"/>
            <a:ext cx="2311374" cy="572464"/>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latin typeface="Adobe 黑体 Std R" pitchFamily="34" charset="-122"/>
                <a:ea typeface="Adobe 黑体 Std R" pitchFamily="34" charset="-122"/>
              </a:rPr>
              <a:t>添加标题</a:t>
            </a:r>
            <a:endParaRPr lang="en-US" altLang="zh-CN" sz="1200" dirty="0">
              <a:latin typeface="Adobe 黑体 Std R" pitchFamily="34" charset="-122"/>
              <a:ea typeface="Adobe 黑体 Std R" pitchFamily="34" charset="-122"/>
            </a:endParaRPr>
          </a:p>
          <a:p>
            <a:pPr>
              <a:lnSpc>
                <a:spcPct val="120000"/>
              </a:lnSpc>
            </a:pPr>
            <a:r>
              <a:rPr lang="zh-CN" altLang="en-US" sz="800" dirty="0">
                <a:latin typeface="宋体" panose="02010600030101010101" pitchFamily="2" charset="-122"/>
                <a:ea typeface="宋体" panose="02010600030101010101" pitchFamily="2" charset="-122"/>
                <a:sym typeface="微软雅黑" pitchFamily="34" charset="-122"/>
              </a:rPr>
              <a:t>您的内容打在这里，或者通过复制您的文本后，在此框中选择粘贴</a:t>
            </a:r>
          </a:p>
        </p:txBody>
      </p:sp>
      <p:sp>
        <p:nvSpPr>
          <p:cNvPr id="49" name="TextBox 77"/>
          <p:cNvSpPr txBox="1"/>
          <p:nvPr/>
        </p:nvSpPr>
        <p:spPr>
          <a:xfrm>
            <a:off x="2098694" y="3873973"/>
            <a:ext cx="2311374" cy="572464"/>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latin typeface="Adobe 黑体 Std R" pitchFamily="34" charset="-122"/>
                <a:ea typeface="Adobe 黑体 Std R" pitchFamily="34" charset="-122"/>
              </a:rPr>
              <a:t>添加标题</a:t>
            </a:r>
            <a:endParaRPr lang="en-US" altLang="zh-CN" sz="1200" dirty="0">
              <a:latin typeface="Adobe 黑体 Std R" pitchFamily="34" charset="-122"/>
              <a:ea typeface="Adobe 黑体 Std R" pitchFamily="34" charset="-122"/>
            </a:endParaRPr>
          </a:p>
          <a:p>
            <a:pPr>
              <a:lnSpc>
                <a:spcPct val="120000"/>
              </a:lnSpc>
            </a:pPr>
            <a:r>
              <a:rPr lang="zh-CN" altLang="en-US" sz="800" dirty="0">
                <a:latin typeface="宋体" panose="02010600030101010101" pitchFamily="2" charset="-122"/>
                <a:ea typeface="宋体" panose="02010600030101010101" pitchFamily="2" charset="-122"/>
                <a:sym typeface="微软雅黑" pitchFamily="34" charset="-122"/>
              </a:rPr>
              <a:t>您的内容打在这里，或者通过复制您的文本后，在此框中选择粘贴</a:t>
            </a:r>
          </a:p>
        </p:txBody>
      </p:sp>
      <p:sp>
        <p:nvSpPr>
          <p:cNvPr id="50" name="TextBox 77"/>
          <p:cNvSpPr txBox="1"/>
          <p:nvPr/>
        </p:nvSpPr>
        <p:spPr>
          <a:xfrm>
            <a:off x="4907183" y="3873973"/>
            <a:ext cx="2311374" cy="572464"/>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latin typeface="Adobe 黑体 Std R" pitchFamily="34" charset="-122"/>
                <a:ea typeface="Adobe 黑体 Std R" pitchFamily="34" charset="-122"/>
              </a:rPr>
              <a:t>添加标题</a:t>
            </a:r>
            <a:endParaRPr lang="en-US" altLang="zh-CN" sz="1200" dirty="0">
              <a:latin typeface="Adobe 黑体 Std R" pitchFamily="34" charset="-122"/>
              <a:ea typeface="Adobe 黑体 Std R" pitchFamily="34" charset="-122"/>
            </a:endParaRPr>
          </a:p>
          <a:p>
            <a:pPr>
              <a:lnSpc>
                <a:spcPct val="120000"/>
              </a:lnSpc>
            </a:pPr>
            <a:r>
              <a:rPr lang="zh-CN" altLang="en-US" sz="800" dirty="0">
                <a:latin typeface="宋体" panose="02010600030101010101" pitchFamily="2" charset="-122"/>
                <a:ea typeface="宋体" panose="02010600030101010101" pitchFamily="2" charset="-122"/>
                <a:sym typeface="微软雅黑" pitchFamily="34" charset="-122"/>
              </a:rPr>
              <a:t>您的内容打在这里，或者通过复制您的文本后，在此框中选择粘贴</a:t>
            </a:r>
          </a:p>
        </p:txBody>
      </p:sp>
    </p:spTree>
    <p:extLst>
      <p:ext uri="{BB962C8B-B14F-4D97-AF65-F5344CB8AC3E}">
        <p14:creationId xmlns:p14="http://schemas.microsoft.com/office/powerpoint/2010/main" xmlns="" val="934638965"/>
      </p:ext>
    </p:extLst>
  </p:cSld>
  <p:clrMapOvr>
    <a:masterClrMapping/>
  </p:clrMapOvr>
  <mc:AlternateContent xmlns:mc="http://schemas.openxmlformats.org/markup-compatibility/2006">
    <mc:Choice xmlns:p14="http://schemas.microsoft.com/office/powerpoint/2010/main" xmlns="" Requires="p14">
      <p:transition spd="slow" p14:dur="1600" advClick="0" advTm="7016">
        <p14:gallery dir="l"/>
      </p:transition>
    </mc:Choice>
    <mc:Fallback>
      <p:transition spd="slow" advClick="0" advTm="7016">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52000">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14:bounceEnd="52000">
                                          <p:cBhvr additive="base">
                                            <p:cTn id="16" dur="500" fill="hold"/>
                                            <p:tgtEl>
                                              <p:spTgt spid="10"/>
                                            </p:tgtEl>
                                            <p:attrNameLst>
                                              <p:attrName>ppt_x</p:attrName>
                                            </p:attrNameLst>
                                          </p:cBhvr>
                                          <p:tavLst>
                                            <p:tav tm="0">
                                              <p:val>
                                                <p:strVal val="#ppt_x"/>
                                              </p:val>
                                            </p:tav>
                                            <p:tav tm="100000">
                                              <p:val>
                                                <p:strVal val="#ppt_x"/>
                                              </p:val>
                                            </p:tav>
                                          </p:tavLst>
                                        </p:anim>
                                        <p:anim calcmode="lin" valueType="num" p14:bounceEnd="52000">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par>
                              <p:cTn id="38" fill="hold">
                                <p:stCondLst>
                                  <p:cond delay="3500"/>
                                </p:stCondLst>
                                <p:childTnLst>
                                  <p:par>
                                    <p:cTn id="39" presetID="2" presetClass="entr" presetSubtype="4" fill="hold" nodeType="afterEffect" p14:presetBounceEnd="78000">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14:bounceEnd="78000">
                                          <p:cBhvr additive="base">
                                            <p:cTn id="41" dur="500" fill="hold"/>
                                            <p:tgtEl>
                                              <p:spTgt spid="21"/>
                                            </p:tgtEl>
                                            <p:attrNameLst>
                                              <p:attrName>ppt_x</p:attrName>
                                            </p:attrNameLst>
                                          </p:cBhvr>
                                          <p:tavLst>
                                            <p:tav tm="0">
                                              <p:val>
                                                <p:strVal val="#ppt_x"/>
                                              </p:val>
                                            </p:tav>
                                            <p:tav tm="100000">
                                              <p:val>
                                                <p:strVal val="#ppt_x"/>
                                              </p:val>
                                            </p:tav>
                                          </p:tavLst>
                                        </p:anim>
                                        <p:anim calcmode="lin" valueType="num" p14:bounceEnd="78000">
                                          <p:cBhvr additive="base">
                                            <p:cTn id="42" dur="500" fill="hold"/>
                                            <p:tgtEl>
                                              <p:spTgt spid="21"/>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nodeType="afterEffect" p14:presetBounceEnd="78000">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14:bounceEnd="78000">
                                          <p:cBhvr additive="base">
                                            <p:cTn id="46" dur="500" fill="hold"/>
                                            <p:tgtEl>
                                              <p:spTgt spid="26"/>
                                            </p:tgtEl>
                                            <p:attrNameLst>
                                              <p:attrName>ppt_x</p:attrName>
                                            </p:attrNameLst>
                                          </p:cBhvr>
                                          <p:tavLst>
                                            <p:tav tm="0">
                                              <p:val>
                                                <p:strVal val="#ppt_x"/>
                                              </p:val>
                                            </p:tav>
                                            <p:tav tm="100000">
                                              <p:val>
                                                <p:strVal val="#ppt_x"/>
                                              </p:val>
                                            </p:tav>
                                          </p:tavLst>
                                        </p:anim>
                                        <p:anim calcmode="lin" valueType="num" p14:bounceEnd="78000">
                                          <p:cBhvr additive="base">
                                            <p:cTn id="47" dur="500" fill="hold"/>
                                            <p:tgtEl>
                                              <p:spTgt spid="26"/>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nodeType="afterEffect" p14:presetBounceEnd="78000">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14:bounceEnd="78000">
                                          <p:cBhvr additive="base">
                                            <p:cTn id="51" dur="500" fill="hold"/>
                                            <p:tgtEl>
                                              <p:spTgt spid="41"/>
                                            </p:tgtEl>
                                            <p:attrNameLst>
                                              <p:attrName>ppt_x</p:attrName>
                                            </p:attrNameLst>
                                          </p:cBhvr>
                                          <p:tavLst>
                                            <p:tav tm="0">
                                              <p:val>
                                                <p:strVal val="#ppt_x"/>
                                              </p:val>
                                            </p:tav>
                                            <p:tav tm="100000">
                                              <p:val>
                                                <p:strVal val="#ppt_x"/>
                                              </p:val>
                                            </p:tav>
                                          </p:tavLst>
                                        </p:anim>
                                        <p:anim calcmode="lin" valueType="num" p14:bounceEnd="78000">
                                          <p:cBhvr additive="base">
                                            <p:cTn id="52" dur="500" fill="hold"/>
                                            <p:tgtEl>
                                              <p:spTgt spid="41"/>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nodeType="afterEffect" p14:presetBounceEnd="78000">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14:bounceEnd="78000">
                                          <p:cBhvr additive="base">
                                            <p:cTn id="56" dur="500" fill="hold"/>
                                            <p:tgtEl>
                                              <p:spTgt spid="31"/>
                                            </p:tgtEl>
                                            <p:attrNameLst>
                                              <p:attrName>ppt_x</p:attrName>
                                            </p:attrNameLst>
                                          </p:cBhvr>
                                          <p:tavLst>
                                            <p:tav tm="0">
                                              <p:val>
                                                <p:strVal val="#ppt_x"/>
                                              </p:val>
                                            </p:tav>
                                            <p:tav tm="100000">
                                              <p:val>
                                                <p:strVal val="#ppt_x"/>
                                              </p:val>
                                            </p:tav>
                                          </p:tavLst>
                                        </p:anim>
                                        <p:anim calcmode="lin" valueType="num" p14:bounceEnd="78000">
                                          <p:cBhvr additive="base">
                                            <p:cTn id="57" dur="500" fill="hold"/>
                                            <p:tgtEl>
                                              <p:spTgt spid="31"/>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 presetClass="entr" presetSubtype="4" fill="hold" nodeType="afterEffect" p14:presetBounceEnd="78000">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14:bounceEnd="78000">
                                          <p:cBhvr additive="base">
                                            <p:cTn id="61" dur="500" fill="hold"/>
                                            <p:tgtEl>
                                              <p:spTgt spid="36"/>
                                            </p:tgtEl>
                                            <p:attrNameLst>
                                              <p:attrName>ppt_x</p:attrName>
                                            </p:attrNameLst>
                                          </p:cBhvr>
                                          <p:tavLst>
                                            <p:tav tm="0">
                                              <p:val>
                                                <p:strVal val="#ppt_x"/>
                                              </p:val>
                                            </p:tav>
                                            <p:tav tm="100000">
                                              <p:val>
                                                <p:strVal val="#ppt_x"/>
                                              </p:val>
                                            </p:tav>
                                          </p:tavLst>
                                        </p:anim>
                                        <p:anim calcmode="lin" valueType="num" p14:bounceEnd="78000">
                                          <p:cBhvr additive="base">
                                            <p:cTn id="62" dur="500" fill="hold"/>
                                            <p:tgtEl>
                                              <p:spTgt spid="36"/>
                                            </p:tgtEl>
                                            <p:attrNameLst>
                                              <p:attrName>ppt_y</p:attrName>
                                            </p:attrNameLst>
                                          </p:cBhvr>
                                          <p:tavLst>
                                            <p:tav tm="0">
                                              <p:val>
                                                <p:strVal val="1+#ppt_h/2"/>
                                              </p:val>
                                            </p:tav>
                                            <p:tav tm="100000">
                                              <p:val>
                                                <p:strVal val="#ppt_y"/>
                                              </p:val>
                                            </p:tav>
                                          </p:tavLst>
                                        </p:anim>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1000"/>
                                            <p:tgtEl>
                                              <p:spTgt spid="14"/>
                                            </p:tgtEl>
                                          </p:cBhvr>
                                        </p:animEffect>
                                        <p:anim calcmode="lin" valueType="num">
                                          <p:cBhvr>
                                            <p:cTn id="67" dur="1000" fill="hold"/>
                                            <p:tgtEl>
                                              <p:spTgt spid="14"/>
                                            </p:tgtEl>
                                            <p:attrNameLst>
                                              <p:attrName>ppt_x</p:attrName>
                                            </p:attrNameLst>
                                          </p:cBhvr>
                                          <p:tavLst>
                                            <p:tav tm="0">
                                              <p:val>
                                                <p:strVal val="#ppt_x"/>
                                              </p:val>
                                            </p:tav>
                                            <p:tav tm="100000">
                                              <p:val>
                                                <p:strVal val="#ppt_x"/>
                                              </p:val>
                                            </p:tav>
                                          </p:tavLst>
                                        </p:anim>
                                        <p:anim calcmode="lin" valueType="num">
                                          <p:cBhvr>
                                            <p:cTn id="68" dur="1000" fill="hold"/>
                                            <p:tgtEl>
                                              <p:spTgt spid="14"/>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1000"/>
                                            <p:tgtEl>
                                              <p:spTgt spid="16"/>
                                            </p:tgtEl>
                                          </p:cBhvr>
                                        </p:animEffect>
                                        <p:anim calcmode="lin" valueType="num">
                                          <p:cBhvr>
                                            <p:cTn id="72" dur="1000" fill="hold"/>
                                            <p:tgtEl>
                                              <p:spTgt spid="16"/>
                                            </p:tgtEl>
                                            <p:attrNameLst>
                                              <p:attrName>ppt_x</p:attrName>
                                            </p:attrNameLst>
                                          </p:cBhvr>
                                          <p:tavLst>
                                            <p:tav tm="0">
                                              <p:val>
                                                <p:strVal val="#ppt_x"/>
                                              </p:val>
                                            </p:tav>
                                            <p:tav tm="100000">
                                              <p:val>
                                                <p:strVal val="#ppt_x"/>
                                              </p:val>
                                            </p:tav>
                                          </p:tavLst>
                                        </p:anim>
                                        <p:anim calcmode="lin" valueType="num">
                                          <p:cBhvr>
                                            <p:cTn id="73" dur="1000" fill="hold"/>
                                            <p:tgtEl>
                                              <p:spTgt spid="16"/>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fade">
                                          <p:cBhvr>
                                            <p:cTn id="76" dur="1000"/>
                                            <p:tgtEl>
                                              <p:spTgt spid="18"/>
                                            </p:tgtEl>
                                          </p:cBhvr>
                                        </p:animEffect>
                                        <p:anim calcmode="lin" valueType="num">
                                          <p:cBhvr>
                                            <p:cTn id="77" dur="1000" fill="hold"/>
                                            <p:tgtEl>
                                              <p:spTgt spid="18"/>
                                            </p:tgtEl>
                                            <p:attrNameLst>
                                              <p:attrName>ppt_x</p:attrName>
                                            </p:attrNameLst>
                                          </p:cBhvr>
                                          <p:tavLst>
                                            <p:tav tm="0">
                                              <p:val>
                                                <p:strVal val="#ppt_x"/>
                                              </p:val>
                                            </p:tav>
                                            <p:tav tm="100000">
                                              <p:val>
                                                <p:strVal val="#ppt_x"/>
                                              </p:val>
                                            </p:tav>
                                          </p:tavLst>
                                        </p:anim>
                                        <p:anim calcmode="lin" valueType="num">
                                          <p:cBhvr>
                                            <p:cTn id="78" dur="1000" fill="hold"/>
                                            <p:tgtEl>
                                              <p:spTgt spid="18"/>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fade">
                                          <p:cBhvr>
                                            <p:cTn id="81" dur="1000"/>
                                            <p:tgtEl>
                                              <p:spTgt spid="49"/>
                                            </p:tgtEl>
                                          </p:cBhvr>
                                        </p:animEffect>
                                        <p:anim calcmode="lin" valueType="num">
                                          <p:cBhvr>
                                            <p:cTn id="82" dur="1000" fill="hold"/>
                                            <p:tgtEl>
                                              <p:spTgt spid="49"/>
                                            </p:tgtEl>
                                            <p:attrNameLst>
                                              <p:attrName>ppt_x</p:attrName>
                                            </p:attrNameLst>
                                          </p:cBhvr>
                                          <p:tavLst>
                                            <p:tav tm="0">
                                              <p:val>
                                                <p:strVal val="#ppt_x"/>
                                              </p:val>
                                            </p:tav>
                                            <p:tav tm="100000">
                                              <p:val>
                                                <p:strVal val="#ppt_x"/>
                                              </p:val>
                                            </p:tav>
                                          </p:tavLst>
                                        </p:anim>
                                        <p:anim calcmode="lin" valueType="num">
                                          <p:cBhvr>
                                            <p:cTn id="83" dur="1000" fill="hold"/>
                                            <p:tgtEl>
                                              <p:spTgt spid="4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47"/>
                                            </p:tgtEl>
                                            <p:attrNameLst>
                                              <p:attrName>style.visibility</p:attrName>
                                            </p:attrNameLst>
                                          </p:cBhvr>
                                          <p:to>
                                            <p:strVal val="visible"/>
                                          </p:to>
                                        </p:set>
                                        <p:animEffect transition="in" filter="fade">
                                          <p:cBhvr>
                                            <p:cTn id="106" dur="1000"/>
                                            <p:tgtEl>
                                              <p:spTgt spid="47"/>
                                            </p:tgtEl>
                                          </p:cBhvr>
                                        </p:animEffect>
                                        <p:anim calcmode="lin" valueType="num">
                                          <p:cBhvr>
                                            <p:cTn id="107" dur="1000" fill="hold"/>
                                            <p:tgtEl>
                                              <p:spTgt spid="47"/>
                                            </p:tgtEl>
                                            <p:attrNameLst>
                                              <p:attrName>ppt_x</p:attrName>
                                            </p:attrNameLst>
                                          </p:cBhvr>
                                          <p:tavLst>
                                            <p:tav tm="0">
                                              <p:val>
                                                <p:strVal val="#ppt_x"/>
                                              </p:val>
                                            </p:tav>
                                            <p:tav tm="100000">
                                              <p:val>
                                                <p:strVal val="#ppt_x"/>
                                              </p:val>
                                            </p:tav>
                                          </p:tavLst>
                                        </p:anim>
                                        <p:anim calcmode="lin" valueType="num">
                                          <p:cBhvr>
                                            <p:cTn id="108" dur="1000" fill="hold"/>
                                            <p:tgtEl>
                                              <p:spTgt spid="47"/>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48"/>
                                            </p:tgtEl>
                                            <p:attrNameLst>
                                              <p:attrName>style.visibility</p:attrName>
                                            </p:attrNameLst>
                                          </p:cBhvr>
                                          <p:to>
                                            <p:strVal val="visible"/>
                                          </p:to>
                                        </p:set>
                                        <p:animEffect transition="in" filter="fade">
                                          <p:cBhvr>
                                            <p:cTn id="111" dur="1000"/>
                                            <p:tgtEl>
                                              <p:spTgt spid="48"/>
                                            </p:tgtEl>
                                          </p:cBhvr>
                                        </p:animEffect>
                                        <p:anim calcmode="lin" valueType="num">
                                          <p:cBhvr>
                                            <p:cTn id="112" dur="1000" fill="hold"/>
                                            <p:tgtEl>
                                              <p:spTgt spid="48"/>
                                            </p:tgtEl>
                                            <p:attrNameLst>
                                              <p:attrName>ppt_x</p:attrName>
                                            </p:attrNameLst>
                                          </p:cBhvr>
                                          <p:tavLst>
                                            <p:tav tm="0">
                                              <p:val>
                                                <p:strVal val="#ppt_x"/>
                                              </p:val>
                                            </p:tav>
                                            <p:tav tm="100000">
                                              <p:val>
                                                <p:strVal val="#ppt_x"/>
                                              </p:val>
                                            </p:tav>
                                          </p:tavLst>
                                        </p:anim>
                                        <p:anim calcmode="lin" valueType="num">
                                          <p:cBhvr>
                                            <p:cTn id="11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animBg="1"/>
          <p:bldP spid="14" grpId="0"/>
          <p:bldP spid="15" grpId="0"/>
          <p:bldP spid="16" grpId="0"/>
          <p:bldP spid="17" grpId="0"/>
          <p:bldP spid="18" grpId="0"/>
          <p:bldP spid="19" grpId="0" animBg="1"/>
          <p:bldP spid="20" grpId="0" animBg="1"/>
          <p:bldP spid="46" grpId="0"/>
          <p:bldP spid="47" grpId="0"/>
          <p:bldP spid="48" grpId="0"/>
          <p:bldP spid="49" grpId="0"/>
          <p:bldP spid="5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additive="base">
                                            <p:cTn id="46" dur="500" fill="hold"/>
                                            <p:tgtEl>
                                              <p:spTgt spid="26"/>
                                            </p:tgtEl>
                                            <p:attrNameLst>
                                              <p:attrName>ppt_x</p:attrName>
                                            </p:attrNameLst>
                                          </p:cBhvr>
                                          <p:tavLst>
                                            <p:tav tm="0">
                                              <p:val>
                                                <p:strVal val="#ppt_x"/>
                                              </p:val>
                                            </p:tav>
                                            <p:tav tm="100000">
                                              <p:val>
                                                <p:strVal val="#ppt_x"/>
                                              </p:val>
                                            </p:tav>
                                          </p:tavLst>
                                        </p:anim>
                                        <p:anim calcmode="lin" valueType="num">
                                          <p:cBhvr additive="base">
                                            <p:cTn id="47" dur="500" fill="hold"/>
                                            <p:tgtEl>
                                              <p:spTgt spid="26"/>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nodeType="after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500" fill="hold"/>
                                            <p:tgtEl>
                                              <p:spTgt spid="41"/>
                                            </p:tgtEl>
                                            <p:attrNameLst>
                                              <p:attrName>ppt_x</p:attrName>
                                            </p:attrNameLst>
                                          </p:cBhvr>
                                          <p:tavLst>
                                            <p:tav tm="0">
                                              <p:val>
                                                <p:strVal val="#ppt_x"/>
                                              </p:val>
                                            </p:tav>
                                            <p:tav tm="100000">
                                              <p:val>
                                                <p:strVal val="#ppt_x"/>
                                              </p:val>
                                            </p:tav>
                                          </p:tavLst>
                                        </p:anim>
                                        <p:anim calcmode="lin" valueType="num">
                                          <p:cBhvr additive="base">
                                            <p:cTn id="52" dur="500" fill="hold"/>
                                            <p:tgtEl>
                                              <p:spTgt spid="41"/>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nodeType="after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additive="base">
                                            <p:cTn id="56" dur="500" fill="hold"/>
                                            <p:tgtEl>
                                              <p:spTgt spid="31"/>
                                            </p:tgtEl>
                                            <p:attrNameLst>
                                              <p:attrName>ppt_x</p:attrName>
                                            </p:attrNameLst>
                                          </p:cBhvr>
                                          <p:tavLst>
                                            <p:tav tm="0">
                                              <p:val>
                                                <p:strVal val="#ppt_x"/>
                                              </p:val>
                                            </p:tav>
                                            <p:tav tm="100000">
                                              <p:val>
                                                <p:strVal val="#ppt_x"/>
                                              </p:val>
                                            </p:tav>
                                          </p:tavLst>
                                        </p:anim>
                                        <p:anim calcmode="lin" valueType="num">
                                          <p:cBhvr additive="base">
                                            <p:cTn id="57" dur="500" fill="hold"/>
                                            <p:tgtEl>
                                              <p:spTgt spid="31"/>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 presetClass="entr" presetSubtype="4" fill="hold" nodeType="after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additive="base">
                                            <p:cTn id="61" dur="500" fill="hold"/>
                                            <p:tgtEl>
                                              <p:spTgt spid="36"/>
                                            </p:tgtEl>
                                            <p:attrNameLst>
                                              <p:attrName>ppt_x</p:attrName>
                                            </p:attrNameLst>
                                          </p:cBhvr>
                                          <p:tavLst>
                                            <p:tav tm="0">
                                              <p:val>
                                                <p:strVal val="#ppt_x"/>
                                              </p:val>
                                            </p:tav>
                                            <p:tav tm="100000">
                                              <p:val>
                                                <p:strVal val="#ppt_x"/>
                                              </p:val>
                                            </p:tav>
                                          </p:tavLst>
                                        </p:anim>
                                        <p:anim calcmode="lin" valueType="num">
                                          <p:cBhvr additive="base">
                                            <p:cTn id="62" dur="500" fill="hold"/>
                                            <p:tgtEl>
                                              <p:spTgt spid="36"/>
                                            </p:tgtEl>
                                            <p:attrNameLst>
                                              <p:attrName>ppt_y</p:attrName>
                                            </p:attrNameLst>
                                          </p:cBhvr>
                                          <p:tavLst>
                                            <p:tav tm="0">
                                              <p:val>
                                                <p:strVal val="1+#ppt_h/2"/>
                                              </p:val>
                                            </p:tav>
                                            <p:tav tm="100000">
                                              <p:val>
                                                <p:strVal val="#ppt_y"/>
                                              </p:val>
                                            </p:tav>
                                          </p:tavLst>
                                        </p:anim>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1000"/>
                                            <p:tgtEl>
                                              <p:spTgt spid="14"/>
                                            </p:tgtEl>
                                          </p:cBhvr>
                                        </p:animEffect>
                                        <p:anim calcmode="lin" valueType="num">
                                          <p:cBhvr>
                                            <p:cTn id="67" dur="1000" fill="hold"/>
                                            <p:tgtEl>
                                              <p:spTgt spid="14"/>
                                            </p:tgtEl>
                                            <p:attrNameLst>
                                              <p:attrName>ppt_x</p:attrName>
                                            </p:attrNameLst>
                                          </p:cBhvr>
                                          <p:tavLst>
                                            <p:tav tm="0">
                                              <p:val>
                                                <p:strVal val="#ppt_x"/>
                                              </p:val>
                                            </p:tav>
                                            <p:tav tm="100000">
                                              <p:val>
                                                <p:strVal val="#ppt_x"/>
                                              </p:val>
                                            </p:tav>
                                          </p:tavLst>
                                        </p:anim>
                                        <p:anim calcmode="lin" valueType="num">
                                          <p:cBhvr>
                                            <p:cTn id="68" dur="1000" fill="hold"/>
                                            <p:tgtEl>
                                              <p:spTgt spid="14"/>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1000"/>
                                            <p:tgtEl>
                                              <p:spTgt spid="16"/>
                                            </p:tgtEl>
                                          </p:cBhvr>
                                        </p:animEffect>
                                        <p:anim calcmode="lin" valueType="num">
                                          <p:cBhvr>
                                            <p:cTn id="72" dur="1000" fill="hold"/>
                                            <p:tgtEl>
                                              <p:spTgt spid="16"/>
                                            </p:tgtEl>
                                            <p:attrNameLst>
                                              <p:attrName>ppt_x</p:attrName>
                                            </p:attrNameLst>
                                          </p:cBhvr>
                                          <p:tavLst>
                                            <p:tav tm="0">
                                              <p:val>
                                                <p:strVal val="#ppt_x"/>
                                              </p:val>
                                            </p:tav>
                                            <p:tav tm="100000">
                                              <p:val>
                                                <p:strVal val="#ppt_x"/>
                                              </p:val>
                                            </p:tav>
                                          </p:tavLst>
                                        </p:anim>
                                        <p:anim calcmode="lin" valueType="num">
                                          <p:cBhvr>
                                            <p:cTn id="73" dur="1000" fill="hold"/>
                                            <p:tgtEl>
                                              <p:spTgt spid="16"/>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fade">
                                          <p:cBhvr>
                                            <p:cTn id="76" dur="1000"/>
                                            <p:tgtEl>
                                              <p:spTgt spid="18"/>
                                            </p:tgtEl>
                                          </p:cBhvr>
                                        </p:animEffect>
                                        <p:anim calcmode="lin" valueType="num">
                                          <p:cBhvr>
                                            <p:cTn id="77" dur="1000" fill="hold"/>
                                            <p:tgtEl>
                                              <p:spTgt spid="18"/>
                                            </p:tgtEl>
                                            <p:attrNameLst>
                                              <p:attrName>ppt_x</p:attrName>
                                            </p:attrNameLst>
                                          </p:cBhvr>
                                          <p:tavLst>
                                            <p:tav tm="0">
                                              <p:val>
                                                <p:strVal val="#ppt_x"/>
                                              </p:val>
                                            </p:tav>
                                            <p:tav tm="100000">
                                              <p:val>
                                                <p:strVal val="#ppt_x"/>
                                              </p:val>
                                            </p:tav>
                                          </p:tavLst>
                                        </p:anim>
                                        <p:anim calcmode="lin" valueType="num">
                                          <p:cBhvr>
                                            <p:cTn id="78" dur="1000" fill="hold"/>
                                            <p:tgtEl>
                                              <p:spTgt spid="18"/>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fade">
                                          <p:cBhvr>
                                            <p:cTn id="81" dur="1000"/>
                                            <p:tgtEl>
                                              <p:spTgt spid="49"/>
                                            </p:tgtEl>
                                          </p:cBhvr>
                                        </p:animEffect>
                                        <p:anim calcmode="lin" valueType="num">
                                          <p:cBhvr>
                                            <p:cTn id="82" dur="1000" fill="hold"/>
                                            <p:tgtEl>
                                              <p:spTgt spid="49"/>
                                            </p:tgtEl>
                                            <p:attrNameLst>
                                              <p:attrName>ppt_x</p:attrName>
                                            </p:attrNameLst>
                                          </p:cBhvr>
                                          <p:tavLst>
                                            <p:tav tm="0">
                                              <p:val>
                                                <p:strVal val="#ppt_x"/>
                                              </p:val>
                                            </p:tav>
                                            <p:tav tm="100000">
                                              <p:val>
                                                <p:strVal val="#ppt_x"/>
                                              </p:val>
                                            </p:tav>
                                          </p:tavLst>
                                        </p:anim>
                                        <p:anim calcmode="lin" valueType="num">
                                          <p:cBhvr>
                                            <p:cTn id="83" dur="1000" fill="hold"/>
                                            <p:tgtEl>
                                              <p:spTgt spid="4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47"/>
                                            </p:tgtEl>
                                            <p:attrNameLst>
                                              <p:attrName>style.visibility</p:attrName>
                                            </p:attrNameLst>
                                          </p:cBhvr>
                                          <p:to>
                                            <p:strVal val="visible"/>
                                          </p:to>
                                        </p:set>
                                        <p:animEffect transition="in" filter="fade">
                                          <p:cBhvr>
                                            <p:cTn id="106" dur="1000"/>
                                            <p:tgtEl>
                                              <p:spTgt spid="47"/>
                                            </p:tgtEl>
                                          </p:cBhvr>
                                        </p:animEffect>
                                        <p:anim calcmode="lin" valueType="num">
                                          <p:cBhvr>
                                            <p:cTn id="107" dur="1000" fill="hold"/>
                                            <p:tgtEl>
                                              <p:spTgt spid="47"/>
                                            </p:tgtEl>
                                            <p:attrNameLst>
                                              <p:attrName>ppt_x</p:attrName>
                                            </p:attrNameLst>
                                          </p:cBhvr>
                                          <p:tavLst>
                                            <p:tav tm="0">
                                              <p:val>
                                                <p:strVal val="#ppt_x"/>
                                              </p:val>
                                            </p:tav>
                                            <p:tav tm="100000">
                                              <p:val>
                                                <p:strVal val="#ppt_x"/>
                                              </p:val>
                                            </p:tav>
                                          </p:tavLst>
                                        </p:anim>
                                        <p:anim calcmode="lin" valueType="num">
                                          <p:cBhvr>
                                            <p:cTn id="108" dur="1000" fill="hold"/>
                                            <p:tgtEl>
                                              <p:spTgt spid="47"/>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48"/>
                                            </p:tgtEl>
                                            <p:attrNameLst>
                                              <p:attrName>style.visibility</p:attrName>
                                            </p:attrNameLst>
                                          </p:cBhvr>
                                          <p:to>
                                            <p:strVal val="visible"/>
                                          </p:to>
                                        </p:set>
                                        <p:animEffect transition="in" filter="fade">
                                          <p:cBhvr>
                                            <p:cTn id="111" dur="1000"/>
                                            <p:tgtEl>
                                              <p:spTgt spid="48"/>
                                            </p:tgtEl>
                                          </p:cBhvr>
                                        </p:animEffect>
                                        <p:anim calcmode="lin" valueType="num">
                                          <p:cBhvr>
                                            <p:cTn id="112" dur="1000" fill="hold"/>
                                            <p:tgtEl>
                                              <p:spTgt spid="48"/>
                                            </p:tgtEl>
                                            <p:attrNameLst>
                                              <p:attrName>ppt_x</p:attrName>
                                            </p:attrNameLst>
                                          </p:cBhvr>
                                          <p:tavLst>
                                            <p:tav tm="0">
                                              <p:val>
                                                <p:strVal val="#ppt_x"/>
                                              </p:val>
                                            </p:tav>
                                            <p:tav tm="100000">
                                              <p:val>
                                                <p:strVal val="#ppt_x"/>
                                              </p:val>
                                            </p:tav>
                                          </p:tavLst>
                                        </p:anim>
                                        <p:anim calcmode="lin" valueType="num">
                                          <p:cBhvr>
                                            <p:cTn id="11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animBg="1"/>
          <p:bldP spid="14" grpId="0"/>
          <p:bldP spid="15" grpId="0"/>
          <p:bldP spid="16" grpId="0"/>
          <p:bldP spid="17" grpId="0"/>
          <p:bldP spid="18" grpId="0"/>
          <p:bldP spid="19" grpId="0" animBg="1"/>
          <p:bldP spid="20" grpId="0" animBg="1"/>
          <p:bldP spid="46" grpId="0"/>
          <p:bldP spid="47" grpId="0"/>
          <p:bldP spid="48" grpId="0"/>
          <p:bldP spid="49" grpId="0"/>
          <p:bldP spid="50"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42"/>
          <p:cNvSpPr>
            <a:spLocks noEditPoints="1"/>
          </p:cNvSpPr>
          <p:nvPr/>
        </p:nvSpPr>
        <p:spPr bwMode="auto">
          <a:xfrm>
            <a:off x="755576" y="627534"/>
            <a:ext cx="7830402" cy="4233006"/>
          </a:xfrm>
          <a:custGeom>
            <a:avLst/>
            <a:gdLst>
              <a:gd name="T0" fmla="*/ 1827500 w 3458"/>
              <a:gd name="T1" fmla="*/ 3284911 h 1870"/>
              <a:gd name="T2" fmla="*/ 1972782 w 3458"/>
              <a:gd name="T3" fmla="*/ 3139679 h 1870"/>
              <a:gd name="T4" fmla="*/ 3565154 w 3458"/>
              <a:gd name="T5" fmla="*/ 2994447 h 1870"/>
              <a:gd name="T6" fmla="*/ 5597196 w 3458"/>
              <a:gd name="T7" fmla="*/ 2849216 h 1870"/>
              <a:gd name="T8" fmla="*/ 3419872 w 3458"/>
              <a:gd name="T9" fmla="*/ 2849216 h 1870"/>
              <a:gd name="T10" fmla="*/ 5451914 w 3458"/>
              <a:gd name="T11" fmla="*/ 2700162 h 1870"/>
              <a:gd name="T12" fmla="*/ 2263347 w 3458"/>
              <a:gd name="T13" fmla="*/ 2700162 h 1870"/>
              <a:gd name="T14" fmla="*/ 3710436 w 3458"/>
              <a:gd name="T15" fmla="*/ 2556841 h 1870"/>
              <a:gd name="T16" fmla="*/ 1827500 w 3458"/>
              <a:gd name="T17" fmla="*/ 2556841 h 1870"/>
              <a:gd name="T18" fmla="*/ 3853807 w 3458"/>
              <a:gd name="T19" fmla="*/ 2411610 h 1870"/>
              <a:gd name="T20" fmla="*/ 1972782 w 3458"/>
              <a:gd name="T21" fmla="*/ 2411610 h 1870"/>
              <a:gd name="T22" fmla="*/ 3853807 w 3458"/>
              <a:gd name="T23" fmla="*/ 2266378 h 1870"/>
              <a:gd name="T24" fmla="*/ 2118065 w 3458"/>
              <a:gd name="T25" fmla="*/ 2266378 h 1870"/>
              <a:gd name="T26" fmla="*/ 3853807 w 3458"/>
              <a:gd name="T27" fmla="*/ 2121146 h 1870"/>
              <a:gd name="T28" fmla="*/ 2840654 w 3458"/>
              <a:gd name="T29" fmla="*/ 2121146 h 1870"/>
              <a:gd name="T30" fmla="*/ 4723590 w 3458"/>
              <a:gd name="T31" fmla="*/ 1977826 h 1870"/>
              <a:gd name="T32" fmla="*/ 3565154 w 3458"/>
              <a:gd name="T33" fmla="*/ 1977826 h 1870"/>
              <a:gd name="T34" fmla="*/ 1393564 w 3458"/>
              <a:gd name="T35" fmla="*/ 1977826 h 1870"/>
              <a:gd name="T36" fmla="*/ 4578308 w 3458"/>
              <a:gd name="T37" fmla="*/ 1832594 h 1870"/>
              <a:gd name="T38" fmla="*/ 3419872 w 3458"/>
              <a:gd name="T39" fmla="*/ 1832594 h 1870"/>
              <a:gd name="T40" fmla="*/ 1104911 w 3458"/>
              <a:gd name="T41" fmla="*/ 1832594 h 1870"/>
              <a:gd name="T42" fmla="*/ 4578308 w 3458"/>
              <a:gd name="T43" fmla="*/ 1687362 h 1870"/>
              <a:gd name="T44" fmla="*/ 3419872 w 3458"/>
              <a:gd name="T45" fmla="*/ 1687362 h 1870"/>
              <a:gd name="T46" fmla="*/ 1104911 w 3458"/>
              <a:gd name="T47" fmla="*/ 1687362 h 1870"/>
              <a:gd name="T48" fmla="*/ 4868873 w 3458"/>
              <a:gd name="T49" fmla="*/ 1542131 h 1870"/>
              <a:gd name="T50" fmla="*/ 3853807 w 3458"/>
              <a:gd name="T51" fmla="*/ 1542131 h 1870"/>
              <a:gd name="T52" fmla="*/ 1393564 w 3458"/>
              <a:gd name="T53" fmla="*/ 1542131 h 1870"/>
              <a:gd name="T54" fmla="*/ 5306631 w 3458"/>
              <a:gd name="T55" fmla="*/ 1398810 h 1870"/>
              <a:gd name="T56" fmla="*/ 4289655 w 3458"/>
              <a:gd name="T57" fmla="*/ 1398810 h 1870"/>
              <a:gd name="T58" fmla="*/ 1684129 w 3458"/>
              <a:gd name="T59" fmla="*/ 1398810 h 1870"/>
              <a:gd name="T60" fmla="*/ 5597196 w 3458"/>
              <a:gd name="T61" fmla="*/ 1253578 h 1870"/>
              <a:gd name="T62" fmla="*/ 4578308 w 3458"/>
              <a:gd name="T63" fmla="*/ 1253578 h 1870"/>
              <a:gd name="T64" fmla="*/ 3565154 w 3458"/>
              <a:gd name="T65" fmla="*/ 1253578 h 1870"/>
              <a:gd name="T66" fmla="*/ 1684129 w 3458"/>
              <a:gd name="T67" fmla="*/ 1253578 h 1870"/>
              <a:gd name="T68" fmla="*/ 6031132 w 3458"/>
              <a:gd name="T69" fmla="*/ 1104525 h 1870"/>
              <a:gd name="T70" fmla="*/ 4868873 w 3458"/>
              <a:gd name="T71" fmla="*/ 1104525 h 1870"/>
              <a:gd name="T72" fmla="*/ 3853807 w 3458"/>
              <a:gd name="T73" fmla="*/ 1104525 h 1870"/>
              <a:gd name="T74" fmla="*/ 1827500 w 3458"/>
              <a:gd name="T75" fmla="*/ 1104525 h 1870"/>
              <a:gd name="T76" fmla="*/ 814346 w 3458"/>
              <a:gd name="T77" fmla="*/ 1104525 h 1870"/>
              <a:gd name="T78" fmla="*/ 5740567 w 3458"/>
              <a:gd name="T79" fmla="*/ 959293 h 1870"/>
              <a:gd name="T80" fmla="*/ 4723590 w 3458"/>
              <a:gd name="T81" fmla="*/ 959293 h 1870"/>
              <a:gd name="T82" fmla="*/ 3710436 w 3458"/>
              <a:gd name="T83" fmla="*/ 959293 h 1870"/>
              <a:gd name="T84" fmla="*/ 1393564 w 3458"/>
              <a:gd name="T85" fmla="*/ 959293 h 1870"/>
              <a:gd name="T86" fmla="*/ 235128 w 3458"/>
              <a:gd name="T87" fmla="*/ 959293 h 1870"/>
              <a:gd name="T88" fmla="*/ 5740567 w 3458"/>
              <a:gd name="T89" fmla="*/ 814062 h 1870"/>
              <a:gd name="T90" fmla="*/ 4723590 w 3458"/>
              <a:gd name="T91" fmla="*/ 814062 h 1870"/>
              <a:gd name="T92" fmla="*/ 3710436 w 3458"/>
              <a:gd name="T93" fmla="*/ 814062 h 1870"/>
              <a:gd name="T94" fmla="*/ 1827500 w 3458"/>
              <a:gd name="T95" fmla="*/ 814062 h 1870"/>
              <a:gd name="T96" fmla="*/ 814346 w 3458"/>
              <a:gd name="T97" fmla="*/ 814062 h 1870"/>
              <a:gd name="T98" fmla="*/ 6319785 w 3458"/>
              <a:gd name="T99" fmla="*/ 670741 h 1870"/>
              <a:gd name="T100" fmla="*/ 5306631 w 3458"/>
              <a:gd name="T101" fmla="*/ 670741 h 1870"/>
              <a:gd name="T102" fmla="*/ 4289655 w 3458"/>
              <a:gd name="T103" fmla="*/ 670741 h 1870"/>
              <a:gd name="T104" fmla="*/ 2263347 w 3458"/>
              <a:gd name="T105" fmla="*/ 670741 h 1870"/>
              <a:gd name="T106" fmla="*/ 959629 w 3458"/>
              <a:gd name="T107" fmla="*/ 670741 h 1870"/>
              <a:gd name="T108" fmla="*/ 5885850 w 3458"/>
              <a:gd name="T109" fmla="*/ 525509 h 1870"/>
              <a:gd name="T110" fmla="*/ 4723590 w 3458"/>
              <a:gd name="T111" fmla="*/ 525509 h 1870"/>
              <a:gd name="T112" fmla="*/ 2263347 w 3458"/>
              <a:gd name="T113" fmla="*/ 525509 h 1870"/>
              <a:gd name="T114" fmla="*/ 814346 w 3458"/>
              <a:gd name="T115" fmla="*/ 525509 h 1870"/>
              <a:gd name="T116" fmla="*/ 3565154 w 3458"/>
              <a:gd name="T117" fmla="*/ 380278 h 1870"/>
              <a:gd name="T118" fmla="*/ 1538847 w 3458"/>
              <a:gd name="T119" fmla="*/ 380278 h 1870"/>
              <a:gd name="T120" fmla="*/ 3419872 w 3458"/>
              <a:gd name="T121" fmla="*/ 235046 h 1870"/>
              <a:gd name="T122" fmla="*/ 1684129 w 3458"/>
              <a:gd name="T123" fmla="*/ 235046 h 1870"/>
              <a:gd name="T124" fmla="*/ 2552000 w 3458"/>
              <a:gd name="T125" fmla="*/ 91725 h 18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58" h="1870">
                <a:moveTo>
                  <a:pt x="956" y="1870"/>
                </a:moveTo>
                <a:lnTo>
                  <a:pt x="909" y="1870"/>
                </a:lnTo>
                <a:lnTo>
                  <a:pt x="909" y="1823"/>
                </a:lnTo>
                <a:lnTo>
                  <a:pt x="956" y="1823"/>
                </a:lnTo>
                <a:lnTo>
                  <a:pt x="956" y="1870"/>
                </a:lnTo>
                <a:close/>
                <a:moveTo>
                  <a:pt x="3230" y="1794"/>
                </a:moveTo>
                <a:lnTo>
                  <a:pt x="3181" y="1794"/>
                </a:lnTo>
                <a:lnTo>
                  <a:pt x="3181" y="1747"/>
                </a:lnTo>
                <a:lnTo>
                  <a:pt x="3230" y="1747"/>
                </a:lnTo>
                <a:lnTo>
                  <a:pt x="3230" y="1794"/>
                </a:lnTo>
                <a:close/>
                <a:moveTo>
                  <a:pt x="956" y="1794"/>
                </a:moveTo>
                <a:lnTo>
                  <a:pt x="909" y="1794"/>
                </a:lnTo>
                <a:lnTo>
                  <a:pt x="909" y="1747"/>
                </a:lnTo>
                <a:lnTo>
                  <a:pt x="956" y="1747"/>
                </a:lnTo>
                <a:lnTo>
                  <a:pt x="956" y="1794"/>
                </a:lnTo>
                <a:close/>
                <a:moveTo>
                  <a:pt x="3306" y="1719"/>
                </a:moveTo>
                <a:lnTo>
                  <a:pt x="3257" y="1719"/>
                </a:lnTo>
                <a:lnTo>
                  <a:pt x="3257" y="1671"/>
                </a:lnTo>
                <a:lnTo>
                  <a:pt x="3306" y="1671"/>
                </a:lnTo>
                <a:lnTo>
                  <a:pt x="3306" y="1719"/>
                </a:lnTo>
                <a:close/>
                <a:moveTo>
                  <a:pt x="3003" y="1719"/>
                </a:moveTo>
                <a:lnTo>
                  <a:pt x="2954" y="1719"/>
                </a:lnTo>
                <a:lnTo>
                  <a:pt x="2954" y="1671"/>
                </a:lnTo>
                <a:lnTo>
                  <a:pt x="3003" y="1671"/>
                </a:lnTo>
                <a:lnTo>
                  <a:pt x="3003" y="1719"/>
                </a:lnTo>
                <a:close/>
                <a:moveTo>
                  <a:pt x="1032" y="1719"/>
                </a:moveTo>
                <a:lnTo>
                  <a:pt x="985" y="1719"/>
                </a:lnTo>
                <a:lnTo>
                  <a:pt x="985" y="1671"/>
                </a:lnTo>
                <a:lnTo>
                  <a:pt x="1032" y="1671"/>
                </a:lnTo>
                <a:lnTo>
                  <a:pt x="1032" y="1719"/>
                </a:lnTo>
                <a:close/>
                <a:moveTo>
                  <a:pt x="956" y="1719"/>
                </a:moveTo>
                <a:lnTo>
                  <a:pt x="909" y="1719"/>
                </a:lnTo>
                <a:lnTo>
                  <a:pt x="909" y="1671"/>
                </a:lnTo>
                <a:lnTo>
                  <a:pt x="956" y="1671"/>
                </a:lnTo>
                <a:lnTo>
                  <a:pt x="956" y="1719"/>
                </a:lnTo>
                <a:close/>
                <a:moveTo>
                  <a:pt x="3382" y="1643"/>
                </a:moveTo>
                <a:lnTo>
                  <a:pt x="3332" y="1643"/>
                </a:lnTo>
                <a:lnTo>
                  <a:pt x="3332" y="1596"/>
                </a:lnTo>
                <a:lnTo>
                  <a:pt x="3382" y="1596"/>
                </a:lnTo>
                <a:lnTo>
                  <a:pt x="3382" y="1643"/>
                </a:lnTo>
                <a:close/>
                <a:moveTo>
                  <a:pt x="3306" y="1643"/>
                </a:moveTo>
                <a:lnTo>
                  <a:pt x="3257" y="1643"/>
                </a:lnTo>
                <a:lnTo>
                  <a:pt x="3257" y="1596"/>
                </a:lnTo>
                <a:lnTo>
                  <a:pt x="3306" y="1596"/>
                </a:lnTo>
                <a:lnTo>
                  <a:pt x="3306" y="1643"/>
                </a:lnTo>
                <a:close/>
                <a:moveTo>
                  <a:pt x="3079" y="1643"/>
                </a:moveTo>
                <a:lnTo>
                  <a:pt x="3029" y="1643"/>
                </a:lnTo>
                <a:lnTo>
                  <a:pt x="3029" y="1596"/>
                </a:lnTo>
                <a:lnTo>
                  <a:pt x="3079" y="1596"/>
                </a:lnTo>
                <a:lnTo>
                  <a:pt x="3079" y="1643"/>
                </a:lnTo>
                <a:close/>
                <a:moveTo>
                  <a:pt x="3003" y="1643"/>
                </a:moveTo>
                <a:lnTo>
                  <a:pt x="2954" y="1643"/>
                </a:lnTo>
                <a:lnTo>
                  <a:pt x="2954" y="1596"/>
                </a:lnTo>
                <a:lnTo>
                  <a:pt x="3003" y="1596"/>
                </a:lnTo>
                <a:lnTo>
                  <a:pt x="3003" y="1643"/>
                </a:lnTo>
                <a:close/>
                <a:moveTo>
                  <a:pt x="2928" y="1643"/>
                </a:moveTo>
                <a:lnTo>
                  <a:pt x="2878" y="1643"/>
                </a:lnTo>
                <a:lnTo>
                  <a:pt x="2878" y="1596"/>
                </a:lnTo>
                <a:lnTo>
                  <a:pt x="2928" y="1596"/>
                </a:lnTo>
                <a:lnTo>
                  <a:pt x="2928" y="1643"/>
                </a:lnTo>
                <a:close/>
                <a:moveTo>
                  <a:pt x="2776" y="1643"/>
                </a:moveTo>
                <a:lnTo>
                  <a:pt x="2726" y="1643"/>
                </a:lnTo>
                <a:lnTo>
                  <a:pt x="2726" y="1596"/>
                </a:lnTo>
                <a:lnTo>
                  <a:pt x="2776" y="1596"/>
                </a:lnTo>
                <a:lnTo>
                  <a:pt x="2776" y="1643"/>
                </a:lnTo>
                <a:close/>
                <a:moveTo>
                  <a:pt x="1032" y="1643"/>
                </a:moveTo>
                <a:lnTo>
                  <a:pt x="985" y="1643"/>
                </a:lnTo>
                <a:lnTo>
                  <a:pt x="985" y="1596"/>
                </a:lnTo>
                <a:lnTo>
                  <a:pt x="1032" y="1596"/>
                </a:lnTo>
                <a:lnTo>
                  <a:pt x="1032" y="1643"/>
                </a:lnTo>
                <a:close/>
                <a:moveTo>
                  <a:pt x="956" y="1643"/>
                </a:moveTo>
                <a:lnTo>
                  <a:pt x="909" y="1643"/>
                </a:lnTo>
                <a:lnTo>
                  <a:pt x="909" y="1596"/>
                </a:lnTo>
                <a:lnTo>
                  <a:pt x="956" y="1596"/>
                </a:lnTo>
                <a:lnTo>
                  <a:pt x="956" y="1643"/>
                </a:lnTo>
                <a:close/>
                <a:moveTo>
                  <a:pt x="3079" y="1567"/>
                </a:moveTo>
                <a:lnTo>
                  <a:pt x="3029" y="1567"/>
                </a:lnTo>
                <a:lnTo>
                  <a:pt x="3029" y="1517"/>
                </a:lnTo>
                <a:lnTo>
                  <a:pt x="3079" y="1517"/>
                </a:lnTo>
                <a:lnTo>
                  <a:pt x="3079" y="1567"/>
                </a:lnTo>
                <a:close/>
                <a:moveTo>
                  <a:pt x="3003" y="1567"/>
                </a:moveTo>
                <a:lnTo>
                  <a:pt x="2954" y="1567"/>
                </a:lnTo>
                <a:lnTo>
                  <a:pt x="2954" y="1517"/>
                </a:lnTo>
                <a:lnTo>
                  <a:pt x="3003" y="1517"/>
                </a:lnTo>
                <a:lnTo>
                  <a:pt x="3003" y="1567"/>
                </a:lnTo>
                <a:close/>
                <a:moveTo>
                  <a:pt x="2928" y="1567"/>
                </a:moveTo>
                <a:lnTo>
                  <a:pt x="2878" y="1567"/>
                </a:lnTo>
                <a:lnTo>
                  <a:pt x="2878" y="1517"/>
                </a:lnTo>
                <a:lnTo>
                  <a:pt x="2928" y="1517"/>
                </a:lnTo>
                <a:lnTo>
                  <a:pt x="2928" y="1567"/>
                </a:lnTo>
                <a:close/>
                <a:moveTo>
                  <a:pt x="2852" y="1567"/>
                </a:moveTo>
                <a:lnTo>
                  <a:pt x="2802" y="1567"/>
                </a:lnTo>
                <a:lnTo>
                  <a:pt x="2802" y="1517"/>
                </a:lnTo>
                <a:lnTo>
                  <a:pt x="2852" y="1517"/>
                </a:lnTo>
                <a:lnTo>
                  <a:pt x="2852" y="1567"/>
                </a:lnTo>
                <a:close/>
                <a:moveTo>
                  <a:pt x="2776" y="1567"/>
                </a:moveTo>
                <a:lnTo>
                  <a:pt x="2726" y="1567"/>
                </a:lnTo>
                <a:lnTo>
                  <a:pt x="2726" y="1517"/>
                </a:lnTo>
                <a:lnTo>
                  <a:pt x="2776" y="1517"/>
                </a:lnTo>
                <a:lnTo>
                  <a:pt x="2776" y="1567"/>
                </a:lnTo>
                <a:close/>
                <a:moveTo>
                  <a:pt x="1865" y="1567"/>
                </a:moveTo>
                <a:lnTo>
                  <a:pt x="1818" y="1567"/>
                </a:lnTo>
                <a:lnTo>
                  <a:pt x="1818" y="1517"/>
                </a:lnTo>
                <a:lnTo>
                  <a:pt x="1865" y="1517"/>
                </a:lnTo>
                <a:lnTo>
                  <a:pt x="1865" y="1567"/>
                </a:lnTo>
                <a:close/>
                <a:moveTo>
                  <a:pt x="1789" y="1567"/>
                </a:moveTo>
                <a:lnTo>
                  <a:pt x="1742" y="1567"/>
                </a:lnTo>
                <a:lnTo>
                  <a:pt x="1742" y="1517"/>
                </a:lnTo>
                <a:lnTo>
                  <a:pt x="1789" y="1517"/>
                </a:lnTo>
                <a:lnTo>
                  <a:pt x="1789" y="1567"/>
                </a:lnTo>
                <a:close/>
                <a:moveTo>
                  <a:pt x="1108" y="1567"/>
                </a:moveTo>
                <a:lnTo>
                  <a:pt x="1060" y="1567"/>
                </a:lnTo>
                <a:lnTo>
                  <a:pt x="1060" y="1517"/>
                </a:lnTo>
                <a:lnTo>
                  <a:pt x="1108" y="1517"/>
                </a:lnTo>
                <a:lnTo>
                  <a:pt x="1108" y="1567"/>
                </a:lnTo>
                <a:close/>
                <a:moveTo>
                  <a:pt x="1032" y="1567"/>
                </a:moveTo>
                <a:lnTo>
                  <a:pt x="985" y="1567"/>
                </a:lnTo>
                <a:lnTo>
                  <a:pt x="985" y="1517"/>
                </a:lnTo>
                <a:lnTo>
                  <a:pt x="1032" y="1517"/>
                </a:lnTo>
                <a:lnTo>
                  <a:pt x="1032" y="1567"/>
                </a:lnTo>
                <a:close/>
                <a:moveTo>
                  <a:pt x="956" y="1567"/>
                </a:moveTo>
                <a:lnTo>
                  <a:pt x="909" y="1567"/>
                </a:lnTo>
                <a:lnTo>
                  <a:pt x="909" y="1517"/>
                </a:lnTo>
                <a:lnTo>
                  <a:pt x="956" y="1517"/>
                </a:lnTo>
                <a:lnTo>
                  <a:pt x="956" y="1567"/>
                </a:lnTo>
                <a:close/>
                <a:moveTo>
                  <a:pt x="3079" y="1491"/>
                </a:moveTo>
                <a:lnTo>
                  <a:pt x="3029" y="1491"/>
                </a:lnTo>
                <a:lnTo>
                  <a:pt x="3029" y="1442"/>
                </a:lnTo>
                <a:lnTo>
                  <a:pt x="3079" y="1442"/>
                </a:lnTo>
                <a:lnTo>
                  <a:pt x="3079" y="1491"/>
                </a:lnTo>
                <a:close/>
                <a:moveTo>
                  <a:pt x="3003" y="1491"/>
                </a:moveTo>
                <a:lnTo>
                  <a:pt x="2954" y="1491"/>
                </a:lnTo>
                <a:lnTo>
                  <a:pt x="2954" y="1442"/>
                </a:lnTo>
                <a:lnTo>
                  <a:pt x="3003" y="1442"/>
                </a:lnTo>
                <a:lnTo>
                  <a:pt x="3003" y="1491"/>
                </a:lnTo>
                <a:close/>
                <a:moveTo>
                  <a:pt x="2928" y="1491"/>
                </a:moveTo>
                <a:lnTo>
                  <a:pt x="2878" y="1491"/>
                </a:lnTo>
                <a:lnTo>
                  <a:pt x="2878" y="1442"/>
                </a:lnTo>
                <a:lnTo>
                  <a:pt x="2928" y="1442"/>
                </a:lnTo>
                <a:lnTo>
                  <a:pt x="2928" y="1491"/>
                </a:lnTo>
                <a:close/>
                <a:moveTo>
                  <a:pt x="2852" y="1491"/>
                </a:moveTo>
                <a:lnTo>
                  <a:pt x="2802" y="1491"/>
                </a:lnTo>
                <a:lnTo>
                  <a:pt x="2802" y="1442"/>
                </a:lnTo>
                <a:lnTo>
                  <a:pt x="2852" y="1442"/>
                </a:lnTo>
                <a:lnTo>
                  <a:pt x="2852" y="1491"/>
                </a:lnTo>
                <a:close/>
                <a:moveTo>
                  <a:pt x="2776" y="1491"/>
                </a:moveTo>
                <a:lnTo>
                  <a:pt x="2726" y="1491"/>
                </a:lnTo>
                <a:lnTo>
                  <a:pt x="2726" y="1442"/>
                </a:lnTo>
                <a:lnTo>
                  <a:pt x="2776" y="1442"/>
                </a:lnTo>
                <a:lnTo>
                  <a:pt x="2776" y="1491"/>
                </a:lnTo>
                <a:close/>
                <a:moveTo>
                  <a:pt x="2700" y="1491"/>
                </a:moveTo>
                <a:lnTo>
                  <a:pt x="2651" y="1491"/>
                </a:lnTo>
                <a:lnTo>
                  <a:pt x="2651" y="1442"/>
                </a:lnTo>
                <a:lnTo>
                  <a:pt x="2700" y="1442"/>
                </a:lnTo>
                <a:lnTo>
                  <a:pt x="2700" y="1491"/>
                </a:lnTo>
                <a:close/>
                <a:moveTo>
                  <a:pt x="2092" y="1491"/>
                </a:moveTo>
                <a:lnTo>
                  <a:pt x="2045" y="1491"/>
                </a:lnTo>
                <a:lnTo>
                  <a:pt x="2045" y="1442"/>
                </a:lnTo>
                <a:lnTo>
                  <a:pt x="2092" y="1442"/>
                </a:lnTo>
                <a:lnTo>
                  <a:pt x="2092" y="1491"/>
                </a:lnTo>
                <a:close/>
                <a:moveTo>
                  <a:pt x="1941" y="1491"/>
                </a:moveTo>
                <a:lnTo>
                  <a:pt x="1893" y="1491"/>
                </a:lnTo>
                <a:lnTo>
                  <a:pt x="1893" y="1442"/>
                </a:lnTo>
                <a:lnTo>
                  <a:pt x="1941" y="1442"/>
                </a:lnTo>
                <a:lnTo>
                  <a:pt x="1941" y="1491"/>
                </a:lnTo>
                <a:close/>
                <a:moveTo>
                  <a:pt x="1865" y="1491"/>
                </a:moveTo>
                <a:lnTo>
                  <a:pt x="1818" y="1491"/>
                </a:lnTo>
                <a:lnTo>
                  <a:pt x="1818" y="1442"/>
                </a:lnTo>
                <a:lnTo>
                  <a:pt x="1865" y="1442"/>
                </a:lnTo>
                <a:lnTo>
                  <a:pt x="1865" y="1491"/>
                </a:lnTo>
                <a:close/>
                <a:moveTo>
                  <a:pt x="1789" y="1491"/>
                </a:moveTo>
                <a:lnTo>
                  <a:pt x="1742" y="1491"/>
                </a:lnTo>
                <a:lnTo>
                  <a:pt x="1742" y="1442"/>
                </a:lnTo>
                <a:lnTo>
                  <a:pt x="1789" y="1442"/>
                </a:lnTo>
                <a:lnTo>
                  <a:pt x="1789" y="1491"/>
                </a:lnTo>
                <a:close/>
                <a:moveTo>
                  <a:pt x="1184" y="1491"/>
                </a:moveTo>
                <a:lnTo>
                  <a:pt x="1136" y="1491"/>
                </a:lnTo>
                <a:lnTo>
                  <a:pt x="1136" y="1442"/>
                </a:lnTo>
                <a:lnTo>
                  <a:pt x="1184" y="1442"/>
                </a:lnTo>
                <a:lnTo>
                  <a:pt x="1184" y="1491"/>
                </a:lnTo>
                <a:close/>
                <a:moveTo>
                  <a:pt x="1108" y="1491"/>
                </a:moveTo>
                <a:lnTo>
                  <a:pt x="1060" y="1491"/>
                </a:lnTo>
                <a:lnTo>
                  <a:pt x="1060" y="1442"/>
                </a:lnTo>
                <a:lnTo>
                  <a:pt x="1108" y="1442"/>
                </a:lnTo>
                <a:lnTo>
                  <a:pt x="1108" y="1491"/>
                </a:lnTo>
                <a:close/>
                <a:moveTo>
                  <a:pt x="1032" y="1491"/>
                </a:moveTo>
                <a:lnTo>
                  <a:pt x="985" y="1491"/>
                </a:lnTo>
                <a:lnTo>
                  <a:pt x="985" y="1442"/>
                </a:lnTo>
                <a:lnTo>
                  <a:pt x="1032" y="1442"/>
                </a:lnTo>
                <a:lnTo>
                  <a:pt x="1032" y="1491"/>
                </a:lnTo>
                <a:close/>
                <a:moveTo>
                  <a:pt x="956" y="1491"/>
                </a:moveTo>
                <a:lnTo>
                  <a:pt x="909" y="1491"/>
                </a:lnTo>
                <a:lnTo>
                  <a:pt x="909" y="1442"/>
                </a:lnTo>
                <a:lnTo>
                  <a:pt x="956" y="1442"/>
                </a:lnTo>
                <a:lnTo>
                  <a:pt x="956" y="1491"/>
                </a:lnTo>
                <a:close/>
                <a:moveTo>
                  <a:pt x="3003" y="1413"/>
                </a:moveTo>
                <a:lnTo>
                  <a:pt x="2954" y="1413"/>
                </a:lnTo>
                <a:lnTo>
                  <a:pt x="2954" y="1366"/>
                </a:lnTo>
                <a:lnTo>
                  <a:pt x="3003" y="1366"/>
                </a:lnTo>
                <a:lnTo>
                  <a:pt x="3003" y="1413"/>
                </a:lnTo>
                <a:close/>
                <a:moveTo>
                  <a:pt x="2928" y="1413"/>
                </a:moveTo>
                <a:lnTo>
                  <a:pt x="2878" y="1413"/>
                </a:lnTo>
                <a:lnTo>
                  <a:pt x="2878" y="1366"/>
                </a:lnTo>
                <a:lnTo>
                  <a:pt x="2928" y="1366"/>
                </a:lnTo>
                <a:lnTo>
                  <a:pt x="2928" y="1413"/>
                </a:lnTo>
                <a:close/>
                <a:moveTo>
                  <a:pt x="2852" y="1413"/>
                </a:moveTo>
                <a:lnTo>
                  <a:pt x="2802" y="1413"/>
                </a:lnTo>
                <a:lnTo>
                  <a:pt x="2802" y="1366"/>
                </a:lnTo>
                <a:lnTo>
                  <a:pt x="2852" y="1366"/>
                </a:lnTo>
                <a:lnTo>
                  <a:pt x="2852" y="1413"/>
                </a:lnTo>
                <a:close/>
                <a:moveTo>
                  <a:pt x="2092" y="1413"/>
                </a:moveTo>
                <a:lnTo>
                  <a:pt x="2045" y="1413"/>
                </a:lnTo>
                <a:lnTo>
                  <a:pt x="2045" y="1366"/>
                </a:lnTo>
                <a:lnTo>
                  <a:pt x="2092" y="1366"/>
                </a:lnTo>
                <a:lnTo>
                  <a:pt x="2092" y="1413"/>
                </a:lnTo>
                <a:close/>
                <a:moveTo>
                  <a:pt x="2016" y="1413"/>
                </a:moveTo>
                <a:lnTo>
                  <a:pt x="1969" y="1413"/>
                </a:lnTo>
                <a:lnTo>
                  <a:pt x="1969" y="1366"/>
                </a:lnTo>
                <a:lnTo>
                  <a:pt x="2016" y="1366"/>
                </a:lnTo>
                <a:lnTo>
                  <a:pt x="2016" y="1413"/>
                </a:lnTo>
                <a:close/>
                <a:moveTo>
                  <a:pt x="1941" y="1413"/>
                </a:moveTo>
                <a:lnTo>
                  <a:pt x="1893" y="1413"/>
                </a:lnTo>
                <a:lnTo>
                  <a:pt x="1893" y="1366"/>
                </a:lnTo>
                <a:lnTo>
                  <a:pt x="1941" y="1366"/>
                </a:lnTo>
                <a:lnTo>
                  <a:pt x="1941" y="1413"/>
                </a:lnTo>
                <a:close/>
                <a:moveTo>
                  <a:pt x="1865" y="1413"/>
                </a:moveTo>
                <a:lnTo>
                  <a:pt x="1818" y="1413"/>
                </a:lnTo>
                <a:lnTo>
                  <a:pt x="1818" y="1366"/>
                </a:lnTo>
                <a:lnTo>
                  <a:pt x="1865" y="1366"/>
                </a:lnTo>
                <a:lnTo>
                  <a:pt x="1865" y="1413"/>
                </a:lnTo>
                <a:close/>
                <a:moveTo>
                  <a:pt x="1789" y="1413"/>
                </a:moveTo>
                <a:lnTo>
                  <a:pt x="1742" y="1413"/>
                </a:lnTo>
                <a:lnTo>
                  <a:pt x="1742" y="1366"/>
                </a:lnTo>
                <a:lnTo>
                  <a:pt x="1789" y="1366"/>
                </a:lnTo>
                <a:lnTo>
                  <a:pt x="1789" y="1413"/>
                </a:lnTo>
                <a:close/>
                <a:moveTo>
                  <a:pt x="1259" y="1413"/>
                </a:moveTo>
                <a:lnTo>
                  <a:pt x="1212" y="1413"/>
                </a:lnTo>
                <a:lnTo>
                  <a:pt x="1212" y="1366"/>
                </a:lnTo>
                <a:lnTo>
                  <a:pt x="1259" y="1366"/>
                </a:lnTo>
                <a:lnTo>
                  <a:pt x="1259" y="1413"/>
                </a:lnTo>
                <a:close/>
                <a:moveTo>
                  <a:pt x="1184" y="1413"/>
                </a:moveTo>
                <a:lnTo>
                  <a:pt x="1136" y="1413"/>
                </a:lnTo>
                <a:lnTo>
                  <a:pt x="1136" y="1366"/>
                </a:lnTo>
                <a:lnTo>
                  <a:pt x="1184" y="1366"/>
                </a:lnTo>
                <a:lnTo>
                  <a:pt x="1184" y="1413"/>
                </a:lnTo>
                <a:close/>
                <a:moveTo>
                  <a:pt x="1108" y="1413"/>
                </a:moveTo>
                <a:lnTo>
                  <a:pt x="1060" y="1413"/>
                </a:lnTo>
                <a:lnTo>
                  <a:pt x="1060" y="1366"/>
                </a:lnTo>
                <a:lnTo>
                  <a:pt x="1108" y="1366"/>
                </a:lnTo>
                <a:lnTo>
                  <a:pt x="1108" y="1413"/>
                </a:lnTo>
                <a:close/>
                <a:moveTo>
                  <a:pt x="1032" y="1413"/>
                </a:moveTo>
                <a:lnTo>
                  <a:pt x="985" y="1413"/>
                </a:lnTo>
                <a:lnTo>
                  <a:pt x="985" y="1366"/>
                </a:lnTo>
                <a:lnTo>
                  <a:pt x="1032" y="1366"/>
                </a:lnTo>
                <a:lnTo>
                  <a:pt x="1032" y="1413"/>
                </a:lnTo>
                <a:close/>
                <a:moveTo>
                  <a:pt x="956" y="1413"/>
                </a:moveTo>
                <a:lnTo>
                  <a:pt x="909" y="1413"/>
                </a:lnTo>
                <a:lnTo>
                  <a:pt x="909" y="1366"/>
                </a:lnTo>
                <a:lnTo>
                  <a:pt x="956" y="1366"/>
                </a:lnTo>
                <a:lnTo>
                  <a:pt x="956" y="1413"/>
                </a:lnTo>
                <a:close/>
                <a:moveTo>
                  <a:pt x="3079" y="1338"/>
                </a:moveTo>
                <a:lnTo>
                  <a:pt x="3029" y="1338"/>
                </a:lnTo>
                <a:lnTo>
                  <a:pt x="3029" y="1290"/>
                </a:lnTo>
                <a:lnTo>
                  <a:pt x="3079" y="1290"/>
                </a:lnTo>
                <a:lnTo>
                  <a:pt x="3079" y="1338"/>
                </a:lnTo>
                <a:close/>
                <a:moveTo>
                  <a:pt x="3003" y="1338"/>
                </a:moveTo>
                <a:lnTo>
                  <a:pt x="2954" y="1338"/>
                </a:lnTo>
                <a:lnTo>
                  <a:pt x="2954" y="1290"/>
                </a:lnTo>
                <a:lnTo>
                  <a:pt x="3003" y="1290"/>
                </a:lnTo>
                <a:lnTo>
                  <a:pt x="3003" y="1338"/>
                </a:lnTo>
                <a:close/>
                <a:moveTo>
                  <a:pt x="2016" y="1338"/>
                </a:moveTo>
                <a:lnTo>
                  <a:pt x="1969" y="1338"/>
                </a:lnTo>
                <a:lnTo>
                  <a:pt x="1969" y="1290"/>
                </a:lnTo>
                <a:lnTo>
                  <a:pt x="2016" y="1290"/>
                </a:lnTo>
                <a:lnTo>
                  <a:pt x="2016" y="1338"/>
                </a:lnTo>
                <a:close/>
                <a:moveTo>
                  <a:pt x="1941" y="1338"/>
                </a:moveTo>
                <a:lnTo>
                  <a:pt x="1893" y="1338"/>
                </a:lnTo>
                <a:lnTo>
                  <a:pt x="1893" y="1290"/>
                </a:lnTo>
                <a:lnTo>
                  <a:pt x="1941" y="1290"/>
                </a:lnTo>
                <a:lnTo>
                  <a:pt x="1941" y="1338"/>
                </a:lnTo>
                <a:close/>
                <a:moveTo>
                  <a:pt x="1865" y="1338"/>
                </a:moveTo>
                <a:lnTo>
                  <a:pt x="1818" y="1338"/>
                </a:lnTo>
                <a:lnTo>
                  <a:pt x="1818" y="1290"/>
                </a:lnTo>
                <a:lnTo>
                  <a:pt x="1865" y="1290"/>
                </a:lnTo>
                <a:lnTo>
                  <a:pt x="1865" y="1338"/>
                </a:lnTo>
                <a:close/>
                <a:moveTo>
                  <a:pt x="1789" y="1338"/>
                </a:moveTo>
                <a:lnTo>
                  <a:pt x="1742" y="1338"/>
                </a:lnTo>
                <a:lnTo>
                  <a:pt x="1742" y="1290"/>
                </a:lnTo>
                <a:lnTo>
                  <a:pt x="1789" y="1290"/>
                </a:lnTo>
                <a:lnTo>
                  <a:pt x="1789" y="1338"/>
                </a:lnTo>
                <a:close/>
                <a:moveTo>
                  <a:pt x="1259" y="1338"/>
                </a:moveTo>
                <a:lnTo>
                  <a:pt x="1212" y="1338"/>
                </a:lnTo>
                <a:lnTo>
                  <a:pt x="1212" y="1290"/>
                </a:lnTo>
                <a:lnTo>
                  <a:pt x="1259" y="1290"/>
                </a:lnTo>
                <a:lnTo>
                  <a:pt x="1259" y="1338"/>
                </a:lnTo>
                <a:close/>
                <a:moveTo>
                  <a:pt x="1184" y="1338"/>
                </a:moveTo>
                <a:lnTo>
                  <a:pt x="1136" y="1338"/>
                </a:lnTo>
                <a:lnTo>
                  <a:pt x="1136" y="1290"/>
                </a:lnTo>
                <a:lnTo>
                  <a:pt x="1184" y="1290"/>
                </a:lnTo>
                <a:lnTo>
                  <a:pt x="1184" y="1338"/>
                </a:lnTo>
                <a:close/>
                <a:moveTo>
                  <a:pt x="1108" y="1338"/>
                </a:moveTo>
                <a:lnTo>
                  <a:pt x="1060" y="1338"/>
                </a:lnTo>
                <a:lnTo>
                  <a:pt x="1060" y="1290"/>
                </a:lnTo>
                <a:lnTo>
                  <a:pt x="1108" y="1290"/>
                </a:lnTo>
                <a:lnTo>
                  <a:pt x="1108" y="1338"/>
                </a:lnTo>
                <a:close/>
                <a:moveTo>
                  <a:pt x="1032" y="1338"/>
                </a:moveTo>
                <a:lnTo>
                  <a:pt x="985" y="1338"/>
                </a:lnTo>
                <a:lnTo>
                  <a:pt x="985" y="1290"/>
                </a:lnTo>
                <a:lnTo>
                  <a:pt x="1032" y="1290"/>
                </a:lnTo>
                <a:lnTo>
                  <a:pt x="1032" y="1338"/>
                </a:lnTo>
                <a:close/>
                <a:moveTo>
                  <a:pt x="956" y="1338"/>
                </a:moveTo>
                <a:lnTo>
                  <a:pt x="909" y="1338"/>
                </a:lnTo>
                <a:lnTo>
                  <a:pt x="909" y="1290"/>
                </a:lnTo>
                <a:lnTo>
                  <a:pt x="956" y="1290"/>
                </a:lnTo>
                <a:lnTo>
                  <a:pt x="956" y="1338"/>
                </a:lnTo>
                <a:close/>
                <a:moveTo>
                  <a:pt x="881" y="1338"/>
                </a:moveTo>
                <a:lnTo>
                  <a:pt x="833" y="1338"/>
                </a:lnTo>
                <a:lnTo>
                  <a:pt x="833" y="1290"/>
                </a:lnTo>
                <a:lnTo>
                  <a:pt x="881" y="1290"/>
                </a:lnTo>
                <a:lnTo>
                  <a:pt x="881" y="1338"/>
                </a:lnTo>
                <a:close/>
                <a:moveTo>
                  <a:pt x="3003" y="1262"/>
                </a:moveTo>
                <a:lnTo>
                  <a:pt x="2954" y="1262"/>
                </a:lnTo>
                <a:lnTo>
                  <a:pt x="2954" y="1215"/>
                </a:lnTo>
                <a:lnTo>
                  <a:pt x="3003" y="1215"/>
                </a:lnTo>
                <a:lnTo>
                  <a:pt x="3003" y="1262"/>
                </a:lnTo>
                <a:close/>
                <a:moveTo>
                  <a:pt x="2928" y="1262"/>
                </a:moveTo>
                <a:lnTo>
                  <a:pt x="2878" y="1262"/>
                </a:lnTo>
                <a:lnTo>
                  <a:pt x="2878" y="1215"/>
                </a:lnTo>
                <a:lnTo>
                  <a:pt x="2928" y="1215"/>
                </a:lnTo>
                <a:lnTo>
                  <a:pt x="2928" y="1262"/>
                </a:lnTo>
                <a:close/>
                <a:moveTo>
                  <a:pt x="2776" y="1262"/>
                </a:moveTo>
                <a:lnTo>
                  <a:pt x="2726" y="1262"/>
                </a:lnTo>
                <a:lnTo>
                  <a:pt x="2726" y="1215"/>
                </a:lnTo>
                <a:lnTo>
                  <a:pt x="2776" y="1215"/>
                </a:lnTo>
                <a:lnTo>
                  <a:pt x="2776" y="1262"/>
                </a:lnTo>
                <a:close/>
                <a:moveTo>
                  <a:pt x="2700" y="1262"/>
                </a:moveTo>
                <a:lnTo>
                  <a:pt x="2651" y="1262"/>
                </a:lnTo>
                <a:lnTo>
                  <a:pt x="2651" y="1215"/>
                </a:lnTo>
                <a:lnTo>
                  <a:pt x="2700" y="1215"/>
                </a:lnTo>
                <a:lnTo>
                  <a:pt x="2700" y="1262"/>
                </a:lnTo>
                <a:close/>
                <a:moveTo>
                  <a:pt x="2622" y="1262"/>
                </a:moveTo>
                <a:lnTo>
                  <a:pt x="2575" y="1262"/>
                </a:lnTo>
                <a:lnTo>
                  <a:pt x="2575" y="1215"/>
                </a:lnTo>
                <a:lnTo>
                  <a:pt x="2622" y="1215"/>
                </a:lnTo>
                <a:lnTo>
                  <a:pt x="2622" y="1262"/>
                </a:lnTo>
                <a:close/>
                <a:moveTo>
                  <a:pt x="2016" y="1262"/>
                </a:moveTo>
                <a:lnTo>
                  <a:pt x="1969" y="1262"/>
                </a:lnTo>
                <a:lnTo>
                  <a:pt x="1969" y="1215"/>
                </a:lnTo>
                <a:lnTo>
                  <a:pt x="2016" y="1215"/>
                </a:lnTo>
                <a:lnTo>
                  <a:pt x="2016" y="1262"/>
                </a:lnTo>
                <a:close/>
                <a:moveTo>
                  <a:pt x="1941" y="1262"/>
                </a:moveTo>
                <a:lnTo>
                  <a:pt x="1893" y="1262"/>
                </a:lnTo>
                <a:lnTo>
                  <a:pt x="1893" y="1215"/>
                </a:lnTo>
                <a:lnTo>
                  <a:pt x="1941" y="1215"/>
                </a:lnTo>
                <a:lnTo>
                  <a:pt x="1941" y="1262"/>
                </a:lnTo>
                <a:close/>
                <a:moveTo>
                  <a:pt x="1865" y="1262"/>
                </a:moveTo>
                <a:lnTo>
                  <a:pt x="1818" y="1262"/>
                </a:lnTo>
                <a:lnTo>
                  <a:pt x="1818" y="1215"/>
                </a:lnTo>
                <a:lnTo>
                  <a:pt x="1865" y="1215"/>
                </a:lnTo>
                <a:lnTo>
                  <a:pt x="1865" y="1262"/>
                </a:lnTo>
                <a:close/>
                <a:moveTo>
                  <a:pt x="1789" y="1262"/>
                </a:moveTo>
                <a:lnTo>
                  <a:pt x="1742" y="1262"/>
                </a:lnTo>
                <a:lnTo>
                  <a:pt x="1742" y="1215"/>
                </a:lnTo>
                <a:lnTo>
                  <a:pt x="1789" y="1215"/>
                </a:lnTo>
                <a:lnTo>
                  <a:pt x="1789" y="1262"/>
                </a:lnTo>
                <a:close/>
                <a:moveTo>
                  <a:pt x="1259" y="1262"/>
                </a:moveTo>
                <a:lnTo>
                  <a:pt x="1212" y="1262"/>
                </a:lnTo>
                <a:lnTo>
                  <a:pt x="1212" y="1215"/>
                </a:lnTo>
                <a:lnTo>
                  <a:pt x="1259" y="1215"/>
                </a:lnTo>
                <a:lnTo>
                  <a:pt x="1259" y="1262"/>
                </a:lnTo>
                <a:close/>
                <a:moveTo>
                  <a:pt x="1184" y="1262"/>
                </a:moveTo>
                <a:lnTo>
                  <a:pt x="1136" y="1262"/>
                </a:lnTo>
                <a:lnTo>
                  <a:pt x="1136" y="1215"/>
                </a:lnTo>
                <a:lnTo>
                  <a:pt x="1184" y="1215"/>
                </a:lnTo>
                <a:lnTo>
                  <a:pt x="1184" y="1262"/>
                </a:lnTo>
                <a:close/>
                <a:moveTo>
                  <a:pt x="1108" y="1262"/>
                </a:moveTo>
                <a:lnTo>
                  <a:pt x="1060" y="1262"/>
                </a:lnTo>
                <a:lnTo>
                  <a:pt x="1060" y="1215"/>
                </a:lnTo>
                <a:lnTo>
                  <a:pt x="1108" y="1215"/>
                </a:lnTo>
                <a:lnTo>
                  <a:pt x="1108" y="1262"/>
                </a:lnTo>
                <a:close/>
                <a:moveTo>
                  <a:pt x="1032" y="1262"/>
                </a:moveTo>
                <a:lnTo>
                  <a:pt x="985" y="1262"/>
                </a:lnTo>
                <a:lnTo>
                  <a:pt x="985" y="1215"/>
                </a:lnTo>
                <a:lnTo>
                  <a:pt x="1032" y="1215"/>
                </a:lnTo>
                <a:lnTo>
                  <a:pt x="1032" y="1262"/>
                </a:lnTo>
                <a:close/>
                <a:moveTo>
                  <a:pt x="956" y="1262"/>
                </a:moveTo>
                <a:lnTo>
                  <a:pt x="909" y="1262"/>
                </a:lnTo>
                <a:lnTo>
                  <a:pt x="909" y="1215"/>
                </a:lnTo>
                <a:lnTo>
                  <a:pt x="956" y="1215"/>
                </a:lnTo>
                <a:lnTo>
                  <a:pt x="956" y="1262"/>
                </a:lnTo>
                <a:close/>
                <a:moveTo>
                  <a:pt x="881" y="1262"/>
                </a:moveTo>
                <a:lnTo>
                  <a:pt x="833" y="1262"/>
                </a:lnTo>
                <a:lnTo>
                  <a:pt x="833" y="1215"/>
                </a:lnTo>
                <a:lnTo>
                  <a:pt x="881" y="1215"/>
                </a:lnTo>
                <a:lnTo>
                  <a:pt x="881" y="1262"/>
                </a:lnTo>
                <a:close/>
                <a:moveTo>
                  <a:pt x="2700" y="1186"/>
                </a:moveTo>
                <a:lnTo>
                  <a:pt x="2651" y="1186"/>
                </a:lnTo>
                <a:lnTo>
                  <a:pt x="2651" y="1139"/>
                </a:lnTo>
                <a:lnTo>
                  <a:pt x="2700" y="1139"/>
                </a:lnTo>
                <a:lnTo>
                  <a:pt x="2700" y="1186"/>
                </a:lnTo>
                <a:close/>
                <a:moveTo>
                  <a:pt x="2622" y="1186"/>
                </a:moveTo>
                <a:lnTo>
                  <a:pt x="2575" y="1186"/>
                </a:lnTo>
                <a:lnTo>
                  <a:pt x="2575" y="1139"/>
                </a:lnTo>
                <a:lnTo>
                  <a:pt x="2622" y="1139"/>
                </a:lnTo>
                <a:lnTo>
                  <a:pt x="2622" y="1186"/>
                </a:lnTo>
                <a:close/>
                <a:moveTo>
                  <a:pt x="2547" y="1186"/>
                </a:moveTo>
                <a:lnTo>
                  <a:pt x="2499" y="1186"/>
                </a:lnTo>
                <a:lnTo>
                  <a:pt x="2499" y="1139"/>
                </a:lnTo>
                <a:lnTo>
                  <a:pt x="2547" y="1139"/>
                </a:lnTo>
                <a:lnTo>
                  <a:pt x="2547" y="1186"/>
                </a:lnTo>
                <a:close/>
                <a:moveTo>
                  <a:pt x="2092" y="1186"/>
                </a:moveTo>
                <a:lnTo>
                  <a:pt x="2045" y="1186"/>
                </a:lnTo>
                <a:lnTo>
                  <a:pt x="2045" y="1139"/>
                </a:lnTo>
                <a:lnTo>
                  <a:pt x="2092" y="1139"/>
                </a:lnTo>
                <a:lnTo>
                  <a:pt x="2092" y="1186"/>
                </a:lnTo>
                <a:close/>
                <a:moveTo>
                  <a:pt x="2016" y="1186"/>
                </a:moveTo>
                <a:lnTo>
                  <a:pt x="1969" y="1186"/>
                </a:lnTo>
                <a:lnTo>
                  <a:pt x="1969" y="1139"/>
                </a:lnTo>
                <a:lnTo>
                  <a:pt x="2016" y="1139"/>
                </a:lnTo>
                <a:lnTo>
                  <a:pt x="2016" y="1186"/>
                </a:lnTo>
                <a:close/>
                <a:moveTo>
                  <a:pt x="1941" y="1186"/>
                </a:moveTo>
                <a:lnTo>
                  <a:pt x="1893" y="1186"/>
                </a:lnTo>
                <a:lnTo>
                  <a:pt x="1893" y="1139"/>
                </a:lnTo>
                <a:lnTo>
                  <a:pt x="1941" y="1139"/>
                </a:lnTo>
                <a:lnTo>
                  <a:pt x="1941" y="1186"/>
                </a:lnTo>
                <a:close/>
                <a:moveTo>
                  <a:pt x="1865" y="1186"/>
                </a:moveTo>
                <a:lnTo>
                  <a:pt x="1818" y="1186"/>
                </a:lnTo>
                <a:lnTo>
                  <a:pt x="1818" y="1139"/>
                </a:lnTo>
                <a:lnTo>
                  <a:pt x="1865" y="1139"/>
                </a:lnTo>
                <a:lnTo>
                  <a:pt x="1865" y="1186"/>
                </a:lnTo>
                <a:close/>
                <a:moveTo>
                  <a:pt x="1789" y="1186"/>
                </a:moveTo>
                <a:lnTo>
                  <a:pt x="1742" y="1186"/>
                </a:lnTo>
                <a:lnTo>
                  <a:pt x="1742" y="1139"/>
                </a:lnTo>
                <a:lnTo>
                  <a:pt x="1789" y="1139"/>
                </a:lnTo>
                <a:lnTo>
                  <a:pt x="1789" y="1186"/>
                </a:lnTo>
                <a:close/>
                <a:moveTo>
                  <a:pt x="1714" y="1186"/>
                </a:moveTo>
                <a:lnTo>
                  <a:pt x="1666" y="1186"/>
                </a:lnTo>
                <a:lnTo>
                  <a:pt x="1666" y="1139"/>
                </a:lnTo>
                <a:lnTo>
                  <a:pt x="1714" y="1139"/>
                </a:lnTo>
                <a:lnTo>
                  <a:pt x="1714" y="1186"/>
                </a:lnTo>
                <a:close/>
                <a:moveTo>
                  <a:pt x="1638" y="1186"/>
                </a:moveTo>
                <a:lnTo>
                  <a:pt x="1591" y="1186"/>
                </a:lnTo>
                <a:lnTo>
                  <a:pt x="1591" y="1139"/>
                </a:lnTo>
                <a:lnTo>
                  <a:pt x="1638" y="1139"/>
                </a:lnTo>
                <a:lnTo>
                  <a:pt x="1638" y="1186"/>
                </a:lnTo>
                <a:close/>
                <a:moveTo>
                  <a:pt x="1562" y="1186"/>
                </a:moveTo>
                <a:lnTo>
                  <a:pt x="1515" y="1186"/>
                </a:lnTo>
                <a:lnTo>
                  <a:pt x="1515" y="1139"/>
                </a:lnTo>
                <a:lnTo>
                  <a:pt x="1562" y="1139"/>
                </a:lnTo>
                <a:lnTo>
                  <a:pt x="1562" y="1186"/>
                </a:lnTo>
                <a:close/>
                <a:moveTo>
                  <a:pt x="1108" y="1186"/>
                </a:moveTo>
                <a:lnTo>
                  <a:pt x="1060" y="1186"/>
                </a:lnTo>
                <a:lnTo>
                  <a:pt x="1060" y="1139"/>
                </a:lnTo>
                <a:lnTo>
                  <a:pt x="1108" y="1139"/>
                </a:lnTo>
                <a:lnTo>
                  <a:pt x="1108" y="1186"/>
                </a:lnTo>
                <a:close/>
                <a:moveTo>
                  <a:pt x="1032" y="1186"/>
                </a:moveTo>
                <a:lnTo>
                  <a:pt x="985" y="1186"/>
                </a:lnTo>
                <a:lnTo>
                  <a:pt x="985" y="1139"/>
                </a:lnTo>
                <a:lnTo>
                  <a:pt x="1032" y="1139"/>
                </a:lnTo>
                <a:lnTo>
                  <a:pt x="1032" y="1186"/>
                </a:lnTo>
                <a:close/>
                <a:moveTo>
                  <a:pt x="956" y="1186"/>
                </a:moveTo>
                <a:lnTo>
                  <a:pt x="909" y="1186"/>
                </a:lnTo>
                <a:lnTo>
                  <a:pt x="909" y="1139"/>
                </a:lnTo>
                <a:lnTo>
                  <a:pt x="956" y="1139"/>
                </a:lnTo>
                <a:lnTo>
                  <a:pt x="956" y="1186"/>
                </a:lnTo>
                <a:close/>
                <a:moveTo>
                  <a:pt x="881" y="1186"/>
                </a:moveTo>
                <a:lnTo>
                  <a:pt x="833" y="1186"/>
                </a:lnTo>
                <a:lnTo>
                  <a:pt x="833" y="1139"/>
                </a:lnTo>
                <a:lnTo>
                  <a:pt x="881" y="1139"/>
                </a:lnTo>
                <a:lnTo>
                  <a:pt x="881" y="1186"/>
                </a:lnTo>
                <a:close/>
                <a:moveTo>
                  <a:pt x="2852" y="1110"/>
                </a:moveTo>
                <a:lnTo>
                  <a:pt x="2802" y="1110"/>
                </a:lnTo>
                <a:lnTo>
                  <a:pt x="2802" y="1063"/>
                </a:lnTo>
                <a:lnTo>
                  <a:pt x="2852" y="1063"/>
                </a:lnTo>
                <a:lnTo>
                  <a:pt x="2852" y="1110"/>
                </a:lnTo>
                <a:close/>
                <a:moveTo>
                  <a:pt x="2622" y="1110"/>
                </a:moveTo>
                <a:lnTo>
                  <a:pt x="2575" y="1110"/>
                </a:lnTo>
                <a:lnTo>
                  <a:pt x="2575" y="1063"/>
                </a:lnTo>
                <a:lnTo>
                  <a:pt x="2622" y="1063"/>
                </a:lnTo>
                <a:lnTo>
                  <a:pt x="2622" y="1110"/>
                </a:lnTo>
                <a:close/>
                <a:moveTo>
                  <a:pt x="2395" y="1110"/>
                </a:moveTo>
                <a:lnTo>
                  <a:pt x="2348" y="1110"/>
                </a:lnTo>
                <a:lnTo>
                  <a:pt x="2348" y="1063"/>
                </a:lnTo>
                <a:lnTo>
                  <a:pt x="2395" y="1063"/>
                </a:lnTo>
                <a:lnTo>
                  <a:pt x="2395" y="1110"/>
                </a:lnTo>
                <a:close/>
                <a:moveTo>
                  <a:pt x="2016" y="1110"/>
                </a:moveTo>
                <a:lnTo>
                  <a:pt x="1969" y="1110"/>
                </a:lnTo>
                <a:lnTo>
                  <a:pt x="1969" y="1063"/>
                </a:lnTo>
                <a:lnTo>
                  <a:pt x="2016" y="1063"/>
                </a:lnTo>
                <a:lnTo>
                  <a:pt x="2016" y="1110"/>
                </a:lnTo>
                <a:close/>
                <a:moveTo>
                  <a:pt x="1941" y="1110"/>
                </a:moveTo>
                <a:lnTo>
                  <a:pt x="1893" y="1110"/>
                </a:lnTo>
                <a:lnTo>
                  <a:pt x="1893" y="1063"/>
                </a:lnTo>
                <a:lnTo>
                  <a:pt x="1941" y="1063"/>
                </a:lnTo>
                <a:lnTo>
                  <a:pt x="1941" y="1110"/>
                </a:lnTo>
                <a:close/>
                <a:moveTo>
                  <a:pt x="1865" y="1110"/>
                </a:moveTo>
                <a:lnTo>
                  <a:pt x="1818" y="1110"/>
                </a:lnTo>
                <a:lnTo>
                  <a:pt x="1818" y="1063"/>
                </a:lnTo>
                <a:lnTo>
                  <a:pt x="1865" y="1063"/>
                </a:lnTo>
                <a:lnTo>
                  <a:pt x="1865" y="1110"/>
                </a:lnTo>
                <a:close/>
                <a:moveTo>
                  <a:pt x="1789" y="1110"/>
                </a:moveTo>
                <a:lnTo>
                  <a:pt x="1742" y="1110"/>
                </a:lnTo>
                <a:lnTo>
                  <a:pt x="1742" y="1063"/>
                </a:lnTo>
                <a:lnTo>
                  <a:pt x="1789" y="1063"/>
                </a:lnTo>
                <a:lnTo>
                  <a:pt x="1789" y="1110"/>
                </a:lnTo>
                <a:close/>
                <a:moveTo>
                  <a:pt x="1714" y="1110"/>
                </a:moveTo>
                <a:lnTo>
                  <a:pt x="1666" y="1110"/>
                </a:lnTo>
                <a:lnTo>
                  <a:pt x="1666" y="1063"/>
                </a:lnTo>
                <a:lnTo>
                  <a:pt x="1714" y="1063"/>
                </a:lnTo>
                <a:lnTo>
                  <a:pt x="1714" y="1110"/>
                </a:lnTo>
                <a:close/>
                <a:moveTo>
                  <a:pt x="1638" y="1110"/>
                </a:moveTo>
                <a:lnTo>
                  <a:pt x="1591" y="1110"/>
                </a:lnTo>
                <a:lnTo>
                  <a:pt x="1591" y="1063"/>
                </a:lnTo>
                <a:lnTo>
                  <a:pt x="1638" y="1063"/>
                </a:lnTo>
                <a:lnTo>
                  <a:pt x="1638" y="1110"/>
                </a:lnTo>
                <a:close/>
                <a:moveTo>
                  <a:pt x="1562" y="1110"/>
                </a:moveTo>
                <a:lnTo>
                  <a:pt x="1515" y="1110"/>
                </a:lnTo>
                <a:lnTo>
                  <a:pt x="1515" y="1063"/>
                </a:lnTo>
                <a:lnTo>
                  <a:pt x="1562" y="1063"/>
                </a:lnTo>
                <a:lnTo>
                  <a:pt x="1562" y="1110"/>
                </a:lnTo>
                <a:close/>
                <a:moveTo>
                  <a:pt x="1486" y="1110"/>
                </a:moveTo>
                <a:lnTo>
                  <a:pt x="1439" y="1110"/>
                </a:lnTo>
                <a:lnTo>
                  <a:pt x="1439" y="1063"/>
                </a:lnTo>
                <a:lnTo>
                  <a:pt x="1486" y="1063"/>
                </a:lnTo>
                <a:lnTo>
                  <a:pt x="1486" y="1110"/>
                </a:lnTo>
                <a:close/>
                <a:moveTo>
                  <a:pt x="1032" y="1110"/>
                </a:moveTo>
                <a:lnTo>
                  <a:pt x="985" y="1110"/>
                </a:lnTo>
                <a:lnTo>
                  <a:pt x="985" y="1063"/>
                </a:lnTo>
                <a:lnTo>
                  <a:pt x="1032" y="1063"/>
                </a:lnTo>
                <a:lnTo>
                  <a:pt x="1032" y="1110"/>
                </a:lnTo>
                <a:close/>
                <a:moveTo>
                  <a:pt x="956" y="1110"/>
                </a:moveTo>
                <a:lnTo>
                  <a:pt x="909" y="1110"/>
                </a:lnTo>
                <a:lnTo>
                  <a:pt x="909" y="1063"/>
                </a:lnTo>
                <a:lnTo>
                  <a:pt x="956" y="1063"/>
                </a:lnTo>
                <a:lnTo>
                  <a:pt x="956" y="1110"/>
                </a:lnTo>
                <a:close/>
                <a:moveTo>
                  <a:pt x="881" y="1110"/>
                </a:moveTo>
                <a:lnTo>
                  <a:pt x="833" y="1110"/>
                </a:lnTo>
                <a:lnTo>
                  <a:pt x="833" y="1063"/>
                </a:lnTo>
                <a:lnTo>
                  <a:pt x="881" y="1063"/>
                </a:lnTo>
                <a:lnTo>
                  <a:pt x="881" y="1110"/>
                </a:lnTo>
                <a:close/>
                <a:moveTo>
                  <a:pt x="805" y="1110"/>
                </a:moveTo>
                <a:lnTo>
                  <a:pt x="758" y="1110"/>
                </a:lnTo>
                <a:lnTo>
                  <a:pt x="758" y="1063"/>
                </a:lnTo>
                <a:lnTo>
                  <a:pt x="805" y="1063"/>
                </a:lnTo>
                <a:lnTo>
                  <a:pt x="805" y="1110"/>
                </a:lnTo>
                <a:close/>
                <a:moveTo>
                  <a:pt x="2622" y="1035"/>
                </a:moveTo>
                <a:lnTo>
                  <a:pt x="2575" y="1035"/>
                </a:lnTo>
                <a:lnTo>
                  <a:pt x="2575" y="987"/>
                </a:lnTo>
                <a:lnTo>
                  <a:pt x="2622" y="987"/>
                </a:lnTo>
                <a:lnTo>
                  <a:pt x="2622" y="1035"/>
                </a:lnTo>
                <a:close/>
                <a:moveTo>
                  <a:pt x="2547" y="1035"/>
                </a:moveTo>
                <a:lnTo>
                  <a:pt x="2499" y="1035"/>
                </a:lnTo>
                <a:lnTo>
                  <a:pt x="2499" y="987"/>
                </a:lnTo>
                <a:lnTo>
                  <a:pt x="2547" y="987"/>
                </a:lnTo>
                <a:lnTo>
                  <a:pt x="2547" y="1035"/>
                </a:lnTo>
                <a:close/>
                <a:moveTo>
                  <a:pt x="2471" y="1035"/>
                </a:moveTo>
                <a:lnTo>
                  <a:pt x="2424" y="1035"/>
                </a:lnTo>
                <a:lnTo>
                  <a:pt x="2424" y="987"/>
                </a:lnTo>
                <a:lnTo>
                  <a:pt x="2471" y="987"/>
                </a:lnTo>
                <a:lnTo>
                  <a:pt x="2471" y="1035"/>
                </a:lnTo>
                <a:close/>
                <a:moveTo>
                  <a:pt x="2395" y="1035"/>
                </a:moveTo>
                <a:lnTo>
                  <a:pt x="2348" y="1035"/>
                </a:lnTo>
                <a:lnTo>
                  <a:pt x="2348" y="987"/>
                </a:lnTo>
                <a:lnTo>
                  <a:pt x="2395" y="987"/>
                </a:lnTo>
                <a:lnTo>
                  <a:pt x="2395" y="1035"/>
                </a:lnTo>
                <a:close/>
                <a:moveTo>
                  <a:pt x="2319" y="1035"/>
                </a:moveTo>
                <a:lnTo>
                  <a:pt x="2272" y="1035"/>
                </a:lnTo>
                <a:lnTo>
                  <a:pt x="2272" y="987"/>
                </a:lnTo>
                <a:lnTo>
                  <a:pt x="2319" y="987"/>
                </a:lnTo>
                <a:lnTo>
                  <a:pt x="2319" y="1035"/>
                </a:lnTo>
                <a:close/>
                <a:moveTo>
                  <a:pt x="2168" y="1035"/>
                </a:moveTo>
                <a:lnTo>
                  <a:pt x="2121" y="1035"/>
                </a:lnTo>
                <a:lnTo>
                  <a:pt x="2121" y="987"/>
                </a:lnTo>
                <a:lnTo>
                  <a:pt x="2168" y="987"/>
                </a:lnTo>
                <a:lnTo>
                  <a:pt x="2168" y="1035"/>
                </a:lnTo>
                <a:close/>
                <a:moveTo>
                  <a:pt x="2092" y="1035"/>
                </a:moveTo>
                <a:lnTo>
                  <a:pt x="2045" y="1035"/>
                </a:lnTo>
                <a:lnTo>
                  <a:pt x="2045" y="987"/>
                </a:lnTo>
                <a:lnTo>
                  <a:pt x="2092" y="987"/>
                </a:lnTo>
                <a:lnTo>
                  <a:pt x="2092" y="1035"/>
                </a:lnTo>
                <a:close/>
                <a:moveTo>
                  <a:pt x="2016" y="1035"/>
                </a:moveTo>
                <a:lnTo>
                  <a:pt x="1969" y="1035"/>
                </a:lnTo>
                <a:lnTo>
                  <a:pt x="1969" y="987"/>
                </a:lnTo>
                <a:lnTo>
                  <a:pt x="2016" y="987"/>
                </a:lnTo>
                <a:lnTo>
                  <a:pt x="2016" y="1035"/>
                </a:lnTo>
                <a:close/>
                <a:moveTo>
                  <a:pt x="1941" y="1035"/>
                </a:moveTo>
                <a:lnTo>
                  <a:pt x="1893" y="1035"/>
                </a:lnTo>
                <a:lnTo>
                  <a:pt x="1893" y="987"/>
                </a:lnTo>
                <a:lnTo>
                  <a:pt x="1941" y="987"/>
                </a:lnTo>
                <a:lnTo>
                  <a:pt x="1941" y="1035"/>
                </a:lnTo>
                <a:close/>
                <a:moveTo>
                  <a:pt x="1865" y="1035"/>
                </a:moveTo>
                <a:lnTo>
                  <a:pt x="1818" y="1035"/>
                </a:lnTo>
                <a:lnTo>
                  <a:pt x="1818" y="987"/>
                </a:lnTo>
                <a:lnTo>
                  <a:pt x="1865" y="987"/>
                </a:lnTo>
                <a:lnTo>
                  <a:pt x="1865" y="1035"/>
                </a:lnTo>
                <a:close/>
                <a:moveTo>
                  <a:pt x="1789" y="1035"/>
                </a:moveTo>
                <a:lnTo>
                  <a:pt x="1742" y="1035"/>
                </a:lnTo>
                <a:lnTo>
                  <a:pt x="1742" y="987"/>
                </a:lnTo>
                <a:lnTo>
                  <a:pt x="1789" y="987"/>
                </a:lnTo>
                <a:lnTo>
                  <a:pt x="1789" y="1035"/>
                </a:lnTo>
                <a:close/>
                <a:moveTo>
                  <a:pt x="1714" y="1035"/>
                </a:moveTo>
                <a:lnTo>
                  <a:pt x="1666" y="1035"/>
                </a:lnTo>
                <a:lnTo>
                  <a:pt x="1666" y="987"/>
                </a:lnTo>
                <a:lnTo>
                  <a:pt x="1714" y="987"/>
                </a:lnTo>
                <a:lnTo>
                  <a:pt x="1714" y="1035"/>
                </a:lnTo>
                <a:close/>
                <a:moveTo>
                  <a:pt x="1638" y="1035"/>
                </a:moveTo>
                <a:lnTo>
                  <a:pt x="1591" y="1035"/>
                </a:lnTo>
                <a:lnTo>
                  <a:pt x="1591" y="987"/>
                </a:lnTo>
                <a:lnTo>
                  <a:pt x="1638" y="987"/>
                </a:lnTo>
                <a:lnTo>
                  <a:pt x="1638" y="1035"/>
                </a:lnTo>
                <a:close/>
                <a:moveTo>
                  <a:pt x="1562" y="1035"/>
                </a:moveTo>
                <a:lnTo>
                  <a:pt x="1515" y="1035"/>
                </a:lnTo>
                <a:lnTo>
                  <a:pt x="1515" y="987"/>
                </a:lnTo>
                <a:lnTo>
                  <a:pt x="1562" y="987"/>
                </a:lnTo>
                <a:lnTo>
                  <a:pt x="1562" y="1035"/>
                </a:lnTo>
                <a:close/>
                <a:moveTo>
                  <a:pt x="1486" y="1035"/>
                </a:moveTo>
                <a:lnTo>
                  <a:pt x="1439" y="1035"/>
                </a:lnTo>
                <a:lnTo>
                  <a:pt x="1439" y="987"/>
                </a:lnTo>
                <a:lnTo>
                  <a:pt x="1486" y="987"/>
                </a:lnTo>
                <a:lnTo>
                  <a:pt x="1486" y="1035"/>
                </a:lnTo>
                <a:close/>
                <a:moveTo>
                  <a:pt x="805" y="1035"/>
                </a:moveTo>
                <a:lnTo>
                  <a:pt x="758" y="1035"/>
                </a:lnTo>
                <a:lnTo>
                  <a:pt x="758" y="987"/>
                </a:lnTo>
                <a:lnTo>
                  <a:pt x="805" y="987"/>
                </a:lnTo>
                <a:lnTo>
                  <a:pt x="805" y="1035"/>
                </a:lnTo>
                <a:close/>
                <a:moveTo>
                  <a:pt x="729" y="1035"/>
                </a:moveTo>
                <a:lnTo>
                  <a:pt x="682" y="1035"/>
                </a:lnTo>
                <a:lnTo>
                  <a:pt x="682" y="987"/>
                </a:lnTo>
                <a:lnTo>
                  <a:pt x="729" y="987"/>
                </a:lnTo>
                <a:lnTo>
                  <a:pt x="729" y="1035"/>
                </a:lnTo>
                <a:close/>
                <a:moveTo>
                  <a:pt x="653" y="1035"/>
                </a:moveTo>
                <a:lnTo>
                  <a:pt x="606" y="1035"/>
                </a:lnTo>
                <a:lnTo>
                  <a:pt x="606" y="987"/>
                </a:lnTo>
                <a:lnTo>
                  <a:pt x="653" y="987"/>
                </a:lnTo>
                <a:lnTo>
                  <a:pt x="653" y="1035"/>
                </a:lnTo>
                <a:close/>
                <a:moveTo>
                  <a:pt x="2776" y="959"/>
                </a:moveTo>
                <a:lnTo>
                  <a:pt x="2726" y="959"/>
                </a:lnTo>
                <a:lnTo>
                  <a:pt x="2726" y="912"/>
                </a:lnTo>
                <a:lnTo>
                  <a:pt x="2776" y="912"/>
                </a:lnTo>
                <a:lnTo>
                  <a:pt x="2776" y="959"/>
                </a:lnTo>
                <a:close/>
                <a:moveTo>
                  <a:pt x="2700" y="959"/>
                </a:moveTo>
                <a:lnTo>
                  <a:pt x="2651" y="959"/>
                </a:lnTo>
                <a:lnTo>
                  <a:pt x="2651" y="912"/>
                </a:lnTo>
                <a:lnTo>
                  <a:pt x="2700" y="912"/>
                </a:lnTo>
                <a:lnTo>
                  <a:pt x="2700" y="959"/>
                </a:lnTo>
                <a:close/>
                <a:moveTo>
                  <a:pt x="2622" y="959"/>
                </a:moveTo>
                <a:lnTo>
                  <a:pt x="2575" y="959"/>
                </a:lnTo>
                <a:lnTo>
                  <a:pt x="2575" y="912"/>
                </a:lnTo>
                <a:lnTo>
                  <a:pt x="2622" y="912"/>
                </a:lnTo>
                <a:lnTo>
                  <a:pt x="2622" y="959"/>
                </a:lnTo>
                <a:close/>
                <a:moveTo>
                  <a:pt x="2547" y="959"/>
                </a:moveTo>
                <a:lnTo>
                  <a:pt x="2499" y="959"/>
                </a:lnTo>
                <a:lnTo>
                  <a:pt x="2499" y="912"/>
                </a:lnTo>
                <a:lnTo>
                  <a:pt x="2547" y="912"/>
                </a:lnTo>
                <a:lnTo>
                  <a:pt x="2547" y="959"/>
                </a:lnTo>
                <a:close/>
                <a:moveTo>
                  <a:pt x="2471" y="959"/>
                </a:moveTo>
                <a:lnTo>
                  <a:pt x="2424" y="959"/>
                </a:lnTo>
                <a:lnTo>
                  <a:pt x="2424" y="912"/>
                </a:lnTo>
                <a:lnTo>
                  <a:pt x="2471" y="912"/>
                </a:lnTo>
                <a:lnTo>
                  <a:pt x="2471" y="959"/>
                </a:lnTo>
                <a:close/>
                <a:moveTo>
                  <a:pt x="2395" y="959"/>
                </a:moveTo>
                <a:lnTo>
                  <a:pt x="2348" y="959"/>
                </a:lnTo>
                <a:lnTo>
                  <a:pt x="2348" y="912"/>
                </a:lnTo>
                <a:lnTo>
                  <a:pt x="2395" y="912"/>
                </a:lnTo>
                <a:lnTo>
                  <a:pt x="2395" y="959"/>
                </a:lnTo>
                <a:close/>
                <a:moveTo>
                  <a:pt x="2319" y="959"/>
                </a:moveTo>
                <a:lnTo>
                  <a:pt x="2272" y="959"/>
                </a:lnTo>
                <a:lnTo>
                  <a:pt x="2272" y="912"/>
                </a:lnTo>
                <a:lnTo>
                  <a:pt x="2319" y="912"/>
                </a:lnTo>
                <a:lnTo>
                  <a:pt x="2319" y="959"/>
                </a:lnTo>
                <a:close/>
                <a:moveTo>
                  <a:pt x="2168" y="959"/>
                </a:moveTo>
                <a:lnTo>
                  <a:pt x="2121" y="959"/>
                </a:lnTo>
                <a:lnTo>
                  <a:pt x="2121" y="912"/>
                </a:lnTo>
                <a:lnTo>
                  <a:pt x="2168" y="912"/>
                </a:lnTo>
                <a:lnTo>
                  <a:pt x="2168" y="959"/>
                </a:lnTo>
                <a:close/>
                <a:moveTo>
                  <a:pt x="2092" y="959"/>
                </a:moveTo>
                <a:lnTo>
                  <a:pt x="2045" y="959"/>
                </a:lnTo>
                <a:lnTo>
                  <a:pt x="2045" y="912"/>
                </a:lnTo>
                <a:lnTo>
                  <a:pt x="2092" y="912"/>
                </a:lnTo>
                <a:lnTo>
                  <a:pt x="2092" y="959"/>
                </a:lnTo>
                <a:close/>
                <a:moveTo>
                  <a:pt x="2016" y="959"/>
                </a:moveTo>
                <a:lnTo>
                  <a:pt x="1969" y="959"/>
                </a:lnTo>
                <a:lnTo>
                  <a:pt x="1969" y="912"/>
                </a:lnTo>
                <a:lnTo>
                  <a:pt x="2016" y="912"/>
                </a:lnTo>
                <a:lnTo>
                  <a:pt x="2016" y="959"/>
                </a:lnTo>
                <a:close/>
                <a:moveTo>
                  <a:pt x="1941" y="959"/>
                </a:moveTo>
                <a:lnTo>
                  <a:pt x="1893" y="959"/>
                </a:lnTo>
                <a:lnTo>
                  <a:pt x="1893" y="912"/>
                </a:lnTo>
                <a:lnTo>
                  <a:pt x="1941" y="912"/>
                </a:lnTo>
                <a:lnTo>
                  <a:pt x="1941" y="959"/>
                </a:lnTo>
                <a:close/>
                <a:moveTo>
                  <a:pt x="1865" y="959"/>
                </a:moveTo>
                <a:lnTo>
                  <a:pt x="1818" y="959"/>
                </a:lnTo>
                <a:lnTo>
                  <a:pt x="1818" y="912"/>
                </a:lnTo>
                <a:lnTo>
                  <a:pt x="1865" y="912"/>
                </a:lnTo>
                <a:lnTo>
                  <a:pt x="1865" y="959"/>
                </a:lnTo>
                <a:close/>
                <a:moveTo>
                  <a:pt x="1789" y="959"/>
                </a:moveTo>
                <a:lnTo>
                  <a:pt x="1742" y="959"/>
                </a:lnTo>
                <a:lnTo>
                  <a:pt x="1742" y="912"/>
                </a:lnTo>
                <a:lnTo>
                  <a:pt x="1789" y="912"/>
                </a:lnTo>
                <a:lnTo>
                  <a:pt x="1789" y="959"/>
                </a:lnTo>
                <a:close/>
                <a:moveTo>
                  <a:pt x="1714" y="959"/>
                </a:moveTo>
                <a:lnTo>
                  <a:pt x="1666" y="959"/>
                </a:lnTo>
                <a:lnTo>
                  <a:pt x="1666" y="912"/>
                </a:lnTo>
                <a:lnTo>
                  <a:pt x="1714" y="912"/>
                </a:lnTo>
                <a:lnTo>
                  <a:pt x="1714" y="959"/>
                </a:lnTo>
                <a:close/>
                <a:moveTo>
                  <a:pt x="1638" y="959"/>
                </a:moveTo>
                <a:lnTo>
                  <a:pt x="1591" y="959"/>
                </a:lnTo>
                <a:lnTo>
                  <a:pt x="1591" y="912"/>
                </a:lnTo>
                <a:lnTo>
                  <a:pt x="1638" y="912"/>
                </a:lnTo>
                <a:lnTo>
                  <a:pt x="1638" y="959"/>
                </a:lnTo>
                <a:close/>
                <a:moveTo>
                  <a:pt x="1562" y="959"/>
                </a:moveTo>
                <a:lnTo>
                  <a:pt x="1515" y="959"/>
                </a:lnTo>
                <a:lnTo>
                  <a:pt x="1515" y="912"/>
                </a:lnTo>
                <a:lnTo>
                  <a:pt x="1562" y="912"/>
                </a:lnTo>
                <a:lnTo>
                  <a:pt x="1562" y="959"/>
                </a:lnTo>
                <a:close/>
                <a:moveTo>
                  <a:pt x="1486" y="959"/>
                </a:moveTo>
                <a:lnTo>
                  <a:pt x="1439" y="959"/>
                </a:lnTo>
                <a:lnTo>
                  <a:pt x="1439" y="912"/>
                </a:lnTo>
                <a:lnTo>
                  <a:pt x="1486" y="912"/>
                </a:lnTo>
                <a:lnTo>
                  <a:pt x="1486" y="959"/>
                </a:lnTo>
                <a:close/>
                <a:moveTo>
                  <a:pt x="881" y="959"/>
                </a:moveTo>
                <a:lnTo>
                  <a:pt x="833" y="959"/>
                </a:lnTo>
                <a:lnTo>
                  <a:pt x="833" y="912"/>
                </a:lnTo>
                <a:lnTo>
                  <a:pt x="881" y="912"/>
                </a:lnTo>
                <a:lnTo>
                  <a:pt x="881" y="959"/>
                </a:lnTo>
                <a:close/>
                <a:moveTo>
                  <a:pt x="653" y="959"/>
                </a:moveTo>
                <a:lnTo>
                  <a:pt x="606" y="959"/>
                </a:lnTo>
                <a:lnTo>
                  <a:pt x="606" y="912"/>
                </a:lnTo>
                <a:lnTo>
                  <a:pt x="653" y="912"/>
                </a:lnTo>
                <a:lnTo>
                  <a:pt x="653" y="959"/>
                </a:lnTo>
                <a:close/>
                <a:moveTo>
                  <a:pt x="578" y="959"/>
                </a:moveTo>
                <a:lnTo>
                  <a:pt x="530" y="959"/>
                </a:lnTo>
                <a:lnTo>
                  <a:pt x="530" y="912"/>
                </a:lnTo>
                <a:lnTo>
                  <a:pt x="578" y="912"/>
                </a:lnTo>
                <a:lnTo>
                  <a:pt x="578" y="959"/>
                </a:lnTo>
                <a:close/>
                <a:moveTo>
                  <a:pt x="2928" y="883"/>
                </a:moveTo>
                <a:lnTo>
                  <a:pt x="2878" y="883"/>
                </a:lnTo>
                <a:lnTo>
                  <a:pt x="2878" y="836"/>
                </a:lnTo>
                <a:lnTo>
                  <a:pt x="2928" y="836"/>
                </a:lnTo>
                <a:lnTo>
                  <a:pt x="2928" y="883"/>
                </a:lnTo>
                <a:close/>
                <a:moveTo>
                  <a:pt x="2776" y="883"/>
                </a:moveTo>
                <a:lnTo>
                  <a:pt x="2726" y="883"/>
                </a:lnTo>
                <a:lnTo>
                  <a:pt x="2726" y="836"/>
                </a:lnTo>
                <a:lnTo>
                  <a:pt x="2776" y="836"/>
                </a:lnTo>
                <a:lnTo>
                  <a:pt x="2776" y="883"/>
                </a:lnTo>
                <a:close/>
                <a:moveTo>
                  <a:pt x="2700" y="883"/>
                </a:moveTo>
                <a:lnTo>
                  <a:pt x="2651" y="883"/>
                </a:lnTo>
                <a:lnTo>
                  <a:pt x="2651" y="836"/>
                </a:lnTo>
                <a:lnTo>
                  <a:pt x="2700" y="836"/>
                </a:lnTo>
                <a:lnTo>
                  <a:pt x="2700" y="883"/>
                </a:lnTo>
                <a:close/>
                <a:moveTo>
                  <a:pt x="2622" y="883"/>
                </a:moveTo>
                <a:lnTo>
                  <a:pt x="2575" y="883"/>
                </a:lnTo>
                <a:lnTo>
                  <a:pt x="2575" y="836"/>
                </a:lnTo>
                <a:lnTo>
                  <a:pt x="2622" y="836"/>
                </a:lnTo>
                <a:lnTo>
                  <a:pt x="2622" y="883"/>
                </a:lnTo>
                <a:close/>
                <a:moveTo>
                  <a:pt x="2547" y="883"/>
                </a:moveTo>
                <a:lnTo>
                  <a:pt x="2499" y="883"/>
                </a:lnTo>
                <a:lnTo>
                  <a:pt x="2499" y="836"/>
                </a:lnTo>
                <a:lnTo>
                  <a:pt x="2547" y="836"/>
                </a:lnTo>
                <a:lnTo>
                  <a:pt x="2547" y="883"/>
                </a:lnTo>
                <a:close/>
                <a:moveTo>
                  <a:pt x="2471" y="883"/>
                </a:moveTo>
                <a:lnTo>
                  <a:pt x="2424" y="883"/>
                </a:lnTo>
                <a:lnTo>
                  <a:pt x="2424" y="836"/>
                </a:lnTo>
                <a:lnTo>
                  <a:pt x="2471" y="836"/>
                </a:lnTo>
                <a:lnTo>
                  <a:pt x="2471" y="883"/>
                </a:lnTo>
                <a:close/>
                <a:moveTo>
                  <a:pt x="2395" y="883"/>
                </a:moveTo>
                <a:lnTo>
                  <a:pt x="2348" y="883"/>
                </a:lnTo>
                <a:lnTo>
                  <a:pt x="2348" y="836"/>
                </a:lnTo>
                <a:lnTo>
                  <a:pt x="2395" y="836"/>
                </a:lnTo>
                <a:lnTo>
                  <a:pt x="2395" y="883"/>
                </a:lnTo>
                <a:close/>
                <a:moveTo>
                  <a:pt x="2319" y="883"/>
                </a:moveTo>
                <a:lnTo>
                  <a:pt x="2272" y="883"/>
                </a:lnTo>
                <a:lnTo>
                  <a:pt x="2272" y="836"/>
                </a:lnTo>
                <a:lnTo>
                  <a:pt x="2319" y="836"/>
                </a:lnTo>
                <a:lnTo>
                  <a:pt x="2319" y="883"/>
                </a:lnTo>
                <a:close/>
                <a:moveTo>
                  <a:pt x="2244" y="883"/>
                </a:moveTo>
                <a:lnTo>
                  <a:pt x="2196" y="883"/>
                </a:lnTo>
                <a:lnTo>
                  <a:pt x="2196" y="836"/>
                </a:lnTo>
                <a:lnTo>
                  <a:pt x="2244" y="836"/>
                </a:lnTo>
                <a:lnTo>
                  <a:pt x="2244" y="883"/>
                </a:lnTo>
                <a:close/>
                <a:moveTo>
                  <a:pt x="2168" y="883"/>
                </a:moveTo>
                <a:lnTo>
                  <a:pt x="2121" y="883"/>
                </a:lnTo>
                <a:lnTo>
                  <a:pt x="2121" y="836"/>
                </a:lnTo>
                <a:lnTo>
                  <a:pt x="2168" y="836"/>
                </a:lnTo>
                <a:lnTo>
                  <a:pt x="2168" y="883"/>
                </a:lnTo>
                <a:close/>
                <a:moveTo>
                  <a:pt x="2092" y="883"/>
                </a:moveTo>
                <a:lnTo>
                  <a:pt x="2045" y="883"/>
                </a:lnTo>
                <a:lnTo>
                  <a:pt x="2045" y="836"/>
                </a:lnTo>
                <a:lnTo>
                  <a:pt x="2092" y="836"/>
                </a:lnTo>
                <a:lnTo>
                  <a:pt x="2092" y="883"/>
                </a:lnTo>
                <a:close/>
                <a:moveTo>
                  <a:pt x="2016" y="883"/>
                </a:moveTo>
                <a:lnTo>
                  <a:pt x="1969" y="883"/>
                </a:lnTo>
                <a:lnTo>
                  <a:pt x="1969" y="836"/>
                </a:lnTo>
                <a:lnTo>
                  <a:pt x="2016" y="836"/>
                </a:lnTo>
                <a:lnTo>
                  <a:pt x="2016" y="883"/>
                </a:lnTo>
                <a:close/>
                <a:moveTo>
                  <a:pt x="1865" y="883"/>
                </a:moveTo>
                <a:lnTo>
                  <a:pt x="1818" y="883"/>
                </a:lnTo>
                <a:lnTo>
                  <a:pt x="1818" y="836"/>
                </a:lnTo>
                <a:lnTo>
                  <a:pt x="1865" y="836"/>
                </a:lnTo>
                <a:lnTo>
                  <a:pt x="1865" y="883"/>
                </a:lnTo>
                <a:close/>
                <a:moveTo>
                  <a:pt x="1789" y="883"/>
                </a:moveTo>
                <a:lnTo>
                  <a:pt x="1742" y="883"/>
                </a:lnTo>
                <a:lnTo>
                  <a:pt x="1742" y="836"/>
                </a:lnTo>
                <a:lnTo>
                  <a:pt x="1789" y="836"/>
                </a:lnTo>
                <a:lnTo>
                  <a:pt x="1789" y="883"/>
                </a:lnTo>
                <a:close/>
                <a:moveTo>
                  <a:pt x="1714" y="883"/>
                </a:moveTo>
                <a:lnTo>
                  <a:pt x="1666" y="883"/>
                </a:lnTo>
                <a:lnTo>
                  <a:pt x="1666" y="836"/>
                </a:lnTo>
                <a:lnTo>
                  <a:pt x="1714" y="836"/>
                </a:lnTo>
                <a:lnTo>
                  <a:pt x="1714" y="883"/>
                </a:lnTo>
                <a:close/>
                <a:moveTo>
                  <a:pt x="1638" y="883"/>
                </a:moveTo>
                <a:lnTo>
                  <a:pt x="1591" y="883"/>
                </a:lnTo>
                <a:lnTo>
                  <a:pt x="1591" y="836"/>
                </a:lnTo>
                <a:lnTo>
                  <a:pt x="1638" y="836"/>
                </a:lnTo>
                <a:lnTo>
                  <a:pt x="1638" y="883"/>
                </a:lnTo>
                <a:close/>
                <a:moveTo>
                  <a:pt x="1562" y="883"/>
                </a:moveTo>
                <a:lnTo>
                  <a:pt x="1515" y="883"/>
                </a:lnTo>
                <a:lnTo>
                  <a:pt x="1515" y="836"/>
                </a:lnTo>
                <a:lnTo>
                  <a:pt x="1562" y="836"/>
                </a:lnTo>
                <a:lnTo>
                  <a:pt x="1562" y="883"/>
                </a:lnTo>
                <a:close/>
                <a:moveTo>
                  <a:pt x="805" y="883"/>
                </a:moveTo>
                <a:lnTo>
                  <a:pt x="758" y="883"/>
                </a:lnTo>
                <a:lnTo>
                  <a:pt x="758" y="836"/>
                </a:lnTo>
                <a:lnTo>
                  <a:pt x="805" y="836"/>
                </a:lnTo>
                <a:lnTo>
                  <a:pt x="805" y="883"/>
                </a:lnTo>
                <a:close/>
                <a:moveTo>
                  <a:pt x="729" y="883"/>
                </a:moveTo>
                <a:lnTo>
                  <a:pt x="682" y="883"/>
                </a:lnTo>
                <a:lnTo>
                  <a:pt x="682" y="836"/>
                </a:lnTo>
                <a:lnTo>
                  <a:pt x="729" y="836"/>
                </a:lnTo>
                <a:lnTo>
                  <a:pt x="729" y="883"/>
                </a:lnTo>
                <a:close/>
                <a:moveTo>
                  <a:pt x="653" y="883"/>
                </a:moveTo>
                <a:lnTo>
                  <a:pt x="606" y="883"/>
                </a:lnTo>
                <a:lnTo>
                  <a:pt x="606" y="836"/>
                </a:lnTo>
                <a:lnTo>
                  <a:pt x="653" y="836"/>
                </a:lnTo>
                <a:lnTo>
                  <a:pt x="653" y="883"/>
                </a:lnTo>
                <a:close/>
                <a:moveTo>
                  <a:pt x="578" y="883"/>
                </a:moveTo>
                <a:lnTo>
                  <a:pt x="530" y="883"/>
                </a:lnTo>
                <a:lnTo>
                  <a:pt x="530" y="836"/>
                </a:lnTo>
                <a:lnTo>
                  <a:pt x="578" y="836"/>
                </a:lnTo>
                <a:lnTo>
                  <a:pt x="578" y="883"/>
                </a:lnTo>
                <a:close/>
                <a:moveTo>
                  <a:pt x="502" y="883"/>
                </a:moveTo>
                <a:lnTo>
                  <a:pt x="455" y="883"/>
                </a:lnTo>
                <a:lnTo>
                  <a:pt x="455" y="836"/>
                </a:lnTo>
                <a:lnTo>
                  <a:pt x="502" y="836"/>
                </a:lnTo>
                <a:lnTo>
                  <a:pt x="502" y="883"/>
                </a:lnTo>
                <a:close/>
                <a:moveTo>
                  <a:pt x="3003" y="807"/>
                </a:moveTo>
                <a:lnTo>
                  <a:pt x="2954" y="807"/>
                </a:lnTo>
                <a:lnTo>
                  <a:pt x="2954" y="760"/>
                </a:lnTo>
                <a:lnTo>
                  <a:pt x="3003" y="760"/>
                </a:lnTo>
                <a:lnTo>
                  <a:pt x="3003" y="807"/>
                </a:lnTo>
                <a:close/>
                <a:moveTo>
                  <a:pt x="2852" y="807"/>
                </a:moveTo>
                <a:lnTo>
                  <a:pt x="2802" y="807"/>
                </a:lnTo>
                <a:lnTo>
                  <a:pt x="2802" y="760"/>
                </a:lnTo>
                <a:lnTo>
                  <a:pt x="2852" y="760"/>
                </a:lnTo>
                <a:lnTo>
                  <a:pt x="2852" y="807"/>
                </a:lnTo>
                <a:close/>
                <a:moveTo>
                  <a:pt x="2776" y="807"/>
                </a:moveTo>
                <a:lnTo>
                  <a:pt x="2726" y="807"/>
                </a:lnTo>
                <a:lnTo>
                  <a:pt x="2726" y="760"/>
                </a:lnTo>
                <a:lnTo>
                  <a:pt x="2776" y="760"/>
                </a:lnTo>
                <a:lnTo>
                  <a:pt x="2776" y="807"/>
                </a:lnTo>
                <a:close/>
                <a:moveTo>
                  <a:pt x="2700" y="807"/>
                </a:moveTo>
                <a:lnTo>
                  <a:pt x="2651" y="807"/>
                </a:lnTo>
                <a:lnTo>
                  <a:pt x="2651" y="760"/>
                </a:lnTo>
                <a:lnTo>
                  <a:pt x="2700" y="760"/>
                </a:lnTo>
                <a:lnTo>
                  <a:pt x="2700" y="807"/>
                </a:lnTo>
                <a:close/>
                <a:moveTo>
                  <a:pt x="2622" y="807"/>
                </a:moveTo>
                <a:lnTo>
                  <a:pt x="2575" y="807"/>
                </a:lnTo>
                <a:lnTo>
                  <a:pt x="2575" y="760"/>
                </a:lnTo>
                <a:lnTo>
                  <a:pt x="2622" y="760"/>
                </a:lnTo>
                <a:lnTo>
                  <a:pt x="2622" y="807"/>
                </a:lnTo>
                <a:close/>
                <a:moveTo>
                  <a:pt x="2547" y="807"/>
                </a:moveTo>
                <a:lnTo>
                  <a:pt x="2499" y="807"/>
                </a:lnTo>
                <a:lnTo>
                  <a:pt x="2499" y="760"/>
                </a:lnTo>
                <a:lnTo>
                  <a:pt x="2547" y="760"/>
                </a:lnTo>
                <a:lnTo>
                  <a:pt x="2547" y="807"/>
                </a:lnTo>
                <a:close/>
                <a:moveTo>
                  <a:pt x="2471" y="807"/>
                </a:moveTo>
                <a:lnTo>
                  <a:pt x="2424" y="807"/>
                </a:lnTo>
                <a:lnTo>
                  <a:pt x="2424" y="760"/>
                </a:lnTo>
                <a:lnTo>
                  <a:pt x="2471" y="760"/>
                </a:lnTo>
                <a:lnTo>
                  <a:pt x="2471" y="807"/>
                </a:lnTo>
                <a:close/>
                <a:moveTo>
                  <a:pt x="2395" y="807"/>
                </a:moveTo>
                <a:lnTo>
                  <a:pt x="2348" y="807"/>
                </a:lnTo>
                <a:lnTo>
                  <a:pt x="2348" y="760"/>
                </a:lnTo>
                <a:lnTo>
                  <a:pt x="2395" y="760"/>
                </a:lnTo>
                <a:lnTo>
                  <a:pt x="2395" y="807"/>
                </a:lnTo>
                <a:close/>
                <a:moveTo>
                  <a:pt x="2319" y="807"/>
                </a:moveTo>
                <a:lnTo>
                  <a:pt x="2272" y="807"/>
                </a:lnTo>
                <a:lnTo>
                  <a:pt x="2272" y="760"/>
                </a:lnTo>
                <a:lnTo>
                  <a:pt x="2319" y="760"/>
                </a:lnTo>
                <a:lnTo>
                  <a:pt x="2319" y="807"/>
                </a:lnTo>
                <a:close/>
                <a:moveTo>
                  <a:pt x="2244" y="807"/>
                </a:moveTo>
                <a:lnTo>
                  <a:pt x="2196" y="807"/>
                </a:lnTo>
                <a:lnTo>
                  <a:pt x="2196" y="760"/>
                </a:lnTo>
                <a:lnTo>
                  <a:pt x="2244" y="760"/>
                </a:lnTo>
                <a:lnTo>
                  <a:pt x="2244" y="807"/>
                </a:lnTo>
                <a:close/>
                <a:moveTo>
                  <a:pt x="2168" y="807"/>
                </a:moveTo>
                <a:lnTo>
                  <a:pt x="2121" y="807"/>
                </a:lnTo>
                <a:lnTo>
                  <a:pt x="2121" y="760"/>
                </a:lnTo>
                <a:lnTo>
                  <a:pt x="2168" y="760"/>
                </a:lnTo>
                <a:lnTo>
                  <a:pt x="2168" y="807"/>
                </a:lnTo>
                <a:close/>
                <a:moveTo>
                  <a:pt x="2092" y="807"/>
                </a:moveTo>
                <a:lnTo>
                  <a:pt x="2045" y="807"/>
                </a:lnTo>
                <a:lnTo>
                  <a:pt x="2045" y="760"/>
                </a:lnTo>
                <a:lnTo>
                  <a:pt x="2092" y="760"/>
                </a:lnTo>
                <a:lnTo>
                  <a:pt x="2092" y="807"/>
                </a:lnTo>
                <a:close/>
                <a:moveTo>
                  <a:pt x="2016" y="807"/>
                </a:moveTo>
                <a:lnTo>
                  <a:pt x="1969" y="807"/>
                </a:lnTo>
                <a:lnTo>
                  <a:pt x="1969" y="760"/>
                </a:lnTo>
                <a:lnTo>
                  <a:pt x="2016" y="760"/>
                </a:lnTo>
                <a:lnTo>
                  <a:pt x="2016" y="807"/>
                </a:lnTo>
                <a:close/>
                <a:moveTo>
                  <a:pt x="1941" y="807"/>
                </a:moveTo>
                <a:lnTo>
                  <a:pt x="1893" y="807"/>
                </a:lnTo>
                <a:lnTo>
                  <a:pt x="1893" y="760"/>
                </a:lnTo>
                <a:lnTo>
                  <a:pt x="1941" y="760"/>
                </a:lnTo>
                <a:lnTo>
                  <a:pt x="1941" y="807"/>
                </a:lnTo>
                <a:close/>
                <a:moveTo>
                  <a:pt x="1789" y="807"/>
                </a:moveTo>
                <a:lnTo>
                  <a:pt x="1742" y="807"/>
                </a:lnTo>
                <a:lnTo>
                  <a:pt x="1742" y="760"/>
                </a:lnTo>
                <a:lnTo>
                  <a:pt x="1789" y="760"/>
                </a:lnTo>
                <a:lnTo>
                  <a:pt x="1789" y="807"/>
                </a:lnTo>
                <a:close/>
                <a:moveTo>
                  <a:pt x="1638" y="807"/>
                </a:moveTo>
                <a:lnTo>
                  <a:pt x="1591" y="807"/>
                </a:lnTo>
                <a:lnTo>
                  <a:pt x="1591" y="760"/>
                </a:lnTo>
                <a:lnTo>
                  <a:pt x="1638" y="760"/>
                </a:lnTo>
                <a:lnTo>
                  <a:pt x="1638" y="807"/>
                </a:lnTo>
                <a:close/>
                <a:moveTo>
                  <a:pt x="1562" y="807"/>
                </a:moveTo>
                <a:lnTo>
                  <a:pt x="1515" y="807"/>
                </a:lnTo>
                <a:lnTo>
                  <a:pt x="1515" y="760"/>
                </a:lnTo>
                <a:lnTo>
                  <a:pt x="1562" y="760"/>
                </a:lnTo>
                <a:lnTo>
                  <a:pt x="1562" y="807"/>
                </a:lnTo>
                <a:close/>
                <a:moveTo>
                  <a:pt x="881" y="807"/>
                </a:moveTo>
                <a:lnTo>
                  <a:pt x="833" y="807"/>
                </a:lnTo>
                <a:lnTo>
                  <a:pt x="833" y="760"/>
                </a:lnTo>
                <a:lnTo>
                  <a:pt x="881" y="760"/>
                </a:lnTo>
                <a:lnTo>
                  <a:pt x="881" y="807"/>
                </a:lnTo>
                <a:close/>
                <a:moveTo>
                  <a:pt x="805" y="807"/>
                </a:moveTo>
                <a:lnTo>
                  <a:pt x="758" y="807"/>
                </a:lnTo>
                <a:lnTo>
                  <a:pt x="758" y="760"/>
                </a:lnTo>
                <a:lnTo>
                  <a:pt x="805" y="760"/>
                </a:lnTo>
                <a:lnTo>
                  <a:pt x="805" y="807"/>
                </a:lnTo>
                <a:close/>
                <a:moveTo>
                  <a:pt x="729" y="807"/>
                </a:moveTo>
                <a:lnTo>
                  <a:pt x="682" y="807"/>
                </a:lnTo>
                <a:lnTo>
                  <a:pt x="682" y="760"/>
                </a:lnTo>
                <a:lnTo>
                  <a:pt x="729" y="760"/>
                </a:lnTo>
                <a:lnTo>
                  <a:pt x="729" y="807"/>
                </a:lnTo>
                <a:close/>
                <a:moveTo>
                  <a:pt x="653" y="807"/>
                </a:moveTo>
                <a:lnTo>
                  <a:pt x="606" y="807"/>
                </a:lnTo>
                <a:lnTo>
                  <a:pt x="606" y="760"/>
                </a:lnTo>
                <a:lnTo>
                  <a:pt x="653" y="760"/>
                </a:lnTo>
                <a:lnTo>
                  <a:pt x="653" y="807"/>
                </a:lnTo>
                <a:close/>
                <a:moveTo>
                  <a:pt x="578" y="807"/>
                </a:moveTo>
                <a:lnTo>
                  <a:pt x="530" y="807"/>
                </a:lnTo>
                <a:lnTo>
                  <a:pt x="530" y="760"/>
                </a:lnTo>
                <a:lnTo>
                  <a:pt x="578" y="760"/>
                </a:lnTo>
                <a:lnTo>
                  <a:pt x="578" y="807"/>
                </a:lnTo>
                <a:close/>
                <a:moveTo>
                  <a:pt x="502" y="807"/>
                </a:moveTo>
                <a:lnTo>
                  <a:pt x="455" y="807"/>
                </a:lnTo>
                <a:lnTo>
                  <a:pt x="455" y="760"/>
                </a:lnTo>
                <a:lnTo>
                  <a:pt x="502" y="760"/>
                </a:lnTo>
                <a:lnTo>
                  <a:pt x="502" y="807"/>
                </a:lnTo>
                <a:close/>
                <a:moveTo>
                  <a:pt x="3003" y="732"/>
                </a:moveTo>
                <a:lnTo>
                  <a:pt x="2954" y="732"/>
                </a:lnTo>
                <a:lnTo>
                  <a:pt x="2954" y="682"/>
                </a:lnTo>
                <a:lnTo>
                  <a:pt x="3003" y="682"/>
                </a:lnTo>
                <a:lnTo>
                  <a:pt x="3003" y="732"/>
                </a:lnTo>
                <a:close/>
                <a:moveTo>
                  <a:pt x="2928" y="732"/>
                </a:moveTo>
                <a:lnTo>
                  <a:pt x="2878" y="732"/>
                </a:lnTo>
                <a:lnTo>
                  <a:pt x="2878" y="682"/>
                </a:lnTo>
                <a:lnTo>
                  <a:pt x="2928" y="682"/>
                </a:lnTo>
                <a:lnTo>
                  <a:pt x="2928" y="732"/>
                </a:lnTo>
                <a:close/>
                <a:moveTo>
                  <a:pt x="2852" y="732"/>
                </a:moveTo>
                <a:lnTo>
                  <a:pt x="2802" y="732"/>
                </a:lnTo>
                <a:lnTo>
                  <a:pt x="2802" y="682"/>
                </a:lnTo>
                <a:lnTo>
                  <a:pt x="2852" y="682"/>
                </a:lnTo>
                <a:lnTo>
                  <a:pt x="2852" y="732"/>
                </a:lnTo>
                <a:close/>
                <a:moveTo>
                  <a:pt x="2776" y="732"/>
                </a:moveTo>
                <a:lnTo>
                  <a:pt x="2726" y="732"/>
                </a:lnTo>
                <a:lnTo>
                  <a:pt x="2726" y="682"/>
                </a:lnTo>
                <a:lnTo>
                  <a:pt x="2776" y="682"/>
                </a:lnTo>
                <a:lnTo>
                  <a:pt x="2776" y="732"/>
                </a:lnTo>
                <a:close/>
                <a:moveTo>
                  <a:pt x="2700" y="732"/>
                </a:moveTo>
                <a:lnTo>
                  <a:pt x="2651" y="732"/>
                </a:lnTo>
                <a:lnTo>
                  <a:pt x="2651" y="682"/>
                </a:lnTo>
                <a:lnTo>
                  <a:pt x="2700" y="682"/>
                </a:lnTo>
                <a:lnTo>
                  <a:pt x="2700" y="732"/>
                </a:lnTo>
                <a:close/>
                <a:moveTo>
                  <a:pt x="2622" y="732"/>
                </a:moveTo>
                <a:lnTo>
                  <a:pt x="2575" y="732"/>
                </a:lnTo>
                <a:lnTo>
                  <a:pt x="2575" y="682"/>
                </a:lnTo>
                <a:lnTo>
                  <a:pt x="2622" y="682"/>
                </a:lnTo>
                <a:lnTo>
                  <a:pt x="2622" y="732"/>
                </a:lnTo>
                <a:close/>
                <a:moveTo>
                  <a:pt x="2547" y="732"/>
                </a:moveTo>
                <a:lnTo>
                  <a:pt x="2499" y="732"/>
                </a:lnTo>
                <a:lnTo>
                  <a:pt x="2499" y="682"/>
                </a:lnTo>
                <a:lnTo>
                  <a:pt x="2547" y="682"/>
                </a:lnTo>
                <a:lnTo>
                  <a:pt x="2547" y="732"/>
                </a:lnTo>
                <a:close/>
                <a:moveTo>
                  <a:pt x="2471" y="732"/>
                </a:moveTo>
                <a:lnTo>
                  <a:pt x="2424" y="732"/>
                </a:lnTo>
                <a:lnTo>
                  <a:pt x="2424" y="682"/>
                </a:lnTo>
                <a:lnTo>
                  <a:pt x="2471" y="682"/>
                </a:lnTo>
                <a:lnTo>
                  <a:pt x="2471" y="732"/>
                </a:lnTo>
                <a:close/>
                <a:moveTo>
                  <a:pt x="2395" y="732"/>
                </a:moveTo>
                <a:lnTo>
                  <a:pt x="2348" y="732"/>
                </a:lnTo>
                <a:lnTo>
                  <a:pt x="2348" y="682"/>
                </a:lnTo>
                <a:lnTo>
                  <a:pt x="2395" y="682"/>
                </a:lnTo>
                <a:lnTo>
                  <a:pt x="2395" y="732"/>
                </a:lnTo>
                <a:close/>
                <a:moveTo>
                  <a:pt x="2319" y="732"/>
                </a:moveTo>
                <a:lnTo>
                  <a:pt x="2272" y="732"/>
                </a:lnTo>
                <a:lnTo>
                  <a:pt x="2272" y="682"/>
                </a:lnTo>
                <a:lnTo>
                  <a:pt x="2319" y="682"/>
                </a:lnTo>
                <a:lnTo>
                  <a:pt x="2319" y="732"/>
                </a:lnTo>
                <a:close/>
                <a:moveTo>
                  <a:pt x="2244" y="732"/>
                </a:moveTo>
                <a:lnTo>
                  <a:pt x="2196" y="732"/>
                </a:lnTo>
                <a:lnTo>
                  <a:pt x="2196" y="682"/>
                </a:lnTo>
                <a:lnTo>
                  <a:pt x="2244" y="682"/>
                </a:lnTo>
                <a:lnTo>
                  <a:pt x="2244" y="732"/>
                </a:lnTo>
                <a:close/>
                <a:moveTo>
                  <a:pt x="2092" y="732"/>
                </a:moveTo>
                <a:lnTo>
                  <a:pt x="2045" y="732"/>
                </a:lnTo>
                <a:lnTo>
                  <a:pt x="2045" y="682"/>
                </a:lnTo>
                <a:lnTo>
                  <a:pt x="2092" y="682"/>
                </a:lnTo>
                <a:lnTo>
                  <a:pt x="2092" y="732"/>
                </a:lnTo>
                <a:close/>
                <a:moveTo>
                  <a:pt x="1865" y="732"/>
                </a:moveTo>
                <a:lnTo>
                  <a:pt x="1818" y="732"/>
                </a:lnTo>
                <a:lnTo>
                  <a:pt x="1818" y="682"/>
                </a:lnTo>
                <a:lnTo>
                  <a:pt x="1865" y="682"/>
                </a:lnTo>
                <a:lnTo>
                  <a:pt x="1865" y="732"/>
                </a:lnTo>
                <a:close/>
                <a:moveTo>
                  <a:pt x="1789" y="732"/>
                </a:moveTo>
                <a:lnTo>
                  <a:pt x="1742" y="732"/>
                </a:lnTo>
                <a:lnTo>
                  <a:pt x="1742" y="682"/>
                </a:lnTo>
                <a:lnTo>
                  <a:pt x="1789" y="682"/>
                </a:lnTo>
                <a:lnTo>
                  <a:pt x="1789" y="732"/>
                </a:lnTo>
                <a:close/>
                <a:moveTo>
                  <a:pt x="1714" y="732"/>
                </a:moveTo>
                <a:lnTo>
                  <a:pt x="1666" y="732"/>
                </a:lnTo>
                <a:lnTo>
                  <a:pt x="1666" y="682"/>
                </a:lnTo>
                <a:lnTo>
                  <a:pt x="1714" y="682"/>
                </a:lnTo>
                <a:lnTo>
                  <a:pt x="1714" y="732"/>
                </a:lnTo>
                <a:close/>
                <a:moveTo>
                  <a:pt x="1638" y="732"/>
                </a:moveTo>
                <a:lnTo>
                  <a:pt x="1591" y="732"/>
                </a:lnTo>
                <a:lnTo>
                  <a:pt x="1591" y="682"/>
                </a:lnTo>
                <a:lnTo>
                  <a:pt x="1638" y="682"/>
                </a:lnTo>
                <a:lnTo>
                  <a:pt x="1638" y="732"/>
                </a:lnTo>
                <a:close/>
                <a:moveTo>
                  <a:pt x="956" y="732"/>
                </a:moveTo>
                <a:lnTo>
                  <a:pt x="909" y="732"/>
                </a:lnTo>
                <a:lnTo>
                  <a:pt x="909" y="682"/>
                </a:lnTo>
                <a:lnTo>
                  <a:pt x="956" y="682"/>
                </a:lnTo>
                <a:lnTo>
                  <a:pt x="956" y="732"/>
                </a:lnTo>
                <a:close/>
                <a:moveTo>
                  <a:pt x="881" y="732"/>
                </a:moveTo>
                <a:lnTo>
                  <a:pt x="833" y="732"/>
                </a:lnTo>
                <a:lnTo>
                  <a:pt x="833" y="682"/>
                </a:lnTo>
                <a:lnTo>
                  <a:pt x="881" y="682"/>
                </a:lnTo>
                <a:lnTo>
                  <a:pt x="881" y="732"/>
                </a:lnTo>
                <a:close/>
                <a:moveTo>
                  <a:pt x="805" y="732"/>
                </a:moveTo>
                <a:lnTo>
                  <a:pt x="758" y="732"/>
                </a:lnTo>
                <a:lnTo>
                  <a:pt x="758" y="682"/>
                </a:lnTo>
                <a:lnTo>
                  <a:pt x="805" y="682"/>
                </a:lnTo>
                <a:lnTo>
                  <a:pt x="805" y="732"/>
                </a:lnTo>
                <a:close/>
                <a:moveTo>
                  <a:pt x="729" y="732"/>
                </a:moveTo>
                <a:lnTo>
                  <a:pt x="682" y="732"/>
                </a:lnTo>
                <a:lnTo>
                  <a:pt x="682" y="682"/>
                </a:lnTo>
                <a:lnTo>
                  <a:pt x="729" y="682"/>
                </a:lnTo>
                <a:lnTo>
                  <a:pt x="729" y="732"/>
                </a:lnTo>
                <a:close/>
                <a:moveTo>
                  <a:pt x="653" y="732"/>
                </a:moveTo>
                <a:lnTo>
                  <a:pt x="606" y="732"/>
                </a:lnTo>
                <a:lnTo>
                  <a:pt x="606" y="682"/>
                </a:lnTo>
                <a:lnTo>
                  <a:pt x="653" y="682"/>
                </a:lnTo>
                <a:lnTo>
                  <a:pt x="653" y="732"/>
                </a:lnTo>
                <a:close/>
                <a:moveTo>
                  <a:pt x="578" y="732"/>
                </a:moveTo>
                <a:lnTo>
                  <a:pt x="530" y="732"/>
                </a:lnTo>
                <a:lnTo>
                  <a:pt x="530" y="682"/>
                </a:lnTo>
                <a:lnTo>
                  <a:pt x="578" y="682"/>
                </a:lnTo>
                <a:lnTo>
                  <a:pt x="578" y="732"/>
                </a:lnTo>
                <a:close/>
                <a:moveTo>
                  <a:pt x="502" y="732"/>
                </a:moveTo>
                <a:lnTo>
                  <a:pt x="455" y="732"/>
                </a:lnTo>
                <a:lnTo>
                  <a:pt x="455" y="682"/>
                </a:lnTo>
                <a:lnTo>
                  <a:pt x="502" y="682"/>
                </a:lnTo>
                <a:lnTo>
                  <a:pt x="502" y="732"/>
                </a:lnTo>
                <a:close/>
                <a:moveTo>
                  <a:pt x="3003" y="656"/>
                </a:moveTo>
                <a:lnTo>
                  <a:pt x="2954" y="656"/>
                </a:lnTo>
                <a:lnTo>
                  <a:pt x="2954" y="606"/>
                </a:lnTo>
                <a:lnTo>
                  <a:pt x="3003" y="606"/>
                </a:lnTo>
                <a:lnTo>
                  <a:pt x="3003" y="656"/>
                </a:lnTo>
                <a:close/>
                <a:moveTo>
                  <a:pt x="2928" y="656"/>
                </a:moveTo>
                <a:lnTo>
                  <a:pt x="2878" y="656"/>
                </a:lnTo>
                <a:lnTo>
                  <a:pt x="2878" y="606"/>
                </a:lnTo>
                <a:lnTo>
                  <a:pt x="2928" y="606"/>
                </a:lnTo>
                <a:lnTo>
                  <a:pt x="2928" y="656"/>
                </a:lnTo>
                <a:close/>
                <a:moveTo>
                  <a:pt x="2852" y="656"/>
                </a:moveTo>
                <a:lnTo>
                  <a:pt x="2802" y="656"/>
                </a:lnTo>
                <a:lnTo>
                  <a:pt x="2802" y="606"/>
                </a:lnTo>
                <a:lnTo>
                  <a:pt x="2852" y="606"/>
                </a:lnTo>
                <a:lnTo>
                  <a:pt x="2852" y="656"/>
                </a:lnTo>
                <a:close/>
                <a:moveTo>
                  <a:pt x="2776" y="656"/>
                </a:moveTo>
                <a:lnTo>
                  <a:pt x="2726" y="656"/>
                </a:lnTo>
                <a:lnTo>
                  <a:pt x="2726" y="606"/>
                </a:lnTo>
                <a:lnTo>
                  <a:pt x="2776" y="606"/>
                </a:lnTo>
                <a:lnTo>
                  <a:pt x="2776" y="656"/>
                </a:lnTo>
                <a:close/>
                <a:moveTo>
                  <a:pt x="2700" y="656"/>
                </a:moveTo>
                <a:lnTo>
                  <a:pt x="2651" y="656"/>
                </a:lnTo>
                <a:lnTo>
                  <a:pt x="2651" y="606"/>
                </a:lnTo>
                <a:lnTo>
                  <a:pt x="2700" y="606"/>
                </a:lnTo>
                <a:lnTo>
                  <a:pt x="2700" y="656"/>
                </a:lnTo>
                <a:close/>
                <a:moveTo>
                  <a:pt x="2622" y="656"/>
                </a:moveTo>
                <a:lnTo>
                  <a:pt x="2575" y="656"/>
                </a:lnTo>
                <a:lnTo>
                  <a:pt x="2575" y="606"/>
                </a:lnTo>
                <a:lnTo>
                  <a:pt x="2622" y="606"/>
                </a:lnTo>
                <a:lnTo>
                  <a:pt x="2622" y="656"/>
                </a:lnTo>
                <a:close/>
                <a:moveTo>
                  <a:pt x="2547" y="656"/>
                </a:moveTo>
                <a:lnTo>
                  <a:pt x="2499" y="656"/>
                </a:lnTo>
                <a:lnTo>
                  <a:pt x="2499" y="606"/>
                </a:lnTo>
                <a:lnTo>
                  <a:pt x="2547" y="606"/>
                </a:lnTo>
                <a:lnTo>
                  <a:pt x="2547" y="656"/>
                </a:lnTo>
                <a:close/>
                <a:moveTo>
                  <a:pt x="2471" y="656"/>
                </a:moveTo>
                <a:lnTo>
                  <a:pt x="2424" y="656"/>
                </a:lnTo>
                <a:lnTo>
                  <a:pt x="2424" y="606"/>
                </a:lnTo>
                <a:lnTo>
                  <a:pt x="2471" y="606"/>
                </a:lnTo>
                <a:lnTo>
                  <a:pt x="2471" y="656"/>
                </a:lnTo>
                <a:close/>
                <a:moveTo>
                  <a:pt x="2395" y="656"/>
                </a:moveTo>
                <a:lnTo>
                  <a:pt x="2348" y="656"/>
                </a:lnTo>
                <a:lnTo>
                  <a:pt x="2348" y="606"/>
                </a:lnTo>
                <a:lnTo>
                  <a:pt x="2395" y="606"/>
                </a:lnTo>
                <a:lnTo>
                  <a:pt x="2395" y="656"/>
                </a:lnTo>
                <a:close/>
                <a:moveTo>
                  <a:pt x="2319" y="656"/>
                </a:moveTo>
                <a:lnTo>
                  <a:pt x="2272" y="656"/>
                </a:lnTo>
                <a:lnTo>
                  <a:pt x="2272" y="606"/>
                </a:lnTo>
                <a:lnTo>
                  <a:pt x="2319" y="606"/>
                </a:lnTo>
                <a:lnTo>
                  <a:pt x="2319" y="656"/>
                </a:lnTo>
                <a:close/>
                <a:moveTo>
                  <a:pt x="2244" y="656"/>
                </a:moveTo>
                <a:lnTo>
                  <a:pt x="2196" y="656"/>
                </a:lnTo>
                <a:lnTo>
                  <a:pt x="2196" y="606"/>
                </a:lnTo>
                <a:lnTo>
                  <a:pt x="2244" y="606"/>
                </a:lnTo>
                <a:lnTo>
                  <a:pt x="2244" y="656"/>
                </a:lnTo>
                <a:close/>
                <a:moveTo>
                  <a:pt x="2168" y="656"/>
                </a:moveTo>
                <a:lnTo>
                  <a:pt x="2121" y="656"/>
                </a:lnTo>
                <a:lnTo>
                  <a:pt x="2121" y="606"/>
                </a:lnTo>
                <a:lnTo>
                  <a:pt x="2168" y="606"/>
                </a:lnTo>
                <a:lnTo>
                  <a:pt x="2168" y="656"/>
                </a:lnTo>
                <a:close/>
                <a:moveTo>
                  <a:pt x="2092" y="656"/>
                </a:moveTo>
                <a:lnTo>
                  <a:pt x="2045" y="656"/>
                </a:lnTo>
                <a:lnTo>
                  <a:pt x="2045" y="606"/>
                </a:lnTo>
                <a:lnTo>
                  <a:pt x="2092" y="606"/>
                </a:lnTo>
                <a:lnTo>
                  <a:pt x="2092" y="656"/>
                </a:lnTo>
                <a:close/>
                <a:moveTo>
                  <a:pt x="2016" y="656"/>
                </a:moveTo>
                <a:lnTo>
                  <a:pt x="1969" y="656"/>
                </a:lnTo>
                <a:lnTo>
                  <a:pt x="1969" y="606"/>
                </a:lnTo>
                <a:lnTo>
                  <a:pt x="2016" y="606"/>
                </a:lnTo>
                <a:lnTo>
                  <a:pt x="2016" y="656"/>
                </a:lnTo>
                <a:close/>
                <a:moveTo>
                  <a:pt x="1941" y="656"/>
                </a:moveTo>
                <a:lnTo>
                  <a:pt x="1893" y="656"/>
                </a:lnTo>
                <a:lnTo>
                  <a:pt x="1893" y="606"/>
                </a:lnTo>
                <a:lnTo>
                  <a:pt x="1941" y="606"/>
                </a:lnTo>
                <a:lnTo>
                  <a:pt x="1941" y="656"/>
                </a:lnTo>
                <a:close/>
                <a:moveTo>
                  <a:pt x="1865" y="656"/>
                </a:moveTo>
                <a:lnTo>
                  <a:pt x="1818" y="656"/>
                </a:lnTo>
                <a:lnTo>
                  <a:pt x="1818" y="606"/>
                </a:lnTo>
                <a:lnTo>
                  <a:pt x="1865" y="606"/>
                </a:lnTo>
                <a:lnTo>
                  <a:pt x="1865" y="656"/>
                </a:lnTo>
                <a:close/>
                <a:moveTo>
                  <a:pt x="1789" y="656"/>
                </a:moveTo>
                <a:lnTo>
                  <a:pt x="1742" y="656"/>
                </a:lnTo>
                <a:lnTo>
                  <a:pt x="1742" y="606"/>
                </a:lnTo>
                <a:lnTo>
                  <a:pt x="1789" y="606"/>
                </a:lnTo>
                <a:lnTo>
                  <a:pt x="1789" y="656"/>
                </a:lnTo>
                <a:close/>
                <a:moveTo>
                  <a:pt x="1714" y="656"/>
                </a:moveTo>
                <a:lnTo>
                  <a:pt x="1666" y="656"/>
                </a:lnTo>
                <a:lnTo>
                  <a:pt x="1666" y="606"/>
                </a:lnTo>
                <a:lnTo>
                  <a:pt x="1714" y="606"/>
                </a:lnTo>
                <a:lnTo>
                  <a:pt x="1714" y="656"/>
                </a:lnTo>
                <a:close/>
                <a:moveTo>
                  <a:pt x="1638" y="656"/>
                </a:moveTo>
                <a:lnTo>
                  <a:pt x="1591" y="656"/>
                </a:lnTo>
                <a:lnTo>
                  <a:pt x="1591" y="606"/>
                </a:lnTo>
                <a:lnTo>
                  <a:pt x="1638" y="606"/>
                </a:lnTo>
                <a:lnTo>
                  <a:pt x="1638" y="656"/>
                </a:lnTo>
                <a:close/>
                <a:moveTo>
                  <a:pt x="1108" y="656"/>
                </a:moveTo>
                <a:lnTo>
                  <a:pt x="1060" y="656"/>
                </a:lnTo>
                <a:lnTo>
                  <a:pt x="1060" y="606"/>
                </a:lnTo>
                <a:lnTo>
                  <a:pt x="1108" y="606"/>
                </a:lnTo>
                <a:lnTo>
                  <a:pt x="1108" y="656"/>
                </a:lnTo>
                <a:close/>
                <a:moveTo>
                  <a:pt x="1032" y="656"/>
                </a:moveTo>
                <a:lnTo>
                  <a:pt x="985" y="656"/>
                </a:lnTo>
                <a:lnTo>
                  <a:pt x="985" y="606"/>
                </a:lnTo>
                <a:lnTo>
                  <a:pt x="1032" y="606"/>
                </a:lnTo>
                <a:lnTo>
                  <a:pt x="1032" y="656"/>
                </a:lnTo>
                <a:close/>
                <a:moveTo>
                  <a:pt x="956" y="656"/>
                </a:moveTo>
                <a:lnTo>
                  <a:pt x="909" y="656"/>
                </a:lnTo>
                <a:lnTo>
                  <a:pt x="909" y="606"/>
                </a:lnTo>
                <a:lnTo>
                  <a:pt x="956" y="606"/>
                </a:lnTo>
                <a:lnTo>
                  <a:pt x="956" y="656"/>
                </a:lnTo>
                <a:close/>
                <a:moveTo>
                  <a:pt x="881" y="656"/>
                </a:moveTo>
                <a:lnTo>
                  <a:pt x="833" y="656"/>
                </a:lnTo>
                <a:lnTo>
                  <a:pt x="833" y="606"/>
                </a:lnTo>
                <a:lnTo>
                  <a:pt x="881" y="606"/>
                </a:lnTo>
                <a:lnTo>
                  <a:pt x="881" y="656"/>
                </a:lnTo>
                <a:close/>
                <a:moveTo>
                  <a:pt x="805" y="656"/>
                </a:moveTo>
                <a:lnTo>
                  <a:pt x="758" y="656"/>
                </a:lnTo>
                <a:lnTo>
                  <a:pt x="758" y="606"/>
                </a:lnTo>
                <a:lnTo>
                  <a:pt x="805" y="606"/>
                </a:lnTo>
                <a:lnTo>
                  <a:pt x="805" y="656"/>
                </a:lnTo>
                <a:close/>
                <a:moveTo>
                  <a:pt x="729" y="656"/>
                </a:moveTo>
                <a:lnTo>
                  <a:pt x="682" y="656"/>
                </a:lnTo>
                <a:lnTo>
                  <a:pt x="682" y="606"/>
                </a:lnTo>
                <a:lnTo>
                  <a:pt x="729" y="606"/>
                </a:lnTo>
                <a:lnTo>
                  <a:pt x="729" y="656"/>
                </a:lnTo>
                <a:close/>
                <a:moveTo>
                  <a:pt x="653" y="656"/>
                </a:moveTo>
                <a:lnTo>
                  <a:pt x="606" y="656"/>
                </a:lnTo>
                <a:lnTo>
                  <a:pt x="606" y="606"/>
                </a:lnTo>
                <a:lnTo>
                  <a:pt x="653" y="606"/>
                </a:lnTo>
                <a:lnTo>
                  <a:pt x="653" y="656"/>
                </a:lnTo>
                <a:close/>
                <a:moveTo>
                  <a:pt x="578" y="656"/>
                </a:moveTo>
                <a:lnTo>
                  <a:pt x="530" y="656"/>
                </a:lnTo>
                <a:lnTo>
                  <a:pt x="530" y="606"/>
                </a:lnTo>
                <a:lnTo>
                  <a:pt x="578" y="606"/>
                </a:lnTo>
                <a:lnTo>
                  <a:pt x="578" y="656"/>
                </a:lnTo>
                <a:close/>
                <a:moveTo>
                  <a:pt x="502" y="656"/>
                </a:moveTo>
                <a:lnTo>
                  <a:pt x="455" y="656"/>
                </a:lnTo>
                <a:lnTo>
                  <a:pt x="455" y="606"/>
                </a:lnTo>
                <a:lnTo>
                  <a:pt x="502" y="606"/>
                </a:lnTo>
                <a:lnTo>
                  <a:pt x="502" y="656"/>
                </a:lnTo>
                <a:close/>
                <a:moveTo>
                  <a:pt x="426" y="656"/>
                </a:moveTo>
                <a:lnTo>
                  <a:pt x="379" y="656"/>
                </a:lnTo>
                <a:lnTo>
                  <a:pt x="379" y="606"/>
                </a:lnTo>
                <a:lnTo>
                  <a:pt x="426" y="606"/>
                </a:lnTo>
                <a:lnTo>
                  <a:pt x="426" y="656"/>
                </a:lnTo>
                <a:close/>
                <a:moveTo>
                  <a:pt x="3155" y="578"/>
                </a:moveTo>
                <a:lnTo>
                  <a:pt x="3105" y="578"/>
                </a:lnTo>
                <a:lnTo>
                  <a:pt x="3105" y="531"/>
                </a:lnTo>
                <a:lnTo>
                  <a:pt x="3155" y="531"/>
                </a:lnTo>
                <a:lnTo>
                  <a:pt x="3155" y="578"/>
                </a:lnTo>
                <a:close/>
                <a:moveTo>
                  <a:pt x="3003" y="578"/>
                </a:moveTo>
                <a:lnTo>
                  <a:pt x="2954" y="578"/>
                </a:lnTo>
                <a:lnTo>
                  <a:pt x="2954" y="531"/>
                </a:lnTo>
                <a:lnTo>
                  <a:pt x="3003" y="531"/>
                </a:lnTo>
                <a:lnTo>
                  <a:pt x="3003" y="578"/>
                </a:lnTo>
                <a:close/>
                <a:moveTo>
                  <a:pt x="2928" y="578"/>
                </a:moveTo>
                <a:lnTo>
                  <a:pt x="2878" y="578"/>
                </a:lnTo>
                <a:lnTo>
                  <a:pt x="2878" y="531"/>
                </a:lnTo>
                <a:lnTo>
                  <a:pt x="2928" y="531"/>
                </a:lnTo>
                <a:lnTo>
                  <a:pt x="2928" y="578"/>
                </a:lnTo>
                <a:close/>
                <a:moveTo>
                  <a:pt x="2852" y="578"/>
                </a:moveTo>
                <a:lnTo>
                  <a:pt x="2802" y="578"/>
                </a:lnTo>
                <a:lnTo>
                  <a:pt x="2802" y="531"/>
                </a:lnTo>
                <a:lnTo>
                  <a:pt x="2852" y="531"/>
                </a:lnTo>
                <a:lnTo>
                  <a:pt x="2852" y="578"/>
                </a:lnTo>
                <a:close/>
                <a:moveTo>
                  <a:pt x="2776" y="578"/>
                </a:moveTo>
                <a:lnTo>
                  <a:pt x="2726" y="578"/>
                </a:lnTo>
                <a:lnTo>
                  <a:pt x="2726" y="531"/>
                </a:lnTo>
                <a:lnTo>
                  <a:pt x="2776" y="531"/>
                </a:lnTo>
                <a:lnTo>
                  <a:pt x="2776" y="578"/>
                </a:lnTo>
                <a:close/>
                <a:moveTo>
                  <a:pt x="2700" y="578"/>
                </a:moveTo>
                <a:lnTo>
                  <a:pt x="2651" y="578"/>
                </a:lnTo>
                <a:lnTo>
                  <a:pt x="2651" y="531"/>
                </a:lnTo>
                <a:lnTo>
                  <a:pt x="2700" y="531"/>
                </a:lnTo>
                <a:lnTo>
                  <a:pt x="2700" y="578"/>
                </a:lnTo>
                <a:close/>
                <a:moveTo>
                  <a:pt x="2622" y="578"/>
                </a:moveTo>
                <a:lnTo>
                  <a:pt x="2575" y="578"/>
                </a:lnTo>
                <a:lnTo>
                  <a:pt x="2575" y="531"/>
                </a:lnTo>
                <a:lnTo>
                  <a:pt x="2622" y="531"/>
                </a:lnTo>
                <a:lnTo>
                  <a:pt x="2622" y="578"/>
                </a:lnTo>
                <a:close/>
                <a:moveTo>
                  <a:pt x="2547" y="578"/>
                </a:moveTo>
                <a:lnTo>
                  <a:pt x="2499" y="578"/>
                </a:lnTo>
                <a:lnTo>
                  <a:pt x="2499" y="531"/>
                </a:lnTo>
                <a:lnTo>
                  <a:pt x="2547" y="531"/>
                </a:lnTo>
                <a:lnTo>
                  <a:pt x="2547" y="578"/>
                </a:lnTo>
                <a:close/>
                <a:moveTo>
                  <a:pt x="2471" y="578"/>
                </a:moveTo>
                <a:lnTo>
                  <a:pt x="2424" y="578"/>
                </a:lnTo>
                <a:lnTo>
                  <a:pt x="2424" y="531"/>
                </a:lnTo>
                <a:lnTo>
                  <a:pt x="2471" y="531"/>
                </a:lnTo>
                <a:lnTo>
                  <a:pt x="2471" y="578"/>
                </a:lnTo>
                <a:close/>
                <a:moveTo>
                  <a:pt x="2395" y="578"/>
                </a:moveTo>
                <a:lnTo>
                  <a:pt x="2348" y="578"/>
                </a:lnTo>
                <a:lnTo>
                  <a:pt x="2348" y="531"/>
                </a:lnTo>
                <a:lnTo>
                  <a:pt x="2395" y="531"/>
                </a:lnTo>
                <a:lnTo>
                  <a:pt x="2395" y="578"/>
                </a:lnTo>
                <a:close/>
                <a:moveTo>
                  <a:pt x="2319" y="578"/>
                </a:moveTo>
                <a:lnTo>
                  <a:pt x="2272" y="578"/>
                </a:lnTo>
                <a:lnTo>
                  <a:pt x="2272" y="531"/>
                </a:lnTo>
                <a:lnTo>
                  <a:pt x="2319" y="531"/>
                </a:lnTo>
                <a:lnTo>
                  <a:pt x="2319" y="578"/>
                </a:lnTo>
                <a:close/>
                <a:moveTo>
                  <a:pt x="2244" y="578"/>
                </a:moveTo>
                <a:lnTo>
                  <a:pt x="2196" y="578"/>
                </a:lnTo>
                <a:lnTo>
                  <a:pt x="2196" y="531"/>
                </a:lnTo>
                <a:lnTo>
                  <a:pt x="2244" y="531"/>
                </a:lnTo>
                <a:lnTo>
                  <a:pt x="2244" y="578"/>
                </a:lnTo>
                <a:close/>
                <a:moveTo>
                  <a:pt x="2168" y="578"/>
                </a:moveTo>
                <a:lnTo>
                  <a:pt x="2121" y="578"/>
                </a:lnTo>
                <a:lnTo>
                  <a:pt x="2121" y="531"/>
                </a:lnTo>
                <a:lnTo>
                  <a:pt x="2168" y="531"/>
                </a:lnTo>
                <a:lnTo>
                  <a:pt x="2168" y="578"/>
                </a:lnTo>
                <a:close/>
                <a:moveTo>
                  <a:pt x="2092" y="578"/>
                </a:moveTo>
                <a:lnTo>
                  <a:pt x="2045" y="578"/>
                </a:lnTo>
                <a:lnTo>
                  <a:pt x="2045" y="531"/>
                </a:lnTo>
                <a:lnTo>
                  <a:pt x="2092" y="531"/>
                </a:lnTo>
                <a:lnTo>
                  <a:pt x="2092" y="578"/>
                </a:lnTo>
                <a:close/>
                <a:moveTo>
                  <a:pt x="2016" y="578"/>
                </a:moveTo>
                <a:lnTo>
                  <a:pt x="1969" y="578"/>
                </a:lnTo>
                <a:lnTo>
                  <a:pt x="1969" y="531"/>
                </a:lnTo>
                <a:lnTo>
                  <a:pt x="2016" y="531"/>
                </a:lnTo>
                <a:lnTo>
                  <a:pt x="2016" y="578"/>
                </a:lnTo>
                <a:close/>
                <a:moveTo>
                  <a:pt x="1941" y="578"/>
                </a:moveTo>
                <a:lnTo>
                  <a:pt x="1893" y="578"/>
                </a:lnTo>
                <a:lnTo>
                  <a:pt x="1893" y="531"/>
                </a:lnTo>
                <a:lnTo>
                  <a:pt x="1941" y="531"/>
                </a:lnTo>
                <a:lnTo>
                  <a:pt x="1941" y="578"/>
                </a:lnTo>
                <a:close/>
                <a:moveTo>
                  <a:pt x="1865" y="578"/>
                </a:moveTo>
                <a:lnTo>
                  <a:pt x="1818" y="578"/>
                </a:lnTo>
                <a:lnTo>
                  <a:pt x="1818" y="531"/>
                </a:lnTo>
                <a:lnTo>
                  <a:pt x="1865" y="531"/>
                </a:lnTo>
                <a:lnTo>
                  <a:pt x="1865" y="578"/>
                </a:lnTo>
                <a:close/>
                <a:moveTo>
                  <a:pt x="1789" y="578"/>
                </a:moveTo>
                <a:lnTo>
                  <a:pt x="1742" y="578"/>
                </a:lnTo>
                <a:lnTo>
                  <a:pt x="1742" y="531"/>
                </a:lnTo>
                <a:lnTo>
                  <a:pt x="1789" y="531"/>
                </a:lnTo>
                <a:lnTo>
                  <a:pt x="1789" y="578"/>
                </a:lnTo>
                <a:close/>
                <a:moveTo>
                  <a:pt x="1638" y="578"/>
                </a:moveTo>
                <a:lnTo>
                  <a:pt x="1591" y="578"/>
                </a:lnTo>
                <a:lnTo>
                  <a:pt x="1591" y="531"/>
                </a:lnTo>
                <a:lnTo>
                  <a:pt x="1638" y="531"/>
                </a:lnTo>
                <a:lnTo>
                  <a:pt x="1638" y="578"/>
                </a:lnTo>
                <a:close/>
                <a:moveTo>
                  <a:pt x="1562" y="578"/>
                </a:moveTo>
                <a:lnTo>
                  <a:pt x="1515" y="578"/>
                </a:lnTo>
                <a:lnTo>
                  <a:pt x="1515" y="531"/>
                </a:lnTo>
                <a:lnTo>
                  <a:pt x="1562" y="531"/>
                </a:lnTo>
                <a:lnTo>
                  <a:pt x="1562" y="578"/>
                </a:lnTo>
                <a:close/>
                <a:moveTo>
                  <a:pt x="1032" y="578"/>
                </a:moveTo>
                <a:lnTo>
                  <a:pt x="985" y="578"/>
                </a:lnTo>
                <a:lnTo>
                  <a:pt x="985" y="531"/>
                </a:lnTo>
                <a:lnTo>
                  <a:pt x="1032" y="531"/>
                </a:lnTo>
                <a:lnTo>
                  <a:pt x="1032" y="578"/>
                </a:lnTo>
                <a:close/>
                <a:moveTo>
                  <a:pt x="956" y="578"/>
                </a:moveTo>
                <a:lnTo>
                  <a:pt x="909" y="578"/>
                </a:lnTo>
                <a:lnTo>
                  <a:pt x="909" y="531"/>
                </a:lnTo>
                <a:lnTo>
                  <a:pt x="956" y="531"/>
                </a:lnTo>
                <a:lnTo>
                  <a:pt x="956" y="578"/>
                </a:lnTo>
                <a:close/>
                <a:moveTo>
                  <a:pt x="881" y="578"/>
                </a:moveTo>
                <a:lnTo>
                  <a:pt x="833" y="578"/>
                </a:lnTo>
                <a:lnTo>
                  <a:pt x="833" y="531"/>
                </a:lnTo>
                <a:lnTo>
                  <a:pt x="881" y="531"/>
                </a:lnTo>
                <a:lnTo>
                  <a:pt x="881" y="578"/>
                </a:lnTo>
                <a:close/>
                <a:moveTo>
                  <a:pt x="805" y="578"/>
                </a:moveTo>
                <a:lnTo>
                  <a:pt x="758" y="578"/>
                </a:lnTo>
                <a:lnTo>
                  <a:pt x="758" y="531"/>
                </a:lnTo>
                <a:lnTo>
                  <a:pt x="805" y="531"/>
                </a:lnTo>
                <a:lnTo>
                  <a:pt x="805" y="578"/>
                </a:lnTo>
                <a:close/>
                <a:moveTo>
                  <a:pt x="729" y="578"/>
                </a:moveTo>
                <a:lnTo>
                  <a:pt x="682" y="578"/>
                </a:lnTo>
                <a:lnTo>
                  <a:pt x="682" y="531"/>
                </a:lnTo>
                <a:lnTo>
                  <a:pt x="729" y="531"/>
                </a:lnTo>
                <a:lnTo>
                  <a:pt x="729" y="578"/>
                </a:lnTo>
                <a:close/>
                <a:moveTo>
                  <a:pt x="653" y="578"/>
                </a:moveTo>
                <a:lnTo>
                  <a:pt x="606" y="578"/>
                </a:lnTo>
                <a:lnTo>
                  <a:pt x="606" y="531"/>
                </a:lnTo>
                <a:lnTo>
                  <a:pt x="653" y="531"/>
                </a:lnTo>
                <a:lnTo>
                  <a:pt x="653" y="578"/>
                </a:lnTo>
                <a:close/>
                <a:moveTo>
                  <a:pt x="578" y="578"/>
                </a:moveTo>
                <a:lnTo>
                  <a:pt x="530" y="578"/>
                </a:lnTo>
                <a:lnTo>
                  <a:pt x="530" y="531"/>
                </a:lnTo>
                <a:lnTo>
                  <a:pt x="578" y="531"/>
                </a:lnTo>
                <a:lnTo>
                  <a:pt x="578" y="578"/>
                </a:lnTo>
                <a:close/>
                <a:moveTo>
                  <a:pt x="502" y="578"/>
                </a:moveTo>
                <a:lnTo>
                  <a:pt x="455" y="578"/>
                </a:lnTo>
                <a:lnTo>
                  <a:pt x="455" y="531"/>
                </a:lnTo>
                <a:lnTo>
                  <a:pt x="502" y="531"/>
                </a:lnTo>
                <a:lnTo>
                  <a:pt x="502" y="578"/>
                </a:lnTo>
                <a:close/>
                <a:moveTo>
                  <a:pt x="426" y="578"/>
                </a:moveTo>
                <a:lnTo>
                  <a:pt x="379" y="578"/>
                </a:lnTo>
                <a:lnTo>
                  <a:pt x="379" y="531"/>
                </a:lnTo>
                <a:lnTo>
                  <a:pt x="426" y="531"/>
                </a:lnTo>
                <a:lnTo>
                  <a:pt x="426" y="578"/>
                </a:lnTo>
                <a:close/>
                <a:moveTo>
                  <a:pt x="351" y="578"/>
                </a:moveTo>
                <a:lnTo>
                  <a:pt x="303" y="578"/>
                </a:lnTo>
                <a:lnTo>
                  <a:pt x="303" y="531"/>
                </a:lnTo>
                <a:lnTo>
                  <a:pt x="351" y="531"/>
                </a:lnTo>
                <a:lnTo>
                  <a:pt x="351" y="578"/>
                </a:lnTo>
                <a:close/>
                <a:moveTo>
                  <a:pt x="48" y="578"/>
                </a:moveTo>
                <a:lnTo>
                  <a:pt x="0" y="578"/>
                </a:lnTo>
                <a:lnTo>
                  <a:pt x="0" y="531"/>
                </a:lnTo>
                <a:lnTo>
                  <a:pt x="48" y="531"/>
                </a:lnTo>
                <a:lnTo>
                  <a:pt x="48" y="578"/>
                </a:lnTo>
                <a:close/>
                <a:moveTo>
                  <a:pt x="3306" y="502"/>
                </a:moveTo>
                <a:lnTo>
                  <a:pt x="3257" y="502"/>
                </a:lnTo>
                <a:lnTo>
                  <a:pt x="3257" y="455"/>
                </a:lnTo>
                <a:lnTo>
                  <a:pt x="3306" y="455"/>
                </a:lnTo>
                <a:lnTo>
                  <a:pt x="3306" y="502"/>
                </a:lnTo>
                <a:close/>
                <a:moveTo>
                  <a:pt x="3230" y="502"/>
                </a:moveTo>
                <a:lnTo>
                  <a:pt x="3181" y="502"/>
                </a:lnTo>
                <a:lnTo>
                  <a:pt x="3181" y="455"/>
                </a:lnTo>
                <a:lnTo>
                  <a:pt x="3230" y="455"/>
                </a:lnTo>
                <a:lnTo>
                  <a:pt x="3230" y="502"/>
                </a:lnTo>
                <a:close/>
                <a:moveTo>
                  <a:pt x="3155" y="502"/>
                </a:moveTo>
                <a:lnTo>
                  <a:pt x="3105" y="502"/>
                </a:lnTo>
                <a:lnTo>
                  <a:pt x="3105" y="455"/>
                </a:lnTo>
                <a:lnTo>
                  <a:pt x="3155" y="455"/>
                </a:lnTo>
                <a:lnTo>
                  <a:pt x="3155" y="502"/>
                </a:lnTo>
                <a:close/>
                <a:moveTo>
                  <a:pt x="3079" y="502"/>
                </a:moveTo>
                <a:lnTo>
                  <a:pt x="3029" y="502"/>
                </a:lnTo>
                <a:lnTo>
                  <a:pt x="3029" y="455"/>
                </a:lnTo>
                <a:lnTo>
                  <a:pt x="3079" y="455"/>
                </a:lnTo>
                <a:lnTo>
                  <a:pt x="3079" y="502"/>
                </a:lnTo>
                <a:close/>
                <a:moveTo>
                  <a:pt x="3003" y="502"/>
                </a:moveTo>
                <a:lnTo>
                  <a:pt x="2954" y="502"/>
                </a:lnTo>
                <a:lnTo>
                  <a:pt x="2954" y="455"/>
                </a:lnTo>
                <a:lnTo>
                  <a:pt x="3003" y="455"/>
                </a:lnTo>
                <a:lnTo>
                  <a:pt x="3003" y="502"/>
                </a:lnTo>
                <a:close/>
                <a:moveTo>
                  <a:pt x="2928" y="502"/>
                </a:moveTo>
                <a:lnTo>
                  <a:pt x="2878" y="502"/>
                </a:lnTo>
                <a:lnTo>
                  <a:pt x="2878" y="455"/>
                </a:lnTo>
                <a:lnTo>
                  <a:pt x="2928" y="455"/>
                </a:lnTo>
                <a:lnTo>
                  <a:pt x="2928" y="502"/>
                </a:lnTo>
                <a:close/>
                <a:moveTo>
                  <a:pt x="2852" y="502"/>
                </a:moveTo>
                <a:lnTo>
                  <a:pt x="2802" y="502"/>
                </a:lnTo>
                <a:lnTo>
                  <a:pt x="2802" y="455"/>
                </a:lnTo>
                <a:lnTo>
                  <a:pt x="2852" y="455"/>
                </a:lnTo>
                <a:lnTo>
                  <a:pt x="2852" y="502"/>
                </a:lnTo>
                <a:close/>
                <a:moveTo>
                  <a:pt x="2776" y="502"/>
                </a:moveTo>
                <a:lnTo>
                  <a:pt x="2726" y="502"/>
                </a:lnTo>
                <a:lnTo>
                  <a:pt x="2726" y="455"/>
                </a:lnTo>
                <a:lnTo>
                  <a:pt x="2776" y="455"/>
                </a:lnTo>
                <a:lnTo>
                  <a:pt x="2776" y="502"/>
                </a:lnTo>
                <a:close/>
                <a:moveTo>
                  <a:pt x="2700" y="502"/>
                </a:moveTo>
                <a:lnTo>
                  <a:pt x="2651" y="502"/>
                </a:lnTo>
                <a:lnTo>
                  <a:pt x="2651" y="455"/>
                </a:lnTo>
                <a:lnTo>
                  <a:pt x="2700" y="455"/>
                </a:lnTo>
                <a:lnTo>
                  <a:pt x="2700" y="502"/>
                </a:lnTo>
                <a:close/>
                <a:moveTo>
                  <a:pt x="2622" y="502"/>
                </a:moveTo>
                <a:lnTo>
                  <a:pt x="2575" y="502"/>
                </a:lnTo>
                <a:lnTo>
                  <a:pt x="2575" y="455"/>
                </a:lnTo>
                <a:lnTo>
                  <a:pt x="2622" y="455"/>
                </a:lnTo>
                <a:lnTo>
                  <a:pt x="2622" y="502"/>
                </a:lnTo>
                <a:close/>
                <a:moveTo>
                  <a:pt x="2547" y="502"/>
                </a:moveTo>
                <a:lnTo>
                  <a:pt x="2499" y="502"/>
                </a:lnTo>
                <a:lnTo>
                  <a:pt x="2499" y="455"/>
                </a:lnTo>
                <a:lnTo>
                  <a:pt x="2547" y="455"/>
                </a:lnTo>
                <a:lnTo>
                  <a:pt x="2547" y="502"/>
                </a:lnTo>
                <a:close/>
                <a:moveTo>
                  <a:pt x="2471" y="502"/>
                </a:moveTo>
                <a:lnTo>
                  <a:pt x="2424" y="502"/>
                </a:lnTo>
                <a:lnTo>
                  <a:pt x="2424" y="455"/>
                </a:lnTo>
                <a:lnTo>
                  <a:pt x="2471" y="455"/>
                </a:lnTo>
                <a:lnTo>
                  <a:pt x="2471" y="502"/>
                </a:lnTo>
                <a:close/>
                <a:moveTo>
                  <a:pt x="2395" y="502"/>
                </a:moveTo>
                <a:lnTo>
                  <a:pt x="2348" y="502"/>
                </a:lnTo>
                <a:lnTo>
                  <a:pt x="2348" y="455"/>
                </a:lnTo>
                <a:lnTo>
                  <a:pt x="2395" y="455"/>
                </a:lnTo>
                <a:lnTo>
                  <a:pt x="2395" y="502"/>
                </a:lnTo>
                <a:close/>
                <a:moveTo>
                  <a:pt x="2319" y="502"/>
                </a:moveTo>
                <a:lnTo>
                  <a:pt x="2272" y="502"/>
                </a:lnTo>
                <a:lnTo>
                  <a:pt x="2272" y="455"/>
                </a:lnTo>
                <a:lnTo>
                  <a:pt x="2319" y="455"/>
                </a:lnTo>
                <a:lnTo>
                  <a:pt x="2319" y="502"/>
                </a:lnTo>
                <a:close/>
                <a:moveTo>
                  <a:pt x="2244" y="502"/>
                </a:moveTo>
                <a:lnTo>
                  <a:pt x="2196" y="502"/>
                </a:lnTo>
                <a:lnTo>
                  <a:pt x="2196" y="455"/>
                </a:lnTo>
                <a:lnTo>
                  <a:pt x="2244" y="455"/>
                </a:lnTo>
                <a:lnTo>
                  <a:pt x="2244" y="502"/>
                </a:lnTo>
                <a:close/>
                <a:moveTo>
                  <a:pt x="2168" y="502"/>
                </a:moveTo>
                <a:lnTo>
                  <a:pt x="2121" y="502"/>
                </a:lnTo>
                <a:lnTo>
                  <a:pt x="2121" y="455"/>
                </a:lnTo>
                <a:lnTo>
                  <a:pt x="2168" y="455"/>
                </a:lnTo>
                <a:lnTo>
                  <a:pt x="2168" y="502"/>
                </a:lnTo>
                <a:close/>
                <a:moveTo>
                  <a:pt x="2092" y="502"/>
                </a:moveTo>
                <a:lnTo>
                  <a:pt x="2045" y="502"/>
                </a:lnTo>
                <a:lnTo>
                  <a:pt x="2045" y="455"/>
                </a:lnTo>
                <a:lnTo>
                  <a:pt x="2092" y="455"/>
                </a:lnTo>
                <a:lnTo>
                  <a:pt x="2092" y="502"/>
                </a:lnTo>
                <a:close/>
                <a:moveTo>
                  <a:pt x="2016" y="502"/>
                </a:moveTo>
                <a:lnTo>
                  <a:pt x="1969" y="502"/>
                </a:lnTo>
                <a:lnTo>
                  <a:pt x="1969" y="455"/>
                </a:lnTo>
                <a:lnTo>
                  <a:pt x="2016" y="455"/>
                </a:lnTo>
                <a:lnTo>
                  <a:pt x="2016" y="502"/>
                </a:lnTo>
                <a:close/>
                <a:moveTo>
                  <a:pt x="1941" y="502"/>
                </a:moveTo>
                <a:lnTo>
                  <a:pt x="1893" y="502"/>
                </a:lnTo>
                <a:lnTo>
                  <a:pt x="1893" y="455"/>
                </a:lnTo>
                <a:lnTo>
                  <a:pt x="1941" y="455"/>
                </a:lnTo>
                <a:lnTo>
                  <a:pt x="1941" y="502"/>
                </a:lnTo>
                <a:close/>
                <a:moveTo>
                  <a:pt x="1789" y="502"/>
                </a:moveTo>
                <a:lnTo>
                  <a:pt x="1742" y="502"/>
                </a:lnTo>
                <a:lnTo>
                  <a:pt x="1742" y="455"/>
                </a:lnTo>
                <a:lnTo>
                  <a:pt x="1789" y="455"/>
                </a:lnTo>
                <a:lnTo>
                  <a:pt x="1789" y="502"/>
                </a:lnTo>
                <a:close/>
                <a:moveTo>
                  <a:pt x="1714" y="502"/>
                </a:moveTo>
                <a:lnTo>
                  <a:pt x="1666" y="502"/>
                </a:lnTo>
                <a:lnTo>
                  <a:pt x="1666" y="455"/>
                </a:lnTo>
                <a:lnTo>
                  <a:pt x="1714" y="455"/>
                </a:lnTo>
                <a:lnTo>
                  <a:pt x="1714" y="502"/>
                </a:lnTo>
                <a:close/>
                <a:moveTo>
                  <a:pt x="1562" y="502"/>
                </a:moveTo>
                <a:lnTo>
                  <a:pt x="1515" y="502"/>
                </a:lnTo>
                <a:lnTo>
                  <a:pt x="1515" y="455"/>
                </a:lnTo>
                <a:lnTo>
                  <a:pt x="1562" y="455"/>
                </a:lnTo>
                <a:lnTo>
                  <a:pt x="1562" y="502"/>
                </a:lnTo>
                <a:close/>
                <a:moveTo>
                  <a:pt x="1184" y="502"/>
                </a:moveTo>
                <a:lnTo>
                  <a:pt x="1136" y="502"/>
                </a:lnTo>
                <a:lnTo>
                  <a:pt x="1136" y="455"/>
                </a:lnTo>
                <a:lnTo>
                  <a:pt x="1184" y="455"/>
                </a:lnTo>
                <a:lnTo>
                  <a:pt x="1184" y="502"/>
                </a:lnTo>
                <a:close/>
                <a:moveTo>
                  <a:pt x="956" y="502"/>
                </a:moveTo>
                <a:lnTo>
                  <a:pt x="909" y="502"/>
                </a:lnTo>
                <a:lnTo>
                  <a:pt x="909" y="455"/>
                </a:lnTo>
                <a:lnTo>
                  <a:pt x="956" y="455"/>
                </a:lnTo>
                <a:lnTo>
                  <a:pt x="956" y="502"/>
                </a:lnTo>
                <a:close/>
                <a:moveTo>
                  <a:pt x="881" y="502"/>
                </a:moveTo>
                <a:lnTo>
                  <a:pt x="833" y="502"/>
                </a:lnTo>
                <a:lnTo>
                  <a:pt x="833" y="455"/>
                </a:lnTo>
                <a:lnTo>
                  <a:pt x="881" y="455"/>
                </a:lnTo>
                <a:lnTo>
                  <a:pt x="881" y="502"/>
                </a:lnTo>
                <a:close/>
                <a:moveTo>
                  <a:pt x="729" y="502"/>
                </a:moveTo>
                <a:lnTo>
                  <a:pt x="682" y="502"/>
                </a:lnTo>
                <a:lnTo>
                  <a:pt x="682" y="455"/>
                </a:lnTo>
                <a:lnTo>
                  <a:pt x="729" y="455"/>
                </a:lnTo>
                <a:lnTo>
                  <a:pt x="729" y="502"/>
                </a:lnTo>
                <a:close/>
                <a:moveTo>
                  <a:pt x="653" y="502"/>
                </a:moveTo>
                <a:lnTo>
                  <a:pt x="606" y="502"/>
                </a:lnTo>
                <a:lnTo>
                  <a:pt x="606" y="455"/>
                </a:lnTo>
                <a:lnTo>
                  <a:pt x="653" y="455"/>
                </a:lnTo>
                <a:lnTo>
                  <a:pt x="653" y="502"/>
                </a:lnTo>
                <a:close/>
                <a:moveTo>
                  <a:pt x="578" y="502"/>
                </a:moveTo>
                <a:lnTo>
                  <a:pt x="530" y="502"/>
                </a:lnTo>
                <a:lnTo>
                  <a:pt x="530" y="455"/>
                </a:lnTo>
                <a:lnTo>
                  <a:pt x="578" y="455"/>
                </a:lnTo>
                <a:lnTo>
                  <a:pt x="578" y="502"/>
                </a:lnTo>
                <a:close/>
                <a:moveTo>
                  <a:pt x="502" y="502"/>
                </a:moveTo>
                <a:lnTo>
                  <a:pt x="455" y="502"/>
                </a:lnTo>
                <a:lnTo>
                  <a:pt x="455" y="455"/>
                </a:lnTo>
                <a:lnTo>
                  <a:pt x="502" y="455"/>
                </a:lnTo>
                <a:lnTo>
                  <a:pt x="502" y="502"/>
                </a:lnTo>
                <a:close/>
                <a:moveTo>
                  <a:pt x="426" y="502"/>
                </a:moveTo>
                <a:lnTo>
                  <a:pt x="379" y="502"/>
                </a:lnTo>
                <a:lnTo>
                  <a:pt x="379" y="455"/>
                </a:lnTo>
                <a:lnTo>
                  <a:pt x="426" y="455"/>
                </a:lnTo>
                <a:lnTo>
                  <a:pt x="426" y="502"/>
                </a:lnTo>
                <a:close/>
                <a:moveTo>
                  <a:pt x="351" y="502"/>
                </a:moveTo>
                <a:lnTo>
                  <a:pt x="303" y="502"/>
                </a:lnTo>
                <a:lnTo>
                  <a:pt x="303" y="455"/>
                </a:lnTo>
                <a:lnTo>
                  <a:pt x="351" y="455"/>
                </a:lnTo>
                <a:lnTo>
                  <a:pt x="351" y="502"/>
                </a:lnTo>
                <a:close/>
                <a:moveTo>
                  <a:pt x="275" y="502"/>
                </a:moveTo>
                <a:lnTo>
                  <a:pt x="227" y="502"/>
                </a:lnTo>
                <a:lnTo>
                  <a:pt x="227" y="455"/>
                </a:lnTo>
                <a:lnTo>
                  <a:pt x="275" y="455"/>
                </a:lnTo>
                <a:lnTo>
                  <a:pt x="275" y="502"/>
                </a:lnTo>
                <a:close/>
                <a:moveTo>
                  <a:pt x="123" y="502"/>
                </a:moveTo>
                <a:lnTo>
                  <a:pt x="76" y="502"/>
                </a:lnTo>
                <a:lnTo>
                  <a:pt x="76" y="455"/>
                </a:lnTo>
                <a:lnTo>
                  <a:pt x="123" y="455"/>
                </a:lnTo>
                <a:lnTo>
                  <a:pt x="123" y="502"/>
                </a:lnTo>
                <a:close/>
                <a:moveTo>
                  <a:pt x="3458" y="426"/>
                </a:moveTo>
                <a:lnTo>
                  <a:pt x="3408" y="426"/>
                </a:lnTo>
                <a:lnTo>
                  <a:pt x="3408" y="379"/>
                </a:lnTo>
                <a:lnTo>
                  <a:pt x="3458" y="379"/>
                </a:lnTo>
                <a:lnTo>
                  <a:pt x="3458" y="426"/>
                </a:lnTo>
                <a:close/>
                <a:moveTo>
                  <a:pt x="3382" y="426"/>
                </a:moveTo>
                <a:lnTo>
                  <a:pt x="3332" y="426"/>
                </a:lnTo>
                <a:lnTo>
                  <a:pt x="3332" y="379"/>
                </a:lnTo>
                <a:lnTo>
                  <a:pt x="3382" y="379"/>
                </a:lnTo>
                <a:lnTo>
                  <a:pt x="3382" y="426"/>
                </a:lnTo>
                <a:close/>
                <a:moveTo>
                  <a:pt x="3306" y="426"/>
                </a:moveTo>
                <a:lnTo>
                  <a:pt x="3257" y="426"/>
                </a:lnTo>
                <a:lnTo>
                  <a:pt x="3257" y="379"/>
                </a:lnTo>
                <a:lnTo>
                  <a:pt x="3306" y="379"/>
                </a:lnTo>
                <a:lnTo>
                  <a:pt x="3306" y="426"/>
                </a:lnTo>
                <a:close/>
                <a:moveTo>
                  <a:pt x="3230" y="426"/>
                </a:moveTo>
                <a:lnTo>
                  <a:pt x="3181" y="426"/>
                </a:lnTo>
                <a:lnTo>
                  <a:pt x="3181" y="379"/>
                </a:lnTo>
                <a:lnTo>
                  <a:pt x="3230" y="379"/>
                </a:lnTo>
                <a:lnTo>
                  <a:pt x="3230" y="426"/>
                </a:lnTo>
                <a:close/>
                <a:moveTo>
                  <a:pt x="3155" y="426"/>
                </a:moveTo>
                <a:lnTo>
                  <a:pt x="3105" y="426"/>
                </a:lnTo>
                <a:lnTo>
                  <a:pt x="3105" y="379"/>
                </a:lnTo>
                <a:lnTo>
                  <a:pt x="3155" y="379"/>
                </a:lnTo>
                <a:lnTo>
                  <a:pt x="3155" y="426"/>
                </a:lnTo>
                <a:close/>
                <a:moveTo>
                  <a:pt x="3079" y="426"/>
                </a:moveTo>
                <a:lnTo>
                  <a:pt x="3029" y="426"/>
                </a:lnTo>
                <a:lnTo>
                  <a:pt x="3029" y="379"/>
                </a:lnTo>
                <a:lnTo>
                  <a:pt x="3079" y="379"/>
                </a:lnTo>
                <a:lnTo>
                  <a:pt x="3079" y="426"/>
                </a:lnTo>
                <a:close/>
                <a:moveTo>
                  <a:pt x="3003" y="426"/>
                </a:moveTo>
                <a:lnTo>
                  <a:pt x="2954" y="426"/>
                </a:lnTo>
                <a:lnTo>
                  <a:pt x="2954" y="379"/>
                </a:lnTo>
                <a:lnTo>
                  <a:pt x="3003" y="379"/>
                </a:lnTo>
                <a:lnTo>
                  <a:pt x="3003" y="426"/>
                </a:lnTo>
                <a:close/>
                <a:moveTo>
                  <a:pt x="2928" y="426"/>
                </a:moveTo>
                <a:lnTo>
                  <a:pt x="2878" y="426"/>
                </a:lnTo>
                <a:lnTo>
                  <a:pt x="2878" y="379"/>
                </a:lnTo>
                <a:lnTo>
                  <a:pt x="2928" y="379"/>
                </a:lnTo>
                <a:lnTo>
                  <a:pt x="2928" y="426"/>
                </a:lnTo>
                <a:close/>
                <a:moveTo>
                  <a:pt x="2852" y="426"/>
                </a:moveTo>
                <a:lnTo>
                  <a:pt x="2802" y="426"/>
                </a:lnTo>
                <a:lnTo>
                  <a:pt x="2802" y="379"/>
                </a:lnTo>
                <a:lnTo>
                  <a:pt x="2852" y="379"/>
                </a:lnTo>
                <a:lnTo>
                  <a:pt x="2852" y="426"/>
                </a:lnTo>
                <a:close/>
                <a:moveTo>
                  <a:pt x="2776" y="426"/>
                </a:moveTo>
                <a:lnTo>
                  <a:pt x="2726" y="426"/>
                </a:lnTo>
                <a:lnTo>
                  <a:pt x="2726" y="379"/>
                </a:lnTo>
                <a:lnTo>
                  <a:pt x="2776" y="379"/>
                </a:lnTo>
                <a:lnTo>
                  <a:pt x="2776" y="426"/>
                </a:lnTo>
                <a:close/>
                <a:moveTo>
                  <a:pt x="2700" y="426"/>
                </a:moveTo>
                <a:lnTo>
                  <a:pt x="2651" y="426"/>
                </a:lnTo>
                <a:lnTo>
                  <a:pt x="2651" y="379"/>
                </a:lnTo>
                <a:lnTo>
                  <a:pt x="2700" y="379"/>
                </a:lnTo>
                <a:lnTo>
                  <a:pt x="2700" y="426"/>
                </a:lnTo>
                <a:close/>
                <a:moveTo>
                  <a:pt x="2622" y="426"/>
                </a:moveTo>
                <a:lnTo>
                  <a:pt x="2575" y="426"/>
                </a:lnTo>
                <a:lnTo>
                  <a:pt x="2575" y="379"/>
                </a:lnTo>
                <a:lnTo>
                  <a:pt x="2622" y="379"/>
                </a:lnTo>
                <a:lnTo>
                  <a:pt x="2622" y="426"/>
                </a:lnTo>
                <a:close/>
                <a:moveTo>
                  <a:pt x="2547" y="426"/>
                </a:moveTo>
                <a:lnTo>
                  <a:pt x="2499" y="426"/>
                </a:lnTo>
                <a:lnTo>
                  <a:pt x="2499" y="379"/>
                </a:lnTo>
                <a:lnTo>
                  <a:pt x="2547" y="379"/>
                </a:lnTo>
                <a:lnTo>
                  <a:pt x="2547" y="426"/>
                </a:lnTo>
                <a:close/>
                <a:moveTo>
                  <a:pt x="2471" y="426"/>
                </a:moveTo>
                <a:lnTo>
                  <a:pt x="2424" y="426"/>
                </a:lnTo>
                <a:lnTo>
                  <a:pt x="2424" y="379"/>
                </a:lnTo>
                <a:lnTo>
                  <a:pt x="2471" y="379"/>
                </a:lnTo>
                <a:lnTo>
                  <a:pt x="2471" y="426"/>
                </a:lnTo>
                <a:close/>
                <a:moveTo>
                  <a:pt x="2395" y="426"/>
                </a:moveTo>
                <a:lnTo>
                  <a:pt x="2348" y="426"/>
                </a:lnTo>
                <a:lnTo>
                  <a:pt x="2348" y="379"/>
                </a:lnTo>
                <a:lnTo>
                  <a:pt x="2395" y="379"/>
                </a:lnTo>
                <a:lnTo>
                  <a:pt x="2395" y="426"/>
                </a:lnTo>
                <a:close/>
                <a:moveTo>
                  <a:pt x="2319" y="426"/>
                </a:moveTo>
                <a:lnTo>
                  <a:pt x="2272" y="426"/>
                </a:lnTo>
                <a:lnTo>
                  <a:pt x="2272" y="379"/>
                </a:lnTo>
                <a:lnTo>
                  <a:pt x="2319" y="379"/>
                </a:lnTo>
                <a:lnTo>
                  <a:pt x="2319" y="426"/>
                </a:lnTo>
                <a:close/>
                <a:moveTo>
                  <a:pt x="2244" y="426"/>
                </a:moveTo>
                <a:lnTo>
                  <a:pt x="2196" y="426"/>
                </a:lnTo>
                <a:lnTo>
                  <a:pt x="2196" y="379"/>
                </a:lnTo>
                <a:lnTo>
                  <a:pt x="2244" y="379"/>
                </a:lnTo>
                <a:lnTo>
                  <a:pt x="2244" y="426"/>
                </a:lnTo>
                <a:close/>
                <a:moveTo>
                  <a:pt x="2168" y="426"/>
                </a:moveTo>
                <a:lnTo>
                  <a:pt x="2121" y="426"/>
                </a:lnTo>
                <a:lnTo>
                  <a:pt x="2121" y="379"/>
                </a:lnTo>
                <a:lnTo>
                  <a:pt x="2168" y="379"/>
                </a:lnTo>
                <a:lnTo>
                  <a:pt x="2168" y="426"/>
                </a:lnTo>
                <a:close/>
                <a:moveTo>
                  <a:pt x="2092" y="426"/>
                </a:moveTo>
                <a:lnTo>
                  <a:pt x="2045" y="426"/>
                </a:lnTo>
                <a:lnTo>
                  <a:pt x="2045" y="379"/>
                </a:lnTo>
                <a:lnTo>
                  <a:pt x="2092" y="379"/>
                </a:lnTo>
                <a:lnTo>
                  <a:pt x="2092" y="426"/>
                </a:lnTo>
                <a:close/>
                <a:moveTo>
                  <a:pt x="2016" y="426"/>
                </a:moveTo>
                <a:lnTo>
                  <a:pt x="1969" y="426"/>
                </a:lnTo>
                <a:lnTo>
                  <a:pt x="1969" y="379"/>
                </a:lnTo>
                <a:lnTo>
                  <a:pt x="2016" y="379"/>
                </a:lnTo>
                <a:lnTo>
                  <a:pt x="2016" y="426"/>
                </a:lnTo>
                <a:close/>
                <a:moveTo>
                  <a:pt x="1941" y="426"/>
                </a:moveTo>
                <a:lnTo>
                  <a:pt x="1893" y="426"/>
                </a:lnTo>
                <a:lnTo>
                  <a:pt x="1893" y="379"/>
                </a:lnTo>
                <a:lnTo>
                  <a:pt x="1941" y="379"/>
                </a:lnTo>
                <a:lnTo>
                  <a:pt x="1941" y="426"/>
                </a:lnTo>
                <a:close/>
                <a:moveTo>
                  <a:pt x="1865" y="426"/>
                </a:moveTo>
                <a:lnTo>
                  <a:pt x="1818" y="426"/>
                </a:lnTo>
                <a:lnTo>
                  <a:pt x="1818" y="379"/>
                </a:lnTo>
                <a:lnTo>
                  <a:pt x="1865" y="379"/>
                </a:lnTo>
                <a:lnTo>
                  <a:pt x="1865" y="426"/>
                </a:lnTo>
                <a:close/>
                <a:moveTo>
                  <a:pt x="1789" y="426"/>
                </a:moveTo>
                <a:lnTo>
                  <a:pt x="1742" y="426"/>
                </a:lnTo>
                <a:lnTo>
                  <a:pt x="1742" y="379"/>
                </a:lnTo>
                <a:lnTo>
                  <a:pt x="1789" y="379"/>
                </a:lnTo>
                <a:lnTo>
                  <a:pt x="1789" y="426"/>
                </a:lnTo>
                <a:close/>
                <a:moveTo>
                  <a:pt x="1486" y="426"/>
                </a:moveTo>
                <a:lnTo>
                  <a:pt x="1439" y="426"/>
                </a:lnTo>
                <a:lnTo>
                  <a:pt x="1439" y="379"/>
                </a:lnTo>
                <a:lnTo>
                  <a:pt x="1486" y="379"/>
                </a:lnTo>
                <a:lnTo>
                  <a:pt x="1486" y="426"/>
                </a:lnTo>
                <a:close/>
                <a:moveTo>
                  <a:pt x="1411" y="426"/>
                </a:moveTo>
                <a:lnTo>
                  <a:pt x="1363" y="426"/>
                </a:lnTo>
                <a:lnTo>
                  <a:pt x="1363" y="379"/>
                </a:lnTo>
                <a:lnTo>
                  <a:pt x="1411" y="379"/>
                </a:lnTo>
                <a:lnTo>
                  <a:pt x="1411" y="426"/>
                </a:lnTo>
                <a:close/>
                <a:moveTo>
                  <a:pt x="1259" y="426"/>
                </a:moveTo>
                <a:lnTo>
                  <a:pt x="1212" y="426"/>
                </a:lnTo>
                <a:lnTo>
                  <a:pt x="1212" y="379"/>
                </a:lnTo>
                <a:lnTo>
                  <a:pt x="1259" y="379"/>
                </a:lnTo>
                <a:lnTo>
                  <a:pt x="1259" y="426"/>
                </a:lnTo>
                <a:close/>
                <a:moveTo>
                  <a:pt x="1184" y="426"/>
                </a:moveTo>
                <a:lnTo>
                  <a:pt x="1136" y="426"/>
                </a:lnTo>
                <a:lnTo>
                  <a:pt x="1136" y="379"/>
                </a:lnTo>
                <a:lnTo>
                  <a:pt x="1184" y="379"/>
                </a:lnTo>
                <a:lnTo>
                  <a:pt x="1184" y="426"/>
                </a:lnTo>
                <a:close/>
                <a:moveTo>
                  <a:pt x="956" y="426"/>
                </a:moveTo>
                <a:lnTo>
                  <a:pt x="909" y="426"/>
                </a:lnTo>
                <a:lnTo>
                  <a:pt x="909" y="379"/>
                </a:lnTo>
                <a:lnTo>
                  <a:pt x="956" y="379"/>
                </a:lnTo>
                <a:lnTo>
                  <a:pt x="956" y="426"/>
                </a:lnTo>
                <a:close/>
                <a:moveTo>
                  <a:pt x="881" y="426"/>
                </a:moveTo>
                <a:lnTo>
                  <a:pt x="833" y="426"/>
                </a:lnTo>
                <a:lnTo>
                  <a:pt x="833" y="379"/>
                </a:lnTo>
                <a:lnTo>
                  <a:pt x="881" y="379"/>
                </a:lnTo>
                <a:lnTo>
                  <a:pt x="881" y="426"/>
                </a:lnTo>
                <a:close/>
                <a:moveTo>
                  <a:pt x="805" y="426"/>
                </a:moveTo>
                <a:lnTo>
                  <a:pt x="758" y="426"/>
                </a:lnTo>
                <a:lnTo>
                  <a:pt x="758" y="379"/>
                </a:lnTo>
                <a:lnTo>
                  <a:pt x="805" y="379"/>
                </a:lnTo>
                <a:lnTo>
                  <a:pt x="805" y="426"/>
                </a:lnTo>
                <a:close/>
                <a:moveTo>
                  <a:pt x="729" y="426"/>
                </a:moveTo>
                <a:lnTo>
                  <a:pt x="682" y="426"/>
                </a:lnTo>
                <a:lnTo>
                  <a:pt x="682" y="379"/>
                </a:lnTo>
                <a:lnTo>
                  <a:pt x="729" y="379"/>
                </a:lnTo>
                <a:lnTo>
                  <a:pt x="729" y="426"/>
                </a:lnTo>
                <a:close/>
                <a:moveTo>
                  <a:pt x="653" y="426"/>
                </a:moveTo>
                <a:lnTo>
                  <a:pt x="606" y="426"/>
                </a:lnTo>
                <a:lnTo>
                  <a:pt x="606" y="379"/>
                </a:lnTo>
                <a:lnTo>
                  <a:pt x="653" y="379"/>
                </a:lnTo>
                <a:lnTo>
                  <a:pt x="653" y="426"/>
                </a:lnTo>
                <a:close/>
                <a:moveTo>
                  <a:pt x="578" y="426"/>
                </a:moveTo>
                <a:lnTo>
                  <a:pt x="530" y="426"/>
                </a:lnTo>
                <a:lnTo>
                  <a:pt x="530" y="379"/>
                </a:lnTo>
                <a:lnTo>
                  <a:pt x="578" y="379"/>
                </a:lnTo>
                <a:lnTo>
                  <a:pt x="578" y="426"/>
                </a:lnTo>
                <a:close/>
                <a:moveTo>
                  <a:pt x="502" y="426"/>
                </a:moveTo>
                <a:lnTo>
                  <a:pt x="455" y="426"/>
                </a:lnTo>
                <a:lnTo>
                  <a:pt x="455" y="379"/>
                </a:lnTo>
                <a:lnTo>
                  <a:pt x="502" y="379"/>
                </a:lnTo>
                <a:lnTo>
                  <a:pt x="502" y="426"/>
                </a:lnTo>
                <a:close/>
                <a:moveTo>
                  <a:pt x="426" y="426"/>
                </a:moveTo>
                <a:lnTo>
                  <a:pt x="379" y="426"/>
                </a:lnTo>
                <a:lnTo>
                  <a:pt x="379" y="379"/>
                </a:lnTo>
                <a:lnTo>
                  <a:pt x="426" y="379"/>
                </a:lnTo>
                <a:lnTo>
                  <a:pt x="426" y="426"/>
                </a:lnTo>
                <a:close/>
                <a:moveTo>
                  <a:pt x="351" y="426"/>
                </a:moveTo>
                <a:lnTo>
                  <a:pt x="303" y="426"/>
                </a:lnTo>
                <a:lnTo>
                  <a:pt x="303" y="379"/>
                </a:lnTo>
                <a:lnTo>
                  <a:pt x="351" y="379"/>
                </a:lnTo>
                <a:lnTo>
                  <a:pt x="351" y="426"/>
                </a:lnTo>
                <a:close/>
                <a:moveTo>
                  <a:pt x="275" y="426"/>
                </a:moveTo>
                <a:lnTo>
                  <a:pt x="227" y="426"/>
                </a:lnTo>
                <a:lnTo>
                  <a:pt x="227" y="379"/>
                </a:lnTo>
                <a:lnTo>
                  <a:pt x="275" y="379"/>
                </a:lnTo>
                <a:lnTo>
                  <a:pt x="275" y="426"/>
                </a:lnTo>
                <a:close/>
                <a:moveTo>
                  <a:pt x="199" y="426"/>
                </a:moveTo>
                <a:lnTo>
                  <a:pt x="152" y="426"/>
                </a:lnTo>
                <a:lnTo>
                  <a:pt x="152" y="379"/>
                </a:lnTo>
                <a:lnTo>
                  <a:pt x="199" y="379"/>
                </a:lnTo>
                <a:lnTo>
                  <a:pt x="199" y="426"/>
                </a:lnTo>
                <a:close/>
                <a:moveTo>
                  <a:pt x="123" y="426"/>
                </a:moveTo>
                <a:lnTo>
                  <a:pt x="76" y="426"/>
                </a:lnTo>
                <a:lnTo>
                  <a:pt x="76" y="379"/>
                </a:lnTo>
                <a:lnTo>
                  <a:pt x="123" y="379"/>
                </a:lnTo>
                <a:lnTo>
                  <a:pt x="123" y="426"/>
                </a:lnTo>
                <a:close/>
                <a:moveTo>
                  <a:pt x="48" y="426"/>
                </a:moveTo>
                <a:lnTo>
                  <a:pt x="0" y="426"/>
                </a:lnTo>
                <a:lnTo>
                  <a:pt x="0" y="379"/>
                </a:lnTo>
                <a:lnTo>
                  <a:pt x="48" y="379"/>
                </a:lnTo>
                <a:lnTo>
                  <a:pt x="48" y="426"/>
                </a:lnTo>
                <a:close/>
                <a:moveTo>
                  <a:pt x="3382" y="351"/>
                </a:moveTo>
                <a:lnTo>
                  <a:pt x="3332" y="351"/>
                </a:lnTo>
                <a:lnTo>
                  <a:pt x="3332" y="303"/>
                </a:lnTo>
                <a:lnTo>
                  <a:pt x="3382" y="303"/>
                </a:lnTo>
                <a:lnTo>
                  <a:pt x="3382" y="351"/>
                </a:lnTo>
                <a:close/>
                <a:moveTo>
                  <a:pt x="3306" y="351"/>
                </a:moveTo>
                <a:lnTo>
                  <a:pt x="3257" y="351"/>
                </a:lnTo>
                <a:lnTo>
                  <a:pt x="3257" y="303"/>
                </a:lnTo>
                <a:lnTo>
                  <a:pt x="3306" y="303"/>
                </a:lnTo>
                <a:lnTo>
                  <a:pt x="3306" y="351"/>
                </a:lnTo>
                <a:close/>
                <a:moveTo>
                  <a:pt x="3230" y="351"/>
                </a:moveTo>
                <a:lnTo>
                  <a:pt x="3181" y="351"/>
                </a:lnTo>
                <a:lnTo>
                  <a:pt x="3181" y="303"/>
                </a:lnTo>
                <a:lnTo>
                  <a:pt x="3230" y="303"/>
                </a:lnTo>
                <a:lnTo>
                  <a:pt x="3230" y="351"/>
                </a:lnTo>
                <a:close/>
                <a:moveTo>
                  <a:pt x="3155" y="351"/>
                </a:moveTo>
                <a:lnTo>
                  <a:pt x="3105" y="351"/>
                </a:lnTo>
                <a:lnTo>
                  <a:pt x="3105" y="303"/>
                </a:lnTo>
                <a:lnTo>
                  <a:pt x="3155" y="303"/>
                </a:lnTo>
                <a:lnTo>
                  <a:pt x="3155" y="351"/>
                </a:lnTo>
                <a:close/>
                <a:moveTo>
                  <a:pt x="3079" y="351"/>
                </a:moveTo>
                <a:lnTo>
                  <a:pt x="3029" y="351"/>
                </a:lnTo>
                <a:lnTo>
                  <a:pt x="3029" y="303"/>
                </a:lnTo>
                <a:lnTo>
                  <a:pt x="3079" y="303"/>
                </a:lnTo>
                <a:lnTo>
                  <a:pt x="3079" y="351"/>
                </a:lnTo>
                <a:close/>
                <a:moveTo>
                  <a:pt x="3003" y="351"/>
                </a:moveTo>
                <a:lnTo>
                  <a:pt x="2954" y="351"/>
                </a:lnTo>
                <a:lnTo>
                  <a:pt x="2954" y="303"/>
                </a:lnTo>
                <a:lnTo>
                  <a:pt x="3003" y="303"/>
                </a:lnTo>
                <a:lnTo>
                  <a:pt x="3003" y="351"/>
                </a:lnTo>
                <a:close/>
                <a:moveTo>
                  <a:pt x="2928" y="351"/>
                </a:moveTo>
                <a:lnTo>
                  <a:pt x="2878" y="351"/>
                </a:lnTo>
                <a:lnTo>
                  <a:pt x="2878" y="303"/>
                </a:lnTo>
                <a:lnTo>
                  <a:pt x="2928" y="303"/>
                </a:lnTo>
                <a:lnTo>
                  <a:pt x="2928" y="351"/>
                </a:lnTo>
                <a:close/>
                <a:moveTo>
                  <a:pt x="2852" y="351"/>
                </a:moveTo>
                <a:lnTo>
                  <a:pt x="2802" y="351"/>
                </a:lnTo>
                <a:lnTo>
                  <a:pt x="2802" y="303"/>
                </a:lnTo>
                <a:lnTo>
                  <a:pt x="2852" y="303"/>
                </a:lnTo>
                <a:lnTo>
                  <a:pt x="2852" y="351"/>
                </a:lnTo>
                <a:close/>
                <a:moveTo>
                  <a:pt x="2776" y="351"/>
                </a:moveTo>
                <a:lnTo>
                  <a:pt x="2726" y="351"/>
                </a:lnTo>
                <a:lnTo>
                  <a:pt x="2726" y="303"/>
                </a:lnTo>
                <a:lnTo>
                  <a:pt x="2776" y="303"/>
                </a:lnTo>
                <a:lnTo>
                  <a:pt x="2776" y="351"/>
                </a:lnTo>
                <a:close/>
                <a:moveTo>
                  <a:pt x="2700" y="351"/>
                </a:moveTo>
                <a:lnTo>
                  <a:pt x="2651" y="351"/>
                </a:lnTo>
                <a:lnTo>
                  <a:pt x="2651" y="303"/>
                </a:lnTo>
                <a:lnTo>
                  <a:pt x="2700" y="303"/>
                </a:lnTo>
                <a:lnTo>
                  <a:pt x="2700" y="351"/>
                </a:lnTo>
                <a:close/>
                <a:moveTo>
                  <a:pt x="2622" y="351"/>
                </a:moveTo>
                <a:lnTo>
                  <a:pt x="2575" y="351"/>
                </a:lnTo>
                <a:lnTo>
                  <a:pt x="2575" y="303"/>
                </a:lnTo>
                <a:lnTo>
                  <a:pt x="2622" y="303"/>
                </a:lnTo>
                <a:lnTo>
                  <a:pt x="2622" y="351"/>
                </a:lnTo>
                <a:close/>
                <a:moveTo>
                  <a:pt x="2547" y="351"/>
                </a:moveTo>
                <a:lnTo>
                  <a:pt x="2499" y="351"/>
                </a:lnTo>
                <a:lnTo>
                  <a:pt x="2499" y="303"/>
                </a:lnTo>
                <a:lnTo>
                  <a:pt x="2547" y="303"/>
                </a:lnTo>
                <a:lnTo>
                  <a:pt x="2547" y="351"/>
                </a:lnTo>
                <a:close/>
                <a:moveTo>
                  <a:pt x="2471" y="351"/>
                </a:moveTo>
                <a:lnTo>
                  <a:pt x="2424" y="351"/>
                </a:lnTo>
                <a:lnTo>
                  <a:pt x="2424" y="303"/>
                </a:lnTo>
                <a:lnTo>
                  <a:pt x="2471" y="303"/>
                </a:lnTo>
                <a:lnTo>
                  <a:pt x="2471" y="351"/>
                </a:lnTo>
                <a:close/>
                <a:moveTo>
                  <a:pt x="2395" y="351"/>
                </a:moveTo>
                <a:lnTo>
                  <a:pt x="2348" y="351"/>
                </a:lnTo>
                <a:lnTo>
                  <a:pt x="2348" y="303"/>
                </a:lnTo>
                <a:lnTo>
                  <a:pt x="2395" y="303"/>
                </a:lnTo>
                <a:lnTo>
                  <a:pt x="2395" y="351"/>
                </a:lnTo>
                <a:close/>
                <a:moveTo>
                  <a:pt x="2319" y="351"/>
                </a:moveTo>
                <a:lnTo>
                  <a:pt x="2272" y="351"/>
                </a:lnTo>
                <a:lnTo>
                  <a:pt x="2272" y="303"/>
                </a:lnTo>
                <a:lnTo>
                  <a:pt x="2319" y="303"/>
                </a:lnTo>
                <a:lnTo>
                  <a:pt x="2319" y="351"/>
                </a:lnTo>
                <a:close/>
                <a:moveTo>
                  <a:pt x="2244" y="351"/>
                </a:moveTo>
                <a:lnTo>
                  <a:pt x="2196" y="351"/>
                </a:lnTo>
                <a:lnTo>
                  <a:pt x="2196" y="303"/>
                </a:lnTo>
                <a:lnTo>
                  <a:pt x="2244" y="303"/>
                </a:lnTo>
                <a:lnTo>
                  <a:pt x="2244" y="351"/>
                </a:lnTo>
                <a:close/>
                <a:moveTo>
                  <a:pt x="2168" y="351"/>
                </a:moveTo>
                <a:lnTo>
                  <a:pt x="2121" y="351"/>
                </a:lnTo>
                <a:lnTo>
                  <a:pt x="2121" y="303"/>
                </a:lnTo>
                <a:lnTo>
                  <a:pt x="2168" y="303"/>
                </a:lnTo>
                <a:lnTo>
                  <a:pt x="2168" y="351"/>
                </a:lnTo>
                <a:close/>
                <a:moveTo>
                  <a:pt x="2016" y="351"/>
                </a:moveTo>
                <a:lnTo>
                  <a:pt x="1969" y="351"/>
                </a:lnTo>
                <a:lnTo>
                  <a:pt x="1969" y="303"/>
                </a:lnTo>
                <a:lnTo>
                  <a:pt x="2016" y="303"/>
                </a:lnTo>
                <a:lnTo>
                  <a:pt x="2016" y="351"/>
                </a:lnTo>
                <a:close/>
                <a:moveTo>
                  <a:pt x="1941" y="351"/>
                </a:moveTo>
                <a:lnTo>
                  <a:pt x="1893" y="351"/>
                </a:lnTo>
                <a:lnTo>
                  <a:pt x="1893" y="303"/>
                </a:lnTo>
                <a:lnTo>
                  <a:pt x="1941" y="303"/>
                </a:lnTo>
                <a:lnTo>
                  <a:pt x="1941" y="351"/>
                </a:lnTo>
                <a:close/>
                <a:moveTo>
                  <a:pt x="1865" y="351"/>
                </a:moveTo>
                <a:lnTo>
                  <a:pt x="1818" y="351"/>
                </a:lnTo>
                <a:lnTo>
                  <a:pt x="1818" y="303"/>
                </a:lnTo>
                <a:lnTo>
                  <a:pt x="1865" y="303"/>
                </a:lnTo>
                <a:lnTo>
                  <a:pt x="1865" y="351"/>
                </a:lnTo>
                <a:close/>
                <a:moveTo>
                  <a:pt x="1335" y="351"/>
                </a:moveTo>
                <a:lnTo>
                  <a:pt x="1288" y="351"/>
                </a:lnTo>
                <a:lnTo>
                  <a:pt x="1288" y="303"/>
                </a:lnTo>
                <a:lnTo>
                  <a:pt x="1335" y="303"/>
                </a:lnTo>
                <a:lnTo>
                  <a:pt x="1335" y="351"/>
                </a:lnTo>
                <a:close/>
                <a:moveTo>
                  <a:pt x="1259" y="351"/>
                </a:moveTo>
                <a:lnTo>
                  <a:pt x="1212" y="351"/>
                </a:lnTo>
                <a:lnTo>
                  <a:pt x="1212" y="303"/>
                </a:lnTo>
                <a:lnTo>
                  <a:pt x="1259" y="303"/>
                </a:lnTo>
                <a:lnTo>
                  <a:pt x="1259" y="351"/>
                </a:lnTo>
                <a:close/>
                <a:moveTo>
                  <a:pt x="1184" y="351"/>
                </a:moveTo>
                <a:lnTo>
                  <a:pt x="1136" y="351"/>
                </a:lnTo>
                <a:lnTo>
                  <a:pt x="1136" y="303"/>
                </a:lnTo>
                <a:lnTo>
                  <a:pt x="1184" y="303"/>
                </a:lnTo>
                <a:lnTo>
                  <a:pt x="1184" y="351"/>
                </a:lnTo>
                <a:close/>
                <a:moveTo>
                  <a:pt x="1032" y="351"/>
                </a:moveTo>
                <a:lnTo>
                  <a:pt x="985" y="351"/>
                </a:lnTo>
                <a:lnTo>
                  <a:pt x="985" y="303"/>
                </a:lnTo>
                <a:lnTo>
                  <a:pt x="1032" y="303"/>
                </a:lnTo>
                <a:lnTo>
                  <a:pt x="1032" y="351"/>
                </a:lnTo>
                <a:close/>
                <a:moveTo>
                  <a:pt x="956" y="351"/>
                </a:moveTo>
                <a:lnTo>
                  <a:pt x="909" y="351"/>
                </a:lnTo>
                <a:lnTo>
                  <a:pt x="909" y="303"/>
                </a:lnTo>
                <a:lnTo>
                  <a:pt x="956" y="303"/>
                </a:lnTo>
                <a:lnTo>
                  <a:pt x="956" y="351"/>
                </a:lnTo>
                <a:close/>
                <a:moveTo>
                  <a:pt x="805" y="351"/>
                </a:moveTo>
                <a:lnTo>
                  <a:pt x="758" y="351"/>
                </a:lnTo>
                <a:lnTo>
                  <a:pt x="758" y="303"/>
                </a:lnTo>
                <a:lnTo>
                  <a:pt x="805" y="303"/>
                </a:lnTo>
                <a:lnTo>
                  <a:pt x="805" y="351"/>
                </a:lnTo>
                <a:close/>
                <a:moveTo>
                  <a:pt x="729" y="351"/>
                </a:moveTo>
                <a:lnTo>
                  <a:pt x="682" y="351"/>
                </a:lnTo>
                <a:lnTo>
                  <a:pt x="682" y="303"/>
                </a:lnTo>
                <a:lnTo>
                  <a:pt x="729" y="303"/>
                </a:lnTo>
                <a:lnTo>
                  <a:pt x="729" y="351"/>
                </a:lnTo>
                <a:close/>
                <a:moveTo>
                  <a:pt x="653" y="351"/>
                </a:moveTo>
                <a:lnTo>
                  <a:pt x="606" y="351"/>
                </a:lnTo>
                <a:lnTo>
                  <a:pt x="606" y="303"/>
                </a:lnTo>
                <a:lnTo>
                  <a:pt x="653" y="303"/>
                </a:lnTo>
                <a:lnTo>
                  <a:pt x="653" y="351"/>
                </a:lnTo>
                <a:close/>
                <a:moveTo>
                  <a:pt x="578" y="351"/>
                </a:moveTo>
                <a:lnTo>
                  <a:pt x="530" y="351"/>
                </a:lnTo>
                <a:lnTo>
                  <a:pt x="530" y="303"/>
                </a:lnTo>
                <a:lnTo>
                  <a:pt x="578" y="303"/>
                </a:lnTo>
                <a:lnTo>
                  <a:pt x="578" y="351"/>
                </a:lnTo>
                <a:close/>
                <a:moveTo>
                  <a:pt x="502" y="351"/>
                </a:moveTo>
                <a:lnTo>
                  <a:pt x="455" y="351"/>
                </a:lnTo>
                <a:lnTo>
                  <a:pt x="455" y="303"/>
                </a:lnTo>
                <a:lnTo>
                  <a:pt x="502" y="303"/>
                </a:lnTo>
                <a:lnTo>
                  <a:pt x="502" y="351"/>
                </a:lnTo>
                <a:close/>
                <a:moveTo>
                  <a:pt x="426" y="351"/>
                </a:moveTo>
                <a:lnTo>
                  <a:pt x="379" y="351"/>
                </a:lnTo>
                <a:lnTo>
                  <a:pt x="379" y="303"/>
                </a:lnTo>
                <a:lnTo>
                  <a:pt x="426" y="303"/>
                </a:lnTo>
                <a:lnTo>
                  <a:pt x="426" y="351"/>
                </a:lnTo>
                <a:close/>
                <a:moveTo>
                  <a:pt x="351" y="351"/>
                </a:moveTo>
                <a:lnTo>
                  <a:pt x="303" y="351"/>
                </a:lnTo>
                <a:lnTo>
                  <a:pt x="303" y="303"/>
                </a:lnTo>
                <a:lnTo>
                  <a:pt x="351" y="303"/>
                </a:lnTo>
                <a:lnTo>
                  <a:pt x="351" y="351"/>
                </a:lnTo>
                <a:close/>
                <a:moveTo>
                  <a:pt x="275" y="351"/>
                </a:moveTo>
                <a:lnTo>
                  <a:pt x="227" y="351"/>
                </a:lnTo>
                <a:lnTo>
                  <a:pt x="227" y="303"/>
                </a:lnTo>
                <a:lnTo>
                  <a:pt x="275" y="303"/>
                </a:lnTo>
                <a:lnTo>
                  <a:pt x="275" y="351"/>
                </a:lnTo>
                <a:close/>
                <a:moveTo>
                  <a:pt x="199" y="351"/>
                </a:moveTo>
                <a:lnTo>
                  <a:pt x="152" y="351"/>
                </a:lnTo>
                <a:lnTo>
                  <a:pt x="152" y="303"/>
                </a:lnTo>
                <a:lnTo>
                  <a:pt x="199" y="303"/>
                </a:lnTo>
                <a:lnTo>
                  <a:pt x="199" y="351"/>
                </a:lnTo>
                <a:close/>
                <a:moveTo>
                  <a:pt x="123" y="351"/>
                </a:moveTo>
                <a:lnTo>
                  <a:pt x="76" y="351"/>
                </a:lnTo>
                <a:lnTo>
                  <a:pt x="76" y="303"/>
                </a:lnTo>
                <a:lnTo>
                  <a:pt x="123" y="303"/>
                </a:lnTo>
                <a:lnTo>
                  <a:pt x="123" y="351"/>
                </a:lnTo>
                <a:close/>
                <a:moveTo>
                  <a:pt x="48" y="351"/>
                </a:moveTo>
                <a:lnTo>
                  <a:pt x="0" y="351"/>
                </a:lnTo>
                <a:lnTo>
                  <a:pt x="0" y="303"/>
                </a:lnTo>
                <a:lnTo>
                  <a:pt x="48" y="303"/>
                </a:lnTo>
                <a:lnTo>
                  <a:pt x="48" y="351"/>
                </a:lnTo>
                <a:close/>
                <a:moveTo>
                  <a:pt x="3079" y="275"/>
                </a:moveTo>
                <a:lnTo>
                  <a:pt x="3029" y="275"/>
                </a:lnTo>
                <a:lnTo>
                  <a:pt x="3029" y="228"/>
                </a:lnTo>
                <a:lnTo>
                  <a:pt x="3079" y="228"/>
                </a:lnTo>
                <a:lnTo>
                  <a:pt x="3079" y="275"/>
                </a:lnTo>
                <a:close/>
                <a:moveTo>
                  <a:pt x="3003" y="275"/>
                </a:moveTo>
                <a:lnTo>
                  <a:pt x="2954" y="275"/>
                </a:lnTo>
                <a:lnTo>
                  <a:pt x="2954" y="228"/>
                </a:lnTo>
                <a:lnTo>
                  <a:pt x="3003" y="228"/>
                </a:lnTo>
                <a:lnTo>
                  <a:pt x="3003" y="275"/>
                </a:lnTo>
                <a:close/>
                <a:moveTo>
                  <a:pt x="2852" y="275"/>
                </a:moveTo>
                <a:lnTo>
                  <a:pt x="2802" y="275"/>
                </a:lnTo>
                <a:lnTo>
                  <a:pt x="2802" y="228"/>
                </a:lnTo>
                <a:lnTo>
                  <a:pt x="2852" y="228"/>
                </a:lnTo>
                <a:lnTo>
                  <a:pt x="2852" y="275"/>
                </a:lnTo>
                <a:close/>
                <a:moveTo>
                  <a:pt x="2776" y="275"/>
                </a:moveTo>
                <a:lnTo>
                  <a:pt x="2726" y="275"/>
                </a:lnTo>
                <a:lnTo>
                  <a:pt x="2726" y="228"/>
                </a:lnTo>
                <a:lnTo>
                  <a:pt x="2776" y="228"/>
                </a:lnTo>
                <a:lnTo>
                  <a:pt x="2776" y="275"/>
                </a:lnTo>
                <a:close/>
                <a:moveTo>
                  <a:pt x="2700" y="275"/>
                </a:moveTo>
                <a:lnTo>
                  <a:pt x="2651" y="275"/>
                </a:lnTo>
                <a:lnTo>
                  <a:pt x="2651" y="228"/>
                </a:lnTo>
                <a:lnTo>
                  <a:pt x="2700" y="228"/>
                </a:lnTo>
                <a:lnTo>
                  <a:pt x="2700" y="275"/>
                </a:lnTo>
                <a:close/>
                <a:moveTo>
                  <a:pt x="2622" y="275"/>
                </a:moveTo>
                <a:lnTo>
                  <a:pt x="2575" y="275"/>
                </a:lnTo>
                <a:lnTo>
                  <a:pt x="2575" y="228"/>
                </a:lnTo>
                <a:lnTo>
                  <a:pt x="2622" y="228"/>
                </a:lnTo>
                <a:lnTo>
                  <a:pt x="2622" y="275"/>
                </a:lnTo>
                <a:close/>
                <a:moveTo>
                  <a:pt x="2547" y="275"/>
                </a:moveTo>
                <a:lnTo>
                  <a:pt x="2499" y="275"/>
                </a:lnTo>
                <a:lnTo>
                  <a:pt x="2499" y="228"/>
                </a:lnTo>
                <a:lnTo>
                  <a:pt x="2547" y="228"/>
                </a:lnTo>
                <a:lnTo>
                  <a:pt x="2547" y="275"/>
                </a:lnTo>
                <a:close/>
                <a:moveTo>
                  <a:pt x="2471" y="275"/>
                </a:moveTo>
                <a:lnTo>
                  <a:pt x="2424" y="275"/>
                </a:lnTo>
                <a:lnTo>
                  <a:pt x="2424" y="228"/>
                </a:lnTo>
                <a:lnTo>
                  <a:pt x="2471" y="228"/>
                </a:lnTo>
                <a:lnTo>
                  <a:pt x="2471" y="275"/>
                </a:lnTo>
                <a:close/>
                <a:moveTo>
                  <a:pt x="2395" y="275"/>
                </a:moveTo>
                <a:lnTo>
                  <a:pt x="2348" y="275"/>
                </a:lnTo>
                <a:lnTo>
                  <a:pt x="2348" y="228"/>
                </a:lnTo>
                <a:lnTo>
                  <a:pt x="2395" y="228"/>
                </a:lnTo>
                <a:lnTo>
                  <a:pt x="2395" y="275"/>
                </a:lnTo>
                <a:close/>
                <a:moveTo>
                  <a:pt x="2319" y="275"/>
                </a:moveTo>
                <a:lnTo>
                  <a:pt x="2272" y="275"/>
                </a:lnTo>
                <a:lnTo>
                  <a:pt x="2272" y="228"/>
                </a:lnTo>
                <a:lnTo>
                  <a:pt x="2319" y="228"/>
                </a:lnTo>
                <a:lnTo>
                  <a:pt x="2319" y="275"/>
                </a:lnTo>
                <a:close/>
                <a:moveTo>
                  <a:pt x="2168" y="275"/>
                </a:moveTo>
                <a:lnTo>
                  <a:pt x="2121" y="275"/>
                </a:lnTo>
                <a:lnTo>
                  <a:pt x="2121" y="228"/>
                </a:lnTo>
                <a:lnTo>
                  <a:pt x="2168" y="228"/>
                </a:lnTo>
                <a:lnTo>
                  <a:pt x="2168" y="275"/>
                </a:lnTo>
                <a:close/>
                <a:moveTo>
                  <a:pt x="1411" y="275"/>
                </a:moveTo>
                <a:lnTo>
                  <a:pt x="1363" y="275"/>
                </a:lnTo>
                <a:lnTo>
                  <a:pt x="1363" y="228"/>
                </a:lnTo>
                <a:lnTo>
                  <a:pt x="1411" y="228"/>
                </a:lnTo>
                <a:lnTo>
                  <a:pt x="1411" y="275"/>
                </a:lnTo>
                <a:close/>
                <a:moveTo>
                  <a:pt x="1335" y="275"/>
                </a:moveTo>
                <a:lnTo>
                  <a:pt x="1288" y="275"/>
                </a:lnTo>
                <a:lnTo>
                  <a:pt x="1288" y="228"/>
                </a:lnTo>
                <a:lnTo>
                  <a:pt x="1335" y="228"/>
                </a:lnTo>
                <a:lnTo>
                  <a:pt x="1335" y="275"/>
                </a:lnTo>
                <a:close/>
                <a:moveTo>
                  <a:pt x="1259" y="275"/>
                </a:moveTo>
                <a:lnTo>
                  <a:pt x="1212" y="275"/>
                </a:lnTo>
                <a:lnTo>
                  <a:pt x="1212" y="228"/>
                </a:lnTo>
                <a:lnTo>
                  <a:pt x="1259" y="228"/>
                </a:lnTo>
                <a:lnTo>
                  <a:pt x="1259" y="275"/>
                </a:lnTo>
                <a:close/>
                <a:moveTo>
                  <a:pt x="1184" y="275"/>
                </a:moveTo>
                <a:lnTo>
                  <a:pt x="1136" y="275"/>
                </a:lnTo>
                <a:lnTo>
                  <a:pt x="1136" y="228"/>
                </a:lnTo>
                <a:lnTo>
                  <a:pt x="1184" y="228"/>
                </a:lnTo>
                <a:lnTo>
                  <a:pt x="1184" y="275"/>
                </a:lnTo>
                <a:close/>
                <a:moveTo>
                  <a:pt x="1108" y="275"/>
                </a:moveTo>
                <a:lnTo>
                  <a:pt x="1060" y="275"/>
                </a:lnTo>
                <a:lnTo>
                  <a:pt x="1060" y="228"/>
                </a:lnTo>
                <a:lnTo>
                  <a:pt x="1108" y="228"/>
                </a:lnTo>
                <a:lnTo>
                  <a:pt x="1108" y="275"/>
                </a:lnTo>
                <a:close/>
                <a:moveTo>
                  <a:pt x="881" y="275"/>
                </a:moveTo>
                <a:lnTo>
                  <a:pt x="833" y="275"/>
                </a:lnTo>
                <a:lnTo>
                  <a:pt x="833" y="228"/>
                </a:lnTo>
                <a:lnTo>
                  <a:pt x="881" y="228"/>
                </a:lnTo>
                <a:lnTo>
                  <a:pt x="881" y="275"/>
                </a:lnTo>
                <a:close/>
                <a:moveTo>
                  <a:pt x="805" y="275"/>
                </a:moveTo>
                <a:lnTo>
                  <a:pt x="758" y="275"/>
                </a:lnTo>
                <a:lnTo>
                  <a:pt x="758" y="228"/>
                </a:lnTo>
                <a:lnTo>
                  <a:pt x="805" y="228"/>
                </a:lnTo>
                <a:lnTo>
                  <a:pt x="805" y="275"/>
                </a:lnTo>
                <a:close/>
                <a:moveTo>
                  <a:pt x="729" y="275"/>
                </a:moveTo>
                <a:lnTo>
                  <a:pt x="682" y="275"/>
                </a:lnTo>
                <a:lnTo>
                  <a:pt x="682" y="228"/>
                </a:lnTo>
                <a:lnTo>
                  <a:pt x="729" y="228"/>
                </a:lnTo>
                <a:lnTo>
                  <a:pt x="729" y="275"/>
                </a:lnTo>
                <a:close/>
                <a:moveTo>
                  <a:pt x="578" y="275"/>
                </a:moveTo>
                <a:lnTo>
                  <a:pt x="530" y="275"/>
                </a:lnTo>
                <a:lnTo>
                  <a:pt x="530" y="228"/>
                </a:lnTo>
                <a:lnTo>
                  <a:pt x="578" y="228"/>
                </a:lnTo>
                <a:lnTo>
                  <a:pt x="578" y="275"/>
                </a:lnTo>
                <a:close/>
                <a:moveTo>
                  <a:pt x="502" y="275"/>
                </a:moveTo>
                <a:lnTo>
                  <a:pt x="455" y="275"/>
                </a:lnTo>
                <a:lnTo>
                  <a:pt x="455" y="228"/>
                </a:lnTo>
                <a:lnTo>
                  <a:pt x="502" y="228"/>
                </a:lnTo>
                <a:lnTo>
                  <a:pt x="502" y="275"/>
                </a:lnTo>
                <a:close/>
                <a:moveTo>
                  <a:pt x="426" y="275"/>
                </a:moveTo>
                <a:lnTo>
                  <a:pt x="379" y="275"/>
                </a:lnTo>
                <a:lnTo>
                  <a:pt x="379" y="228"/>
                </a:lnTo>
                <a:lnTo>
                  <a:pt x="426" y="228"/>
                </a:lnTo>
                <a:lnTo>
                  <a:pt x="426" y="275"/>
                </a:lnTo>
                <a:close/>
                <a:moveTo>
                  <a:pt x="123" y="275"/>
                </a:moveTo>
                <a:lnTo>
                  <a:pt x="76" y="275"/>
                </a:lnTo>
                <a:lnTo>
                  <a:pt x="76" y="228"/>
                </a:lnTo>
                <a:lnTo>
                  <a:pt x="123" y="228"/>
                </a:lnTo>
                <a:lnTo>
                  <a:pt x="123" y="275"/>
                </a:lnTo>
                <a:close/>
                <a:moveTo>
                  <a:pt x="3003" y="199"/>
                </a:moveTo>
                <a:lnTo>
                  <a:pt x="2954" y="199"/>
                </a:lnTo>
                <a:lnTo>
                  <a:pt x="2954" y="152"/>
                </a:lnTo>
                <a:lnTo>
                  <a:pt x="3003" y="152"/>
                </a:lnTo>
                <a:lnTo>
                  <a:pt x="3003" y="199"/>
                </a:lnTo>
                <a:close/>
                <a:moveTo>
                  <a:pt x="2700" y="199"/>
                </a:moveTo>
                <a:lnTo>
                  <a:pt x="2651" y="199"/>
                </a:lnTo>
                <a:lnTo>
                  <a:pt x="2651" y="152"/>
                </a:lnTo>
                <a:lnTo>
                  <a:pt x="2700" y="152"/>
                </a:lnTo>
                <a:lnTo>
                  <a:pt x="2700" y="199"/>
                </a:lnTo>
                <a:close/>
                <a:moveTo>
                  <a:pt x="2622" y="199"/>
                </a:moveTo>
                <a:lnTo>
                  <a:pt x="2575" y="199"/>
                </a:lnTo>
                <a:lnTo>
                  <a:pt x="2575" y="152"/>
                </a:lnTo>
                <a:lnTo>
                  <a:pt x="2622" y="152"/>
                </a:lnTo>
                <a:lnTo>
                  <a:pt x="2622" y="199"/>
                </a:lnTo>
                <a:close/>
                <a:moveTo>
                  <a:pt x="2547" y="199"/>
                </a:moveTo>
                <a:lnTo>
                  <a:pt x="2499" y="199"/>
                </a:lnTo>
                <a:lnTo>
                  <a:pt x="2499" y="152"/>
                </a:lnTo>
                <a:lnTo>
                  <a:pt x="2547" y="152"/>
                </a:lnTo>
                <a:lnTo>
                  <a:pt x="2547" y="199"/>
                </a:lnTo>
                <a:close/>
                <a:moveTo>
                  <a:pt x="2244" y="199"/>
                </a:moveTo>
                <a:lnTo>
                  <a:pt x="2196" y="199"/>
                </a:lnTo>
                <a:lnTo>
                  <a:pt x="2196" y="152"/>
                </a:lnTo>
                <a:lnTo>
                  <a:pt x="2244" y="152"/>
                </a:lnTo>
                <a:lnTo>
                  <a:pt x="2244" y="199"/>
                </a:lnTo>
                <a:close/>
                <a:moveTo>
                  <a:pt x="1865" y="199"/>
                </a:moveTo>
                <a:lnTo>
                  <a:pt x="1818" y="199"/>
                </a:lnTo>
                <a:lnTo>
                  <a:pt x="1818" y="152"/>
                </a:lnTo>
                <a:lnTo>
                  <a:pt x="1865" y="152"/>
                </a:lnTo>
                <a:lnTo>
                  <a:pt x="1865" y="199"/>
                </a:lnTo>
                <a:close/>
                <a:moveTo>
                  <a:pt x="1411" y="199"/>
                </a:moveTo>
                <a:lnTo>
                  <a:pt x="1363" y="199"/>
                </a:lnTo>
                <a:lnTo>
                  <a:pt x="1363" y="152"/>
                </a:lnTo>
                <a:lnTo>
                  <a:pt x="1411" y="152"/>
                </a:lnTo>
                <a:lnTo>
                  <a:pt x="1411" y="199"/>
                </a:lnTo>
                <a:close/>
                <a:moveTo>
                  <a:pt x="1335" y="199"/>
                </a:moveTo>
                <a:lnTo>
                  <a:pt x="1288" y="199"/>
                </a:lnTo>
                <a:lnTo>
                  <a:pt x="1288" y="152"/>
                </a:lnTo>
                <a:lnTo>
                  <a:pt x="1335" y="152"/>
                </a:lnTo>
                <a:lnTo>
                  <a:pt x="1335" y="199"/>
                </a:lnTo>
                <a:close/>
                <a:moveTo>
                  <a:pt x="1259" y="199"/>
                </a:moveTo>
                <a:lnTo>
                  <a:pt x="1212" y="199"/>
                </a:lnTo>
                <a:lnTo>
                  <a:pt x="1212" y="152"/>
                </a:lnTo>
                <a:lnTo>
                  <a:pt x="1259" y="152"/>
                </a:lnTo>
                <a:lnTo>
                  <a:pt x="1259" y="199"/>
                </a:lnTo>
                <a:close/>
                <a:moveTo>
                  <a:pt x="1184" y="199"/>
                </a:moveTo>
                <a:lnTo>
                  <a:pt x="1136" y="199"/>
                </a:lnTo>
                <a:lnTo>
                  <a:pt x="1136" y="152"/>
                </a:lnTo>
                <a:lnTo>
                  <a:pt x="1184" y="152"/>
                </a:lnTo>
                <a:lnTo>
                  <a:pt x="1184" y="199"/>
                </a:lnTo>
                <a:close/>
                <a:moveTo>
                  <a:pt x="1108" y="199"/>
                </a:moveTo>
                <a:lnTo>
                  <a:pt x="1060" y="199"/>
                </a:lnTo>
                <a:lnTo>
                  <a:pt x="1060" y="152"/>
                </a:lnTo>
                <a:lnTo>
                  <a:pt x="1108" y="152"/>
                </a:lnTo>
                <a:lnTo>
                  <a:pt x="1108" y="199"/>
                </a:lnTo>
                <a:close/>
                <a:moveTo>
                  <a:pt x="1032" y="199"/>
                </a:moveTo>
                <a:lnTo>
                  <a:pt x="985" y="199"/>
                </a:lnTo>
                <a:lnTo>
                  <a:pt x="985" y="152"/>
                </a:lnTo>
                <a:lnTo>
                  <a:pt x="1032" y="152"/>
                </a:lnTo>
                <a:lnTo>
                  <a:pt x="1032" y="199"/>
                </a:lnTo>
                <a:close/>
                <a:moveTo>
                  <a:pt x="805" y="199"/>
                </a:moveTo>
                <a:lnTo>
                  <a:pt x="758" y="199"/>
                </a:lnTo>
                <a:lnTo>
                  <a:pt x="758" y="152"/>
                </a:lnTo>
                <a:lnTo>
                  <a:pt x="805" y="152"/>
                </a:lnTo>
                <a:lnTo>
                  <a:pt x="805" y="199"/>
                </a:lnTo>
                <a:close/>
                <a:moveTo>
                  <a:pt x="729" y="199"/>
                </a:moveTo>
                <a:lnTo>
                  <a:pt x="682" y="199"/>
                </a:lnTo>
                <a:lnTo>
                  <a:pt x="682" y="152"/>
                </a:lnTo>
                <a:lnTo>
                  <a:pt x="729" y="152"/>
                </a:lnTo>
                <a:lnTo>
                  <a:pt x="729" y="199"/>
                </a:lnTo>
                <a:close/>
                <a:moveTo>
                  <a:pt x="653" y="199"/>
                </a:moveTo>
                <a:lnTo>
                  <a:pt x="606" y="199"/>
                </a:lnTo>
                <a:lnTo>
                  <a:pt x="606" y="152"/>
                </a:lnTo>
                <a:lnTo>
                  <a:pt x="653" y="152"/>
                </a:lnTo>
                <a:lnTo>
                  <a:pt x="653" y="199"/>
                </a:lnTo>
                <a:close/>
                <a:moveTo>
                  <a:pt x="578" y="199"/>
                </a:moveTo>
                <a:lnTo>
                  <a:pt x="530" y="199"/>
                </a:lnTo>
                <a:lnTo>
                  <a:pt x="530" y="152"/>
                </a:lnTo>
                <a:lnTo>
                  <a:pt x="578" y="152"/>
                </a:lnTo>
                <a:lnTo>
                  <a:pt x="578" y="199"/>
                </a:lnTo>
                <a:close/>
                <a:moveTo>
                  <a:pt x="502" y="199"/>
                </a:moveTo>
                <a:lnTo>
                  <a:pt x="455" y="199"/>
                </a:lnTo>
                <a:lnTo>
                  <a:pt x="455" y="152"/>
                </a:lnTo>
                <a:lnTo>
                  <a:pt x="502" y="152"/>
                </a:lnTo>
                <a:lnTo>
                  <a:pt x="502" y="199"/>
                </a:lnTo>
                <a:close/>
                <a:moveTo>
                  <a:pt x="2622" y="123"/>
                </a:moveTo>
                <a:lnTo>
                  <a:pt x="2575" y="123"/>
                </a:lnTo>
                <a:lnTo>
                  <a:pt x="2575" y="76"/>
                </a:lnTo>
                <a:lnTo>
                  <a:pt x="2622" y="76"/>
                </a:lnTo>
                <a:lnTo>
                  <a:pt x="2622" y="123"/>
                </a:lnTo>
                <a:close/>
                <a:moveTo>
                  <a:pt x="1865" y="123"/>
                </a:moveTo>
                <a:lnTo>
                  <a:pt x="1818" y="123"/>
                </a:lnTo>
                <a:lnTo>
                  <a:pt x="1818" y="76"/>
                </a:lnTo>
                <a:lnTo>
                  <a:pt x="1865" y="76"/>
                </a:lnTo>
                <a:lnTo>
                  <a:pt x="1865" y="123"/>
                </a:lnTo>
                <a:close/>
                <a:moveTo>
                  <a:pt x="1789" y="123"/>
                </a:moveTo>
                <a:lnTo>
                  <a:pt x="1742" y="123"/>
                </a:lnTo>
                <a:lnTo>
                  <a:pt x="1742" y="76"/>
                </a:lnTo>
                <a:lnTo>
                  <a:pt x="1789" y="76"/>
                </a:lnTo>
                <a:lnTo>
                  <a:pt x="1789" y="123"/>
                </a:lnTo>
                <a:close/>
                <a:moveTo>
                  <a:pt x="1411" y="123"/>
                </a:moveTo>
                <a:lnTo>
                  <a:pt x="1363" y="123"/>
                </a:lnTo>
                <a:lnTo>
                  <a:pt x="1363" y="76"/>
                </a:lnTo>
                <a:lnTo>
                  <a:pt x="1411" y="76"/>
                </a:lnTo>
                <a:lnTo>
                  <a:pt x="1411" y="123"/>
                </a:lnTo>
                <a:close/>
                <a:moveTo>
                  <a:pt x="1335" y="123"/>
                </a:moveTo>
                <a:lnTo>
                  <a:pt x="1288" y="123"/>
                </a:lnTo>
                <a:lnTo>
                  <a:pt x="1288" y="76"/>
                </a:lnTo>
                <a:lnTo>
                  <a:pt x="1335" y="76"/>
                </a:lnTo>
                <a:lnTo>
                  <a:pt x="1335" y="123"/>
                </a:lnTo>
                <a:close/>
                <a:moveTo>
                  <a:pt x="1259" y="123"/>
                </a:moveTo>
                <a:lnTo>
                  <a:pt x="1212" y="123"/>
                </a:lnTo>
                <a:lnTo>
                  <a:pt x="1212" y="76"/>
                </a:lnTo>
                <a:lnTo>
                  <a:pt x="1259" y="76"/>
                </a:lnTo>
                <a:lnTo>
                  <a:pt x="1259" y="123"/>
                </a:lnTo>
                <a:close/>
                <a:moveTo>
                  <a:pt x="1184" y="123"/>
                </a:moveTo>
                <a:lnTo>
                  <a:pt x="1136" y="123"/>
                </a:lnTo>
                <a:lnTo>
                  <a:pt x="1136" y="76"/>
                </a:lnTo>
                <a:lnTo>
                  <a:pt x="1184" y="76"/>
                </a:lnTo>
                <a:lnTo>
                  <a:pt x="1184" y="123"/>
                </a:lnTo>
                <a:close/>
                <a:moveTo>
                  <a:pt x="1108" y="123"/>
                </a:moveTo>
                <a:lnTo>
                  <a:pt x="1060" y="123"/>
                </a:lnTo>
                <a:lnTo>
                  <a:pt x="1060" y="76"/>
                </a:lnTo>
                <a:lnTo>
                  <a:pt x="1108" y="76"/>
                </a:lnTo>
                <a:lnTo>
                  <a:pt x="1108" y="123"/>
                </a:lnTo>
                <a:close/>
                <a:moveTo>
                  <a:pt x="1032" y="123"/>
                </a:moveTo>
                <a:lnTo>
                  <a:pt x="985" y="123"/>
                </a:lnTo>
                <a:lnTo>
                  <a:pt x="985" y="76"/>
                </a:lnTo>
                <a:lnTo>
                  <a:pt x="1032" y="76"/>
                </a:lnTo>
                <a:lnTo>
                  <a:pt x="1032" y="123"/>
                </a:lnTo>
                <a:close/>
                <a:moveTo>
                  <a:pt x="881" y="123"/>
                </a:moveTo>
                <a:lnTo>
                  <a:pt x="833" y="123"/>
                </a:lnTo>
                <a:lnTo>
                  <a:pt x="833" y="76"/>
                </a:lnTo>
                <a:lnTo>
                  <a:pt x="881" y="76"/>
                </a:lnTo>
                <a:lnTo>
                  <a:pt x="881" y="123"/>
                </a:lnTo>
                <a:close/>
                <a:moveTo>
                  <a:pt x="805" y="123"/>
                </a:moveTo>
                <a:lnTo>
                  <a:pt x="758" y="123"/>
                </a:lnTo>
                <a:lnTo>
                  <a:pt x="758" y="76"/>
                </a:lnTo>
                <a:lnTo>
                  <a:pt x="805" y="76"/>
                </a:lnTo>
                <a:lnTo>
                  <a:pt x="805" y="123"/>
                </a:lnTo>
                <a:close/>
                <a:moveTo>
                  <a:pt x="729" y="123"/>
                </a:moveTo>
                <a:lnTo>
                  <a:pt x="682" y="123"/>
                </a:lnTo>
                <a:lnTo>
                  <a:pt x="682" y="76"/>
                </a:lnTo>
                <a:lnTo>
                  <a:pt x="729" y="76"/>
                </a:lnTo>
                <a:lnTo>
                  <a:pt x="729" y="123"/>
                </a:lnTo>
                <a:close/>
                <a:moveTo>
                  <a:pt x="578" y="123"/>
                </a:moveTo>
                <a:lnTo>
                  <a:pt x="530" y="123"/>
                </a:lnTo>
                <a:lnTo>
                  <a:pt x="530" y="76"/>
                </a:lnTo>
                <a:lnTo>
                  <a:pt x="578" y="76"/>
                </a:lnTo>
                <a:lnTo>
                  <a:pt x="578" y="123"/>
                </a:lnTo>
                <a:close/>
                <a:moveTo>
                  <a:pt x="2547" y="48"/>
                </a:moveTo>
                <a:lnTo>
                  <a:pt x="2499" y="48"/>
                </a:lnTo>
                <a:lnTo>
                  <a:pt x="2499" y="0"/>
                </a:lnTo>
                <a:lnTo>
                  <a:pt x="2547" y="0"/>
                </a:lnTo>
                <a:lnTo>
                  <a:pt x="2547" y="48"/>
                </a:lnTo>
                <a:close/>
                <a:moveTo>
                  <a:pt x="2244" y="48"/>
                </a:moveTo>
                <a:lnTo>
                  <a:pt x="2196" y="48"/>
                </a:lnTo>
                <a:lnTo>
                  <a:pt x="2196" y="0"/>
                </a:lnTo>
                <a:lnTo>
                  <a:pt x="2244" y="0"/>
                </a:lnTo>
                <a:lnTo>
                  <a:pt x="2244" y="48"/>
                </a:lnTo>
                <a:close/>
                <a:moveTo>
                  <a:pt x="2168" y="48"/>
                </a:moveTo>
                <a:lnTo>
                  <a:pt x="2121" y="48"/>
                </a:lnTo>
                <a:lnTo>
                  <a:pt x="2121" y="0"/>
                </a:lnTo>
                <a:lnTo>
                  <a:pt x="2168" y="0"/>
                </a:lnTo>
                <a:lnTo>
                  <a:pt x="2168" y="48"/>
                </a:lnTo>
                <a:close/>
                <a:moveTo>
                  <a:pt x="1335" y="48"/>
                </a:moveTo>
                <a:lnTo>
                  <a:pt x="1288" y="48"/>
                </a:lnTo>
                <a:lnTo>
                  <a:pt x="1288" y="0"/>
                </a:lnTo>
                <a:lnTo>
                  <a:pt x="1335" y="0"/>
                </a:lnTo>
                <a:lnTo>
                  <a:pt x="1335" y="48"/>
                </a:lnTo>
                <a:close/>
                <a:moveTo>
                  <a:pt x="1259" y="48"/>
                </a:moveTo>
                <a:lnTo>
                  <a:pt x="1212" y="48"/>
                </a:lnTo>
                <a:lnTo>
                  <a:pt x="1212" y="0"/>
                </a:lnTo>
                <a:lnTo>
                  <a:pt x="1259" y="0"/>
                </a:lnTo>
                <a:lnTo>
                  <a:pt x="1259" y="48"/>
                </a:lnTo>
                <a:close/>
                <a:moveTo>
                  <a:pt x="1184" y="48"/>
                </a:moveTo>
                <a:lnTo>
                  <a:pt x="1136" y="48"/>
                </a:lnTo>
                <a:lnTo>
                  <a:pt x="1136" y="0"/>
                </a:lnTo>
                <a:lnTo>
                  <a:pt x="1184" y="0"/>
                </a:lnTo>
                <a:lnTo>
                  <a:pt x="1184" y="48"/>
                </a:lnTo>
                <a:close/>
                <a:moveTo>
                  <a:pt x="1032" y="48"/>
                </a:moveTo>
                <a:lnTo>
                  <a:pt x="985" y="48"/>
                </a:lnTo>
                <a:lnTo>
                  <a:pt x="985" y="0"/>
                </a:lnTo>
                <a:lnTo>
                  <a:pt x="1032" y="0"/>
                </a:lnTo>
                <a:lnTo>
                  <a:pt x="1032" y="48"/>
                </a:lnTo>
                <a:close/>
                <a:moveTo>
                  <a:pt x="956" y="48"/>
                </a:moveTo>
                <a:lnTo>
                  <a:pt x="909" y="48"/>
                </a:lnTo>
                <a:lnTo>
                  <a:pt x="909" y="0"/>
                </a:lnTo>
                <a:lnTo>
                  <a:pt x="956" y="0"/>
                </a:lnTo>
                <a:lnTo>
                  <a:pt x="956" y="48"/>
                </a:lnTo>
                <a:close/>
                <a:moveTo>
                  <a:pt x="881" y="48"/>
                </a:moveTo>
                <a:lnTo>
                  <a:pt x="833" y="48"/>
                </a:lnTo>
                <a:lnTo>
                  <a:pt x="833" y="0"/>
                </a:lnTo>
                <a:lnTo>
                  <a:pt x="881" y="0"/>
                </a:lnTo>
                <a:lnTo>
                  <a:pt x="881" y="48"/>
                </a:lnTo>
                <a:close/>
                <a:moveTo>
                  <a:pt x="805" y="48"/>
                </a:moveTo>
                <a:lnTo>
                  <a:pt x="758" y="48"/>
                </a:lnTo>
                <a:lnTo>
                  <a:pt x="758" y="0"/>
                </a:lnTo>
                <a:lnTo>
                  <a:pt x="805" y="0"/>
                </a:lnTo>
                <a:lnTo>
                  <a:pt x="805" y="48"/>
                </a:lnTo>
                <a:close/>
              </a:path>
            </a:pathLst>
          </a:custGeom>
          <a:solidFill>
            <a:srgbClr val="FFC000">
              <a:alpha val="20000"/>
            </a:srgbClr>
          </a:solidFill>
          <a:ln>
            <a:noFill/>
          </a:ln>
        </p:spPr>
        <p:txBody>
          <a:bodyPr/>
          <a:lstStyle/>
          <a:p>
            <a:endParaRPr lang="zh-CN" altLang="en-US"/>
          </a:p>
        </p:txBody>
      </p:sp>
      <p:sp>
        <p:nvSpPr>
          <p:cNvPr id="3" name="矩形 2"/>
          <p:cNvSpPr/>
          <p:nvPr/>
        </p:nvSpPr>
        <p:spPr>
          <a:xfrm>
            <a:off x="607895" y="5884118"/>
            <a:ext cx="579729" cy="432048"/>
          </a:xfrm>
          <a:prstGeom prst="rect">
            <a:avLst/>
          </a:prstGeom>
          <a:solidFill>
            <a:srgbClr val="D43E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382318" y="5868652"/>
            <a:ext cx="579729" cy="432048"/>
          </a:xfrm>
          <a:prstGeom prst="rect">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031945" y="5860257"/>
            <a:ext cx="579729" cy="432048"/>
          </a:xfrm>
          <a:prstGeom prst="rect">
            <a:avLst/>
          </a:prstGeom>
          <a:solidFill>
            <a:srgbClr val="00A1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681572" y="5860257"/>
            <a:ext cx="579729" cy="432048"/>
          </a:xfrm>
          <a:prstGeom prst="rect">
            <a:avLst/>
          </a:prstGeom>
          <a:solidFill>
            <a:srgbClr val="F1B6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318135" y="5860257"/>
            <a:ext cx="579729" cy="432048"/>
          </a:xfrm>
          <a:prstGeom prst="rect">
            <a:avLst/>
          </a:prstGeom>
          <a:solidFill>
            <a:srgbClr val="B818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a:endCxn id="10" idx="1"/>
          </p:cNvCxnSpPr>
          <p:nvPr/>
        </p:nvCxnSpPr>
        <p:spPr>
          <a:xfrm flipV="1">
            <a:off x="-16446" y="358201"/>
            <a:ext cx="3292302" cy="13241"/>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10" idx="3"/>
          </p:cNvCxnSpPr>
          <p:nvPr/>
        </p:nvCxnSpPr>
        <p:spPr>
          <a:xfrm>
            <a:off x="5977880" y="358201"/>
            <a:ext cx="3149674" cy="13239"/>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46"/>
          <p:cNvSpPr txBox="1"/>
          <p:nvPr/>
        </p:nvSpPr>
        <p:spPr>
          <a:xfrm>
            <a:off x="3275856" y="158146"/>
            <a:ext cx="2702024" cy="400110"/>
          </a:xfrm>
          <a:prstGeom prst="rect">
            <a:avLst/>
          </a:prstGeom>
          <a:noFill/>
        </p:spPr>
        <p:txBody>
          <a:bodyPr wrap="square" rtlCol="0">
            <a:spAutoFit/>
          </a:bodyPr>
          <a:lstStyle/>
          <a:p>
            <a:pPr algn="ctr"/>
            <a:r>
              <a:rPr lang="zh-CN" altLang="en-US" sz="2000" b="1" dirty="0" smtClean="0">
                <a:solidFill>
                  <a:schemeClr val="bg1">
                    <a:lumMod val="50000"/>
                  </a:schemeClr>
                </a:solidFill>
              </a:rPr>
              <a:t>产业全球化实施步骤</a:t>
            </a:r>
            <a:endParaRPr lang="zh-CN" altLang="en-US" sz="2000" b="1" dirty="0">
              <a:solidFill>
                <a:schemeClr val="bg1">
                  <a:lumMod val="50000"/>
                </a:schemeClr>
              </a:solidFill>
            </a:endParaRPr>
          </a:p>
        </p:txBody>
      </p:sp>
      <p:sp>
        <p:nvSpPr>
          <p:cNvPr id="14" name="矩形 13"/>
          <p:cNvSpPr/>
          <p:nvPr/>
        </p:nvSpPr>
        <p:spPr>
          <a:xfrm>
            <a:off x="1" y="2861421"/>
            <a:ext cx="9145588" cy="653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343" tIns="46172" rIns="92343" bIns="46172" rtlCol="0" anchor="ctr"/>
          <a:lstStyle/>
          <a:p>
            <a:pPr algn="ctr"/>
            <a:endParaRPr lang="zh-CN" altLang="en-US">
              <a:latin typeface="+mj-ea"/>
              <a:ea typeface="+mj-ea"/>
            </a:endParaRPr>
          </a:p>
        </p:txBody>
      </p:sp>
      <p:grpSp>
        <p:nvGrpSpPr>
          <p:cNvPr id="15" name="组合 14"/>
          <p:cNvGrpSpPr/>
          <p:nvPr/>
        </p:nvGrpSpPr>
        <p:grpSpPr>
          <a:xfrm>
            <a:off x="980451" y="2438266"/>
            <a:ext cx="869960" cy="869821"/>
            <a:chOff x="1466675" y="3784103"/>
            <a:chExt cx="1301392" cy="1301862"/>
          </a:xfrm>
        </p:grpSpPr>
        <p:grpSp>
          <p:nvGrpSpPr>
            <p:cNvPr id="16" name="组合 15"/>
            <p:cNvGrpSpPr/>
            <p:nvPr/>
          </p:nvGrpSpPr>
          <p:grpSpPr>
            <a:xfrm>
              <a:off x="1466675" y="3784103"/>
              <a:ext cx="1301392" cy="1301862"/>
              <a:chOff x="4345444" y="2542859"/>
              <a:chExt cx="1810550" cy="1811205"/>
            </a:xfrm>
          </p:grpSpPr>
          <p:grpSp>
            <p:nvGrpSpPr>
              <p:cNvPr id="18" name="组合 1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0" name="同心圆 19"/>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j-ea"/>
                    <a:ea typeface="+mj-ea"/>
                  </a:endParaRPr>
                </a:p>
              </p:txBody>
            </p:sp>
            <p:sp>
              <p:nvSpPr>
                <p:cNvPr id="21" name="椭圆 20"/>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19" name="椭圆 18"/>
              <p:cNvSpPr/>
              <p:nvPr/>
            </p:nvSpPr>
            <p:spPr>
              <a:xfrm>
                <a:off x="4565570" y="2763062"/>
                <a:ext cx="1370298" cy="1370793"/>
              </a:xfrm>
              <a:prstGeom prst="ellipse">
                <a:avLst/>
              </a:prstGeom>
              <a:solidFill>
                <a:srgbClr val="B818A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17" name="TextBox 97"/>
            <p:cNvSpPr txBox="1"/>
            <p:nvPr/>
          </p:nvSpPr>
          <p:spPr>
            <a:xfrm>
              <a:off x="1692270" y="4180596"/>
              <a:ext cx="850204" cy="531307"/>
            </a:xfrm>
            <a:prstGeom prst="rect">
              <a:avLst/>
            </a:prstGeom>
            <a:noFill/>
          </p:spPr>
          <p:txBody>
            <a:bodyPr wrap="square" lIns="138192" tIns="69096" rIns="138192" bIns="69096" rtlCol="0">
              <a:spAutoFit/>
            </a:bodyPr>
            <a:lstStyle/>
            <a:p>
              <a:r>
                <a:rPr lang="en-US" altLang="zh-CN" sz="1400" dirty="0" smtClean="0">
                  <a:solidFill>
                    <a:schemeClr val="bg1"/>
                  </a:solidFill>
                  <a:latin typeface="+mj-ea"/>
                  <a:ea typeface="+mj-ea"/>
                </a:rPr>
                <a:t>6</a:t>
              </a:r>
              <a:r>
                <a:rPr lang="zh-CN" altLang="en-US" sz="1400" dirty="0" smtClean="0">
                  <a:solidFill>
                    <a:schemeClr val="bg1"/>
                  </a:solidFill>
                  <a:latin typeface="+mj-ea"/>
                  <a:ea typeface="+mj-ea"/>
                </a:rPr>
                <a:t>月</a:t>
              </a:r>
              <a:endParaRPr lang="zh-CN" altLang="en-US" sz="1400" dirty="0">
                <a:solidFill>
                  <a:schemeClr val="bg1"/>
                </a:solidFill>
                <a:latin typeface="+mj-ea"/>
                <a:ea typeface="+mj-ea"/>
              </a:endParaRPr>
            </a:p>
          </p:txBody>
        </p:sp>
      </p:grpSp>
      <p:grpSp>
        <p:nvGrpSpPr>
          <p:cNvPr id="22" name="组合 21"/>
          <p:cNvGrpSpPr/>
          <p:nvPr/>
        </p:nvGrpSpPr>
        <p:grpSpPr>
          <a:xfrm>
            <a:off x="2083683" y="2555249"/>
            <a:ext cx="658425" cy="658319"/>
            <a:chOff x="3117025" y="3959191"/>
            <a:chExt cx="984950" cy="985306"/>
          </a:xfrm>
        </p:grpSpPr>
        <p:grpSp>
          <p:nvGrpSpPr>
            <p:cNvPr id="23" name="组合 22"/>
            <p:cNvGrpSpPr/>
            <p:nvPr/>
          </p:nvGrpSpPr>
          <p:grpSpPr>
            <a:xfrm>
              <a:off x="3117025" y="3959191"/>
              <a:ext cx="984950" cy="985306"/>
              <a:chOff x="4345444" y="2542859"/>
              <a:chExt cx="1810550" cy="1811205"/>
            </a:xfrm>
          </p:grpSpPr>
          <p:grpSp>
            <p:nvGrpSpPr>
              <p:cNvPr id="25" name="组合 2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7" name="同心圆 2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j-ea"/>
                    <a:ea typeface="+mj-ea"/>
                  </a:endParaRPr>
                </a:p>
              </p:txBody>
            </p:sp>
            <p:sp>
              <p:nvSpPr>
                <p:cNvPr id="28" name="椭圆 27"/>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26" name="椭圆 25"/>
              <p:cNvSpPr/>
              <p:nvPr/>
            </p:nvSpPr>
            <p:spPr>
              <a:xfrm>
                <a:off x="4565570" y="2763062"/>
                <a:ext cx="1370298" cy="1370793"/>
              </a:xfrm>
              <a:prstGeom prst="ellipse">
                <a:avLst/>
              </a:prstGeom>
              <a:solidFill>
                <a:srgbClr val="F1B6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24" name="TextBox 104"/>
            <p:cNvSpPr txBox="1"/>
            <p:nvPr/>
          </p:nvSpPr>
          <p:spPr>
            <a:xfrm>
              <a:off x="3188495" y="4196695"/>
              <a:ext cx="850204" cy="531306"/>
            </a:xfrm>
            <a:prstGeom prst="rect">
              <a:avLst/>
            </a:prstGeom>
            <a:noFill/>
          </p:spPr>
          <p:txBody>
            <a:bodyPr wrap="square" lIns="138192" tIns="69096" rIns="138192" bIns="69096" rtlCol="0">
              <a:spAutoFit/>
            </a:bodyPr>
            <a:lstStyle/>
            <a:p>
              <a:r>
                <a:rPr lang="en-US" altLang="zh-CN" sz="1400" dirty="0">
                  <a:solidFill>
                    <a:schemeClr val="bg1"/>
                  </a:solidFill>
                  <a:latin typeface="+mj-ea"/>
                  <a:ea typeface="+mj-ea"/>
                </a:rPr>
                <a:t>7</a:t>
              </a:r>
              <a:r>
                <a:rPr lang="zh-CN" altLang="en-US" sz="1400" dirty="0" smtClean="0">
                  <a:solidFill>
                    <a:schemeClr val="bg1"/>
                  </a:solidFill>
                  <a:latin typeface="+mj-ea"/>
                  <a:ea typeface="+mj-ea"/>
                </a:rPr>
                <a:t>月</a:t>
              </a:r>
              <a:endParaRPr lang="zh-CN" altLang="en-US" sz="1400" dirty="0">
                <a:solidFill>
                  <a:schemeClr val="bg1"/>
                </a:solidFill>
                <a:latin typeface="+mj-ea"/>
                <a:ea typeface="+mj-ea"/>
              </a:endParaRPr>
            </a:p>
          </p:txBody>
        </p:sp>
      </p:grpSp>
      <p:grpSp>
        <p:nvGrpSpPr>
          <p:cNvPr id="29" name="组合 28"/>
          <p:cNvGrpSpPr/>
          <p:nvPr/>
        </p:nvGrpSpPr>
        <p:grpSpPr>
          <a:xfrm>
            <a:off x="2975381" y="2443509"/>
            <a:ext cx="881936" cy="881795"/>
            <a:chOff x="4450933" y="3791953"/>
            <a:chExt cx="1319306" cy="1319782"/>
          </a:xfrm>
        </p:grpSpPr>
        <p:grpSp>
          <p:nvGrpSpPr>
            <p:cNvPr id="30" name="组合 29"/>
            <p:cNvGrpSpPr/>
            <p:nvPr/>
          </p:nvGrpSpPr>
          <p:grpSpPr>
            <a:xfrm>
              <a:off x="4450933" y="3791953"/>
              <a:ext cx="1319306" cy="1319782"/>
              <a:chOff x="4345444" y="2542859"/>
              <a:chExt cx="1810550" cy="1811205"/>
            </a:xfrm>
          </p:grpSpPr>
          <p:grpSp>
            <p:nvGrpSpPr>
              <p:cNvPr id="32" name="组合 31"/>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4" name="同心圆 33"/>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j-ea"/>
                    <a:ea typeface="+mj-ea"/>
                  </a:endParaRPr>
                </a:p>
              </p:txBody>
            </p:sp>
            <p:sp>
              <p:nvSpPr>
                <p:cNvPr id="35" name="椭圆 34"/>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33" name="椭圆 32"/>
              <p:cNvSpPr/>
              <p:nvPr/>
            </p:nvSpPr>
            <p:spPr>
              <a:xfrm>
                <a:off x="4565570" y="2763062"/>
                <a:ext cx="1370298" cy="1370793"/>
              </a:xfrm>
              <a:prstGeom prst="ellipse">
                <a:avLst/>
              </a:prstGeom>
              <a:solidFill>
                <a:srgbClr val="00CC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31" name="TextBox 111"/>
            <p:cNvSpPr txBox="1"/>
            <p:nvPr/>
          </p:nvSpPr>
          <p:spPr>
            <a:xfrm>
              <a:off x="4685484" y="4180595"/>
              <a:ext cx="850203" cy="531306"/>
            </a:xfrm>
            <a:prstGeom prst="rect">
              <a:avLst/>
            </a:prstGeom>
            <a:noFill/>
          </p:spPr>
          <p:txBody>
            <a:bodyPr wrap="square" lIns="138192" tIns="69096" rIns="138192" bIns="69096" rtlCol="0">
              <a:spAutoFit/>
            </a:bodyPr>
            <a:lstStyle/>
            <a:p>
              <a:r>
                <a:rPr lang="en-US" altLang="zh-CN" sz="1400" dirty="0">
                  <a:solidFill>
                    <a:schemeClr val="bg1"/>
                  </a:solidFill>
                  <a:latin typeface="+mj-ea"/>
                  <a:ea typeface="+mj-ea"/>
                </a:rPr>
                <a:t>8</a:t>
              </a:r>
              <a:r>
                <a:rPr lang="zh-CN" altLang="en-US" sz="1400" dirty="0" smtClean="0">
                  <a:solidFill>
                    <a:schemeClr val="bg1"/>
                  </a:solidFill>
                  <a:latin typeface="+mj-ea"/>
                  <a:ea typeface="+mj-ea"/>
                </a:rPr>
                <a:t>月</a:t>
              </a:r>
              <a:endParaRPr lang="zh-CN" altLang="en-US" sz="1400" dirty="0">
                <a:solidFill>
                  <a:schemeClr val="bg1"/>
                </a:solidFill>
                <a:latin typeface="+mj-ea"/>
                <a:ea typeface="+mj-ea"/>
              </a:endParaRPr>
            </a:p>
          </p:txBody>
        </p:sp>
      </p:grpSp>
      <p:grpSp>
        <p:nvGrpSpPr>
          <p:cNvPr id="36" name="组合 35"/>
          <p:cNvGrpSpPr/>
          <p:nvPr/>
        </p:nvGrpSpPr>
        <p:grpSpPr>
          <a:xfrm>
            <a:off x="4090589" y="2544015"/>
            <a:ext cx="680890" cy="680781"/>
            <a:chOff x="6119197" y="3942381"/>
            <a:chExt cx="1018558" cy="1018926"/>
          </a:xfrm>
        </p:grpSpPr>
        <p:grpSp>
          <p:nvGrpSpPr>
            <p:cNvPr id="37" name="组合 36"/>
            <p:cNvGrpSpPr/>
            <p:nvPr/>
          </p:nvGrpSpPr>
          <p:grpSpPr>
            <a:xfrm>
              <a:off x="6119197" y="3942381"/>
              <a:ext cx="1018558" cy="1018926"/>
              <a:chOff x="4345444" y="2542859"/>
              <a:chExt cx="1810550" cy="1811205"/>
            </a:xfrm>
          </p:grpSpPr>
          <p:grpSp>
            <p:nvGrpSpPr>
              <p:cNvPr id="39" name="组合 38"/>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1" name="同心圆 4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j-ea"/>
                    <a:ea typeface="+mj-ea"/>
                  </a:endParaRPr>
                </a:p>
              </p:txBody>
            </p:sp>
            <p:sp>
              <p:nvSpPr>
                <p:cNvPr id="42" name="椭圆 41"/>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40" name="椭圆 39"/>
              <p:cNvSpPr/>
              <p:nvPr/>
            </p:nvSpPr>
            <p:spPr>
              <a:xfrm>
                <a:off x="4565570" y="2763062"/>
                <a:ext cx="1370298" cy="1370793"/>
              </a:xfrm>
              <a:prstGeom prst="ellipse">
                <a:avLst/>
              </a:prstGeom>
              <a:solidFill>
                <a:srgbClr val="00A1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38" name="TextBox 118"/>
            <p:cNvSpPr txBox="1"/>
            <p:nvPr/>
          </p:nvSpPr>
          <p:spPr>
            <a:xfrm>
              <a:off x="6209133" y="4196696"/>
              <a:ext cx="850205" cy="531307"/>
            </a:xfrm>
            <a:prstGeom prst="rect">
              <a:avLst/>
            </a:prstGeom>
            <a:noFill/>
          </p:spPr>
          <p:txBody>
            <a:bodyPr wrap="square" lIns="138192" tIns="69096" rIns="138192" bIns="69096" rtlCol="0">
              <a:spAutoFit/>
            </a:bodyPr>
            <a:lstStyle/>
            <a:p>
              <a:r>
                <a:rPr lang="en-US" altLang="zh-CN" sz="1400" dirty="0">
                  <a:solidFill>
                    <a:schemeClr val="bg1"/>
                  </a:solidFill>
                  <a:latin typeface="+mj-ea"/>
                  <a:ea typeface="+mj-ea"/>
                </a:rPr>
                <a:t>9</a:t>
              </a:r>
              <a:r>
                <a:rPr lang="zh-CN" altLang="en-US" sz="1400" dirty="0" smtClean="0">
                  <a:solidFill>
                    <a:schemeClr val="bg1"/>
                  </a:solidFill>
                  <a:latin typeface="+mj-ea"/>
                  <a:ea typeface="+mj-ea"/>
                </a:rPr>
                <a:t>月</a:t>
              </a:r>
              <a:endParaRPr lang="zh-CN" altLang="en-US" sz="1400" dirty="0">
                <a:solidFill>
                  <a:schemeClr val="bg1"/>
                </a:solidFill>
                <a:latin typeface="+mj-ea"/>
                <a:ea typeface="+mj-ea"/>
              </a:endParaRPr>
            </a:p>
          </p:txBody>
        </p:sp>
      </p:grpSp>
      <p:grpSp>
        <p:nvGrpSpPr>
          <p:cNvPr id="43" name="组合 42"/>
          <p:cNvGrpSpPr/>
          <p:nvPr/>
        </p:nvGrpSpPr>
        <p:grpSpPr>
          <a:xfrm>
            <a:off x="5004754" y="2544016"/>
            <a:ext cx="708615" cy="680781"/>
            <a:chOff x="7486713" y="3942381"/>
            <a:chExt cx="1060031" cy="1018926"/>
          </a:xfrm>
        </p:grpSpPr>
        <p:grpSp>
          <p:nvGrpSpPr>
            <p:cNvPr id="44" name="组合 43"/>
            <p:cNvGrpSpPr/>
            <p:nvPr/>
          </p:nvGrpSpPr>
          <p:grpSpPr>
            <a:xfrm>
              <a:off x="7486713" y="3942381"/>
              <a:ext cx="1018558" cy="1018926"/>
              <a:chOff x="4345444" y="2542859"/>
              <a:chExt cx="1810550" cy="1811205"/>
            </a:xfrm>
          </p:grpSpPr>
          <p:grpSp>
            <p:nvGrpSpPr>
              <p:cNvPr id="46" name="组合 45"/>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8" name="同心圆 47"/>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j-ea"/>
                    <a:ea typeface="+mj-ea"/>
                  </a:endParaRPr>
                </a:p>
              </p:txBody>
            </p:sp>
            <p:sp>
              <p:nvSpPr>
                <p:cNvPr id="49" name="椭圆 48"/>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47" name="椭圆 46"/>
              <p:cNvSpPr/>
              <p:nvPr/>
            </p:nvSpPr>
            <p:spPr>
              <a:xfrm>
                <a:off x="4565570" y="2763062"/>
                <a:ext cx="1370298" cy="1370793"/>
              </a:xfrm>
              <a:prstGeom prst="ellipse">
                <a:avLst/>
              </a:prstGeom>
              <a:solidFill>
                <a:srgbClr val="B818A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45" name="TextBox 125"/>
            <p:cNvSpPr txBox="1"/>
            <p:nvPr/>
          </p:nvSpPr>
          <p:spPr>
            <a:xfrm>
              <a:off x="7555666" y="4199439"/>
              <a:ext cx="991078" cy="485241"/>
            </a:xfrm>
            <a:prstGeom prst="rect">
              <a:avLst/>
            </a:prstGeom>
            <a:noFill/>
          </p:spPr>
          <p:txBody>
            <a:bodyPr wrap="square" lIns="138192" tIns="69096" rIns="138192" bIns="69096" rtlCol="0">
              <a:spAutoFit/>
            </a:bodyPr>
            <a:lstStyle/>
            <a:p>
              <a:r>
                <a:rPr lang="en-US" altLang="zh-CN" sz="1200" dirty="0">
                  <a:solidFill>
                    <a:schemeClr val="bg1"/>
                  </a:solidFill>
                  <a:latin typeface="+mj-ea"/>
                  <a:ea typeface="+mj-ea"/>
                </a:rPr>
                <a:t>10</a:t>
              </a:r>
              <a:r>
                <a:rPr lang="zh-CN" altLang="en-US" sz="1200" dirty="0">
                  <a:solidFill>
                    <a:schemeClr val="bg1"/>
                  </a:solidFill>
                  <a:latin typeface="+mj-ea"/>
                  <a:ea typeface="+mj-ea"/>
                </a:rPr>
                <a:t>月</a:t>
              </a:r>
            </a:p>
          </p:txBody>
        </p:sp>
      </p:grpSp>
      <p:grpSp>
        <p:nvGrpSpPr>
          <p:cNvPr id="50" name="组合 49"/>
          <p:cNvGrpSpPr/>
          <p:nvPr/>
        </p:nvGrpSpPr>
        <p:grpSpPr>
          <a:xfrm>
            <a:off x="5918916" y="2431103"/>
            <a:ext cx="906755" cy="906611"/>
            <a:chOff x="8854229" y="3773382"/>
            <a:chExt cx="1356434" cy="1356924"/>
          </a:xfrm>
        </p:grpSpPr>
        <p:grpSp>
          <p:nvGrpSpPr>
            <p:cNvPr id="51" name="组合 50"/>
            <p:cNvGrpSpPr/>
            <p:nvPr/>
          </p:nvGrpSpPr>
          <p:grpSpPr>
            <a:xfrm>
              <a:off x="8854229" y="3773382"/>
              <a:ext cx="1356434" cy="1356924"/>
              <a:chOff x="4345444" y="2542859"/>
              <a:chExt cx="1810550" cy="1811205"/>
            </a:xfrm>
          </p:grpSpPr>
          <p:grpSp>
            <p:nvGrpSpPr>
              <p:cNvPr id="53" name="组合 5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55" name="同心圆 5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j-ea"/>
                    <a:ea typeface="+mj-ea"/>
                  </a:endParaRPr>
                </a:p>
              </p:txBody>
            </p:sp>
            <p:sp>
              <p:nvSpPr>
                <p:cNvPr id="57" name="椭圆 56"/>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54" name="椭圆 53"/>
              <p:cNvSpPr/>
              <p:nvPr/>
            </p:nvSpPr>
            <p:spPr>
              <a:xfrm>
                <a:off x="4565570" y="2763062"/>
                <a:ext cx="1370298" cy="1370793"/>
              </a:xfrm>
              <a:prstGeom prst="ellipse">
                <a:avLst/>
              </a:prstGeom>
              <a:solidFill>
                <a:srgbClr val="F1B6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52" name="TextBox 132"/>
            <p:cNvSpPr txBox="1"/>
            <p:nvPr/>
          </p:nvSpPr>
          <p:spPr>
            <a:xfrm>
              <a:off x="9068720" y="4180595"/>
              <a:ext cx="1015119" cy="531306"/>
            </a:xfrm>
            <a:prstGeom prst="rect">
              <a:avLst/>
            </a:prstGeom>
            <a:noFill/>
          </p:spPr>
          <p:txBody>
            <a:bodyPr wrap="square" lIns="138192" tIns="69096" rIns="138192" bIns="69096" rtlCol="0">
              <a:spAutoFit/>
            </a:bodyPr>
            <a:lstStyle/>
            <a:p>
              <a:r>
                <a:rPr lang="en-US" altLang="zh-CN" sz="1400" dirty="0" smtClean="0">
                  <a:solidFill>
                    <a:schemeClr val="bg1"/>
                  </a:solidFill>
                  <a:latin typeface="+mj-ea"/>
                  <a:ea typeface="+mj-ea"/>
                </a:rPr>
                <a:t>11</a:t>
              </a:r>
              <a:r>
                <a:rPr lang="zh-CN" altLang="en-US" sz="1400" dirty="0" smtClean="0">
                  <a:solidFill>
                    <a:schemeClr val="bg1"/>
                  </a:solidFill>
                  <a:latin typeface="+mj-ea"/>
                  <a:ea typeface="+mj-ea"/>
                </a:rPr>
                <a:t>月</a:t>
              </a:r>
              <a:endParaRPr lang="zh-CN" altLang="en-US" sz="1400" dirty="0">
                <a:solidFill>
                  <a:schemeClr val="bg1"/>
                </a:solidFill>
                <a:latin typeface="+mj-ea"/>
                <a:ea typeface="+mj-ea"/>
              </a:endParaRPr>
            </a:p>
          </p:txBody>
        </p:sp>
      </p:grpSp>
      <p:grpSp>
        <p:nvGrpSpPr>
          <p:cNvPr id="58" name="组合 57"/>
          <p:cNvGrpSpPr/>
          <p:nvPr/>
        </p:nvGrpSpPr>
        <p:grpSpPr>
          <a:xfrm>
            <a:off x="7058945" y="2267888"/>
            <a:ext cx="1233232" cy="1233035"/>
            <a:chOff x="10559621" y="3529102"/>
            <a:chExt cx="1844818" cy="1845484"/>
          </a:xfrm>
        </p:grpSpPr>
        <p:grpSp>
          <p:nvGrpSpPr>
            <p:cNvPr id="59" name="组合 58"/>
            <p:cNvGrpSpPr/>
            <p:nvPr/>
          </p:nvGrpSpPr>
          <p:grpSpPr>
            <a:xfrm>
              <a:off x="10559621" y="3529102"/>
              <a:ext cx="1844818" cy="1845484"/>
              <a:chOff x="4345444" y="2542859"/>
              <a:chExt cx="1810550" cy="1811205"/>
            </a:xfrm>
          </p:grpSpPr>
          <p:grpSp>
            <p:nvGrpSpPr>
              <p:cNvPr id="61" name="组合 6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63" name="同心圆 6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j-ea"/>
                    <a:ea typeface="+mj-ea"/>
                  </a:endParaRPr>
                </a:p>
              </p:txBody>
            </p:sp>
            <p:sp>
              <p:nvSpPr>
                <p:cNvPr id="64" name="椭圆 63"/>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62" name="椭圆 61"/>
              <p:cNvSpPr/>
              <p:nvPr/>
            </p:nvSpPr>
            <p:spPr>
              <a:xfrm>
                <a:off x="4565570" y="2763062"/>
                <a:ext cx="1370298" cy="1370793"/>
              </a:xfrm>
              <a:prstGeom prst="ellipse">
                <a:avLst/>
              </a:prstGeom>
              <a:solidFill>
                <a:srgbClr val="00CC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60" name="TextBox 139"/>
            <p:cNvSpPr txBox="1"/>
            <p:nvPr/>
          </p:nvSpPr>
          <p:spPr>
            <a:xfrm>
              <a:off x="10948736" y="4180595"/>
              <a:ext cx="1097152" cy="531306"/>
            </a:xfrm>
            <a:prstGeom prst="rect">
              <a:avLst/>
            </a:prstGeom>
            <a:noFill/>
          </p:spPr>
          <p:txBody>
            <a:bodyPr wrap="square" lIns="138192" tIns="69096" rIns="138192" bIns="69096" rtlCol="0">
              <a:spAutoFit/>
            </a:bodyPr>
            <a:lstStyle/>
            <a:p>
              <a:r>
                <a:rPr lang="en-US" altLang="zh-CN" sz="1400" dirty="0" smtClean="0">
                  <a:solidFill>
                    <a:schemeClr val="bg1"/>
                  </a:solidFill>
                  <a:latin typeface="+mj-ea"/>
                  <a:ea typeface="+mj-ea"/>
                </a:rPr>
                <a:t>12</a:t>
              </a:r>
              <a:r>
                <a:rPr lang="zh-CN" altLang="en-US" sz="1400" dirty="0" smtClean="0">
                  <a:solidFill>
                    <a:schemeClr val="bg1"/>
                  </a:solidFill>
                  <a:latin typeface="+mj-ea"/>
                  <a:ea typeface="+mj-ea"/>
                </a:rPr>
                <a:t>月</a:t>
              </a:r>
              <a:endParaRPr lang="zh-CN" altLang="en-US" sz="1400" dirty="0">
                <a:solidFill>
                  <a:schemeClr val="bg1"/>
                </a:solidFill>
                <a:latin typeface="+mj-ea"/>
                <a:ea typeface="+mj-ea"/>
              </a:endParaRPr>
            </a:p>
          </p:txBody>
        </p:sp>
      </p:grpSp>
      <p:grpSp>
        <p:nvGrpSpPr>
          <p:cNvPr id="65" name="组合 64"/>
          <p:cNvGrpSpPr/>
          <p:nvPr/>
        </p:nvGrpSpPr>
        <p:grpSpPr>
          <a:xfrm>
            <a:off x="520654" y="1275606"/>
            <a:ext cx="1941598" cy="1092290"/>
            <a:chOff x="689131" y="1318791"/>
            <a:chExt cx="1631535" cy="1036935"/>
          </a:xfrm>
        </p:grpSpPr>
        <p:sp>
          <p:nvSpPr>
            <p:cNvPr id="66" name="TextBox 145"/>
            <p:cNvSpPr txBox="1"/>
            <p:nvPr/>
          </p:nvSpPr>
          <p:spPr>
            <a:xfrm>
              <a:off x="800766" y="1667530"/>
              <a:ext cx="1363987" cy="429493"/>
            </a:xfrm>
            <a:prstGeom prst="rect">
              <a:avLst/>
            </a:prstGeom>
            <a:noFill/>
          </p:spPr>
          <p:txBody>
            <a:bodyPr wrap="square" lIns="91431" tIns="45715" rIns="91431" bIns="45715" rtlCol="0">
              <a:spAutoFit/>
            </a:bodyPr>
            <a:lstStyle/>
            <a:p>
              <a:pPr algn="ctr">
                <a:lnSpc>
                  <a:spcPct val="130000"/>
                </a:lnSpc>
              </a:pPr>
              <a:r>
                <a:rPr lang="zh-CN" altLang="en-US" sz="900" dirty="0" smtClean="0">
                  <a:solidFill>
                    <a:schemeClr val="tx1">
                      <a:lumMod val="65000"/>
                      <a:lumOff val="35000"/>
                    </a:schemeClr>
                  </a:solidFill>
                  <a:latin typeface="Adobe 黑体 Std R" pitchFamily="34" charset="-122"/>
                  <a:ea typeface="Adobe 黑体 Std R" pitchFamily="34" charset="-122"/>
                </a:rPr>
                <a:t>您的内容打在这里，或者通过您的内容打在这里</a:t>
              </a:r>
              <a:endParaRPr lang="zh-CN" altLang="en-US" sz="900" dirty="0">
                <a:solidFill>
                  <a:schemeClr val="tx1">
                    <a:lumMod val="65000"/>
                    <a:lumOff val="35000"/>
                  </a:schemeClr>
                </a:solidFill>
                <a:latin typeface="Adobe 黑体 Std R" pitchFamily="34" charset="-122"/>
                <a:ea typeface="Adobe 黑体 Std R" pitchFamily="34" charset="-122"/>
              </a:endParaRPr>
            </a:p>
          </p:txBody>
        </p:sp>
        <p:grpSp>
          <p:nvGrpSpPr>
            <p:cNvPr id="67" name="组合 66"/>
            <p:cNvGrpSpPr/>
            <p:nvPr/>
          </p:nvGrpSpPr>
          <p:grpSpPr>
            <a:xfrm>
              <a:off x="689131" y="1318791"/>
              <a:ext cx="1631535" cy="1036935"/>
              <a:chOff x="689131" y="1318791"/>
              <a:chExt cx="1631535" cy="1036935"/>
            </a:xfrm>
          </p:grpSpPr>
          <p:cxnSp>
            <p:nvCxnSpPr>
              <p:cNvPr id="68" name="直接连接符 67"/>
              <p:cNvCxnSpPr/>
              <p:nvPr/>
            </p:nvCxnSpPr>
            <p:spPr>
              <a:xfrm flipV="1">
                <a:off x="1481601" y="2139702"/>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69" name="TextBox 148"/>
              <p:cNvSpPr txBox="1"/>
              <p:nvPr/>
            </p:nvSpPr>
            <p:spPr>
              <a:xfrm>
                <a:off x="689131" y="1318791"/>
                <a:ext cx="1631535" cy="350615"/>
              </a:xfrm>
              <a:prstGeom prst="rect">
                <a:avLst/>
              </a:prstGeom>
              <a:noFill/>
            </p:spPr>
            <p:txBody>
              <a:bodyPr wrap="square" lIns="91431" tIns="0" rIns="91431" bIns="0" rtlCol="0" anchor="t">
                <a:spAutoFit/>
              </a:bodyPr>
              <a:lstStyle/>
              <a:p>
                <a:pPr algn="ctr">
                  <a:lnSpc>
                    <a:spcPct val="150000"/>
                  </a:lnSpc>
                </a:pPr>
                <a:r>
                  <a:rPr lang="zh-CN" altLang="en-US" sz="1600" dirty="0">
                    <a:solidFill>
                      <a:schemeClr val="tx1">
                        <a:lumMod val="65000"/>
                        <a:lumOff val="35000"/>
                      </a:schemeClr>
                    </a:solidFill>
                    <a:latin typeface="Adobe 黑体 Std R" pitchFamily="34" charset="-122"/>
                    <a:ea typeface="Adobe 黑体 Std R" pitchFamily="34" charset="-122"/>
                    <a:cs typeface="华文黑体" pitchFamily="2" charset="-122"/>
                  </a:rPr>
                  <a:t>添加标题</a:t>
                </a:r>
              </a:p>
            </p:txBody>
          </p:sp>
        </p:grpSp>
      </p:grpSp>
      <p:grpSp>
        <p:nvGrpSpPr>
          <p:cNvPr id="70" name="组合 69"/>
          <p:cNvGrpSpPr/>
          <p:nvPr/>
        </p:nvGrpSpPr>
        <p:grpSpPr>
          <a:xfrm>
            <a:off x="2555776" y="1366748"/>
            <a:ext cx="1575314" cy="965418"/>
            <a:chOff x="873900" y="1541325"/>
            <a:chExt cx="1166203" cy="814401"/>
          </a:xfrm>
        </p:grpSpPr>
        <p:sp>
          <p:nvSpPr>
            <p:cNvPr id="71" name="TextBox 150"/>
            <p:cNvSpPr txBox="1"/>
            <p:nvPr/>
          </p:nvSpPr>
          <p:spPr>
            <a:xfrm>
              <a:off x="873900" y="1767302"/>
              <a:ext cx="1166203" cy="381650"/>
            </a:xfrm>
            <a:prstGeom prst="rect">
              <a:avLst/>
            </a:prstGeom>
            <a:noFill/>
          </p:spPr>
          <p:txBody>
            <a:bodyPr wrap="square" lIns="91431" tIns="45715" rIns="91431" bIns="45715" rtlCol="0">
              <a:spAutoFit/>
            </a:bodyPr>
            <a:lstStyle/>
            <a:p>
              <a:pPr algn="ctr">
                <a:lnSpc>
                  <a:spcPct val="130000"/>
                </a:lnSpc>
              </a:pPr>
              <a:r>
                <a:rPr lang="zh-CN" altLang="en-US" sz="900" dirty="0" smtClean="0">
                  <a:solidFill>
                    <a:schemeClr val="tx1">
                      <a:lumMod val="65000"/>
                      <a:lumOff val="35000"/>
                    </a:schemeClr>
                  </a:solidFill>
                  <a:latin typeface="Adobe 黑体 Std R" pitchFamily="34" charset="-122"/>
                  <a:ea typeface="Adobe 黑体 Std R" pitchFamily="34" charset="-122"/>
                </a:rPr>
                <a:t>您的内容打在这里，或者通过您的内容打在这里</a:t>
              </a:r>
              <a:endParaRPr lang="zh-CN" altLang="en-US" sz="900" dirty="0">
                <a:solidFill>
                  <a:schemeClr val="tx1">
                    <a:lumMod val="65000"/>
                    <a:lumOff val="35000"/>
                  </a:schemeClr>
                </a:solidFill>
                <a:latin typeface="Adobe 黑体 Std R" pitchFamily="34" charset="-122"/>
                <a:ea typeface="Adobe 黑体 Std R" pitchFamily="34" charset="-122"/>
              </a:endParaRPr>
            </a:p>
          </p:txBody>
        </p:sp>
        <p:grpSp>
          <p:nvGrpSpPr>
            <p:cNvPr id="72" name="组合 71"/>
            <p:cNvGrpSpPr/>
            <p:nvPr/>
          </p:nvGrpSpPr>
          <p:grpSpPr>
            <a:xfrm>
              <a:off x="947384" y="1541325"/>
              <a:ext cx="1008112" cy="814401"/>
              <a:chOff x="947384" y="1541325"/>
              <a:chExt cx="1008112" cy="814401"/>
            </a:xfrm>
          </p:grpSpPr>
          <p:cxnSp>
            <p:nvCxnSpPr>
              <p:cNvPr id="73" name="直接连接符 72"/>
              <p:cNvCxnSpPr/>
              <p:nvPr/>
            </p:nvCxnSpPr>
            <p:spPr>
              <a:xfrm flipV="1">
                <a:off x="1481601" y="2139702"/>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74" name="TextBox 153"/>
              <p:cNvSpPr txBox="1"/>
              <p:nvPr/>
            </p:nvSpPr>
            <p:spPr>
              <a:xfrm>
                <a:off x="947384" y="1541325"/>
                <a:ext cx="1008112" cy="311559"/>
              </a:xfrm>
              <a:prstGeom prst="rect">
                <a:avLst/>
              </a:prstGeom>
              <a:noFill/>
            </p:spPr>
            <p:txBody>
              <a:bodyPr wrap="square" lIns="91431" tIns="0" rIns="91431" bIns="0" rtlCol="0" anchor="t">
                <a:spAutoFit/>
              </a:bodyPr>
              <a:lstStyle/>
              <a:p>
                <a:pPr algn="ctr">
                  <a:lnSpc>
                    <a:spcPct val="150000"/>
                  </a:lnSpc>
                </a:pPr>
                <a:r>
                  <a:rPr lang="zh-CN" altLang="en-US" sz="1600" dirty="0">
                    <a:solidFill>
                      <a:schemeClr val="tx1">
                        <a:lumMod val="65000"/>
                        <a:lumOff val="35000"/>
                      </a:schemeClr>
                    </a:solidFill>
                    <a:latin typeface="Adobe 黑体 Std R" pitchFamily="34" charset="-122"/>
                    <a:ea typeface="Adobe 黑体 Std R" pitchFamily="34" charset="-122"/>
                    <a:cs typeface="华文黑体" pitchFamily="2" charset="-122"/>
                  </a:rPr>
                  <a:t>添加标题</a:t>
                </a:r>
              </a:p>
            </p:txBody>
          </p:sp>
        </p:grpSp>
      </p:grpSp>
      <p:grpSp>
        <p:nvGrpSpPr>
          <p:cNvPr id="75" name="组合 74"/>
          <p:cNvGrpSpPr/>
          <p:nvPr/>
        </p:nvGrpSpPr>
        <p:grpSpPr>
          <a:xfrm>
            <a:off x="4499992" y="1275606"/>
            <a:ext cx="1639315" cy="1051144"/>
            <a:chOff x="873900" y="1541325"/>
            <a:chExt cx="1166203" cy="814401"/>
          </a:xfrm>
        </p:grpSpPr>
        <p:sp>
          <p:nvSpPr>
            <p:cNvPr id="76" name="TextBox 155"/>
            <p:cNvSpPr txBox="1"/>
            <p:nvPr/>
          </p:nvSpPr>
          <p:spPr>
            <a:xfrm>
              <a:off x="873900" y="1767302"/>
              <a:ext cx="1166203" cy="350525"/>
            </a:xfrm>
            <a:prstGeom prst="rect">
              <a:avLst/>
            </a:prstGeom>
            <a:noFill/>
          </p:spPr>
          <p:txBody>
            <a:bodyPr wrap="square" lIns="91431" tIns="45715" rIns="91431" bIns="45715" rtlCol="0">
              <a:spAutoFit/>
            </a:bodyPr>
            <a:lstStyle/>
            <a:p>
              <a:pPr algn="ctr">
                <a:lnSpc>
                  <a:spcPct val="130000"/>
                </a:lnSpc>
              </a:pPr>
              <a:r>
                <a:rPr lang="zh-CN" altLang="en-US" sz="900" dirty="0">
                  <a:solidFill>
                    <a:schemeClr val="tx1">
                      <a:lumMod val="65000"/>
                      <a:lumOff val="35000"/>
                    </a:schemeClr>
                  </a:solidFill>
                  <a:latin typeface="Adobe 黑体 Std R" pitchFamily="34" charset="-122"/>
                  <a:ea typeface="Adobe 黑体 Std R" pitchFamily="34" charset="-122"/>
                </a:rPr>
                <a:t>您的内容打在这里，或者通过您的内容打在这里</a:t>
              </a:r>
            </a:p>
          </p:txBody>
        </p:sp>
        <p:grpSp>
          <p:nvGrpSpPr>
            <p:cNvPr id="77" name="组合 76"/>
            <p:cNvGrpSpPr/>
            <p:nvPr/>
          </p:nvGrpSpPr>
          <p:grpSpPr>
            <a:xfrm>
              <a:off x="947384" y="1541325"/>
              <a:ext cx="1008112" cy="814401"/>
              <a:chOff x="947384" y="1541325"/>
              <a:chExt cx="1008112" cy="814401"/>
            </a:xfrm>
          </p:grpSpPr>
          <p:cxnSp>
            <p:nvCxnSpPr>
              <p:cNvPr id="78" name="直接连接符 77"/>
              <p:cNvCxnSpPr/>
              <p:nvPr/>
            </p:nvCxnSpPr>
            <p:spPr>
              <a:xfrm flipV="1">
                <a:off x="1481601" y="2139702"/>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79" name="TextBox 158"/>
              <p:cNvSpPr txBox="1"/>
              <p:nvPr/>
            </p:nvSpPr>
            <p:spPr>
              <a:xfrm>
                <a:off x="947384" y="1541325"/>
                <a:ext cx="1008112" cy="286150"/>
              </a:xfrm>
              <a:prstGeom prst="rect">
                <a:avLst/>
              </a:prstGeom>
              <a:noFill/>
            </p:spPr>
            <p:txBody>
              <a:bodyPr wrap="square" lIns="91431" tIns="0" rIns="91431" bIns="0" rtlCol="0" anchor="t">
                <a:spAutoFit/>
              </a:bodyPr>
              <a:lstStyle/>
              <a:p>
                <a:pPr algn="ctr">
                  <a:lnSpc>
                    <a:spcPct val="150000"/>
                  </a:lnSpc>
                </a:pPr>
                <a:r>
                  <a:rPr lang="zh-CN" altLang="en-US" sz="1600" dirty="0">
                    <a:solidFill>
                      <a:schemeClr val="tx1">
                        <a:lumMod val="65000"/>
                        <a:lumOff val="35000"/>
                      </a:schemeClr>
                    </a:solidFill>
                    <a:latin typeface="Adobe 黑体 Std R" pitchFamily="34" charset="-122"/>
                    <a:ea typeface="Adobe 黑体 Std R" pitchFamily="34" charset="-122"/>
                    <a:cs typeface="华文黑体" pitchFamily="2" charset="-122"/>
                  </a:rPr>
                  <a:t>添加标题</a:t>
                </a:r>
              </a:p>
            </p:txBody>
          </p:sp>
        </p:grpSp>
      </p:grpSp>
      <p:grpSp>
        <p:nvGrpSpPr>
          <p:cNvPr id="80" name="组合 79"/>
          <p:cNvGrpSpPr/>
          <p:nvPr/>
        </p:nvGrpSpPr>
        <p:grpSpPr>
          <a:xfrm>
            <a:off x="6837777" y="1326099"/>
            <a:ext cx="1550647" cy="817312"/>
            <a:chOff x="873900" y="1541325"/>
            <a:chExt cx="1166203" cy="652383"/>
          </a:xfrm>
        </p:grpSpPr>
        <p:sp>
          <p:nvSpPr>
            <p:cNvPr id="81" name="TextBox 160"/>
            <p:cNvSpPr txBox="1"/>
            <p:nvPr/>
          </p:nvSpPr>
          <p:spPr>
            <a:xfrm>
              <a:off x="873900" y="1767302"/>
              <a:ext cx="1166203" cy="361125"/>
            </a:xfrm>
            <a:prstGeom prst="rect">
              <a:avLst/>
            </a:prstGeom>
            <a:noFill/>
          </p:spPr>
          <p:txBody>
            <a:bodyPr wrap="square" lIns="91431" tIns="45715" rIns="91431" bIns="45715" rtlCol="0">
              <a:spAutoFit/>
            </a:bodyPr>
            <a:lstStyle/>
            <a:p>
              <a:pPr algn="ctr">
                <a:lnSpc>
                  <a:spcPct val="130000"/>
                </a:lnSpc>
              </a:pPr>
              <a:r>
                <a:rPr lang="zh-CN" altLang="en-US" sz="900" dirty="0">
                  <a:solidFill>
                    <a:schemeClr val="tx1">
                      <a:lumMod val="65000"/>
                      <a:lumOff val="35000"/>
                    </a:schemeClr>
                  </a:solidFill>
                  <a:latin typeface="Adobe 黑体 Std R" pitchFamily="34" charset="-122"/>
                  <a:ea typeface="Adobe 黑体 Std R" pitchFamily="34" charset="-122"/>
                </a:rPr>
                <a:t>您的内容打在这里，或者通过您的内容打在这里</a:t>
              </a:r>
            </a:p>
          </p:txBody>
        </p:sp>
        <p:grpSp>
          <p:nvGrpSpPr>
            <p:cNvPr id="82" name="组合 81"/>
            <p:cNvGrpSpPr/>
            <p:nvPr/>
          </p:nvGrpSpPr>
          <p:grpSpPr>
            <a:xfrm>
              <a:off x="947384" y="1541325"/>
              <a:ext cx="1008112" cy="652383"/>
              <a:chOff x="947384" y="1541325"/>
              <a:chExt cx="1008112" cy="652383"/>
            </a:xfrm>
          </p:grpSpPr>
          <p:cxnSp>
            <p:nvCxnSpPr>
              <p:cNvPr id="83" name="直接连接符 82"/>
              <p:cNvCxnSpPr/>
              <p:nvPr/>
            </p:nvCxnSpPr>
            <p:spPr>
              <a:xfrm flipV="1">
                <a:off x="1481601" y="2085697"/>
                <a:ext cx="0" cy="108011"/>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84" name="TextBox 163"/>
              <p:cNvSpPr txBox="1"/>
              <p:nvPr/>
            </p:nvSpPr>
            <p:spPr>
              <a:xfrm>
                <a:off x="947384" y="1541325"/>
                <a:ext cx="1008112" cy="294803"/>
              </a:xfrm>
              <a:prstGeom prst="rect">
                <a:avLst/>
              </a:prstGeom>
              <a:noFill/>
            </p:spPr>
            <p:txBody>
              <a:bodyPr wrap="square" lIns="91431" tIns="0" rIns="91431" bIns="0" rtlCol="0" anchor="t">
                <a:spAutoFit/>
              </a:bodyPr>
              <a:lstStyle/>
              <a:p>
                <a:pPr algn="ctr">
                  <a:lnSpc>
                    <a:spcPct val="150000"/>
                  </a:lnSpc>
                </a:pPr>
                <a:r>
                  <a:rPr lang="zh-CN" altLang="en-US" sz="1600" dirty="0">
                    <a:solidFill>
                      <a:schemeClr val="tx1">
                        <a:lumMod val="65000"/>
                        <a:lumOff val="35000"/>
                      </a:schemeClr>
                    </a:solidFill>
                    <a:latin typeface="Adobe 黑体 Std R" pitchFamily="34" charset="-122"/>
                    <a:ea typeface="Adobe 黑体 Std R" pitchFamily="34" charset="-122"/>
                    <a:cs typeface="华文黑体" pitchFamily="2" charset="-122"/>
                  </a:rPr>
                  <a:t>添加标题</a:t>
                </a:r>
              </a:p>
            </p:txBody>
          </p:sp>
        </p:grpSp>
      </p:grpSp>
      <p:grpSp>
        <p:nvGrpSpPr>
          <p:cNvPr id="85" name="组合 84"/>
          <p:cNvGrpSpPr/>
          <p:nvPr/>
        </p:nvGrpSpPr>
        <p:grpSpPr>
          <a:xfrm>
            <a:off x="1559925" y="3422333"/>
            <a:ext cx="1624546" cy="915011"/>
            <a:chOff x="873900" y="1340833"/>
            <a:chExt cx="1166203" cy="843560"/>
          </a:xfrm>
        </p:grpSpPr>
        <p:sp>
          <p:nvSpPr>
            <p:cNvPr id="86" name="TextBox 165"/>
            <p:cNvSpPr txBox="1"/>
            <p:nvPr/>
          </p:nvSpPr>
          <p:spPr>
            <a:xfrm>
              <a:off x="873900" y="1767301"/>
              <a:ext cx="1166203" cy="417092"/>
            </a:xfrm>
            <a:prstGeom prst="rect">
              <a:avLst/>
            </a:prstGeom>
            <a:noFill/>
          </p:spPr>
          <p:txBody>
            <a:bodyPr wrap="square" lIns="91431" tIns="45715" rIns="91431" bIns="45715" rtlCol="0">
              <a:spAutoFit/>
            </a:bodyPr>
            <a:lstStyle/>
            <a:p>
              <a:pPr algn="ctr">
                <a:lnSpc>
                  <a:spcPct val="130000"/>
                </a:lnSpc>
              </a:pPr>
              <a:r>
                <a:rPr lang="zh-CN" altLang="en-US" sz="900" dirty="0">
                  <a:solidFill>
                    <a:schemeClr val="tx1">
                      <a:lumMod val="65000"/>
                      <a:lumOff val="35000"/>
                    </a:schemeClr>
                  </a:solidFill>
                  <a:latin typeface="Adobe 黑体 Std R" pitchFamily="34" charset="-122"/>
                  <a:ea typeface="Adobe 黑体 Std R" pitchFamily="34" charset="-122"/>
                </a:rPr>
                <a:t>您的内容打在这里，或者通过您的内容打在这里</a:t>
              </a:r>
            </a:p>
          </p:txBody>
        </p:sp>
        <p:grpSp>
          <p:nvGrpSpPr>
            <p:cNvPr id="87" name="组合 86"/>
            <p:cNvGrpSpPr/>
            <p:nvPr/>
          </p:nvGrpSpPr>
          <p:grpSpPr>
            <a:xfrm>
              <a:off x="947384" y="1340833"/>
              <a:ext cx="1008112" cy="540984"/>
              <a:chOff x="947384" y="1340833"/>
              <a:chExt cx="1008112" cy="540984"/>
            </a:xfrm>
          </p:grpSpPr>
          <p:cxnSp>
            <p:nvCxnSpPr>
              <p:cNvPr id="88" name="直接连接符 87"/>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89" name="TextBox 168"/>
              <p:cNvSpPr txBox="1"/>
              <p:nvPr/>
            </p:nvSpPr>
            <p:spPr>
              <a:xfrm>
                <a:off x="947384" y="1541325"/>
                <a:ext cx="1008112" cy="340492"/>
              </a:xfrm>
              <a:prstGeom prst="rect">
                <a:avLst/>
              </a:prstGeom>
              <a:noFill/>
            </p:spPr>
            <p:txBody>
              <a:bodyPr wrap="square" lIns="91431" tIns="0" rIns="91431" bIns="0" rtlCol="0" anchor="t">
                <a:spAutoFit/>
              </a:bodyPr>
              <a:lstStyle/>
              <a:p>
                <a:pPr algn="ctr">
                  <a:lnSpc>
                    <a:spcPct val="150000"/>
                  </a:lnSpc>
                </a:pPr>
                <a:r>
                  <a:rPr lang="zh-CN" altLang="en-US" sz="1600" dirty="0">
                    <a:solidFill>
                      <a:schemeClr val="tx1">
                        <a:lumMod val="65000"/>
                        <a:lumOff val="35000"/>
                      </a:schemeClr>
                    </a:solidFill>
                    <a:latin typeface="Adobe 黑体 Std R" pitchFamily="34" charset="-122"/>
                    <a:ea typeface="Adobe 黑体 Std R" pitchFamily="34" charset="-122"/>
                    <a:cs typeface="华文黑体" pitchFamily="2" charset="-122"/>
                  </a:rPr>
                  <a:t>添加标题</a:t>
                </a:r>
              </a:p>
            </p:txBody>
          </p:sp>
        </p:grpSp>
      </p:grpSp>
      <p:grpSp>
        <p:nvGrpSpPr>
          <p:cNvPr id="90" name="组合 89"/>
          <p:cNvGrpSpPr/>
          <p:nvPr/>
        </p:nvGrpSpPr>
        <p:grpSpPr>
          <a:xfrm>
            <a:off x="3553012" y="3422333"/>
            <a:ext cx="1624546" cy="915011"/>
            <a:chOff x="873900" y="1340833"/>
            <a:chExt cx="1166203" cy="843560"/>
          </a:xfrm>
        </p:grpSpPr>
        <p:sp>
          <p:nvSpPr>
            <p:cNvPr id="91" name="TextBox 170"/>
            <p:cNvSpPr txBox="1"/>
            <p:nvPr/>
          </p:nvSpPr>
          <p:spPr>
            <a:xfrm>
              <a:off x="873900" y="1767301"/>
              <a:ext cx="1166203" cy="417092"/>
            </a:xfrm>
            <a:prstGeom prst="rect">
              <a:avLst/>
            </a:prstGeom>
            <a:noFill/>
          </p:spPr>
          <p:txBody>
            <a:bodyPr wrap="square" lIns="91431" tIns="45715" rIns="91431" bIns="45715" rtlCol="0">
              <a:spAutoFit/>
            </a:bodyPr>
            <a:lstStyle/>
            <a:p>
              <a:pPr algn="ctr">
                <a:lnSpc>
                  <a:spcPct val="130000"/>
                </a:lnSpc>
              </a:pPr>
              <a:r>
                <a:rPr lang="zh-CN" altLang="en-US" sz="900" dirty="0">
                  <a:solidFill>
                    <a:schemeClr val="tx1">
                      <a:lumMod val="65000"/>
                      <a:lumOff val="35000"/>
                    </a:schemeClr>
                  </a:solidFill>
                  <a:latin typeface="Adobe 黑体 Std R" pitchFamily="34" charset="-122"/>
                  <a:ea typeface="Adobe 黑体 Std R" pitchFamily="34" charset="-122"/>
                </a:rPr>
                <a:t>您的内容打在这里，或者通过您的内容打在这里</a:t>
              </a:r>
            </a:p>
          </p:txBody>
        </p:sp>
        <p:grpSp>
          <p:nvGrpSpPr>
            <p:cNvPr id="92" name="组合 91"/>
            <p:cNvGrpSpPr/>
            <p:nvPr/>
          </p:nvGrpSpPr>
          <p:grpSpPr>
            <a:xfrm>
              <a:off x="947384" y="1340833"/>
              <a:ext cx="1008112" cy="540984"/>
              <a:chOff x="947384" y="1340833"/>
              <a:chExt cx="1008112" cy="540984"/>
            </a:xfrm>
          </p:grpSpPr>
          <p:cxnSp>
            <p:nvCxnSpPr>
              <p:cNvPr id="93" name="直接连接符 92"/>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94" name="TextBox 173"/>
              <p:cNvSpPr txBox="1"/>
              <p:nvPr/>
            </p:nvSpPr>
            <p:spPr>
              <a:xfrm>
                <a:off x="947384" y="1541325"/>
                <a:ext cx="1008112" cy="340492"/>
              </a:xfrm>
              <a:prstGeom prst="rect">
                <a:avLst/>
              </a:prstGeom>
              <a:noFill/>
            </p:spPr>
            <p:txBody>
              <a:bodyPr wrap="square" lIns="91431" tIns="0" rIns="91431" bIns="0" rtlCol="0" anchor="t">
                <a:spAutoFit/>
              </a:bodyPr>
              <a:lstStyle/>
              <a:p>
                <a:pPr algn="ctr">
                  <a:lnSpc>
                    <a:spcPct val="150000"/>
                  </a:lnSpc>
                </a:pPr>
                <a:r>
                  <a:rPr lang="zh-CN" altLang="en-US" sz="1600" dirty="0">
                    <a:solidFill>
                      <a:schemeClr val="tx1">
                        <a:lumMod val="65000"/>
                        <a:lumOff val="35000"/>
                      </a:schemeClr>
                    </a:solidFill>
                    <a:latin typeface="Adobe 黑体 Std R" pitchFamily="34" charset="-122"/>
                    <a:ea typeface="Adobe 黑体 Std R" pitchFamily="34" charset="-122"/>
                    <a:cs typeface="华文黑体" pitchFamily="2" charset="-122"/>
                  </a:rPr>
                  <a:t>添加标题</a:t>
                </a:r>
              </a:p>
            </p:txBody>
          </p:sp>
        </p:grpSp>
      </p:grpSp>
      <p:grpSp>
        <p:nvGrpSpPr>
          <p:cNvPr id="95" name="组合 94"/>
          <p:cNvGrpSpPr/>
          <p:nvPr/>
        </p:nvGrpSpPr>
        <p:grpSpPr>
          <a:xfrm>
            <a:off x="5539742" y="3477962"/>
            <a:ext cx="1624546" cy="915011"/>
            <a:chOff x="873900" y="1340833"/>
            <a:chExt cx="1166203" cy="843560"/>
          </a:xfrm>
        </p:grpSpPr>
        <p:sp>
          <p:nvSpPr>
            <p:cNvPr id="96" name="TextBox 175"/>
            <p:cNvSpPr txBox="1"/>
            <p:nvPr/>
          </p:nvSpPr>
          <p:spPr>
            <a:xfrm>
              <a:off x="873900" y="1767301"/>
              <a:ext cx="1166203" cy="417092"/>
            </a:xfrm>
            <a:prstGeom prst="rect">
              <a:avLst/>
            </a:prstGeom>
            <a:noFill/>
          </p:spPr>
          <p:txBody>
            <a:bodyPr wrap="square" lIns="91431" tIns="45715" rIns="91431" bIns="45715" rtlCol="0">
              <a:spAutoFit/>
            </a:bodyPr>
            <a:lstStyle/>
            <a:p>
              <a:pPr algn="ctr">
                <a:lnSpc>
                  <a:spcPct val="130000"/>
                </a:lnSpc>
              </a:pPr>
              <a:r>
                <a:rPr lang="zh-CN" altLang="en-US" sz="900" dirty="0">
                  <a:solidFill>
                    <a:schemeClr val="tx1">
                      <a:lumMod val="65000"/>
                      <a:lumOff val="35000"/>
                    </a:schemeClr>
                  </a:solidFill>
                  <a:latin typeface="Adobe 黑体 Std R" pitchFamily="34" charset="-122"/>
                  <a:ea typeface="Adobe 黑体 Std R" pitchFamily="34" charset="-122"/>
                </a:rPr>
                <a:t>您的内容打在这里，或者通过您的内容打在这里</a:t>
              </a:r>
            </a:p>
          </p:txBody>
        </p:sp>
        <p:grpSp>
          <p:nvGrpSpPr>
            <p:cNvPr id="97" name="组合 96"/>
            <p:cNvGrpSpPr/>
            <p:nvPr/>
          </p:nvGrpSpPr>
          <p:grpSpPr>
            <a:xfrm>
              <a:off x="947384" y="1340833"/>
              <a:ext cx="1008112" cy="540984"/>
              <a:chOff x="947384" y="1340833"/>
              <a:chExt cx="1008112" cy="540984"/>
            </a:xfrm>
          </p:grpSpPr>
          <p:cxnSp>
            <p:nvCxnSpPr>
              <p:cNvPr id="98" name="直接连接符 97"/>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99" name="TextBox 178"/>
              <p:cNvSpPr txBox="1"/>
              <p:nvPr/>
            </p:nvSpPr>
            <p:spPr>
              <a:xfrm>
                <a:off x="947384" y="1541325"/>
                <a:ext cx="1008112" cy="340492"/>
              </a:xfrm>
              <a:prstGeom prst="rect">
                <a:avLst/>
              </a:prstGeom>
              <a:noFill/>
            </p:spPr>
            <p:txBody>
              <a:bodyPr wrap="square" lIns="91431" tIns="0" rIns="91431" bIns="0" rtlCol="0" anchor="t">
                <a:spAutoFit/>
              </a:bodyPr>
              <a:lstStyle/>
              <a:p>
                <a:pPr algn="ctr">
                  <a:lnSpc>
                    <a:spcPct val="150000"/>
                  </a:lnSpc>
                </a:pPr>
                <a:r>
                  <a:rPr lang="zh-CN" altLang="en-US" sz="1600" dirty="0">
                    <a:solidFill>
                      <a:schemeClr val="tx1">
                        <a:lumMod val="65000"/>
                        <a:lumOff val="35000"/>
                      </a:schemeClr>
                    </a:solidFill>
                    <a:latin typeface="Adobe 黑体 Std R" pitchFamily="34" charset="-122"/>
                    <a:ea typeface="Adobe 黑体 Std R" pitchFamily="34" charset="-122"/>
                    <a:cs typeface="华文黑体" pitchFamily="2" charset="-122"/>
                  </a:rPr>
                  <a:t>添加标题</a:t>
                </a:r>
              </a:p>
            </p:txBody>
          </p:sp>
        </p:grpSp>
      </p:grpSp>
    </p:spTree>
    <p:extLst>
      <p:ext uri="{BB962C8B-B14F-4D97-AF65-F5344CB8AC3E}">
        <p14:creationId xmlns:p14="http://schemas.microsoft.com/office/powerpoint/2010/main" xmlns="" val="73188410"/>
      </p:ext>
    </p:extLst>
  </p:cSld>
  <p:clrMapOvr>
    <a:masterClrMapping/>
  </p:clrMapOvr>
  <mc:AlternateContent xmlns:mc="http://schemas.openxmlformats.org/markup-compatibility/2006">
    <mc:Choice xmlns:p14="http://schemas.microsoft.com/office/powerpoint/2010/main" xmlns="" Requires="p14">
      <p:transition spd="slow" p14:dur="1600" advClick="0" advTm="6001">
        <p14:gallery dir="l"/>
      </p:transition>
    </mc:Choice>
    <mc:Fallback>
      <p:transition spd="slow" advClick="0" advTm="6001">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52000">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14:bounceEnd="52000">
                                          <p:cBhvr additive="base">
                                            <p:cTn id="16" dur="500" fill="hold"/>
                                            <p:tgtEl>
                                              <p:spTgt spid="10"/>
                                            </p:tgtEl>
                                            <p:attrNameLst>
                                              <p:attrName>ppt_x</p:attrName>
                                            </p:attrNameLst>
                                          </p:cBhvr>
                                          <p:tavLst>
                                            <p:tav tm="0">
                                              <p:val>
                                                <p:strVal val="#ppt_x"/>
                                              </p:val>
                                            </p:tav>
                                            <p:tav tm="100000">
                                              <p:val>
                                                <p:strVal val="#ppt_x"/>
                                              </p:val>
                                            </p:tav>
                                          </p:tavLst>
                                        </p:anim>
                                        <p:anim calcmode="lin" valueType="num" p14:bounceEnd="52000">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1000"/>
                                            <p:tgtEl>
                                              <p:spTgt spid="14"/>
                                            </p:tgtEl>
                                          </p:cBhvr>
                                        </p:animEffect>
                                      </p:childTnLst>
                                    </p:cTn>
                                  </p:par>
                                </p:childTnLst>
                              </p:cTn>
                            </p:par>
                            <p:par>
                              <p:cTn id="22" fill="hold">
                                <p:stCondLst>
                                  <p:cond delay="2000"/>
                                </p:stCondLst>
                                <p:childTnLst>
                                  <p:par>
                                    <p:cTn id="23" presetID="2" presetClass="entr" presetSubtype="2" accel="58000" fill="hold" nodeType="afterEffect" p14:presetBounceEnd="55000">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14:bounceEnd="55000">
                                          <p:cBhvr additive="base">
                                            <p:cTn id="25" dur="1500" fill="hold"/>
                                            <p:tgtEl>
                                              <p:spTgt spid="15"/>
                                            </p:tgtEl>
                                            <p:attrNameLst>
                                              <p:attrName>ppt_x</p:attrName>
                                            </p:attrNameLst>
                                          </p:cBhvr>
                                          <p:tavLst>
                                            <p:tav tm="0">
                                              <p:val>
                                                <p:strVal val="1+#ppt_w/2"/>
                                              </p:val>
                                            </p:tav>
                                            <p:tav tm="100000">
                                              <p:val>
                                                <p:strVal val="#ppt_x"/>
                                              </p:val>
                                            </p:tav>
                                          </p:tavLst>
                                        </p:anim>
                                        <p:anim calcmode="lin" valueType="num" p14:bounceEnd="55000">
                                          <p:cBhvr additive="base">
                                            <p:cTn id="26" dur="1500" fill="hold"/>
                                            <p:tgtEl>
                                              <p:spTgt spid="15"/>
                                            </p:tgtEl>
                                            <p:attrNameLst>
                                              <p:attrName>ppt_y</p:attrName>
                                            </p:attrNameLst>
                                          </p:cBhvr>
                                          <p:tavLst>
                                            <p:tav tm="0">
                                              <p:val>
                                                <p:strVal val="#ppt_y"/>
                                              </p:val>
                                            </p:tav>
                                            <p:tav tm="100000">
                                              <p:val>
                                                <p:strVal val="#ppt_y"/>
                                              </p:val>
                                            </p:tav>
                                          </p:tavLst>
                                        </p:anim>
                                      </p:childTnLst>
                                    </p:cTn>
                                  </p:par>
                                  <p:par>
                                    <p:cTn id="27" presetID="2" presetClass="entr" presetSubtype="2" accel="58000" fill="hold" nodeType="withEffect" p14:presetBounceEnd="55000">
                                      <p:stCondLst>
                                        <p:cond delay="200"/>
                                      </p:stCondLst>
                                      <p:childTnLst>
                                        <p:set>
                                          <p:cBhvr>
                                            <p:cTn id="28" dur="1" fill="hold">
                                              <p:stCondLst>
                                                <p:cond delay="0"/>
                                              </p:stCondLst>
                                            </p:cTn>
                                            <p:tgtEl>
                                              <p:spTgt spid="22"/>
                                            </p:tgtEl>
                                            <p:attrNameLst>
                                              <p:attrName>style.visibility</p:attrName>
                                            </p:attrNameLst>
                                          </p:cBhvr>
                                          <p:to>
                                            <p:strVal val="visible"/>
                                          </p:to>
                                        </p:set>
                                        <p:anim calcmode="lin" valueType="num" p14:bounceEnd="55000">
                                          <p:cBhvr additive="base">
                                            <p:cTn id="29" dur="1500" fill="hold"/>
                                            <p:tgtEl>
                                              <p:spTgt spid="22"/>
                                            </p:tgtEl>
                                            <p:attrNameLst>
                                              <p:attrName>ppt_x</p:attrName>
                                            </p:attrNameLst>
                                          </p:cBhvr>
                                          <p:tavLst>
                                            <p:tav tm="0">
                                              <p:val>
                                                <p:strVal val="1+#ppt_w/2"/>
                                              </p:val>
                                            </p:tav>
                                            <p:tav tm="100000">
                                              <p:val>
                                                <p:strVal val="#ppt_x"/>
                                              </p:val>
                                            </p:tav>
                                          </p:tavLst>
                                        </p:anim>
                                        <p:anim calcmode="lin" valueType="num" p14:bounceEnd="55000">
                                          <p:cBhvr additive="base">
                                            <p:cTn id="30" dur="1500" fill="hold"/>
                                            <p:tgtEl>
                                              <p:spTgt spid="22"/>
                                            </p:tgtEl>
                                            <p:attrNameLst>
                                              <p:attrName>ppt_y</p:attrName>
                                            </p:attrNameLst>
                                          </p:cBhvr>
                                          <p:tavLst>
                                            <p:tav tm="0">
                                              <p:val>
                                                <p:strVal val="#ppt_y"/>
                                              </p:val>
                                            </p:tav>
                                            <p:tav tm="100000">
                                              <p:val>
                                                <p:strVal val="#ppt_y"/>
                                              </p:val>
                                            </p:tav>
                                          </p:tavLst>
                                        </p:anim>
                                      </p:childTnLst>
                                    </p:cTn>
                                  </p:par>
                                  <p:par>
                                    <p:cTn id="31" presetID="2" presetClass="entr" presetSubtype="2" accel="58000" fill="hold" nodeType="withEffect" p14:presetBounceEnd="55000">
                                      <p:stCondLst>
                                        <p:cond delay="400"/>
                                      </p:stCondLst>
                                      <p:childTnLst>
                                        <p:set>
                                          <p:cBhvr>
                                            <p:cTn id="32" dur="1" fill="hold">
                                              <p:stCondLst>
                                                <p:cond delay="0"/>
                                              </p:stCondLst>
                                            </p:cTn>
                                            <p:tgtEl>
                                              <p:spTgt spid="29"/>
                                            </p:tgtEl>
                                            <p:attrNameLst>
                                              <p:attrName>style.visibility</p:attrName>
                                            </p:attrNameLst>
                                          </p:cBhvr>
                                          <p:to>
                                            <p:strVal val="visible"/>
                                          </p:to>
                                        </p:set>
                                        <p:anim calcmode="lin" valueType="num" p14:bounceEnd="55000">
                                          <p:cBhvr additive="base">
                                            <p:cTn id="33" dur="1500" fill="hold"/>
                                            <p:tgtEl>
                                              <p:spTgt spid="29"/>
                                            </p:tgtEl>
                                            <p:attrNameLst>
                                              <p:attrName>ppt_x</p:attrName>
                                            </p:attrNameLst>
                                          </p:cBhvr>
                                          <p:tavLst>
                                            <p:tav tm="0">
                                              <p:val>
                                                <p:strVal val="1+#ppt_w/2"/>
                                              </p:val>
                                            </p:tav>
                                            <p:tav tm="100000">
                                              <p:val>
                                                <p:strVal val="#ppt_x"/>
                                              </p:val>
                                            </p:tav>
                                          </p:tavLst>
                                        </p:anim>
                                        <p:anim calcmode="lin" valueType="num" p14:bounceEnd="55000">
                                          <p:cBhvr additive="base">
                                            <p:cTn id="34" dur="1500" fill="hold"/>
                                            <p:tgtEl>
                                              <p:spTgt spid="29"/>
                                            </p:tgtEl>
                                            <p:attrNameLst>
                                              <p:attrName>ppt_y</p:attrName>
                                            </p:attrNameLst>
                                          </p:cBhvr>
                                          <p:tavLst>
                                            <p:tav tm="0">
                                              <p:val>
                                                <p:strVal val="#ppt_y"/>
                                              </p:val>
                                            </p:tav>
                                            <p:tav tm="100000">
                                              <p:val>
                                                <p:strVal val="#ppt_y"/>
                                              </p:val>
                                            </p:tav>
                                          </p:tavLst>
                                        </p:anim>
                                      </p:childTnLst>
                                    </p:cTn>
                                  </p:par>
                                  <p:par>
                                    <p:cTn id="35" presetID="2" presetClass="entr" presetSubtype="2" accel="58000" fill="hold" nodeType="withEffect" p14:presetBounceEnd="55000">
                                      <p:stCondLst>
                                        <p:cond delay="600"/>
                                      </p:stCondLst>
                                      <p:childTnLst>
                                        <p:set>
                                          <p:cBhvr>
                                            <p:cTn id="36" dur="1" fill="hold">
                                              <p:stCondLst>
                                                <p:cond delay="0"/>
                                              </p:stCondLst>
                                            </p:cTn>
                                            <p:tgtEl>
                                              <p:spTgt spid="36"/>
                                            </p:tgtEl>
                                            <p:attrNameLst>
                                              <p:attrName>style.visibility</p:attrName>
                                            </p:attrNameLst>
                                          </p:cBhvr>
                                          <p:to>
                                            <p:strVal val="visible"/>
                                          </p:to>
                                        </p:set>
                                        <p:anim calcmode="lin" valueType="num" p14:bounceEnd="55000">
                                          <p:cBhvr additive="base">
                                            <p:cTn id="37" dur="1500" fill="hold"/>
                                            <p:tgtEl>
                                              <p:spTgt spid="36"/>
                                            </p:tgtEl>
                                            <p:attrNameLst>
                                              <p:attrName>ppt_x</p:attrName>
                                            </p:attrNameLst>
                                          </p:cBhvr>
                                          <p:tavLst>
                                            <p:tav tm="0">
                                              <p:val>
                                                <p:strVal val="1+#ppt_w/2"/>
                                              </p:val>
                                            </p:tav>
                                            <p:tav tm="100000">
                                              <p:val>
                                                <p:strVal val="#ppt_x"/>
                                              </p:val>
                                            </p:tav>
                                          </p:tavLst>
                                        </p:anim>
                                        <p:anim calcmode="lin" valueType="num" p14:bounceEnd="55000">
                                          <p:cBhvr additive="base">
                                            <p:cTn id="38" dur="1500" fill="hold"/>
                                            <p:tgtEl>
                                              <p:spTgt spid="36"/>
                                            </p:tgtEl>
                                            <p:attrNameLst>
                                              <p:attrName>ppt_y</p:attrName>
                                            </p:attrNameLst>
                                          </p:cBhvr>
                                          <p:tavLst>
                                            <p:tav tm="0">
                                              <p:val>
                                                <p:strVal val="#ppt_y"/>
                                              </p:val>
                                            </p:tav>
                                            <p:tav tm="100000">
                                              <p:val>
                                                <p:strVal val="#ppt_y"/>
                                              </p:val>
                                            </p:tav>
                                          </p:tavLst>
                                        </p:anim>
                                      </p:childTnLst>
                                    </p:cTn>
                                  </p:par>
                                  <p:par>
                                    <p:cTn id="39" presetID="2" presetClass="entr" presetSubtype="2" accel="58000" fill="hold" nodeType="withEffect" p14:presetBounceEnd="55000">
                                      <p:stCondLst>
                                        <p:cond delay="800"/>
                                      </p:stCondLst>
                                      <p:childTnLst>
                                        <p:set>
                                          <p:cBhvr>
                                            <p:cTn id="40" dur="1" fill="hold">
                                              <p:stCondLst>
                                                <p:cond delay="0"/>
                                              </p:stCondLst>
                                            </p:cTn>
                                            <p:tgtEl>
                                              <p:spTgt spid="43"/>
                                            </p:tgtEl>
                                            <p:attrNameLst>
                                              <p:attrName>style.visibility</p:attrName>
                                            </p:attrNameLst>
                                          </p:cBhvr>
                                          <p:to>
                                            <p:strVal val="visible"/>
                                          </p:to>
                                        </p:set>
                                        <p:anim calcmode="lin" valueType="num" p14:bounceEnd="55000">
                                          <p:cBhvr additive="base">
                                            <p:cTn id="41" dur="1500" fill="hold"/>
                                            <p:tgtEl>
                                              <p:spTgt spid="43"/>
                                            </p:tgtEl>
                                            <p:attrNameLst>
                                              <p:attrName>ppt_x</p:attrName>
                                            </p:attrNameLst>
                                          </p:cBhvr>
                                          <p:tavLst>
                                            <p:tav tm="0">
                                              <p:val>
                                                <p:strVal val="1+#ppt_w/2"/>
                                              </p:val>
                                            </p:tav>
                                            <p:tav tm="100000">
                                              <p:val>
                                                <p:strVal val="#ppt_x"/>
                                              </p:val>
                                            </p:tav>
                                          </p:tavLst>
                                        </p:anim>
                                        <p:anim calcmode="lin" valueType="num" p14:bounceEnd="55000">
                                          <p:cBhvr additive="base">
                                            <p:cTn id="42" dur="1500" fill="hold"/>
                                            <p:tgtEl>
                                              <p:spTgt spid="43"/>
                                            </p:tgtEl>
                                            <p:attrNameLst>
                                              <p:attrName>ppt_y</p:attrName>
                                            </p:attrNameLst>
                                          </p:cBhvr>
                                          <p:tavLst>
                                            <p:tav tm="0">
                                              <p:val>
                                                <p:strVal val="#ppt_y"/>
                                              </p:val>
                                            </p:tav>
                                            <p:tav tm="100000">
                                              <p:val>
                                                <p:strVal val="#ppt_y"/>
                                              </p:val>
                                            </p:tav>
                                          </p:tavLst>
                                        </p:anim>
                                      </p:childTnLst>
                                    </p:cTn>
                                  </p:par>
                                  <p:par>
                                    <p:cTn id="43" presetID="2" presetClass="entr" presetSubtype="2" accel="58000" fill="hold" nodeType="withEffect" p14:presetBounceEnd="55000">
                                      <p:stCondLst>
                                        <p:cond delay="1000"/>
                                      </p:stCondLst>
                                      <p:childTnLst>
                                        <p:set>
                                          <p:cBhvr>
                                            <p:cTn id="44" dur="1" fill="hold">
                                              <p:stCondLst>
                                                <p:cond delay="0"/>
                                              </p:stCondLst>
                                            </p:cTn>
                                            <p:tgtEl>
                                              <p:spTgt spid="50"/>
                                            </p:tgtEl>
                                            <p:attrNameLst>
                                              <p:attrName>style.visibility</p:attrName>
                                            </p:attrNameLst>
                                          </p:cBhvr>
                                          <p:to>
                                            <p:strVal val="visible"/>
                                          </p:to>
                                        </p:set>
                                        <p:anim calcmode="lin" valueType="num" p14:bounceEnd="55000">
                                          <p:cBhvr additive="base">
                                            <p:cTn id="45" dur="1500" fill="hold"/>
                                            <p:tgtEl>
                                              <p:spTgt spid="50"/>
                                            </p:tgtEl>
                                            <p:attrNameLst>
                                              <p:attrName>ppt_x</p:attrName>
                                            </p:attrNameLst>
                                          </p:cBhvr>
                                          <p:tavLst>
                                            <p:tav tm="0">
                                              <p:val>
                                                <p:strVal val="1+#ppt_w/2"/>
                                              </p:val>
                                            </p:tav>
                                            <p:tav tm="100000">
                                              <p:val>
                                                <p:strVal val="#ppt_x"/>
                                              </p:val>
                                            </p:tav>
                                          </p:tavLst>
                                        </p:anim>
                                        <p:anim calcmode="lin" valueType="num" p14:bounceEnd="55000">
                                          <p:cBhvr additive="base">
                                            <p:cTn id="46" dur="1500" fill="hold"/>
                                            <p:tgtEl>
                                              <p:spTgt spid="50"/>
                                            </p:tgtEl>
                                            <p:attrNameLst>
                                              <p:attrName>ppt_y</p:attrName>
                                            </p:attrNameLst>
                                          </p:cBhvr>
                                          <p:tavLst>
                                            <p:tav tm="0">
                                              <p:val>
                                                <p:strVal val="#ppt_y"/>
                                              </p:val>
                                            </p:tav>
                                            <p:tav tm="100000">
                                              <p:val>
                                                <p:strVal val="#ppt_y"/>
                                              </p:val>
                                            </p:tav>
                                          </p:tavLst>
                                        </p:anim>
                                      </p:childTnLst>
                                    </p:cTn>
                                  </p:par>
                                  <p:par>
                                    <p:cTn id="47" presetID="2" presetClass="entr" presetSubtype="2" accel="58000" fill="hold" nodeType="withEffect" p14:presetBounceEnd="55000">
                                      <p:stCondLst>
                                        <p:cond delay="1200"/>
                                      </p:stCondLst>
                                      <p:childTnLst>
                                        <p:set>
                                          <p:cBhvr>
                                            <p:cTn id="48" dur="1" fill="hold">
                                              <p:stCondLst>
                                                <p:cond delay="0"/>
                                              </p:stCondLst>
                                            </p:cTn>
                                            <p:tgtEl>
                                              <p:spTgt spid="58"/>
                                            </p:tgtEl>
                                            <p:attrNameLst>
                                              <p:attrName>style.visibility</p:attrName>
                                            </p:attrNameLst>
                                          </p:cBhvr>
                                          <p:to>
                                            <p:strVal val="visible"/>
                                          </p:to>
                                        </p:set>
                                        <p:anim calcmode="lin" valueType="num" p14:bounceEnd="55000">
                                          <p:cBhvr additive="base">
                                            <p:cTn id="49" dur="1500" fill="hold"/>
                                            <p:tgtEl>
                                              <p:spTgt spid="58"/>
                                            </p:tgtEl>
                                            <p:attrNameLst>
                                              <p:attrName>ppt_x</p:attrName>
                                            </p:attrNameLst>
                                          </p:cBhvr>
                                          <p:tavLst>
                                            <p:tav tm="0">
                                              <p:val>
                                                <p:strVal val="1+#ppt_w/2"/>
                                              </p:val>
                                            </p:tav>
                                            <p:tav tm="100000">
                                              <p:val>
                                                <p:strVal val="#ppt_x"/>
                                              </p:val>
                                            </p:tav>
                                          </p:tavLst>
                                        </p:anim>
                                        <p:anim calcmode="lin" valueType="num" p14:bounceEnd="55000">
                                          <p:cBhvr additive="base">
                                            <p:cTn id="50" dur="1500" fill="hold"/>
                                            <p:tgtEl>
                                              <p:spTgt spid="58"/>
                                            </p:tgtEl>
                                            <p:attrNameLst>
                                              <p:attrName>ppt_y</p:attrName>
                                            </p:attrNameLst>
                                          </p:cBhvr>
                                          <p:tavLst>
                                            <p:tav tm="0">
                                              <p:val>
                                                <p:strVal val="#ppt_y"/>
                                              </p:val>
                                            </p:tav>
                                            <p:tav tm="100000">
                                              <p:val>
                                                <p:strVal val="#ppt_y"/>
                                              </p:val>
                                            </p:tav>
                                          </p:tavLst>
                                        </p:anim>
                                      </p:childTnLst>
                                    </p:cTn>
                                  </p:par>
                                </p:childTnLst>
                              </p:cTn>
                            </p:par>
                            <p:par>
                              <p:cTn id="51" fill="hold">
                                <p:stCondLst>
                                  <p:cond delay="4700"/>
                                </p:stCondLst>
                                <p:childTnLst>
                                  <p:par>
                                    <p:cTn id="52" presetID="47" presetClass="entr" presetSubtype="0" fill="hold" nodeType="afterEffect">
                                      <p:stCondLst>
                                        <p:cond delay="0"/>
                                      </p:stCondLst>
                                      <p:childTnLst>
                                        <p:set>
                                          <p:cBhvr>
                                            <p:cTn id="53" dur="1" fill="hold">
                                              <p:stCondLst>
                                                <p:cond delay="0"/>
                                              </p:stCondLst>
                                            </p:cTn>
                                            <p:tgtEl>
                                              <p:spTgt spid="80"/>
                                            </p:tgtEl>
                                            <p:attrNameLst>
                                              <p:attrName>style.visibility</p:attrName>
                                            </p:attrNameLst>
                                          </p:cBhvr>
                                          <p:to>
                                            <p:strVal val="visible"/>
                                          </p:to>
                                        </p:set>
                                        <p:animEffect transition="in" filter="fade">
                                          <p:cBhvr>
                                            <p:cTn id="54" dur="500"/>
                                            <p:tgtEl>
                                              <p:spTgt spid="80"/>
                                            </p:tgtEl>
                                          </p:cBhvr>
                                        </p:animEffect>
                                        <p:anim calcmode="lin" valueType="num">
                                          <p:cBhvr>
                                            <p:cTn id="55" dur="500" fill="hold"/>
                                            <p:tgtEl>
                                              <p:spTgt spid="80"/>
                                            </p:tgtEl>
                                            <p:attrNameLst>
                                              <p:attrName>ppt_x</p:attrName>
                                            </p:attrNameLst>
                                          </p:cBhvr>
                                          <p:tavLst>
                                            <p:tav tm="0">
                                              <p:val>
                                                <p:strVal val="#ppt_x"/>
                                              </p:val>
                                            </p:tav>
                                            <p:tav tm="100000">
                                              <p:val>
                                                <p:strVal val="#ppt_x"/>
                                              </p:val>
                                            </p:tav>
                                          </p:tavLst>
                                        </p:anim>
                                        <p:anim calcmode="lin" valueType="num">
                                          <p:cBhvr>
                                            <p:cTn id="56" dur="500" fill="hold"/>
                                            <p:tgtEl>
                                              <p:spTgt spid="80"/>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300"/>
                                      </p:stCondLst>
                                      <p:childTnLst>
                                        <p:set>
                                          <p:cBhvr>
                                            <p:cTn id="58" dur="1" fill="hold">
                                              <p:stCondLst>
                                                <p:cond delay="0"/>
                                              </p:stCondLst>
                                            </p:cTn>
                                            <p:tgtEl>
                                              <p:spTgt spid="75"/>
                                            </p:tgtEl>
                                            <p:attrNameLst>
                                              <p:attrName>style.visibility</p:attrName>
                                            </p:attrNameLst>
                                          </p:cBhvr>
                                          <p:to>
                                            <p:strVal val="visible"/>
                                          </p:to>
                                        </p:set>
                                        <p:animEffect transition="in" filter="fade">
                                          <p:cBhvr>
                                            <p:cTn id="59" dur="500"/>
                                            <p:tgtEl>
                                              <p:spTgt spid="75"/>
                                            </p:tgtEl>
                                          </p:cBhvr>
                                        </p:animEffect>
                                        <p:anim calcmode="lin" valueType="num">
                                          <p:cBhvr>
                                            <p:cTn id="60" dur="500" fill="hold"/>
                                            <p:tgtEl>
                                              <p:spTgt spid="75"/>
                                            </p:tgtEl>
                                            <p:attrNameLst>
                                              <p:attrName>ppt_x</p:attrName>
                                            </p:attrNameLst>
                                          </p:cBhvr>
                                          <p:tavLst>
                                            <p:tav tm="0">
                                              <p:val>
                                                <p:strVal val="#ppt_x"/>
                                              </p:val>
                                            </p:tav>
                                            <p:tav tm="100000">
                                              <p:val>
                                                <p:strVal val="#ppt_x"/>
                                              </p:val>
                                            </p:tav>
                                          </p:tavLst>
                                        </p:anim>
                                        <p:anim calcmode="lin" valueType="num">
                                          <p:cBhvr>
                                            <p:cTn id="61" dur="500" fill="hold"/>
                                            <p:tgtEl>
                                              <p:spTgt spid="75"/>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600"/>
                                      </p:stCondLst>
                                      <p:childTnLst>
                                        <p:set>
                                          <p:cBhvr>
                                            <p:cTn id="63" dur="1" fill="hold">
                                              <p:stCondLst>
                                                <p:cond delay="0"/>
                                              </p:stCondLst>
                                            </p:cTn>
                                            <p:tgtEl>
                                              <p:spTgt spid="70"/>
                                            </p:tgtEl>
                                            <p:attrNameLst>
                                              <p:attrName>style.visibility</p:attrName>
                                            </p:attrNameLst>
                                          </p:cBhvr>
                                          <p:to>
                                            <p:strVal val="visible"/>
                                          </p:to>
                                        </p:set>
                                        <p:animEffect transition="in" filter="fade">
                                          <p:cBhvr>
                                            <p:cTn id="64" dur="500"/>
                                            <p:tgtEl>
                                              <p:spTgt spid="70"/>
                                            </p:tgtEl>
                                          </p:cBhvr>
                                        </p:animEffect>
                                        <p:anim calcmode="lin" valueType="num">
                                          <p:cBhvr>
                                            <p:cTn id="65" dur="500" fill="hold"/>
                                            <p:tgtEl>
                                              <p:spTgt spid="70"/>
                                            </p:tgtEl>
                                            <p:attrNameLst>
                                              <p:attrName>ppt_x</p:attrName>
                                            </p:attrNameLst>
                                          </p:cBhvr>
                                          <p:tavLst>
                                            <p:tav tm="0">
                                              <p:val>
                                                <p:strVal val="#ppt_x"/>
                                              </p:val>
                                            </p:tav>
                                            <p:tav tm="100000">
                                              <p:val>
                                                <p:strVal val="#ppt_x"/>
                                              </p:val>
                                            </p:tav>
                                          </p:tavLst>
                                        </p:anim>
                                        <p:anim calcmode="lin" valueType="num">
                                          <p:cBhvr>
                                            <p:cTn id="66" dur="500" fill="hold"/>
                                            <p:tgtEl>
                                              <p:spTgt spid="70"/>
                                            </p:tgtEl>
                                            <p:attrNameLst>
                                              <p:attrName>ppt_y</p:attrName>
                                            </p:attrNameLst>
                                          </p:cBhvr>
                                          <p:tavLst>
                                            <p:tav tm="0">
                                              <p:val>
                                                <p:strVal val="#ppt_y-.1"/>
                                              </p:val>
                                            </p:tav>
                                            <p:tav tm="100000">
                                              <p:val>
                                                <p:strVal val="#ppt_y"/>
                                              </p:val>
                                            </p:tav>
                                          </p:tavLst>
                                        </p:anim>
                                      </p:childTnLst>
                                    </p:cTn>
                                  </p:par>
                                  <p:par>
                                    <p:cTn id="67" presetID="47" presetClass="entr" presetSubtype="0" fill="hold" nodeType="withEffect">
                                      <p:stCondLst>
                                        <p:cond delay="800"/>
                                      </p:stCondLst>
                                      <p:childTnLst>
                                        <p:set>
                                          <p:cBhvr>
                                            <p:cTn id="68" dur="1" fill="hold">
                                              <p:stCondLst>
                                                <p:cond delay="0"/>
                                              </p:stCondLst>
                                            </p:cTn>
                                            <p:tgtEl>
                                              <p:spTgt spid="65"/>
                                            </p:tgtEl>
                                            <p:attrNameLst>
                                              <p:attrName>style.visibility</p:attrName>
                                            </p:attrNameLst>
                                          </p:cBhvr>
                                          <p:to>
                                            <p:strVal val="visible"/>
                                          </p:to>
                                        </p:set>
                                        <p:animEffect transition="in" filter="fade">
                                          <p:cBhvr>
                                            <p:cTn id="69" dur="500"/>
                                            <p:tgtEl>
                                              <p:spTgt spid="65"/>
                                            </p:tgtEl>
                                          </p:cBhvr>
                                        </p:animEffect>
                                        <p:anim calcmode="lin" valueType="num">
                                          <p:cBhvr>
                                            <p:cTn id="70" dur="500" fill="hold"/>
                                            <p:tgtEl>
                                              <p:spTgt spid="65"/>
                                            </p:tgtEl>
                                            <p:attrNameLst>
                                              <p:attrName>ppt_x</p:attrName>
                                            </p:attrNameLst>
                                          </p:cBhvr>
                                          <p:tavLst>
                                            <p:tav tm="0">
                                              <p:val>
                                                <p:strVal val="#ppt_x"/>
                                              </p:val>
                                            </p:tav>
                                            <p:tav tm="100000">
                                              <p:val>
                                                <p:strVal val="#ppt_x"/>
                                              </p:val>
                                            </p:tav>
                                          </p:tavLst>
                                        </p:anim>
                                        <p:anim calcmode="lin" valueType="num">
                                          <p:cBhvr>
                                            <p:cTn id="71" dur="500" fill="hold"/>
                                            <p:tgtEl>
                                              <p:spTgt spid="65"/>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Effect transition="in" filter="fade">
                                          <p:cBhvr>
                                            <p:cTn id="74" dur="500"/>
                                            <p:tgtEl>
                                              <p:spTgt spid="85"/>
                                            </p:tgtEl>
                                          </p:cBhvr>
                                        </p:animEffect>
                                        <p:anim calcmode="lin" valueType="num">
                                          <p:cBhvr>
                                            <p:cTn id="75" dur="500" fill="hold"/>
                                            <p:tgtEl>
                                              <p:spTgt spid="85"/>
                                            </p:tgtEl>
                                            <p:attrNameLst>
                                              <p:attrName>ppt_x</p:attrName>
                                            </p:attrNameLst>
                                          </p:cBhvr>
                                          <p:tavLst>
                                            <p:tav tm="0">
                                              <p:val>
                                                <p:strVal val="#ppt_x"/>
                                              </p:val>
                                            </p:tav>
                                            <p:tav tm="100000">
                                              <p:val>
                                                <p:strVal val="#ppt_x"/>
                                              </p:val>
                                            </p:tav>
                                          </p:tavLst>
                                        </p:anim>
                                        <p:anim calcmode="lin" valueType="num">
                                          <p:cBhvr>
                                            <p:cTn id="76" dur="500" fill="hold"/>
                                            <p:tgtEl>
                                              <p:spTgt spid="85"/>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300"/>
                                      </p:stCondLst>
                                      <p:childTnLst>
                                        <p:set>
                                          <p:cBhvr>
                                            <p:cTn id="78" dur="1" fill="hold">
                                              <p:stCondLst>
                                                <p:cond delay="0"/>
                                              </p:stCondLst>
                                            </p:cTn>
                                            <p:tgtEl>
                                              <p:spTgt spid="90"/>
                                            </p:tgtEl>
                                            <p:attrNameLst>
                                              <p:attrName>style.visibility</p:attrName>
                                            </p:attrNameLst>
                                          </p:cBhvr>
                                          <p:to>
                                            <p:strVal val="visible"/>
                                          </p:to>
                                        </p:set>
                                        <p:animEffect transition="in" filter="fade">
                                          <p:cBhvr>
                                            <p:cTn id="79" dur="500"/>
                                            <p:tgtEl>
                                              <p:spTgt spid="90"/>
                                            </p:tgtEl>
                                          </p:cBhvr>
                                        </p:animEffect>
                                        <p:anim calcmode="lin" valueType="num">
                                          <p:cBhvr>
                                            <p:cTn id="80" dur="500" fill="hold"/>
                                            <p:tgtEl>
                                              <p:spTgt spid="90"/>
                                            </p:tgtEl>
                                            <p:attrNameLst>
                                              <p:attrName>ppt_x</p:attrName>
                                            </p:attrNameLst>
                                          </p:cBhvr>
                                          <p:tavLst>
                                            <p:tav tm="0">
                                              <p:val>
                                                <p:strVal val="#ppt_x"/>
                                              </p:val>
                                            </p:tav>
                                            <p:tav tm="100000">
                                              <p:val>
                                                <p:strVal val="#ppt_x"/>
                                              </p:val>
                                            </p:tav>
                                          </p:tavLst>
                                        </p:anim>
                                        <p:anim calcmode="lin" valueType="num">
                                          <p:cBhvr>
                                            <p:cTn id="81" dur="500" fill="hold"/>
                                            <p:tgtEl>
                                              <p:spTgt spid="90"/>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600"/>
                                      </p:stCondLst>
                                      <p:childTnLst>
                                        <p:set>
                                          <p:cBhvr>
                                            <p:cTn id="83" dur="1" fill="hold">
                                              <p:stCondLst>
                                                <p:cond delay="0"/>
                                              </p:stCondLst>
                                            </p:cTn>
                                            <p:tgtEl>
                                              <p:spTgt spid="95"/>
                                            </p:tgtEl>
                                            <p:attrNameLst>
                                              <p:attrName>style.visibility</p:attrName>
                                            </p:attrNameLst>
                                          </p:cBhvr>
                                          <p:to>
                                            <p:strVal val="visible"/>
                                          </p:to>
                                        </p:set>
                                        <p:animEffect transition="in" filter="fade">
                                          <p:cBhvr>
                                            <p:cTn id="84" dur="500"/>
                                            <p:tgtEl>
                                              <p:spTgt spid="95"/>
                                            </p:tgtEl>
                                          </p:cBhvr>
                                        </p:animEffect>
                                        <p:anim calcmode="lin" valueType="num">
                                          <p:cBhvr>
                                            <p:cTn id="85" dur="500" fill="hold"/>
                                            <p:tgtEl>
                                              <p:spTgt spid="95"/>
                                            </p:tgtEl>
                                            <p:attrNameLst>
                                              <p:attrName>ppt_x</p:attrName>
                                            </p:attrNameLst>
                                          </p:cBhvr>
                                          <p:tavLst>
                                            <p:tav tm="0">
                                              <p:val>
                                                <p:strVal val="#ppt_x"/>
                                              </p:val>
                                            </p:tav>
                                            <p:tav tm="100000">
                                              <p:val>
                                                <p:strVal val="#ppt_x"/>
                                              </p:val>
                                            </p:tav>
                                          </p:tavLst>
                                        </p:anim>
                                        <p:anim calcmode="lin" valueType="num">
                                          <p:cBhvr>
                                            <p:cTn id="86" dur="5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1000"/>
                                            <p:tgtEl>
                                              <p:spTgt spid="14"/>
                                            </p:tgtEl>
                                          </p:cBhvr>
                                        </p:animEffect>
                                      </p:childTnLst>
                                    </p:cTn>
                                  </p:par>
                                </p:childTnLst>
                              </p:cTn>
                            </p:par>
                            <p:par>
                              <p:cTn id="22" fill="hold">
                                <p:stCondLst>
                                  <p:cond delay="2000"/>
                                </p:stCondLst>
                                <p:childTnLst>
                                  <p:par>
                                    <p:cTn id="23" presetID="2" presetClass="entr" presetSubtype="2" accel="5800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1500" fill="hold"/>
                                            <p:tgtEl>
                                              <p:spTgt spid="15"/>
                                            </p:tgtEl>
                                            <p:attrNameLst>
                                              <p:attrName>ppt_x</p:attrName>
                                            </p:attrNameLst>
                                          </p:cBhvr>
                                          <p:tavLst>
                                            <p:tav tm="0">
                                              <p:val>
                                                <p:strVal val="1+#ppt_w/2"/>
                                              </p:val>
                                            </p:tav>
                                            <p:tav tm="100000">
                                              <p:val>
                                                <p:strVal val="#ppt_x"/>
                                              </p:val>
                                            </p:tav>
                                          </p:tavLst>
                                        </p:anim>
                                        <p:anim calcmode="lin" valueType="num">
                                          <p:cBhvr additive="base">
                                            <p:cTn id="26" dur="1500" fill="hold"/>
                                            <p:tgtEl>
                                              <p:spTgt spid="15"/>
                                            </p:tgtEl>
                                            <p:attrNameLst>
                                              <p:attrName>ppt_y</p:attrName>
                                            </p:attrNameLst>
                                          </p:cBhvr>
                                          <p:tavLst>
                                            <p:tav tm="0">
                                              <p:val>
                                                <p:strVal val="#ppt_y"/>
                                              </p:val>
                                            </p:tav>
                                            <p:tav tm="100000">
                                              <p:val>
                                                <p:strVal val="#ppt_y"/>
                                              </p:val>
                                            </p:tav>
                                          </p:tavLst>
                                        </p:anim>
                                      </p:childTnLst>
                                    </p:cTn>
                                  </p:par>
                                  <p:par>
                                    <p:cTn id="27" presetID="2" presetClass="entr" presetSubtype="2" accel="58000" fill="hold" nodeType="withEffect">
                                      <p:stCondLst>
                                        <p:cond delay="20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1500" fill="hold"/>
                                            <p:tgtEl>
                                              <p:spTgt spid="22"/>
                                            </p:tgtEl>
                                            <p:attrNameLst>
                                              <p:attrName>ppt_x</p:attrName>
                                            </p:attrNameLst>
                                          </p:cBhvr>
                                          <p:tavLst>
                                            <p:tav tm="0">
                                              <p:val>
                                                <p:strVal val="1+#ppt_w/2"/>
                                              </p:val>
                                            </p:tav>
                                            <p:tav tm="100000">
                                              <p:val>
                                                <p:strVal val="#ppt_x"/>
                                              </p:val>
                                            </p:tav>
                                          </p:tavLst>
                                        </p:anim>
                                        <p:anim calcmode="lin" valueType="num">
                                          <p:cBhvr additive="base">
                                            <p:cTn id="30" dur="1500" fill="hold"/>
                                            <p:tgtEl>
                                              <p:spTgt spid="22"/>
                                            </p:tgtEl>
                                            <p:attrNameLst>
                                              <p:attrName>ppt_y</p:attrName>
                                            </p:attrNameLst>
                                          </p:cBhvr>
                                          <p:tavLst>
                                            <p:tav tm="0">
                                              <p:val>
                                                <p:strVal val="#ppt_y"/>
                                              </p:val>
                                            </p:tav>
                                            <p:tav tm="100000">
                                              <p:val>
                                                <p:strVal val="#ppt_y"/>
                                              </p:val>
                                            </p:tav>
                                          </p:tavLst>
                                        </p:anim>
                                      </p:childTnLst>
                                    </p:cTn>
                                  </p:par>
                                  <p:par>
                                    <p:cTn id="31" presetID="2" presetClass="entr" presetSubtype="2" accel="58000" fill="hold" nodeType="withEffect">
                                      <p:stCondLst>
                                        <p:cond delay="40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1500" fill="hold"/>
                                            <p:tgtEl>
                                              <p:spTgt spid="29"/>
                                            </p:tgtEl>
                                            <p:attrNameLst>
                                              <p:attrName>ppt_x</p:attrName>
                                            </p:attrNameLst>
                                          </p:cBhvr>
                                          <p:tavLst>
                                            <p:tav tm="0">
                                              <p:val>
                                                <p:strVal val="1+#ppt_w/2"/>
                                              </p:val>
                                            </p:tav>
                                            <p:tav tm="100000">
                                              <p:val>
                                                <p:strVal val="#ppt_x"/>
                                              </p:val>
                                            </p:tav>
                                          </p:tavLst>
                                        </p:anim>
                                        <p:anim calcmode="lin" valueType="num">
                                          <p:cBhvr additive="base">
                                            <p:cTn id="34" dur="1500" fill="hold"/>
                                            <p:tgtEl>
                                              <p:spTgt spid="29"/>
                                            </p:tgtEl>
                                            <p:attrNameLst>
                                              <p:attrName>ppt_y</p:attrName>
                                            </p:attrNameLst>
                                          </p:cBhvr>
                                          <p:tavLst>
                                            <p:tav tm="0">
                                              <p:val>
                                                <p:strVal val="#ppt_y"/>
                                              </p:val>
                                            </p:tav>
                                            <p:tav tm="100000">
                                              <p:val>
                                                <p:strVal val="#ppt_y"/>
                                              </p:val>
                                            </p:tav>
                                          </p:tavLst>
                                        </p:anim>
                                      </p:childTnLst>
                                    </p:cTn>
                                  </p:par>
                                  <p:par>
                                    <p:cTn id="35" presetID="2" presetClass="entr" presetSubtype="2" accel="58000" fill="hold" nodeType="withEffect">
                                      <p:stCondLst>
                                        <p:cond delay="60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1500" fill="hold"/>
                                            <p:tgtEl>
                                              <p:spTgt spid="36"/>
                                            </p:tgtEl>
                                            <p:attrNameLst>
                                              <p:attrName>ppt_x</p:attrName>
                                            </p:attrNameLst>
                                          </p:cBhvr>
                                          <p:tavLst>
                                            <p:tav tm="0">
                                              <p:val>
                                                <p:strVal val="1+#ppt_w/2"/>
                                              </p:val>
                                            </p:tav>
                                            <p:tav tm="100000">
                                              <p:val>
                                                <p:strVal val="#ppt_x"/>
                                              </p:val>
                                            </p:tav>
                                          </p:tavLst>
                                        </p:anim>
                                        <p:anim calcmode="lin" valueType="num">
                                          <p:cBhvr additive="base">
                                            <p:cTn id="38" dur="1500" fill="hold"/>
                                            <p:tgtEl>
                                              <p:spTgt spid="36"/>
                                            </p:tgtEl>
                                            <p:attrNameLst>
                                              <p:attrName>ppt_y</p:attrName>
                                            </p:attrNameLst>
                                          </p:cBhvr>
                                          <p:tavLst>
                                            <p:tav tm="0">
                                              <p:val>
                                                <p:strVal val="#ppt_y"/>
                                              </p:val>
                                            </p:tav>
                                            <p:tav tm="100000">
                                              <p:val>
                                                <p:strVal val="#ppt_y"/>
                                              </p:val>
                                            </p:tav>
                                          </p:tavLst>
                                        </p:anim>
                                      </p:childTnLst>
                                    </p:cTn>
                                  </p:par>
                                  <p:par>
                                    <p:cTn id="39" presetID="2" presetClass="entr" presetSubtype="2" accel="58000" fill="hold" nodeType="withEffect">
                                      <p:stCondLst>
                                        <p:cond delay="80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1500" fill="hold"/>
                                            <p:tgtEl>
                                              <p:spTgt spid="43"/>
                                            </p:tgtEl>
                                            <p:attrNameLst>
                                              <p:attrName>ppt_x</p:attrName>
                                            </p:attrNameLst>
                                          </p:cBhvr>
                                          <p:tavLst>
                                            <p:tav tm="0">
                                              <p:val>
                                                <p:strVal val="1+#ppt_w/2"/>
                                              </p:val>
                                            </p:tav>
                                            <p:tav tm="100000">
                                              <p:val>
                                                <p:strVal val="#ppt_x"/>
                                              </p:val>
                                            </p:tav>
                                          </p:tavLst>
                                        </p:anim>
                                        <p:anim calcmode="lin" valueType="num">
                                          <p:cBhvr additive="base">
                                            <p:cTn id="42" dur="1500" fill="hold"/>
                                            <p:tgtEl>
                                              <p:spTgt spid="43"/>
                                            </p:tgtEl>
                                            <p:attrNameLst>
                                              <p:attrName>ppt_y</p:attrName>
                                            </p:attrNameLst>
                                          </p:cBhvr>
                                          <p:tavLst>
                                            <p:tav tm="0">
                                              <p:val>
                                                <p:strVal val="#ppt_y"/>
                                              </p:val>
                                            </p:tav>
                                            <p:tav tm="100000">
                                              <p:val>
                                                <p:strVal val="#ppt_y"/>
                                              </p:val>
                                            </p:tav>
                                          </p:tavLst>
                                        </p:anim>
                                      </p:childTnLst>
                                    </p:cTn>
                                  </p:par>
                                  <p:par>
                                    <p:cTn id="43" presetID="2" presetClass="entr" presetSubtype="2" accel="58000" fill="hold" nodeType="withEffect">
                                      <p:stCondLst>
                                        <p:cond delay="100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1500" fill="hold"/>
                                            <p:tgtEl>
                                              <p:spTgt spid="50"/>
                                            </p:tgtEl>
                                            <p:attrNameLst>
                                              <p:attrName>ppt_x</p:attrName>
                                            </p:attrNameLst>
                                          </p:cBhvr>
                                          <p:tavLst>
                                            <p:tav tm="0">
                                              <p:val>
                                                <p:strVal val="1+#ppt_w/2"/>
                                              </p:val>
                                            </p:tav>
                                            <p:tav tm="100000">
                                              <p:val>
                                                <p:strVal val="#ppt_x"/>
                                              </p:val>
                                            </p:tav>
                                          </p:tavLst>
                                        </p:anim>
                                        <p:anim calcmode="lin" valueType="num">
                                          <p:cBhvr additive="base">
                                            <p:cTn id="46" dur="1500" fill="hold"/>
                                            <p:tgtEl>
                                              <p:spTgt spid="50"/>
                                            </p:tgtEl>
                                            <p:attrNameLst>
                                              <p:attrName>ppt_y</p:attrName>
                                            </p:attrNameLst>
                                          </p:cBhvr>
                                          <p:tavLst>
                                            <p:tav tm="0">
                                              <p:val>
                                                <p:strVal val="#ppt_y"/>
                                              </p:val>
                                            </p:tav>
                                            <p:tav tm="100000">
                                              <p:val>
                                                <p:strVal val="#ppt_y"/>
                                              </p:val>
                                            </p:tav>
                                          </p:tavLst>
                                        </p:anim>
                                      </p:childTnLst>
                                    </p:cTn>
                                  </p:par>
                                  <p:par>
                                    <p:cTn id="47" presetID="2" presetClass="entr" presetSubtype="2" accel="58000" fill="hold" nodeType="withEffect">
                                      <p:stCondLst>
                                        <p:cond delay="1200"/>
                                      </p:stCondLst>
                                      <p:childTnLst>
                                        <p:set>
                                          <p:cBhvr>
                                            <p:cTn id="48" dur="1" fill="hold">
                                              <p:stCondLst>
                                                <p:cond delay="0"/>
                                              </p:stCondLst>
                                            </p:cTn>
                                            <p:tgtEl>
                                              <p:spTgt spid="58"/>
                                            </p:tgtEl>
                                            <p:attrNameLst>
                                              <p:attrName>style.visibility</p:attrName>
                                            </p:attrNameLst>
                                          </p:cBhvr>
                                          <p:to>
                                            <p:strVal val="visible"/>
                                          </p:to>
                                        </p:set>
                                        <p:anim calcmode="lin" valueType="num">
                                          <p:cBhvr additive="base">
                                            <p:cTn id="49" dur="1500" fill="hold"/>
                                            <p:tgtEl>
                                              <p:spTgt spid="58"/>
                                            </p:tgtEl>
                                            <p:attrNameLst>
                                              <p:attrName>ppt_x</p:attrName>
                                            </p:attrNameLst>
                                          </p:cBhvr>
                                          <p:tavLst>
                                            <p:tav tm="0">
                                              <p:val>
                                                <p:strVal val="1+#ppt_w/2"/>
                                              </p:val>
                                            </p:tav>
                                            <p:tav tm="100000">
                                              <p:val>
                                                <p:strVal val="#ppt_x"/>
                                              </p:val>
                                            </p:tav>
                                          </p:tavLst>
                                        </p:anim>
                                        <p:anim calcmode="lin" valueType="num">
                                          <p:cBhvr additive="base">
                                            <p:cTn id="50" dur="1500" fill="hold"/>
                                            <p:tgtEl>
                                              <p:spTgt spid="58"/>
                                            </p:tgtEl>
                                            <p:attrNameLst>
                                              <p:attrName>ppt_y</p:attrName>
                                            </p:attrNameLst>
                                          </p:cBhvr>
                                          <p:tavLst>
                                            <p:tav tm="0">
                                              <p:val>
                                                <p:strVal val="#ppt_y"/>
                                              </p:val>
                                            </p:tav>
                                            <p:tav tm="100000">
                                              <p:val>
                                                <p:strVal val="#ppt_y"/>
                                              </p:val>
                                            </p:tav>
                                          </p:tavLst>
                                        </p:anim>
                                      </p:childTnLst>
                                    </p:cTn>
                                  </p:par>
                                </p:childTnLst>
                              </p:cTn>
                            </p:par>
                            <p:par>
                              <p:cTn id="51" fill="hold">
                                <p:stCondLst>
                                  <p:cond delay="4700"/>
                                </p:stCondLst>
                                <p:childTnLst>
                                  <p:par>
                                    <p:cTn id="52" presetID="47" presetClass="entr" presetSubtype="0" fill="hold" nodeType="afterEffect">
                                      <p:stCondLst>
                                        <p:cond delay="0"/>
                                      </p:stCondLst>
                                      <p:childTnLst>
                                        <p:set>
                                          <p:cBhvr>
                                            <p:cTn id="53" dur="1" fill="hold">
                                              <p:stCondLst>
                                                <p:cond delay="0"/>
                                              </p:stCondLst>
                                            </p:cTn>
                                            <p:tgtEl>
                                              <p:spTgt spid="80"/>
                                            </p:tgtEl>
                                            <p:attrNameLst>
                                              <p:attrName>style.visibility</p:attrName>
                                            </p:attrNameLst>
                                          </p:cBhvr>
                                          <p:to>
                                            <p:strVal val="visible"/>
                                          </p:to>
                                        </p:set>
                                        <p:animEffect transition="in" filter="fade">
                                          <p:cBhvr>
                                            <p:cTn id="54" dur="500"/>
                                            <p:tgtEl>
                                              <p:spTgt spid="80"/>
                                            </p:tgtEl>
                                          </p:cBhvr>
                                        </p:animEffect>
                                        <p:anim calcmode="lin" valueType="num">
                                          <p:cBhvr>
                                            <p:cTn id="55" dur="500" fill="hold"/>
                                            <p:tgtEl>
                                              <p:spTgt spid="80"/>
                                            </p:tgtEl>
                                            <p:attrNameLst>
                                              <p:attrName>ppt_x</p:attrName>
                                            </p:attrNameLst>
                                          </p:cBhvr>
                                          <p:tavLst>
                                            <p:tav tm="0">
                                              <p:val>
                                                <p:strVal val="#ppt_x"/>
                                              </p:val>
                                            </p:tav>
                                            <p:tav tm="100000">
                                              <p:val>
                                                <p:strVal val="#ppt_x"/>
                                              </p:val>
                                            </p:tav>
                                          </p:tavLst>
                                        </p:anim>
                                        <p:anim calcmode="lin" valueType="num">
                                          <p:cBhvr>
                                            <p:cTn id="56" dur="500" fill="hold"/>
                                            <p:tgtEl>
                                              <p:spTgt spid="80"/>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300"/>
                                      </p:stCondLst>
                                      <p:childTnLst>
                                        <p:set>
                                          <p:cBhvr>
                                            <p:cTn id="58" dur="1" fill="hold">
                                              <p:stCondLst>
                                                <p:cond delay="0"/>
                                              </p:stCondLst>
                                            </p:cTn>
                                            <p:tgtEl>
                                              <p:spTgt spid="75"/>
                                            </p:tgtEl>
                                            <p:attrNameLst>
                                              <p:attrName>style.visibility</p:attrName>
                                            </p:attrNameLst>
                                          </p:cBhvr>
                                          <p:to>
                                            <p:strVal val="visible"/>
                                          </p:to>
                                        </p:set>
                                        <p:animEffect transition="in" filter="fade">
                                          <p:cBhvr>
                                            <p:cTn id="59" dur="500"/>
                                            <p:tgtEl>
                                              <p:spTgt spid="75"/>
                                            </p:tgtEl>
                                          </p:cBhvr>
                                        </p:animEffect>
                                        <p:anim calcmode="lin" valueType="num">
                                          <p:cBhvr>
                                            <p:cTn id="60" dur="500" fill="hold"/>
                                            <p:tgtEl>
                                              <p:spTgt spid="75"/>
                                            </p:tgtEl>
                                            <p:attrNameLst>
                                              <p:attrName>ppt_x</p:attrName>
                                            </p:attrNameLst>
                                          </p:cBhvr>
                                          <p:tavLst>
                                            <p:tav tm="0">
                                              <p:val>
                                                <p:strVal val="#ppt_x"/>
                                              </p:val>
                                            </p:tav>
                                            <p:tav tm="100000">
                                              <p:val>
                                                <p:strVal val="#ppt_x"/>
                                              </p:val>
                                            </p:tav>
                                          </p:tavLst>
                                        </p:anim>
                                        <p:anim calcmode="lin" valueType="num">
                                          <p:cBhvr>
                                            <p:cTn id="61" dur="500" fill="hold"/>
                                            <p:tgtEl>
                                              <p:spTgt spid="75"/>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600"/>
                                      </p:stCondLst>
                                      <p:childTnLst>
                                        <p:set>
                                          <p:cBhvr>
                                            <p:cTn id="63" dur="1" fill="hold">
                                              <p:stCondLst>
                                                <p:cond delay="0"/>
                                              </p:stCondLst>
                                            </p:cTn>
                                            <p:tgtEl>
                                              <p:spTgt spid="70"/>
                                            </p:tgtEl>
                                            <p:attrNameLst>
                                              <p:attrName>style.visibility</p:attrName>
                                            </p:attrNameLst>
                                          </p:cBhvr>
                                          <p:to>
                                            <p:strVal val="visible"/>
                                          </p:to>
                                        </p:set>
                                        <p:animEffect transition="in" filter="fade">
                                          <p:cBhvr>
                                            <p:cTn id="64" dur="500"/>
                                            <p:tgtEl>
                                              <p:spTgt spid="70"/>
                                            </p:tgtEl>
                                          </p:cBhvr>
                                        </p:animEffect>
                                        <p:anim calcmode="lin" valueType="num">
                                          <p:cBhvr>
                                            <p:cTn id="65" dur="500" fill="hold"/>
                                            <p:tgtEl>
                                              <p:spTgt spid="70"/>
                                            </p:tgtEl>
                                            <p:attrNameLst>
                                              <p:attrName>ppt_x</p:attrName>
                                            </p:attrNameLst>
                                          </p:cBhvr>
                                          <p:tavLst>
                                            <p:tav tm="0">
                                              <p:val>
                                                <p:strVal val="#ppt_x"/>
                                              </p:val>
                                            </p:tav>
                                            <p:tav tm="100000">
                                              <p:val>
                                                <p:strVal val="#ppt_x"/>
                                              </p:val>
                                            </p:tav>
                                          </p:tavLst>
                                        </p:anim>
                                        <p:anim calcmode="lin" valueType="num">
                                          <p:cBhvr>
                                            <p:cTn id="66" dur="500" fill="hold"/>
                                            <p:tgtEl>
                                              <p:spTgt spid="70"/>
                                            </p:tgtEl>
                                            <p:attrNameLst>
                                              <p:attrName>ppt_y</p:attrName>
                                            </p:attrNameLst>
                                          </p:cBhvr>
                                          <p:tavLst>
                                            <p:tav tm="0">
                                              <p:val>
                                                <p:strVal val="#ppt_y-.1"/>
                                              </p:val>
                                            </p:tav>
                                            <p:tav tm="100000">
                                              <p:val>
                                                <p:strVal val="#ppt_y"/>
                                              </p:val>
                                            </p:tav>
                                          </p:tavLst>
                                        </p:anim>
                                      </p:childTnLst>
                                    </p:cTn>
                                  </p:par>
                                  <p:par>
                                    <p:cTn id="67" presetID="47" presetClass="entr" presetSubtype="0" fill="hold" nodeType="withEffect">
                                      <p:stCondLst>
                                        <p:cond delay="800"/>
                                      </p:stCondLst>
                                      <p:childTnLst>
                                        <p:set>
                                          <p:cBhvr>
                                            <p:cTn id="68" dur="1" fill="hold">
                                              <p:stCondLst>
                                                <p:cond delay="0"/>
                                              </p:stCondLst>
                                            </p:cTn>
                                            <p:tgtEl>
                                              <p:spTgt spid="65"/>
                                            </p:tgtEl>
                                            <p:attrNameLst>
                                              <p:attrName>style.visibility</p:attrName>
                                            </p:attrNameLst>
                                          </p:cBhvr>
                                          <p:to>
                                            <p:strVal val="visible"/>
                                          </p:to>
                                        </p:set>
                                        <p:animEffect transition="in" filter="fade">
                                          <p:cBhvr>
                                            <p:cTn id="69" dur="500"/>
                                            <p:tgtEl>
                                              <p:spTgt spid="65"/>
                                            </p:tgtEl>
                                          </p:cBhvr>
                                        </p:animEffect>
                                        <p:anim calcmode="lin" valueType="num">
                                          <p:cBhvr>
                                            <p:cTn id="70" dur="500" fill="hold"/>
                                            <p:tgtEl>
                                              <p:spTgt spid="65"/>
                                            </p:tgtEl>
                                            <p:attrNameLst>
                                              <p:attrName>ppt_x</p:attrName>
                                            </p:attrNameLst>
                                          </p:cBhvr>
                                          <p:tavLst>
                                            <p:tav tm="0">
                                              <p:val>
                                                <p:strVal val="#ppt_x"/>
                                              </p:val>
                                            </p:tav>
                                            <p:tav tm="100000">
                                              <p:val>
                                                <p:strVal val="#ppt_x"/>
                                              </p:val>
                                            </p:tav>
                                          </p:tavLst>
                                        </p:anim>
                                        <p:anim calcmode="lin" valueType="num">
                                          <p:cBhvr>
                                            <p:cTn id="71" dur="500" fill="hold"/>
                                            <p:tgtEl>
                                              <p:spTgt spid="65"/>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Effect transition="in" filter="fade">
                                          <p:cBhvr>
                                            <p:cTn id="74" dur="500"/>
                                            <p:tgtEl>
                                              <p:spTgt spid="85"/>
                                            </p:tgtEl>
                                          </p:cBhvr>
                                        </p:animEffect>
                                        <p:anim calcmode="lin" valueType="num">
                                          <p:cBhvr>
                                            <p:cTn id="75" dur="500" fill="hold"/>
                                            <p:tgtEl>
                                              <p:spTgt spid="85"/>
                                            </p:tgtEl>
                                            <p:attrNameLst>
                                              <p:attrName>ppt_x</p:attrName>
                                            </p:attrNameLst>
                                          </p:cBhvr>
                                          <p:tavLst>
                                            <p:tav tm="0">
                                              <p:val>
                                                <p:strVal val="#ppt_x"/>
                                              </p:val>
                                            </p:tav>
                                            <p:tav tm="100000">
                                              <p:val>
                                                <p:strVal val="#ppt_x"/>
                                              </p:val>
                                            </p:tav>
                                          </p:tavLst>
                                        </p:anim>
                                        <p:anim calcmode="lin" valueType="num">
                                          <p:cBhvr>
                                            <p:cTn id="76" dur="500" fill="hold"/>
                                            <p:tgtEl>
                                              <p:spTgt spid="85"/>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300"/>
                                      </p:stCondLst>
                                      <p:childTnLst>
                                        <p:set>
                                          <p:cBhvr>
                                            <p:cTn id="78" dur="1" fill="hold">
                                              <p:stCondLst>
                                                <p:cond delay="0"/>
                                              </p:stCondLst>
                                            </p:cTn>
                                            <p:tgtEl>
                                              <p:spTgt spid="90"/>
                                            </p:tgtEl>
                                            <p:attrNameLst>
                                              <p:attrName>style.visibility</p:attrName>
                                            </p:attrNameLst>
                                          </p:cBhvr>
                                          <p:to>
                                            <p:strVal val="visible"/>
                                          </p:to>
                                        </p:set>
                                        <p:animEffect transition="in" filter="fade">
                                          <p:cBhvr>
                                            <p:cTn id="79" dur="500"/>
                                            <p:tgtEl>
                                              <p:spTgt spid="90"/>
                                            </p:tgtEl>
                                          </p:cBhvr>
                                        </p:animEffect>
                                        <p:anim calcmode="lin" valueType="num">
                                          <p:cBhvr>
                                            <p:cTn id="80" dur="500" fill="hold"/>
                                            <p:tgtEl>
                                              <p:spTgt spid="90"/>
                                            </p:tgtEl>
                                            <p:attrNameLst>
                                              <p:attrName>ppt_x</p:attrName>
                                            </p:attrNameLst>
                                          </p:cBhvr>
                                          <p:tavLst>
                                            <p:tav tm="0">
                                              <p:val>
                                                <p:strVal val="#ppt_x"/>
                                              </p:val>
                                            </p:tav>
                                            <p:tav tm="100000">
                                              <p:val>
                                                <p:strVal val="#ppt_x"/>
                                              </p:val>
                                            </p:tav>
                                          </p:tavLst>
                                        </p:anim>
                                        <p:anim calcmode="lin" valueType="num">
                                          <p:cBhvr>
                                            <p:cTn id="81" dur="500" fill="hold"/>
                                            <p:tgtEl>
                                              <p:spTgt spid="90"/>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600"/>
                                      </p:stCondLst>
                                      <p:childTnLst>
                                        <p:set>
                                          <p:cBhvr>
                                            <p:cTn id="83" dur="1" fill="hold">
                                              <p:stCondLst>
                                                <p:cond delay="0"/>
                                              </p:stCondLst>
                                            </p:cTn>
                                            <p:tgtEl>
                                              <p:spTgt spid="95"/>
                                            </p:tgtEl>
                                            <p:attrNameLst>
                                              <p:attrName>style.visibility</p:attrName>
                                            </p:attrNameLst>
                                          </p:cBhvr>
                                          <p:to>
                                            <p:strVal val="visible"/>
                                          </p:to>
                                        </p:set>
                                        <p:animEffect transition="in" filter="fade">
                                          <p:cBhvr>
                                            <p:cTn id="84" dur="500"/>
                                            <p:tgtEl>
                                              <p:spTgt spid="95"/>
                                            </p:tgtEl>
                                          </p:cBhvr>
                                        </p:animEffect>
                                        <p:anim calcmode="lin" valueType="num">
                                          <p:cBhvr>
                                            <p:cTn id="85" dur="500" fill="hold"/>
                                            <p:tgtEl>
                                              <p:spTgt spid="95"/>
                                            </p:tgtEl>
                                            <p:attrNameLst>
                                              <p:attrName>ppt_x</p:attrName>
                                            </p:attrNameLst>
                                          </p:cBhvr>
                                          <p:tavLst>
                                            <p:tav tm="0">
                                              <p:val>
                                                <p:strVal val="#ppt_x"/>
                                              </p:val>
                                            </p:tav>
                                            <p:tav tm="100000">
                                              <p:val>
                                                <p:strVal val="#ppt_x"/>
                                              </p:val>
                                            </p:tav>
                                          </p:tavLst>
                                        </p:anim>
                                        <p:anim calcmode="lin" valueType="num">
                                          <p:cBhvr>
                                            <p:cTn id="86" dur="5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42"/>
          <p:cNvSpPr>
            <a:spLocks noEditPoints="1"/>
          </p:cNvSpPr>
          <p:nvPr/>
        </p:nvSpPr>
        <p:spPr bwMode="auto">
          <a:xfrm>
            <a:off x="755576" y="627534"/>
            <a:ext cx="7830402" cy="4233006"/>
          </a:xfrm>
          <a:custGeom>
            <a:avLst/>
            <a:gdLst>
              <a:gd name="T0" fmla="*/ 1827500 w 3458"/>
              <a:gd name="T1" fmla="*/ 3284911 h 1870"/>
              <a:gd name="T2" fmla="*/ 1972782 w 3458"/>
              <a:gd name="T3" fmla="*/ 3139679 h 1870"/>
              <a:gd name="T4" fmla="*/ 3565154 w 3458"/>
              <a:gd name="T5" fmla="*/ 2994447 h 1870"/>
              <a:gd name="T6" fmla="*/ 5597196 w 3458"/>
              <a:gd name="T7" fmla="*/ 2849216 h 1870"/>
              <a:gd name="T8" fmla="*/ 3419872 w 3458"/>
              <a:gd name="T9" fmla="*/ 2849216 h 1870"/>
              <a:gd name="T10" fmla="*/ 5451914 w 3458"/>
              <a:gd name="T11" fmla="*/ 2700162 h 1870"/>
              <a:gd name="T12" fmla="*/ 2263347 w 3458"/>
              <a:gd name="T13" fmla="*/ 2700162 h 1870"/>
              <a:gd name="T14" fmla="*/ 3710436 w 3458"/>
              <a:gd name="T15" fmla="*/ 2556841 h 1870"/>
              <a:gd name="T16" fmla="*/ 1827500 w 3458"/>
              <a:gd name="T17" fmla="*/ 2556841 h 1870"/>
              <a:gd name="T18" fmla="*/ 3853807 w 3458"/>
              <a:gd name="T19" fmla="*/ 2411610 h 1870"/>
              <a:gd name="T20" fmla="*/ 1972782 w 3458"/>
              <a:gd name="T21" fmla="*/ 2411610 h 1870"/>
              <a:gd name="T22" fmla="*/ 3853807 w 3458"/>
              <a:gd name="T23" fmla="*/ 2266378 h 1870"/>
              <a:gd name="T24" fmla="*/ 2118065 w 3458"/>
              <a:gd name="T25" fmla="*/ 2266378 h 1870"/>
              <a:gd name="T26" fmla="*/ 3853807 w 3458"/>
              <a:gd name="T27" fmla="*/ 2121146 h 1870"/>
              <a:gd name="T28" fmla="*/ 2840654 w 3458"/>
              <a:gd name="T29" fmla="*/ 2121146 h 1870"/>
              <a:gd name="T30" fmla="*/ 4723590 w 3458"/>
              <a:gd name="T31" fmla="*/ 1977826 h 1870"/>
              <a:gd name="T32" fmla="*/ 3565154 w 3458"/>
              <a:gd name="T33" fmla="*/ 1977826 h 1870"/>
              <a:gd name="T34" fmla="*/ 1393564 w 3458"/>
              <a:gd name="T35" fmla="*/ 1977826 h 1870"/>
              <a:gd name="T36" fmla="*/ 4578308 w 3458"/>
              <a:gd name="T37" fmla="*/ 1832594 h 1870"/>
              <a:gd name="T38" fmla="*/ 3419872 w 3458"/>
              <a:gd name="T39" fmla="*/ 1832594 h 1870"/>
              <a:gd name="T40" fmla="*/ 1104911 w 3458"/>
              <a:gd name="T41" fmla="*/ 1832594 h 1870"/>
              <a:gd name="T42" fmla="*/ 4578308 w 3458"/>
              <a:gd name="T43" fmla="*/ 1687362 h 1870"/>
              <a:gd name="T44" fmla="*/ 3419872 w 3458"/>
              <a:gd name="T45" fmla="*/ 1687362 h 1870"/>
              <a:gd name="T46" fmla="*/ 1104911 w 3458"/>
              <a:gd name="T47" fmla="*/ 1687362 h 1870"/>
              <a:gd name="T48" fmla="*/ 4868873 w 3458"/>
              <a:gd name="T49" fmla="*/ 1542131 h 1870"/>
              <a:gd name="T50" fmla="*/ 3853807 w 3458"/>
              <a:gd name="T51" fmla="*/ 1542131 h 1870"/>
              <a:gd name="T52" fmla="*/ 1393564 w 3458"/>
              <a:gd name="T53" fmla="*/ 1542131 h 1870"/>
              <a:gd name="T54" fmla="*/ 5306631 w 3458"/>
              <a:gd name="T55" fmla="*/ 1398810 h 1870"/>
              <a:gd name="T56" fmla="*/ 4289655 w 3458"/>
              <a:gd name="T57" fmla="*/ 1398810 h 1870"/>
              <a:gd name="T58" fmla="*/ 1684129 w 3458"/>
              <a:gd name="T59" fmla="*/ 1398810 h 1870"/>
              <a:gd name="T60" fmla="*/ 5597196 w 3458"/>
              <a:gd name="T61" fmla="*/ 1253578 h 1870"/>
              <a:gd name="T62" fmla="*/ 4578308 w 3458"/>
              <a:gd name="T63" fmla="*/ 1253578 h 1870"/>
              <a:gd name="T64" fmla="*/ 3565154 w 3458"/>
              <a:gd name="T65" fmla="*/ 1253578 h 1870"/>
              <a:gd name="T66" fmla="*/ 1684129 w 3458"/>
              <a:gd name="T67" fmla="*/ 1253578 h 1870"/>
              <a:gd name="T68" fmla="*/ 6031132 w 3458"/>
              <a:gd name="T69" fmla="*/ 1104525 h 1870"/>
              <a:gd name="T70" fmla="*/ 4868873 w 3458"/>
              <a:gd name="T71" fmla="*/ 1104525 h 1870"/>
              <a:gd name="T72" fmla="*/ 3853807 w 3458"/>
              <a:gd name="T73" fmla="*/ 1104525 h 1870"/>
              <a:gd name="T74" fmla="*/ 1827500 w 3458"/>
              <a:gd name="T75" fmla="*/ 1104525 h 1870"/>
              <a:gd name="T76" fmla="*/ 814346 w 3458"/>
              <a:gd name="T77" fmla="*/ 1104525 h 1870"/>
              <a:gd name="T78" fmla="*/ 5740567 w 3458"/>
              <a:gd name="T79" fmla="*/ 959293 h 1870"/>
              <a:gd name="T80" fmla="*/ 4723590 w 3458"/>
              <a:gd name="T81" fmla="*/ 959293 h 1870"/>
              <a:gd name="T82" fmla="*/ 3710436 w 3458"/>
              <a:gd name="T83" fmla="*/ 959293 h 1870"/>
              <a:gd name="T84" fmla="*/ 1393564 w 3458"/>
              <a:gd name="T85" fmla="*/ 959293 h 1870"/>
              <a:gd name="T86" fmla="*/ 235128 w 3458"/>
              <a:gd name="T87" fmla="*/ 959293 h 1870"/>
              <a:gd name="T88" fmla="*/ 5740567 w 3458"/>
              <a:gd name="T89" fmla="*/ 814062 h 1870"/>
              <a:gd name="T90" fmla="*/ 4723590 w 3458"/>
              <a:gd name="T91" fmla="*/ 814062 h 1870"/>
              <a:gd name="T92" fmla="*/ 3710436 w 3458"/>
              <a:gd name="T93" fmla="*/ 814062 h 1870"/>
              <a:gd name="T94" fmla="*/ 1827500 w 3458"/>
              <a:gd name="T95" fmla="*/ 814062 h 1870"/>
              <a:gd name="T96" fmla="*/ 814346 w 3458"/>
              <a:gd name="T97" fmla="*/ 814062 h 1870"/>
              <a:gd name="T98" fmla="*/ 6319785 w 3458"/>
              <a:gd name="T99" fmla="*/ 670741 h 1870"/>
              <a:gd name="T100" fmla="*/ 5306631 w 3458"/>
              <a:gd name="T101" fmla="*/ 670741 h 1870"/>
              <a:gd name="T102" fmla="*/ 4289655 w 3458"/>
              <a:gd name="T103" fmla="*/ 670741 h 1870"/>
              <a:gd name="T104" fmla="*/ 2263347 w 3458"/>
              <a:gd name="T105" fmla="*/ 670741 h 1870"/>
              <a:gd name="T106" fmla="*/ 959629 w 3458"/>
              <a:gd name="T107" fmla="*/ 670741 h 1870"/>
              <a:gd name="T108" fmla="*/ 5885850 w 3458"/>
              <a:gd name="T109" fmla="*/ 525509 h 1870"/>
              <a:gd name="T110" fmla="*/ 4723590 w 3458"/>
              <a:gd name="T111" fmla="*/ 525509 h 1870"/>
              <a:gd name="T112" fmla="*/ 2263347 w 3458"/>
              <a:gd name="T113" fmla="*/ 525509 h 1870"/>
              <a:gd name="T114" fmla="*/ 814346 w 3458"/>
              <a:gd name="T115" fmla="*/ 525509 h 1870"/>
              <a:gd name="T116" fmla="*/ 3565154 w 3458"/>
              <a:gd name="T117" fmla="*/ 380278 h 1870"/>
              <a:gd name="T118" fmla="*/ 1538847 w 3458"/>
              <a:gd name="T119" fmla="*/ 380278 h 1870"/>
              <a:gd name="T120" fmla="*/ 3419872 w 3458"/>
              <a:gd name="T121" fmla="*/ 235046 h 1870"/>
              <a:gd name="T122" fmla="*/ 1684129 w 3458"/>
              <a:gd name="T123" fmla="*/ 235046 h 1870"/>
              <a:gd name="T124" fmla="*/ 2552000 w 3458"/>
              <a:gd name="T125" fmla="*/ 91725 h 18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58" h="1870">
                <a:moveTo>
                  <a:pt x="956" y="1870"/>
                </a:moveTo>
                <a:lnTo>
                  <a:pt x="909" y="1870"/>
                </a:lnTo>
                <a:lnTo>
                  <a:pt x="909" y="1823"/>
                </a:lnTo>
                <a:lnTo>
                  <a:pt x="956" y="1823"/>
                </a:lnTo>
                <a:lnTo>
                  <a:pt x="956" y="1870"/>
                </a:lnTo>
                <a:close/>
                <a:moveTo>
                  <a:pt x="3230" y="1794"/>
                </a:moveTo>
                <a:lnTo>
                  <a:pt x="3181" y="1794"/>
                </a:lnTo>
                <a:lnTo>
                  <a:pt x="3181" y="1747"/>
                </a:lnTo>
                <a:lnTo>
                  <a:pt x="3230" y="1747"/>
                </a:lnTo>
                <a:lnTo>
                  <a:pt x="3230" y="1794"/>
                </a:lnTo>
                <a:close/>
                <a:moveTo>
                  <a:pt x="956" y="1794"/>
                </a:moveTo>
                <a:lnTo>
                  <a:pt x="909" y="1794"/>
                </a:lnTo>
                <a:lnTo>
                  <a:pt x="909" y="1747"/>
                </a:lnTo>
                <a:lnTo>
                  <a:pt x="956" y="1747"/>
                </a:lnTo>
                <a:lnTo>
                  <a:pt x="956" y="1794"/>
                </a:lnTo>
                <a:close/>
                <a:moveTo>
                  <a:pt x="3306" y="1719"/>
                </a:moveTo>
                <a:lnTo>
                  <a:pt x="3257" y="1719"/>
                </a:lnTo>
                <a:lnTo>
                  <a:pt x="3257" y="1671"/>
                </a:lnTo>
                <a:lnTo>
                  <a:pt x="3306" y="1671"/>
                </a:lnTo>
                <a:lnTo>
                  <a:pt x="3306" y="1719"/>
                </a:lnTo>
                <a:close/>
                <a:moveTo>
                  <a:pt x="3003" y="1719"/>
                </a:moveTo>
                <a:lnTo>
                  <a:pt x="2954" y="1719"/>
                </a:lnTo>
                <a:lnTo>
                  <a:pt x="2954" y="1671"/>
                </a:lnTo>
                <a:lnTo>
                  <a:pt x="3003" y="1671"/>
                </a:lnTo>
                <a:lnTo>
                  <a:pt x="3003" y="1719"/>
                </a:lnTo>
                <a:close/>
                <a:moveTo>
                  <a:pt x="1032" y="1719"/>
                </a:moveTo>
                <a:lnTo>
                  <a:pt x="985" y="1719"/>
                </a:lnTo>
                <a:lnTo>
                  <a:pt x="985" y="1671"/>
                </a:lnTo>
                <a:lnTo>
                  <a:pt x="1032" y="1671"/>
                </a:lnTo>
                <a:lnTo>
                  <a:pt x="1032" y="1719"/>
                </a:lnTo>
                <a:close/>
                <a:moveTo>
                  <a:pt x="956" y="1719"/>
                </a:moveTo>
                <a:lnTo>
                  <a:pt x="909" y="1719"/>
                </a:lnTo>
                <a:lnTo>
                  <a:pt x="909" y="1671"/>
                </a:lnTo>
                <a:lnTo>
                  <a:pt x="956" y="1671"/>
                </a:lnTo>
                <a:lnTo>
                  <a:pt x="956" y="1719"/>
                </a:lnTo>
                <a:close/>
                <a:moveTo>
                  <a:pt x="3382" y="1643"/>
                </a:moveTo>
                <a:lnTo>
                  <a:pt x="3332" y="1643"/>
                </a:lnTo>
                <a:lnTo>
                  <a:pt x="3332" y="1596"/>
                </a:lnTo>
                <a:lnTo>
                  <a:pt x="3382" y="1596"/>
                </a:lnTo>
                <a:lnTo>
                  <a:pt x="3382" y="1643"/>
                </a:lnTo>
                <a:close/>
                <a:moveTo>
                  <a:pt x="3306" y="1643"/>
                </a:moveTo>
                <a:lnTo>
                  <a:pt x="3257" y="1643"/>
                </a:lnTo>
                <a:lnTo>
                  <a:pt x="3257" y="1596"/>
                </a:lnTo>
                <a:lnTo>
                  <a:pt x="3306" y="1596"/>
                </a:lnTo>
                <a:lnTo>
                  <a:pt x="3306" y="1643"/>
                </a:lnTo>
                <a:close/>
                <a:moveTo>
                  <a:pt x="3079" y="1643"/>
                </a:moveTo>
                <a:lnTo>
                  <a:pt x="3029" y="1643"/>
                </a:lnTo>
                <a:lnTo>
                  <a:pt x="3029" y="1596"/>
                </a:lnTo>
                <a:lnTo>
                  <a:pt x="3079" y="1596"/>
                </a:lnTo>
                <a:lnTo>
                  <a:pt x="3079" y="1643"/>
                </a:lnTo>
                <a:close/>
                <a:moveTo>
                  <a:pt x="3003" y="1643"/>
                </a:moveTo>
                <a:lnTo>
                  <a:pt x="2954" y="1643"/>
                </a:lnTo>
                <a:lnTo>
                  <a:pt x="2954" y="1596"/>
                </a:lnTo>
                <a:lnTo>
                  <a:pt x="3003" y="1596"/>
                </a:lnTo>
                <a:lnTo>
                  <a:pt x="3003" y="1643"/>
                </a:lnTo>
                <a:close/>
                <a:moveTo>
                  <a:pt x="2928" y="1643"/>
                </a:moveTo>
                <a:lnTo>
                  <a:pt x="2878" y="1643"/>
                </a:lnTo>
                <a:lnTo>
                  <a:pt x="2878" y="1596"/>
                </a:lnTo>
                <a:lnTo>
                  <a:pt x="2928" y="1596"/>
                </a:lnTo>
                <a:lnTo>
                  <a:pt x="2928" y="1643"/>
                </a:lnTo>
                <a:close/>
                <a:moveTo>
                  <a:pt x="2776" y="1643"/>
                </a:moveTo>
                <a:lnTo>
                  <a:pt x="2726" y="1643"/>
                </a:lnTo>
                <a:lnTo>
                  <a:pt x="2726" y="1596"/>
                </a:lnTo>
                <a:lnTo>
                  <a:pt x="2776" y="1596"/>
                </a:lnTo>
                <a:lnTo>
                  <a:pt x="2776" y="1643"/>
                </a:lnTo>
                <a:close/>
                <a:moveTo>
                  <a:pt x="1032" y="1643"/>
                </a:moveTo>
                <a:lnTo>
                  <a:pt x="985" y="1643"/>
                </a:lnTo>
                <a:lnTo>
                  <a:pt x="985" y="1596"/>
                </a:lnTo>
                <a:lnTo>
                  <a:pt x="1032" y="1596"/>
                </a:lnTo>
                <a:lnTo>
                  <a:pt x="1032" y="1643"/>
                </a:lnTo>
                <a:close/>
                <a:moveTo>
                  <a:pt x="956" y="1643"/>
                </a:moveTo>
                <a:lnTo>
                  <a:pt x="909" y="1643"/>
                </a:lnTo>
                <a:lnTo>
                  <a:pt x="909" y="1596"/>
                </a:lnTo>
                <a:lnTo>
                  <a:pt x="956" y="1596"/>
                </a:lnTo>
                <a:lnTo>
                  <a:pt x="956" y="1643"/>
                </a:lnTo>
                <a:close/>
                <a:moveTo>
                  <a:pt x="3079" y="1567"/>
                </a:moveTo>
                <a:lnTo>
                  <a:pt x="3029" y="1567"/>
                </a:lnTo>
                <a:lnTo>
                  <a:pt x="3029" y="1517"/>
                </a:lnTo>
                <a:lnTo>
                  <a:pt x="3079" y="1517"/>
                </a:lnTo>
                <a:lnTo>
                  <a:pt x="3079" y="1567"/>
                </a:lnTo>
                <a:close/>
                <a:moveTo>
                  <a:pt x="3003" y="1567"/>
                </a:moveTo>
                <a:lnTo>
                  <a:pt x="2954" y="1567"/>
                </a:lnTo>
                <a:lnTo>
                  <a:pt x="2954" y="1517"/>
                </a:lnTo>
                <a:lnTo>
                  <a:pt x="3003" y="1517"/>
                </a:lnTo>
                <a:lnTo>
                  <a:pt x="3003" y="1567"/>
                </a:lnTo>
                <a:close/>
                <a:moveTo>
                  <a:pt x="2928" y="1567"/>
                </a:moveTo>
                <a:lnTo>
                  <a:pt x="2878" y="1567"/>
                </a:lnTo>
                <a:lnTo>
                  <a:pt x="2878" y="1517"/>
                </a:lnTo>
                <a:lnTo>
                  <a:pt x="2928" y="1517"/>
                </a:lnTo>
                <a:lnTo>
                  <a:pt x="2928" y="1567"/>
                </a:lnTo>
                <a:close/>
                <a:moveTo>
                  <a:pt x="2852" y="1567"/>
                </a:moveTo>
                <a:lnTo>
                  <a:pt x="2802" y="1567"/>
                </a:lnTo>
                <a:lnTo>
                  <a:pt x="2802" y="1517"/>
                </a:lnTo>
                <a:lnTo>
                  <a:pt x="2852" y="1517"/>
                </a:lnTo>
                <a:lnTo>
                  <a:pt x="2852" y="1567"/>
                </a:lnTo>
                <a:close/>
                <a:moveTo>
                  <a:pt x="2776" y="1567"/>
                </a:moveTo>
                <a:lnTo>
                  <a:pt x="2726" y="1567"/>
                </a:lnTo>
                <a:lnTo>
                  <a:pt x="2726" y="1517"/>
                </a:lnTo>
                <a:lnTo>
                  <a:pt x="2776" y="1517"/>
                </a:lnTo>
                <a:lnTo>
                  <a:pt x="2776" y="1567"/>
                </a:lnTo>
                <a:close/>
                <a:moveTo>
                  <a:pt x="1865" y="1567"/>
                </a:moveTo>
                <a:lnTo>
                  <a:pt x="1818" y="1567"/>
                </a:lnTo>
                <a:lnTo>
                  <a:pt x="1818" y="1517"/>
                </a:lnTo>
                <a:lnTo>
                  <a:pt x="1865" y="1517"/>
                </a:lnTo>
                <a:lnTo>
                  <a:pt x="1865" y="1567"/>
                </a:lnTo>
                <a:close/>
                <a:moveTo>
                  <a:pt x="1789" y="1567"/>
                </a:moveTo>
                <a:lnTo>
                  <a:pt x="1742" y="1567"/>
                </a:lnTo>
                <a:lnTo>
                  <a:pt x="1742" y="1517"/>
                </a:lnTo>
                <a:lnTo>
                  <a:pt x="1789" y="1517"/>
                </a:lnTo>
                <a:lnTo>
                  <a:pt x="1789" y="1567"/>
                </a:lnTo>
                <a:close/>
                <a:moveTo>
                  <a:pt x="1108" y="1567"/>
                </a:moveTo>
                <a:lnTo>
                  <a:pt x="1060" y="1567"/>
                </a:lnTo>
                <a:lnTo>
                  <a:pt x="1060" y="1517"/>
                </a:lnTo>
                <a:lnTo>
                  <a:pt x="1108" y="1517"/>
                </a:lnTo>
                <a:lnTo>
                  <a:pt x="1108" y="1567"/>
                </a:lnTo>
                <a:close/>
                <a:moveTo>
                  <a:pt x="1032" y="1567"/>
                </a:moveTo>
                <a:lnTo>
                  <a:pt x="985" y="1567"/>
                </a:lnTo>
                <a:lnTo>
                  <a:pt x="985" y="1517"/>
                </a:lnTo>
                <a:lnTo>
                  <a:pt x="1032" y="1517"/>
                </a:lnTo>
                <a:lnTo>
                  <a:pt x="1032" y="1567"/>
                </a:lnTo>
                <a:close/>
                <a:moveTo>
                  <a:pt x="956" y="1567"/>
                </a:moveTo>
                <a:lnTo>
                  <a:pt x="909" y="1567"/>
                </a:lnTo>
                <a:lnTo>
                  <a:pt x="909" y="1517"/>
                </a:lnTo>
                <a:lnTo>
                  <a:pt x="956" y="1517"/>
                </a:lnTo>
                <a:lnTo>
                  <a:pt x="956" y="1567"/>
                </a:lnTo>
                <a:close/>
                <a:moveTo>
                  <a:pt x="3079" y="1491"/>
                </a:moveTo>
                <a:lnTo>
                  <a:pt x="3029" y="1491"/>
                </a:lnTo>
                <a:lnTo>
                  <a:pt x="3029" y="1442"/>
                </a:lnTo>
                <a:lnTo>
                  <a:pt x="3079" y="1442"/>
                </a:lnTo>
                <a:lnTo>
                  <a:pt x="3079" y="1491"/>
                </a:lnTo>
                <a:close/>
                <a:moveTo>
                  <a:pt x="3003" y="1491"/>
                </a:moveTo>
                <a:lnTo>
                  <a:pt x="2954" y="1491"/>
                </a:lnTo>
                <a:lnTo>
                  <a:pt x="2954" y="1442"/>
                </a:lnTo>
                <a:lnTo>
                  <a:pt x="3003" y="1442"/>
                </a:lnTo>
                <a:lnTo>
                  <a:pt x="3003" y="1491"/>
                </a:lnTo>
                <a:close/>
                <a:moveTo>
                  <a:pt x="2928" y="1491"/>
                </a:moveTo>
                <a:lnTo>
                  <a:pt x="2878" y="1491"/>
                </a:lnTo>
                <a:lnTo>
                  <a:pt x="2878" y="1442"/>
                </a:lnTo>
                <a:lnTo>
                  <a:pt x="2928" y="1442"/>
                </a:lnTo>
                <a:lnTo>
                  <a:pt x="2928" y="1491"/>
                </a:lnTo>
                <a:close/>
                <a:moveTo>
                  <a:pt x="2852" y="1491"/>
                </a:moveTo>
                <a:lnTo>
                  <a:pt x="2802" y="1491"/>
                </a:lnTo>
                <a:lnTo>
                  <a:pt x="2802" y="1442"/>
                </a:lnTo>
                <a:lnTo>
                  <a:pt x="2852" y="1442"/>
                </a:lnTo>
                <a:lnTo>
                  <a:pt x="2852" y="1491"/>
                </a:lnTo>
                <a:close/>
                <a:moveTo>
                  <a:pt x="2776" y="1491"/>
                </a:moveTo>
                <a:lnTo>
                  <a:pt x="2726" y="1491"/>
                </a:lnTo>
                <a:lnTo>
                  <a:pt x="2726" y="1442"/>
                </a:lnTo>
                <a:lnTo>
                  <a:pt x="2776" y="1442"/>
                </a:lnTo>
                <a:lnTo>
                  <a:pt x="2776" y="1491"/>
                </a:lnTo>
                <a:close/>
                <a:moveTo>
                  <a:pt x="2700" y="1491"/>
                </a:moveTo>
                <a:lnTo>
                  <a:pt x="2651" y="1491"/>
                </a:lnTo>
                <a:lnTo>
                  <a:pt x="2651" y="1442"/>
                </a:lnTo>
                <a:lnTo>
                  <a:pt x="2700" y="1442"/>
                </a:lnTo>
                <a:lnTo>
                  <a:pt x="2700" y="1491"/>
                </a:lnTo>
                <a:close/>
                <a:moveTo>
                  <a:pt x="2092" y="1491"/>
                </a:moveTo>
                <a:lnTo>
                  <a:pt x="2045" y="1491"/>
                </a:lnTo>
                <a:lnTo>
                  <a:pt x="2045" y="1442"/>
                </a:lnTo>
                <a:lnTo>
                  <a:pt x="2092" y="1442"/>
                </a:lnTo>
                <a:lnTo>
                  <a:pt x="2092" y="1491"/>
                </a:lnTo>
                <a:close/>
                <a:moveTo>
                  <a:pt x="1941" y="1491"/>
                </a:moveTo>
                <a:lnTo>
                  <a:pt x="1893" y="1491"/>
                </a:lnTo>
                <a:lnTo>
                  <a:pt x="1893" y="1442"/>
                </a:lnTo>
                <a:lnTo>
                  <a:pt x="1941" y="1442"/>
                </a:lnTo>
                <a:lnTo>
                  <a:pt x="1941" y="1491"/>
                </a:lnTo>
                <a:close/>
                <a:moveTo>
                  <a:pt x="1865" y="1491"/>
                </a:moveTo>
                <a:lnTo>
                  <a:pt x="1818" y="1491"/>
                </a:lnTo>
                <a:lnTo>
                  <a:pt x="1818" y="1442"/>
                </a:lnTo>
                <a:lnTo>
                  <a:pt x="1865" y="1442"/>
                </a:lnTo>
                <a:lnTo>
                  <a:pt x="1865" y="1491"/>
                </a:lnTo>
                <a:close/>
                <a:moveTo>
                  <a:pt x="1789" y="1491"/>
                </a:moveTo>
                <a:lnTo>
                  <a:pt x="1742" y="1491"/>
                </a:lnTo>
                <a:lnTo>
                  <a:pt x="1742" y="1442"/>
                </a:lnTo>
                <a:lnTo>
                  <a:pt x="1789" y="1442"/>
                </a:lnTo>
                <a:lnTo>
                  <a:pt x="1789" y="1491"/>
                </a:lnTo>
                <a:close/>
                <a:moveTo>
                  <a:pt x="1184" y="1491"/>
                </a:moveTo>
                <a:lnTo>
                  <a:pt x="1136" y="1491"/>
                </a:lnTo>
                <a:lnTo>
                  <a:pt x="1136" y="1442"/>
                </a:lnTo>
                <a:lnTo>
                  <a:pt x="1184" y="1442"/>
                </a:lnTo>
                <a:lnTo>
                  <a:pt x="1184" y="1491"/>
                </a:lnTo>
                <a:close/>
                <a:moveTo>
                  <a:pt x="1108" y="1491"/>
                </a:moveTo>
                <a:lnTo>
                  <a:pt x="1060" y="1491"/>
                </a:lnTo>
                <a:lnTo>
                  <a:pt x="1060" y="1442"/>
                </a:lnTo>
                <a:lnTo>
                  <a:pt x="1108" y="1442"/>
                </a:lnTo>
                <a:lnTo>
                  <a:pt x="1108" y="1491"/>
                </a:lnTo>
                <a:close/>
                <a:moveTo>
                  <a:pt x="1032" y="1491"/>
                </a:moveTo>
                <a:lnTo>
                  <a:pt x="985" y="1491"/>
                </a:lnTo>
                <a:lnTo>
                  <a:pt x="985" y="1442"/>
                </a:lnTo>
                <a:lnTo>
                  <a:pt x="1032" y="1442"/>
                </a:lnTo>
                <a:lnTo>
                  <a:pt x="1032" y="1491"/>
                </a:lnTo>
                <a:close/>
                <a:moveTo>
                  <a:pt x="956" y="1491"/>
                </a:moveTo>
                <a:lnTo>
                  <a:pt x="909" y="1491"/>
                </a:lnTo>
                <a:lnTo>
                  <a:pt x="909" y="1442"/>
                </a:lnTo>
                <a:lnTo>
                  <a:pt x="956" y="1442"/>
                </a:lnTo>
                <a:lnTo>
                  <a:pt x="956" y="1491"/>
                </a:lnTo>
                <a:close/>
                <a:moveTo>
                  <a:pt x="3003" y="1413"/>
                </a:moveTo>
                <a:lnTo>
                  <a:pt x="2954" y="1413"/>
                </a:lnTo>
                <a:lnTo>
                  <a:pt x="2954" y="1366"/>
                </a:lnTo>
                <a:lnTo>
                  <a:pt x="3003" y="1366"/>
                </a:lnTo>
                <a:lnTo>
                  <a:pt x="3003" y="1413"/>
                </a:lnTo>
                <a:close/>
                <a:moveTo>
                  <a:pt x="2928" y="1413"/>
                </a:moveTo>
                <a:lnTo>
                  <a:pt x="2878" y="1413"/>
                </a:lnTo>
                <a:lnTo>
                  <a:pt x="2878" y="1366"/>
                </a:lnTo>
                <a:lnTo>
                  <a:pt x="2928" y="1366"/>
                </a:lnTo>
                <a:lnTo>
                  <a:pt x="2928" y="1413"/>
                </a:lnTo>
                <a:close/>
                <a:moveTo>
                  <a:pt x="2852" y="1413"/>
                </a:moveTo>
                <a:lnTo>
                  <a:pt x="2802" y="1413"/>
                </a:lnTo>
                <a:lnTo>
                  <a:pt x="2802" y="1366"/>
                </a:lnTo>
                <a:lnTo>
                  <a:pt x="2852" y="1366"/>
                </a:lnTo>
                <a:lnTo>
                  <a:pt x="2852" y="1413"/>
                </a:lnTo>
                <a:close/>
                <a:moveTo>
                  <a:pt x="2092" y="1413"/>
                </a:moveTo>
                <a:lnTo>
                  <a:pt x="2045" y="1413"/>
                </a:lnTo>
                <a:lnTo>
                  <a:pt x="2045" y="1366"/>
                </a:lnTo>
                <a:lnTo>
                  <a:pt x="2092" y="1366"/>
                </a:lnTo>
                <a:lnTo>
                  <a:pt x="2092" y="1413"/>
                </a:lnTo>
                <a:close/>
                <a:moveTo>
                  <a:pt x="2016" y="1413"/>
                </a:moveTo>
                <a:lnTo>
                  <a:pt x="1969" y="1413"/>
                </a:lnTo>
                <a:lnTo>
                  <a:pt x="1969" y="1366"/>
                </a:lnTo>
                <a:lnTo>
                  <a:pt x="2016" y="1366"/>
                </a:lnTo>
                <a:lnTo>
                  <a:pt x="2016" y="1413"/>
                </a:lnTo>
                <a:close/>
                <a:moveTo>
                  <a:pt x="1941" y="1413"/>
                </a:moveTo>
                <a:lnTo>
                  <a:pt x="1893" y="1413"/>
                </a:lnTo>
                <a:lnTo>
                  <a:pt x="1893" y="1366"/>
                </a:lnTo>
                <a:lnTo>
                  <a:pt x="1941" y="1366"/>
                </a:lnTo>
                <a:lnTo>
                  <a:pt x="1941" y="1413"/>
                </a:lnTo>
                <a:close/>
                <a:moveTo>
                  <a:pt x="1865" y="1413"/>
                </a:moveTo>
                <a:lnTo>
                  <a:pt x="1818" y="1413"/>
                </a:lnTo>
                <a:lnTo>
                  <a:pt x="1818" y="1366"/>
                </a:lnTo>
                <a:lnTo>
                  <a:pt x="1865" y="1366"/>
                </a:lnTo>
                <a:lnTo>
                  <a:pt x="1865" y="1413"/>
                </a:lnTo>
                <a:close/>
                <a:moveTo>
                  <a:pt x="1789" y="1413"/>
                </a:moveTo>
                <a:lnTo>
                  <a:pt x="1742" y="1413"/>
                </a:lnTo>
                <a:lnTo>
                  <a:pt x="1742" y="1366"/>
                </a:lnTo>
                <a:lnTo>
                  <a:pt x="1789" y="1366"/>
                </a:lnTo>
                <a:lnTo>
                  <a:pt x="1789" y="1413"/>
                </a:lnTo>
                <a:close/>
                <a:moveTo>
                  <a:pt x="1259" y="1413"/>
                </a:moveTo>
                <a:lnTo>
                  <a:pt x="1212" y="1413"/>
                </a:lnTo>
                <a:lnTo>
                  <a:pt x="1212" y="1366"/>
                </a:lnTo>
                <a:lnTo>
                  <a:pt x="1259" y="1366"/>
                </a:lnTo>
                <a:lnTo>
                  <a:pt x="1259" y="1413"/>
                </a:lnTo>
                <a:close/>
                <a:moveTo>
                  <a:pt x="1184" y="1413"/>
                </a:moveTo>
                <a:lnTo>
                  <a:pt x="1136" y="1413"/>
                </a:lnTo>
                <a:lnTo>
                  <a:pt x="1136" y="1366"/>
                </a:lnTo>
                <a:lnTo>
                  <a:pt x="1184" y="1366"/>
                </a:lnTo>
                <a:lnTo>
                  <a:pt x="1184" y="1413"/>
                </a:lnTo>
                <a:close/>
                <a:moveTo>
                  <a:pt x="1108" y="1413"/>
                </a:moveTo>
                <a:lnTo>
                  <a:pt x="1060" y="1413"/>
                </a:lnTo>
                <a:lnTo>
                  <a:pt x="1060" y="1366"/>
                </a:lnTo>
                <a:lnTo>
                  <a:pt x="1108" y="1366"/>
                </a:lnTo>
                <a:lnTo>
                  <a:pt x="1108" y="1413"/>
                </a:lnTo>
                <a:close/>
                <a:moveTo>
                  <a:pt x="1032" y="1413"/>
                </a:moveTo>
                <a:lnTo>
                  <a:pt x="985" y="1413"/>
                </a:lnTo>
                <a:lnTo>
                  <a:pt x="985" y="1366"/>
                </a:lnTo>
                <a:lnTo>
                  <a:pt x="1032" y="1366"/>
                </a:lnTo>
                <a:lnTo>
                  <a:pt x="1032" y="1413"/>
                </a:lnTo>
                <a:close/>
                <a:moveTo>
                  <a:pt x="956" y="1413"/>
                </a:moveTo>
                <a:lnTo>
                  <a:pt x="909" y="1413"/>
                </a:lnTo>
                <a:lnTo>
                  <a:pt x="909" y="1366"/>
                </a:lnTo>
                <a:lnTo>
                  <a:pt x="956" y="1366"/>
                </a:lnTo>
                <a:lnTo>
                  <a:pt x="956" y="1413"/>
                </a:lnTo>
                <a:close/>
                <a:moveTo>
                  <a:pt x="3079" y="1338"/>
                </a:moveTo>
                <a:lnTo>
                  <a:pt x="3029" y="1338"/>
                </a:lnTo>
                <a:lnTo>
                  <a:pt x="3029" y="1290"/>
                </a:lnTo>
                <a:lnTo>
                  <a:pt x="3079" y="1290"/>
                </a:lnTo>
                <a:lnTo>
                  <a:pt x="3079" y="1338"/>
                </a:lnTo>
                <a:close/>
                <a:moveTo>
                  <a:pt x="3003" y="1338"/>
                </a:moveTo>
                <a:lnTo>
                  <a:pt x="2954" y="1338"/>
                </a:lnTo>
                <a:lnTo>
                  <a:pt x="2954" y="1290"/>
                </a:lnTo>
                <a:lnTo>
                  <a:pt x="3003" y="1290"/>
                </a:lnTo>
                <a:lnTo>
                  <a:pt x="3003" y="1338"/>
                </a:lnTo>
                <a:close/>
                <a:moveTo>
                  <a:pt x="2016" y="1338"/>
                </a:moveTo>
                <a:lnTo>
                  <a:pt x="1969" y="1338"/>
                </a:lnTo>
                <a:lnTo>
                  <a:pt x="1969" y="1290"/>
                </a:lnTo>
                <a:lnTo>
                  <a:pt x="2016" y="1290"/>
                </a:lnTo>
                <a:lnTo>
                  <a:pt x="2016" y="1338"/>
                </a:lnTo>
                <a:close/>
                <a:moveTo>
                  <a:pt x="1941" y="1338"/>
                </a:moveTo>
                <a:lnTo>
                  <a:pt x="1893" y="1338"/>
                </a:lnTo>
                <a:lnTo>
                  <a:pt x="1893" y="1290"/>
                </a:lnTo>
                <a:lnTo>
                  <a:pt x="1941" y="1290"/>
                </a:lnTo>
                <a:lnTo>
                  <a:pt x="1941" y="1338"/>
                </a:lnTo>
                <a:close/>
                <a:moveTo>
                  <a:pt x="1865" y="1338"/>
                </a:moveTo>
                <a:lnTo>
                  <a:pt x="1818" y="1338"/>
                </a:lnTo>
                <a:lnTo>
                  <a:pt x="1818" y="1290"/>
                </a:lnTo>
                <a:lnTo>
                  <a:pt x="1865" y="1290"/>
                </a:lnTo>
                <a:lnTo>
                  <a:pt x="1865" y="1338"/>
                </a:lnTo>
                <a:close/>
                <a:moveTo>
                  <a:pt x="1789" y="1338"/>
                </a:moveTo>
                <a:lnTo>
                  <a:pt x="1742" y="1338"/>
                </a:lnTo>
                <a:lnTo>
                  <a:pt x="1742" y="1290"/>
                </a:lnTo>
                <a:lnTo>
                  <a:pt x="1789" y="1290"/>
                </a:lnTo>
                <a:lnTo>
                  <a:pt x="1789" y="1338"/>
                </a:lnTo>
                <a:close/>
                <a:moveTo>
                  <a:pt x="1259" y="1338"/>
                </a:moveTo>
                <a:lnTo>
                  <a:pt x="1212" y="1338"/>
                </a:lnTo>
                <a:lnTo>
                  <a:pt x="1212" y="1290"/>
                </a:lnTo>
                <a:lnTo>
                  <a:pt x="1259" y="1290"/>
                </a:lnTo>
                <a:lnTo>
                  <a:pt x="1259" y="1338"/>
                </a:lnTo>
                <a:close/>
                <a:moveTo>
                  <a:pt x="1184" y="1338"/>
                </a:moveTo>
                <a:lnTo>
                  <a:pt x="1136" y="1338"/>
                </a:lnTo>
                <a:lnTo>
                  <a:pt x="1136" y="1290"/>
                </a:lnTo>
                <a:lnTo>
                  <a:pt x="1184" y="1290"/>
                </a:lnTo>
                <a:lnTo>
                  <a:pt x="1184" y="1338"/>
                </a:lnTo>
                <a:close/>
                <a:moveTo>
                  <a:pt x="1108" y="1338"/>
                </a:moveTo>
                <a:lnTo>
                  <a:pt x="1060" y="1338"/>
                </a:lnTo>
                <a:lnTo>
                  <a:pt x="1060" y="1290"/>
                </a:lnTo>
                <a:lnTo>
                  <a:pt x="1108" y="1290"/>
                </a:lnTo>
                <a:lnTo>
                  <a:pt x="1108" y="1338"/>
                </a:lnTo>
                <a:close/>
                <a:moveTo>
                  <a:pt x="1032" y="1338"/>
                </a:moveTo>
                <a:lnTo>
                  <a:pt x="985" y="1338"/>
                </a:lnTo>
                <a:lnTo>
                  <a:pt x="985" y="1290"/>
                </a:lnTo>
                <a:lnTo>
                  <a:pt x="1032" y="1290"/>
                </a:lnTo>
                <a:lnTo>
                  <a:pt x="1032" y="1338"/>
                </a:lnTo>
                <a:close/>
                <a:moveTo>
                  <a:pt x="956" y="1338"/>
                </a:moveTo>
                <a:lnTo>
                  <a:pt x="909" y="1338"/>
                </a:lnTo>
                <a:lnTo>
                  <a:pt x="909" y="1290"/>
                </a:lnTo>
                <a:lnTo>
                  <a:pt x="956" y="1290"/>
                </a:lnTo>
                <a:lnTo>
                  <a:pt x="956" y="1338"/>
                </a:lnTo>
                <a:close/>
                <a:moveTo>
                  <a:pt x="881" y="1338"/>
                </a:moveTo>
                <a:lnTo>
                  <a:pt x="833" y="1338"/>
                </a:lnTo>
                <a:lnTo>
                  <a:pt x="833" y="1290"/>
                </a:lnTo>
                <a:lnTo>
                  <a:pt x="881" y="1290"/>
                </a:lnTo>
                <a:lnTo>
                  <a:pt x="881" y="1338"/>
                </a:lnTo>
                <a:close/>
                <a:moveTo>
                  <a:pt x="3003" y="1262"/>
                </a:moveTo>
                <a:lnTo>
                  <a:pt x="2954" y="1262"/>
                </a:lnTo>
                <a:lnTo>
                  <a:pt x="2954" y="1215"/>
                </a:lnTo>
                <a:lnTo>
                  <a:pt x="3003" y="1215"/>
                </a:lnTo>
                <a:lnTo>
                  <a:pt x="3003" y="1262"/>
                </a:lnTo>
                <a:close/>
                <a:moveTo>
                  <a:pt x="2928" y="1262"/>
                </a:moveTo>
                <a:lnTo>
                  <a:pt x="2878" y="1262"/>
                </a:lnTo>
                <a:lnTo>
                  <a:pt x="2878" y="1215"/>
                </a:lnTo>
                <a:lnTo>
                  <a:pt x="2928" y="1215"/>
                </a:lnTo>
                <a:lnTo>
                  <a:pt x="2928" y="1262"/>
                </a:lnTo>
                <a:close/>
                <a:moveTo>
                  <a:pt x="2776" y="1262"/>
                </a:moveTo>
                <a:lnTo>
                  <a:pt x="2726" y="1262"/>
                </a:lnTo>
                <a:lnTo>
                  <a:pt x="2726" y="1215"/>
                </a:lnTo>
                <a:lnTo>
                  <a:pt x="2776" y="1215"/>
                </a:lnTo>
                <a:lnTo>
                  <a:pt x="2776" y="1262"/>
                </a:lnTo>
                <a:close/>
                <a:moveTo>
                  <a:pt x="2700" y="1262"/>
                </a:moveTo>
                <a:lnTo>
                  <a:pt x="2651" y="1262"/>
                </a:lnTo>
                <a:lnTo>
                  <a:pt x="2651" y="1215"/>
                </a:lnTo>
                <a:lnTo>
                  <a:pt x="2700" y="1215"/>
                </a:lnTo>
                <a:lnTo>
                  <a:pt x="2700" y="1262"/>
                </a:lnTo>
                <a:close/>
                <a:moveTo>
                  <a:pt x="2622" y="1262"/>
                </a:moveTo>
                <a:lnTo>
                  <a:pt x="2575" y="1262"/>
                </a:lnTo>
                <a:lnTo>
                  <a:pt x="2575" y="1215"/>
                </a:lnTo>
                <a:lnTo>
                  <a:pt x="2622" y="1215"/>
                </a:lnTo>
                <a:lnTo>
                  <a:pt x="2622" y="1262"/>
                </a:lnTo>
                <a:close/>
                <a:moveTo>
                  <a:pt x="2016" y="1262"/>
                </a:moveTo>
                <a:lnTo>
                  <a:pt x="1969" y="1262"/>
                </a:lnTo>
                <a:lnTo>
                  <a:pt x="1969" y="1215"/>
                </a:lnTo>
                <a:lnTo>
                  <a:pt x="2016" y="1215"/>
                </a:lnTo>
                <a:lnTo>
                  <a:pt x="2016" y="1262"/>
                </a:lnTo>
                <a:close/>
                <a:moveTo>
                  <a:pt x="1941" y="1262"/>
                </a:moveTo>
                <a:lnTo>
                  <a:pt x="1893" y="1262"/>
                </a:lnTo>
                <a:lnTo>
                  <a:pt x="1893" y="1215"/>
                </a:lnTo>
                <a:lnTo>
                  <a:pt x="1941" y="1215"/>
                </a:lnTo>
                <a:lnTo>
                  <a:pt x="1941" y="1262"/>
                </a:lnTo>
                <a:close/>
                <a:moveTo>
                  <a:pt x="1865" y="1262"/>
                </a:moveTo>
                <a:lnTo>
                  <a:pt x="1818" y="1262"/>
                </a:lnTo>
                <a:lnTo>
                  <a:pt x="1818" y="1215"/>
                </a:lnTo>
                <a:lnTo>
                  <a:pt x="1865" y="1215"/>
                </a:lnTo>
                <a:lnTo>
                  <a:pt x="1865" y="1262"/>
                </a:lnTo>
                <a:close/>
                <a:moveTo>
                  <a:pt x="1789" y="1262"/>
                </a:moveTo>
                <a:lnTo>
                  <a:pt x="1742" y="1262"/>
                </a:lnTo>
                <a:lnTo>
                  <a:pt x="1742" y="1215"/>
                </a:lnTo>
                <a:lnTo>
                  <a:pt x="1789" y="1215"/>
                </a:lnTo>
                <a:lnTo>
                  <a:pt x="1789" y="1262"/>
                </a:lnTo>
                <a:close/>
                <a:moveTo>
                  <a:pt x="1259" y="1262"/>
                </a:moveTo>
                <a:lnTo>
                  <a:pt x="1212" y="1262"/>
                </a:lnTo>
                <a:lnTo>
                  <a:pt x="1212" y="1215"/>
                </a:lnTo>
                <a:lnTo>
                  <a:pt x="1259" y="1215"/>
                </a:lnTo>
                <a:lnTo>
                  <a:pt x="1259" y="1262"/>
                </a:lnTo>
                <a:close/>
                <a:moveTo>
                  <a:pt x="1184" y="1262"/>
                </a:moveTo>
                <a:lnTo>
                  <a:pt x="1136" y="1262"/>
                </a:lnTo>
                <a:lnTo>
                  <a:pt x="1136" y="1215"/>
                </a:lnTo>
                <a:lnTo>
                  <a:pt x="1184" y="1215"/>
                </a:lnTo>
                <a:lnTo>
                  <a:pt x="1184" y="1262"/>
                </a:lnTo>
                <a:close/>
                <a:moveTo>
                  <a:pt x="1108" y="1262"/>
                </a:moveTo>
                <a:lnTo>
                  <a:pt x="1060" y="1262"/>
                </a:lnTo>
                <a:lnTo>
                  <a:pt x="1060" y="1215"/>
                </a:lnTo>
                <a:lnTo>
                  <a:pt x="1108" y="1215"/>
                </a:lnTo>
                <a:lnTo>
                  <a:pt x="1108" y="1262"/>
                </a:lnTo>
                <a:close/>
                <a:moveTo>
                  <a:pt x="1032" y="1262"/>
                </a:moveTo>
                <a:lnTo>
                  <a:pt x="985" y="1262"/>
                </a:lnTo>
                <a:lnTo>
                  <a:pt x="985" y="1215"/>
                </a:lnTo>
                <a:lnTo>
                  <a:pt x="1032" y="1215"/>
                </a:lnTo>
                <a:lnTo>
                  <a:pt x="1032" y="1262"/>
                </a:lnTo>
                <a:close/>
                <a:moveTo>
                  <a:pt x="956" y="1262"/>
                </a:moveTo>
                <a:lnTo>
                  <a:pt x="909" y="1262"/>
                </a:lnTo>
                <a:lnTo>
                  <a:pt x="909" y="1215"/>
                </a:lnTo>
                <a:lnTo>
                  <a:pt x="956" y="1215"/>
                </a:lnTo>
                <a:lnTo>
                  <a:pt x="956" y="1262"/>
                </a:lnTo>
                <a:close/>
                <a:moveTo>
                  <a:pt x="881" y="1262"/>
                </a:moveTo>
                <a:lnTo>
                  <a:pt x="833" y="1262"/>
                </a:lnTo>
                <a:lnTo>
                  <a:pt x="833" y="1215"/>
                </a:lnTo>
                <a:lnTo>
                  <a:pt x="881" y="1215"/>
                </a:lnTo>
                <a:lnTo>
                  <a:pt x="881" y="1262"/>
                </a:lnTo>
                <a:close/>
                <a:moveTo>
                  <a:pt x="2700" y="1186"/>
                </a:moveTo>
                <a:lnTo>
                  <a:pt x="2651" y="1186"/>
                </a:lnTo>
                <a:lnTo>
                  <a:pt x="2651" y="1139"/>
                </a:lnTo>
                <a:lnTo>
                  <a:pt x="2700" y="1139"/>
                </a:lnTo>
                <a:lnTo>
                  <a:pt x="2700" y="1186"/>
                </a:lnTo>
                <a:close/>
                <a:moveTo>
                  <a:pt x="2622" y="1186"/>
                </a:moveTo>
                <a:lnTo>
                  <a:pt x="2575" y="1186"/>
                </a:lnTo>
                <a:lnTo>
                  <a:pt x="2575" y="1139"/>
                </a:lnTo>
                <a:lnTo>
                  <a:pt x="2622" y="1139"/>
                </a:lnTo>
                <a:lnTo>
                  <a:pt x="2622" y="1186"/>
                </a:lnTo>
                <a:close/>
                <a:moveTo>
                  <a:pt x="2547" y="1186"/>
                </a:moveTo>
                <a:lnTo>
                  <a:pt x="2499" y="1186"/>
                </a:lnTo>
                <a:lnTo>
                  <a:pt x="2499" y="1139"/>
                </a:lnTo>
                <a:lnTo>
                  <a:pt x="2547" y="1139"/>
                </a:lnTo>
                <a:lnTo>
                  <a:pt x="2547" y="1186"/>
                </a:lnTo>
                <a:close/>
                <a:moveTo>
                  <a:pt x="2092" y="1186"/>
                </a:moveTo>
                <a:lnTo>
                  <a:pt x="2045" y="1186"/>
                </a:lnTo>
                <a:lnTo>
                  <a:pt x="2045" y="1139"/>
                </a:lnTo>
                <a:lnTo>
                  <a:pt x="2092" y="1139"/>
                </a:lnTo>
                <a:lnTo>
                  <a:pt x="2092" y="1186"/>
                </a:lnTo>
                <a:close/>
                <a:moveTo>
                  <a:pt x="2016" y="1186"/>
                </a:moveTo>
                <a:lnTo>
                  <a:pt x="1969" y="1186"/>
                </a:lnTo>
                <a:lnTo>
                  <a:pt x="1969" y="1139"/>
                </a:lnTo>
                <a:lnTo>
                  <a:pt x="2016" y="1139"/>
                </a:lnTo>
                <a:lnTo>
                  <a:pt x="2016" y="1186"/>
                </a:lnTo>
                <a:close/>
                <a:moveTo>
                  <a:pt x="1941" y="1186"/>
                </a:moveTo>
                <a:lnTo>
                  <a:pt x="1893" y="1186"/>
                </a:lnTo>
                <a:lnTo>
                  <a:pt x="1893" y="1139"/>
                </a:lnTo>
                <a:lnTo>
                  <a:pt x="1941" y="1139"/>
                </a:lnTo>
                <a:lnTo>
                  <a:pt x="1941" y="1186"/>
                </a:lnTo>
                <a:close/>
                <a:moveTo>
                  <a:pt x="1865" y="1186"/>
                </a:moveTo>
                <a:lnTo>
                  <a:pt x="1818" y="1186"/>
                </a:lnTo>
                <a:lnTo>
                  <a:pt x="1818" y="1139"/>
                </a:lnTo>
                <a:lnTo>
                  <a:pt x="1865" y="1139"/>
                </a:lnTo>
                <a:lnTo>
                  <a:pt x="1865" y="1186"/>
                </a:lnTo>
                <a:close/>
                <a:moveTo>
                  <a:pt x="1789" y="1186"/>
                </a:moveTo>
                <a:lnTo>
                  <a:pt x="1742" y="1186"/>
                </a:lnTo>
                <a:lnTo>
                  <a:pt x="1742" y="1139"/>
                </a:lnTo>
                <a:lnTo>
                  <a:pt x="1789" y="1139"/>
                </a:lnTo>
                <a:lnTo>
                  <a:pt x="1789" y="1186"/>
                </a:lnTo>
                <a:close/>
                <a:moveTo>
                  <a:pt x="1714" y="1186"/>
                </a:moveTo>
                <a:lnTo>
                  <a:pt x="1666" y="1186"/>
                </a:lnTo>
                <a:lnTo>
                  <a:pt x="1666" y="1139"/>
                </a:lnTo>
                <a:lnTo>
                  <a:pt x="1714" y="1139"/>
                </a:lnTo>
                <a:lnTo>
                  <a:pt x="1714" y="1186"/>
                </a:lnTo>
                <a:close/>
                <a:moveTo>
                  <a:pt x="1638" y="1186"/>
                </a:moveTo>
                <a:lnTo>
                  <a:pt x="1591" y="1186"/>
                </a:lnTo>
                <a:lnTo>
                  <a:pt x="1591" y="1139"/>
                </a:lnTo>
                <a:lnTo>
                  <a:pt x="1638" y="1139"/>
                </a:lnTo>
                <a:lnTo>
                  <a:pt x="1638" y="1186"/>
                </a:lnTo>
                <a:close/>
                <a:moveTo>
                  <a:pt x="1562" y="1186"/>
                </a:moveTo>
                <a:lnTo>
                  <a:pt x="1515" y="1186"/>
                </a:lnTo>
                <a:lnTo>
                  <a:pt x="1515" y="1139"/>
                </a:lnTo>
                <a:lnTo>
                  <a:pt x="1562" y="1139"/>
                </a:lnTo>
                <a:lnTo>
                  <a:pt x="1562" y="1186"/>
                </a:lnTo>
                <a:close/>
                <a:moveTo>
                  <a:pt x="1108" y="1186"/>
                </a:moveTo>
                <a:lnTo>
                  <a:pt x="1060" y="1186"/>
                </a:lnTo>
                <a:lnTo>
                  <a:pt x="1060" y="1139"/>
                </a:lnTo>
                <a:lnTo>
                  <a:pt x="1108" y="1139"/>
                </a:lnTo>
                <a:lnTo>
                  <a:pt x="1108" y="1186"/>
                </a:lnTo>
                <a:close/>
                <a:moveTo>
                  <a:pt x="1032" y="1186"/>
                </a:moveTo>
                <a:lnTo>
                  <a:pt x="985" y="1186"/>
                </a:lnTo>
                <a:lnTo>
                  <a:pt x="985" y="1139"/>
                </a:lnTo>
                <a:lnTo>
                  <a:pt x="1032" y="1139"/>
                </a:lnTo>
                <a:lnTo>
                  <a:pt x="1032" y="1186"/>
                </a:lnTo>
                <a:close/>
                <a:moveTo>
                  <a:pt x="956" y="1186"/>
                </a:moveTo>
                <a:lnTo>
                  <a:pt x="909" y="1186"/>
                </a:lnTo>
                <a:lnTo>
                  <a:pt x="909" y="1139"/>
                </a:lnTo>
                <a:lnTo>
                  <a:pt x="956" y="1139"/>
                </a:lnTo>
                <a:lnTo>
                  <a:pt x="956" y="1186"/>
                </a:lnTo>
                <a:close/>
                <a:moveTo>
                  <a:pt x="881" y="1186"/>
                </a:moveTo>
                <a:lnTo>
                  <a:pt x="833" y="1186"/>
                </a:lnTo>
                <a:lnTo>
                  <a:pt x="833" y="1139"/>
                </a:lnTo>
                <a:lnTo>
                  <a:pt x="881" y="1139"/>
                </a:lnTo>
                <a:lnTo>
                  <a:pt x="881" y="1186"/>
                </a:lnTo>
                <a:close/>
                <a:moveTo>
                  <a:pt x="2852" y="1110"/>
                </a:moveTo>
                <a:lnTo>
                  <a:pt x="2802" y="1110"/>
                </a:lnTo>
                <a:lnTo>
                  <a:pt x="2802" y="1063"/>
                </a:lnTo>
                <a:lnTo>
                  <a:pt x="2852" y="1063"/>
                </a:lnTo>
                <a:lnTo>
                  <a:pt x="2852" y="1110"/>
                </a:lnTo>
                <a:close/>
                <a:moveTo>
                  <a:pt x="2622" y="1110"/>
                </a:moveTo>
                <a:lnTo>
                  <a:pt x="2575" y="1110"/>
                </a:lnTo>
                <a:lnTo>
                  <a:pt x="2575" y="1063"/>
                </a:lnTo>
                <a:lnTo>
                  <a:pt x="2622" y="1063"/>
                </a:lnTo>
                <a:lnTo>
                  <a:pt x="2622" y="1110"/>
                </a:lnTo>
                <a:close/>
                <a:moveTo>
                  <a:pt x="2395" y="1110"/>
                </a:moveTo>
                <a:lnTo>
                  <a:pt x="2348" y="1110"/>
                </a:lnTo>
                <a:lnTo>
                  <a:pt x="2348" y="1063"/>
                </a:lnTo>
                <a:lnTo>
                  <a:pt x="2395" y="1063"/>
                </a:lnTo>
                <a:lnTo>
                  <a:pt x="2395" y="1110"/>
                </a:lnTo>
                <a:close/>
                <a:moveTo>
                  <a:pt x="2016" y="1110"/>
                </a:moveTo>
                <a:lnTo>
                  <a:pt x="1969" y="1110"/>
                </a:lnTo>
                <a:lnTo>
                  <a:pt x="1969" y="1063"/>
                </a:lnTo>
                <a:lnTo>
                  <a:pt x="2016" y="1063"/>
                </a:lnTo>
                <a:lnTo>
                  <a:pt x="2016" y="1110"/>
                </a:lnTo>
                <a:close/>
                <a:moveTo>
                  <a:pt x="1941" y="1110"/>
                </a:moveTo>
                <a:lnTo>
                  <a:pt x="1893" y="1110"/>
                </a:lnTo>
                <a:lnTo>
                  <a:pt x="1893" y="1063"/>
                </a:lnTo>
                <a:lnTo>
                  <a:pt x="1941" y="1063"/>
                </a:lnTo>
                <a:lnTo>
                  <a:pt x="1941" y="1110"/>
                </a:lnTo>
                <a:close/>
                <a:moveTo>
                  <a:pt x="1865" y="1110"/>
                </a:moveTo>
                <a:lnTo>
                  <a:pt x="1818" y="1110"/>
                </a:lnTo>
                <a:lnTo>
                  <a:pt x="1818" y="1063"/>
                </a:lnTo>
                <a:lnTo>
                  <a:pt x="1865" y="1063"/>
                </a:lnTo>
                <a:lnTo>
                  <a:pt x="1865" y="1110"/>
                </a:lnTo>
                <a:close/>
                <a:moveTo>
                  <a:pt x="1789" y="1110"/>
                </a:moveTo>
                <a:lnTo>
                  <a:pt x="1742" y="1110"/>
                </a:lnTo>
                <a:lnTo>
                  <a:pt x="1742" y="1063"/>
                </a:lnTo>
                <a:lnTo>
                  <a:pt x="1789" y="1063"/>
                </a:lnTo>
                <a:lnTo>
                  <a:pt x="1789" y="1110"/>
                </a:lnTo>
                <a:close/>
                <a:moveTo>
                  <a:pt x="1714" y="1110"/>
                </a:moveTo>
                <a:lnTo>
                  <a:pt x="1666" y="1110"/>
                </a:lnTo>
                <a:lnTo>
                  <a:pt x="1666" y="1063"/>
                </a:lnTo>
                <a:lnTo>
                  <a:pt x="1714" y="1063"/>
                </a:lnTo>
                <a:lnTo>
                  <a:pt x="1714" y="1110"/>
                </a:lnTo>
                <a:close/>
                <a:moveTo>
                  <a:pt x="1638" y="1110"/>
                </a:moveTo>
                <a:lnTo>
                  <a:pt x="1591" y="1110"/>
                </a:lnTo>
                <a:lnTo>
                  <a:pt x="1591" y="1063"/>
                </a:lnTo>
                <a:lnTo>
                  <a:pt x="1638" y="1063"/>
                </a:lnTo>
                <a:lnTo>
                  <a:pt x="1638" y="1110"/>
                </a:lnTo>
                <a:close/>
                <a:moveTo>
                  <a:pt x="1562" y="1110"/>
                </a:moveTo>
                <a:lnTo>
                  <a:pt x="1515" y="1110"/>
                </a:lnTo>
                <a:lnTo>
                  <a:pt x="1515" y="1063"/>
                </a:lnTo>
                <a:lnTo>
                  <a:pt x="1562" y="1063"/>
                </a:lnTo>
                <a:lnTo>
                  <a:pt x="1562" y="1110"/>
                </a:lnTo>
                <a:close/>
                <a:moveTo>
                  <a:pt x="1486" y="1110"/>
                </a:moveTo>
                <a:lnTo>
                  <a:pt x="1439" y="1110"/>
                </a:lnTo>
                <a:lnTo>
                  <a:pt x="1439" y="1063"/>
                </a:lnTo>
                <a:lnTo>
                  <a:pt x="1486" y="1063"/>
                </a:lnTo>
                <a:lnTo>
                  <a:pt x="1486" y="1110"/>
                </a:lnTo>
                <a:close/>
                <a:moveTo>
                  <a:pt x="1032" y="1110"/>
                </a:moveTo>
                <a:lnTo>
                  <a:pt x="985" y="1110"/>
                </a:lnTo>
                <a:lnTo>
                  <a:pt x="985" y="1063"/>
                </a:lnTo>
                <a:lnTo>
                  <a:pt x="1032" y="1063"/>
                </a:lnTo>
                <a:lnTo>
                  <a:pt x="1032" y="1110"/>
                </a:lnTo>
                <a:close/>
                <a:moveTo>
                  <a:pt x="956" y="1110"/>
                </a:moveTo>
                <a:lnTo>
                  <a:pt x="909" y="1110"/>
                </a:lnTo>
                <a:lnTo>
                  <a:pt x="909" y="1063"/>
                </a:lnTo>
                <a:lnTo>
                  <a:pt x="956" y="1063"/>
                </a:lnTo>
                <a:lnTo>
                  <a:pt x="956" y="1110"/>
                </a:lnTo>
                <a:close/>
                <a:moveTo>
                  <a:pt x="881" y="1110"/>
                </a:moveTo>
                <a:lnTo>
                  <a:pt x="833" y="1110"/>
                </a:lnTo>
                <a:lnTo>
                  <a:pt x="833" y="1063"/>
                </a:lnTo>
                <a:lnTo>
                  <a:pt x="881" y="1063"/>
                </a:lnTo>
                <a:lnTo>
                  <a:pt x="881" y="1110"/>
                </a:lnTo>
                <a:close/>
                <a:moveTo>
                  <a:pt x="805" y="1110"/>
                </a:moveTo>
                <a:lnTo>
                  <a:pt x="758" y="1110"/>
                </a:lnTo>
                <a:lnTo>
                  <a:pt x="758" y="1063"/>
                </a:lnTo>
                <a:lnTo>
                  <a:pt x="805" y="1063"/>
                </a:lnTo>
                <a:lnTo>
                  <a:pt x="805" y="1110"/>
                </a:lnTo>
                <a:close/>
                <a:moveTo>
                  <a:pt x="2622" y="1035"/>
                </a:moveTo>
                <a:lnTo>
                  <a:pt x="2575" y="1035"/>
                </a:lnTo>
                <a:lnTo>
                  <a:pt x="2575" y="987"/>
                </a:lnTo>
                <a:lnTo>
                  <a:pt x="2622" y="987"/>
                </a:lnTo>
                <a:lnTo>
                  <a:pt x="2622" y="1035"/>
                </a:lnTo>
                <a:close/>
                <a:moveTo>
                  <a:pt x="2547" y="1035"/>
                </a:moveTo>
                <a:lnTo>
                  <a:pt x="2499" y="1035"/>
                </a:lnTo>
                <a:lnTo>
                  <a:pt x="2499" y="987"/>
                </a:lnTo>
                <a:lnTo>
                  <a:pt x="2547" y="987"/>
                </a:lnTo>
                <a:lnTo>
                  <a:pt x="2547" y="1035"/>
                </a:lnTo>
                <a:close/>
                <a:moveTo>
                  <a:pt x="2471" y="1035"/>
                </a:moveTo>
                <a:lnTo>
                  <a:pt x="2424" y="1035"/>
                </a:lnTo>
                <a:lnTo>
                  <a:pt x="2424" y="987"/>
                </a:lnTo>
                <a:lnTo>
                  <a:pt x="2471" y="987"/>
                </a:lnTo>
                <a:lnTo>
                  <a:pt x="2471" y="1035"/>
                </a:lnTo>
                <a:close/>
                <a:moveTo>
                  <a:pt x="2395" y="1035"/>
                </a:moveTo>
                <a:lnTo>
                  <a:pt x="2348" y="1035"/>
                </a:lnTo>
                <a:lnTo>
                  <a:pt x="2348" y="987"/>
                </a:lnTo>
                <a:lnTo>
                  <a:pt x="2395" y="987"/>
                </a:lnTo>
                <a:lnTo>
                  <a:pt x="2395" y="1035"/>
                </a:lnTo>
                <a:close/>
                <a:moveTo>
                  <a:pt x="2319" y="1035"/>
                </a:moveTo>
                <a:lnTo>
                  <a:pt x="2272" y="1035"/>
                </a:lnTo>
                <a:lnTo>
                  <a:pt x="2272" y="987"/>
                </a:lnTo>
                <a:lnTo>
                  <a:pt x="2319" y="987"/>
                </a:lnTo>
                <a:lnTo>
                  <a:pt x="2319" y="1035"/>
                </a:lnTo>
                <a:close/>
                <a:moveTo>
                  <a:pt x="2168" y="1035"/>
                </a:moveTo>
                <a:lnTo>
                  <a:pt x="2121" y="1035"/>
                </a:lnTo>
                <a:lnTo>
                  <a:pt x="2121" y="987"/>
                </a:lnTo>
                <a:lnTo>
                  <a:pt x="2168" y="987"/>
                </a:lnTo>
                <a:lnTo>
                  <a:pt x="2168" y="1035"/>
                </a:lnTo>
                <a:close/>
                <a:moveTo>
                  <a:pt x="2092" y="1035"/>
                </a:moveTo>
                <a:lnTo>
                  <a:pt x="2045" y="1035"/>
                </a:lnTo>
                <a:lnTo>
                  <a:pt x="2045" y="987"/>
                </a:lnTo>
                <a:lnTo>
                  <a:pt x="2092" y="987"/>
                </a:lnTo>
                <a:lnTo>
                  <a:pt x="2092" y="1035"/>
                </a:lnTo>
                <a:close/>
                <a:moveTo>
                  <a:pt x="2016" y="1035"/>
                </a:moveTo>
                <a:lnTo>
                  <a:pt x="1969" y="1035"/>
                </a:lnTo>
                <a:lnTo>
                  <a:pt x="1969" y="987"/>
                </a:lnTo>
                <a:lnTo>
                  <a:pt x="2016" y="987"/>
                </a:lnTo>
                <a:lnTo>
                  <a:pt x="2016" y="1035"/>
                </a:lnTo>
                <a:close/>
                <a:moveTo>
                  <a:pt x="1941" y="1035"/>
                </a:moveTo>
                <a:lnTo>
                  <a:pt x="1893" y="1035"/>
                </a:lnTo>
                <a:lnTo>
                  <a:pt x="1893" y="987"/>
                </a:lnTo>
                <a:lnTo>
                  <a:pt x="1941" y="987"/>
                </a:lnTo>
                <a:lnTo>
                  <a:pt x="1941" y="1035"/>
                </a:lnTo>
                <a:close/>
                <a:moveTo>
                  <a:pt x="1865" y="1035"/>
                </a:moveTo>
                <a:lnTo>
                  <a:pt x="1818" y="1035"/>
                </a:lnTo>
                <a:lnTo>
                  <a:pt x="1818" y="987"/>
                </a:lnTo>
                <a:lnTo>
                  <a:pt x="1865" y="987"/>
                </a:lnTo>
                <a:lnTo>
                  <a:pt x="1865" y="1035"/>
                </a:lnTo>
                <a:close/>
                <a:moveTo>
                  <a:pt x="1789" y="1035"/>
                </a:moveTo>
                <a:lnTo>
                  <a:pt x="1742" y="1035"/>
                </a:lnTo>
                <a:lnTo>
                  <a:pt x="1742" y="987"/>
                </a:lnTo>
                <a:lnTo>
                  <a:pt x="1789" y="987"/>
                </a:lnTo>
                <a:lnTo>
                  <a:pt x="1789" y="1035"/>
                </a:lnTo>
                <a:close/>
                <a:moveTo>
                  <a:pt x="1714" y="1035"/>
                </a:moveTo>
                <a:lnTo>
                  <a:pt x="1666" y="1035"/>
                </a:lnTo>
                <a:lnTo>
                  <a:pt x="1666" y="987"/>
                </a:lnTo>
                <a:lnTo>
                  <a:pt x="1714" y="987"/>
                </a:lnTo>
                <a:lnTo>
                  <a:pt x="1714" y="1035"/>
                </a:lnTo>
                <a:close/>
                <a:moveTo>
                  <a:pt x="1638" y="1035"/>
                </a:moveTo>
                <a:lnTo>
                  <a:pt x="1591" y="1035"/>
                </a:lnTo>
                <a:lnTo>
                  <a:pt x="1591" y="987"/>
                </a:lnTo>
                <a:lnTo>
                  <a:pt x="1638" y="987"/>
                </a:lnTo>
                <a:lnTo>
                  <a:pt x="1638" y="1035"/>
                </a:lnTo>
                <a:close/>
                <a:moveTo>
                  <a:pt x="1562" y="1035"/>
                </a:moveTo>
                <a:lnTo>
                  <a:pt x="1515" y="1035"/>
                </a:lnTo>
                <a:lnTo>
                  <a:pt x="1515" y="987"/>
                </a:lnTo>
                <a:lnTo>
                  <a:pt x="1562" y="987"/>
                </a:lnTo>
                <a:lnTo>
                  <a:pt x="1562" y="1035"/>
                </a:lnTo>
                <a:close/>
                <a:moveTo>
                  <a:pt x="1486" y="1035"/>
                </a:moveTo>
                <a:lnTo>
                  <a:pt x="1439" y="1035"/>
                </a:lnTo>
                <a:lnTo>
                  <a:pt x="1439" y="987"/>
                </a:lnTo>
                <a:lnTo>
                  <a:pt x="1486" y="987"/>
                </a:lnTo>
                <a:lnTo>
                  <a:pt x="1486" y="1035"/>
                </a:lnTo>
                <a:close/>
                <a:moveTo>
                  <a:pt x="805" y="1035"/>
                </a:moveTo>
                <a:lnTo>
                  <a:pt x="758" y="1035"/>
                </a:lnTo>
                <a:lnTo>
                  <a:pt x="758" y="987"/>
                </a:lnTo>
                <a:lnTo>
                  <a:pt x="805" y="987"/>
                </a:lnTo>
                <a:lnTo>
                  <a:pt x="805" y="1035"/>
                </a:lnTo>
                <a:close/>
                <a:moveTo>
                  <a:pt x="729" y="1035"/>
                </a:moveTo>
                <a:lnTo>
                  <a:pt x="682" y="1035"/>
                </a:lnTo>
                <a:lnTo>
                  <a:pt x="682" y="987"/>
                </a:lnTo>
                <a:lnTo>
                  <a:pt x="729" y="987"/>
                </a:lnTo>
                <a:lnTo>
                  <a:pt x="729" y="1035"/>
                </a:lnTo>
                <a:close/>
                <a:moveTo>
                  <a:pt x="653" y="1035"/>
                </a:moveTo>
                <a:lnTo>
                  <a:pt x="606" y="1035"/>
                </a:lnTo>
                <a:lnTo>
                  <a:pt x="606" y="987"/>
                </a:lnTo>
                <a:lnTo>
                  <a:pt x="653" y="987"/>
                </a:lnTo>
                <a:lnTo>
                  <a:pt x="653" y="1035"/>
                </a:lnTo>
                <a:close/>
                <a:moveTo>
                  <a:pt x="2776" y="959"/>
                </a:moveTo>
                <a:lnTo>
                  <a:pt x="2726" y="959"/>
                </a:lnTo>
                <a:lnTo>
                  <a:pt x="2726" y="912"/>
                </a:lnTo>
                <a:lnTo>
                  <a:pt x="2776" y="912"/>
                </a:lnTo>
                <a:lnTo>
                  <a:pt x="2776" y="959"/>
                </a:lnTo>
                <a:close/>
                <a:moveTo>
                  <a:pt x="2700" y="959"/>
                </a:moveTo>
                <a:lnTo>
                  <a:pt x="2651" y="959"/>
                </a:lnTo>
                <a:lnTo>
                  <a:pt x="2651" y="912"/>
                </a:lnTo>
                <a:lnTo>
                  <a:pt x="2700" y="912"/>
                </a:lnTo>
                <a:lnTo>
                  <a:pt x="2700" y="959"/>
                </a:lnTo>
                <a:close/>
                <a:moveTo>
                  <a:pt x="2622" y="959"/>
                </a:moveTo>
                <a:lnTo>
                  <a:pt x="2575" y="959"/>
                </a:lnTo>
                <a:lnTo>
                  <a:pt x="2575" y="912"/>
                </a:lnTo>
                <a:lnTo>
                  <a:pt x="2622" y="912"/>
                </a:lnTo>
                <a:lnTo>
                  <a:pt x="2622" y="959"/>
                </a:lnTo>
                <a:close/>
                <a:moveTo>
                  <a:pt x="2547" y="959"/>
                </a:moveTo>
                <a:lnTo>
                  <a:pt x="2499" y="959"/>
                </a:lnTo>
                <a:lnTo>
                  <a:pt x="2499" y="912"/>
                </a:lnTo>
                <a:lnTo>
                  <a:pt x="2547" y="912"/>
                </a:lnTo>
                <a:lnTo>
                  <a:pt x="2547" y="959"/>
                </a:lnTo>
                <a:close/>
                <a:moveTo>
                  <a:pt x="2471" y="959"/>
                </a:moveTo>
                <a:lnTo>
                  <a:pt x="2424" y="959"/>
                </a:lnTo>
                <a:lnTo>
                  <a:pt x="2424" y="912"/>
                </a:lnTo>
                <a:lnTo>
                  <a:pt x="2471" y="912"/>
                </a:lnTo>
                <a:lnTo>
                  <a:pt x="2471" y="959"/>
                </a:lnTo>
                <a:close/>
                <a:moveTo>
                  <a:pt x="2395" y="959"/>
                </a:moveTo>
                <a:lnTo>
                  <a:pt x="2348" y="959"/>
                </a:lnTo>
                <a:lnTo>
                  <a:pt x="2348" y="912"/>
                </a:lnTo>
                <a:lnTo>
                  <a:pt x="2395" y="912"/>
                </a:lnTo>
                <a:lnTo>
                  <a:pt x="2395" y="959"/>
                </a:lnTo>
                <a:close/>
                <a:moveTo>
                  <a:pt x="2319" y="959"/>
                </a:moveTo>
                <a:lnTo>
                  <a:pt x="2272" y="959"/>
                </a:lnTo>
                <a:lnTo>
                  <a:pt x="2272" y="912"/>
                </a:lnTo>
                <a:lnTo>
                  <a:pt x="2319" y="912"/>
                </a:lnTo>
                <a:lnTo>
                  <a:pt x="2319" y="959"/>
                </a:lnTo>
                <a:close/>
                <a:moveTo>
                  <a:pt x="2168" y="959"/>
                </a:moveTo>
                <a:lnTo>
                  <a:pt x="2121" y="959"/>
                </a:lnTo>
                <a:lnTo>
                  <a:pt x="2121" y="912"/>
                </a:lnTo>
                <a:lnTo>
                  <a:pt x="2168" y="912"/>
                </a:lnTo>
                <a:lnTo>
                  <a:pt x="2168" y="959"/>
                </a:lnTo>
                <a:close/>
                <a:moveTo>
                  <a:pt x="2092" y="959"/>
                </a:moveTo>
                <a:lnTo>
                  <a:pt x="2045" y="959"/>
                </a:lnTo>
                <a:lnTo>
                  <a:pt x="2045" y="912"/>
                </a:lnTo>
                <a:lnTo>
                  <a:pt x="2092" y="912"/>
                </a:lnTo>
                <a:lnTo>
                  <a:pt x="2092" y="959"/>
                </a:lnTo>
                <a:close/>
                <a:moveTo>
                  <a:pt x="2016" y="959"/>
                </a:moveTo>
                <a:lnTo>
                  <a:pt x="1969" y="959"/>
                </a:lnTo>
                <a:lnTo>
                  <a:pt x="1969" y="912"/>
                </a:lnTo>
                <a:lnTo>
                  <a:pt x="2016" y="912"/>
                </a:lnTo>
                <a:lnTo>
                  <a:pt x="2016" y="959"/>
                </a:lnTo>
                <a:close/>
                <a:moveTo>
                  <a:pt x="1941" y="959"/>
                </a:moveTo>
                <a:lnTo>
                  <a:pt x="1893" y="959"/>
                </a:lnTo>
                <a:lnTo>
                  <a:pt x="1893" y="912"/>
                </a:lnTo>
                <a:lnTo>
                  <a:pt x="1941" y="912"/>
                </a:lnTo>
                <a:lnTo>
                  <a:pt x="1941" y="959"/>
                </a:lnTo>
                <a:close/>
                <a:moveTo>
                  <a:pt x="1865" y="959"/>
                </a:moveTo>
                <a:lnTo>
                  <a:pt x="1818" y="959"/>
                </a:lnTo>
                <a:lnTo>
                  <a:pt x="1818" y="912"/>
                </a:lnTo>
                <a:lnTo>
                  <a:pt x="1865" y="912"/>
                </a:lnTo>
                <a:lnTo>
                  <a:pt x="1865" y="959"/>
                </a:lnTo>
                <a:close/>
                <a:moveTo>
                  <a:pt x="1789" y="959"/>
                </a:moveTo>
                <a:lnTo>
                  <a:pt x="1742" y="959"/>
                </a:lnTo>
                <a:lnTo>
                  <a:pt x="1742" y="912"/>
                </a:lnTo>
                <a:lnTo>
                  <a:pt x="1789" y="912"/>
                </a:lnTo>
                <a:lnTo>
                  <a:pt x="1789" y="959"/>
                </a:lnTo>
                <a:close/>
                <a:moveTo>
                  <a:pt x="1714" y="959"/>
                </a:moveTo>
                <a:lnTo>
                  <a:pt x="1666" y="959"/>
                </a:lnTo>
                <a:lnTo>
                  <a:pt x="1666" y="912"/>
                </a:lnTo>
                <a:lnTo>
                  <a:pt x="1714" y="912"/>
                </a:lnTo>
                <a:lnTo>
                  <a:pt x="1714" y="959"/>
                </a:lnTo>
                <a:close/>
                <a:moveTo>
                  <a:pt x="1638" y="959"/>
                </a:moveTo>
                <a:lnTo>
                  <a:pt x="1591" y="959"/>
                </a:lnTo>
                <a:lnTo>
                  <a:pt x="1591" y="912"/>
                </a:lnTo>
                <a:lnTo>
                  <a:pt x="1638" y="912"/>
                </a:lnTo>
                <a:lnTo>
                  <a:pt x="1638" y="959"/>
                </a:lnTo>
                <a:close/>
                <a:moveTo>
                  <a:pt x="1562" y="959"/>
                </a:moveTo>
                <a:lnTo>
                  <a:pt x="1515" y="959"/>
                </a:lnTo>
                <a:lnTo>
                  <a:pt x="1515" y="912"/>
                </a:lnTo>
                <a:lnTo>
                  <a:pt x="1562" y="912"/>
                </a:lnTo>
                <a:lnTo>
                  <a:pt x="1562" y="959"/>
                </a:lnTo>
                <a:close/>
                <a:moveTo>
                  <a:pt x="1486" y="959"/>
                </a:moveTo>
                <a:lnTo>
                  <a:pt x="1439" y="959"/>
                </a:lnTo>
                <a:lnTo>
                  <a:pt x="1439" y="912"/>
                </a:lnTo>
                <a:lnTo>
                  <a:pt x="1486" y="912"/>
                </a:lnTo>
                <a:lnTo>
                  <a:pt x="1486" y="959"/>
                </a:lnTo>
                <a:close/>
                <a:moveTo>
                  <a:pt x="881" y="959"/>
                </a:moveTo>
                <a:lnTo>
                  <a:pt x="833" y="959"/>
                </a:lnTo>
                <a:lnTo>
                  <a:pt x="833" y="912"/>
                </a:lnTo>
                <a:lnTo>
                  <a:pt x="881" y="912"/>
                </a:lnTo>
                <a:lnTo>
                  <a:pt x="881" y="959"/>
                </a:lnTo>
                <a:close/>
                <a:moveTo>
                  <a:pt x="653" y="959"/>
                </a:moveTo>
                <a:lnTo>
                  <a:pt x="606" y="959"/>
                </a:lnTo>
                <a:lnTo>
                  <a:pt x="606" y="912"/>
                </a:lnTo>
                <a:lnTo>
                  <a:pt x="653" y="912"/>
                </a:lnTo>
                <a:lnTo>
                  <a:pt x="653" y="959"/>
                </a:lnTo>
                <a:close/>
                <a:moveTo>
                  <a:pt x="578" y="959"/>
                </a:moveTo>
                <a:lnTo>
                  <a:pt x="530" y="959"/>
                </a:lnTo>
                <a:lnTo>
                  <a:pt x="530" y="912"/>
                </a:lnTo>
                <a:lnTo>
                  <a:pt x="578" y="912"/>
                </a:lnTo>
                <a:lnTo>
                  <a:pt x="578" y="959"/>
                </a:lnTo>
                <a:close/>
                <a:moveTo>
                  <a:pt x="2928" y="883"/>
                </a:moveTo>
                <a:lnTo>
                  <a:pt x="2878" y="883"/>
                </a:lnTo>
                <a:lnTo>
                  <a:pt x="2878" y="836"/>
                </a:lnTo>
                <a:lnTo>
                  <a:pt x="2928" y="836"/>
                </a:lnTo>
                <a:lnTo>
                  <a:pt x="2928" y="883"/>
                </a:lnTo>
                <a:close/>
                <a:moveTo>
                  <a:pt x="2776" y="883"/>
                </a:moveTo>
                <a:lnTo>
                  <a:pt x="2726" y="883"/>
                </a:lnTo>
                <a:lnTo>
                  <a:pt x="2726" y="836"/>
                </a:lnTo>
                <a:lnTo>
                  <a:pt x="2776" y="836"/>
                </a:lnTo>
                <a:lnTo>
                  <a:pt x="2776" y="883"/>
                </a:lnTo>
                <a:close/>
                <a:moveTo>
                  <a:pt x="2700" y="883"/>
                </a:moveTo>
                <a:lnTo>
                  <a:pt x="2651" y="883"/>
                </a:lnTo>
                <a:lnTo>
                  <a:pt x="2651" y="836"/>
                </a:lnTo>
                <a:lnTo>
                  <a:pt x="2700" y="836"/>
                </a:lnTo>
                <a:lnTo>
                  <a:pt x="2700" y="883"/>
                </a:lnTo>
                <a:close/>
                <a:moveTo>
                  <a:pt x="2622" y="883"/>
                </a:moveTo>
                <a:lnTo>
                  <a:pt x="2575" y="883"/>
                </a:lnTo>
                <a:lnTo>
                  <a:pt x="2575" y="836"/>
                </a:lnTo>
                <a:lnTo>
                  <a:pt x="2622" y="836"/>
                </a:lnTo>
                <a:lnTo>
                  <a:pt x="2622" y="883"/>
                </a:lnTo>
                <a:close/>
                <a:moveTo>
                  <a:pt x="2547" y="883"/>
                </a:moveTo>
                <a:lnTo>
                  <a:pt x="2499" y="883"/>
                </a:lnTo>
                <a:lnTo>
                  <a:pt x="2499" y="836"/>
                </a:lnTo>
                <a:lnTo>
                  <a:pt x="2547" y="836"/>
                </a:lnTo>
                <a:lnTo>
                  <a:pt x="2547" y="883"/>
                </a:lnTo>
                <a:close/>
                <a:moveTo>
                  <a:pt x="2471" y="883"/>
                </a:moveTo>
                <a:lnTo>
                  <a:pt x="2424" y="883"/>
                </a:lnTo>
                <a:lnTo>
                  <a:pt x="2424" y="836"/>
                </a:lnTo>
                <a:lnTo>
                  <a:pt x="2471" y="836"/>
                </a:lnTo>
                <a:lnTo>
                  <a:pt x="2471" y="883"/>
                </a:lnTo>
                <a:close/>
                <a:moveTo>
                  <a:pt x="2395" y="883"/>
                </a:moveTo>
                <a:lnTo>
                  <a:pt x="2348" y="883"/>
                </a:lnTo>
                <a:lnTo>
                  <a:pt x="2348" y="836"/>
                </a:lnTo>
                <a:lnTo>
                  <a:pt x="2395" y="836"/>
                </a:lnTo>
                <a:lnTo>
                  <a:pt x="2395" y="883"/>
                </a:lnTo>
                <a:close/>
                <a:moveTo>
                  <a:pt x="2319" y="883"/>
                </a:moveTo>
                <a:lnTo>
                  <a:pt x="2272" y="883"/>
                </a:lnTo>
                <a:lnTo>
                  <a:pt x="2272" y="836"/>
                </a:lnTo>
                <a:lnTo>
                  <a:pt x="2319" y="836"/>
                </a:lnTo>
                <a:lnTo>
                  <a:pt x="2319" y="883"/>
                </a:lnTo>
                <a:close/>
                <a:moveTo>
                  <a:pt x="2244" y="883"/>
                </a:moveTo>
                <a:lnTo>
                  <a:pt x="2196" y="883"/>
                </a:lnTo>
                <a:lnTo>
                  <a:pt x="2196" y="836"/>
                </a:lnTo>
                <a:lnTo>
                  <a:pt x="2244" y="836"/>
                </a:lnTo>
                <a:lnTo>
                  <a:pt x="2244" y="883"/>
                </a:lnTo>
                <a:close/>
                <a:moveTo>
                  <a:pt x="2168" y="883"/>
                </a:moveTo>
                <a:lnTo>
                  <a:pt x="2121" y="883"/>
                </a:lnTo>
                <a:lnTo>
                  <a:pt x="2121" y="836"/>
                </a:lnTo>
                <a:lnTo>
                  <a:pt x="2168" y="836"/>
                </a:lnTo>
                <a:lnTo>
                  <a:pt x="2168" y="883"/>
                </a:lnTo>
                <a:close/>
                <a:moveTo>
                  <a:pt x="2092" y="883"/>
                </a:moveTo>
                <a:lnTo>
                  <a:pt x="2045" y="883"/>
                </a:lnTo>
                <a:lnTo>
                  <a:pt x="2045" y="836"/>
                </a:lnTo>
                <a:lnTo>
                  <a:pt x="2092" y="836"/>
                </a:lnTo>
                <a:lnTo>
                  <a:pt x="2092" y="883"/>
                </a:lnTo>
                <a:close/>
                <a:moveTo>
                  <a:pt x="2016" y="883"/>
                </a:moveTo>
                <a:lnTo>
                  <a:pt x="1969" y="883"/>
                </a:lnTo>
                <a:lnTo>
                  <a:pt x="1969" y="836"/>
                </a:lnTo>
                <a:lnTo>
                  <a:pt x="2016" y="836"/>
                </a:lnTo>
                <a:lnTo>
                  <a:pt x="2016" y="883"/>
                </a:lnTo>
                <a:close/>
                <a:moveTo>
                  <a:pt x="1865" y="883"/>
                </a:moveTo>
                <a:lnTo>
                  <a:pt x="1818" y="883"/>
                </a:lnTo>
                <a:lnTo>
                  <a:pt x="1818" y="836"/>
                </a:lnTo>
                <a:lnTo>
                  <a:pt x="1865" y="836"/>
                </a:lnTo>
                <a:lnTo>
                  <a:pt x="1865" y="883"/>
                </a:lnTo>
                <a:close/>
                <a:moveTo>
                  <a:pt x="1789" y="883"/>
                </a:moveTo>
                <a:lnTo>
                  <a:pt x="1742" y="883"/>
                </a:lnTo>
                <a:lnTo>
                  <a:pt x="1742" y="836"/>
                </a:lnTo>
                <a:lnTo>
                  <a:pt x="1789" y="836"/>
                </a:lnTo>
                <a:lnTo>
                  <a:pt x="1789" y="883"/>
                </a:lnTo>
                <a:close/>
                <a:moveTo>
                  <a:pt x="1714" y="883"/>
                </a:moveTo>
                <a:lnTo>
                  <a:pt x="1666" y="883"/>
                </a:lnTo>
                <a:lnTo>
                  <a:pt x="1666" y="836"/>
                </a:lnTo>
                <a:lnTo>
                  <a:pt x="1714" y="836"/>
                </a:lnTo>
                <a:lnTo>
                  <a:pt x="1714" y="883"/>
                </a:lnTo>
                <a:close/>
                <a:moveTo>
                  <a:pt x="1638" y="883"/>
                </a:moveTo>
                <a:lnTo>
                  <a:pt x="1591" y="883"/>
                </a:lnTo>
                <a:lnTo>
                  <a:pt x="1591" y="836"/>
                </a:lnTo>
                <a:lnTo>
                  <a:pt x="1638" y="836"/>
                </a:lnTo>
                <a:lnTo>
                  <a:pt x="1638" y="883"/>
                </a:lnTo>
                <a:close/>
                <a:moveTo>
                  <a:pt x="1562" y="883"/>
                </a:moveTo>
                <a:lnTo>
                  <a:pt x="1515" y="883"/>
                </a:lnTo>
                <a:lnTo>
                  <a:pt x="1515" y="836"/>
                </a:lnTo>
                <a:lnTo>
                  <a:pt x="1562" y="836"/>
                </a:lnTo>
                <a:lnTo>
                  <a:pt x="1562" y="883"/>
                </a:lnTo>
                <a:close/>
                <a:moveTo>
                  <a:pt x="805" y="883"/>
                </a:moveTo>
                <a:lnTo>
                  <a:pt x="758" y="883"/>
                </a:lnTo>
                <a:lnTo>
                  <a:pt x="758" y="836"/>
                </a:lnTo>
                <a:lnTo>
                  <a:pt x="805" y="836"/>
                </a:lnTo>
                <a:lnTo>
                  <a:pt x="805" y="883"/>
                </a:lnTo>
                <a:close/>
                <a:moveTo>
                  <a:pt x="729" y="883"/>
                </a:moveTo>
                <a:lnTo>
                  <a:pt x="682" y="883"/>
                </a:lnTo>
                <a:lnTo>
                  <a:pt x="682" y="836"/>
                </a:lnTo>
                <a:lnTo>
                  <a:pt x="729" y="836"/>
                </a:lnTo>
                <a:lnTo>
                  <a:pt x="729" y="883"/>
                </a:lnTo>
                <a:close/>
                <a:moveTo>
                  <a:pt x="653" y="883"/>
                </a:moveTo>
                <a:lnTo>
                  <a:pt x="606" y="883"/>
                </a:lnTo>
                <a:lnTo>
                  <a:pt x="606" y="836"/>
                </a:lnTo>
                <a:lnTo>
                  <a:pt x="653" y="836"/>
                </a:lnTo>
                <a:lnTo>
                  <a:pt x="653" y="883"/>
                </a:lnTo>
                <a:close/>
                <a:moveTo>
                  <a:pt x="578" y="883"/>
                </a:moveTo>
                <a:lnTo>
                  <a:pt x="530" y="883"/>
                </a:lnTo>
                <a:lnTo>
                  <a:pt x="530" y="836"/>
                </a:lnTo>
                <a:lnTo>
                  <a:pt x="578" y="836"/>
                </a:lnTo>
                <a:lnTo>
                  <a:pt x="578" y="883"/>
                </a:lnTo>
                <a:close/>
                <a:moveTo>
                  <a:pt x="502" y="883"/>
                </a:moveTo>
                <a:lnTo>
                  <a:pt x="455" y="883"/>
                </a:lnTo>
                <a:lnTo>
                  <a:pt x="455" y="836"/>
                </a:lnTo>
                <a:lnTo>
                  <a:pt x="502" y="836"/>
                </a:lnTo>
                <a:lnTo>
                  <a:pt x="502" y="883"/>
                </a:lnTo>
                <a:close/>
                <a:moveTo>
                  <a:pt x="3003" y="807"/>
                </a:moveTo>
                <a:lnTo>
                  <a:pt x="2954" y="807"/>
                </a:lnTo>
                <a:lnTo>
                  <a:pt x="2954" y="760"/>
                </a:lnTo>
                <a:lnTo>
                  <a:pt x="3003" y="760"/>
                </a:lnTo>
                <a:lnTo>
                  <a:pt x="3003" y="807"/>
                </a:lnTo>
                <a:close/>
                <a:moveTo>
                  <a:pt x="2852" y="807"/>
                </a:moveTo>
                <a:lnTo>
                  <a:pt x="2802" y="807"/>
                </a:lnTo>
                <a:lnTo>
                  <a:pt x="2802" y="760"/>
                </a:lnTo>
                <a:lnTo>
                  <a:pt x="2852" y="760"/>
                </a:lnTo>
                <a:lnTo>
                  <a:pt x="2852" y="807"/>
                </a:lnTo>
                <a:close/>
                <a:moveTo>
                  <a:pt x="2776" y="807"/>
                </a:moveTo>
                <a:lnTo>
                  <a:pt x="2726" y="807"/>
                </a:lnTo>
                <a:lnTo>
                  <a:pt x="2726" y="760"/>
                </a:lnTo>
                <a:lnTo>
                  <a:pt x="2776" y="760"/>
                </a:lnTo>
                <a:lnTo>
                  <a:pt x="2776" y="807"/>
                </a:lnTo>
                <a:close/>
                <a:moveTo>
                  <a:pt x="2700" y="807"/>
                </a:moveTo>
                <a:lnTo>
                  <a:pt x="2651" y="807"/>
                </a:lnTo>
                <a:lnTo>
                  <a:pt x="2651" y="760"/>
                </a:lnTo>
                <a:lnTo>
                  <a:pt x="2700" y="760"/>
                </a:lnTo>
                <a:lnTo>
                  <a:pt x="2700" y="807"/>
                </a:lnTo>
                <a:close/>
                <a:moveTo>
                  <a:pt x="2622" y="807"/>
                </a:moveTo>
                <a:lnTo>
                  <a:pt x="2575" y="807"/>
                </a:lnTo>
                <a:lnTo>
                  <a:pt x="2575" y="760"/>
                </a:lnTo>
                <a:lnTo>
                  <a:pt x="2622" y="760"/>
                </a:lnTo>
                <a:lnTo>
                  <a:pt x="2622" y="807"/>
                </a:lnTo>
                <a:close/>
                <a:moveTo>
                  <a:pt x="2547" y="807"/>
                </a:moveTo>
                <a:lnTo>
                  <a:pt x="2499" y="807"/>
                </a:lnTo>
                <a:lnTo>
                  <a:pt x="2499" y="760"/>
                </a:lnTo>
                <a:lnTo>
                  <a:pt x="2547" y="760"/>
                </a:lnTo>
                <a:lnTo>
                  <a:pt x="2547" y="807"/>
                </a:lnTo>
                <a:close/>
                <a:moveTo>
                  <a:pt x="2471" y="807"/>
                </a:moveTo>
                <a:lnTo>
                  <a:pt x="2424" y="807"/>
                </a:lnTo>
                <a:lnTo>
                  <a:pt x="2424" y="760"/>
                </a:lnTo>
                <a:lnTo>
                  <a:pt x="2471" y="760"/>
                </a:lnTo>
                <a:lnTo>
                  <a:pt x="2471" y="807"/>
                </a:lnTo>
                <a:close/>
                <a:moveTo>
                  <a:pt x="2395" y="807"/>
                </a:moveTo>
                <a:lnTo>
                  <a:pt x="2348" y="807"/>
                </a:lnTo>
                <a:lnTo>
                  <a:pt x="2348" y="760"/>
                </a:lnTo>
                <a:lnTo>
                  <a:pt x="2395" y="760"/>
                </a:lnTo>
                <a:lnTo>
                  <a:pt x="2395" y="807"/>
                </a:lnTo>
                <a:close/>
                <a:moveTo>
                  <a:pt x="2319" y="807"/>
                </a:moveTo>
                <a:lnTo>
                  <a:pt x="2272" y="807"/>
                </a:lnTo>
                <a:lnTo>
                  <a:pt x="2272" y="760"/>
                </a:lnTo>
                <a:lnTo>
                  <a:pt x="2319" y="760"/>
                </a:lnTo>
                <a:lnTo>
                  <a:pt x="2319" y="807"/>
                </a:lnTo>
                <a:close/>
                <a:moveTo>
                  <a:pt x="2244" y="807"/>
                </a:moveTo>
                <a:lnTo>
                  <a:pt x="2196" y="807"/>
                </a:lnTo>
                <a:lnTo>
                  <a:pt x="2196" y="760"/>
                </a:lnTo>
                <a:lnTo>
                  <a:pt x="2244" y="760"/>
                </a:lnTo>
                <a:lnTo>
                  <a:pt x="2244" y="807"/>
                </a:lnTo>
                <a:close/>
                <a:moveTo>
                  <a:pt x="2168" y="807"/>
                </a:moveTo>
                <a:lnTo>
                  <a:pt x="2121" y="807"/>
                </a:lnTo>
                <a:lnTo>
                  <a:pt x="2121" y="760"/>
                </a:lnTo>
                <a:lnTo>
                  <a:pt x="2168" y="760"/>
                </a:lnTo>
                <a:lnTo>
                  <a:pt x="2168" y="807"/>
                </a:lnTo>
                <a:close/>
                <a:moveTo>
                  <a:pt x="2092" y="807"/>
                </a:moveTo>
                <a:lnTo>
                  <a:pt x="2045" y="807"/>
                </a:lnTo>
                <a:lnTo>
                  <a:pt x="2045" y="760"/>
                </a:lnTo>
                <a:lnTo>
                  <a:pt x="2092" y="760"/>
                </a:lnTo>
                <a:lnTo>
                  <a:pt x="2092" y="807"/>
                </a:lnTo>
                <a:close/>
                <a:moveTo>
                  <a:pt x="2016" y="807"/>
                </a:moveTo>
                <a:lnTo>
                  <a:pt x="1969" y="807"/>
                </a:lnTo>
                <a:lnTo>
                  <a:pt x="1969" y="760"/>
                </a:lnTo>
                <a:lnTo>
                  <a:pt x="2016" y="760"/>
                </a:lnTo>
                <a:lnTo>
                  <a:pt x="2016" y="807"/>
                </a:lnTo>
                <a:close/>
                <a:moveTo>
                  <a:pt x="1941" y="807"/>
                </a:moveTo>
                <a:lnTo>
                  <a:pt x="1893" y="807"/>
                </a:lnTo>
                <a:lnTo>
                  <a:pt x="1893" y="760"/>
                </a:lnTo>
                <a:lnTo>
                  <a:pt x="1941" y="760"/>
                </a:lnTo>
                <a:lnTo>
                  <a:pt x="1941" y="807"/>
                </a:lnTo>
                <a:close/>
                <a:moveTo>
                  <a:pt x="1789" y="807"/>
                </a:moveTo>
                <a:lnTo>
                  <a:pt x="1742" y="807"/>
                </a:lnTo>
                <a:lnTo>
                  <a:pt x="1742" y="760"/>
                </a:lnTo>
                <a:lnTo>
                  <a:pt x="1789" y="760"/>
                </a:lnTo>
                <a:lnTo>
                  <a:pt x="1789" y="807"/>
                </a:lnTo>
                <a:close/>
                <a:moveTo>
                  <a:pt x="1638" y="807"/>
                </a:moveTo>
                <a:lnTo>
                  <a:pt x="1591" y="807"/>
                </a:lnTo>
                <a:lnTo>
                  <a:pt x="1591" y="760"/>
                </a:lnTo>
                <a:lnTo>
                  <a:pt x="1638" y="760"/>
                </a:lnTo>
                <a:lnTo>
                  <a:pt x="1638" y="807"/>
                </a:lnTo>
                <a:close/>
                <a:moveTo>
                  <a:pt x="1562" y="807"/>
                </a:moveTo>
                <a:lnTo>
                  <a:pt x="1515" y="807"/>
                </a:lnTo>
                <a:lnTo>
                  <a:pt x="1515" y="760"/>
                </a:lnTo>
                <a:lnTo>
                  <a:pt x="1562" y="760"/>
                </a:lnTo>
                <a:lnTo>
                  <a:pt x="1562" y="807"/>
                </a:lnTo>
                <a:close/>
                <a:moveTo>
                  <a:pt x="881" y="807"/>
                </a:moveTo>
                <a:lnTo>
                  <a:pt x="833" y="807"/>
                </a:lnTo>
                <a:lnTo>
                  <a:pt x="833" y="760"/>
                </a:lnTo>
                <a:lnTo>
                  <a:pt x="881" y="760"/>
                </a:lnTo>
                <a:lnTo>
                  <a:pt x="881" y="807"/>
                </a:lnTo>
                <a:close/>
                <a:moveTo>
                  <a:pt x="805" y="807"/>
                </a:moveTo>
                <a:lnTo>
                  <a:pt x="758" y="807"/>
                </a:lnTo>
                <a:lnTo>
                  <a:pt x="758" y="760"/>
                </a:lnTo>
                <a:lnTo>
                  <a:pt x="805" y="760"/>
                </a:lnTo>
                <a:lnTo>
                  <a:pt x="805" y="807"/>
                </a:lnTo>
                <a:close/>
                <a:moveTo>
                  <a:pt x="729" y="807"/>
                </a:moveTo>
                <a:lnTo>
                  <a:pt x="682" y="807"/>
                </a:lnTo>
                <a:lnTo>
                  <a:pt x="682" y="760"/>
                </a:lnTo>
                <a:lnTo>
                  <a:pt x="729" y="760"/>
                </a:lnTo>
                <a:lnTo>
                  <a:pt x="729" y="807"/>
                </a:lnTo>
                <a:close/>
                <a:moveTo>
                  <a:pt x="653" y="807"/>
                </a:moveTo>
                <a:lnTo>
                  <a:pt x="606" y="807"/>
                </a:lnTo>
                <a:lnTo>
                  <a:pt x="606" y="760"/>
                </a:lnTo>
                <a:lnTo>
                  <a:pt x="653" y="760"/>
                </a:lnTo>
                <a:lnTo>
                  <a:pt x="653" y="807"/>
                </a:lnTo>
                <a:close/>
                <a:moveTo>
                  <a:pt x="578" y="807"/>
                </a:moveTo>
                <a:lnTo>
                  <a:pt x="530" y="807"/>
                </a:lnTo>
                <a:lnTo>
                  <a:pt x="530" y="760"/>
                </a:lnTo>
                <a:lnTo>
                  <a:pt x="578" y="760"/>
                </a:lnTo>
                <a:lnTo>
                  <a:pt x="578" y="807"/>
                </a:lnTo>
                <a:close/>
                <a:moveTo>
                  <a:pt x="502" y="807"/>
                </a:moveTo>
                <a:lnTo>
                  <a:pt x="455" y="807"/>
                </a:lnTo>
                <a:lnTo>
                  <a:pt x="455" y="760"/>
                </a:lnTo>
                <a:lnTo>
                  <a:pt x="502" y="760"/>
                </a:lnTo>
                <a:lnTo>
                  <a:pt x="502" y="807"/>
                </a:lnTo>
                <a:close/>
                <a:moveTo>
                  <a:pt x="3003" y="732"/>
                </a:moveTo>
                <a:lnTo>
                  <a:pt x="2954" y="732"/>
                </a:lnTo>
                <a:lnTo>
                  <a:pt x="2954" y="682"/>
                </a:lnTo>
                <a:lnTo>
                  <a:pt x="3003" y="682"/>
                </a:lnTo>
                <a:lnTo>
                  <a:pt x="3003" y="732"/>
                </a:lnTo>
                <a:close/>
                <a:moveTo>
                  <a:pt x="2928" y="732"/>
                </a:moveTo>
                <a:lnTo>
                  <a:pt x="2878" y="732"/>
                </a:lnTo>
                <a:lnTo>
                  <a:pt x="2878" y="682"/>
                </a:lnTo>
                <a:lnTo>
                  <a:pt x="2928" y="682"/>
                </a:lnTo>
                <a:lnTo>
                  <a:pt x="2928" y="732"/>
                </a:lnTo>
                <a:close/>
                <a:moveTo>
                  <a:pt x="2852" y="732"/>
                </a:moveTo>
                <a:lnTo>
                  <a:pt x="2802" y="732"/>
                </a:lnTo>
                <a:lnTo>
                  <a:pt x="2802" y="682"/>
                </a:lnTo>
                <a:lnTo>
                  <a:pt x="2852" y="682"/>
                </a:lnTo>
                <a:lnTo>
                  <a:pt x="2852" y="732"/>
                </a:lnTo>
                <a:close/>
                <a:moveTo>
                  <a:pt x="2776" y="732"/>
                </a:moveTo>
                <a:lnTo>
                  <a:pt x="2726" y="732"/>
                </a:lnTo>
                <a:lnTo>
                  <a:pt x="2726" y="682"/>
                </a:lnTo>
                <a:lnTo>
                  <a:pt x="2776" y="682"/>
                </a:lnTo>
                <a:lnTo>
                  <a:pt x="2776" y="732"/>
                </a:lnTo>
                <a:close/>
                <a:moveTo>
                  <a:pt x="2700" y="732"/>
                </a:moveTo>
                <a:lnTo>
                  <a:pt x="2651" y="732"/>
                </a:lnTo>
                <a:lnTo>
                  <a:pt x="2651" y="682"/>
                </a:lnTo>
                <a:lnTo>
                  <a:pt x="2700" y="682"/>
                </a:lnTo>
                <a:lnTo>
                  <a:pt x="2700" y="732"/>
                </a:lnTo>
                <a:close/>
                <a:moveTo>
                  <a:pt x="2622" y="732"/>
                </a:moveTo>
                <a:lnTo>
                  <a:pt x="2575" y="732"/>
                </a:lnTo>
                <a:lnTo>
                  <a:pt x="2575" y="682"/>
                </a:lnTo>
                <a:lnTo>
                  <a:pt x="2622" y="682"/>
                </a:lnTo>
                <a:lnTo>
                  <a:pt x="2622" y="732"/>
                </a:lnTo>
                <a:close/>
                <a:moveTo>
                  <a:pt x="2547" y="732"/>
                </a:moveTo>
                <a:lnTo>
                  <a:pt x="2499" y="732"/>
                </a:lnTo>
                <a:lnTo>
                  <a:pt x="2499" y="682"/>
                </a:lnTo>
                <a:lnTo>
                  <a:pt x="2547" y="682"/>
                </a:lnTo>
                <a:lnTo>
                  <a:pt x="2547" y="732"/>
                </a:lnTo>
                <a:close/>
                <a:moveTo>
                  <a:pt x="2471" y="732"/>
                </a:moveTo>
                <a:lnTo>
                  <a:pt x="2424" y="732"/>
                </a:lnTo>
                <a:lnTo>
                  <a:pt x="2424" y="682"/>
                </a:lnTo>
                <a:lnTo>
                  <a:pt x="2471" y="682"/>
                </a:lnTo>
                <a:lnTo>
                  <a:pt x="2471" y="732"/>
                </a:lnTo>
                <a:close/>
                <a:moveTo>
                  <a:pt x="2395" y="732"/>
                </a:moveTo>
                <a:lnTo>
                  <a:pt x="2348" y="732"/>
                </a:lnTo>
                <a:lnTo>
                  <a:pt x="2348" y="682"/>
                </a:lnTo>
                <a:lnTo>
                  <a:pt x="2395" y="682"/>
                </a:lnTo>
                <a:lnTo>
                  <a:pt x="2395" y="732"/>
                </a:lnTo>
                <a:close/>
                <a:moveTo>
                  <a:pt x="2319" y="732"/>
                </a:moveTo>
                <a:lnTo>
                  <a:pt x="2272" y="732"/>
                </a:lnTo>
                <a:lnTo>
                  <a:pt x="2272" y="682"/>
                </a:lnTo>
                <a:lnTo>
                  <a:pt x="2319" y="682"/>
                </a:lnTo>
                <a:lnTo>
                  <a:pt x="2319" y="732"/>
                </a:lnTo>
                <a:close/>
                <a:moveTo>
                  <a:pt x="2244" y="732"/>
                </a:moveTo>
                <a:lnTo>
                  <a:pt x="2196" y="732"/>
                </a:lnTo>
                <a:lnTo>
                  <a:pt x="2196" y="682"/>
                </a:lnTo>
                <a:lnTo>
                  <a:pt x="2244" y="682"/>
                </a:lnTo>
                <a:lnTo>
                  <a:pt x="2244" y="732"/>
                </a:lnTo>
                <a:close/>
                <a:moveTo>
                  <a:pt x="2092" y="732"/>
                </a:moveTo>
                <a:lnTo>
                  <a:pt x="2045" y="732"/>
                </a:lnTo>
                <a:lnTo>
                  <a:pt x="2045" y="682"/>
                </a:lnTo>
                <a:lnTo>
                  <a:pt x="2092" y="682"/>
                </a:lnTo>
                <a:lnTo>
                  <a:pt x="2092" y="732"/>
                </a:lnTo>
                <a:close/>
                <a:moveTo>
                  <a:pt x="1865" y="732"/>
                </a:moveTo>
                <a:lnTo>
                  <a:pt x="1818" y="732"/>
                </a:lnTo>
                <a:lnTo>
                  <a:pt x="1818" y="682"/>
                </a:lnTo>
                <a:lnTo>
                  <a:pt x="1865" y="682"/>
                </a:lnTo>
                <a:lnTo>
                  <a:pt x="1865" y="732"/>
                </a:lnTo>
                <a:close/>
                <a:moveTo>
                  <a:pt x="1789" y="732"/>
                </a:moveTo>
                <a:lnTo>
                  <a:pt x="1742" y="732"/>
                </a:lnTo>
                <a:lnTo>
                  <a:pt x="1742" y="682"/>
                </a:lnTo>
                <a:lnTo>
                  <a:pt x="1789" y="682"/>
                </a:lnTo>
                <a:lnTo>
                  <a:pt x="1789" y="732"/>
                </a:lnTo>
                <a:close/>
                <a:moveTo>
                  <a:pt x="1714" y="732"/>
                </a:moveTo>
                <a:lnTo>
                  <a:pt x="1666" y="732"/>
                </a:lnTo>
                <a:lnTo>
                  <a:pt x="1666" y="682"/>
                </a:lnTo>
                <a:lnTo>
                  <a:pt x="1714" y="682"/>
                </a:lnTo>
                <a:lnTo>
                  <a:pt x="1714" y="732"/>
                </a:lnTo>
                <a:close/>
                <a:moveTo>
                  <a:pt x="1638" y="732"/>
                </a:moveTo>
                <a:lnTo>
                  <a:pt x="1591" y="732"/>
                </a:lnTo>
                <a:lnTo>
                  <a:pt x="1591" y="682"/>
                </a:lnTo>
                <a:lnTo>
                  <a:pt x="1638" y="682"/>
                </a:lnTo>
                <a:lnTo>
                  <a:pt x="1638" y="732"/>
                </a:lnTo>
                <a:close/>
                <a:moveTo>
                  <a:pt x="956" y="732"/>
                </a:moveTo>
                <a:lnTo>
                  <a:pt x="909" y="732"/>
                </a:lnTo>
                <a:lnTo>
                  <a:pt x="909" y="682"/>
                </a:lnTo>
                <a:lnTo>
                  <a:pt x="956" y="682"/>
                </a:lnTo>
                <a:lnTo>
                  <a:pt x="956" y="732"/>
                </a:lnTo>
                <a:close/>
                <a:moveTo>
                  <a:pt x="881" y="732"/>
                </a:moveTo>
                <a:lnTo>
                  <a:pt x="833" y="732"/>
                </a:lnTo>
                <a:lnTo>
                  <a:pt x="833" y="682"/>
                </a:lnTo>
                <a:lnTo>
                  <a:pt x="881" y="682"/>
                </a:lnTo>
                <a:lnTo>
                  <a:pt x="881" y="732"/>
                </a:lnTo>
                <a:close/>
                <a:moveTo>
                  <a:pt x="805" y="732"/>
                </a:moveTo>
                <a:lnTo>
                  <a:pt x="758" y="732"/>
                </a:lnTo>
                <a:lnTo>
                  <a:pt x="758" y="682"/>
                </a:lnTo>
                <a:lnTo>
                  <a:pt x="805" y="682"/>
                </a:lnTo>
                <a:lnTo>
                  <a:pt x="805" y="732"/>
                </a:lnTo>
                <a:close/>
                <a:moveTo>
                  <a:pt x="729" y="732"/>
                </a:moveTo>
                <a:lnTo>
                  <a:pt x="682" y="732"/>
                </a:lnTo>
                <a:lnTo>
                  <a:pt x="682" y="682"/>
                </a:lnTo>
                <a:lnTo>
                  <a:pt x="729" y="682"/>
                </a:lnTo>
                <a:lnTo>
                  <a:pt x="729" y="732"/>
                </a:lnTo>
                <a:close/>
                <a:moveTo>
                  <a:pt x="653" y="732"/>
                </a:moveTo>
                <a:lnTo>
                  <a:pt x="606" y="732"/>
                </a:lnTo>
                <a:lnTo>
                  <a:pt x="606" y="682"/>
                </a:lnTo>
                <a:lnTo>
                  <a:pt x="653" y="682"/>
                </a:lnTo>
                <a:lnTo>
                  <a:pt x="653" y="732"/>
                </a:lnTo>
                <a:close/>
                <a:moveTo>
                  <a:pt x="578" y="732"/>
                </a:moveTo>
                <a:lnTo>
                  <a:pt x="530" y="732"/>
                </a:lnTo>
                <a:lnTo>
                  <a:pt x="530" y="682"/>
                </a:lnTo>
                <a:lnTo>
                  <a:pt x="578" y="682"/>
                </a:lnTo>
                <a:lnTo>
                  <a:pt x="578" y="732"/>
                </a:lnTo>
                <a:close/>
                <a:moveTo>
                  <a:pt x="502" y="732"/>
                </a:moveTo>
                <a:lnTo>
                  <a:pt x="455" y="732"/>
                </a:lnTo>
                <a:lnTo>
                  <a:pt x="455" y="682"/>
                </a:lnTo>
                <a:lnTo>
                  <a:pt x="502" y="682"/>
                </a:lnTo>
                <a:lnTo>
                  <a:pt x="502" y="732"/>
                </a:lnTo>
                <a:close/>
                <a:moveTo>
                  <a:pt x="3003" y="656"/>
                </a:moveTo>
                <a:lnTo>
                  <a:pt x="2954" y="656"/>
                </a:lnTo>
                <a:lnTo>
                  <a:pt x="2954" y="606"/>
                </a:lnTo>
                <a:lnTo>
                  <a:pt x="3003" y="606"/>
                </a:lnTo>
                <a:lnTo>
                  <a:pt x="3003" y="656"/>
                </a:lnTo>
                <a:close/>
                <a:moveTo>
                  <a:pt x="2928" y="656"/>
                </a:moveTo>
                <a:lnTo>
                  <a:pt x="2878" y="656"/>
                </a:lnTo>
                <a:lnTo>
                  <a:pt x="2878" y="606"/>
                </a:lnTo>
                <a:lnTo>
                  <a:pt x="2928" y="606"/>
                </a:lnTo>
                <a:lnTo>
                  <a:pt x="2928" y="656"/>
                </a:lnTo>
                <a:close/>
                <a:moveTo>
                  <a:pt x="2852" y="656"/>
                </a:moveTo>
                <a:lnTo>
                  <a:pt x="2802" y="656"/>
                </a:lnTo>
                <a:lnTo>
                  <a:pt x="2802" y="606"/>
                </a:lnTo>
                <a:lnTo>
                  <a:pt x="2852" y="606"/>
                </a:lnTo>
                <a:lnTo>
                  <a:pt x="2852" y="656"/>
                </a:lnTo>
                <a:close/>
                <a:moveTo>
                  <a:pt x="2776" y="656"/>
                </a:moveTo>
                <a:lnTo>
                  <a:pt x="2726" y="656"/>
                </a:lnTo>
                <a:lnTo>
                  <a:pt x="2726" y="606"/>
                </a:lnTo>
                <a:lnTo>
                  <a:pt x="2776" y="606"/>
                </a:lnTo>
                <a:lnTo>
                  <a:pt x="2776" y="656"/>
                </a:lnTo>
                <a:close/>
                <a:moveTo>
                  <a:pt x="2700" y="656"/>
                </a:moveTo>
                <a:lnTo>
                  <a:pt x="2651" y="656"/>
                </a:lnTo>
                <a:lnTo>
                  <a:pt x="2651" y="606"/>
                </a:lnTo>
                <a:lnTo>
                  <a:pt x="2700" y="606"/>
                </a:lnTo>
                <a:lnTo>
                  <a:pt x="2700" y="656"/>
                </a:lnTo>
                <a:close/>
                <a:moveTo>
                  <a:pt x="2622" y="656"/>
                </a:moveTo>
                <a:lnTo>
                  <a:pt x="2575" y="656"/>
                </a:lnTo>
                <a:lnTo>
                  <a:pt x="2575" y="606"/>
                </a:lnTo>
                <a:lnTo>
                  <a:pt x="2622" y="606"/>
                </a:lnTo>
                <a:lnTo>
                  <a:pt x="2622" y="656"/>
                </a:lnTo>
                <a:close/>
                <a:moveTo>
                  <a:pt x="2547" y="656"/>
                </a:moveTo>
                <a:lnTo>
                  <a:pt x="2499" y="656"/>
                </a:lnTo>
                <a:lnTo>
                  <a:pt x="2499" y="606"/>
                </a:lnTo>
                <a:lnTo>
                  <a:pt x="2547" y="606"/>
                </a:lnTo>
                <a:lnTo>
                  <a:pt x="2547" y="656"/>
                </a:lnTo>
                <a:close/>
                <a:moveTo>
                  <a:pt x="2471" y="656"/>
                </a:moveTo>
                <a:lnTo>
                  <a:pt x="2424" y="656"/>
                </a:lnTo>
                <a:lnTo>
                  <a:pt x="2424" y="606"/>
                </a:lnTo>
                <a:lnTo>
                  <a:pt x="2471" y="606"/>
                </a:lnTo>
                <a:lnTo>
                  <a:pt x="2471" y="656"/>
                </a:lnTo>
                <a:close/>
                <a:moveTo>
                  <a:pt x="2395" y="656"/>
                </a:moveTo>
                <a:lnTo>
                  <a:pt x="2348" y="656"/>
                </a:lnTo>
                <a:lnTo>
                  <a:pt x="2348" y="606"/>
                </a:lnTo>
                <a:lnTo>
                  <a:pt x="2395" y="606"/>
                </a:lnTo>
                <a:lnTo>
                  <a:pt x="2395" y="656"/>
                </a:lnTo>
                <a:close/>
                <a:moveTo>
                  <a:pt x="2319" y="656"/>
                </a:moveTo>
                <a:lnTo>
                  <a:pt x="2272" y="656"/>
                </a:lnTo>
                <a:lnTo>
                  <a:pt x="2272" y="606"/>
                </a:lnTo>
                <a:lnTo>
                  <a:pt x="2319" y="606"/>
                </a:lnTo>
                <a:lnTo>
                  <a:pt x="2319" y="656"/>
                </a:lnTo>
                <a:close/>
                <a:moveTo>
                  <a:pt x="2244" y="656"/>
                </a:moveTo>
                <a:lnTo>
                  <a:pt x="2196" y="656"/>
                </a:lnTo>
                <a:lnTo>
                  <a:pt x="2196" y="606"/>
                </a:lnTo>
                <a:lnTo>
                  <a:pt x="2244" y="606"/>
                </a:lnTo>
                <a:lnTo>
                  <a:pt x="2244" y="656"/>
                </a:lnTo>
                <a:close/>
                <a:moveTo>
                  <a:pt x="2168" y="656"/>
                </a:moveTo>
                <a:lnTo>
                  <a:pt x="2121" y="656"/>
                </a:lnTo>
                <a:lnTo>
                  <a:pt x="2121" y="606"/>
                </a:lnTo>
                <a:lnTo>
                  <a:pt x="2168" y="606"/>
                </a:lnTo>
                <a:lnTo>
                  <a:pt x="2168" y="656"/>
                </a:lnTo>
                <a:close/>
                <a:moveTo>
                  <a:pt x="2092" y="656"/>
                </a:moveTo>
                <a:lnTo>
                  <a:pt x="2045" y="656"/>
                </a:lnTo>
                <a:lnTo>
                  <a:pt x="2045" y="606"/>
                </a:lnTo>
                <a:lnTo>
                  <a:pt x="2092" y="606"/>
                </a:lnTo>
                <a:lnTo>
                  <a:pt x="2092" y="656"/>
                </a:lnTo>
                <a:close/>
                <a:moveTo>
                  <a:pt x="2016" y="656"/>
                </a:moveTo>
                <a:lnTo>
                  <a:pt x="1969" y="656"/>
                </a:lnTo>
                <a:lnTo>
                  <a:pt x="1969" y="606"/>
                </a:lnTo>
                <a:lnTo>
                  <a:pt x="2016" y="606"/>
                </a:lnTo>
                <a:lnTo>
                  <a:pt x="2016" y="656"/>
                </a:lnTo>
                <a:close/>
                <a:moveTo>
                  <a:pt x="1941" y="656"/>
                </a:moveTo>
                <a:lnTo>
                  <a:pt x="1893" y="656"/>
                </a:lnTo>
                <a:lnTo>
                  <a:pt x="1893" y="606"/>
                </a:lnTo>
                <a:lnTo>
                  <a:pt x="1941" y="606"/>
                </a:lnTo>
                <a:lnTo>
                  <a:pt x="1941" y="656"/>
                </a:lnTo>
                <a:close/>
                <a:moveTo>
                  <a:pt x="1865" y="656"/>
                </a:moveTo>
                <a:lnTo>
                  <a:pt x="1818" y="656"/>
                </a:lnTo>
                <a:lnTo>
                  <a:pt x="1818" y="606"/>
                </a:lnTo>
                <a:lnTo>
                  <a:pt x="1865" y="606"/>
                </a:lnTo>
                <a:lnTo>
                  <a:pt x="1865" y="656"/>
                </a:lnTo>
                <a:close/>
                <a:moveTo>
                  <a:pt x="1789" y="656"/>
                </a:moveTo>
                <a:lnTo>
                  <a:pt x="1742" y="656"/>
                </a:lnTo>
                <a:lnTo>
                  <a:pt x="1742" y="606"/>
                </a:lnTo>
                <a:lnTo>
                  <a:pt x="1789" y="606"/>
                </a:lnTo>
                <a:lnTo>
                  <a:pt x="1789" y="656"/>
                </a:lnTo>
                <a:close/>
                <a:moveTo>
                  <a:pt x="1714" y="656"/>
                </a:moveTo>
                <a:lnTo>
                  <a:pt x="1666" y="656"/>
                </a:lnTo>
                <a:lnTo>
                  <a:pt x="1666" y="606"/>
                </a:lnTo>
                <a:lnTo>
                  <a:pt x="1714" y="606"/>
                </a:lnTo>
                <a:lnTo>
                  <a:pt x="1714" y="656"/>
                </a:lnTo>
                <a:close/>
                <a:moveTo>
                  <a:pt x="1638" y="656"/>
                </a:moveTo>
                <a:lnTo>
                  <a:pt x="1591" y="656"/>
                </a:lnTo>
                <a:lnTo>
                  <a:pt x="1591" y="606"/>
                </a:lnTo>
                <a:lnTo>
                  <a:pt x="1638" y="606"/>
                </a:lnTo>
                <a:lnTo>
                  <a:pt x="1638" y="656"/>
                </a:lnTo>
                <a:close/>
                <a:moveTo>
                  <a:pt x="1108" y="656"/>
                </a:moveTo>
                <a:lnTo>
                  <a:pt x="1060" y="656"/>
                </a:lnTo>
                <a:lnTo>
                  <a:pt x="1060" y="606"/>
                </a:lnTo>
                <a:lnTo>
                  <a:pt x="1108" y="606"/>
                </a:lnTo>
                <a:lnTo>
                  <a:pt x="1108" y="656"/>
                </a:lnTo>
                <a:close/>
                <a:moveTo>
                  <a:pt x="1032" y="656"/>
                </a:moveTo>
                <a:lnTo>
                  <a:pt x="985" y="656"/>
                </a:lnTo>
                <a:lnTo>
                  <a:pt x="985" y="606"/>
                </a:lnTo>
                <a:lnTo>
                  <a:pt x="1032" y="606"/>
                </a:lnTo>
                <a:lnTo>
                  <a:pt x="1032" y="656"/>
                </a:lnTo>
                <a:close/>
                <a:moveTo>
                  <a:pt x="956" y="656"/>
                </a:moveTo>
                <a:lnTo>
                  <a:pt x="909" y="656"/>
                </a:lnTo>
                <a:lnTo>
                  <a:pt x="909" y="606"/>
                </a:lnTo>
                <a:lnTo>
                  <a:pt x="956" y="606"/>
                </a:lnTo>
                <a:lnTo>
                  <a:pt x="956" y="656"/>
                </a:lnTo>
                <a:close/>
                <a:moveTo>
                  <a:pt x="881" y="656"/>
                </a:moveTo>
                <a:lnTo>
                  <a:pt x="833" y="656"/>
                </a:lnTo>
                <a:lnTo>
                  <a:pt x="833" y="606"/>
                </a:lnTo>
                <a:lnTo>
                  <a:pt x="881" y="606"/>
                </a:lnTo>
                <a:lnTo>
                  <a:pt x="881" y="656"/>
                </a:lnTo>
                <a:close/>
                <a:moveTo>
                  <a:pt x="805" y="656"/>
                </a:moveTo>
                <a:lnTo>
                  <a:pt x="758" y="656"/>
                </a:lnTo>
                <a:lnTo>
                  <a:pt x="758" y="606"/>
                </a:lnTo>
                <a:lnTo>
                  <a:pt x="805" y="606"/>
                </a:lnTo>
                <a:lnTo>
                  <a:pt x="805" y="656"/>
                </a:lnTo>
                <a:close/>
                <a:moveTo>
                  <a:pt x="729" y="656"/>
                </a:moveTo>
                <a:lnTo>
                  <a:pt x="682" y="656"/>
                </a:lnTo>
                <a:lnTo>
                  <a:pt x="682" y="606"/>
                </a:lnTo>
                <a:lnTo>
                  <a:pt x="729" y="606"/>
                </a:lnTo>
                <a:lnTo>
                  <a:pt x="729" y="656"/>
                </a:lnTo>
                <a:close/>
                <a:moveTo>
                  <a:pt x="653" y="656"/>
                </a:moveTo>
                <a:lnTo>
                  <a:pt x="606" y="656"/>
                </a:lnTo>
                <a:lnTo>
                  <a:pt x="606" y="606"/>
                </a:lnTo>
                <a:lnTo>
                  <a:pt x="653" y="606"/>
                </a:lnTo>
                <a:lnTo>
                  <a:pt x="653" y="656"/>
                </a:lnTo>
                <a:close/>
                <a:moveTo>
                  <a:pt x="578" y="656"/>
                </a:moveTo>
                <a:lnTo>
                  <a:pt x="530" y="656"/>
                </a:lnTo>
                <a:lnTo>
                  <a:pt x="530" y="606"/>
                </a:lnTo>
                <a:lnTo>
                  <a:pt x="578" y="606"/>
                </a:lnTo>
                <a:lnTo>
                  <a:pt x="578" y="656"/>
                </a:lnTo>
                <a:close/>
                <a:moveTo>
                  <a:pt x="502" y="656"/>
                </a:moveTo>
                <a:lnTo>
                  <a:pt x="455" y="656"/>
                </a:lnTo>
                <a:lnTo>
                  <a:pt x="455" y="606"/>
                </a:lnTo>
                <a:lnTo>
                  <a:pt x="502" y="606"/>
                </a:lnTo>
                <a:lnTo>
                  <a:pt x="502" y="656"/>
                </a:lnTo>
                <a:close/>
                <a:moveTo>
                  <a:pt x="426" y="656"/>
                </a:moveTo>
                <a:lnTo>
                  <a:pt x="379" y="656"/>
                </a:lnTo>
                <a:lnTo>
                  <a:pt x="379" y="606"/>
                </a:lnTo>
                <a:lnTo>
                  <a:pt x="426" y="606"/>
                </a:lnTo>
                <a:lnTo>
                  <a:pt x="426" y="656"/>
                </a:lnTo>
                <a:close/>
                <a:moveTo>
                  <a:pt x="3155" y="578"/>
                </a:moveTo>
                <a:lnTo>
                  <a:pt x="3105" y="578"/>
                </a:lnTo>
                <a:lnTo>
                  <a:pt x="3105" y="531"/>
                </a:lnTo>
                <a:lnTo>
                  <a:pt x="3155" y="531"/>
                </a:lnTo>
                <a:lnTo>
                  <a:pt x="3155" y="578"/>
                </a:lnTo>
                <a:close/>
                <a:moveTo>
                  <a:pt x="3003" y="578"/>
                </a:moveTo>
                <a:lnTo>
                  <a:pt x="2954" y="578"/>
                </a:lnTo>
                <a:lnTo>
                  <a:pt x="2954" y="531"/>
                </a:lnTo>
                <a:lnTo>
                  <a:pt x="3003" y="531"/>
                </a:lnTo>
                <a:lnTo>
                  <a:pt x="3003" y="578"/>
                </a:lnTo>
                <a:close/>
                <a:moveTo>
                  <a:pt x="2928" y="578"/>
                </a:moveTo>
                <a:lnTo>
                  <a:pt x="2878" y="578"/>
                </a:lnTo>
                <a:lnTo>
                  <a:pt x="2878" y="531"/>
                </a:lnTo>
                <a:lnTo>
                  <a:pt x="2928" y="531"/>
                </a:lnTo>
                <a:lnTo>
                  <a:pt x="2928" y="578"/>
                </a:lnTo>
                <a:close/>
                <a:moveTo>
                  <a:pt x="2852" y="578"/>
                </a:moveTo>
                <a:lnTo>
                  <a:pt x="2802" y="578"/>
                </a:lnTo>
                <a:lnTo>
                  <a:pt x="2802" y="531"/>
                </a:lnTo>
                <a:lnTo>
                  <a:pt x="2852" y="531"/>
                </a:lnTo>
                <a:lnTo>
                  <a:pt x="2852" y="578"/>
                </a:lnTo>
                <a:close/>
                <a:moveTo>
                  <a:pt x="2776" y="578"/>
                </a:moveTo>
                <a:lnTo>
                  <a:pt x="2726" y="578"/>
                </a:lnTo>
                <a:lnTo>
                  <a:pt x="2726" y="531"/>
                </a:lnTo>
                <a:lnTo>
                  <a:pt x="2776" y="531"/>
                </a:lnTo>
                <a:lnTo>
                  <a:pt x="2776" y="578"/>
                </a:lnTo>
                <a:close/>
                <a:moveTo>
                  <a:pt x="2700" y="578"/>
                </a:moveTo>
                <a:lnTo>
                  <a:pt x="2651" y="578"/>
                </a:lnTo>
                <a:lnTo>
                  <a:pt x="2651" y="531"/>
                </a:lnTo>
                <a:lnTo>
                  <a:pt x="2700" y="531"/>
                </a:lnTo>
                <a:lnTo>
                  <a:pt x="2700" y="578"/>
                </a:lnTo>
                <a:close/>
                <a:moveTo>
                  <a:pt x="2622" y="578"/>
                </a:moveTo>
                <a:lnTo>
                  <a:pt x="2575" y="578"/>
                </a:lnTo>
                <a:lnTo>
                  <a:pt x="2575" y="531"/>
                </a:lnTo>
                <a:lnTo>
                  <a:pt x="2622" y="531"/>
                </a:lnTo>
                <a:lnTo>
                  <a:pt x="2622" y="578"/>
                </a:lnTo>
                <a:close/>
                <a:moveTo>
                  <a:pt x="2547" y="578"/>
                </a:moveTo>
                <a:lnTo>
                  <a:pt x="2499" y="578"/>
                </a:lnTo>
                <a:lnTo>
                  <a:pt x="2499" y="531"/>
                </a:lnTo>
                <a:lnTo>
                  <a:pt x="2547" y="531"/>
                </a:lnTo>
                <a:lnTo>
                  <a:pt x="2547" y="578"/>
                </a:lnTo>
                <a:close/>
                <a:moveTo>
                  <a:pt x="2471" y="578"/>
                </a:moveTo>
                <a:lnTo>
                  <a:pt x="2424" y="578"/>
                </a:lnTo>
                <a:lnTo>
                  <a:pt x="2424" y="531"/>
                </a:lnTo>
                <a:lnTo>
                  <a:pt x="2471" y="531"/>
                </a:lnTo>
                <a:lnTo>
                  <a:pt x="2471" y="578"/>
                </a:lnTo>
                <a:close/>
                <a:moveTo>
                  <a:pt x="2395" y="578"/>
                </a:moveTo>
                <a:lnTo>
                  <a:pt x="2348" y="578"/>
                </a:lnTo>
                <a:lnTo>
                  <a:pt x="2348" y="531"/>
                </a:lnTo>
                <a:lnTo>
                  <a:pt x="2395" y="531"/>
                </a:lnTo>
                <a:lnTo>
                  <a:pt x="2395" y="578"/>
                </a:lnTo>
                <a:close/>
                <a:moveTo>
                  <a:pt x="2319" y="578"/>
                </a:moveTo>
                <a:lnTo>
                  <a:pt x="2272" y="578"/>
                </a:lnTo>
                <a:lnTo>
                  <a:pt x="2272" y="531"/>
                </a:lnTo>
                <a:lnTo>
                  <a:pt x="2319" y="531"/>
                </a:lnTo>
                <a:lnTo>
                  <a:pt x="2319" y="578"/>
                </a:lnTo>
                <a:close/>
                <a:moveTo>
                  <a:pt x="2244" y="578"/>
                </a:moveTo>
                <a:lnTo>
                  <a:pt x="2196" y="578"/>
                </a:lnTo>
                <a:lnTo>
                  <a:pt x="2196" y="531"/>
                </a:lnTo>
                <a:lnTo>
                  <a:pt x="2244" y="531"/>
                </a:lnTo>
                <a:lnTo>
                  <a:pt x="2244" y="578"/>
                </a:lnTo>
                <a:close/>
                <a:moveTo>
                  <a:pt x="2168" y="578"/>
                </a:moveTo>
                <a:lnTo>
                  <a:pt x="2121" y="578"/>
                </a:lnTo>
                <a:lnTo>
                  <a:pt x="2121" y="531"/>
                </a:lnTo>
                <a:lnTo>
                  <a:pt x="2168" y="531"/>
                </a:lnTo>
                <a:lnTo>
                  <a:pt x="2168" y="578"/>
                </a:lnTo>
                <a:close/>
                <a:moveTo>
                  <a:pt x="2092" y="578"/>
                </a:moveTo>
                <a:lnTo>
                  <a:pt x="2045" y="578"/>
                </a:lnTo>
                <a:lnTo>
                  <a:pt x="2045" y="531"/>
                </a:lnTo>
                <a:lnTo>
                  <a:pt x="2092" y="531"/>
                </a:lnTo>
                <a:lnTo>
                  <a:pt x="2092" y="578"/>
                </a:lnTo>
                <a:close/>
                <a:moveTo>
                  <a:pt x="2016" y="578"/>
                </a:moveTo>
                <a:lnTo>
                  <a:pt x="1969" y="578"/>
                </a:lnTo>
                <a:lnTo>
                  <a:pt x="1969" y="531"/>
                </a:lnTo>
                <a:lnTo>
                  <a:pt x="2016" y="531"/>
                </a:lnTo>
                <a:lnTo>
                  <a:pt x="2016" y="578"/>
                </a:lnTo>
                <a:close/>
                <a:moveTo>
                  <a:pt x="1941" y="578"/>
                </a:moveTo>
                <a:lnTo>
                  <a:pt x="1893" y="578"/>
                </a:lnTo>
                <a:lnTo>
                  <a:pt x="1893" y="531"/>
                </a:lnTo>
                <a:lnTo>
                  <a:pt x="1941" y="531"/>
                </a:lnTo>
                <a:lnTo>
                  <a:pt x="1941" y="578"/>
                </a:lnTo>
                <a:close/>
                <a:moveTo>
                  <a:pt x="1865" y="578"/>
                </a:moveTo>
                <a:lnTo>
                  <a:pt x="1818" y="578"/>
                </a:lnTo>
                <a:lnTo>
                  <a:pt x="1818" y="531"/>
                </a:lnTo>
                <a:lnTo>
                  <a:pt x="1865" y="531"/>
                </a:lnTo>
                <a:lnTo>
                  <a:pt x="1865" y="578"/>
                </a:lnTo>
                <a:close/>
                <a:moveTo>
                  <a:pt x="1789" y="578"/>
                </a:moveTo>
                <a:lnTo>
                  <a:pt x="1742" y="578"/>
                </a:lnTo>
                <a:lnTo>
                  <a:pt x="1742" y="531"/>
                </a:lnTo>
                <a:lnTo>
                  <a:pt x="1789" y="531"/>
                </a:lnTo>
                <a:lnTo>
                  <a:pt x="1789" y="578"/>
                </a:lnTo>
                <a:close/>
                <a:moveTo>
                  <a:pt x="1638" y="578"/>
                </a:moveTo>
                <a:lnTo>
                  <a:pt x="1591" y="578"/>
                </a:lnTo>
                <a:lnTo>
                  <a:pt x="1591" y="531"/>
                </a:lnTo>
                <a:lnTo>
                  <a:pt x="1638" y="531"/>
                </a:lnTo>
                <a:lnTo>
                  <a:pt x="1638" y="578"/>
                </a:lnTo>
                <a:close/>
                <a:moveTo>
                  <a:pt x="1562" y="578"/>
                </a:moveTo>
                <a:lnTo>
                  <a:pt x="1515" y="578"/>
                </a:lnTo>
                <a:lnTo>
                  <a:pt x="1515" y="531"/>
                </a:lnTo>
                <a:lnTo>
                  <a:pt x="1562" y="531"/>
                </a:lnTo>
                <a:lnTo>
                  <a:pt x="1562" y="578"/>
                </a:lnTo>
                <a:close/>
                <a:moveTo>
                  <a:pt x="1032" y="578"/>
                </a:moveTo>
                <a:lnTo>
                  <a:pt x="985" y="578"/>
                </a:lnTo>
                <a:lnTo>
                  <a:pt x="985" y="531"/>
                </a:lnTo>
                <a:lnTo>
                  <a:pt x="1032" y="531"/>
                </a:lnTo>
                <a:lnTo>
                  <a:pt x="1032" y="578"/>
                </a:lnTo>
                <a:close/>
                <a:moveTo>
                  <a:pt x="956" y="578"/>
                </a:moveTo>
                <a:lnTo>
                  <a:pt x="909" y="578"/>
                </a:lnTo>
                <a:lnTo>
                  <a:pt x="909" y="531"/>
                </a:lnTo>
                <a:lnTo>
                  <a:pt x="956" y="531"/>
                </a:lnTo>
                <a:lnTo>
                  <a:pt x="956" y="578"/>
                </a:lnTo>
                <a:close/>
                <a:moveTo>
                  <a:pt x="881" y="578"/>
                </a:moveTo>
                <a:lnTo>
                  <a:pt x="833" y="578"/>
                </a:lnTo>
                <a:lnTo>
                  <a:pt x="833" y="531"/>
                </a:lnTo>
                <a:lnTo>
                  <a:pt x="881" y="531"/>
                </a:lnTo>
                <a:lnTo>
                  <a:pt x="881" y="578"/>
                </a:lnTo>
                <a:close/>
                <a:moveTo>
                  <a:pt x="805" y="578"/>
                </a:moveTo>
                <a:lnTo>
                  <a:pt x="758" y="578"/>
                </a:lnTo>
                <a:lnTo>
                  <a:pt x="758" y="531"/>
                </a:lnTo>
                <a:lnTo>
                  <a:pt x="805" y="531"/>
                </a:lnTo>
                <a:lnTo>
                  <a:pt x="805" y="578"/>
                </a:lnTo>
                <a:close/>
                <a:moveTo>
                  <a:pt x="729" y="578"/>
                </a:moveTo>
                <a:lnTo>
                  <a:pt x="682" y="578"/>
                </a:lnTo>
                <a:lnTo>
                  <a:pt x="682" y="531"/>
                </a:lnTo>
                <a:lnTo>
                  <a:pt x="729" y="531"/>
                </a:lnTo>
                <a:lnTo>
                  <a:pt x="729" y="578"/>
                </a:lnTo>
                <a:close/>
                <a:moveTo>
                  <a:pt x="653" y="578"/>
                </a:moveTo>
                <a:lnTo>
                  <a:pt x="606" y="578"/>
                </a:lnTo>
                <a:lnTo>
                  <a:pt x="606" y="531"/>
                </a:lnTo>
                <a:lnTo>
                  <a:pt x="653" y="531"/>
                </a:lnTo>
                <a:lnTo>
                  <a:pt x="653" y="578"/>
                </a:lnTo>
                <a:close/>
                <a:moveTo>
                  <a:pt x="578" y="578"/>
                </a:moveTo>
                <a:lnTo>
                  <a:pt x="530" y="578"/>
                </a:lnTo>
                <a:lnTo>
                  <a:pt x="530" y="531"/>
                </a:lnTo>
                <a:lnTo>
                  <a:pt x="578" y="531"/>
                </a:lnTo>
                <a:lnTo>
                  <a:pt x="578" y="578"/>
                </a:lnTo>
                <a:close/>
                <a:moveTo>
                  <a:pt x="502" y="578"/>
                </a:moveTo>
                <a:lnTo>
                  <a:pt x="455" y="578"/>
                </a:lnTo>
                <a:lnTo>
                  <a:pt x="455" y="531"/>
                </a:lnTo>
                <a:lnTo>
                  <a:pt x="502" y="531"/>
                </a:lnTo>
                <a:lnTo>
                  <a:pt x="502" y="578"/>
                </a:lnTo>
                <a:close/>
                <a:moveTo>
                  <a:pt x="426" y="578"/>
                </a:moveTo>
                <a:lnTo>
                  <a:pt x="379" y="578"/>
                </a:lnTo>
                <a:lnTo>
                  <a:pt x="379" y="531"/>
                </a:lnTo>
                <a:lnTo>
                  <a:pt x="426" y="531"/>
                </a:lnTo>
                <a:lnTo>
                  <a:pt x="426" y="578"/>
                </a:lnTo>
                <a:close/>
                <a:moveTo>
                  <a:pt x="351" y="578"/>
                </a:moveTo>
                <a:lnTo>
                  <a:pt x="303" y="578"/>
                </a:lnTo>
                <a:lnTo>
                  <a:pt x="303" y="531"/>
                </a:lnTo>
                <a:lnTo>
                  <a:pt x="351" y="531"/>
                </a:lnTo>
                <a:lnTo>
                  <a:pt x="351" y="578"/>
                </a:lnTo>
                <a:close/>
                <a:moveTo>
                  <a:pt x="48" y="578"/>
                </a:moveTo>
                <a:lnTo>
                  <a:pt x="0" y="578"/>
                </a:lnTo>
                <a:lnTo>
                  <a:pt x="0" y="531"/>
                </a:lnTo>
                <a:lnTo>
                  <a:pt x="48" y="531"/>
                </a:lnTo>
                <a:lnTo>
                  <a:pt x="48" y="578"/>
                </a:lnTo>
                <a:close/>
                <a:moveTo>
                  <a:pt x="3306" y="502"/>
                </a:moveTo>
                <a:lnTo>
                  <a:pt x="3257" y="502"/>
                </a:lnTo>
                <a:lnTo>
                  <a:pt x="3257" y="455"/>
                </a:lnTo>
                <a:lnTo>
                  <a:pt x="3306" y="455"/>
                </a:lnTo>
                <a:lnTo>
                  <a:pt x="3306" y="502"/>
                </a:lnTo>
                <a:close/>
                <a:moveTo>
                  <a:pt x="3230" y="502"/>
                </a:moveTo>
                <a:lnTo>
                  <a:pt x="3181" y="502"/>
                </a:lnTo>
                <a:lnTo>
                  <a:pt x="3181" y="455"/>
                </a:lnTo>
                <a:lnTo>
                  <a:pt x="3230" y="455"/>
                </a:lnTo>
                <a:lnTo>
                  <a:pt x="3230" y="502"/>
                </a:lnTo>
                <a:close/>
                <a:moveTo>
                  <a:pt x="3155" y="502"/>
                </a:moveTo>
                <a:lnTo>
                  <a:pt x="3105" y="502"/>
                </a:lnTo>
                <a:lnTo>
                  <a:pt x="3105" y="455"/>
                </a:lnTo>
                <a:lnTo>
                  <a:pt x="3155" y="455"/>
                </a:lnTo>
                <a:lnTo>
                  <a:pt x="3155" y="502"/>
                </a:lnTo>
                <a:close/>
                <a:moveTo>
                  <a:pt x="3079" y="502"/>
                </a:moveTo>
                <a:lnTo>
                  <a:pt x="3029" y="502"/>
                </a:lnTo>
                <a:lnTo>
                  <a:pt x="3029" y="455"/>
                </a:lnTo>
                <a:lnTo>
                  <a:pt x="3079" y="455"/>
                </a:lnTo>
                <a:lnTo>
                  <a:pt x="3079" y="502"/>
                </a:lnTo>
                <a:close/>
                <a:moveTo>
                  <a:pt x="3003" y="502"/>
                </a:moveTo>
                <a:lnTo>
                  <a:pt x="2954" y="502"/>
                </a:lnTo>
                <a:lnTo>
                  <a:pt x="2954" y="455"/>
                </a:lnTo>
                <a:lnTo>
                  <a:pt x="3003" y="455"/>
                </a:lnTo>
                <a:lnTo>
                  <a:pt x="3003" y="502"/>
                </a:lnTo>
                <a:close/>
                <a:moveTo>
                  <a:pt x="2928" y="502"/>
                </a:moveTo>
                <a:lnTo>
                  <a:pt x="2878" y="502"/>
                </a:lnTo>
                <a:lnTo>
                  <a:pt x="2878" y="455"/>
                </a:lnTo>
                <a:lnTo>
                  <a:pt x="2928" y="455"/>
                </a:lnTo>
                <a:lnTo>
                  <a:pt x="2928" y="502"/>
                </a:lnTo>
                <a:close/>
                <a:moveTo>
                  <a:pt x="2852" y="502"/>
                </a:moveTo>
                <a:lnTo>
                  <a:pt x="2802" y="502"/>
                </a:lnTo>
                <a:lnTo>
                  <a:pt x="2802" y="455"/>
                </a:lnTo>
                <a:lnTo>
                  <a:pt x="2852" y="455"/>
                </a:lnTo>
                <a:lnTo>
                  <a:pt x="2852" y="502"/>
                </a:lnTo>
                <a:close/>
                <a:moveTo>
                  <a:pt x="2776" y="502"/>
                </a:moveTo>
                <a:lnTo>
                  <a:pt x="2726" y="502"/>
                </a:lnTo>
                <a:lnTo>
                  <a:pt x="2726" y="455"/>
                </a:lnTo>
                <a:lnTo>
                  <a:pt x="2776" y="455"/>
                </a:lnTo>
                <a:lnTo>
                  <a:pt x="2776" y="502"/>
                </a:lnTo>
                <a:close/>
                <a:moveTo>
                  <a:pt x="2700" y="502"/>
                </a:moveTo>
                <a:lnTo>
                  <a:pt x="2651" y="502"/>
                </a:lnTo>
                <a:lnTo>
                  <a:pt x="2651" y="455"/>
                </a:lnTo>
                <a:lnTo>
                  <a:pt x="2700" y="455"/>
                </a:lnTo>
                <a:lnTo>
                  <a:pt x="2700" y="502"/>
                </a:lnTo>
                <a:close/>
                <a:moveTo>
                  <a:pt x="2622" y="502"/>
                </a:moveTo>
                <a:lnTo>
                  <a:pt x="2575" y="502"/>
                </a:lnTo>
                <a:lnTo>
                  <a:pt x="2575" y="455"/>
                </a:lnTo>
                <a:lnTo>
                  <a:pt x="2622" y="455"/>
                </a:lnTo>
                <a:lnTo>
                  <a:pt x="2622" y="502"/>
                </a:lnTo>
                <a:close/>
                <a:moveTo>
                  <a:pt x="2547" y="502"/>
                </a:moveTo>
                <a:lnTo>
                  <a:pt x="2499" y="502"/>
                </a:lnTo>
                <a:lnTo>
                  <a:pt x="2499" y="455"/>
                </a:lnTo>
                <a:lnTo>
                  <a:pt x="2547" y="455"/>
                </a:lnTo>
                <a:lnTo>
                  <a:pt x="2547" y="502"/>
                </a:lnTo>
                <a:close/>
                <a:moveTo>
                  <a:pt x="2471" y="502"/>
                </a:moveTo>
                <a:lnTo>
                  <a:pt x="2424" y="502"/>
                </a:lnTo>
                <a:lnTo>
                  <a:pt x="2424" y="455"/>
                </a:lnTo>
                <a:lnTo>
                  <a:pt x="2471" y="455"/>
                </a:lnTo>
                <a:lnTo>
                  <a:pt x="2471" y="502"/>
                </a:lnTo>
                <a:close/>
                <a:moveTo>
                  <a:pt x="2395" y="502"/>
                </a:moveTo>
                <a:lnTo>
                  <a:pt x="2348" y="502"/>
                </a:lnTo>
                <a:lnTo>
                  <a:pt x="2348" y="455"/>
                </a:lnTo>
                <a:lnTo>
                  <a:pt x="2395" y="455"/>
                </a:lnTo>
                <a:lnTo>
                  <a:pt x="2395" y="502"/>
                </a:lnTo>
                <a:close/>
                <a:moveTo>
                  <a:pt x="2319" y="502"/>
                </a:moveTo>
                <a:lnTo>
                  <a:pt x="2272" y="502"/>
                </a:lnTo>
                <a:lnTo>
                  <a:pt x="2272" y="455"/>
                </a:lnTo>
                <a:lnTo>
                  <a:pt x="2319" y="455"/>
                </a:lnTo>
                <a:lnTo>
                  <a:pt x="2319" y="502"/>
                </a:lnTo>
                <a:close/>
                <a:moveTo>
                  <a:pt x="2244" y="502"/>
                </a:moveTo>
                <a:lnTo>
                  <a:pt x="2196" y="502"/>
                </a:lnTo>
                <a:lnTo>
                  <a:pt x="2196" y="455"/>
                </a:lnTo>
                <a:lnTo>
                  <a:pt x="2244" y="455"/>
                </a:lnTo>
                <a:lnTo>
                  <a:pt x="2244" y="502"/>
                </a:lnTo>
                <a:close/>
                <a:moveTo>
                  <a:pt x="2168" y="502"/>
                </a:moveTo>
                <a:lnTo>
                  <a:pt x="2121" y="502"/>
                </a:lnTo>
                <a:lnTo>
                  <a:pt x="2121" y="455"/>
                </a:lnTo>
                <a:lnTo>
                  <a:pt x="2168" y="455"/>
                </a:lnTo>
                <a:lnTo>
                  <a:pt x="2168" y="502"/>
                </a:lnTo>
                <a:close/>
                <a:moveTo>
                  <a:pt x="2092" y="502"/>
                </a:moveTo>
                <a:lnTo>
                  <a:pt x="2045" y="502"/>
                </a:lnTo>
                <a:lnTo>
                  <a:pt x="2045" y="455"/>
                </a:lnTo>
                <a:lnTo>
                  <a:pt x="2092" y="455"/>
                </a:lnTo>
                <a:lnTo>
                  <a:pt x="2092" y="502"/>
                </a:lnTo>
                <a:close/>
                <a:moveTo>
                  <a:pt x="2016" y="502"/>
                </a:moveTo>
                <a:lnTo>
                  <a:pt x="1969" y="502"/>
                </a:lnTo>
                <a:lnTo>
                  <a:pt x="1969" y="455"/>
                </a:lnTo>
                <a:lnTo>
                  <a:pt x="2016" y="455"/>
                </a:lnTo>
                <a:lnTo>
                  <a:pt x="2016" y="502"/>
                </a:lnTo>
                <a:close/>
                <a:moveTo>
                  <a:pt x="1941" y="502"/>
                </a:moveTo>
                <a:lnTo>
                  <a:pt x="1893" y="502"/>
                </a:lnTo>
                <a:lnTo>
                  <a:pt x="1893" y="455"/>
                </a:lnTo>
                <a:lnTo>
                  <a:pt x="1941" y="455"/>
                </a:lnTo>
                <a:lnTo>
                  <a:pt x="1941" y="502"/>
                </a:lnTo>
                <a:close/>
                <a:moveTo>
                  <a:pt x="1789" y="502"/>
                </a:moveTo>
                <a:lnTo>
                  <a:pt x="1742" y="502"/>
                </a:lnTo>
                <a:lnTo>
                  <a:pt x="1742" y="455"/>
                </a:lnTo>
                <a:lnTo>
                  <a:pt x="1789" y="455"/>
                </a:lnTo>
                <a:lnTo>
                  <a:pt x="1789" y="502"/>
                </a:lnTo>
                <a:close/>
                <a:moveTo>
                  <a:pt x="1714" y="502"/>
                </a:moveTo>
                <a:lnTo>
                  <a:pt x="1666" y="502"/>
                </a:lnTo>
                <a:lnTo>
                  <a:pt x="1666" y="455"/>
                </a:lnTo>
                <a:lnTo>
                  <a:pt x="1714" y="455"/>
                </a:lnTo>
                <a:lnTo>
                  <a:pt x="1714" y="502"/>
                </a:lnTo>
                <a:close/>
                <a:moveTo>
                  <a:pt x="1562" y="502"/>
                </a:moveTo>
                <a:lnTo>
                  <a:pt x="1515" y="502"/>
                </a:lnTo>
                <a:lnTo>
                  <a:pt x="1515" y="455"/>
                </a:lnTo>
                <a:lnTo>
                  <a:pt x="1562" y="455"/>
                </a:lnTo>
                <a:lnTo>
                  <a:pt x="1562" y="502"/>
                </a:lnTo>
                <a:close/>
                <a:moveTo>
                  <a:pt x="1184" y="502"/>
                </a:moveTo>
                <a:lnTo>
                  <a:pt x="1136" y="502"/>
                </a:lnTo>
                <a:lnTo>
                  <a:pt x="1136" y="455"/>
                </a:lnTo>
                <a:lnTo>
                  <a:pt x="1184" y="455"/>
                </a:lnTo>
                <a:lnTo>
                  <a:pt x="1184" y="502"/>
                </a:lnTo>
                <a:close/>
                <a:moveTo>
                  <a:pt x="956" y="502"/>
                </a:moveTo>
                <a:lnTo>
                  <a:pt x="909" y="502"/>
                </a:lnTo>
                <a:lnTo>
                  <a:pt x="909" y="455"/>
                </a:lnTo>
                <a:lnTo>
                  <a:pt x="956" y="455"/>
                </a:lnTo>
                <a:lnTo>
                  <a:pt x="956" y="502"/>
                </a:lnTo>
                <a:close/>
                <a:moveTo>
                  <a:pt x="881" y="502"/>
                </a:moveTo>
                <a:lnTo>
                  <a:pt x="833" y="502"/>
                </a:lnTo>
                <a:lnTo>
                  <a:pt x="833" y="455"/>
                </a:lnTo>
                <a:lnTo>
                  <a:pt x="881" y="455"/>
                </a:lnTo>
                <a:lnTo>
                  <a:pt x="881" y="502"/>
                </a:lnTo>
                <a:close/>
                <a:moveTo>
                  <a:pt x="729" y="502"/>
                </a:moveTo>
                <a:lnTo>
                  <a:pt x="682" y="502"/>
                </a:lnTo>
                <a:lnTo>
                  <a:pt x="682" y="455"/>
                </a:lnTo>
                <a:lnTo>
                  <a:pt x="729" y="455"/>
                </a:lnTo>
                <a:lnTo>
                  <a:pt x="729" y="502"/>
                </a:lnTo>
                <a:close/>
                <a:moveTo>
                  <a:pt x="653" y="502"/>
                </a:moveTo>
                <a:lnTo>
                  <a:pt x="606" y="502"/>
                </a:lnTo>
                <a:lnTo>
                  <a:pt x="606" y="455"/>
                </a:lnTo>
                <a:lnTo>
                  <a:pt x="653" y="455"/>
                </a:lnTo>
                <a:lnTo>
                  <a:pt x="653" y="502"/>
                </a:lnTo>
                <a:close/>
                <a:moveTo>
                  <a:pt x="578" y="502"/>
                </a:moveTo>
                <a:lnTo>
                  <a:pt x="530" y="502"/>
                </a:lnTo>
                <a:lnTo>
                  <a:pt x="530" y="455"/>
                </a:lnTo>
                <a:lnTo>
                  <a:pt x="578" y="455"/>
                </a:lnTo>
                <a:lnTo>
                  <a:pt x="578" y="502"/>
                </a:lnTo>
                <a:close/>
                <a:moveTo>
                  <a:pt x="502" y="502"/>
                </a:moveTo>
                <a:lnTo>
                  <a:pt x="455" y="502"/>
                </a:lnTo>
                <a:lnTo>
                  <a:pt x="455" y="455"/>
                </a:lnTo>
                <a:lnTo>
                  <a:pt x="502" y="455"/>
                </a:lnTo>
                <a:lnTo>
                  <a:pt x="502" y="502"/>
                </a:lnTo>
                <a:close/>
                <a:moveTo>
                  <a:pt x="426" y="502"/>
                </a:moveTo>
                <a:lnTo>
                  <a:pt x="379" y="502"/>
                </a:lnTo>
                <a:lnTo>
                  <a:pt x="379" y="455"/>
                </a:lnTo>
                <a:lnTo>
                  <a:pt x="426" y="455"/>
                </a:lnTo>
                <a:lnTo>
                  <a:pt x="426" y="502"/>
                </a:lnTo>
                <a:close/>
                <a:moveTo>
                  <a:pt x="351" y="502"/>
                </a:moveTo>
                <a:lnTo>
                  <a:pt x="303" y="502"/>
                </a:lnTo>
                <a:lnTo>
                  <a:pt x="303" y="455"/>
                </a:lnTo>
                <a:lnTo>
                  <a:pt x="351" y="455"/>
                </a:lnTo>
                <a:lnTo>
                  <a:pt x="351" y="502"/>
                </a:lnTo>
                <a:close/>
                <a:moveTo>
                  <a:pt x="275" y="502"/>
                </a:moveTo>
                <a:lnTo>
                  <a:pt x="227" y="502"/>
                </a:lnTo>
                <a:lnTo>
                  <a:pt x="227" y="455"/>
                </a:lnTo>
                <a:lnTo>
                  <a:pt x="275" y="455"/>
                </a:lnTo>
                <a:lnTo>
                  <a:pt x="275" y="502"/>
                </a:lnTo>
                <a:close/>
                <a:moveTo>
                  <a:pt x="123" y="502"/>
                </a:moveTo>
                <a:lnTo>
                  <a:pt x="76" y="502"/>
                </a:lnTo>
                <a:lnTo>
                  <a:pt x="76" y="455"/>
                </a:lnTo>
                <a:lnTo>
                  <a:pt x="123" y="455"/>
                </a:lnTo>
                <a:lnTo>
                  <a:pt x="123" y="502"/>
                </a:lnTo>
                <a:close/>
                <a:moveTo>
                  <a:pt x="3458" y="426"/>
                </a:moveTo>
                <a:lnTo>
                  <a:pt x="3408" y="426"/>
                </a:lnTo>
                <a:lnTo>
                  <a:pt x="3408" y="379"/>
                </a:lnTo>
                <a:lnTo>
                  <a:pt x="3458" y="379"/>
                </a:lnTo>
                <a:lnTo>
                  <a:pt x="3458" y="426"/>
                </a:lnTo>
                <a:close/>
                <a:moveTo>
                  <a:pt x="3382" y="426"/>
                </a:moveTo>
                <a:lnTo>
                  <a:pt x="3332" y="426"/>
                </a:lnTo>
                <a:lnTo>
                  <a:pt x="3332" y="379"/>
                </a:lnTo>
                <a:lnTo>
                  <a:pt x="3382" y="379"/>
                </a:lnTo>
                <a:lnTo>
                  <a:pt x="3382" y="426"/>
                </a:lnTo>
                <a:close/>
                <a:moveTo>
                  <a:pt x="3306" y="426"/>
                </a:moveTo>
                <a:lnTo>
                  <a:pt x="3257" y="426"/>
                </a:lnTo>
                <a:lnTo>
                  <a:pt x="3257" y="379"/>
                </a:lnTo>
                <a:lnTo>
                  <a:pt x="3306" y="379"/>
                </a:lnTo>
                <a:lnTo>
                  <a:pt x="3306" y="426"/>
                </a:lnTo>
                <a:close/>
                <a:moveTo>
                  <a:pt x="3230" y="426"/>
                </a:moveTo>
                <a:lnTo>
                  <a:pt x="3181" y="426"/>
                </a:lnTo>
                <a:lnTo>
                  <a:pt x="3181" y="379"/>
                </a:lnTo>
                <a:lnTo>
                  <a:pt x="3230" y="379"/>
                </a:lnTo>
                <a:lnTo>
                  <a:pt x="3230" y="426"/>
                </a:lnTo>
                <a:close/>
                <a:moveTo>
                  <a:pt x="3155" y="426"/>
                </a:moveTo>
                <a:lnTo>
                  <a:pt x="3105" y="426"/>
                </a:lnTo>
                <a:lnTo>
                  <a:pt x="3105" y="379"/>
                </a:lnTo>
                <a:lnTo>
                  <a:pt x="3155" y="379"/>
                </a:lnTo>
                <a:lnTo>
                  <a:pt x="3155" y="426"/>
                </a:lnTo>
                <a:close/>
                <a:moveTo>
                  <a:pt x="3079" y="426"/>
                </a:moveTo>
                <a:lnTo>
                  <a:pt x="3029" y="426"/>
                </a:lnTo>
                <a:lnTo>
                  <a:pt x="3029" y="379"/>
                </a:lnTo>
                <a:lnTo>
                  <a:pt x="3079" y="379"/>
                </a:lnTo>
                <a:lnTo>
                  <a:pt x="3079" y="426"/>
                </a:lnTo>
                <a:close/>
                <a:moveTo>
                  <a:pt x="3003" y="426"/>
                </a:moveTo>
                <a:lnTo>
                  <a:pt x="2954" y="426"/>
                </a:lnTo>
                <a:lnTo>
                  <a:pt x="2954" y="379"/>
                </a:lnTo>
                <a:lnTo>
                  <a:pt x="3003" y="379"/>
                </a:lnTo>
                <a:lnTo>
                  <a:pt x="3003" y="426"/>
                </a:lnTo>
                <a:close/>
                <a:moveTo>
                  <a:pt x="2928" y="426"/>
                </a:moveTo>
                <a:lnTo>
                  <a:pt x="2878" y="426"/>
                </a:lnTo>
                <a:lnTo>
                  <a:pt x="2878" y="379"/>
                </a:lnTo>
                <a:lnTo>
                  <a:pt x="2928" y="379"/>
                </a:lnTo>
                <a:lnTo>
                  <a:pt x="2928" y="426"/>
                </a:lnTo>
                <a:close/>
                <a:moveTo>
                  <a:pt x="2852" y="426"/>
                </a:moveTo>
                <a:lnTo>
                  <a:pt x="2802" y="426"/>
                </a:lnTo>
                <a:lnTo>
                  <a:pt x="2802" y="379"/>
                </a:lnTo>
                <a:lnTo>
                  <a:pt x="2852" y="379"/>
                </a:lnTo>
                <a:lnTo>
                  <a:pt x="2852" y="426"/>
                </a:lnTo>
                <a:close/>
                <a:moveTo>
                  <a:pt x="2776" y="426"/>
                </a:moveTo>
                <a:lnTo>
                  <a:pt x="2726" y="426"/>
                </a:lnTo>
                <a:lnTo>
                  <a:pt x="2726" y="379"/>
                </a:lnTo>
                <a:lnTo>
                  <a:pt x="2776" y="379"/>
                </a:lnTo>
                <a:lnTo>
                  <a:pt x="2776" y="426"/>
                </a:lnTo>
                <a:close/>
                <a:moveTo>
                  <a:pt x="2700" y="426"/>
                </a:moveTo>
                <a:lnTo>
                  <a:pt x="2651" y="426"/>
                </a:lnTo>
                <a:lnTo>
                  <a:pt x="2651" y="379"/>
                </a:lnTo>
                <a:lnTo>
                  <a:pt x="2700" y="379"/>
                </a:lnTo>
                <a:lnTo>
                  <a:pt x="2700" y="426"/>
                </a:lnTo>
                <a:close/>
                <a:moveTo>
                  <a:pt x="2622" y="426"/>
                </a:moveTo>
                <a:lnTo>
                  <a:pt x="2575" y="426"/>
                </a:lnTo>
                <a:lnTo>
                  <a:pt x="2575" y="379"/>
                </a:lnTo>
                <a:lnTo>
                  <a:pt x="2622" y="379"/>
                </a:lnTo>
                <a:lnTo>
                  <a:pt x="2622" y="426"/>
                </a:lnTo>
                <a:close/>
                <a:moveTo>
                  <a:pt x="2547" y="426"/>
                </a:moveTo>
                <a:lnTo>
                  <a:pt x="2499" y="426"/>
                </a:lnTo>
                <a:lnTo>
                  <a:pt x="2499" y="379"/>
                </a:lnTo>
                <a:lnTo>
                  <a:pt x="2547" y="379"/>
                </a:lnTo>
                <a:lnTo>
                  <a:pt x="2547" y="426"/>
                </a:lnTo>
                <a:close/>
                <a:moveTo>
                  <a:pt x="2471" y="426"/>
                </a:moveTo>
                <a:lnTo>
                  <a:pt x="2424" y="426"/>
                </a:lnTo>
                <a:lnTo>
                  <a:pt x="2424" y="379"/>
                </a:lnTo>
                <a:lnTo>
                  <a:pt x="2471" y="379"/>
                </a:lnTo>
                <a:lnTo>
                  <a:pt x="2471" y="426"/>
                </a:lnTo>
                <a:close/>
                <a:moveTo>
                  <a:pt x="2395" y="426"/>
                </a:moveTo>
                <a:lnTo>
                  <a:pt x="2348" y="426"/>
                </a:lnTo>
                <a:lnTo>
                  <a:pt x="2348" y="379"/>
                </a:lnTo>
                <a:lnTo>
                  <a:pt x="2395" y="379"/>
                </a:lnTo>
                <a:lnTo>
                  <a:pt x="2395" y="426"/>
                </a:lnTo>
                <a:close/>
                <a:moveTo>
                  <a:pt x="2319" y="426"/>
                </a:moveTo>
                <a:lnTo>
                  <a:pt x="2272" y="426"/>
                </a:lnTo>
                <a:lnTo>
                  <a:pt x="2272" y="379"/>
                </a:lnTo>
                <a:lnTo>
                  <a:pt x="2319" y="379"/>
                </a:lnTo>
                <a:lnTo>
                  <a:pt x="2319" y="426"/>
                </a:lnTo>
                <a:close/>
                <a:moveTo>
                  <a:pt x="2244" y="426"/>
                </a:moveTo>
                <a:lnTo>
                  <a:pt x="2196" y="426"/>
                </a:lnTo>
                <a:lnTo>
                  <a:pt x="2196" y="379"/>
                </a:lnTo>
                <a:lnTo>
                  <a:pt x="2244" y="379"/>
                </a:lnTo>
                <a:lnTo>
                  <a:pt x="2244" y="426"/>
                </a:lnTo>
                <a:close/>
                <a:moveTo>
                  <a:pt x="2168" y="426"/>
                </a:moveTo>
                <a:lnTo>
                  <a:pt x="2121" y="426"/>
                </a:lnTo>
                <a:lnTo>
                  <a:pt x="2121" y="379"/>
                </a:lnTo>
                <a:lnTo>
                  <a:pt x="2168" y="379"/>
                </a:lnTo>
                <a:lnTo>
                  <a:pt x="2168" y="426"/>
                </a:lnTo>
                <a:close/>
                <a:moveTo>
                  <a:pt x="2092" y="426"/>
                </a:moveTo>
                <a:lnTo>
                  <a:pt x="2045" y="426"/>
                </a:lnTo>
                <a:lnTo>
                  <a:pt x="2045" y="379"/>
                </a:lnTo>
                <a:lnTo>
                  <a:pt x="2092" y="379"/>
                </a:lnTo>
                <a:lnTo>
                  <a:pt x="2092" y="426"/>
                </a:lnTo>
                <a:close/>
                <a:moveTo>
                  <a:pt x="2016" y="426"/>
                </a:moveTo>
                <a:lnTo>
                  <a:pt x="1969" y="426"/>
                </a:lnTo>
                <a:lnTo>
                  <a:pt x="1969" y="379"/>
                </a:lnTo>
                <a:lnTo>
                  <a:pt x="2016" y="379"/>
                </a:lnTo>
                <a:lnTo>
                  <a:pt x="2016" y="426"/>
                </a:lnTo>
                <a:close/>
                <a:moveTo>
                  <a:pt x="1941" y="426"/>
                </a:moveTo>
                <a:lnTo>
                  <a:pt x="1893" y="426"/>
                </a:lnTo>
                <a:lnTo>
                  <a:pt x="1893" y="379"/>
                </a:lnTo>
                <a:lnTo>
                  <a:pt x="1941" y="379"/>
                </a:lnTo>
                <a:lnTo>
                  <a:pt x="1941" y="426"/>
                </a:lnTo>
                <a:close/>
                <a:moveTo>
                  <a:pt x="1865" y="426"/>
                </a:moveTo>
                <a:lnTo>
                  <a:pt x="1818" y="426"/>
                </a:lnTo>
                <a:lnTo>
                  <a:pt x="1818" y="379"/>
                </a:lnTo>
                <a:lnTo>
                  <a:pt x="1865" y="379"/>
                </a:lnTo>
                <a:lnTo>
                  <a:pt x="1865" y="426"/>
                </a:lnTo>
                <a:close/>
                <a:moveTo>
                  <a:pt x="1789" y="426"/>
                </a:moveTo>
                <a:lnTo>
                  <a:pt x="1742" y="426"/>
                </a:lnTo>
                <a:lnTo>
                  <a:pt x="1742" y="379"/>
                </a:lnTo>
                <a:lnTo>
                  <a:pt x="1789" y="379"/>
                </a:lnTo>
                <a:lnTo>
                  <a:pt x="1789" y="426"/>
                </a:lnTo>
                <a:close/>
                <a:moveTo>
                  <a:pt x="1486" y="426"/>
                </a:moveTo>
                <a:lnTo>
                  <a:pt x="1439" y="426"/>
                </a:lnTo>
                <a:lnTo>
                  <a:pt x="1439" y="379"/>
                </a:lnTo>
                <a:lnTo>
                  <a:pt x="1486" y="379"/>
                </a:lnTo>
                <a:lnTo>
                  <a:pt x="1486" y="426"/>
                </a:lnTo>
                <a:close/>
                <a:moveTo>
                  <a:pt x="1411" y="426"/>
                </a:moveTo>
                <a:lnTo>
                  <a:pt x="1363" y="426"/>
                </a:lnTo>
                <a:lnTo>
                  <a:pt x="1363" y="379"/>
                </a:lnTo>
                <a:lnTo>
                  <a:pt x="1411" y="379"/>
                </a:lnTo>
                <a:lnTo>
                  <a:pt x="1411" y="426"/>
                </a:lnTo>
                <a:close/>
                <a:moveTo>
                  <a:pt x="1259" y="426"/>
                </a:moveTo>
                <a:lnTo>
                  <a:pt x="1212" y="426"/>
                </a:lnTo>
                <a:lnTo>
                  <a:pt x="1212" y="379"/>
                </a:lnTo>
                <a:lnTo>
                  <a:pt x="1259" y="379"/>
                </a:lnTo>
                <a:lnTo>
                  <a:pt x="1259" y="426"/>
                </a:lnTo>
                <a:close/>
                <a:moveTo>
                  <a:pt x="1184" y="426"/>
                </a:moveTo>
                <a:lnTo>
                  <a:pt x="1136" y="426"/>
                </a:lnTo>
                <a:lnTo>
                  <a:pt x="1136" y="379"/>
                </a:lnTo>
                <a:lnTo>
                  <a:pt x="1184" y="379"/>
                </a:lnTo>
                <a:lnTo>
                  <a:pt x="1184" y="426"/>
                </a:lnTo>
                <a:close/>
                <a:moveTo>
                  <a:pt x="956" y="426"/>
                </a:moveTo>
                <a:lnTo>
                  <a:pt x="909" y="426"/>
                </a:lnTo>
                <a:lnTo>
                  <a:pt x="909" y="379"/>
                </a:lnTo>
                <a:lnTo>
                  <a:pt x="956" y="379"/>
                </a:lnTo>
                <a:lnTo>
                  <a:pt x="956" y="426"/>
                </a:lnTo>
                <a:close/>
                <a:moveTo>
                  <a:pt x="881" y="426"/>
                </a:moveTo>
                <a:lnTo>
                  <a:pt x="833" y="426"/>
                </a:lnTo>
                <a:lnTo>
                  <a:pt x="833" y="379"/>
                </a:lnTo>
                <a:lnTo>
                  <a:pt x="881" y="379"/>
                </a:lnTo>
                <a:lnTo>
                  <a:pt x="881" y="426"/>
                </a:lnTo>
                <a:close/>
                <a:moveTo>
                  <a:pt x="805" y="426"/>
                </a:moveTo>
                <a:lnTo>
                  <a:pt x="758" y="426"/>
                </a:lnTo>
                <a:lnTo>
                  <a:pt x="758" y="379"/>
                </a:lnTo>
                <a:lnTo>
                  <a:pt x="805" y="379"/>
                </a:lnTo>
                <a:lnTo>
                  <a:pt x="805" y="426"/>
                </a:lnTo>
                <a:close/>
                <a:moveTo>
                  <a:pt x="729" y="426"/>
                </a:moveTo>
                <a:lnTo>
                  <a:pt x="682" y="426"/>
                </a:lnTo>
                <a:lnTo>
                  <a:pt x="682" y="379"/>
                </a:lnTo>
                <a:lnTo>
                  <a:pt x="729" y="379"/>
                </a:lnTo>
                <a:lnTo>
                  <a:pt x="729" y="426"/>
                </a:lnTo>
                <a:close/>
                <a:moveTo>
                  <a:pt x="653" y="426"/>
                </a:moveTo>
                <a:lnTo>
                  <a:pt x="606" y="426"/>
                </a:lnTo>
                <a:lnTo>
                  <a:pt x="606" y="379"/>
                </a:lnTo>
                <a:lnTo>
                  <a:pt x="653" y="379"/>
                </a:lnTo>
                <a:lnTo>
                  <a:pt x="653" y="426"/>
                </a:lnTo>
                <a:close/>
                <a:moveTo>
                  <a:pt x="578" y="426"/>
                </a:moveTo>
                <a:lnTo>
                  <a:pt x="530" y="426"/>
                </a:lnTo>
                <a:lnTo>
                  <a:pt x="530" y="379"/>
                </a:lnTo>
                <a:lnTo>
                  <a:pt x="578" y="379"/>
                </a:lnTo>
                <a:lnTo>
                  <a:pt x="578" y="426"/>
                </a:lnTo>
                <a:close/>
                <a:moveTo>
                  <a:pt x="502" y="426"/>
                </a:moveTo>
                <a:lnTo>
                  <a:pt x="455" y="426"/>
                </a:lnTo>
                <a:lnTo>
                  <a:pt x="455" y="379"/>
                </a:lnTo>
                <a:lnTo>
                  <a:pt x="502" y="379"/>
                </a:lnTo>
                <a:lnTo>
                  <a:pt x="502" y="426"/>
                </a:lnTo>
                <a:close/>
                <a:moveTo>
                  <a:pt x="426" y="426"/>
                </a:moveTo>
                <a:lnTo>
                  <a:pt x="379" y="426"/>
                </a:lnTo>
                <a:lnTo>
                  <a:pt x="379" y="379"/>
                </a:lnTo>
                <a:lnTo>
                  <a:pt x="426" y="379"/>
                </a:lnTo>
                <a:lnTo>
                  <a:pt x="426" y="426"/>
                </a:lnTo>
                <a:close/>
                <a:moveTo>
                  <a:pt x="351" y="426"/>
                </a:moveTo>
                <a:lnTo>
                  <a:pt x="303" y="426"/>
                </a:lnTo>
                <a:lnTo>
                  <a:pt x="303" y="379"/>
                </a:lnTo>
                <a:lnTo>
                  <a:pt x="351" y="379"/>
                </a:lnTo>
                <a:lnTo>
                  <a:pt x="351" y="426"/>
                </a:lnTo>
                <a:close/>
                <a:moveTo>
                  <a:pt x="275" y="426"/>
                </a:moveTo>
                <a:lnTo>
                  <a:pt x="227" y="426"/>
                </a:lnTo>
                <a:lnTo>
                  <a:pt x="227" y="379"/>
                </a:lnTo>
                <a:lnTo>
                  <a:pt x="275" y="379"/>
                </a:lnTo>
                <a:lnTo>
                  <a:pt x="275" y="426"/>
                </a:lnTo>
                <a:close/>
                <a:moveTo>
                  <a:pt x="199" y="426"/>
                </a:moveTo>
                <a:lnTo>
                  <a:pt x="152" y="426"/>
                </a:lnTo>
                <a:lnTo>
                  <a:pt x="152" y="379"/>
                </a:lnTo>
                <a:lnTo>
                  <a:pt x="199" y="379"/>
                </a:lnTo>
                <a:lnTo>
                  <a:pt x="199" y="426"/>
                </a:lnTo>
                <a:close/>
                <a:moveTo>
                  <a:pt x="123" y="426"/>
                </a:moveTo>
                <a:lnTo>
                  <a:pt x="76" y="426"/>
                </a:lnTo>
                <a:lnTo>
                  <a:pt x="76" y="379"/>
                </a:lnTo>
                <a:lnTo>
                  <a:pt x="123" y="379"/>
                </a:lnTo>
                <a:lnTo>
                  <a:pt x="123" y="426"/>
                </a:lnTo>
                <a:close/>
                <a:moveTo>
                  <a:pt x="48" y="426"/>
                </a:moveTo>
                <a:lnTo>
                  <a:pt x="0" y="426"/>
                </a:lnTo>
                <a:lnTo>
                  <a:pt x="0" y="379"/>
                </a:lnTo>
                <a:lnTo>
                  <a:pt x="48" y="379"/>
                </a:lnTo>
                <a:lnTo>
                  <a:pt x="48" y="426"/>
                </a:lnTo>
                <a:close/>
                <a:moveTo>
                  <a:pt x="3382" y="351"/>
                </a:moveTo>
                <a:lnTo>
                  <a:pt x="3332" y="351"/>
                </a:lnTo>
                <a:lnTo>
                  <a:pt x="3332" y="303"/>
                </a:lnTo>
                <a:lnTo>
                  <a:pt x="3382" y="303"/>
                </a:lnTo>
                <a:lnTo>
                  <a:pt x="3382" y="351"/>
                </a:lnTo>
                <a:close/>
                <a:moveTo>
                  <a:pt x="3306" y="351"/>
                </a:moveTo>
                <a:lnTo>
                  <a:pt x="3257" y="351"/>
                </a:lnTo>
                <a:lnTo>
                  <a:pt x="3257" y="303"/>
                </a:lnTo>
                <a:lnTo>
                  <a:pt x="3306" y="303"/>
                </a:lnTo>
                <a:lnTo>
                  <a:pt x="3306" y="351"/>
                </a:lnTo>
                <a:close/>
                <a:moveTo>
                  <a:pt x="3230" y="351"/>
                </a:moveTo>
                <a:lnTo>
                  <a:pt x="3181" y="351"/>
                </a:lnTo>
                <a:lnTo>
                  <a:pt x="3181" y="303"/>
                </a:lnTo>
                <a:lnTo>
                  <a:pt x="3230" y="303"/>
                </a:lnTo>
                <a:lnTo>
                  <a:pt x="3230" y="351"/>
                </a:lnTo>
                <a:close/>
                <a:moveTo>
                  <a:pt x="3155" y="351"/>
                </a:moveTo>
                <a:lnTo>
                  <a:pt x="3105" y="351"/>
                </a:lnTo>
                <a:lnTo>
                  <a:pt x="3105" y="303"/>
                </a:lnTo>
                <a:lnTo>
                  <a:pt x="3155" y="303"/>
                </a:lnTo>
                <a:lnTo>
                  <a:pt x="3155" y="351"/>
                </a:lnTo>
                <a:close/>
                <a:moveTo>
                  <a:pt x="3079" y="351"/>
                </a:moveTo>
                <a:lnTo>
                  <a:pt x="3029" y="351"/>
                </a:lnTo>
                <a:lnTo>
                  <a:pt x="3029" y="303"/>
                </a:lnTo>
                <a:lnTo>
                  <a:pt x="3079" y="303"/>
                </a:lnTo>
                <a:lnTo>
                  <a:pt x="3079" y="351"/>
                </a:lnTo>
                <a:close/>
                <a:moveTo>
                  <a:pt x="3003" y="351"/>
                </a:moveTo>
                <a:lnTo>
                  <a:pt x="2954" y="351"/>
                </a:lnTo>
                <a:lnTo>
                  <a:pt x="2954" y="303"/>
                </a:lnTo>
                <a:lnTo>
                  <a:pt x="3003" y="303"/>
                </a:lnTo>
                <a:lnTo>
                  <a:pt x="3003" y="351"/>
                </a:lnTo>
                <a:close/>
                <a:moveTo>
                  <a:pt x="2928" y="351"/>
                </a:moveTo>
                <a:lnTo>
                  <a:pt x="2878" y="351"/>
                </a:lnTo>
                <a:lnTo>
                  <a:pt x="2878" y="303"/>
                </a:lnTo>
                <a:lnTo>
                  <a:pt x="2928" y="303"/>
                </a:lnTo>
                <a:lnTo>
                  <a:pt x="2928" y="351"/>
                </a:lnTo>
                <a:close/>
                <a:moveTo>
                  <a:pt x="2852" y="351"/>
                </a:moveTo>
                <a:lnTo>
                  <a:pt x="2802" y="351"/>
                </a:lnTo>
                <a:lnTo>
                  <a:pt x="2802" y="303"/>
                </a:lnTo>
                <a:lnTo>
                  <a:pt x="2852" y="303"/>
                </a:lnTo>
                <a:lnTo>
                  <a:pt x="2852" y="351"/>
                </a:lnTo>
                <a:close/>
                <a:moveTo>
                  <a:pt x="2776" y="351"/>
                </a:moveTo>
                <a:lnTo>
                  <a:pt x="2726" y="351"/>
                </a:lnTo>
                <a:lnTo>
                  <a:pt x="2726" y="303"/>
                </a:lnTo>
                <a:lnTo>
                  <a:pt x="2776" y="303"/>
                </a:lnTo>
                <a:lnTo>
                  <a:pt x="2776" y="351"/>
                </a:lnTo>
                <a:close/>
                <a:moveTo>
                  <a:pt x="2700" y="351"/>
                </a:moveTo>
                <a:lnTo>
                  <a:pt x="2651" y="351"/>
                </a:lnTo>
                <a:lnTo>
                  <a:pt x="2651" y="303"/>
                </a:lnTo>
                <a:lnTo>
                  <a:pt x="2700" y="303"/>
                </a:lnTo>
                <a:lnTo>
                  <a:pt x="2700" y="351"/>
                </a:lnTo>
                <a:close/>
                <a:moveTo>
                  <a:pt x="2622" y="351"/>
                </a:moveTo>
                <a:lnTo>
                  <a:pt x="2575" y="351"/>
                </a:lnTo>
                <a:lnTo>
                  <a:pt x="2575" y="303"/>
                </a:lnTo>
                <a:lnTo>
                  <a:pt x="2622" y="303"/>
                </a:lnTo>
                <a:lnTo>
                  <a:pt x="2622" y="351"/>
                </a:lnTo>
                <a:close/>
                <a:moveTo>
                  <a:pt x="2547" y="351"/>
                </a:moveTo>
                <a:lnTo>
                  <a:pt x="2499" y="351"/>
                </a:lnTo>
                <a:lnTo>
                  <a:pt x="2499" y="303"/>
                </a:lnTo>
                <a:lnTo>
                  <a:pt x="2547" y="303"/>
                </a:lnTo>
                <a:lnTo>
                  <a:pt x="2547" y="351"/>
                </a:lnTo>
                <a:close/>
                <a:moveTo>
                  <a:pt x="2471" y="351"/>
                </a:moveTo>
                <a:lnTo>
                  <a:pt x="2424" y="351"/>
                </a:lnTo>
                <a:lnTo>
                  <a:pt x="2424" y="303"/>
                </a:lnTo>
                <a:lnTo>
                  <a:pt x="2471" y="303"/>
                </a:lnTo>
                <a:lnTo>
                  <a:pt x="2471" y="351"/>
                </a:lnTo>
                <a:close/>
                <a:moveTo>
                  <a:pt x="2395" y="351"/>
                </a:moveTo>
                <a:lnTo>
                  <a:pt x="2348" y="351"/>
                </a:lnTo>
                <a:lnTo>
                  <a:pt x="2348" y="303"/>
                </a:lnTo>
                <a:lnTo>
                  <a:pt x="2395" y="303"/>
                </a:lnTo>
                <a:lnTo>
                  <a:pt x="2395" y="351"/>
                </a:lnTo>
                <a:close/>
                <a:moveTo>
                  <a:pt x="2319" y="351"/>
                </a:moveTo>
                <a:lnTo>
                  <a:pt x="2272" y="351"/>
                </a:lnTo>
                <a:lnTo>
                  <a:pt x="2272" y="303"/>
                </a:lnTo>
                <a:lnTo>
                  <a:pt x="2319" y="303"/>
                </a:lnTo>
                <a:lnTo>
                  <a:pt x="2319" y="351"/>
                </a:lnTo>
                <a:close/>
                <a:moveTo>
                  <a:pt x="2244" y="351"/>
                </a:moveTo>
                <a:lnTo>
                  <a:pt x="2196" y="351"/>
                </a:lnTo>
                <a:lnTo>
                  <a:pt x="2196" y="303"/>
                </a:lnTo>
                <a:lnTo>
                  <a:pt x="2244" y="303"/>
                </a:lnTo>
                <a:lnTo>
                  <a:pt x="2244" y="351"/>
                </a:lnTo>
                <a:close/>
                <a:moveTo>
                  <a:pt x="2168" y="351"/>
                </a:moveTo>
                <a:lnTo>
                  <a:pt x="2121" y="351"/>
                </a:lnTo>
                <a:lnTo>
                  <a:pt x="2121" y="303"/>
                </a:lnTo>
                <a:lnTo>
                  <a:pt x="2168" y="303"/>
                </a:lnTo>
                <a:lnTo>
                  <a:pt x="2168" y="351"/>
                </a:lnTo>
                <a:close/>
                <a:moveTo>
                  <a:pt x="2016" y="351"/>
                </a:moveTo>
                <a:lnTo>
                  <a:pt x="1969" y="351"/>
                </a:lnTo>
                <a:lnTo>
                  <a:pt x="1969" y="303"/>
                </a:lnTo>
                <a:lnTo>
                  <a:pt x="2016" y="303"/>
                </a:lnTo>
                <a:lnTo>
                  <a:pt x="2016" y="351"/>
                </a:lnTo>
                <a:close/>
                <a:moveTo>
                  <a:pt x="1941" y="351"/>
                </a:moveTo>
                <a:lnTo>
                  <a:pt x="1893" y="351"/>
                </a:lnTo>
                <a:lnTo>
                  <a:pt x="1893" y="303"/>
                </a:lnTo>
                <a:lnTo>
                  <a:pt x="1941" y="303"/>
                </a:lnTo>
                <a:lnTo>
                  <a:pt x="1941" y="351"/>
                </a:lnTo>
                <a:close/>
                <a:moveTo>
                  <a:pt x="1865" y="351"/>
                </a:moveTo>
                <a:lnTo>
                  <a:pt x="1818" y="351"/>
                </a:lnTo>
                <a:lnTo>
                  <a:pt x="1818" y="303"/>
                </a:lnTo>
                <a:lnTo>
                  <a:pt x="1865" y="303"/>
                </a:lnTo>
                <a:lnTo>
                  <a:pt x="1865" y="351"/>
                </a:lnTo>
                <a:close/>
                <a:moveTo>
                  <a:pt x="1335" y="351"/>
                </a:moveTo>
                <a:lnTo>
                  <a:pt x="1288" y="351"/>
                </a:lnTo>
                <a:lnTo>
                  <a:pt x="1288" y="303"/>
                </a:lnTo>
                <a:lnTo>
                  <a:pt x="1335" y="303"/>
                </a:lnTo>
                <a:lnTo>
                  <a:pt x="1335" y="351"/>
                </a:lnTo>
                <a:close/>
                <a:moveTo>
                  <a:pt x="1259" y="351"/>
                </a:moveTo>
                <a:lnTo>
                  <a:pt x="1212" y="351"/>
                </a:lnTo>
                <a:lnTo>
                  <a:pt x="1212" y="303"/>
                </a:lnTo>
                <a:lnTo>
                  <a:pt x="1259" y="303"/>
                </a:lnTo>
                <a:lnTo>
                  <a:pt x="1259" y="351"/>
                </a:lnTo>
                <a:close/>
                <a:moveTo>
                  <a:pt x="1184" y="351"/>
                </a:moveTo>
                <a:lnTo>
                  <a:pt x="1136" y="351"/>
                </a:lnTo>
                <a:lnTo>
                  <a:pt x="1136" y="303"/>
                </a:lnTo>
                <a:lnTo>
                  <a:pt x="1184" y="303"/>
                </a:lnTo>
                <a:lnTo>
                  <a:pt x="1184" y="351"/>
                </a:lnTo>
                <a:close/>
                <a:moveTo>
                  <a:pt x="1032" y="351"/>
                </a:moveTo>
                <a:lnTo>
                  <a:pt x="985" y="351"/>
                </a:lnTo>
                <a:lnTo>
                  <a:pt x="985" y="303"/>
                </a:lnTo>
                <a:lnTo>
                  <a:pt x="1032" y="303"/>
                </a:lnTo>
                <a:lnTo>
                  <a:pt x="1032" y="351"/>
                </a:lnTo>
                <a:close/>
                <a:moveTo>
                  <a:pt x="956" y="351"/>
                </a:moveTo>
                <a:lnTo>
                  <a:pt x="909" y="351"/>
                </a:lnTo>
                <a:lnTo>
                  <a:pt x="909" y="303"/>
                </a:lnTo>
                <a:lnTo>
                  <a:pt x="956" y="303"/>
                </a:lnTo>
                <a:lnTo>
                  <a:pt x="956" y="351"/>
                </a:lnTo>
                <a:close/>
                <a:moveTo>
                  <a:pt x="805" y="351"/>
                </a:moveTo>
                <a:lnTo>
                  <a:pt x="758" y="351"/>
                </a:lnTo>
                <a:lnTo>
                  <a:pt x="758" y="303"/>
                </a:lnTo>
                <a:lnTo>
                  <a:pt x="805" y="303"/>
                </a:lnTo>
                <a:lnTo>
                  <a:pt x="805" y="351"/>
                </a:lnTo>
                <a:close/>
                <a:moveTo>
                  <a:pt x="729" y="351"/>
                </a:moveTo>
                <a:lnTo>
                  <a:pt x="682" y="351"/>
                </a:lnTo>
                <a:lnTo>
                  <a:pt x="682" y="303"/>
                </a:lnTo>
                <a:lnTo>
                  <a:pt x="729" y="303"/>
                </a:lnTo>
                <a:lnTo>
                  <a:pt x="729" y="351"/>
                </a:lnTo>
                <a:close/>
                <a:moveTo>
                  <a:pt x="653" y="351"/>
                </a:moveTo>
                <a:lnTo>
                  <a:pt x="606" y="351"/>
                </a:lnTo>
                <a:lnTo>
                  <a:pt x="606" y="303"/>
                </a:lnTo>
                <a:lnTo>
                  <a:pt x="653" y="303"/>
                </a:lnTo>
                <a:lnTo>
                  <a:pt x="653" y="351"/>
                </a:lnTo>
                <a:close/>
                <a:moveTo>
                  <a:pt x="578" y="351"/>
                </a:moveTo>
                <a:lnTo>
                  <a:pt x="530" y="351"/>
                </a:lnTo>
                <a:lnTo>
                  <a:pt x="530" y="303"/>
                </a:lnTo>
                <a:lnTo>
                  <a:pt x="578" y="303"/>
                </a:lnTo>
                <a:lnTo>
                  <a:pt x="578" y="351"/>
                </a:lnTo>
                <a:close/>
                <a:moveTo>
                  <a:pt x="502" y="351"/>
                </a:moveTo>
                <a:lnTo>
                  <a:pt x="455" y="351"/>
                </a:lnTo>
                <a:lnTo>
                  <a:pt x="455" y="303"/>
                </a:lnTo>
                <a:lnTo>
                  <a:pt x="502" y="303"/>
                </a:lnTo>
                <a:lnTo>
                  <a:pt x="502" y="351"/>
                </a:lnTo>
                <a:close/>
                <a:moveTo>
                  <a:pt x="426" y="351"/>
                </a:moveTo>
                <a:lnTo>
                  <a:pt x="379" y="351"/>
                </a:lnTo>
                <a:lnTo>
                  <a:pt x="379" y="303"/>
                </a:lnTo>
                <a:lnTo>
                  <a:pt x="426" y="303"/>
                </a:lnTo>
                <a:lnTo>
                  <a:pt x="426" y="351"/>
                </a:lnTo>
                <a:close/>
                <a:moveTo>
                  <a:pt x="351" y="351"/>
                </a:moveTo>
                <a:lnTo>
                  <a:pt x="303" y="351"/>
                </a:lnTo>
                <a:lnTo>
                  <a:pt x="303" y="303"/>
                </a:lnTo>
                <a:lnTo>
                  <a:pt x="351" y="303"/>
                </a:lnTo>
                <a:lnTo>
                  <a:pt x="351" y="351"/>
                </a:lnTo>
                <a:close/>
                <a:moveTo>
                  <a:pt x="275" y="351"/>
                </a:moveTo>
                <a:lnTo>
                  <a:pt x="227" y="351"/>
                </a:lnTo>
                <a:lnTo>
                  <a:pt x="227" y="303"/>
                </a:lnTo>
                <a:lnTo>
                  <a:pt x="275" y="303"/>
                </a:lnTo>
                <a:lnTo>
                  <a:pt x="275" y="351"/>
                </a:lnTo>
                <a:close/>
                <a:moveTo>
                  <a:pt x="199" y="351"/>
                </a:moveTo>
                <a:lnTo>
                  <a:pt x="152" y="351"/>
                </a:lnTo>
                <a:lnTo>
                  <a:pt x="152" y="303"/>
                </a:lnTo>
                <a:lnTo>
                  <a:pt x="199" y="303"/>
                </a:lnTo>
                <a:lnTo>
                  <a:pt x="199" y="351"/>
                </a:lnTo>
                <a:close/>
                <a:moveTo>
                  <a:pt x="123" y="351"/>
                </a:moveTo>
                <a:lnTo>
                  <a:pt x="76" y="351"/>
                </a:lnTo>
                <a:lnTo>
                  <a:pt x="76" y="303"/>
                </a:lnTo>
                <a:lnTo>
                  <a:pt x="123" y="303"/>
                </a:lnTo>
                <a:lnTo>
                  <a:pt x="123" y="351"/>
                </a:lnTo>
                <a:close/>
                <a:moveTo>
                  <a:pt x="48" y="351"/>
                </a:moveTo>
                <a:lnTo>
                  <a:pt x="0" y="351"/>
                </a:lnTo>
                <a:lnTo>
                  <a:pt x="0" y="303"/>
                </a:lnTo>
                <a:lnTo>
                  <a:pt x="48" y="303"/>
                </a:lnTo>
                <a:lnTo>
                  <a:pt x="48" y="351"/>
                </a:lnTo>
                <a:close/>
                <a:moveTo>
                  <a:pt x="3079" y="275"/>
                </a:moveTo>
                <a:lnTo>
                  <a:pt x="3029" y="275"/>
                </a:lnTo>
                <a:lnTo>
                  <a:pt x="3029" y="228"/>
                </a:lnTo>
                <a:lnTo>
                  <a:pt x="3079" y="228"/>
                </a:lnTo>
                <a:lnTo>
                  <a:pt x="3079" y="275"/>
                </a:lnTo>
                <a:close/>
                <a:moveTo>
                  <a:pt x="3003" y="275"/>
                </a:moveTo>
                <a:lnTo>
                  <a:pt x="2954" y="275"/>
                </a:lnTo>
                <a:lnTo>
                  <a:pt x="2954" y="228"/>
                </a:lnTo>
                <a:lnTo>
                  <a:pt x="3003" y="228"/>
                </a:lnTo>
                <a:lnTo>
                  <a:pt x="3003" y="275"/>
                </a:lnTo>
                <a:close/>
                <a:moveTo>
                  <a:pt x="2852" y="275"/>
                </a:moveTo>
                <a:lnTo>
                  <a:pt x="2802" y="275"/>
                </a:lnTo>
                <a:lnTo>
                  <a:pt x="2802" y="228"/>
                </a:lnTo>
                <a:lnTo>
                  <a:pt x="2852" y="228"/>
                </a:lnTo>
                <a:lnTo>
                  <a:pt x="2852" y="275"/>
                </a:lnTo>
                <a:close/>
                <a:moveTo>
                  <a:pt x="2776" y="275"/>
                </a:moveTo>
                <a:lnTo>
                  <a:pt x="2726" y="275"/>
                </a:lnTo>
                <a:lnTo>
                  <a:pt x="2726" y="228"/>
                </a:lnTo>
                <a:lnTo>
                  <a:pt x="2776" y="228"/>
                </a:lnTo>
                <a:lnTo>
                  <a:pt x="2776" y="275"/>
                </a:lnTo>
                <a:close/>
                <a:moveTo>
                  <a:pt x="2700" y="275"/>
                </a:moveTo>
                <a:lnTo>
                  <a:pt x="2651" y="275"/>
                </a:lnTo>
                <a:lnTo>
                  <a:pt x="2651" y="228"/>
                </a:lnTo>
                <a:lnTo>
                  <a:pt x="2700" y="228"/>
                </a:lnTo>
                <a:lnTo>
                  <a:pt x="2700" y="275"/>
                </a:lnTo>
                <a:close/>
                <a:moveTo>
                  <a:pt x="2622" y="275"/>
                </a:moveTo>
                <a:lnTo>
                  <a:pt x="2575" y="275"/>
                </a:lnTo>
                <a:lnTo>
                  <a:pt x="2575" y="228"/>
                </a:lnTo>
                <a:lnTo>
                  <a:pt x="2622" y="228"/>
                </a:lnTo>
                <a:lnTo>
                  <a:pt x="2622" y="275"/>
                </a:lnTo>
                <a:close/>
                <a:moveTo>
                  <a:pt x="2547" y="275"/>
                </a:moveTo>
                <a:lnTo>
                  <a:pt x="2499" y="275"/>
                </a:lnTo>
                <a:lnTo>
                  <a:pt x="2499" y="228"/>
                </a:lnTo>
                <a:lnTo>
                  <a:pt x="2547" y="228"/>
                </a:lnTo>
                <a:lnTo>
                  <a:pt x="2547" y="275"/>
                </a:lnTo>
                <a:close/>
                <a:moveTo>
                  <a:pt x="2471" y="275"/>
                </a:moveTo>
                <a:lnTo>
                  <a:pt x="2424" y="275"/>
                </a:lnTo>
                <a:lnTo>
                  <a:pt x="2424" y="228"/>
                </a:lnTo>
                <a:lnTo>
                  <a:pt x="2471" y="228"/>
                </a:lnTo>
                <a:lnTo>
                  <a:pt x="2471" y="275"/>
                </a:lnTo>
                <a:close/>
                <a:moveTo>
                  <a:pt x="2395" y="275"/>
                </a:moveTo>
                <a:lnTo>
                  <a:pt x="2348" y="275"/>
                </a:lnTo>
                <a:lnTo>
                  <a:pt x="2348" y="228"/>
                </a:lnTo>
                <a:lnTo>
                  <a:pt x="2395" y="228"/>
                </a:lnTo>
                <a:lnTo>
                  <a:pt x="2395" y="275"/>
                </a:lnTo>
                <a:close/>
                <a:moveTo>
                  <a:pt x="2319" y="275"/>
                </a:moveTo>
                <a:lnTo>
                  <a:pt x="2272" y="275"/>
                </a:lnTo>
                <a:lnTo>
                  <a:pt x="2272" y="228"/>
                </a:lnTo>
                <a:lnTo>
                  <a:pt x="2319" y="228"/>
                </a:lnTo>
                <a:lnTo>
                  <a:pt x="2319" y="275"/>
                </a:lnTo>
                <a:close/>
                <a:moveTo>
                  <a:pt x="2168" y="275"/>
                </a:moveTo>
                <a:lnTo>
                  <a:pt x="2121" y="275"/>
                </a:lnTo>
                <a:lnTo>
                  <a:pt x="2121" y="228"/>
                </a:lnTo>
                <a:lnTo>
                  <a:pt x="2168" y="228"/>
                </a:lnTo>
                <a:lnTo>
                  <a:pt x="2168" y="275"/>
                </a:lnTo>
                <a:close/>
                <a:moveTo>
                  <a:pt x="1411" y="275"/>
                </a:moveTo>
                <a:lnTo>
                  <a:pt x="1363" y="275"/>
                </a:lnTo>
                <a:lnTo>
                  <a:pt x="1363" y="228"/>
                </a:lnTo>
                <a:lnTo>
                  <a:pt x="1411" y="228"/>
                </a:lnTo>
                <a:lnTo>
                  <a:pt x="1411" y="275"/>
                </a:lnTo>
                <a:close/>
                <a:moveTo>
                  <a:pt x="1335" y="275"/>
                </a:moveTo>
                <a:lnTo>
                  <a:pt x="1288" y="275"/>
                </a:lnTo>
                <a:lnTo>
                  <a:pt x="1288" y="228"/>
                </a:lnTo>
                <a:lnTo>
                  <a:pt x="1335" y="228"/>
                </a:lnTo>
                <a:lnTo>
                  <a:pt x="1335" y="275"/>
                </a:lnTo>
                <a:close/>
                <a:moveTo>
                  <a:pt x="1259" y="275"/>
                </a:moveTo>
                <a:lnTo>
                  <a:pt x="1212" y="275"/>
                </a:lnTo>
                <a:lnTo>
                  <a:pt x="1212" y="228"/>
                </a:lnTo>
                <a:lnTo>
                  <a:pt x="1259" y="228"/>
                </a:lnTo>
                <a:lnTo>
                  <a:pt x="1259" y="275"/>
                </a:lnTo>
                <a:close/>
                <a:moveTo>
                  <a:pt x="1184" y="275"/>
                </a:moveTo>
                <a:lnTo>
                  <a:pt x="1136" y="275"/>
                </a:lnTo>
                <a:lnTo>
                  <a:pt x="1136" y="228"/>
                </a:lnTo>
                <a:lnTo>
                  <a:pt x="1184" y="228"/>
                </a:lnTo>
                <a:lnTo>
                  <a:pt x="1184" y="275"/>
                </a:lnTo>
                <a:close/>
                <a:moveTo>
                  <a:pt x="1108" y="275"/>
                </a:moveTo>
                <a:lnTo>
                  <a:pt x="1060" y="275"/>
                </a:lnTo>
                <a:lnTo>
                  <a:pt x="1060" y="228"/>
                </a:lnTo>
                <a:lnTo>
                  <a:pt x="1108" y="228"/>
                </a:lnTo>
                <a:lnTo>
                  <a:pt x="1108" y="275"/>
                </a:lnTo>
                <a:close/>
                <a:moveTo>
                  <a:pt x="881" y="275"/>
                </a:moveTo>
                <a:lnTo>
                  <a:pt x="833" y="275"/>
                </a:lnTo>
                <a:lnTo>
                  <a:pt x="833" y="228"/>
                </a:lnTo>
                <a:lnTo>
                  <a:pt x="881" y="228"/>
                </a:lnTo>
                <a:lnTo>
                  <a:pt x="881" y="275"/>
                </a:lnTo>
                <a:close/>
                <a:moveTo>
                  <a:pt x="805" y="275"/>
                </a:moveTo>
                <a:lnTo>
                  <a:pt x="758" y="275"/>
                </a:lnTo>
                <a:lnTo>
                  <a:pt x="758" y="228"/>
                </a:lnTo>
                <a:lnTo>
                  <a:pt x="805" y="228"/>
                </a:lnTo>
                <a:lnTo>
                  <a:pt x="805" y="275"/>
                </a:lnTo>
                <a:close/>
                <a:moveTo>
                  <a:pt x="729" y="275"/>
                </a:moveTo>
                <a:lnTo>
                  <a:pt x="682" y="275"/>
                </a:lnTo>
                <a:lnTo>
                  <a:pt x="682" y="228"/>
                </a:lnTo>
                <a:lnTo>
                  <a:pt x="729" y="228"/>
                </a:lnTo>
                <a:lnTo>
                  <a:pt x="729" y="275"/>
                </a:lnTo>
                <a:close/>
                <a:moveTo>
                  <a:pt x="578" y="275"/>
                </a:moveTo>
                <a:lnTo>
                  <a:pt x="530" y="275"/>
                </a:lnTo>
                <a:lnTo>
                  <a:pt x="530" y="228"/>
                </a:lnTo>
                <a:lnTo>
                  <a:pt x="578" y="228"/>
                </a:lnTo>
                <a:lnTo>
                  <a:pt x="578" y="275"/>
                </a:lnTo>
                <a:close/>
                <a:moveTo>
                  <a:pt x="502" y="275"/>
                </a:moveTo>
                <a:lnTo>
                  <a:pt x="455" y="275"/>
                </a:lnTo>
                <a:lnTo>
                  <a:pt x="455" y="228"/>
                </a:lnTo>
                <a:lnTo>
                  <a:pt x="502" y="228"/>
                </a:lnTo>
                <a:lnTo>
                  <a:pt x="502" y="275"/>
                </a:lnTo>
                <a:close/>
                <a:moveTo>
                  <a:pt x="426" y="275"/>
                </a:moveTo>
                <a:lnTo>
                  <a:pt x="379" y="275"/>
                </a:lnTo>
                <a:lnTo>
                  <a:pt x="379" y="228"/>
                </a:lnTo>
                <a:lnTo>
                  <a:pt x="426" y="228"/>
                </a:lnTo>
                <a:lnTo>
                  <a:pt x="426" y="275"/>
                </a:lnTo>
                <a:close/>
                <a:moveTo>
                  <a:pt x="123" y="275"/>
                </a:moveTo>
                <a:lnTo>
                  <a:pt x="76" y="275"/>
                </a:lnTo>
                <a:lnTo>
                  <a:pt x="76" y="228"/>
                </a:lnTo>
                <a:lnTo>
                  <a:pt x="123" y="228"/>
                </a:lnTo>
                <a:lnTo>
                  <a:pt x="123" y="275"/>
                </a:lnTo>
                <a:close/>
                <a:moveTo>
                  <a:pt x="3003" y="199"/>
                </a:moveTo>
                <a:lnTo>
                  <a:pt x="2954" y="199"/>
                </a:lnTo>
                <a:lnTo>
                  <a:pt x="2954" y="152"/>
                </a:lnTo>
                <a:lnTo>
                  <a:pt x="3003" y="152"/>
                </a:lnTo>
                <a:lnTo>
                  <a:pt x="3003" y="199"/>
                </a:lnTo>
                <a:close/>
                <a:moveTo>
                  <a:pt x="2700" y="199"/>
                </a:moveTo>
                <a:lnTo>
                  <a:pt x="2651" y="199"/>
                </a:lnTo>
                <a:lnTo>
                  <a:pt x="2651" y="152"/>
                </a:lnTo>
                <a:lnTo>
                  <a:pt x="2700" y="152"/>
                </a:lnTo>
                <a:lnTo>
                  <a:pt x="2700" y="199"/>
                </a:lnTo>
                <a:close/>
                <a:moveTo>
                  <a:pt x="2622" y="199"/>
                </a:moveTo>
                <a:lnTo>
                  <a:pt x="2575" y="199"/>
                </a:lnTo>
                <a:lnTo>
                  <a:pt x="2575" y="152"/>
                </a:lnTo>
                <a:lnTo>
                  <a:pt x="2622" y="152"/>
                </a:lnTo>
                <a:lnTo>
                  <a:pt x="2622" y="199"/>
                </a:lnTo>
                <a:close/>
                <a:moveTo>
                  <a:pt x="2547" y="199"/>
                </a:moveTo>
                <a:lnTo>
                  <a:pt x="2499" y="199"/>
                </a:lnTo>
                <a:lnTo>
                  <a:pt x="2499" y="152"/>
                </a:lnTo>
                <a:lnTo>
                  <a:pt x="2547" y="152"/>
                </a:lnTo>
                <a:lnTo>
                  <a:pt x="2547" y="199"/>
                </a:lnTo>
                <a:close/>
                <a:moveTo>
                  <a:pt x="2244" y="199"/>
                </a:moveTo>
                <a:lnTo>
                  <a:pt x="2196" y="199"/>
                </a:lnTo>
                <a:lnTo>
                  <a:pt x="2196" y="152"/>
                </a:lnTo>
                <a:lnTo>
                  <a:pt x="2244" y="152"/>
                </a:lnTo>
                <a:lnTo>
                  <a:pt x="2244" y="199"/>
                </a:lnTo>
                <a:close/>
                <a:moveTo>
                  <a:pt x="1865" y="199"/>
                </a:moveTo>
                <a:lnTo>
                  <a:pt x="1818" y="199"/>
                </a:lnTo>
                <a:lnTo>
                  <a:pt x="1818" y="152"/>
                </a:lnTo>
                <a:lnTo>
                  <a:pt x="1865" y="152"/>
                </a:lnTo>
                <a:lnTo>
                  <a:pt x="1865" y="199"/>
                </a:lnTo>
                <a:close/>
                <a:moveTo>
                  <a:pt x="1411" y="199"/>
                </a:moveTo>
                <a:lnTo>
                  <a:pt x="1363" y="199"/>
                </a:lnTo>
                <a:lnTo>
                  <a:pt x="1363" y="152"/>
                </a:lnTo>
                <a:lnTo>
                  <a:pt x="1411" y="152"/>
                </a:lnTo>
                <a:lnTo>
                  <a:pt x="1411" y="199"/>
                </a:lnTo>
                <a:close/>
                <a:moveTo>
                  <a:pt x="1335" y="199"/>
                </a:moveTo>
                <a:lnTo>
                  <a:pt x="1288" y="199"/>
                </a:lnTo>
                <a:lnTo>
                  <a:pt x="1288" y="152"/>
                </a:lnTo>
                <a:lnTo>
                  <a:pt x="1335" y="152"/>
                </a:lnTo>
                <a:lnTo>
                  <a:pt x="1335" y="199"/>
                </a:lnTo>
                <a:close/>
                <a:moveTo>
                  <a:pt x="1259" y="199"/>
                </a:moveTo>
                <a:lnTo>
                  <a:pt x="1212" y="199"/>
                </a:lnTo>
                <a:lnTo>
                  <a:pt x="1212" y="152"/>
                </a:lnTo>
                <a:lnTo>
                  <a:pt x="1259" y="152"/>
                </a:lnTo>
                <a:lnTo>
                  <a:pt x="1259" y="199"/>
                </a:lnTo>
                <a:close/>
                <a:moveTo>
                  <a:pt x="1184" y="199"/>
                </a:moveTo>
                <a:lnTo>
                  <a:pt x="1136" y="199"/>
                </a:lnTo>
                <a:lnTo>
                  <a:pt x="1136" y="152"/>
                </a:lnTo>
                <a:lnTo>
                  <a:pt x="1184" y="152"/>
                </a:lnTo>
                <a:lnTo>
                  <a:pt x="1184" y="199"/>
                </a:lnTo>
                <a:close/>
                <a:moveTo>
                  <a:pt x="1108" y="199"/>
                </a:moveTo>
                <a:lnTo>
                  <a:pt x="1060" y="199"/>
                </a:lnTo>
                <a:lnTo>
                  <a:pt x="1060" y="152"/>
                </a:lnTo>
                <a:lnTo>
                  <a:pt x="1108" y="152"/>
                </a:lnTo>
                <a:lnTo>
                  <a:pt x="1108" y="199"/>
                </a:lnTo>
                <a:close/>
                <a:moveTo>
                  <a:pt x="1032" y="199"/>
                </a:moveTo>
                <a:lnTo>
                  <a:pt x="985" y="199"/>
                </a:lnTo>
                <a:lnTo>
                  <a:pt x="985" y="152"/>
                </a:lnTo>
                <a:lnTo>
                  <a:pt x="1032" y="152"/>
                </a:lnTo>
                <a:lnTo>
                  <a:pt x="1032" y="199"/>
                </a:lnTo>
                <a:close/>
                <a:moveTo>
                  <a:pt x="805" y="199"/>
                </a:moveTo>
                <a:lnTo>
                  <a:pt x="758" y="199"/>
                </a:lnTo>
                <a:lnTo>
                  <a:pt x="758" y="152"/>
                </a:lnTo>
                <a:lnTo>
                  <a:pt x="805" y="152"/>
                </a:lnTo>
                <a:lnTo>
                  <a:pt x="805" y="199"/>
                </a:lnTo>
                <a:close/>
                <a:moveTo>
                  <a:pt x="729" y="199"/>
                </a:moveTo>
                <a:lnTo>
                  <a:pt x="682" y="199"/>
                </a:lnTo>
                <a:lnTo>
                  <a:pt x="682" y="152"/>
                </a:lnTo>
                <a:lnTo>
                  <a:pt x="729" y="152"/>
                </a:lnTo>
                <a:lnTo>
                  <a:pt x="729" y="199"/>
                </a:lnTo>
                <a:close/>
                <a:moveTo>
                  <a:pt x="653" y="199"/>
                </a:moveTo>
                <a:lnTo>
                  <a:pt x="606" y="199"/>
                </a:lnTo>
                <a:lnTo>
                  <a:pt x="606" y="152"/>
                </a:lnTo>
                <a:lnTo>
                  <a:pt x="653" y="152"/>
                </a:lnTo>
                <a:lnTo>
                  <a:pt x="653" y="199"/>
                </a:lnTo>
                <a:close/>
                <a:moveTo>
                  <a:pt x="578" y="199"/>
                </a:moveTo>
                <a:lnTo>
                  <a:pt x="530" y="199"/>
                </a:lnTo>
                <a:lnTo>
                  <a:pt x="530" y="152"/>
                </a:lnTo>
                <a:lnTo>
                  <a:pt x="578" y="152"/>
                </a:lnTo>
                <a:lnTo>
                  <a:pt x="578" y="199"/>
                </a:lnTo>
                <a:close/>
                <a:moveTo>
                  <a:pt x="502" y="199"/>
                </a:moveTo>
                <a:lnTo>
                  <a:pt x="455" y="199"/>
                </a:lnTo>
                <a:lnTo>
                  <a:pt x="455" y="152"/>
                </a:lnTo>
                <a:lnTo>
                  <a:pt x="502" y="152"/>
                </a:lnTo>
                <a:lnTo>
                  <a:pt x="502" y="199"/>
                </a:lnTo>
                <a:close/>
                <a:moveTo>
                  <a:pt x="2622" y="123"/>
                </a:moveTo>
                <a:lnTo>
                  <a:pt x="2575" y="123"/>
                </a:lnTo>
                <a:lnTo>
                  <a:pt x="2575" y="76"/>
                </a:lnTo>
                <a:lnTo>
                  <a:pt x="2622" y="76"/>
                </a:lnTo>
                <a:lnTo>
                  <a:pt x="2622" y="123"/>
                </a:lnTo>
                <a:close/>
                <a:moveTo>
                  <a:pt x="1865" y="123"/>
                </a:moveTo>
                <a:lnTo>
                  <a:pt x="1818" y="123"/>
                </a:lnTo>
                <a:lnTo>
                  <a:pt x="1818" y="76"/>
                </a:lnTo>
                <a:lnTo>
                  <a:pt x="1865" y="76"/>
                </a:lnTo>
                <a:lnTo>
                  <a:pt x="1865" y="123"/>
                </a:lnTo>
                <a:close/>
                <a:moveTo>
                  <a:pt x="1789" y="123"/>
                </a:moveTo>
                <a:lnTo>
                  <a:pt x="1742" y="123"/>
                </a:lnTo>
                <a:lnTo>
                  <a:pt x="1742" y="76"/>
                </a:lnTo>
                <a:lnTo>
                  <a:pt x="1789" y="76"/>
                </a:lnTo>
                <a:lnTo>
                  <a:pt x="1789" y="123"/>
                </a:lnTo>
                <a:close/>
                <a:moveTo>
                  <a:pt x="1411" y="123"/>
                </a:moveTo>
                <a:lnTo>
                  <a:pt x="1363" y="123"/>
                </a:lnTo>
                <a:lnTo>
                  <a:pt x="1363" y="76"/>
                </a:lnTo>
                <a:lnTo>
                  <a:pt x="1411" y="76"/>
                </a:lnTo>
                <a:lnTo>
                  <a:pt x="1411" y="123"/>
                </a:lnTo>
                <a:close/>
                <a:moveTo>
                  <a:pt x="1335" y="123"/>
                </a:moveTo>
                <a:lnTo>
                  <a:pt x="1288" y="123"/>
                </a:lnTo>
                <a:lnTo>
                  <a:pt x="1288" y="76"/>
                </a:lnTo>
                <a:lnTo>
                  <a:pt x="1335" y="76"/>
                </a:lnTo>
                <a:lnTo>
                  <a:pt x="1335" y="123"/>
                </a:lnTo>
                <a:close/>
                <a:moveTo>
                  <a:pt x="1259" y="123"/>
                </a:moveTo>
                <a:lnTo>
                  <a:pt x="1212" y="123"/>
                </a:lnTo>
                <a:lnTo>
                  <a:pt x="1212" y="76"/>
                </a:lnTo>
                <a:lnTo>
                  <a:pt x="1259" y="76"/>
                </a:lnTo>
                <a:lnTo>
                  <a:pt x="1259" y="123"/>
                </a:lnTo>
                <a:close/>
                <a:moveTo>
                  <a:pt x="1184" y="123"/>
                </a:moveTo>
                <a:lnTo>
                  <a:pt x="1136" y="123"/>
                </a:lnTo>
                <a:lnTo>
                  <a:pt x="1136" y="76"/>
                </a:lnTo>
                <a:lnTo>
                  <a:pt x="1184" y="76"/>
                </a:lnTo>
                <a:lnTo>
                  <a:pt x="1184" y="123"/>
                </a:lnTo>
                <a:close/>
                <a:moveTo>
                  <a:pt x="1108" y="123"/>
                </a:moveTo>
                <a:lnTo>
                  <a:pt x="1060" y="123"/>
                </a:lnTo>
                <a:lnTo>
                  <a:pt x="1060" y="76"/>
                </a:lnTo>
                <a:lnTo>
                  <a:pt x="1108" y="76"/>
                </a:lnTo>
                <a:lnTo>
                  <a:pt x="1108" y="123"/>
                </a:lnTo>
                <a:close/>
                <a:moveTo>
                  <a:pt x="1032" y="123"/>
                </a:moveTo>
                <a:lnTo>
                  <a:pt x="985" y="123"/>
                </a:lnTo>
                <a:lnTo>
                  <a:pt x="985" y="76"/>
                </a:lnTo>
                <a:lnTo>
                  <a:pt x="1032" y="76"/>
                </a:lnTo>
                <a:lnTo>
                  <a:pt x="1032" y="123"/>
                </a:lnTo>
                <a:close/>
                <a:moveTo>
                  <a:pt x="881" y="123"/>
                </a:moveTo>
                <a:lnTo>
                  <a:pt x="833" y="123"/>
                </a:lnTo>
                <a:lnTo>
                  <a:pt x="833" y="76"/>
                </a:lnTo>
                <a:lnTo>
                  <a:pt x="881" y="76"/>
                </a:lnTo>
                <a:lnTo>
                  <a:pt x="881" y="123"/>
                </a:lnTo>
                <a:close/>
                <a:moveTo>
                  <a:pt x="805" y="123"/>
                </a:moveTo>
                <a:lnTo>
                  <a:pt x="758" y="123"/>
                </a:lnTo>
                <a:lnTo>
                  <a:pt x="758" y="76"/>
                </a:lnTo>
                <a:lnTo>
                  <a:pt x="805" y="76"/>
                </a:lnTo>
                <a:lnTo>
                  <a:pt x="805" y="123"/>
                </a:lnTo>
                <a:close/>
                <a:moveTo>
                  <a:pt x="729" y="123"/>
                </a:moveTo>
                <a:lnTo>
                  <a:pt x="682" y="123"/>
                </a:lnTo>
                <a:lnTo>
                  <a:pt x="682" y="76"/>
                </a:lnTo>
                <a:lnTo>
                  <a:pt x="729" y="76"/>
                </a:lnTo>
                <a:lnTo>
                  <a:pt x="729" y="123"/>
                </a:lnTo>
                <a:close/>
                <a:moveTo>
                  <a:pt x="578" y="123"/>
                </a:moveTo>
                <a:lnTo>
                  <a:pt x="530" y="123"/>
                </a:lnTo>
                <a:lnTo>
                  <a:pt x="530" y="76"/>
                </a:lnTo>
                <a:lnTo>
                  <a:pt x="578" y="76"/>
                </a:lnTo>
                <a:lnTo>
                  <a:pt x="578" y="123"/>
                </a:lnTo>
                <a:close/>
                <a:moveTo>
                  <a:pt x="2547" y="48"/>
                </a:moveTo>
                <a:lnTo>
                  <a:pt x="2499" y="48"/>
                </a:lnTo>
                <a:lnTo>
                  <a:pt x="2499" y="0"/>
                </a:lnTo>
                <a:lnTo>
                  <a:pt x="2547" y="0"/>
                </a:lnTo>
                <a:lnTo>
                  <a:pt x="2547" y="48"/>
                </a:lnTo>
                <a:close/>
                <a:moveTo>
                  <a:pt x="2244" y="48"/>
                </a:moveTo>
                <a:lnTo>
                  <a:pt x="2196" y="48"/>
                </a:lnTo>
                <a:lnTo>
                  <a:pt x="2196" y="0"/>
                </a:lnTo>
                <a:lnTo>
                  <a:pt x="2244" y="0"/>
                </a:lnTo>
                <a:lnTo>
                  <a:pt x="2244" y="48"/>
                </a:lnTo>
                <a:close/>
                <a:moveTo>
                  <a:pt x="2168" y="48"/>
                </a:moveTo>
                <a:lnTo>
                  <a:pt x="2121" y="48"/>
                </a:lnTo>
                <a:lnTo>
                  <a:pt x="2121" y="0"/>
                </a:lnTo>
                <a:lnTo>
                  <a:pt x="2168" y="0"/>
                </a:lnTo>
                <a:lnTo>
                  <a:pt x="2168" y="48"/>
                </a:lnTo>
                <a:close/>
                <a:moveTo>
                  <a:pt x="1335" y="48"/>
                </a:moveTo>
                <a:lnTo>
                  <a:pt x="1288" y="48"/>
                </a:lnTo>
                <a:lnTo>
                  <a:pt x="1288" y="0"/>
                </a:lnTo>
                <a:lnTo>
                  <a:pt x="1335" y="0"/>
                </a:lnTo>
                <a:lnTo>
                  <a:pt x="1335" y="48"/>
                </a:lnTo>
                <a:close/>
                <a:moveTo>
                  <a:pt x="1259" y="48"/>
                </a:moveTo>
                <a:lnTo>
                  <a:pt x="1212" y="48"/>
                </a:lnTo>
                <a:lnTo>
                  <a:pt x="1212" y="0"/>
                </a:lnTo>
                <a:lnTo>
                  <a:pt x="1259" y="0"/>
                </a:lnTo>
                <a:lnTo>
                  <a:pt x="1259" y="48"/>
                </a:lnTo>
                <a:close/>
                <a:moveTo>
                  <a:pt x="1184" y="48"/>
                </a:moveTo>
                <a:lnTo>
                  <a:pt x="1136" y="48"/>
                </a:lnTo>
                <a:lnTo>
                  <a:pt x="1136" y="0"/>
                </a:lnTo>
                <a:lnTo>
                  <a:pt x="1184" y="0"/>
                </a:lnTo>
                <a:lnTo>
                  <a:pt x="1184" y="48"/>
                </a:lnTo>
                <a:close/>
                <a:moveTo>
                  <a:pt x="1032" y="48"/>
                </a:moveTo>
                <a:lnTo>
                  <a:pt x="985" y="48"/>
                </a:lnTo>
                <a:lnTo>
                  <a:pt x="985" y="0"/>
                </a:lnTo>
                <a:lnTo>
                  <a:pt x="1032" y="0"/>
                </a:lnTo>
                <a:lnTo>
                  <a:pt x="1032" y="48"/>
                </a:lnTo>
                <a:close/>
                <a:moveTo>
                  <a:pt x="956" y="48"/>
                </a:moveTo>
                <a:lnTo>
                  <a:pt x="909" y="48"/>
                </a:lnTo>
                <a:lnTo>
                  <a:pt x="909" y="0"/>
                </a:lnTo>
                <a:lnTo>
                  <a:pt x="956" y="0"/>
                </a:lnTo>
                <a:lnTo>
                  <a:pt x="956" y="48"/>
                </a:lnTo>
                <a:close/>
                <a:moveTo>
                  <a:pt x="881" y="48"/>
                </a:moveTo>
                <a:lnTo>
                  <a:pt x="833" y="48"/>
                </a:lnTo>
                <a:lnTo>
                  <a:pt x="833" y="0"/>
                </a:lnTo>
                <a:lnTo>
                  <a:pt x="881" y="0"/>
                </a:lnTo>
                <a:lnTo>
                  <a:pt x="881" y="48"/>
                </a:lnTo>
                <a:close/>
                <a:moveTo>
                  <a:pt x="805" y="48"/>
                </a:moveTo>
                <a:lnTo>
                  <a:pt x="758" y="48"/>
                </a:lnTo>
                <a:lnTo>
                  <a:pt x="758" y="0"/>
                </a:lnTo>
                <a:lnTo>
                  <a:pt x="805" y="0"/>
                </a:lnTo>
                <a:lnTo>
                  <a:pt x="805" y="48"/>
                </a:lnTo>
                <a:close/>
              </a:path>
            </a:pathLst>
          </a:custGeom>
          <a:solidFill>
            <a:srgbClr val="FFC000">
              <a:alpha val="20000"/>
            </a:srgbClr>
          </a:solidFill>
          <a:ln>
            <a:noFill/>
          </a:ln>
        </p:spPr>
        <p:txBody>
          <a:bodyPr/>
          <a:lstStyle/>
          <a:p>
            <a:endParaRPr lang="zh-CN" altLang="en-US"/>
          </a:p>
        </p:txBody>
      </p:sp>
      <p:sp>
        <p:nvSpPr>
          <p:cNvPr id="3" name="矩形 2"/>
          <p:cNvSpPr/>
          <p:nvPr/>
        </p:nvSpPr>
        <p:spPr>
          <a:xfrm>
            <a:off x="607895" y="5884118"/>
            <a:ext cx="579729" cy="432048"/>
          </a:xfrm>
          <a:prstGeom prst="rect">
            <a:avLst/>
          </a:prstGeom>
          <a:solidFill>
            <a:srgbClr val="D43E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382318" y="5868652"/>
            <a:ext cx="579729" cy="432048"/>
          </a:xfrm>
          <a:prstGeom prst="rect">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031945" y="5860257"/>
            <a:ext cx="579729" cy="432048"/>
          </a:xfrm>
          <a:prstGeom prst="rect">
            <a:avLst/>
          </a:prstGeom>
          <a:solidFill>
            <a:srgbClr val="00A1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681572" y="5860257"/>
            <a:ext cx="579729" cy="432048"/>
          </a:xfrm>
          <a:prstGeom prst="rect">
            <a:avLst/>
          </a:prstGeom>
          <a:solidFill>
            <a:srgbClr val="F1B6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318135" y="5860257"/>
            <a:ext cx="579729" cy="432048"/>
          </a:xfrm>
          <a:prstGeom prst="rect">
            <a:avLst/>
          </a:prstGeom>
          <a:solidFill>
            <a:srgbClr val="B818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flipV="1">
            <a:off x="-16446" y="371440"/>
            <a:ext cx="3580334" cy="1"/>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580112" y="371440"/>
            <a:ext cx="3547442"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46"/>
          <p:cNvSpPr txBox="1"/>
          <p:nvPr/>
        </p:nvSpPr>
        <p:spPr>
          <a:xfrm>
            <a:off x="3598168" y="158146"/>
            <a:ext cx="1981944" cy="400110"/>
          </a:xfrm>
          <a:prstGeom prst="rect">
            <a:avLst/>
          </a:prstGeom>
          <a:noFill/>
        </p:spPr>
        <p:txBody>
          <a:bodyPr wrap="square" rtlCol="0">
            <a:spAutoFit/>
          </a:bodyPr>
          <a:lstStyle/>
          <a:p>
            <a:pPr algn="ctr"/>
            <a:r>
              <a:rPr lang="zh-CN" altLang="en-US" sz="2000" b="1" dirty="0" smtClean="0">
                <a:solidFill>
                  <a:schemeClr val="bg1">
                    <a:lumMod val="50000"/>
                  </a:schemeClr>
                </a:solidFill>
              </a:rPr>
              <a:t>产业分布与规划</a:t>
            </a:r>
            <a:endParaRPr lang="zh-CN" altLang="en-US" sz="2000" b="1" dirty="0">
              <a:solidFill>
                <a:schemeClr val="bg1">
                  <a:lumMod val="50000"/>
                </a:schemeClr>
              </a:solidFill>
            </a:endParaRPr>
          </a:p>
        </p:txBody>
      </p:sp>
      <p:sp>
        <p:nvSpPr>
          <p:cNvPr id="11" name="Freeform 5"/>
          <p:cNvSpPr>
            <a:spLocks/>
          </p:cNvSpPr>
          <p:nvPr/>
        </p:nvSpPr>
        <p:spPr bwMode="auto">
          <a:xfrm>
            <a:off x="3079750" y="1508819"/>
            <a:ext cx="2986087" cy="3656013"/>
          </a:xfrm>
          <a:custGeom>
            <a:avLst/>
            <a:gdLst>
              <a:gd name="T0" fmla="*/ 621 w 1045"/>
              <a:gd name="T1" fmla="*/ 1278 h 1279"/>
              <a:gd name="T2" fmla="*/ 493 w 1045"/>
              <a:gd name="T3" fmla="*/ 1279 h 1279"/>
              <a:gd name="T4" fmla="*/ 491 w 1045"/>
              <a:gd name="T5" fmla="*/ 1068 h 1279"/>
              <a:gd name="T6" fmla="*/ 362 w 1045"/>
              <a:gd name="T7" fmla="*/ 961 h 1279"/>
              <a:gd name="T8" fmla="*/ 239 w 1045"/>
              <a:gd name="T9" fmla="*/ 952 h 1279"/>
              <a:gd name="T10" fmla="*/ 0 w 1045"/>
              <a:gd name="T11" fmla="*/ 832 h 1279"/>
              <a:gd name="T12" fmla="*/ 322 w 1045"/>
              <a:gd name="T13" fmla="*/ 928 h 1279"/>
              <a:gd name="T14" fmla="*/ 117 w 1045"/>
              <a:gd name="T15" fmla="*/ 696 h 1279"/>
              <a:gd name="T16" fmla="*/ 430 w 1045"/>
              <a:gd name="T17" fmla="*/ 953 h 1279"/>
              <a:gd name="T18" fmla="*/ 494 w 1045"/>
              <a:gd name="T19" fmla="*/ 997 h 1279"/>
              <a:gd name="T20" fmla="*/ 494 w 1045"/>
              <a:gd name="T21" fmla="*/ 993 h 1279"/>
              <a:gd name="T22" fmla="*/ 469 w 1045"/>
              <a:gd name="T23" fmla="*/ 687 h 1279"/>
              <a:gd name="T24" fmla="*/ 248 w 1045"/>
              <a:gd name="T25" fmla="*/ 580 h 1279"/>
              <a:gd name="T26" fmla="*/ 11 w 1045"/>
              <a:gd name="T27" fmla="*/ 217 h 1279"/>
              <a:gd name="T28" fmla="*/ 275 w 1045"/>
              <a:gd name="T29" fmla="*/ 548 h 1279"/>
              <a:gd name="T30" fmla="*/ 320 w 1045"/>
              <a:gd name="T31" fmla="*/ 398 h 1279"/>
              <a:gd name="T32" fmla="*/ 316 w 1045"/>
              <a:gd name="T33" fmla="*/ 246 h 1279"/>
              <a:gd name="T34" fmla="*/ 349 w 1045"/>
              <a:gd name="T35" fmla="*/ 460 h 1279"/>
              <a:gd name="T36" fmla="*/ 328 w 1045"/>
              <a:gd name="T37" fmla="*/ 580 h 1279"/>
              <a:gd name="T38" fmla="*/ 471 w 1045"/>
              <a:gd name="T39" fmla="*/ 633 h 1279"/>
              <a:gd name="T40" fmla="*/ 547 w 1045"/>
              <a:gd name="T41" fmla="*/ 0 h 1279"/>
              <a:gd name="T42" fmla="*/ 529 w 1045"/>
              <a:gd name="T43" fmla="*/ 678 h 1279"/>
              <a:gd name="T44" fmla="*/ 576 w 1045"/>
              <a:gd name="T45" fmla="*/ 875 h 1279"/>
              <a:gd name="T46" fmla="*/ 741 w 1045"/>
              <a:gd name="T47" fmla="*/ 730 h 1279"/>
              <a:gd name="T48" fmla="*/ 809 w 1045"/>
              <a:gd name="T49" fmla="*/ 374 h 1279"/>
              <a:gd name="T50" fmla="*/ 791 w 1045"/>
              <a:gd name="T51" fmla="*/ 687 h 1279"/>
              <a:gd name="T52" fmla="*/ 903 w 1045"/>
              <a:gd name="T53" fmla="*/ 571 h 1279"/>
              <a:gd name="T54" fmla="*/ 1045 w 1045"/>
              <a:gd name="T55" fmla="*/ 321 h 1279"/>
              <a:gd name="T56" fmla="*/ 958 w 1045"/>
              <a:gd name="T57" fmla="*/ 545 h 1279"/>
              <a:gd name="T58" fmla="*/ 616 w 1045"/>
              <a:gd name="T59" fmla="*/ 966 h 1279"/>
              <a:gd name="T60" fmla="*/ 610 w 1045"/>
              <a:gd name="T61" fmla="*/ 1095 h 1279"/>
              <a:gd name="T62" fmla="*/ 939 w 1045"/>
              <a:gd name="T63" fmla="*/ 888 h 1279"/>
              <a:gd name="T64" fmla="*/ 610 w 1045"/>
              <a:gd name="T65" fmla="*/ 1140 h 1279"/>
              <a:gd name="T66" fmla="*/ 621 w 1045"/>
              <a:gd name="T67" fmla="*/ 1278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45" h="1279">
                <a:moveTo>
                  <a:pt x="621" y="1278"/>
                </a:moveTo>
                <a:cubicBezTo>
                  <a:pt x="493" y="1279"/>
                  <a:pt x="493" y="1279"/>
                  <a:pt x="493" y="1279"/>
                </a:cubicBezTo>
                <a:cubicBezTo>
                  <a:pt x="480" y="1238"/>
                  <a:pt x="485" y="1193"/>
                  <a:pt x="491" y="1068"/>
                </a:cubicBezTo>
                <a:cubicBezTo>
                  <a:pt x="453" y="1033"/>
                  <a:pt x="408" y="998"/>
                  <a:pt x="362" y="961"/>
                </a:cubicBezTo>
                <a:cubicBezTo>
                  <a:pt x="310" y="963"/>
                  <a:pt x="280" y="960"/>
                  <a:pt x="239" y="952"/>
                </a:cubicBezTo>
                <a:cubicBezTo>
                  <a:pt x="153" y="935"/>
                  <a:pt x="123" y="906"/>
                  <a:pt x="0" y="832"/>
                </a:cubicBezTo>
                <a:cubicBezTo>
                  <a:pt x="134" y="888"/>
                  <a:pt x="210" y="930"/>
                  <a:pt x="322" y="928"/>
                </a:cubicBezTo>
                <a:cubicBezTo>
                  <a:pt x="244" y="861"/>
                  <a:pt x="168" y="787"/>
                  <a:pt x="117" y="696"/>
                </a:cubicBezTo>
                <a:cubicBezTo>
                  <a:pt x="236" y="800"/>
                  <a:pt x="263" y="854"/>
                  <a:pt x="430" y="953"/>
                </a:cubicBezTo>
                <a:cubicBezTo>
                  <a:pt x="448" y="964"/>
                  <a:pt x="467" y="976"/>
                  <a:pt x="494" y="997"/>
                </a:cubicBezTo>
                <a:cubicBezTo>
                  <a:pt x="494" y="993"/>
                  <a:pt x="494" y="993"/>
                  <a:pt x="494" y="993"/>
                </a:cubicBezTo>
                <a:cubicBezTo>
                  <a:pt x="497" y="887"/>
                  <a:pt x="467" y="762"/>
                  <a:pt x="469" y="687"/>
                </a:cubicBezTo>
                <a:cubicBezTo>
                  <a:pt x="371" y="661"/>
                  <a:pt x="303" y="619"/>
                  <a:pt x="248" y="580"/>
                </a:cubicBezTo>
                <a:cubicBezTo>
                  <a:pt x="105" y="480"/>
                  <a:pt x="40" y="342"/>
                  <a:pt x="11" y="217"/>
                </a:cubicBezTo>
                <a:cubicBezTo>
                  <a:pt x="94" y="400"/>
                  <a:pt x="163" y="479"/>
                  <a:pt x="275" y="548"/>
                </a:cubicBezTo>
                <a:cubicBezTo>
                  <a:pt x="285" y="525"/>
                  <a:pt x="324" y="475"/>
                  <a:pt x="320" y="398"/>
                </a:cubicBezTo>
                <a:cubicBezTo>
                  <a:pt x="315" y="314"/>
                  <a:pt x="306" y="285"/>
                  <a:pt x="316" y="246"/>
                </a:cubicBezTo>
                <a:cubicBezTo>
                  <a:pt x="332" y="334"/>
                  <a:pt x="354" y="416"/>
                  <a:pt x="349" y="460"/>
                </a:cubicBezTo>
                <a:cubicBezTo>
                  <a:pt x="345" y="497"/>
                  <a:pt x="340" y="510"/>
                  <a:pt x="328" y="580"/>
                </a:cubicBezTo>
                <a:cubicBezTo>
                  <a:pt x="394" y="614"/>
                  <a:pt x="436" y="623"/>
                  <a:pt x="471" y="633"/>
                </a:cubicBezTo>
                <a:cubicBezTo>
                  <a:pt x="480" y="526"/>
                  <a:pt x="544" y="250"/>
                  <a:pt x="547" y="0"/>
                </a:cubicBezTo>
                <a:cubicBezTo>
                  <a:pt x="602" y="287"/>
                  <a:pt x="501" y="515"/>
                  <a:pt x="529" y="678"/>
                </a:cubicBezTo>
                <a:cubicBezTo>
                  <a:pt x="546" y="776"/>
                  <a:pt x="564" y="812"/>
                  <a:pt x="576" y="875"/>
                </a:cubicBezTo>
                <a:cubicBezTo>
                  <a:pt x="617" y="825"/>
                  <a:pt x="645" y="811"/>
                  <a:pt x="741" y="730"/>
                </a:cubicBezTo>
                <a:cubicBezTo>
                  <a:pt x="723" y="598"/>
                  <a:pt x="730" y="473"/>
                  <a:pt x="809" y="374"/>
                </a:cubicBezTo>
                <a:cubicBezTo>
                  <a:pt x="738" y="537"/>
                  <a:pt x="772" y="588"/>
                  <a:pt x="791" y="687"/>
                </a:cubicBezTo>
                <a:cubicBezTo>
                  <a:pt x="841" y="647"/>
                  <a:pt x="874" y="615"/>
                  <a:pt x="903" y="571"/>
                </a:cubicBezTo>
                <a:cubicBezTo>
                  <a:pt x="937" y="523"/>
                  <a:pt x="988" y="442"/>
                  <a:pt x="1045" y="321"/>
                </a:cubicBezTo>
                <a:cubicBezTo>
                  <a:pt x="1027" y="404"/>
                  <a:pt x="992" y="483"/>
                  <a:pt x="958" y="545"/>
                </a:cubicBezTo>
                <a:cubicBezTo>
                  <a:pt x="854" y="740"/>
                  <a:pt x="738" y="767"/>
                  <a:pt x="616" y="966"/>
                </a:cubicBezTo>
                <a:cubicBezTo>
                  <a:pt x="614" y="992"/>
                  <a:pt x="612" y="1040"/>
                  <a:pt x="610" y="1095"/>
                </a:cubicBezTo>
                <a:cubicBezTo>
                  <a:pt x="698" y="1054"/>
                  <a:pt x="845" y="1010"/>
                  <a:pt x="939" y="888"/>
                </a:cubicBezTo>
                <a:cubicBezTo>
                  <a:pt x="901" y="979"/>
                  <a:pt x="728" y="1086"/>
                  <a:pt x="610" y="1140"/>
                </a:cubicBezTo>
                <a:cubicBezTo>
                  <a:pt x="613" y="1200"/>
                  <a:pt x="625" y="1222"/>
                  <a:pt x="621" y="1278"/>
                </a:cubicBezTo>
                <a:close/>
              </a:path>
            </a:pathLst>
          </a:custGeom>
          <a:solidFill>
            <a:schemeClr val="bg1">
              <a:lumMod val="65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6"/>
          <p:cNvSpPr>
            <a:spLocks/>
          </p:cNvSpPr>
          <p:nvPr/>
        </p:nvSpPr>
        <p:spPr bwMode="auto">
          <a:xfrm>
            <a:off x="2919413" y="1591369"/>
            <a:ext cx="407987" cy="474663"/>
          </a:xfrm>
          <a:custGeom>
            <a:avLst/>
            <a:gdLst>
              <a:gd name="T0" fmla="*/ 128 w 257"/>
              <a:gd name="T1" fmla="*/ 0 h 299"/>
              <a:gd name="T2" fmla="*/ 192 w 257"/>
              <a:gd name="T3" fmla="*/ 38 h 299"/>
              <a:gd name="T4" fmla="*/ 257 w 257"/>
              <a:gd name="T5" fmla="*/ 76 h 299"/>
              <a:gd name="T6" fmla="*/ 257 w 257"/>
              <a:gd name="T7" fmla="*/ 150 h 299"/>
              <a:gd name="T8" fmla="*/ 257 w 257"/>
              <a:gd name="T9" fmla="*/ 224 h 299"/>
              <a:gd name="T10" fmla="*/ 192 w 257"/>
              <a:gd name="T11" fmla="*/ 261 h 299"/>
              <a:gd name="T12" fmla="*/ 128 w 257"/>
              <a:gd name="T13" fmla="*/ 299 h 299"/>
              <a:gd name="T14" fmla="*/ 63 w 257"/>
              <a:gd name="T15" fmla="*/ 261 h 299"/>
              <a:gd name="T16" fmla="*/ 0 w 257"/>
              <a:gd name="T17" fmla="*/ 224 h 299"/>
              <a:gd name="T18" fmla="*/ 0 w 257"/>
              <a:gd name="T19" fmla="*/ 150 h 299"/>
              <a:gd name="T20" fmla="*/ 0 w 257"/>
              <a:gd name="T21" fmla="*/ 76 h 299"/>
              <a:gd name="T22" fmla="*/ 63 w 257"/>
              <a:gd name="T23" fmla="*/ 38 h 299"/>
              <a:gd name="T24" fmla="*/ 128 w 257"/>
              <a:gd name="T25" fmla="*/ 0 h 299"/>
              <a:gd name="T26" fmla="*/ 128 w 257"/>
              <a:gd name="T2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299">
                <a:moveTo>
                  <a:pt x="128" y="0"/>
                </a:moveTo>
                <a:lnTo>
                  <a:pt x="192" y="38"/>
                </a:lnTo>
                <a:lnTo>
                  <a:pt x="257" y="76"/>
                </a:lnTo>
                <a:lnTo>
                  <a:pt x="257" y="150"/>
                </a:lnTo>
                <a:lnTo>
                  <a:pt x="257" y="224"/>
                </a:lnTo>
                <a:lnTo>
                  <a:pt x="192" y="261"/>
                </a:lnTo>
                <a:lnTo>
                  <a:pt x="128" y="299"/>
                </a:lnTo>
                <a:lnTo>
                  <a:pt x="63" y="261"/>
                </a:lnTo>
                <a:lnTo>
                  <a:pt x="0" y="224"/>
                </a:lnTo>
                <a:lnTo>
                  <a:pt x="0" y="150"/>
                </a:lnTo>
                <a:lnTo>
                  <a:pt x="0" y="76"/>
                </a:lnTo>
                <a:lnTo>
                  <a:pt x="63" y="38"/>
                </a:lnTo>
                <a:lnTo>
                  <a:pt x="128" y="0"/>
                </a:lnTo>
                <a:lnTo>
                  <a:pt x="128" y="0"/>
                </a:lnTo>
                <a:close/>
              </a:path>
            </a:pathLst>
          </a:custGeom>
          <a:solidFill>
            <a:schemeClr val="accent1"/>
          </a:solidFill>
          <a:ln>
            <a:noFill/>
          </a:ln>
          <a:extLst/>
        </p:spPr>
        <p:txBody>
          <a:bodyPr/>
          <a:lstStyle/>
          <a:p>
            <a:endParaRPr lang="zh-CN" altLang="en-US" sz="1600"/>
          </a:p>
        </p:txBody>
      </p:sp>
      <p:sp>
        <p:nvSpPr>
          <p:cNvPr id="13" name="Freeform 7"/>
          <p:cNvSpPr>
            <a:spLocks/>
          </p:cNvSpPr>
          <p:nvPr/>
        </p:nvSpPr>
        <p:spPr bwMode="auto">
          <a:xfrm>
            <a:off x="4414838" y="983356"/>
            <a:ext cx="411162" cy="474663"/>
          </a:xfrm>
          <a:custGeom>
            <a:avLst/>
            <a:gdLst>
              <a:gd name="T0" fmla="*/ 129 w 259"/>
              <a:gd name="T1" fmla="*/ 0 h 299"/>
              <a:gd name="T2" fmla="*/ 194 w 259"/>
              <a:gd name="T3" fmla="*/ 38 h 299"/>
              <a:gd name="T4" fmla="*/ 259 w 259"/>
              <a:gd name="T5" fmla="*/ 74 h 299"/>
              <a:gd name="T6" fmla="*/ 259 w 259"/>
              <a:gd name="T7" fmla="*/ 149 h 299"/>
              <a:gd name="T8" fmla="*/ 259 w 259"/>
              <a:gd name="T9" fmla="*/ 223 h 299"/>
              <a:gd name="T10" fmla="*/ 194 w 259"/>
              <a:gd name="T11" fmla="*/ 261 h 299"/>
              <a:gd name="T12" fmla="*/ 129 w 259"/>
              <a:gd name="T13" fmla="*/ 299 h 299"/>
              <a:gd name="T14" fmla="*/ 64 w 259"/>
              <a:gd name="T15" fmla="*/ 261 h 299"/>
              <a:gd name="T16" fmla="*/ 0 w 259"/>
              <a:gd name="T17" fmla="*/ 223 h 299"/>
              <a:gd name="T18" fmla="*/ 0 w 259"/>
              <a:gd name="T19" fmla="*/ 149 h 299"/>
              <a:gd name="T20" fmla="*/ 0 w 259"/>
              <a:gd name="T21" fmla="*/ 74 h 299"/>
              <a:gd name="T22" fmla="*/ 64 w 259"/>
              <a:gd name="T23" fmla="*/ 38 h 299"/>
              <a:gd name="T24" fmla="*/ 129 w 259"/>
              <a:gd name="T25" fmla="*/ 0 h 299"/>
              <a:gd name="T26" fmla="*/ 129 w 259"/>
              <a:gd name="T2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99">
                <a:moveTo>
                  <a:pt x="129" y="0"/>
                </a:moveTo>
                <a:lnTo>
                  <a:pt x="194" y="38"/>
                </a:lnTo>
                <a:lnTo>
                  <a:pt x="259" y="74"/>
                </a:lnTo>
                <a:lnTo>
                  <a:pt x="259" y="149"/>
                </a:lnTo>
                <a:lnTo>
                  <a:pt x="259" y="223"/>
                </a:lnTo>
                <a:lnTo>
                  <a:pt x="194" y="261"/>
                </a:lnTo>
                <a:lnTo>
                  <a:pt x="129" y="299"/>
                </a:lnTo>
                <a:lnTo>
                  <a:pt x="64" y="261"/>
                </a:lnTo>
                <a:lnTo>
                  <a:pt x="0" y="223"/>
                </a:lnTo>
                <a:lnTo>
                  <a:pt x="0" y="149"/>
                </a:lnTo>
                <a:lnTo>
                  <a:pt x="0" y="74"/>
                </a:lnTo>
                <a:lnTo>
                  <a:pt x="64" y="38"/>
                </a:lnTo>
                <a:lnTo>
                  <a:pt x="129" y="0"/>
                </a:lnTo>
                <a:lnTo>
                  <a:pt x="129" y="0"/>
                </a:lnTo>
                <a:close/>
              </a:path>
            </a:pathLst>
          </a:custGeom>
          <a:solidFill>
            <a:srgbClr val="00A1DA"/>
          </a:solidFill>
          <a:ln>
            <a:noFill/>
          </a:ln>
          <a:extLst/>
        </p:spPr>
        <p:txBody>
          <a:bodyPr/>
          <a:lstStyle/>
          <a:p>
            <a:endParaRPr lang="zh-CN" altLang="en-US" sz="1600"/>
          </a:p>
        </p:txBody>
      </p:sp>
      <p:sp>
        <p:nvSpPr>
          <p:cNvPr id="14" name="Freeform 8"/>
          <p:cNvSpPr>
            <a:spLocks/>
          </p:cNvSpPr>
          <p:nvPr/>
        </p:nvSpPr>
        <p:spPr bwMode="auto">
          <a:xfrm>
            <a:off x="5875338" y="1891406"/>
            <a:ext cx="407987" cy="471488"/>
          </a:xfrm>
          <a:custGeom>
            <a:avLst/>
            <a:gdLst>
              <a:gd name="T0" fmla="*/ 128 w 257"/>
              <a:gd name="T1" fmla="*/ 0 h 297"/>
              <a:gd name="T2" fmla="*/ 192 w 257"/>
              <a:gd name="T3" fmla="*/ 36 h 297"/>
              <a:gd name="T4" fmla="*/ 257 w 257"/>
              <a:gd name="T5" fmla="*/ 74 h 297"/>
              <a:gd name="T6" fmla="*/ 257 w 257"/>
              <a:gd name="T7" fmla="*/ 148 h 297"/>
              <a:gd name="T8" fmla="*/ 257 w 257"/>
              <a:gd name="T9" fmla="*/ 224 h 297"/>
              <a:gd name="T10" fmla="*/ 192 w 257"/>
              <a:gd name="T11" fmla="*/ 261 h 297"/>
              <a:gd name="T12" fmla="*/ 128 w 257"/>
              <a:gd name="T13" fmla="*/ 297 h 297"/>
              <a:gd name="T14" fmla="*/ 63 w 257"/>
              <a:gd name="T15" fmla="*/ 261 h 297"/>
              <a:gd name="T16" fmla="*/ 0 w 257"/>
              <a:gd name="T17" fmla="*/ 224 h 297"/>
              <a:gd name="T18" fmla="*/ 0 w 257"/>
              <a:gd name="T19" fmla="*/ 148 h 297"/>
              <a:gd name="T20" fmla="*/ 0 w 257"/>
              <a:gd name="T21" fmla="*/ 74 h 297"/>
              <a:gd name="T22" fmla="*/ 63 w 257"/>
              <a:gd name="T23" fmla="*/ 36 h 297"/>
              <a:gd name="T24" fmla="*/ 128 w 257"/>
              <a:gd name="T25" fmla="*/ 0 h 297"/>
              <a:gd name="T26" fmla="*/ 128 w 257"/>
              <a:gd name="T27"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297">
                <a:moveTo>
                  <a:pt x="128" y="0"/>
                </a:moveTo>
                <a:lnTo>
                  <a:pt x="192" y="36"/>
                </a:lnTo>
                <a:lnTo>
                  <a:pt x="257" y="74"/>
                </a:lnTo>
                <a:lnTo>
                  <a:pt x="257" y="148"/>
                </a:lnTo>
                <a:lnTo>
                  <a:pt x="257" y="224"/>
                </a:lnTo>
                <a:lnTo>
                  <a:pt x="192" y="261"/>
                </a:lnTo>
                <a:lnTo>
                  <a:pt x="128" y="297"/>
                </a:lnTo>
                <a:lnTo>
                  <a:pt x="63" y="261"/>
                </a:lnTo>
                <a:lnTo>
                  <a:pt x="0" y="224"/>
                </a:lnTo>
                <a:lnTo>
                  <a:pt x="0" y="148"/>
                </a:lnTo>
                <a:lnTo>
                  <a:pt x="0" y="74"/>
                </a:lnTo>
                <a:lnTo>
                  <a:pt x="63" y="36"/>
                </a:lnTo>
                <a:lnTo>
                  <a:pt x="128" y="0"/>
                </a:lnTo>
                <a:lnTo>
                  <a:pt x="128" y="0"/>
                </a:lnTo>
                <a:close/>
              </a:path>
            </a:pathLst>
          </a:custGeom>
          <a:solidFill>
            <a:srgbClr val="F1B60F"/>
          </a:solidFill>
          <a:ln>
            <a:noFill/>
          </a:ln>
          <a:extLst/>
        </p:spPr>
        <p:txBody>
          <a:bodyPr/>
          <a:lstStyle/>
          <a:p>
            <a:endParaRPr lang="zh-CN" altLang="en-US" sz="1600"/>
          </a:p>
        </p:txBody>
      </p:sp>
      <p:sp>
        <p:nvSpPr>
          <p:cNvPr id="15" name="Freeform 9"/>
          <p:cNvSpPr>
            <a:spLocks/>
          </p:cNvSpPr>
          <p:nvPr/>
        </p:nvSpPr>
        <p:spPr bwMode="auto">
          <a:xfrm>
            <a:off x="5619750" y="3512244"/>
            <a:ext cx="412750" cy="474663"/>
          </a:xfrm>
          <a:custGeom>
            <a:avLst/>
            <a:gdLst>
              <a:gd name="T0" fmla="*/ 130 w 260"/>
              <a:gd name="T1" fmla="*/ 0 h 299"/>
              <a:gd name="T2" fmla="*/ 195 w 260"/>
              <a:gd name="T3" fmla="*/ 38 h 299"/>
              <a:gd name="T4" fmla="*/ 260 w 260"/>
              <a:gd name="T5" fmla="*/ 76 h 299"/>
              <a:gd name="T6" fmla="*/ 260 w 260"/>
              <a:gd name="T7" fmla="*/ 150 h 299"/>
              <a:gd name="T8" fmla="*/ 260 w 260"/>
              <a:gd name="T9" fmla="*/ 224 h 299"/>
              <a:gd name="T10" fmla="*/ 195 w 260"/>
              <a:gd name="T11" fmla="*/ 261 h 299"/>
              <a:gd name="T12" fmla="*/ 130 w 260"/>
              <a:gd name="T13" fmla="*/ 299 h 299"/>
              <a:gd name="T14" fmla="*/ 65 w 260"/>
              <a:gd name="T15" fmla="*/ 261 h 299"/>
              <a:gd name="T16" fmla="*/ 0 w 260"/>
              <a:gd name="T17" fmla="*/ 224 h 299"/>
              <a:gd name="T18" fmla="*/ 0 w 260"/>
              <a:gd name="T19" fmla="*/ 150 h 299"/>
              <a:gd name="T20" fmla="*/ 0 w 260"/>
              <a:gd name="T21" fmla="*/ 76 h 299"/>
              <a:gd name="T22" fmla="*/ 65 w 260"/>
              <a:gd name="T23" fmla="*/ 38 h 299"/>
              <a:gd name="T24" fmla="*/ 130 w 260"/>
              <a:gd name="T25" fmla="*/ 0 h 299"/>
              <a:gd name="T26" fmla="*/ 130 w 260"/>
              <a:gd name="T2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0" h="299">
                <a:moveTo>
                  <a:pt x="130" y="0"/>
                </a:moveTo>
                <a:lnTo>
                  <a:pt x="195" y="38"/>
                </a:lnTo>
                <a:lnTo>
                  <a:pt x="260" y="76"/>
                </a:lnTo>
                <a:lnTo>
                  <a:pt x="260" y="150"/>
                </a:lnTo>
                <a:lnTo>
                  <a:pt x="260" y="224"/>
                </a:lnTo>
                <a:lnTo>
                  <a:pt x="195" y="261"/>
                </a:lnTo>
                <a:lnTo>
                  <a:pt x="130" y="299"/>
                </a:lnTo>
                <a:lnTo>
                  <a:pt x="65" y="261"/>
                </a:lnTo>
                <a:lnTo>
                  <a:pt x="0" y="224"/>
                </a:lnTo>
                <a:lnTo>
                  <a:pt x="0" y="150"/>
                </a:lnTo>
                <a:lnTo>
                  <a:pt x="0" y="76"/>
                </a:lnTo>
                <a:lnTo>
                  <a:pt x="65" y="38"/>
                </a:lnTo>
                <a:lnTo>
                  <a:pt x="130" y="0"/>
                </a:lnTo>
                <a:lnTo>
                  <a:pt x="130" y="0"/>
                </a:lnTo>
                <a:close/>
              </a:path>
            </a:pathLst>
          </a:custGeom>
          <a:solidFill>
            <a:srgbClr val="B818A1"/>
          </a:solidFill>
          <a:ln>
            <a:noFill/>
          </a:ln>
          <a:extLst/>
        </p:spPr>
        <p:txBody>
          <a:bodyPr/>
          <a:lstStyle/>
          <a:p>
            <a:endParaRPr lang="zh-CN" altLang="en-US" sz="1600"/>
          </a:p>
        </p:txBody>
      </p:sp>
      <p:sp>
        <p:nvSpPr>
          <p:cNvPr id="16" name="Freeform 10"/>
          <p:cNvSpPr>
            <a:spLocks/>
          </p:cNvSpPr>
          <p:nvPr/>
        </p:nvSpPr>
        <p:spPr bwMode="auto">
          <a:xfrm>
            <a:off x="3759200" y="1723131"/>
            <a:ext cx="409575" cy="474663"/>
          </a:xfrm>
          <a:custGeom>
            <a:avLst/>
            <a:gdLst>
              <a:gd name="T0" fmla="*/ 128 w 258"/>
              <a:gd name="T1" fmla="*/ 0 h 299"/>
              <a:gd name="T2" fmla="*/ 193 w 258"/>
              <a:gd name="T3" fmla="*/ 38 h 299"/>
              <a:gd name="T4" fmla="*/ 258 w 258"/>
              <a:gd name="T5" fmla="*/ 76 h 299"/>
              <a:gd name="T6" fmla="*/ 258 w 258"/>
              <a:gd name="T7" fmla="*/ 150 h 299"/>
              <a:gd name="T8" fmla="*/ 258 w 258"/>
              <a:gd name="T9" fmla="*/ 223 h 299"/>
              <a:gd name="T10" fmla="*/ 193 w 258"/>
              <a:gd name="T11" fmla="*/ 261 h 299"/>
              <a:gd name="T12" fmla="*/ 128 w 258"/>
              <a:gd name="T13" fmla="*/ 299 h 299"/>
              <a:gd name="T14" fmla="*/ 63 w 258"/>
              <a:gd name="T15" fmla="*/ 261 h 299"/>
              <a:gd name="T16" fmla="*/ 0 w 258"/>
              <a:gd name="T17" fmla="*/ 223 h 299"/>
              <a:gd name="T18" fmla="*/ 0 w 258"/>
              <a:gd name="T19" fmla="*/ 150 h 299"/>
              <a:gd name="T20" fmla="*/ 0 w 258"/>
              <a:gd name="T21" fmla="*/ 76 h 299"/>
              <a:gd name="T22" fmla="*/ 63 w 258"/>
              <a:gd name="T23" fmla="*/ 38 h 299"/>
              <a:gd name="T24" fmla="*/ 128 w 258"/>
              <a:gd name="T25" fmla="*/ 0 h 299"/>
              <a:gd name="T26" fmla="*/ 128 w 258"/>
              <a:gd name="T2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8" h="299">
                <a:moveTo>
                  <a:pt x="128" y="0"/>
                </a:moveTo>
                <a:lnTo>
                  <a:pt x="193" y="38"/>
                </a:lnTo>
                <a:lnTo>
                  <a:pt x="258" y="76"/>
                </a:lnTo>
                <a:lnTo>
                  <a:pt x="258" y="150"/>
                </a:lnTo>
                <a:lnTo>
                  <a:pt x="258" y="223"/>
                </a:lnTo>
                <a:lnTo>
                  <a:pt x="193" y="261"/>
                </a:lnTo>
                <a:lnTo>
                  <a:pt x="128" y="299"/>
                </a:lnTo>
                <a:lnTo>
                  <a:pt x="63" y="261"/>
                </a:lnTo>
                <a:lnTo>
                  <a:pt x="0" y="223"/>
                </a:lnTo>
                <a:lnTo>
                  <a:pt x="0" y="150"/>
                </a:lnTo>
                <a:lnTo>
                  <a:pt x="0" y="76"/>
                </a:lnTo>
                <a:lnTo>
                  <a:pt x="63" y="38"/>
                </a:lnTo>
                <a:lnTo>
                  <a:pt x="128" y="0"/>
                </a:lnTo>
                <a:lnTo>
                  <a:pt x="128" y="0"/>
                </a:lnTo>
                <a:close/>
              </a:path>
            </a:pathLst>
          </a:custGeom>
          <a:solidFill>
            <a:srgbClr val="00A1DA"/>
          </a:solidFill>
          <a:ln>
            <a:noFill/>
          </a:ln>
          <a:extLst/>
        </p:spPr>
        <p:txBody>
          <a:bodyPr/>
          <a:lstStyle/>
          <a:p>
            <a:endParaRPr lang="zh-CN" altLang="en-US" sz="1600"/>
          </a:p>
        </p:txBody>
      </p:sp>
      <p:sp>
        <p:nvSpPr>
          <p:cNvPr id="17" name="Freeform 11"/>
          <p:cNvSpPr>
            <a:spLocks/>
          </p:cNvSpPr>
          <p:nvPr/>
        </p:nvSpPr>
        <p:spPr bwMode="auto">
          <a:xfrm>
            <a:off x="2852738" y="3386831"/>
            <a:ext cx="409575" cy="471488"/>
          </a:xfrm>
          <a:custGeom>
            <a:avLst/>
            <a:gdLst>
              <a:gd name="T0" fmla="*/ 130 w 258"/>
              <a:gd name="T1" fmla="*/ 0 h 297"/>
              <a:gd name="T2" fmla="*/ 193 w 258"/>
              <a:gd name="T3" fmla="*/ 36 h 297"/>
              <a:gd name="T4" fmla="*/ 258 w 258"/>
              <a:gd name="T5" fmla="*/ 74 h 297"/>
              <a:gd name="T6" fmla="*/ 258 w 258"/>
              <a:gd name="T7" fmla="*/ 148 h 297"/>
              <a:gd name="T8" fmla="*/ 258 w 258"/>
              <a:gd name="T9" fmla="*/ 223 h 297"/>
              <a:gd name="T10" fmla="*/ 193 w 258"/>
              <a:gd name="T11" fmla="*/ 261 h 297"/>
              <a:gd name="T12" fmla="*/ 130 w 258"/>
              <a:gd name="T13" fmla="*/ 297 h 297"/>
              <a:gd name="T14" fmla="*/ 65 w 258"/>
              <a:gd name="T15" fmla="*/ 261 h 297"/>
              <a:gd name="T16" fmla="*/ 0 w 258"/>
              <a:gd name="T17" fmla="*/ 223 h 297"/>
              <a:gd name="T18" fmla="*/ 0 w 258"/>
              <a:gd name="T19" fmla="*/ 148 h 297"/>
              <a:gd name="T20" fmla="*/ 0 w 258"/>
              <a:gd name="T21" fmla="*/ 74 h 297"/>
              <a:gd name="T22" fmla="*/ 65 w 258"/>
              <a:gd name="T23" fmla="*/ 36 h 297"/>
              <a:gd name="T24" fmla="*/ 130 w 258"/>
              <a:gd name="T25" fmla="*/ 0 h 297"/>
              <a:gd name="T26" fmla="*/ 130 w 258"/>
              <a:gd name="T27"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8" h="297">
                <a:moveTo>
                  <a:pt x="130" y="0"/>
                </a:moveTo>
                <a:lnTo>
                  <a:pt x="193" y="36"/>
                </a:lnTo>
                <a:lnTo>
                  <a:pt x="258" y="74"/>
                </a:lnTo>
                <a:lnTo>
                  <a:pt x="258" y="148"/>
                </a:lnTo>
                <a:lnTo>
                  <a:pt x="258" y="223"/>
                </a:lnTo>
                <a:lnTo>
                  <a:pt x="193" y="261"/>
                </a:lnTo>
                <a:lnTo>
                  <a:pt x="130" y="297"/>
                </a:lnTo>
                <a:lnTo>
                  <a:pt x="65" y="261"/>
                </a:lnTo>
                <a:lnTo>
                  <a:pt x="0" y="223"/>
                </a:lnTo>
                <a:lnTo>
                  <a:pt x="0" y="148"/>
                </a:lnTo>
                <a:lnTo>
                  <a:pt x="0" y="74"/>
                </a:lnTo>
                <a:lnTo>
                  <a:pt x="65" y="36"/>
                </a:lnTo>
                <a:lnTo>
                  <a:pt x="130" y="0"/>
                </a:lnTo>
                <a:lnTo>
                  <a:pt x="130" y="0"/>
                </a:lnTo>
                <a:close/>
              </a:path>
            </a:pathLst>
          </a:custGeom>
          <a:solidFill>
            <a:srgbClr val="00CC99"/>
          </a:solidFill>
          <a:ln>
            <a:noFill/>
          </a:ln>
          <a:extLst/>
        </p:spPr>
        <p:txBody>
          <a:bodyPr/>
          <a:lstStyle/>
          <a:p>
            <a:endParaRPr lang="zh-CN" altLang="en-US" sz="1600"/>
          </a:p>
        </p:txBody>
      </p:sp>
      <p:sp>
        <p:nvSpPr>
          <p:cNvPr id="18" name="Freeform 12"/>
          <p:cNvSpPr>
            <a:spLocks/>
          </p:cNvSpPr>
          <p:nvPr/>
        </p:nvSpPr>
        <p:spPr bwMode="auto">
          <a:xfrm>
            <a:off x="5165725" y="2075556"/>
            <a:ext cx="409575" cy="471488"/>
          </a:xfrm>
          <a:custGeom>
            <a:avLst/>
            <a:gdLst>
              <a:gd name="T0" fmla="*/ 130 w 258"/>
              <a:gd name="T1" fmla="*/ 0 h 297"/>
              <a:gd name="T2" fmla="*/ 195 w 258"/>
              <a:gd name="T3" fmla="*/ 36 h 297"/>
              <a:gd name="T4" fmla="*/ 258 w 258"/>
              <a:gd name="T5" fmla="*/ 73 h 297"/>
              <a:gd name="T6" fmla="*/ 258 w 258"/>
              <a:gd name="T7" fmla="*/ 147 h 297"/>
              <a:gd name="T8" fmla="*/ 258 w 258"/>
              <a:gd name="T9" fmla="*/ 223 h 297"/>
              <a:gd name="T10" fmla="*/ 195 w 258"/>
              <a:gd name="T11" fmla="*/ 259 h 297"/>
              <a:gd name="T12" fmla="*/ 130 w 258"/>
              <a:gd name="T13" fmla="*/ 297 h 297"/>
              <a:gd name="T14" fmla="*/ 65 w 258"/>
              <a:gd name="T15" fmla="*/ 259 h 297"/>
              <a:gd name="T16" fmla="*/ 0 w 258"/>
              <a:gd name="T17" fmla="*/ 223 h 297"/>
              <a:gd name="T18" fmla="*/ 0 w 258"/>
              <a:gd name="T19" fmla="*/ 147 h 297"/>
              <a:gd name="T20" fmla="*/ 0 w 258"/>
              <a:gd name="T21" fmla="*/ 73 h 297"/>
              <a:gd name="T22" fmla="*/ 65 w 258"/>
              <a:gd name="T23" fmla="*/ 36 h 297"/>
              <a:gd name="T24" fmla="*/ 130 w 258"/>
              <a:gd name="T25" fmla="*/ 0 h 297"/>
              <a:gd name="T26" fmla="*/ 130 w 258"/>
              <a:gd name="T27"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8" h="297">
                <a:moveTo>
                  <a:pt x="130" y="0"/>
                </a:moveTo>
                <a:lnTo>
                  <a:pt x="195" y="36"/>
                </a:lnTo>
                <a:lnTo>
                  <a:pt x="258" y="73"/>
                </a:lnTo>
                <a:lnTo>
                  <a:pt x="258" y="147"/>
                </a:lnTo>
                <a:lnTo>
                  <a:pt x="258" y="223"/>
                </a:lnTo>
                <a:lnTo>
                  <a:pt x="195" y="259"/>
                </a:lnTo>
                <a:lnTo>
                  <a:pt x="130" y="297"/>
                </a:lnTo>
                <a:lnTo>
                  <a:pt x="65" y="259"/>
                </a:lnTo>
                <a:lnTo>
                  <a:pt x="0" y="223"/>
                </a:lnTo>
                <a:lnTo>
                  <a:pt x="0" y="147"/>
                </a:lnTo>
                <a:lnTo>
                  <a:pt x="0" y="73"/>
                </a:lnTo>
                <a:lnTo>
                  <a:pt x="65" y="36"/>
                </a:lnTo>
                <a:lnTo>
                  <a:pt x="130" y="0"/>
                </a:lnTo>
                <a:lnTo>
                  <a:pt x="130" y="0"/>
                </a:lnTo>
                <a:close/>
              </a:path>
            </a:pathLst>
          </a:custGeom>
          <a:solidFill>
            <a:srgbClr val="00A1DA"/>
          </a:solidFill>
          <a:ln>
            <a:noFill/>
          </a:ln>
          <a:extLst/>
        </p:spPr>
        <p:txBody>
          <a:bodyPr/>
          <a:lstStyle/>
          <a:p>
            <a:endParaRPr lang="zh-CN" altLang="en-US" sz="1600"/>
          </a:p>
        </p:txBody>
      </p:sp>
      <p:sp>
        <p:nvSpPr>
          <p:cNvPr id="19" name="Freeform 13"/>
          <p:cNvSpPr>
            <a:spLocks/>
          </p:cNvSpPr>
          <p:nvPr/>
        </p:nvSpPr>
        <p:spPr bwMode="auto">
          <a:xfrm>
            <a:off x="5080000" y="4144069"/>
            <a:ext cx="228600" cy="263525"/>
          </a:xfrm>
          <a:custGeom>
            <a:avLst/>
            <a:gdLst>
              <a:gd name="T0" fmla="*/ 72 w 144"/>
              <a:gd name="T1" fmla="*/ 0 h 166"/>
              <a:gd name="T2" fmla="*/ 108 w 144"/>
              <a:gd name="T3" fmla="*/ 22 h 166"/>
              <a:gd name="T4" fmla="*/ 144 w 144"/>
              <a:gd name="T5" fmla="*/ 42 h 166"/>
              <a:gd name="T6" fmla="*/ 144 w 144"/>
              <a:gd name="T7" fmla="*/ 83 h 166"/>
              <a:gd name="T8" fmla="*/ 144 w 144"/>
              <a:gd name="T9" fmla="*/ 124 h 166"/>
              <a:gd name="T10" fmla="*/ 108 w 144"/>
              <a:gd name="T11" fmla="*/ 144 h 166"/>
              <a:gd name="T12" fmla="*/ 72 w 144"/>
              <a:gd name="T13" fmla="*/ 166 h 166"/>
              <a:gd name="T14" fmla="*/ 36 w 144"/>
              <a:gd name="T15" fmla="*/ 144 h 166"/>
              <a:gd name="T16" fmla="*/ 0 w 144"/>
              <a:gd name="T17" fmla="*/ 124 h 166"/>
              <a:gd name="T18" fmla="*/ 0 w 144"/>
              <a:gd name="T19" fmla="*/ 83 h 166"/>
              <a:gd name="T20" fmla="*/ 0 w 144"/>
              <a:gd name="T21" fmla="*/ 42 h 166"/>
              <a:gd name="T22" fmla="*/ 36 w 144"/>
              <a:gd name="T23" fmla="*/ 22 h 166"/>
              <a:gd name="T24" fmla="*/ 72 w 144"/>
              <a:gd name="T25" fmla="*/ 0 h 166"/>
              <a:gd name="T26" fmla="*/ 72 w 144"/>
              <a:gd name="T2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166">
                <a:moveTo>
                  <a:pt x="72" y="0"/>
                </a:moveTo>
                <a:lnTo>
                  <a:pt x="108" y="22"/>
                </a:lnTo>
                <a:lnTo>
                  <a:pt x="144" y="42"/>
                </a:lnTo>
                <a:lnTo>
                  <a:pt x="144" y="83"/>
                </a:lnTo>
                <a:lnTo>
                  <a:pt x="144" y="124"/>
                </a:lnTo>
                <a:lnTo>
                  <a:pt x="108" y="144"/>
                </a:lnTo>
                <a:lnTo>
                  <a:pt x="72" y="166"/>
                </a:lnTo>
                <a:lnTo>
                  <a:pt x="36" y="144"/>
                </a:lnTo>
                <a:lnTo>
                  <a:pt x="0" y="124"/>
                </a:lnTo>
                <a:lnTo>
                  <a:pt x="0" y="83"/>
                </a:lnTo>
                <a:lnTo>
                  <a:pt x="0" y="42"/>
                </a:lnTo>
                <a:lnTo>
                  <a:pt x="36" y="22"/>
                </a:lnTo>
                <a:lnTo>
                  <a:pt x="72" y="0"/>
                </a:lnTo>
                <a:lnTo>
                  <a:pt x="72" y="0"/>
                </a:lnTo>
                <a:close/>
              </a:path>
            </a:pathLst>
          </a:custGeom>
          <a:solidFill>
            <a:srgbClr val="00CC99"/>
          </a:solidFill>
          <a:ln>
            <a:noFill/>
          </a:ln>
          <a:extLst/>
        </p:spPr>
        <p:txBody>
          <a:bodyPr/>
          <a:lstStyle/>
          <a:p>
            <a:endParaRPr lang="zh-CN" altLang="en-US" sz="1600"/>
          </a:p>
        </p:txBody>
      </p:sp>
      <p:sp>
        <p:nvSpPr>
          <p:cNvPr id="20" name="Freeform 14"/>
          <p:cNvSpPr>
            <a:spLocks/>
          </p:cNvSpPr>
          <p:nvPr/>
        </p:nvSpPr>
        <p:spPr bwMode="auto">
          <a:xfrm>
            <a:off x="3536950" y="2548631"/>
            <a:ext cx="225425" cy="263525"/>
          </a:xfrm>
          <a:custGeom>
            <a:avLst/>
            <a:gdLst>
              <a:gd name="T0" fmla="*/ 70 w 142"/>
              <a:gd name="T1" fmla="*/ 0 h 166"/>
              <a:gd name="T2" fmla="*/ 106 w 142"/>
              <a:gd name="T3" fmla="*/ 22 h 166"/>
              <a:gd name="T4" fmla="*/ 142 w 142"/>
              <a:gd name="T5" fmla="*/ 42 h 166"/>
              <a:gd name="T6" fmla="*/ 142 w 142"/>
              <a:gd name="T7" fmla="*/ 83 h 166"/>
              <a:gd name="T8" fmla="*/ 142 w 142"/>
              <a:gd name="T9" fmla="*/ 125 h 166"/>
              <a:gd name="T10" fmla="*/ 106 w 142"/>
              <a:gd name="T11" fmla="*/ 144 h 166"/>
              <a:gd name="T12" fmla="*/ 70 w 142"/>
              <a:gd name="T13" fmla="*/ 166 h 166"/>
              <a:gd name="T14" fmla="*/ 34 w 142"/>
              <a:gd name="T15" fmla="*/ 144 h 166"/>
              <a:gd name="T16" fmla="*/ 0 w 142"/>
              <a:gd name="T17" fmla="*/ 125 h 166"/>
              <a:gd name="T18" fmla="*/ 0 w 142"/>
              <a:gd name="T19" fmla="*/ 83 h 166"/>
              <a:gd name="T20" fmla="*/ 0 w 142"/>
              <a:gd name="T21" fmla="*/ 42 h 166"/>
              <a:gd name="T22" fmla="*/ 34 w 142"/>
              <a:gd name="T23" fmla="*/ 22 h 166"/>
              <a:gd name="T24" fmla="*/ 70 w 142"/>
              <a:gd name="T25" fmla="*/ 0 h 166"/>
              <a:gd name="T26" fmla="*/ 70 w 142"/>
              <a:gd name="T2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166">
                <a:moveTo>
                  <a:pt x="70" y="0"/>
                </a:moveTo>
                <a:lnTo>
                  <a:pt x="106" y="22"/>
                </a:lnTo>
                <a:lnTo>
                  <a:pt x="142" y="42"/>
                </a:lnTo>
                <a:lnTo>
                  <a:pt x="142" y="83"/>
                </a:lnTo>
                <a:lnTo>
                  <a:pt x="142" y="125"/>
                </a:lnTo>
                <a:lnTo>
                  <a:pt x="106" y="144"/>
                </a:lnTo>
                <a:lnTo>
                  <a:pt x="70" y="166"/>
                </a:lnTo>
                <a:lnTo>
                  <a:pt x="34" y="144"/>
                </a:lnTo>
                <a:lnTo>
                  <a:pt x="0" y="125"/>
                </a:lnTo>
                <a:lnTo>
                  <a:pt x="0" y="83"/>
                </a:lnTo>
                <a:lnTo>
                  <a:pt x="0" y="42"/>
                </a:lnTo>
                <a:lnTo>
                  <a:pt x="34" y="22"/>
                </a:lnTo>
                <a:lnTo>
                  <a:pt x="70" y="0"/>
                </a:lnTo>
                <a:lnTo>
                  <a:pt x="70" y="0"/>
                </a:lnTo>
                <a:close/>
              </a:path>
            </a:pathLst>
          </a:custGeom>
          <a:solidFill>
            <a:srgbClr val="00CC99"/>
          </a:solidFill>
          <a:ln>
            <a:noFill/>
          </a:ln>
          <a:extLst/>
        </p:spPr>
        <p:txBody>
          <a:bodyPr/>
          <a:lstStyle/>
          <a:p>
            <a:endParaRPr lang="zh-CN" altLang="en-US" sz="1600"/>
          </a:p>
        </p:txBody>
      </p:sp>
      <p:sp>
        <p:nvSpPr>
          <p:cNvPr id="21" name="Freeform 15"/>
          <p:cNvSpPr>
            <a:spLocks/>
          </p:cNvSpPr>
          <p:nvPr/>
        </p:nvSpPr>
        <p:spPr bwMode="auto">
          <a:xfrm>
            <a:off x="4305300" y="2148581"/>
            <a:ext cx="225425" cy="260350"/>
          </a:xfrm>
          <a:custGeom>
            <a:avLst/>
            <a:gdLst>
              <a:gd name="T0" fmla="*/ 70 w 142"/>
              <a:gd name="T1" fmla="*/ 0 h 164"/>
              <a:gd name="T2" fmla="*/ 106 w 142"/>
              <a:gd name="T3" fmla="*/ 20 h 164"/>
              <a:gd name="T4" fmla="*/ 142 w 142"/>
              <a:gd name="T5" fmla="*/ 40 h 164"/>
              <a:gd name="T6" fmla="*/ 142 w 142"/>
              <a:gd name="T7" fmla="*/ 81 h 164"/>
              <a:gd name="T8" fmla="*/ 142 w 142"/>
              <a:gd name="T9" fmla="*/ 123 h 164"/>
              <a:gd name="T10" fmla="*/ 106 w 142"/>
              <a:gd name="T11" fmla="*/ 143 h 164"/>
              <a:gd name="T12" fmla="*/ 70 w 142"/>
              <a:gd name="T13" fmla="*/ 164 h 164"/>
              <a:gd name="T14" fmla="*/ 36 w 142"/>
              <a:gd name="T15" fmla="*/ 143 h 164"/>
              <a:gd name="T16" fmla="*/ 0 w 142"/>
              <a:gd name="T17" fmla="*/ 123 h 164"/>
              <a:gd name="T18" fmla="*/ 0 w 142"/>
              <a:gd name="T19" fmla="*/ 81 h 164"/>
              <a:gd name="T20" fmla="*/ 0 w 142"/>
              <a:gd name="T21" fmla="*/ 40 h 164"/>
              <a:gd name="T22" fmla="*/ 36 w 142"/>
              <a:gd name="T23" fmla="*/ 20 h 164"/>
              <a:gd name="T24" fmla="*/ 70 w 142"/>
              <a:gd name="T25" fmla="*/ 0 h 164"/>
              <a:gd name="T26" fmla="*/ 70 w 142"/>
              <a:gd name="T2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164">
                <a:moveTo>
                  <a:pt x="70" y="0"/>
                </a:moveTo>
                <a:lnTo>
                  <a:pt x="106" y="20"/>
                </a:lnTo>
                <a:lnTo>
                  <a:pt x="142" y="40"/>
                </a:lnTo>
                <a:lnTo>
                  <a:pt x="142" y="81"/>
                </a:lnTo>
                <a:lnTo>
                  <a:pt x="142" y="123"/>
                </a:lnTo>
                <a:lnTo>
                  <a:pt x="106" y="143"/>
                </a:lnTo>
                <a:lnTo>
                  <a:pt x="70" y="164"/>
                </a:lnTo>
                <a:lnTo>
                  <a:pt x="36" y="143"/>
                </a:lnTo>
                <a:lnTo>
                  <a:pt x="0" y="123"/>
                </a:lnTo>
                <a:lnTo>
                  <a:pt x="0" y="81"/>
                </a:lnTo>
                <a:lnTo>
                  <a:pt x="0" y="40"/>
                </a:lnTo>
                <a:lnTo>
                  <a:pt x="36" y="20"/>
                </a:lnTo>
                <a:lnTo>
                  <a:pt x="70" y="0"/>
                </a:lnTo>
                <a:lnTo>
                  <a:pt x="70" y="0"/>
                </a:lnTo>
                <a:close/>
              </a:path>
            </a:pathLst>
          </a:custGeom>
          <a:solidFill>
            <a:srgbClr val="F1B60F"/>
          </a:solidFill>
          <a:ln>
            <a:noFill/>
          </a:ln>
          <a:extLst/>
        </p:spPr>
        <p:txBody>
          <a:bodyPr/>
          <a:lstStyle/>
          <a:p>
            <a:endParaRPr lang="zh-CN" altLang="en-US" sz="1600"/>
          </a:p>
        </p:txBody>
      </p:sp>
      <p:sp>
        <p:nvSpPr>
          <p:cNvPr id="22" name="Freeform 16"/>
          <p:cNvSpPr>
            <a:spLocks/>
          </p:cNvSpPr>
          <p:nvPr/>
        </p:nvSpPr>
        <p:spPr bwMode="auto">
          <a:xfrm>
            <a:off x="4759325" y="3504306"/>
            <a:ext cx="227012" cy="260350"/>
          </a:xfrm>
          <a:custGeom>
            <a:avLst/>
            <a:gdLst>
              <a:gd name="T0" fmla="*/ 72 w 143"/>
              <a:gd name="T1" fmla="*/ 0 h 164"/>
              <a:gd name="T2" fmla="*/ 108 w 143"/>
              <a:gd name="T3" fmla="*/ 20 h 164"/>
              <a:gd name="T4" fmla="*/ 143 w 143"/>
              <a:gd name="T5" fmla="*/ 39 h 164"/>
              <a:gd name="T6" fmla="*/ 143 w 143"/>
              <a:gd name="T7" fmla="*/ 81 h 164"/>
              <a:gd name="T8" fmla="*/ 143 w 143"/>
              <a:gd name="T9" fmla="*/ 122 h 164"/>
              <a:gd name="T10" fmla="*/ 108 w 143"/>
              <a:gd name="T11" fmla="*/ 144 h 164"/>
              <a:gd name="T12" fmla="*/ 72 w 143"/>
              <a:gd name="T13" fmla="*/ 164 h 164"/>
              <a:gd name="T14" fmla="*/ 36 w 143"/>
              <a:gd name="T15" fmla="*/ 144 h 164"/>
              <a:gd name="T16" fmla="*/ 0 w 143"/>
              <a:gd name="T17" fmla="*/ 122 h 164"/>
              <a:gd name="T18" fmla="*/ 0 w 143"/>
              <a:gd name="T19" fmla="*/ 81 h 164"/>
              <a:gd name="T20" fmla="*/ 0 w 143"/>
              <a:gd name="T21" fmla="*/ 39 h 164"/>
              <a:gd name="T22" fmla="*/ 36 w 143"/>
              <a:gd name="T23" fmla="*/ 20 h 164"/>
              <a:gd name="T24" fmla="*/ 72 w 143"/>
              <a:gd name="T25" fmla="*/ 0 h 164"/>
              <a:gd name="T26" fmla="*/ 72 w 143"/>
              <a:gd name="T2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3" h="164">
                <a:moveTo>
                  <a:pt x="72" y="0"/>
                </a:moveTo>
                <a:lnTo>
                  <a:pt x="108" y="20"/>
                </a:lnTo>
                <a:lnTo>
                  <a:pt x="143" y="39"/>
                </a:lnTo>
                <a:lnTo>
                  <a:pt x="143" y="81"/>
                </a:lnTo>
                <a:lnTo>
                  <a:pt x="143" y="122"/>
                </a:lnTo>
                <a:lnTo>
                  <a:pt x="108" y="144"/>
                </a:lnTo>
                <a:lnTo>
                  <a:pt x="72" y="164"/>
                </a:lnTo>
                <a:lnTo>
                  <a:pt x="36" y="144"/>
                </a:lnTo>
                <a:lnTo>
                  <a:pt x="0" y="122"/>
                </a:lnTo>
                <a:lnTo>
                  <a:pt x="0" y="81"/>
                </a:lnTo>
                <a:lnTo>
                  <a:pt x="0" y="39"/>
                </a:lnTo>
                <a:lnTo>
                  <a:pt x="36" y="20"/>
                </a:lnTo>
                <a:lnTo>
                  <a:pt x="72" y="0"/>
                </a:lnTo>
                <a:lnTo>
                  <a:pt x="72" y="0"/>
                </a:lnTo>
                <a:close/>
              </a:path>
            </a:pathLst>
          </a:custGeom>
          <a:solidFill>
            <a:srgbClr val="B818A1"/>
          </a:solidFill>
          <a:ln>
            <a:noFill/>
          </a:ln>
          <a:extLst/>
        </p:spPr>
        <p:txBody>
          <a:bodyPr/>
          <a:lstStyle/>
          <a:p>
            <a:endParaRPr lang="zh-CN" altLang="en-US" sz="1600"/>
          </a:p>
        </p:txBody>
      </p:sp>
      <p:sp>
        <p:nvSpPr>
          <p:cNvPr id="23" name="Freeform 17"/>
          <p:cNvSpPr>
            <a:spLocks/>
          </p:cNvSpPr>
          <p:nvPr/>
        </p:nvSpPr>
        <p:spPr bwMode="auto">
          <a:xfrm>
            <a:off x="3413125" y="3258244"/>
            <a:ext cx="225425" cy="263525"/>
          </a:xfrm>
          <a:custGeom>
            <a:avLst/>
            <a:gdLst>
              <a:gd name="T0" fmla="*/ 70 w 142"/>
              <a:gd name="T1" fmla="*/ 0 h 166"/>
              <a:gd name="T2" fmla="*/ 106 w 142"/>
              <a:gd name="T3" fmla="*/ 22 h 166"/>
              <a:gd name="T4" fmla="*/ 142 w 142"/>
              <a:gd name="T5" fmla="*/ 41 h 166"/>
              <a:gd name="T6" fmla="*/ 142 w 142"/>
              <a:gd name="T7" fmla="*/ 83 h 166"/>
              <a:gd name="T8" fmla="*/ 142 w 142"/>
              <a:gd name="T9" fmla="*/ 124 h 166"/>
              <a:gd name="T10" fmla="*/ 106 w 142"/>
              <a:gd name="T11" fmla="*/ 144 h 166"/>
              <a:gd name="T12" fmla="*/ 70 w 142"/>
              <a:gd name="T13" fmla="*/ 166 h 166"/>
              <a:gd name="T14" fmla="*/ 34 w 142"/>
              <a:gd name="T15" fmla="*/ 144 h 166"/>
              <a:gd name="T16" fmla="*/ 0 w 142"/>
              <a:gd name="T17" fmla="*/ 124 h 166"/>
              <a:gd name="T18" fmla="*/ 0 w 142"/>
              <a:gd name="T19" fmla="*/ 83 h 166"/>
              <a:gd name="T20" fmla="*/ 0 w 142"/>
              <a:gd name="T21" fmla="*/ 41 h 166"/>
              <a:gd name="T22" fmla="*/ 34 w 142"/>
              <a:gd name="T23" fmla="*/ 22 h 166"/>
              <a:gd name="T24" fmla="*/ 70 w 142"/>
              <a:gd name="T25" fmla="*/ 0 h 166"/>
              <a:gd name="T26" fmla="*/ 70 w 142"/>
              <a:gd name="T2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166">
                <a:moveTo>
                  <a:pt x="70" y="0"/>
                </a:moveTo>
                <a:lnTo>
                  <a:pt x="106" y="22"/>
                </a:lnTo>
                <a:lnTo>
                  <a:pt x="142" y="41"/>
                </a:lnTo>
                <a:lnTo>
                  <a:pt x="142" y="83"/>
                </a:lnTo>
                <a:lnTo>
                  <a:pt x="142" y="124"/>
                </a:lnTo>
                <a:lnTo>
                  <a:pt x="106" y="144"/>
                </a:lnTo>
                <a:lnTo>
                  <a:pt x="70" y="166"/>
                </a:lnTo>
                <a:lnTo>
                  <a:pt x="34" y="144"/>
                </a:lnTo>
                <a:lnTo>
                  <a:pt x="0" y="124"/>
                </a:lnTo>
                <a:lnTo>
                  <a:pt x="0" y="83"/>
                </a:lnTo>
                <a:lnTo>
                  <a:pt x="0" y="41"/>
                </a:lnTo>
                <a:lnTo>
                  <a:pt x="34" y="22"/>
                </a:lnTo>
                <a:lnTo>
                  <a:pt x="70" y="0"/>
                </a:lnTo>
                <a:lnTo>
                  <a:pt x="70" y="0"/>
                </a:lnTo>
                <a:close/>
              </a:path>
            </a:pathLst>
          </a:custGeom>
          <a:solidFill>
            <a:schemeClr val="accent2"/>
          </a:solidFill>
          <a:ln>
            <a:noFill/>
          </a:ln>
          <a:extLst/>
        </p:spPr>
        <p:txBody>
          <a:bodyPr/>
          <a:lstStyle/>
          <a:p>
            <a:endParaRPr lang="zh-CN" altLang="en-US" sz="1600"/>
          </a:p>
        </p:txBody>
      </p:sp>
      <p:sp>
        <p:nvSpPr>
          <p:cNvPr id="24" name="Freeform 18"/>
          <p:cNvSpPr>
            <a:spLocks/>
          </p:cNvSpPr>
          <p:nvPr/>
        </p:nvSpPr>
        <p:spPr bwMode="auto">
          <a:xfrm>
            <a:off x="5561013" y="2651819"/>
            <a:ext cx="228600" cy="263525"/>
          </a:xfrm>
          <a:custGeom>
            <a:avLst/>
            <a:gdLst>
              <a:gd name="T0" fmla="*/ 72 w 144"/>
              <a:gd name="T1" fmla="*/ 0 h 166"/>
              <a:gd name="T2" fmla="*/ 108 w 144"/>
              <a:gd name="T3" fmla="*/ 22 h 166"/>
              <a:gd name="T4" fmla="*/ 144 w 144"/>
              <a:gd name="T5" fmla="*/ 42 h 166"/>
              <a:gd name="T6" fmla="*/ 144 w 144"/>
              <a:gd name="T7" fmla="*/ 83 h 166"/>
              <a:gd name="T8" fmla="*/ 144 w 144"/>
              <a:gd name="T9" fmla="*/ 125 h 166"/>
              <a:gd name="T10" fmla="*/ 108 w 144"/>
              <a:gd name="T11" fmla="*/ 144 h 166"/>
              <a:gd name="T12" fmla="*/ 72 w 144"/>
              <a:gd name="T13" fmla="*/ 166 h 166"/>
              <a:gd name="T14" fmla="*/ 36 w 144"/>
              <a:gd name="T15" fmla="*/ 144 h 166"/>
              <a:gd name="T16" fmla="*/ 0 w 144"/>
              <a:gd name="T17" fmla="*/ 125 h 166"/>
              <a:gd name="T18" fmla="*/ 0 w 144"/>
              <a:gd name="T19" fmla="*/ 83 h 166"/>
              <a:gd name="T20" fmla="*/ 0 w 144"/>
              <a:gd name="T21" fmla="*/ 42 h 166"/>
              <a:gd name="T22" fmla="*/ 36 w 144"/>
              <a:gd name="T23" fmla="*/ 22 h 166"/>
              <a:gd name="T24" fmla="*/ 72 w 144"/>
              <a:gd name="T25" fmla="*/ 0 h 166"/>
              <a:gd name="T26" fmla="*/ 72 w 144"/>
              <a:gd name="T2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166">
                <a:moveTo>
                  <a:pt x="72" y="0"/>
                </a:moveTo>
                <a:lnTo>
                  <a:pt x="108" y="22"/>
                </a:lnTo>
                <a:lnTo>
                  <a:pt x="144" y="42"/>
                </a:lnTo>
                <a:lnTo>
                  <a:pt x="144" y="83"/>
                </a:lnTo>
                <a:lnTo>
                  <a:pt x="144" y="125"/>
                </a:lnTo>
                <a:lnTo>
                  <a:pt x="108" y="144"/>
                </a:lnTo>
                <a:lnTo>
                  <a:pt x="72" y="166"/>
                </a:lnTo>
                <a:lnTo>
                  <a:pt x="36" y="144"/>
                </a:lnTo>
                <a:lnTo>
                  <a:pt x="0" y="125"/>
                </a:lnTo>
                <a:lnTo>
                  <a:pt x="0" y="83"/>
                </a:lnTo>
                <a:lnTo>
                  <a:pt x="0" y="42"/>
                </a:lnTo>
                <a:lnTo>
                  <a:pt x="36" y="22"/>
                </a:lnTo>
                <a:lnTo>
                  <a:pt x="72" y="0"/>
                </a:lnTo>
                <a:lnTo>
                  <a:pt x="72" y="0"/>
                </a:lnTo>
                <a:close/>
              </a:path>
            </a:pathLst>
          </a:custGeom>
          <a:solidFill>
            <a:schemeClr val="accent3"/>
          </a:solidFill>
          <a:ln>
            <a:noFill/>
          </a:ln>
          <a:extLst/>
        </p:spPr>
        <p:txBody>
          <a:bodyPr/>
          <a:lstStyle/>
          <a:p>
            <a:endParaRPr lang="zh-CN" altLang="en-US" sz="1600"/>
          </a:p>
        </p:txBody>
      </p:sp>
      <p:sp>
        <p:nvSpPr>
          <p:cNvPr id="25" name="Freeform 19"/>
          <p:cNvSpPr>
            <a:spLocks/>
          </p:cNvSpPr>
          <p:nvPr/>
        </p:nvSpPr>
        <p:spPr bwMode="auto">
          <a:xfrm>
            <a:off x="4008438" y="3766244"/>
            <a:ext cx="225425" cy="263525"/>
          </a:xfrm>
          <a:custGeom>
            <a:avLst/>
            <a:gdLst>
              <a:gd name="T0" fmla="*/ 72 w 142"/>
              <a:gd name="T1" fmla="*/ 0 h 166"/>
              <a:gd name="T2" fmla="*/ 108 w 142"/>
              <a:gd name="T3" fmla="*/ 22 h 166"/>
              <a:gd name="T4" fmla="*/ 142 w 142"/>
              <a:gd name="T5" fmla="*/ 42 h 166"/>
              <a:gd name="T6" fmla="*/ 142 w 142"/>
              <a:gd name="T7" fmla="*/ 83 h 166"/>
              <a:gd name="T8" fmla="*/ 142 w 142"/>
              <a:gd name="T9" fmla="*/ 125 h 166"/>
              <a:gd name="T10" fmla="*/ 108 w 142"/>
              <a:gd name="T11" fmla="*/ 145 h 166"/>
              <a:gd name="T12" fmla="*/ 72 w 142"/>
              <a:gd name="T13" fmla="*/ 166 h 166"/>
              <a:gd name="T14" fmla="*/ 36 w 142"/>
              <a:gd name="T15" fmla="*/ 145 h 166"/>
              <a:gd name="T16" fmla="*/ 0 w 142"/>
              <a:gd name="T17" fmla="*/ 125 h 166"/>
              <a:gd name="T18" fmla="*/ 0 w 142"/>
              <a:gd name="T19" fmla="*/ 83 h 166"/>
              <a:gd name="T20" fmla="*/ 0 w 142"/>
              <a:gd name="T21" fmla="*/ 42 h 166"/>
              <a:gd name="T22" fmla="*/ 36 w 142"/>
              <a:gd name="T23" fmla="*/ 22 h 166"/>
              <a:gd name="T24" fmla="*/ 72 w 142"/>
              <a:gd name="T25" fmla="*/ 0 h 166"/>
              <a:gd name="T26" fmla="*/ 72 w 142"/>
              <a:gd name="T2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166">
                <a:moveTo>
                  <a:pt x="72" y="0"/>
                </a:moveTo>
                <a:lnTo>
                  <a:pt x="108" y="22"/>
                </a:lnTo>
                <a:lnTo>
                  <a:pt x="142" y="42"/>
                </a:lnTo>
                <a:lnTo>
                  <a:pt x="142" y="83"/>
                </a:lnTo>
                <a:lnTo>
                  <a:pt x="142" y="125"/>
                </a:lnTo>
                <a:lnTo>
                  <a:pt x="108" y="145"/>
                </a:lnTo>
                <a:lnTo>
                  <a:pt x="72" y="166"/>
                </a:lnTo>
                <a:lnTo>
                  <a:pt x="36" y="145"/>
                </a:lnTo>
                <a:lnTo>
                  <a:pt x="0" y="125"/>
                </a:lnTo>
                <a:lnTo>
                  <a:pt x="0" y="83"/>
                </a:lnTo>
                <a:lnTo>
                  <a:pt x="0" y="42"/>
                </a:lnTo>
                <a:lnTo>
                  <a:pt x="36" y="22"/>
                </a:lnTo>
                <a:lnTo>
                  <a:pt x="72" y="0"/>
                </a:lnTo>
                <a:lnTo>
                  <a:pt x="72" y="0"/>
                </a:lnTo>
                <a:close/>
              </a:path>
            </a:pathLst>
          </a:custGeom>
          <a:solidFill>
            <a:srgbClr val="B818A1"/>
          </a:solidFill>
          <a:ln>
            <a:noFill/>
          </a:ln>
          <a:extLst/>
        </p:spPr>
        <p:txBody>
          <a:bodyPr/>
          <a:lstStyle/>
          <a:p>
            <a:endParaRPr lang="zh-CN" altLang="en-US" sz="1600"/>
          </a:p>
        </p:txBody>
      </p:sp>
      <p:sp>
        <p:nvSpPr>
          <p:cNvPr id="26" name="Freeform 20"/>
          <p:cNvSpPr>
            <a:spLocks/>
          </p:cNvSpPr>
          <p:nvPr/>
        </p:nvSpPr>
        <p:spPr bwMode="auto">
          <a:xfrm>
            <a:off x="4657725" y="2718494"/>
            <a:ext cx="225425" cy="261938"/>
          </a:xfrm>
          <a:custGeom>
            <a:avLst/>
            <a:gdLst>
              <a:gd name="T0" fmla="*/ 72 w 142"/>
              <a:gd name="T1" fmla="*/ 0 h 165"/>
              <a:gd name="T2" fmla="*/ 108 w 142"/>
              <a:gd name="T3" fmla="*/ 21 h 165"/>
              <a:gd name="T4" fmla="*/ 142 w 142"/>
              <a:gd name="T5" fmla="*/ 41 h 165"/>
              <a:gd name="T6" fmla="*/ 142 w 142"/>
              <a:gd name="T7" fmla="*/ 83 h 165"/>
              <a:gd name="T8" fmla="*/ 142 w 142"/>
              <a:gd name="T9" fmla="*/ 124 h 165"/>
              <a:gd name="T10" fmla="*/ 108 w 142"/>
              <a:gd name="T11" fmla="*/ 144 h 165"/>
              <a:gd name="T12" fmla="*/ 72 w 142"/>
              <a:gd name="T13" fmla="*/ 165 h 165"/>
              <a:gd name="T14" fmla="*/ 36 w 142"/>
              <a:gd name="T15" fmla="*/ 144 h 165"/>
              <a:gd name="T16" fmla="*/ 0 w 142"/>
              <a:gd name="T17" fmla="*/ 124 h 165"/>
              <a:gd name="T18" fmla="*/ 0 w 142"/>
              <a:gd name="T19" fmla="*/ 83 h 165"/>
              <a:gd name="T20" fmla="*/ 0 w 142"/>
              <a:gd name="T21" fmla="*/ 41 h 165"/>
              <a:gd name="T22" fmla="*/ 36 w 142"/>
              <a:gd name="T23" fmla="*/ 21 h 165"/>
              <a:gd name="T24" fmla="*/ 72 w 142"/>
              <a:gd name="T25" fmla="*/ 0 h 165"/>
              <a:gd name="T26" fmla="*/ 72 w 142"/>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165">
                <a:moveTo>
                  <a:pt x="72" y="0"/>
                </a:moveTo>
                <a:lnTo>
                  <a:pt x="108" y="21"/>
                </a:lnTo>
                <a:lnTo>
                  <a:pt x="142" y="41"/>
                </a:lnTo>
                <a:lnTo>
                  <a:pt x="142" y="83"/>
                </a:lnTo>
                <a:lnTo>
                  <a:pt x="142" y="124"/>
                </a:lnTo>
                <a:lnTo>
                  <a:pt x="108" y="144"/>
                </a:lnTo>
                <a:lnTo>
                  <a:pt x="72" y="165"/>
                </a:lnTo>
                <a:lnTo>
                  <a:pt x="36" y="144"/>
                </a:lnTo>
                <a:lnTo>
                  <a:pt x="0" y="124"/>
                </a:lnTo>
                <a:lnTo>
                  <a:pt x="0" y="83"/>
                </a:lnTo>
                <a:lnTo>
                  <a:pt x="0" y="41"/>
                </a:lnTo>
                <a:lnTo>
                  <a:pt x="36" y="21"/>
                </a:lnTo>
                <a:lnTo>
                  <a:pt x="72" y="0"/>
                </a:lnTo>
                <a:lnTo>
                  <a:pt x="72" y="0"/>
                </a:lnTo>
                <a:close/>
              </a:path>
            </a:pathLst>
          </a:custGeom>
          <a:solidFill>
            <a:srgbClr val="00CC99"/>
          </a:solidFill>
          <a:ln>
            <a:noFill/>
          </a:ln>
          <a:extLst/>
        </p:spPr>
        <p:txBody>
          <a:bodyPr/>
          <a:lstStyle/>
          <a:p>
            <a:endParaRPr lang="zh-CN" altLang="en-US" sz="1600"/>
          </a:p>
        </p:txBody>
      </p:sp>
      <p:sp>
        <p:nvSpPr>
          <p:cNvPr id="27" name="TextBox 41"/>
          <p:cNvSpPr txBox="1"/>
          <p:nvPr/>
        </p:nvSpPr>
        <p:spPr bwMode="auto">
          <a:xfrm>
            <a:off x="1502599" y="3453581"/>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itchFamily="34" charset="-122"/>
                <a:ea typeface="微软雅黑" pitchFamily="34" charset="-122"/>
                <a:cs typeface="Arial" pitchFamily="34" charset="0"/>
              </a:defRPr>
            </a:lvl1pPr>
          </a:lstStyle>
          <a:p>
            <a:r>
              <a:rPr lang="zh-CN" altLang="en-US" dirty="0">
                <a:solidFill>
                  <a:schemeClr val="accent3"/>
                </a:solidFill>
              </a:rPr>
              <a:t>添加标题</a:t>
            </a:r>
          </a:p>
        </p:txBody>
      </p:sp>
      <p:sp>
        <p:nvSpPr>
          <p:cNvPr id="28" name="TextBox 42"/>
          <p:cNvSpPr txBox="1"/>
          <p:nvPr/>
        </p:nvSpPr>
        <p:spPr bwMode="auto">
          <a:xfrm>
            <a:off x="6402705" y="1957489"/>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itchFamily="34" charset="-122"/>
                <a:ea typeface="微软雅黑" pitchFamily="34" charset="-122"/>
                <a:cs typeface="Arial" pitchFamily="34" charset="0"/>
              </a:defRPr>
            </a:lvl1pPr>
          </a:lstStyle>
          <a:p>
            <a:r>
              <a:rPr lang="zh-CN" altLang="en-US" dirty="0">
                <a:solidFill>
                  <a:srgbClr val="D43E01"/>
                </a:solidFill>
              </a:rPr>
              <a:t>添加标题</a:t>
            </a:r>
          </a:p>
        </p:txBody>
      </p:sp>
      <p:sp>
        <p:nvSpPr>
          <p:cNvPr id="29" name="TextBox 43"/>
          <p:cNvSpPr txBox="1"/>
          <p:nvPr/>
        </p:nvSpPr>
        <p:spPr bwMode="auto">
          <a:xfrm>
            <a:off x="6149012" y="3589932"/>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itchFamily="34" charset="-122"/>
                <a:ea typeface="微软雅黑" pitchFamily="34" charset="-122"/>
                <a:cs typeface="Arial" pitchFamily="34" charset="0"/>
              </a:defRPr>
            </a:lvl1pPr>
          </a:lstStyle>
          <a:p>
            <a:r>
              <a:rPr lang="zh-CN" altLang="en-US" dirty="0">
                <a:solidFill>
                  <a:schemeClr val="accent1"/>
                </a:solidFill>
              </a:rPr>
              <a:t>添加标题</a:t>
            </a:r>
          </a:p>
        </p:txBody>
      </p:sp>
      <p:sp>
        <p:nvSpPr>
          <p:cNvPr id="30" name="TextBox 44"/>
          <p:cNvSpPr txBox="1"/>
          <p:nvPr/>
        </p:nvSpPr>
        <p:spPr bwMode="auto">
          <a:xfrm>
            <a:off x="1502599" y="1765821"/>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itchFamily="34" charset="-122"/>
                <a:ea typeface="微软雅黑" pitchFamily="34" charset="-122"/>
                <a:cs typeface="Arial" pitchFamily="34" charset="0"/>
              </a:defRPr>
            </a:lvl1pPr>
          </a:lstStyle>
          <a:p>
            <a:r>
              <a:rPr lang="zh-CN" altLang="en-US" dirty="0">
                <a:solidFill>
                  <a:schemeClr val="accent2"/>
                </a:solidFill>
              </a:rPr>
              <a:t>添加标题</a:t>
            </a:r>
          </a:p>
        </p:txBody>
      </p:sp>
      <p:sp>
        <p:nvSpPr>
          <p:cNvPr id="31" name="TextBox 45"/>
          <p:cNvSpPr txBox="1"/>
          <p:nvPr/>
        </p:nvSpPr>
        <p:spPr bwMode="auto">
          <a:xfrm>
            <a:off x="4795644" y="1452424"/>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3D9077"/>
                </a:solidFill>
                <a:latin typeface="微软雅黑" pitchFamily="34" charset="-122"/>
                <a:ea typeface="微软雅黑" pitchFamily="34" charset="-122"/>
                <a:cs typeface="Arial" pitchFamily="34" charset="0"/>
              </a:defRPr>
            </a:lvl1pPr>
          </a:lstStyle>
          <a:p>
            <a:r>
              <a:rPr lang="zh-CN" altLang="en-US" dirty="0">
                <a:solidFill>
                  <a:schemeClr val="accent4"/>
                </a:solidFill>
              </a:rPr>
              <a:t>添加标题</a:t>
            </a:r>
          </a:p>
        </p:txBody>
      </p:sp>
      <p:sp>
        <p:nvSpPr>
          <p:cNvPr id="32" name="任意多边形 31"/>
          <p:cNvSpPr/>
          <p:nvPr/>
        </p:nvSpPr>
        <p:spPr>
          <a:xfrm>
            <a:off x="6067425" y="2123181"/>
            <a:ext cx="361950" cy="0"/>
          </a:xfrm>
          <a:custGeom>
            <a:avLst/>
            <a:gdLst>
              <a:gd name="connsiteX0" fmla="*/ 0 w 361950"/>
              <a:gd name="connsiteY0" fmla="*/ 0 h 0"/>
              <a:gd name="connsiteX1" fmla="*/ 361950 w 361950"/>
              <a:gd name="connsiteY1" fmla="*/ 0 h 0"/>
            </a:gdLst>
            <a:ahLst/>
            <a:cxnLst>
              <a:cxn ang="0">
                <a:pos x="connsiteX0" y="connsiteY0"/>
              </a:cxn>
              <a:cxn ang="0">
                <a:pos x="connsiteX1" y="connsiteY1"/>
              </a:cxn>
            </a:cxnLst>
            <a:rect l="l" t="t" r="r" b="b"/>
            <a:pathLst>
              <a:path w="361950">
                <a:moveTo>
                  <a:pt x="0" y="0"/>
                </a:moveTo>
                <a:lnTo>
                  <a:pt x="361950" y="0"/>
                </a:lnTo>
              </a:path>
            </a:pathLst>
          </a:cu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5829300" y="3750462"/>
            <a:ext cx="361950" cy="0"/>
          </a:xfrm>
          <a:custGeom>
            <a:avLst/>
            <a:gdLst>
              <a:gd name="connsiteX0" fmla="*/ 0 w 361950"/>
              <a:gd name="connsiteY0" fmla="*/ 0 h 0"/>
              <a:gd name="connsiteX1" fmla="*/ 361950 w 361950"/>
              <a:gd name="connsiteY1" fmla="*/ 0 h 0"/>
            </a:gdLst>
            <a:ahLst/>
            <a:cxnLst>
              <a:cxn ang="0">
                <a:pos x="connsiteX0" y="connsiteY0"/>
              </a:cxn>
              <a:cxn ang="0">
                <a:pos x="connsiteX1" y="connsiteY1"/>
              </a:cxn>
            </a:cxnLst>
            <a:rect l="l" t="t" r="r" b="b"/>
            <a:pathLst>
              <a:path w="361950">
                <a:moveTo>
                  <a:pt x="0" y="0"/>
                </a:moveTo>
                <a:lnTo>
                  <a:pt x="361950" y="0"/>
                </a:lnTo>
              </a:path>
            </a:pathLst>
          </a:cu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flipV="1">
            <a:off x="2555776" y="3575548"/>
            <a:ext cx="477937" cy="45719"/>
          </a:xfrm>
          <a:custGeom>
            <a:avLst/>
            <a:gdLst>
              <a:gd name="connsiteX0" fmla="*/ 0 w 361950"/>
              <a:gd name="connsiteY0" fmla="*/ 0 h 0"/>
              <a:gd name="connsiteX1" fmla="*/ 361950 w 361950"/>
              <a:gd name="connsiteY1" fmla="*/ 0 h 0"/>
            </a:gdLst>
            <a:ahLst/>
            <a:cxnLst>
              <a:cxn ang="0">
                <a:pos x="connsiteX0" y="connsiteY0"/>
              </a:cxn>
              <a:cxn ang="0">
                <a:pos x="connsiteX1" y="connsiteY1"/>
              </a:cxn>
            </a:cxnLst>
            <a:rect l="l" t="t" r="r" b="b"/>
            <a:pathLst>
              <a:path w="361950">
                <a:moveTo>
                  <a:pt x="0" y="0"/>
                </a:moveTo>
                <a:lnTo>
                  <a:pt x="361950" y="0"/>
                </a:lnTo>
              </a:path>
            </a:pathLst>
          </a:cu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a:off x="2555776" y="1939036"/>
            <a:ext cx="1452662" cy="74851"/>
          </a:xfrm>
          <a:custGeom>
            <a:avLst/>
            <a:gdLst>
              <a:gd name="connsiteX0" fmla="*/ 0 w 361950"/>
              <a:gd name="connsiteY0" fmla="*/ 0 h 0"/>
              <a:gd name="connsiteX1" fmla="*/ 361950 w 361950"/>
              <a:gd name="connsiteY1" fmla="*/ 0 h 0"/>
            </a:gdLst>
            <a:ahLst/>
            <a:cxnLst>
              <a:cxn ang="0">
                <a:pos x="connsiteX0" y="connsiteY0"/>
              </a:cxn>
              <a:cxn ang="0">
                <a:pos x="connsiteX1" y="connsiteY1"/>
              </a:cxn>
            </a:cxnLst>
            <a:rect l="l" t="t" r="r" b="b"/>
            <a:pathLst>
              <a:path w="361950">
                <a:moveTo>
                  <a:pt x="0" y="0"/>
                </a:moveTo>
                <a:lnTo>
                  <a:pt x="361950" y="0"/>
                </a:lnTo>
              </a:path>
            </a:pathLst>
          </a:cu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rot="16200000">
            <a:off x="5127968" y="2041811"/>
            <a:ext cx="530806" cy="45719"/>
          </a:xfrm>
          <a:custGeom>
            <a:avLst/>
            <a:gdLst>
              <a:gd name="connsiteX0" fmla="*/ 0 w 361950"/>
              <a:gd name="connsiteY0" fmla="*/ 0 h 0"/>
              <a:gd name="connsiteX1" fmla="*/ 361950 w 361950"/>
              <a:gd name="connsiteY1" fmla="*/ 0 h 0"/>
            </a:gdLst>
            <a:ahLst/>
            <a:cxnLst>
              <a:cxn ang="0">
                <a:pos x="connsiteX0" y="connsiteY0"/>
              </a:cxn>
              <a:cxn ang="0">
                <a:pos x="connsiteX1" y="connsiteY1"/>
              </a:cxn>
            </a:cxnLst>
            <a:rect l="l" t="t" r="r" b="b"/>
            <a:pathLst>
              <a:path w="361950">
                <a:moveTo>
                  <a:pt x="0" y="0"/>
                </a:moveTo>
                <a:lnTo>
                  <a:pt x="361950" y="0"/>
                </a:lnTo>
              </a:path>
            </a:pathLst>
          </a:cu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649167642"/>
      </p:ext>
    </p:extLst>
  </p:cSld>
  <p:clrMapOvr>
    <a:masterClrMapping/>
  </p:clrMapOvr>
  <mc:AlternateContent xmlns:mc="http://schemas.openxmlformats.org/markup-compatibility/2006">
    <mc:Choice xmlns:p14="http://schemas.microsoft.com/office/powerpoint/2010/main" xmlns="" Requires="p14">
      <p:transition spd="slow" p14:dur="1600" advClick="0" advTm="17444">
        <p14:gallery dir="l"/>
      </p:transition>
    </mc:Choice>
    <mc:Fallback>
      <p:transition spd="slow" advClick="0" advTm="17444">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52000">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14:bounceEnd="52000">
                                          <p:cBhvr additive="base">
                                            <p:cTn id="16" dur="500" fill="hold"/>
                                            <p:tgtEl>
                                              <p:spTgt spid="10"/>
                                            </p:tgtEl>
                                            <p:attrNameLst>
                                              <p:attrName>ppt_x</p:attrName>
                                            </p:attrNameLst>
                                          </p:cBhvr>
                                          <p:tavLst>
                                            <p:tav tm="0">
                                              <p:val>
                                                <p:strVal val="#ppt_x"/>
                                              </p:val>
                                            </p:tav>
                                            <p:tav tm="100000">
                                              <p:val>
                                                <p:strVal val="#ppt_x"/>
                                              </p:val>
                                            </p:tav>
                                          </p:tavLst>
                                        </p:anim>
                                        <p:anim calcmode="lin" valueType="num" p14:bounceEnd="52000">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Effect transition="in" filter="fade">
                                          <p:cBhvr>
                                            <p:cTn id="57" dur="500"/>
                                            <p:tgtEl>
                                              <p:spTgt spid="18"/>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p:cTn id="67" dur="500" fill="hold"/>
                                            <p:tgtEl>
                                              <p:spTgt spid="21"/>
                                            </p:tgtEl>
                                            <p:attrNameLst>
                                              <p:attrName>ppt_w</p:attrName>
                                            </p:attrNameLst>
                                          </p:cBhvr>
                                          <p:tavLst>
                                            <p:tav tm="0">
                                              <p:val>
                                                <p:fltVal val="0"/>
                                              </p:val>
                                            </p:tav>
                                            <p:tav tm="100000">
                                              <p:val>
                                                <p:strVal val="#ppt_w"/>
                                              </p:val>
                                            </p:tav>
                                          </p:tavLst>
                                        </p:anim>
                                        <p:anim calcmode="lin" valueType="num">
                                          <p:cBhvr>
                                            <p:cTn id="68" dur="500" fill="hold"/>
                                            <p:tgtEl>
                                              <p:spTgt spid="21"/>
                                            </p:tgtEl>
                                            <p:attrNameLst>
                                              <p:attrName>ppt_h</p:attrName>
                                            </p:attrNameLst>
                                          </p:cBhvr>
                                          <p:tavLst>
                                            <p:tav tm="0">
                                              <p:val>
                                                <p:fltVal val="0"/>
                                              </p:val>
                                            </p:tav>
                                            <p:tav tm="100000">
                                              <p:val>
                                                <p:strVal val="#ppt_h"/>
                                              </p:val>
                                            </p:tav>
                                          </p:tavLst>
                                        </p:anim>
                                        <p:animEffect transition="in" filter="fade">
                                          <p:cBhvr>
                                            <p:cTn id="69" dur="500"/>
                                            <p:tgtEl>
                                              <p:spTgt spid="21"/>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p:cTn id="79" dur="500" fill="hold"/>
                                            <p:tgtEl>
                                              <p:spTgt spid="16"/>
                                            </p:tgtEl>
                                            <p:attrNameLst>
                                              <p:attrName>ppt_w</p:attrName>
                                            </p:attrNameLst>
                                          </p:cBhvr>
                                          <p:tavLst>
                                            <p:tav tm="0">
                                              <p:val>
                                                <p:fltVal val="0"/>
                                              </p:val>
                                            </p:tav>
                                            <p:tav tm="100000">
                                              <p:val>
                                                <p:strVal val="#ppt_w"/>
                                              </p:val>
                                            </p:tav>
                                          </p:tavLst>
                                        </p:anim>
                                        <p:anim calcmode="lin" valueType="num">
                                          <p:cBhvr>
                                            <p:cTn id="80" dur="500" fill="hold"/>
                                            <p:tgtEl>
                                              <p:spTgt spid="16"/>
                                            </p:tgtEl>
                                            <p:attrNameLst>
                                              <p:attrName>ppt_h</p:attrName>
                                            </p:attrNameLst>
                                          </p:cBhvr>
                                          <p:tavLst>
                                            <p:tav tm="0">
                                              <p:val>
                                                <p:fltVal val="0"/>
                                              </p:val>
                                            </p:tav>
                                            <p:tav tm="100000">
                                              <p:val>
                                                <p:strVal val="#ppt_h"/>
                                              </p:val>
                                            </p:tav>
                                          </p:tavLst>
                                        </p:anim>
                                        <p:animEffect transition="in" filter="fade">
                                          <p:cBhvr>
                                            <p:cTn id="81" dur="500"/>
                                            <p:tgtEl>
                                              <p:spTgt spid="16"/>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p:cTn id="85" dur="500" fill="hold"/>
                                            <p:tgtEl>
                                              <p:spTgt spid="20"/>
                                            </p:tgtEl>
                                            <p:attrNameLst>
                                              <p:attrName>ppt_w</p:attrName>
                                            </p:attrNameLst>
                                          </p:cBhvr>
                                          <p:tavLst>
                                            <p:tav tm="0">
                                              <p:val>
                                                <p:fltVal val="0"/>
                                              </p:val>
                                            </p:tav>
                                            <p:tav tm="100000">
                                              <p:val>
                                                <p:strVal val="#ppt_w"/>
                                              </p:val>
                                            </p:tav>
                                          </p:tavLst>
                                        </p:anim>
                                        <p:anim calcmode="lin" valueType="num">
                                          <p:cBhvr>
                                            <p:cTn id="86" dur="500" fill="hold"/>
                                            <p:tgtEl>
                                              <p:spTgt spid="20"/>
                                            </p:tgtEl>
                                            <p:attrNameLst>
                                              <p:attrName>ppt_h</p:attrName>
                                            </p:attrNameLst>
                                          </p:cBhvr>
                                          <p:tavLst>
                                            <p:tav tm="0">
                                              <p:val>
                                                <p:fltVal val="0"/>
                                              </p:val>
                                            </p:tav>
                                            <p:tav tm="100000">
                                              <p:val>
                                                <p:strVal val="#ppt_h"/>
                                              </p:val>
                                            </p:tav>
                                          </p:tavLst>
                                        </p:anim>
                                        <p:animEffect transition="in" filter="fade">
                                          <p:cBhvr>
                                            <p:cTn id="87" dur="500"/>
                                            <p:tgtEl>
                                              <p:spTgt spid="20"/>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p:cTn id="91" dur="500" fill="hold"/>
                                            <p:tgtEl>
                                              <p:spTgt spid="23"/>
                                            </p:tgtEl>
                                            <p:attrNameLst>
                                              <p:attrName>ppt_w</p:attrName>
                                            </p:attrNameLst>
                                          </p:cBhvr>
                                          <p:tavLst>
                                            <p:tav tm="0">
                                              <p:val>
                                                <p:fltVal val="0"/>
                                              </p:val>
                                            </p:tav>
                                            <p:tav tm="100000">
                                              <p:val>
                                                <p:strVal val="#ppt_w"/>
                                              </p:val>
                                            </p:tav>
                                          </p:tavLst>
                                        </p:anim>
                                        <p:anim calcmode="lin" valueType="num">
                                          <p:cBhvr>
                                            <p:cTn id="92" dur="500" fill="hold"/>
                                            <p:tgtEl>
                                              <p:spTgt spid="23"/>
                                            </p:tgtEl>
                                            <p:attrNameLst>
                                              <p:attrName>ppt_h</p:attrName>
                                            </p:attrNameLst>
                                          </p:cBhvr>
                                          <p:tavLst>
                                            <p:tav tm="0">
                                              <p:val>
                                                <p:fltVal val="0"/>
                                              </p:val>
                                            </p:tav>
                                            <p:tav tm="100000">
                                              <p:val>
                                                <p:strVal val="#ppt_h"/>
                                              </p:val>
                                            </p:tav>
                                          </p:tavLst>
                                        </p:anim>
                                        <p:animEffect transition="in" filter="fade">
                                          <p:cBhvr>
                                            <p:cTn id="93" dur="500"/>
                                            <p:tgtEl>
                                              <p:spTgt spid="23"/>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12"/>
                                            </p:tgtEl>
                                            <p:attrNameLst>
                                              <p:attrName>style.visibility</p:attrName>
                                            </p:attrNameLst>
                                          </p:cBhvr>
                                          <p:to>
                                            <p:strVal val="visible"/>
                                          </p:to>
                                        </p:set>
                                        <p:anim calcmode="lin" valueType="num">
                                          <p:cBhvr>
                                            <p:cTn id="103" dur="500" fill="hold"/>
                                            <p:tgtEl>
                                              <p:spTgt spid="12"/>
                                            </p:tgtEl>
                                            <p:attrNameLst>
                                              <p:attrName>ppt_w</p:attrName>
                                            </p:attrNameLst>
                                          </p:cBhvr>
                                          <p:tavLst>
                                            <p:tav tm="0">
                                              <p:val>
                                                <p:fltVal val="0"/>
                                              </p:val>
                                            </p:tav>
                                            <p:tav tm="100000">
                                              <p:val>
                                                <p:strVal val="#ppt_w"/>
                                              </p:val>
                                            </p:tav>
                                          </p:tavLst>
                                        </p:anim>
                                        <p:anim calcmode="lin" valueType="num">
                                          <p:cBhvr>
                                            <p:cTn id="104" dur="500" fill="hold"/>
                                            <p:tgtEl>
                                              <p:spTgt spid="12"/>
                                            </p:tgtEl>
                                            <p:attrNameLst>
                                              <p:attrName>ppt_h</p:attrName>
                                            </p:attrNameLst>
                                          </p:cBhvr>
                                          <p:tavLst>
                                            <p:tav tm="0">
                                              <p:val>
                                                <p:fltVal val="0"/>
                                              </p:val>
                                            </p:tav>
                                            <p:tav tm="100000">
                                              <p:val>
                                                <p:strVal val="#ppt_h"/>
                                              </p:val>
                                            </p:tav>
                                          </p:tavLst>
                                        </p:anim>
                                        <p:animEffect transition="in" filter="fade">
                                          <p:cBhvr>
                                            <p:cTn id="105" dur="500"/>
                                            <p:tgtEl>
                                              <p:spTgt spid="12"/>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p:cTn id="109" dur="500" fill="hold"/>
                                            <p:tgtEl>
                                              <p:spTgt spid="17"/>
                                            </p:tgtEl>
                                            <p:attrNameLst>
                                              <p:attrName>ppt_w</p:attrName>
                                            </p:attrNameLst>
                                          </p:cBhvr>
                                          <p:tavLst>
                                            <p:tav tm="0">
                                              <p:val>
                                                <p:fltVal val="0"/>
                                              </p:val>
                                            </p:tav>
                                            <p:tav tm="100000">
                                              <p:val>
                                                <p:strVal val="#ppt_w"/>
                                              </p:val>
                                            </p:tav>
                                          </p:tavLst>
                                        </p:anim>
                                        <p:anim calcmode="lin" valueType="num">
                                          <p:cBhvr>
                                            <p:cTn id="110" dur="500" fill="hold"/>
                                            <p:tgtEl>
                                              <p:spTgt spid="17"/>
                                            </p:tgtEl>
                                            <p:attrNameLst>
                                              <p:attrName>ppt_h</p:attrName>
                                            </p:attrNameLst>
                                          </p:cBhvr>
                                          <p:tavLst>
                                            <p:tav tm="0">
                                              <p:val>
                                                <p:fltVal val="0"/>
                                              </p:val>
                                            </p:tav>
                                            <p:tav tm="100000">
                                              <p:val>
                                                <p:strVal val="#ppt_h"/>
                                              </p:val>
                                            </p:tav>
                                          </p:tavLst>
                                        </p:anim>
                                        <p:animEffect transition="in" filter="fade">
                                          <p:cBhvr>
                                            <p:cTn id="111" dur="500"/>
                                            <p:tgtEl>
                                              <p:spTgt spid="17"/>
                                            </p:tgtEl>
                                          </p:cBhvr>
                                        </p:animEffect>
                                      </p:childTnLst>
                                    </p:cTn>
                                  </p:par>
                                </p:childTnLst>
                              </p:cTn>
                            </p:par>
                            <p:par>
                              <p:cTn id="112" fill="hold">
                                <p:stCondLst>
                                  <p:cond delay="9000"/>
                                </p:stCondLst>
                                <p:childTnLst>
                                  <p:par>
                                    <p:cTn id="113" presetID="22" presetClass="entr" presetSubtype="2"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right)">
                                          <p:cBhvr>
                                            <p:cTn id="115" dur="500"/>
                                            <p:tgtEl>
                                              <p:spTgt spid="35"/>
                                            </p:tgtEl>
                                          </p:cBhvr>
                                        </p:animEffect>
                                      </p:childTnLst>
                                    </p:cTn>
                                  </p:par>
                                </p:childTnLst>
                              </p:cTn>
                            </p:par>
                            <p:par>
                              <p:cTn id="116" fill="hold">
                                <p:stCondLst>
                                  <p:cond delay="9500"/>
                                </p:stCondLst>
                                <p:childTnLst>
                                  <p:par>
                                    <p:cTn id="117" presetID="25" presetClass="entr" presetSubtype="0"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 calcmode="lin" valueType="num">
                                          <p:cBhvr>
                                            <p:cTn id="119"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120"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121"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122" dur="1000" fill="hold"/>
                                            <p:tgtEl>
                                              <p:spTgt spid="30"/>
                                            </p:tgtEl>
                                            <p:attrNameLst>
                                              <p:attrName>ppt_h</p:attrName>
                                            </p:attrNameLst>
                                          </p:cBhvr>
                                          <p:tavLst>
                                            <p:tav tm="0">
                                              <p:val>
                                                <p:strVal val="#ppt_h"/>
                                              </p:val>
                                            </p:tav>
                                            <p:tav tm="100000">
                                              <p:val>
                                                <p:strVal val="#ppt_h"/>
                                              </p:val>
                                            </p:tav>
                                          </p:tavLst>
                                        </p:anim>
                                        <p:anim calcmode="lin" valueType="num">
                                          <p:cBhvr>
                                            <p:cTn id="123"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124"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125"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126" dur="1000" decel="50000">
                                              <p:stCondLst>
                                                <p:cond delay="0"/>
                                              </p:stCondLst>
                                            </p:cTn>
                                            <p:tgtEl>
                                              <p:spTgt spid="30"/>
                                            </p:tgtEl>
                                          </p:cBhvr>
                                        </p:animEffect>
                                      </p:childTnLst>
                                    </p:cTn>
                                  </p:par>
                                </p:childTnLst>
                              </p:cTn>
                            </p:par>
                            <p:par>
                              <p:cTn id="127" fill="hold">
                                <p:stCondLst>
                                  <p:cond delay="10500"/>
                                </p:stCondLst>
                                <p:childTnLst>
                                  <p:par>
                                    <p:cTn id="128" presetID="22" presetClass="entr" presetSubtype="2"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right)">
                                          <p:cBhvr>
                                            <p:cTn id="130" dur="500"/>
                                            <p:tgtEl>
                                              <p:spTgt spid="34"/>
                                            </p:tgtEl>
                                          </p:cBhvr>
                                        </p:animEffect>
                                      </p:childTnLst>
                                    </p:cTn>
                                  </p:par>
                                </p:childTnLst>
                              </p:cTn>
                            </p:par>
                            <p:par>
                              <p:cTn id="131" fill="hold">
                                <p:stCondLst>
                                  <p:cond delay="11000"/>
                                </p:stCondLst>
                                <p:childTnLst>
                                  <p:par>
                                    <p:cTn id="132" presetID="25" presetClass="entr" presetSubtype="0" fill="hold" grpId="0" nodeType="afterEffect">
                                      <p:stCondLst>
                                        <p:cond delay="0"/>
                                      </p:stCondLst>
                                      <p:childTnLst>
                                        <p:set>
                                          <p:cBhvr>
                                            <p:cTn id="133" dur="1" fill="hold">
                                              <p:stCondLst>
                                                <p:cond delay="0"/>
                                              </p:stCondLst>
                                            </p:cTn>
                                            <p:tgtEl>
                                              <p:spTgt spid="27"/>
                                            </p:tgtEl>
                                            <p:attrNameLst>
                                              <p:attrName>style.visibility</p:attrName>
                                            </p:attrNameLst>
                                          </p:cBhvr>
                                          <p:to>
                                            <p:strVal val="visible"/>
                                          </p:to>
                                        </p:set>
                                        <p:anim calcmode="lin" valueType="num">
                                          <p:cBhvr>
                                            <p:cTn id="134" dur="500"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135" dur="500"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136" dur="500" accel="50000" fill="hold">
                                              <p:stCondLst>
                                                <p:cond delay="500"/>
                                              </p:stCondLst>
                                            </p:cTn>
                                            <p:tgtEl>
                                              <p:spTgt spid="27"/>
                                            </p:tgtEl>
                                            <p:attrNameLst>
                                              <p:attrName>ppt_w</p:attrName>
                                            </p:attrNameLst>
                                          </p:cBhvr>
                                          <p:tavLst>
                                            <p:tav tm="0">
                                              <p:val>
                                                <p:strVal val="#ppt_w*.05"/>
                                              </p:val>
                                            </p:tav>
                                            <p:tav tm="100000">
                                              <p:val>
                                                <p:strVal val="#ppt_w"/>
                                              </p:val>
                                            </p:tav>
                                          </p:tavLst>
                                        </p:anim>
                                        <p:anim calcmode="lin" valueType="num">
                                          <p:cBhvr>
                                            <p:cTn id="137" dur="1000" fill="hold"/>
                                            <p:tgtEl>
                                              <p:spTgt spid="27"/>
                                            </p:tgtEl>
                                            <p:attrNameLst>
                                              <p:attrName>ppt_h</p:attrName>
                                            </p:attrNameLst>
                                          </p:cBhvr>
                                          <p:tavLst>
                                            <p:tav tm="0">
                                              <p:val>
                                                <p:strVal val="#ppt_h"/>
                                              </p:val>
                                            </p:tav>
                                            <p:tav tm="100000">
                                              <p:val>
                                                <p:strVal val="#ppt_h"/>
                                              </p:val>
                                            </p:tav>
                                          </p:tavLst>
                                        </p:anim>
                                        <p:anim calcmode="lin" valueType="num">
                                          <p:cBhvr>
                                            <p:cTn id="138" dur="500"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139" dur="500"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140" dur="500" accel="50000" fill="hold">
                                              <p:stCondLst>
                                                <p:cond delay="500"/>
                                              </p:stCondLst>
                                            </p:cTn>
                                            <p:tgtEl>
                                              <p:spTgt spid="27"/>
                                            </p:tgtEl>
                                            <p:attrNameLst>
                                              <p:attrName>ppt_y</p:attrName>
                                            </p:attrNameLst>
                                          </p:cBhvr>
                                          <p:tavLst>
                                            <p:tav tm="0">
                                              <p:val>
                                                <p:strVal val="#ppt_y+.1"/>
                                              </p:val>
                                            </p:tav>
                                            <p:tav tm="100000">
                                              <p:val>
                                                <p:strVal val="#ppt_y"/>
                                              </p:val>
                                            </p:tav>
                                          </p:tavLst>
                                        </p:anim>
                                        <p:animEffect transition="in" filter="fade">
                                          <p:cBhvr>
                                            <p:cTn id="141" dur="1000" decel="50000">
                                              <p:stCondLst>
                                                <p:cond delay="0"/>
                                              </p:stCondLst>
                                            </p:cTn>
                                            <p:tgtEl>
                                              <p:spTgt spid="27"/>
                                            </p:tgtEl>
                                          </p:cBhvr>
                                        </p:animEffect>
                                      </p:childTnLst>
                                    </p:cTn>
                                  </p:par>
                                </p:childTnLst>
                              </p:cTn>
                            </p:par>
                            <p:par>
                              <p:cTn id="142" fill="hold">
                                <p:stCondLst>
                                  <p:cond delay="12000"/>
                                </p:stCondLst>
                                <p:childTnLst>
                                  <p:par>
                                    <p:cTn id="143" presetID="22" presetClass="entr" presetSubtype="4" fill="hold" grpId="0" nodeType="afterEffect">
                                      <p:stCondLst>
                                        <p:cond delay="0"/>
                                      </p:stCondLst>
                                      <p:childTnLst>
                                        <p:set>
                                          <p:cBhvr>
                                            <p:cTn id="144" dur="1" fill="hold">
                                              <p:stCondLst>
                                                <p:cond delay="0"/>
                                              </p:stCondLst>
                                            </p:cTn>
                                            <p:tgtEl>
                                              <p:spTgt spid="36"/>
                                            </p:tgtEl>
                                            <p:attrNameLst>
                                              <p:attrName>style.visibility</p:attrName>
                                            </p:attrNameLst>
                                          </p:cBhvr>
                                          <p:to>
                                            <p:strVal val="visible"/>
                                          </p:to>
                                        </p:set>
                                        <p:animEffect transition="in" filter="wipe(down)">
                                          <p:cBhvr>
                                            <p:cTn id="145" dur="500"/>
                                            <p:tgtEl>
                                              <p:spTgt spid="36"/>
                                            </p:tgtEl>
                                          </p:cBhvr>
                                        </p:animEffect>
                                      </p:childTnLst>
                                    </p:cTn>
                                  </p:par>
                                </p:childTnLst>
                              </p:cTn>
                            </p:par>
                            <p:par>
                              <p:cTn id="146" fill="hold">
                                <p:stCondLst>
                                  <p:cond delay="12500"/>
                                </p:stCondLst>
                                <p:childTnLst>
                                  <p:par>
                                    <p:cTn id="147" presetID="25" presetClass="entr" presetSubtype="0" fill="hold" grpId="0" nodeType="afterEffect">
                                      <p:stCondLst>
                                        <p:cond delay="0"/>
                                      </p:stCondLst>
                                      <p:childTnLst>
                                        <p:set>
                                          <p:cBhvr>
                                            <p:cTn id="148" dur="1" fill="hold">
                                              <p:stCondLst>
                                                <p:cond delay="0"/>
                                              </p:stCondLst>
                                            </p:cTn>
                                            <p:tgtEl>
                                              <p:spTgt spid="31"/>
                                            </p:tgtEl>
                                            <p:attrNameLst>
                                              <p:attrName>style.visibility</p:attrName>
                                            </p:attrNameLst>
                                          </p:cBhvr>
                                          <p:to>
                                            <p:strVal val="visible"/>
                                          </p:to>
                                        </p:set>
                                        <p:anim calcmode="lin" valueType="num">
                                          <p:cBhvr>
                                            <p:cTn id="149"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150"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151"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152" dur="1000" fill="hold"/>
                                            <p:tgtEl>
                                              <p:spTgt spid="31"/>
                                            </p:tgtEl>
                                            <p:attrNameLst>
                                              <p:attrName>ppt_h</p:attrName>
                                            </p:attrNameLst>
                                          </p:cBhvr>
                                          <p:tavLst>
                                            <p:tav tm="0">
                                              <p:val>
                                                <p:strVal val="#ppt_h"/>
                                              </p:val>
                                            </p:tav>
                                            <p:tav tm="100000">
                                              <p:val>
                                                <p:strVal val="#ppt_h"/>
                                              </p:val>
                                            </p:tav>
                                          </p:tavLst>
                                        </p:anim>
                                        <p:anim calcmode="lin" valueType="num">
                                          <p:cBhvr>
                                            <p:cTn id="153"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154"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155" dur="500" accel="50000" fill="hold">
                                              <p:stCondLst>
                                                <p:cond delay="500"/>
                                              </p:stCondLst>
                                            </p:cTn>
                                            <p:tgtEl>
                                              <p:spTgt spid="31"/>
                                            </p:tgtEl>
                                            <p:attrNameLst>
                                              <p:attrName>ppt_y</p:attrName>
                                            </p:attrNameLst>
                                          </p:cBhvr>
                                          <p:tavLst>
                                            <p:tav tm="0">
                                              <p:val>
                                                <p:strVal val="#ppt_y+.1"/>
                                              </p:val>
                                            </p:tav>
                                            <p:tav tm="100000">
                                              <p:val>
                                                <p:strVal val="#ppt_y"/>
                                              </p:val>
                                            </p:tav>
                                          </p:tavLst>
                                        </p:anim>
                                        <p:animEffect transition="in" filter="fade">
                                          <p:cBhvr>
                                            <p:cTn id="156" dur="1000" decel="50000">
                                              <p:stCondLst>
                                                <p:cond delay="0"/>
                                              </p:stCondLst>
                                            </p:cTn>
                                            <p:tgtEl>
                                              <p:spTgt spid="31"/>
                                            </p:tgtEl>
                                          </p:cBhvr>
                                        </p:animEffect>
                                      </p:childTnLst>
                                    </p:cTn>
                                  </p:par>
                                </p:childTnLst>
                              </p:cTn>
                            </p:par>
                            <p:par>
                              <p:cTn id="157" fill="hold">
                                <p:stCondLst>
                                  <p:cond delay="13500"/>
                                </p:stCondLst>
                                <p:childTnLst>
                                  <p:par>
                                    <p:cTn id="158" presetID="22" presetClass="entr" presetSubtype="8" fill="hold" grpId="0" nodeType="afterEffect">
                                      <p:stCondLst>
                                        <p:cond delay="0"/>
                                      </p:stCondLst>
                                      <p:childTnLst>
                                        <p:set>
                                          <p:cBhvr>
                                            <p:cTn id="159" dur="1" fill="hold">
                                              <p:stCondLst>
                                                <p:cond delay="0"/>
                                              </p:stCondLst>
                                            </p:cTn>
                                            <p:tgtEl>
                                              <p:spTgt spid="32"/>
                                            </p:tgtEl>
                                            <p:attrNameLst>
                                              <p:attrName>style.visibility</p:attrName>
                                            </p:attrNameLst>
                                          </p:cBhvr>
                                          <p:to>
                                            <p:strVal val="visible"/>
                                          </p:to>
                                        </p:set>
                                        <p:animEffect transition="in" filter="wipe(left)">
                                          <p:cBhvr>
                                            <p:cTn id="160" dur="500"/>
                                            <p:tgtEl>
                                              <p:spTgt spid="32"/>
                                            </p:tgtEl>
                                          </p:cBhvr>
                                        </p:animEffect>
                                      </p:childTnLst>
                                    </p:cTn>
                                  </p:par>
                                </p:childTnLst>
                              </p:cTn>
                            </p:par>
                            <p:par>
                              <p:cTn id="161" fill="hold">
                                <p:stCondLst>
                                  <p:cond delay="14000"/>
                                </p:stCondLst>
                                <p:childTnLst>
                                  <p:par>
                                    <p:cTn id="162" presetID="25" presetClass="entr" presetSubtype="0" fill="hold" grpId="0" nodeType="afterEffect">
                                      <p:stCondLst>
                                        <p:cond delay="0"/>
                                      </p:stCondLst>
                                      <p:childTnLst>
                                        <p:set>
                                          <p:cBhvr>
                                            <p:cTn id="163" dur="1" fill="hold">
                                              <p:stCondLst>
                                                <p:cond delay="0"/>
                                              </p:stCondLst>
                                            </p:cTn>
                                            <p:tgtEl>
                                              <p:spTgt spid="28"/>
                                            </p:tgtEl>
                                            <p:attrNameLst>
                                              <p:attrName>style.visibility</p:attrName>
                                            </p:attrNameLst>
                                          </p:cBhvr>
                                          <p:to>
                                            <p:strVal val="visible"/>
                                          </p:to>
                                        </p:set>
                                        <p:anim calcmode="lin" valueType="num">
                                          <p:cBhvr>
                                            <p:cTn id="164"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165"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166"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167" dur="1000" fill="hold"/>
                                            <p:tgtEl>
                                              <p:spTgt spid="28"/>
                                            </p:tgtEl>
                                            <p:attrNameLst>
                                              <p:attrName>ppt_h</p:attrName>
                                            </p:attrNameLst>
                                          </p:cBhvr>
                                          <p:tavLst>
                                            <p:tav tm="0">
                                              <p:val>
                                                <p:strVal val="#ppt_h"/>
                                              </p:val>
                                            </p:tav>
                                            <p:tav tm="100000">
                                              <p:val>
                                                <p:strVal val="#ppt_h"/>
                                              </p:val>
                                            </p:tav>
                                          </p:tavLst>
                                        </p:anim>
                                        <p:anim calcmode="lin" valueType="num">
                                          <p:cBhvr>
                                            <p:cTn id="168"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169"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170"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171" dur="1000" decel="50000">
                                              <p:stCondLst>
                                                <p:cond delay="0"/>
                                              </p:stCondLst>
                                            </p:cTn>
                                            <p:tgtEl>
                                              <p:spTgt spid="28"/>
                                            </p:tgtEl>
                                          </p:cBhvr>
                                        </p:animEffect>
                                      </p:childTnLst>
                                    </p:cTn>
                                  </p:par>
                                </p:childTnLst>
                              </p:cTn>
                            </p:par>
                            <p:par>
                              <p:cTn id="172" fill="hold">
                                <p:stCondLst>
                                  <p:cond delay="15000"/>
                                </p:stCondLst>
                                <p:childTnLst>
                                  <p:par>
                                    <p:cTn id="173" presetID="22" presetClass="entr" presetSubtype="8" fill="hold" grpId="0" nodeType="afterEffect">
                                      <p:stCondLst>
                                        <p:cond delay="0"/>
                                      </p:stCondLst>
                                      <p:childTnLst>
                                        <p:set>
                                          <p:cBhvr>
                                            <p:cTn id="174" dur="1" fill="hold">
                                              <p:stCondLst>
                                                <p:cond delay="0"/>
                                              </p:stCondLst>
                                            </p:cTn>
                                            <p:tgtEl>
                                              <p:spTgt spid="33"/>
                                            </p:tgtEl>
                                            <p:attrNameLst>
                                              <p:attrName>style.visibility</p:attrName>
                                            </p:attrNameLst>
                                          </p:cBhvr>
                                          <p:to>
                                            <p:strVal val="visible"/>
                                          </p:to>
                                        </p:set>
                                        <p:animEffect transition="in" filter="wipe(left)">
                                          <p:cBhvr>
                                            <p:cTn id="175" dur="500"/>
                                            <p:tgtEl>
                                              <p:spTgt spid="33"/>
                                            </p:tgtEl>
                                          </p:cBhvr>
                                        </p:animEffect>
                                      </p:childTnLst>
                                    </p:cTn>
                                  </p:par>
                                </p:childTnLst>
                              </p:cTn>
                            </p:par>
                            <p:par>
                              <p:cTn id="176" fill="hold">
                                <p:stCondLst>
                                  <p:cond delay="15500"/>
                                </p:stCondLst>
                                <p:childTnLst>
                                  <p:par>
                                    <p:cTn id="177" presetID="25" presetClass="entr" presetSubtype="0" fill="hold" grpId="0" nodeType="afterEffect">
                                      <p:stCondLst>
                                        <p:cond delay="0"/>
                                      </p:stCondLst>
                                      <p:childTnLst>
                                        <p:set>
                                          <p:cBhvr>
                                            <p:cTn id="178" dur="1" fill="hold">
                                              <p:stCondLst>
                                                <p:cond delay="0"/>
                                              </p:stCondLst>
                                            </p:cTn>
                                            <p:tgtEl>
                                              <p:spTgt spid="29"/>
                                            </p:tgtEl>
                                            <p:attrNameLst>
                                              <p:attrName>style.visibility</p:attrName>
                                            </p:attrNameLst>
                                          </p:cBhvr>
                                          <p:to>
                                            <p:strVal val="visible"/>
                                          </p:to>
                                        </p:set>
                                        <p:anim calcmode="lin" valueType="num">
                                          <p:cBhvr>
                                            <p:cTn id="179" dur="500" decel="50000" fill="hold">
                                              <p:stCondLst>
                                                <p:cond delay="0"/>
                                              </p:stCondLst>
                                            </p:cTn>
                                            <p:tgtEl>
                                              <p:spTgt spid="29"/>
                                            </p:tgtEl>
                                            <p:attrNameLst>
                                              <p:attrName>style.rotation</p:attrName>
                                            </p:attrNameLst>
                                          </p:cBhvr>
                                          <p:tavLst>
                                            <p:tav tm="0">
                                              <p:val>
                                                <p:fltVal val="-90"/>
                                              </p:val>
                                            </p:tav>
                                            <p:tav tm="100000">
                                              <p:val>
                                                <p:fltVal val="0"/>
                                              </p:val>
                                            </p:tav>
                                          </p:tavLst>
                                        </p:anim>
                                        <p:anim calcmode="lin" valueType="num">
                                          <p:cBhvr>
                                            <p:cTn id="180" dur="500" decel="50000" fill="hold">
                                              <p:stCondLst>
                                                <p:cond delay="0"/>
                                              </p:stCondLst>
                                            </p:cTn>
                                            <p:tgtEl>
                                              <p:spTgt spid="29"/>
                                            </p:tgtEl>
                                            <p:attrNameLst>
                                              <p:attrName>ppt_w</p:attrName>
                                            </p:attrNameLst>
                                          </p:cBhvr>
                                          <p:tavLst>
                                            <p:tav tm="0">
                                              <p:val>
                                                <p:strVal val="#ppt_w"/>
                                              </p:val>
                                            </p:tav>
                                            <p:tav tm="100000">
                                              <p:val>
                                                <p:strVal val="#ppt_w*.05"/>
                                              </p:val>
                                            </p:tav>
                                          </p:tavLst>
                                        </p:anim>
                                        <p:anim calcmode="lin" valueType="num">
                                          <p:cBhvr>
                                            <p:cTn id="181" dur="500" accel="50000" fill="hold">
                                              <p:stCondLst>
                                                <p:cond delay="500"/>
                                              </p:stCondLst>
                                            </p:cTn>
                                            <p:tgtEl>
                                              <p:spTgt spid="29"/>
                                            </p:tgtEl>
                                            <p:attrNameLst>
                                              <p:attrName>ppt_w</p:attrName>
                                            </p:attrNameLst>
                                          </p:cBhvr>
                                          <p:tavLst>
                                            <p:tav tm="0">
                                              <p:val>
                                                <p:strVal val="#ppt_w*.05"/>
                                              </p:val>
                                            </p:tav>
                                            <p:tav tm="100000">
                                              <p:val>
                                                <p:strVal val="#ppt_w"/>
                                              </p:val>
                                            </p:tav>
                                          </p:tavLst>
                                        </p:anim>
                                        <p:anim calcmode="lin" valueType="num">
                                          <p:cBhvr>
                                            <p:cTn id="182" dur="1000" fill="hold"/>
                                            <p:tgtEl>
                                              <p:spTgt spid="29"/>
                                            </p:tgtEl>
                                            <p:attrNameLst>
                                              <p:attrName>ppt_h</p:attrName>
                                            </p:attrNameLst>
                                          </p:cBhvr>
                                          <p:tavLst>
                                            <p:tav tm="0">
                                              <p:val>
                                                <p:strVal val="#ppt_h"/>
                                              </p:val>
                                            </p:tav>
                                            <p:tav tm="100000">
                                              <p:val>
                                                <p:strVal val="#ppt_h"/>
                                              </p:val>
                                            </p:tav>
                                          </p:tavLst>
                                        </p:anim>
                                        <p:anim calcmode="lin" valueType="num">
                                          <p:cBhvr>
                                            <p:cTn id="183" dur="500" decel="50000" fill="hold">
                                              <p:stCondLst>
                                                <p:cond delay="0"/>
                                              </p:stCondLst>
                                            </p:cTn>
                                            <p:tgtEl>
                                              <p:spTgt spid="29"/>
                                            </p:tgtEl>
                                            <p:attrNameLst>
                                              <p:attrName>ppt_x</p:attrName>
                                            </p:attrNameLst>
                                          </p:cBhvr>
                                          <p:tavLst>
                                            <p:tav tm="0">
                                              <p:val>
                                                <p:strVal val="#ppt_x+.4"/>
                                              </p:val>
                                            </p:tav>
                                            <p:tav tm="100000">
                                              <p:val>
                                                <p:strVal val="#ppt_x"/>
                                              </p:val>
                                            </p:tav>
                                          </p:tavLst>
                                        </p:anim>
                                        <p:anim calcmode="lin" valueType="num">
                                          <p:cBhvr>
                                            <p:cTn id="184" dur="500" decel="50000" fill="hold">
                                              <p:stCondLst>
                                                <p:cond delay="0"/>
                                              </p:stCondLst>
                                            </p:cTn>
                                            <p:tgtEl>
                                              <p:spTgt spid="29"/>
                                            </p:tgtEl>
                                            <p:attrNameLst>
                                              <p:attrName>ppt_y</p:attrName>
                                            </p:attrNameLst>
                                          </p:cBhvr>
                                          <p:tavLst>
                                            <p:tav tm="0">
                                              <p:val>
                                                <p:strVal val="#ppt_y-.2"/>
                                              </p:val>
                                            </p:tav>
                                            <p:tav tm="100000">
                                              <p:val>
                                                <p:strVal val="#ppt_y+.1"/>
                                              </p:val>
                                            </p:tav>
                                          </p:tavLst>
                                        </p:anim>
                                        <p:anim calcmode="lin" valueType="num">
                                          <p:cBhvr>
                                            <p:cTn id="185" dur="500" accel="50000" fill="hold">
                                              <p:stCondLst>
                                                <p:cond delay="500"/>
                                              </p:stCondLst>
                                            </p:cTn>
                                            <p:tgtEl>
                                              <p:spTgt spid="29"/>
                                            </p:tgtEl>
                                            <p:attrNameLst>
                                              <p:attrName>ppt_y</p:attrName>
                                            </p:attrNameLst>
                                          </p:cBhvr>
                                          <p:tavLst>
                                            <p:tav tm="0">
                                              <p:val>
                                                <p:strVal val="#ppt_y+.1"/>
                                              </p:val>
                                            </p:tav>
                                            <p:tav tm="100000">
                                              <p:val>
                                                <p:strVal val="#ppt_y"/>
                                              </p:val>
                                            </p:tav>
                                          </p:tavLst>
                                        </p:anim>
                                        <p:animEffect transition="in" filter="fade">
                                          <p:cBhvr>
                                            <p:cTn id="186" dur="1000" decel="50000">
                                              <p:stCondLst>
                                                <p:cond delay="0"/>
                                              </p:stCondLst>
                                            </p:cTn>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animBg="1"/>
          <p:bldP spid="33" grpId="0" animBg="1"/>
          <p:bldP spid="34" grpId="0" animBg="1"/>
          <p:bldP spid="35" grpId="0" animBg="1"/>
          <p:bldP spid="36"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Effect transition="in" filter="fade">
                                          <p:cBhvr>
                                            <p:cTn id="57" dur="500"/>
                                            <p:tgtEl>
                                              <p:spTgt spid="18"/>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p:cTn id="67" dur="500" fill="hold"/>
                                            <p:tgtEl>
                                              <p:spTgt spid="21"/>
                                            </p:tgtEl>
                                            <p:attrNameLst>
                                              <p:attrName>ppt_w</p:attrName>
                                            </p:attrNameLst>
                                          </p:cBhvr>
                                          <p:tavLst>
                                            <p:tav tm="0">
                                              <p:val>
                                                <p:fltVal val="0"/>
                                              </p:val>
                                            </p:tav>
                                            <p:tav tm="100000">
                                              <p:val>
                                                <p:strVal val="#ppt_w"/>
                                              </p:val>
                                            </p:tav>
                                          </p:tavLst>
                                        </p:anim>
                                        <p:anim calcmode="lin" valueType="num">
                                          <p:cBhvr>
                                            <p:cTn id="68" dur="500" fill="hold"/>
                                            <p:tgtEl>
                                              <p:spTgt spid="21"/>
                                            </p:tgtEl>
                                            <p:attrNameLst>
                                              <p:attrName>ppt_h</p:attrName>
                                            </p:attrNameLst>
                                          </p:cBhvr>
                                          <p:tavLst>
                                            <p:tav tm="0">
                                              <p:val>
                                                <p:fltVal val="0"/>
                                              </p:val>
                                            </p:tav>
                                            <p:tav tm="100000">
                                              <p:val>
                                                <p:strVal val="#ppt_h"/>
                                              </p:val>
                                            </p:tav>
                                          </p:tavLst>
                                        </p:anim>
                                        <p:animEffect transition="in" filter="fade">
                                          <p:cBhvr>
                                            <p:cTn id="69" dur="500"/>
                                            <p:tgtEl>
                                              <p:spTgt spid="21"/>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p:cTn id="79" dur="500" fill="hold"/>
                                            <p:tgtEl>
                                              <p:spTgt spid="16"/>
                                            </p:tgtEl>
                                            <p:attrNameLst>
                                              <p:attrName>ppt_w</p:attrName>
                                            </p:attrNameLst>
                                          </p:cBhvr>
                                          <p:tavLst>
                                            <p:tav tm="0">
                                              <p:val>
                                                <p:fltVal val="0"/>
                                              </p:val>
                                            </p:tav>
                                            <p:tav tm="100000">
                                              <p:val>
                                                <p:strVal val="#ppt_w"/>
                                              </p:val>
                                            </p:tav>
                                          </p:tavLst>
                                        </p:anim>
                                        <p:anim calcmode="lin" valueType="num">
                                          <p:cBhvr>
                                            <p:cTn id="80" dur="500" fill="hold"/>
                                            <p:tgtEl>
                                              <p:spTgt spid="16"/>
                                            </p:tgtEl>
                                            <p:attrNameLst>
                                              <p:attrName>ppt_h</p:attrName>
                                            </p:attrNameLst>
                                          </p:cBhvr>
                                          <p:tavLst>
                                            <p:tav tm="0">
                                              <p:val>
                                                <p:fltVal val="0"/>
                                              </p:val>
                                            </p:tav>
                                            <p:tav tm="100000">
                                              <p:val>
                                                <p:strVal val="#ppt_h"/>
                                              </p:val>
                                            </p:tav>
                                          </p:tavLst>
                                        </p:anim>
                                        <p:animEffect transition="in" filter="fade">
                                          <p:cBhvr>
                                            <p:cTn id="81" dur="500"/>
                                            <p:tgtEl>
                                              <p:spTgt spid="16"/>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p:cTn id="85" dur="500" fill="hold"/>
                                            <p:tgtEl>
                                              <p:spTgt spid="20"/>
                                            </p:tgtEl>
                                            <p:attrNameLst>
                                              <p:attrName>ppt_w</p:attrName>
                                            </p:attrNameLst>
                                          </p:cBhvr>
                                          <p:tavLst>
                                            <p:tav tm="0">
                                              <p:val>
                                                <p:fltVal val="0"/>
                                              </p:val>
                                            </p:tav>
                                            <p:tav tm="100000">
                                              <p:val>
                                                <p:strVal val="#ppt_w"/>
                                              </p:val>
                                            </p:tav>
                                          </p:tavLst>
                                        </p:anim>
                                        <p:anim calcmode="lin" valueType="num">
                                          <p:cBhvr>
                                            <p:cTn id="86" dur="500" fill="hold"/>
                                            <p:tgtEl>
                                              <p:spTgt spid="20"/>
                                            </p:tgtEl>
                                            <p:attrNameLst>
                                              <p:attrName>ppt_h</p:attrName>
                                            </p:attrNameLst>
                                          </p:cBhvr>
                                          <p:tavLst>
                                            <p:tav tm="0">
                                              <p:val>
                                                <p:fltVal val="0"/>
                                              </p:val>
                                            </p:tav>
                                            <p:tav tm="100000">
                                              <p:val>
                                                <p:strVal val="#ppt_h"/>
                                              </p:val>
                                            </p:tav>
                                          </p:tavLst>
                                        </p:anim>
                                        <p:animEffect transition="in" filter="fade">
                                          <p:cBhvr>
                                            <p:cTn id="87" dur="500"/>
                                            <p:tgtEl>
                                              <p:spTgt spid="20"/>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p:cTn id="91" dur="500" fill="hold"/>
                                            <p:tgtEl>
                                              <p:spTgt spid="23"/>
                                            </p:tgtEl>
                                            <p:attrNameLst>
                                              <p:attrName>ppt_w</p:attrName>
                                            </p:attrNameLst>
                                          </p:cBhvr>
                                          <p:tavLst>
                                            <p:tav tm="0">
                                              <p:val>
                                                <p:fltVal val="0"/>
                                              </p:val>
                                            </p:tav>
                                            <p:tav tm="100000">
                                              <p:val>
                                                <p:strVal val="#ppt_w"/>
                                              </p:val>
                                            </p:tav>
                                          </p:tavLst>
                                        </p:anim>
                                        <p:anim calcmode="lin" valueType="num">
                                          <p:cBhvr>
                                            <p:cTn id="92" dur="500" fill="hold"/>
                                            <p:tgtEl>
                                              <p:spTgt spid="23"/>
                                            </p:tgtEl>
                                            <p:attrNameLst>
                                              <p:attrName>ppt_h</p:attrName>
                                            </p:attrNameLst>
                                          </p:cBhvr>
                                          <p:tavLst>
                                            <p:tav tm="0">
                                              <p:val>
                                                <p:fltVal val="0"/>
                                              </p:val>
                                            </p:tav>
                                            <p:tav tm="100000">
                                              <p:val>
                                                <p:strVal val="#ppt_h"/>
                                              </p:val>
                                            </p:tav>
                                          </p:tavLst>
                                        </p:anim>
                                        <p:animEffect transition="in" filter="fade">
                                          <p:cBhvr>
                                            <p:cTn id="93" dur="500"/>
                                            <p:tgtEl>
                                              <p:spTgt spid="23"/>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12"/>
                                            </p:tgtEl>
                                            <p:attrNameLst>
                                              <p:attrName>style.visibility</p:attrName>
                                            </p:attrNameLst>
                                          </p:cBhvr>
                                          <p:to>
                                            <p:strVal val="visible"/>
                                          </p:to>
                                        </p:set>
                                        <p:anim calcmode="lin" valueType="num">
                                          <p:cBhvr>
                                            <p:cTn id="103" dur="500" fill="hold"/>
                                            <p:tgtEl>
                                              <p:spTgt spid="12"/>
                                            </p:tgtEl>
                                            <p:attrNameLst>
                                              <p:attrName>ppt_w</p:attrName>
                                            </p:attrNameLst>
                                          </p:cBhvr>
                                          <p:tavLst>
                                            <p:tav tm="0">
                                              <p:val>
                                                <p:fltVal val="0"/>
                                              </p:val>
                                            </p:tav>
                                            <p:tav tm="100000">
                                              <p:val>
                                                <p:strVal val="#ppt_w"/>
                                              </p:val>
                                            </p:tav>
                                          </p:tavLst>
                                        </p:anim>
                                        <p:anim calcmode="lin" valueType="num">
                                          <p:cBhvr>
                                            <p:cTn id="104" dur="500" fill="hold"/>
                                            <p:tgtEl>
                                              <p:spTgt spid="12"/>
                                            </p:tgtEl>
                                            <p:attrNameLst>
                                              <p:attrName>ppt_h</p:attrName>
                                            </p:attrNameLst>
                                          </p:cBhvr>
                                          <p:tavLst>
                                            <p:tav tm="0">
                                              <p:val>
                                                <p:fltVal val="0"/>
                                              </p:val>
                                            </p:tav>
                                            <p:tav tm="100000">
                                              <p:val>
                                                <p:strVal val="#ppt_h"/>
                                              </p:val>
                                            </p:tav>
                                          </p:tavLst>
                                        </p:anim>
                                        <p:animEffect transition="in" filter="fade">
                                          <p:cBhvr>
                                            <p:cTn id="105" dur="500"/>
                                            <p:tgtEl>
                                              <p:spTgt spid="12"/>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p:cTn id="109" dur="500" fill="hold"/>
                                            <p:tgtEl>
                                              <p:spTgt spid="17"/>
                                            </p:tgtEl>
                                            <p:attrNameLst>
                                              <p:attrName>ppt_w</p:attrName>
                                            </p:attrNameLst>
                                          </p:cBhvr>
                                          <p:tavLst>
                                            <p:tav tm="0">
                                              <p:val>
                                                <p:fltVal val="0"/>
                                              </p:val>
                                            </p:tav>
                                            <p:tav tm="100000">
                                              <p:val>
                                                <p:strVal val="#ppt_w"/>
                                              </p:val>
                                            </p:tav>
                                          </p:tavLst>
                                        </p:anim>
                                        <p:anim calcmode="lin" valueType="num">
                                          <p:cBhvr>
                                            <p:cTn id="110" dur="500" fill="hold"/>
                                            <p:tgtEl>
                                              <p:spTgt spid="17"/>
                                            </p:tgtEl>
                                            <p:attrNameLst>
                                              <p:attrName>ppt_h</p:attrName>
                                            </p:attrNameLst>
                                          </p:cBhvr>
                                          <p:tavLst>
                                            <p:tav tm="0">
                                              <p:val>
                                                <p:fltVal val="0"/>
                                              </p:val>
                                            </p:tav>
                                            <p:tav tm="100000">
                                              <p:val>
                                                <p:strVal val="#ppt_h"/>
                                              </p:val>
                                            </p:tav>
                                          </p:tavLst>
                                        </p:anim>
                                        <p:animEffect transition="in" filter="fade">
                                          <p:cBhvr>
                                            <p:cTn id="111" dur="500"/>
                                            <p:tgtEl>
                                              <p:spTgt spid="17"/>
                                            </p:tgtEl>
                                          </p:cBhvr>
                                        </p:animEffect>
                                      </p:childTnLst>
                                    </p:cTn>
                                  </p:par>
                                </p:childTnLst>
                              </p:cTn>
                            </p:par>
                            <p:par>
                              <p:cTn id="112" fill="hold">
                                <p:stCondLst>
                                  <p:cond delay="9000"/>
                                </p:stCondLst>
                                <p:childTnLst>
                                  <p:par>
                                    <p:cTn id="113" presetID="22" presetClass="entr" presetSubtype="2"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right)">
                                          <p:cBhvr>
                                            <p:cTn id="115" dur="500"/>
                                            <p:tgtEl>
                                              <p:spTgt spid="35"/>
                                            </p:tgtEl>
                                          </p:cBhvr>
                                        </p:animEffect>
                                      </p:childTnLst>
                                    </p:cTn>
                                  </p:par>
                                </p:childTnLst>
                              </p:cTn>
                            </p:par>
                            <p:par>
                              <p:cTn id="116" fill="hold">
                                <p:stCondLst>
                                  <p:cond delay="9500"/>
                                </p:stCondLst>
                                <p:childTnLst>
                                  <p:par>
                                    <p:cTn id="117" presetID="25" presetClass="entr" presetSubtype="0"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 calcmode="lin" valueType="num">
                                          <p:cBhvr>
                                            <p:cTn id="119"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120"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121"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122" dur="1000" fill="hold"/>
                                            <p:tgtEl>
                                              <p:spTgt spid="30"/>
                                            </p:tgtEl>
                                            <p:attrNameLst>
                                              <p:attrName>ppt_h</p:attrName>
                                            </p:attrNameLst>
                                          </p:cBhvr>
                                          <p:tavLst>
                                            <p:tav tm="0">
                                              <p:val>
                                                <p:strVal val="#ppt_h"/>
                                              </p:val>
                                            </p:tav>
                                            <p:tav tm="100000">
                                              <p:val>
                                                <p:strVal val="#ppt_h"/>
                                              </p:val>
                                            </p:tav>
                                          </p:tavLst>
                                        </p:anim>
                                        <p:anim calcmode="lin" valueType="num">
                                          <p:cBhvr>
                                            <p:cTn id="123"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124"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125"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126" dur="1000" decel="50000">
                                              <p:stCondLst>
                                                <p:cond delay="0"/>
                                              </p:stCondLst>
                                            </p:cTn>
                                            <p:tgtEl>
                                              <p:spTgt spid="30"/>
                                            </p:tgtEl>
                                          </p:cBhvr>
                                        </p:animEffect>
                                      </p:childTnLst>
                                    </p:cTn>
                                  </p:par>
                                </p:childTnLst>
                              </p:cTn>
                            </p:par>
                            <p:par>
                              <p:cTn id="127" fill="hold">
                                <p:stCondLst>
                                  <p:cond delay="10500"/>
                                </p:stCondLst>
                                <p:childTnLst>
                                  <p:par>
                                    <p:cTn id="128" presetID="22" presetClass="entr" presetSubtype="2"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right)">
                                          <p:cBhvr>
                                            <p:cTn id="130" dur="500"/>
                                            <p:tgtEl>
                                              <p:spTgt spid="34"/>
                                            </p:tgtEl>
                                          </p:cBhvr>
                                        </p:animEffect>
                                      </p:childTnLst>
                                    </p:cTn>
                                  </p:par>
                                </p:childTnLst>
                              </p:cTn>
                            </p:par>
                            <p:par>
                              <p:cTn id="131" fill="hold">
                                <p:stCondLst>
                                  <p:cond delay="11000"/>
                                </p:stCondLst>
                                <p:childTnLst>
                                  <p:par>
                                    <p:cTn id="132" presetID="25" presetClass="entr" presetSubtype="0" fill="hold" grpId="0" nodeType="afterEffect">
                                      <p:stCondLst>
                                        <p:cond delay="0"/>
                                      </p:stCondLst>
                                      <p:childTnLst>
                                        <p:set>
                                          <p:cBhvr>
                                            <p:cTn id="133" dur="1" fill="hold">
                                              <p:stCondLst>
                                                <p:cond delay="0"/>
                                              </p:stCondLst>
                                            </p:cTn>
                                            <p:tgtEl>
                                              <p:spTgt spid="27"/>
                                            </p:tgtEl>
                                            <p:attrNameLst>
                                              <p:attrName>style.visibility</p:attrName>
                                            </p:attrNameLst>
                                          </p:cBhvr>
                                          <p:to>
                                            <p:strVal val="visible"/>
                                          </p:to>
                                        </p:set>
                                        <p:anim calcmode="lin" valueType="num">
                                          <p:cBhvr>
                                            <p:cTn id="134" dur="500"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135" dur="500"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136" dur="500" accel="50000" fill="hold">
                                              <p:stCondLst>
                                                <p:cond delay="500"/>
                                              </p:stCondLst>
                                            </p:cTn>
                                            <p:tgtEl>
                                              <p:spTgt spid="27"/>
                                            </p:tgtEl>
                                            <p:attrNameLst>
                                              <p:attrName>ppt_w</p:attrName>
                                            </p:attrNameLst>
                                          </p:cBhvr>
                                          <p:tavLst>
                                            <p:tav tm="0">
                                              <p:val>
                                                <p:strVal val="#ppt_w*.05"/>
                                              </p:val>
                                            </p:tav>
                                            <p:tav tm="100000">
                                              <p:val>
                                                <p:strVal val="#ppt_w"/>
                                              </p:val>
                                            </p:tav>
                                          </p:tavLst>
                                        </p:anim>
                                        <p:anim calcmode="lin" valueType="num">
                                          <p:cBhvr>
                                            <p:cTn id="137" dur="1000" fill="hold"/>
                                            <p:tgtEl>
                                              <p:spTgt spid="27"/>
                                            </p:tgtEl>
                                            <p:attrNameLst>
                                              <p:attrName>ppt_h</p:attrName>
                                            </p:attrNameLst>
                                          </p:cBhvr>
                                          <p:tavLst>
                                            <p:tav tm="0">
                                              <p:val>
                                                <p:strVal val="#ppt_h"/>
                                              </p:val>
                                            </p:tav>
                                            <p:tav tm="100000">
                                              <p:val>
                                                <p:strVal val="#ppt_h"/>
                                              </p:val>
                                            </p:tav>
                                          </p:tavLst>
                                        </p:anim>
                                        <p:anim calcmode="lin" valueType="num">
                                          <p:cBhvr>
                                            <p:cTn id="138" dur="500"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139" dur="500"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140" dur="500" accel="50000" fill="hold">
                                              <p:stCondLst>
                                                <p:cond delay="500"/>
                                              </p:stCondLst>
                                            </p:cTn>
                                            <p:tgtEl>
                                              <p:spTgt spid="27"/>
                                            </p:tgtEl>
                                            <p:attrNameLst>
                                              <p:attrName>ppt_y</p:attrName>
                                            </p:attrNameLst>
                                          </p:cBhvr>
                                          <p:tavLst>
                                            <p:tav tm="0">
                                              <p:val>
                                                <p:strVal val="#ppt_y+.1"/>
                                              </p:val>
                                            </p:tav>
                                            <p:tav tm="100000">
                                              <p:val>
                                                <p:strVal val="#ppt_y"/>
                                              </p:val>
                                            </p:tav>
                                          </p:tavLst>
                                        </p:anim>
                                        <p:animEffect transition="in" filter="fade">
                                          <p:cBhvr>
                                            <p:cTn id="141" dur="1000" decel="50000">
                                              <p:stCondLst>
                                                <p:cond delay="0"/>
                                              </p:stCondLst>
                                            </p:cTn>
                                            <p:tgtEl>
                                              <p:spTgt spid="27"/>
                                            </p:tgtEl>
                                          </p:cBhvr>
                                        </p:animEffect>
                                      </p:childTnLst>
                                    </p:cTn>
                                  </p:par>
                                </p:childTnLst>
                              </p:cTn>
                            </p:par>
                            <p:par>
                              <p:cTn id="142" fill="hold">
                                <p:stCondLst>
                                  <p:cond delay="12000"/>
                                </p:stCondLst>
                                <p:childTnLst>
                                  <p:par>
                                    <p:cTn id="143" presetID="22" presetClass="entr" presetSubtype="4" fill="hold" grpId="0" nodeType="afterEffect">
                                      <p:stCondLst>
                                        <p:cond delay="0"/>
                                      </p:stCondLst>
                                      <p:childTnLst>
                                        <p:set>
                                          <p:cBhvr>
                                            <p:cTn id="144" dur="1" fill="hold">
                                              <p:stCondLst>
                                                <p:cond delay="0"/>
                                              </p:stCondLst>
                                            </p:cTn>
                                            <p:tgtEl>
                                              <p:spTgt spid="36"/>
                                            </p:tgtEl>
                                            <p:attrNameLst>
                                              <p:attrName>style.visibility</p:attrName>
                                            </p:attrNameLst>
                                          </p:cBhvr>
                                          <p:to>
                                            <p:strVal val="visible"/>
                                          </p:to>
                                        </p:set>
                                        <p:animEffect transition="in" filter="wipe(down)">
                                          <p:cBhvr>
                                            <p:cTn id="145" dur="500"/>
                                            <p:tgtEl>
                                              <p:spTgt spid="36"/>
                                            </p:tgtEl>
                                          </p:cBhvr>
                                        </p:animEffect>
                                      </p:childTnLst>
                                    </p:cTn>
                                  </p:par>
                                </p:childTnLst>
                              </p:cTn>
                            </p:par>
                            <p:par>
                              <p:cTn id="146" fill="hold">
                                <p:stCondLst>
                                  <p:cond delay="12500"/>
                                </p:stCondLst>
                                <p:childTnLst>
                                  <p:par>
                                    <p:cTn id="147" presetID="25" presetClass="entr" presetSubtype="0" fill="hold" grpId="0" nodeType="afterEffect">
                                      <p:stCondLst>
                                        <p:cond delay="0"/>
                                      </p:stCondLst>
                                      <p:childTnLst>
                                        <p:set>
                                          <p:cBhvr>
                                            <p:cTn id="148" dur="1" fill="hold">
                                              <p:stCondLst>
                                                <p:cond delay="0"/>
                                              </p:stCondLst>
                                            </p:cTn>
                                            <p:tgtEl>
                                              <p:spTgt spid="31"/>
                                            </p:tgtEl>
                                            <p:attrNameLst>
                                              <p:attrName>style.visibility</p:attrName>
                                            </p:attrNameLst>
                                          </p:cBhvr>
                                          <p:to>
                                            <p:strVal val="visible"/>
                                          </p:to>
                                        </p:set>
                                        <p:anim calcmode="lin" valueType="num">
                                          <p:cBhvr>
                                            <p:cTn id="149"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150"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151"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152" dur="1000" fill="hold"/>
                                            <p:tgtEl>
                                              <p:spTgt spid="31"/>
                                            </p:tgtEl>
                                            <p:attrNameLst>
                                              <p:attrName>ppt_h</p:attrName>
                                            </p:attrNameLst>
                                          </p:cBhvr>
                                          <p:tavLst>
                                            <p:tav tm="0">
                                              <p:val>
                                                <p:strVal val="#ppt_h"/>
                                              </p:val>
                                            </p:tav>
                                            <p:tav tm="100000">
                                              <p:val>
                                                <p:strVal val="#ppt_h"/>
                                              </p:val>
                                            </p:tav>
                                          </p:tavLst>
                                        </p:anim>
                                        <p:anim calcmode="lin" valueType="num">
                                          <p:cBhvr>
                                            <p:cTn id="153"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154"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155" dur="500" accel="50000" fill="hold">
                                              <p:stCondLst>
                                                <p:cond delay="500"/>
                                              </p:stCondLst>
                                            </p:cTn>
                                            <p:tgtEl>
                                              <p:spTgt spid="31"/>
                                            </p:tgtEl>
                                            <p:attrNameLst>
                                              <p:attrName>ppt_y</p:attrName>
                                            </p:attrNameLst>
                                          </p:cBhvr>
                                          <p:tavLst>
                                            <p:tav tm="0">
                                              <p:val>
                                                <p:strVal val="#ppt_y+.1"/>
                                              </p:val>
                                            </p:tav>
                                            <p:tav tm="100000">
                                              <p:val>
                                                <p:strVal val="#ppt_y"/>
                                              </p:val>
                                            </p:tav>
                                          </p:tavLst>
                                        </p:anim>
                                        <p:animEffect transition="in" filter="fade">
                                          <p:cBhvr>
                                            <p:cTn id="156" dur="1000" decel="50000">
                                              <p:stCondLst>
                                                <p:cond delay="0"/>
                                              </p:stCondLst>
                                            </p:cTn>
                                            <p:tgtEl>
                                              <p:spTgt spid="31"/>
                                            </p:tgtEl>
                                          </p:cBhvr>
                                        </p:animEffect>
                                      </p:childTnLst>
                                    </p:cTn>
                                  </p:par>
                                </p:childTnLst>
                              </p:cTn>
                            </p:par>
                            <p:par>
                              <p:cTn id="157" fill="hold">
                                <p:stCondLst>
                                  <p:cond delay="13500"/>
                                </p:stCondLst>
                                <p:childTnLst>
                                  <p:par>
                                    <p:cTn id="158" presetID="22" presetClass="entr" presetSubtype="8" fill="hold" grpId="0" nodeType="afterEffect">
                                      <p:stCondLst>
                                        <p:cond delay="0"/>
                                      </p:stCondLst>
                                      <p:childTnLst>
                                        <p:set>
                                          <p:cBhvr>
                                            <p:cTn id="159" dur="1" fill="hold">
                                              <p:stCondLst>
                                                <p:cond delay="0"/>
                                              </p:stCondLst>
                                            </p:cTn>
                                            <p:tgtEl>
                                              <p:spTgt spid="32"/>
                                            </p:tgtEl>
                                            <p:attrNameLst>
                                              <p:attrName>style.visibility</p:attrName>
                                            </p:attrNameLst>
                                          </p:cBhvr>
                                          <p:to>
                                            <p:strVal val="visible"/>
                                          </p:to>
                                        </p:set>
                                        <p:animEffect transition="in" filter="wipe(left)">
                                          <p:cBhvr>
                                            <p:cTn id="160" dur="500"/>
                                            <p:tgtEl>
                                              <p:spTgt spid="32"/>
                                            </p:tgtEl>
                                          </p:cBhvr>
                                        </p:animEffect>
                                      </p:childTnLst>
                                    </p:cTn>
                                  </p:par>
                                </p:childTnLst>
                              </p:cTn>
                            </p:par>
                            <p:par>
                              <p:cTn id="161" fill="hold">
                                <p:stCondLst>
                                  <p:cond delay="14000"/>
                                </p:stCondLst>
                                <p:childTnLst>
                                  <p:par>
                                    <p:cTn id="162" presetID="25" presetClass="entr" presetSubtype="0" fill="hold" grpId="0" nodeType="afterEffect">
                                      <p:stCondLst>
                                        <p:cond delay="0"/>
                                      </p:stCondLst>
                                      <p:childTnLst>
                                        <p:set>
                                          <p:cBhvr>
                                            <p:cTn id="163" dur="1" fill="hold">
                                              <p:stCondLst>
                                                <p:cond delay="0"/>
                                              </p:stCondLst>
                                            </p:cTn>
                                            <p:tgtEl>
                                              <p:spTgt spid="28"/>
                                            </p:tgtEl>
                                            <p:attrNameLst>
                                              <p:attrName>style.visibility</p:attrName>
                                            </p:attrNameLst>
                                          </p:cBhvr>
                                          <p:to>
                                            <p:strVal val="visible"/>
                                          </p:to>
                                        </p:set>
                                        <p:anim calcmode="lin" valueType="num">
                                          <p:cBhvr>
                                            <p:cTn id="164"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165"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166"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167" dur="1000" fill="hold"/>
                                            <p:tgtEl>
                                              <p:spTgt spid="28"/>
                                            </p:tgtEl>
                                            <p:attrNameLst>
                                              <p:attrName>ppt_h</p:attrName>
                                            </p:attrNameLst>
                                          </p:cBhvr>
                                          <p:tavLst>
                                            <p:tav tm="0">
                                              <p:val>
                                                <p:strVal val="#ppt_h"/>
                                              </p:val>
                                            </p:tav>
                                            <p:tav tm="100000">
                                              <p:val>
                                                <p:strVal val="#ppt_h"/>
                                              </p:val>
                                            </p:tav>
                                          </p:tavLst>
                                        </p:anim>
                                        <p:anim calcmode="lin" valueType="num">
                                          <p:cBhvr>
                                            <p:cTn id="168"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169"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170"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171" dur="1000" decel="50000">
                                              <p:stCondLst>
                                                <p:cond delay="0"/>
                                              </p:stCondLst>
                                            </p:cTn>
                                            <p:tgtEl>
                                              <p:spTgt spid="28"/>
                                            </p:tgtEl>
                                          </p:cBhvr>
                                        </p:animEffect>
                                      </p:childTnLst>
                                    </p:cTn>
                                  </p:par>
                                </p:childTnLst>
                              </p:cTn>
                            </p:par>
                            <p:par>
                              <p:cTn id="172" fill="hold">
                                <p:stCondLst>
                                  <p:cond delay="15000"/>
                                </p:stCondLst>
                                <p:childTnLst>
                                  <p:par>
                                    <p:cTn id="173" presetID="22" presetClass="entr" presetSubtype="8" fill="hold" grpId="0" nodeType="afterEffect">
                                      <p:stCondLst>
                                        <p:cond delay="0"/>
                                      </p:stCondLst>
                                      <p:childTnLst>
                                        <p:set>
                                          <p:cBhvr>
                                            <p:cTn id="174" dur="1" fill="hold">
                                              <p:stCondLst>
                                                <p:cond delay="0"/>
                                              </p:stCondLst>
                                            </p:cTn>
                                            <p:tgtEl>
                                              <p:spTgt spid="33"/>
                                            </p:tgtEl>
                                            <p:attrNameLst>
                                              <p:attrName>style.visibility</p:attrName>
                                            </p:attrNameLst>
                                          </p:cBhvr>
                                          <p:to>
                                            <p:strVal val="visible"/>
                                          </p:to>
                                        </p:set>
                                        <p:animEffect transition="in" filter="wipe(left)">
                                          <p:cBhvr>
                                            <p:cTn id="175" dur="500"/>
                                            <p:tgtEl>
                                              <p:spTgt spid="33"/>
                                            </p:tgtEl>
                                          </p:cBhvr>
                                        </p:animEffect>
                                      </p:childTnLst>
                                    </p:cTn>
                                  </p:par>
                                </p:childTnLst>
                              </p:cTn>
                            </p:par>
                            <p:par>
                              <p:cTn id="176" fill="hold">
                                <p:stCondLst>
                                  <p:cond delay="15500"/>
                                </p:stCondLst>
                                <p:childTnLst>
                                  <p:par>
                                    <p:cTn id="177" presetID="25" presetClass="entr" presetSubtype="0" fill="hold" grpId="0" nodeType="afterEffect">
                                      <p:stCondLst>
                                        <p:cond delay="0"/>
                                      </p:stCondLst>
                                      <p:childTnLst>
                                        <p:set>
                                          <p:cBhvr>
                                            <p:cTn id="178" dur="1" fill="hold">
                                              <p:stCondLst>
                                                <p:cond delay="0"/>
                                              </p:stCondLst>
                                            </p:cTn>
                                            <p:tgtEl>
                                              <p:spTgt spid="29"/>
                                            </p:tgtEl>
                                            <p:attrNameLst>
                                              <p:attrName>style.visibility</p:attrName>
                                            </p:attrNameLst>
                                          </p:cBhvr>
                                          <p:to>
                                            <p:strVal val="visible"/>
                                          </p:to>
                                        </p:set>
                                        <p:anim calcmode="lin" valueType="num">
                                          <p:cBhvr>
                                            <p:cTn id="179" dur="500" decel="50000" fill="hold">
                                              <p:stCondLst>
                                                <p:cond delay="0"/>
                                              </p:stCondLst>
                                            </p:cTn>
                                            <p:tgtEl>
                                              <p:spTgt spid="29"/>
                                            </p:tgtEl>
                                            <p:attrNameLst>
                                              <p:attrName>style.rotation</p:attrName>
                                            </p:attrNameLst>
                                          </p:cBhvr>
                                          <p:tavLst>
                                            <p:tav tm="0">
                                              <p:val>
                                                <p:fltVal val="-90"/>
                                              </p:val>
                                            </p:tav>
                                            <p:tav tm="100000">
                                              <p:val>
                                                <p:fltVal val="0"/>
                                              </p:val>
                                            </p:tav>
                                          </p:tavLst>
                                        </p:anim>
                                        <p:anim calcmode="lin" valueType="num">
                                          <p:cBhvr>
                                            <p:cTn id="180" dur="500" decel="50000" fill="hold">
                                              <p:stCondLst>
                                                <p:cond delay="0"/>
                                              </p:stCondLst>
                                            </p:cTn>
                                            <p:tgtEl>
                                              <p:spTgt spid="29"/>
                                            </p:tgtEl>
                                            <p:attrNameLst>
                                              <p:attrName>ppt_w</p:attrName>
                                            </p:attrNameLst>
                                          </p:cBhvr>
                                          <p:tavLst>
                                            <p:tav tm="0">
                                              <p:val>
                                                <p:strVal val="#ppt_w"/>
                                              </p:val>
                                            </p:tav>
                                            <p:tav tm="100000">
                                              <p:val>
                                                <p:strVal val="#ppt_w*.05"/>
                                              </p:val>
                                            </p:tav>
                                          </p:tavLst>
                                        </p:anim>
                                        <p:anim calcmode="lin" valueType="num">
                                          <p:cBhvr>
                                            <p:cTn id="181" dur="500" accel="50000" fill="hold">
                                              <p:stCondLst>
                                                <p:cond delay="500"/>
                                              </p:stCondLst>
                                            </p:cTn>
                                            <p:tgtEl>
                                              <p:spTgt spid="29"/>
                                            </p:tgtEl>
                                            <p:attrNameLst>
                                              <p:attrName>ppt_w</p:attrName>
                                            </p:attrNameLst>
                                          </p:cBhvr>
                                          <p:tavLst>
                                            <p:tav tm="0">
                                              <p:val>
                                                <p:strVal val="#ppt_w*.05"/>
                                              </p:val>
                                            </p:tav>
                                            <p:tav tm="100000">
                                              <p:val>
                                                <p:strVal val="#ppt_w"/>
                                              </p:val>
                                            </p:tav>
                                          </p:tavLst>
                                        </p:anim>
                                        <p:anim calcmode="lin" valueType="num">
                                          <p:cBhvr>
                                            <p:cTn id="182" dur="1000" fill="hold"/>
                                            <p:tgtEl>
                                              <p:spTgt spid="29"/>
                                            </p:tgtEl>
                                            <p:attrNameLst>
                                              <p:attrName>ppt_h</p:attrName>
                                            </p:attrNameLst>
                                          </p:cBhvr>
                                          <p:tavLst>
                                            <p:tav tm="0">
                                              <p:val>
                                                <p:strVal val="#ppt_h"/>
                                              </p:val>
                                            </p:tav>
                                            <p:tav tm="100000">
                                              <p:val>
                                                <p:strVal val="#ppt_h"/>
                                              </p:val>
                                            </p:tav>
                                          </p:tavLst>
                                        </p:anim>
                                        <p:anim calcmode="lin" valueType="num">
                                          <p:cBhvr>
                                            <p:cTn id="183" dur="500" decel="50000" fill="hold">
                                              <p:stCondLst>
                                                <p:cond delay="0"/>
                                              </p:stCondLst>
                                            </p:cTn>
                                            <p:tgtEl>
                                              <p:spTgt spid="29"/>
                                            </p:tgtEl>
                                            <p:attrNameLst>
                                              <p:attrName>ppt_x</p:attrName>
                                            </p:attrNameLst>
                                          </p:cBhvr>
                                          <p:tavLst>
                                            <p:tav tm="0">
                                              <p:val>
                                                <p:strVal val="#ppt_x+.4"/>
                                              </p:val>
                                            </p:tav>
                                            <p:tav tm="100000">
                                              <p:val>
                                                <p:strVal val="#ppt_x"/>
                                              </p:val>
                                            </p:tav>
                                          </p:tavLst>
                                        </p:anim>
                                        <p:anim calcmode="lin" valueType="num">
                                          <p:cBhvr>
                                            <p:cTn id="184" dur="500" decel="50000" fill="hold">
                                              <p:stCondLst>
                                                <p:cond delay="0"/>
                                              </p:stCondLst>
                                            </p:cTn>
                                            <p:tgtEl>
                                              <p:spTgt spid="29"/>
                                            </p:tgtEl>
                                            <p:attrNameLst>
                                              <p:attrName>ppt_y</p:attrName>
                                            </p:attrNameLst>
                                          </p:cBhvr>
                                          <p:tavLst>
                                            <p:tav tm="0">
                                              <p:val>
                                                <p:strVal val="#ppt_y-.2"/>
                                              </p:val>
                                            </p:tav>
                                            <p:tav tm="100000">
                                              <p:val>
                                                <p:strVal val="#ppt_y+.1"/>
                                              </p:val>
                                            </p:tav>
                                          </p:tavLst>
                                        </p:anim>
                                        <p:anim calcmode="lin" valueType="num">
                                          <p:cBhvr>
                                            <p:cTn id="185" dur="500" accel="50000" fill="hold">
                                              <p:stCondLst>
                                                <p:cond delay="500"/>
                                              </p:stCondLst>
                                            </p:cTn>
                                            <p:tgtEl>
                                              <p:spTgt spid="29"/>
                                            </p:tgtEl>
                                            <p:attrNameLst>
                                              <p:attrName>ppt_y</p:attrName>
                                            </p:attrNameLst>
                                          </p:cBhvr>
                                          <p:tavLst>
                                            <p:tav tm="0">
                                              <p:val>
                                                <p:strVal val="#ppt_y+.1"/>
                                              </p:val>
                                            </p:tav>
                                            <p:tav tm="100000">
                                              <p:val>
                                                <p:strVal val="#ppt_y"/>
                                              </p:val>
                                            </p:tav>
                                          </p:tavLst>
                                        </p:anim>
                                        <p:animEffect transition="in" filter="fade">
                                          <p:cBhvr>
                                            <p:cTn id="186" dur="1000" decel="50000">
                                              <p:stCondLst>
                                                <p:cond delay="0"/>
                                              </p:stCondLst>
                                            </p:cTn>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animBg="1"/>
          <p:bldP spid="33" grpId="0" animBg="1"/>
          <p:bldP spid="34" grpId="0" animBg="1"/>
          <p:bldP spid="35" grpId="0" animBg="1"/>
          <p:bldP spid="36" grpId="0" animBg="1"/>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42"/>
          <p:cNvSpPr>
            <a:spLocks noEditPoints="1"/>
          </p:cNvSpPr>
          <p:nvPr/>
        </p:nvSpPr>
        <p:spPr bwMode="auto">
          <a:xfrm>
            <a:off x="755576" y="627534"/>
            <a:ext cx="7830402" cy="4233006"/>
          </a:xfrm>
          <a:custGeom>
            <a:avLst/>
            <a:gdLst>
              <a:gd name="T0" fmla="*/ 1827500 w 3458"/>
              <a:gd name="T1" fmla="*/ 3284911 h 1870"/>
              <a:gd name="T2" fmla="*/ 1972782 w 3458"/>
              <a:gd name="T3" fmla="*/ 3139679 h 1870"/>
              <a:gd name="T4" fmla="*/ 3565154 w 3458"/>
              <a:gd name="T5" fmla="*/ 2994447 h 1870"/>
              <a:gd name="T6" fmla="*/ 5597196 w 3458"/>
              <a:gd name="T7" fmla="*/ 2849216 h 1870"/>
              <a:gd name="T8" fmla="*/ 3419872 w 3458"/>
              <a:gd name="T9" fmla="*/ 2849216 h 1870"/>
              <a:gd name="T10" fmla="*/ 5451914 w 3458"/>
              <a:gd name="T11" fmla="*/ 2700162 h 1870"/>
              <a:gd name="T12" fmla="*/ 2263347 w 3458"/>
              <a:gd name="T13" fmla="*/ 2700162 h 1870"/>
              <a:gd name="T14" fmla="*/ 3710436 w 3458"/>
              <a:gd name="T15" fmla="*/ 2556841 h 1870"/>
              <a:gd name="T16" fmla="*/ 1827500 w 3458"/>
              <a:gd name="T17" fmla="*/ 2556841 h 1870"/>
              <a:gd name="T18" fmla="*/ 3853807 w 3458"/>
              <a:gd name="T19" fmla="*/ 2411610 h 1870"/>
              <a:gd name="T20" fmla="*/ 1972782 w 3458"/>
              <a:gd name="T21" fmla="*/ 2411610 h 1870"/>
              <a:gd name="T22" fmla="*/ 3853807 w 3458"/>
              <a:gd name="T23" fmla="*/ 2266378 h 1870"/>
              <a:gd name="T24" fmla="*/ 2118065 w 3458"/>
              <a:gd name="T25" fmla="*/ 2266378 h 1870"/>
              <a:gd name="T26" fmla="*/ 3853807 w 3458"/>
              <a:gd name="T27" fmla="*/ 2121146 h 1870"/>
              <a:gd name="T28" fmla="*/ 2840654 w 3458"/>
              <a:gd name="T29" fmla="*/ 2121146 h 1870"/>
              <a:gd name="T30" fmla="*/ 4723590 w 3458"/>
              <a:gd name="T31" fmla="*/ 1977826 h 1870"/>
              <a:gd name="T32" fmla="*/ 3565154 w 3458"/>
              <a:gd name="T33" fmla="*/ 1977826 h 1870"/>
              <a:gd name="T34" fmla="*/ 1393564 w 3458"/>
              <a:gd name="T35" fmla="*/ 1977826 h 1870"/>
              <a:gd name="T36" fmla="*/ 4578308 w 3458"/>
              <a:gd name="T37" fmla="*/ 1832594 h 1870"/>
              <a:gd name="T38" fmla="*/ 3419872 w 3458"/>
              <a:gd name="T39" fmla="*/ 1832594 h 1870"/>
              <a:gd name="T40" fmla="*/ 1104911 w 3458"/>
              <a:gd name="T41" fmla="*/ 1832594 h 1870"/>
              <a:gd name="T42" fmla="*/ 4578308 w 3458"/>
              <a:gd name="T43" fmla="*/ 1687362 h 1870"/>
              <a:gd name="T44" fmla="*/ 3419872 w 3458"/>
              <a:gd name="T45" fmla="*/ 1687362 h 1870"/>
              <a:gd name="T46" fmla="*/ 1104911 w 3458"/>
              <a:gd name="T47" fmla="*/ 1687362 h 1870"/>
              <a:gd name="T48" fmla="*/ 4868873 w 3458"/>
              <a:gd name="T49" fmla="*/ 1542131 h 1870"/>
              <a:gd name="T50" fmla="*/ 3853807 w 3458"/>
              <a:gd name="T51" fmla="*/ 1542131 h 1870"/>
              <a:gd name="T52" fmla="*/ 1393564 w 3458"/>
              <a:gd name="T53" fmla="*/ 1542131 h 1870"/>
              <a:gd name="T54" fmla="*/ 5306631 w 3458"/>
              <a:gd name="T55" fmla="*/ 1398810 h 1870"/>
              <a:gd name="T56" fmla="*/ 4289655 w 3458"/>
              <a:gd name="T57" fmla="*/ 1398810 h 1870"/>
              <a:gd name="T58" fmla="*/ 1684129 w 3458"/>
              <a:gd name="T59" fmla="*/ 1398810 h 1870"/>
              <a:gd name="T60" fmla="*/ 5597196 w 3458"/>
              <a:gd name="T61" fmla="*/ 1253578 h 1870"/>
              <a:gd name="T62" fmla="*/ 4578308 w 3458"/>
              <a:gd name="T63" fmla="*/ 1253578 h 1870"/>
              <a:gd name="T64" fmla="*/ 3565154 w 3458"/>
              <a:gd name="T65" fmla="*/ 1253578 h 1870"/>
              <a:gd name="T66" fmla="*/ 1684129 w 3458"/>
              <a:gd name="T67" fmla="*/ 1253578 h 1870"/>
              <a:gd name="T68" fmla="*/ 6031132 w 3458"/>
              <a:gd name="T69" fmla="*/ 1104525 h 1870"/>
              <a:gd name="T70" fmla="*/ 4868873 w 3458"/>
              <a:gd name="T71" fmla="*/ 1104525 h 1870"/>
              <a:gd name="T72" fmla="*/ 3853807 w 3458"/>
              <a:gd name="T73" fmla="*/ 1104525 h 1870"/>
              <a:gd name="T74" fmla="*/ 1827500 w 3458"/>
              <a:gd name="T75" fmla="*/ 1104525 h 1870"/>
              <a:gd name="T76" fmla="*/ 814346 w 3458"/>
              <a:gd name="T77" fmla="*/ 1104525 h 1870"/>
              <a:gd name="T78" fmla="*/ 5740567 w 3458"/>
              <a:gd name="T79" fmla="*/ 959293 h 1870"/>
              <a:gd name="T80" fmla="*/ 4723590 w 3458"/>
              <a:gd name="T81" fmla="*/ 959293 h 1870"/>
              <a:gd name="T82" fmla="*/ 3710436 w 3458"/>
              <a:gd name="T83" fmla="*/ 959293 h 1870"/>
              <a:gd name="T84" fmla="*/ 1393564 w 3458"/>
              <a:gd name="T85" fmla="*/ 959293 h 1870"/>
              <a:gd name="T86" fmla="*/ 235128 w 3458"/>
              <a:gd name="T87" fmla="*/ 959293 h 1870"/>
              <a:gd name="T88" fmla="*/ 5740567 w 3458"/>
              <a:gd name="T89" fmla="*/ 814062 h 1870"/>
              <a:gd name="T90" fmla="*/ 4723590 w 3458"/>
              <a:gd name="T91" fmla="*/ 814062 h 1870"/>
              <a:gd name="T92" fmla="*/ 3710436 w 3458"/>
              <a:gd name="T93" fmla="*/ 814062 h 1870"/>
              <a:gd name="T94" fmla="*/ 1827500 w 3458"/>
              <a:gd name="T95" fmla="*/ 814062 h 1870"/>
              <a:gd name="T96" fmla="*/ 814346 w 3458"/>
              <a:gd name="T97" fmla="*/ 814062 h 1870"/>
              <a:gd name="T98" fmla="*/ 6319785 w 3458"/>
              <a:gd name="T99" fmla="*/ 670741 h 1870"/>
              <a:gd name="T100" fmla="*/ 5306631 w 3458"/>
              <a:gd name="T101" fmla="*/ 670741 h 1870"/>
              <a:gd name="T102" fmla="*/ 4289655 w 3458"/>
              <a:gd name="T103" fmla="*/ 670741 h 1870"/>
              <a:gd name="T104" fmla="*/ 2263347 w 3458"/>
              <a:gd name="T105" fmla="*/ 670741 h 1870"/>
              <a:gd name="T106" fmla="*/ 959629 w 3458"/>
              <a:gd name="T107" fmla="*/ 670741 h 1870"/>
              <a:gd name="T108" fmla="*/ 5885850 w 3458"/>
              <a:gd name="T109" fmla="*/ 525509 h 1870"/>
              <a:gd name="T110" fmla="*/ 4723590 w 3458"/>
              <a:gd name="T111" fmla="*/ 525509 h 1870"/>
              <a:gd name="T112" fmla="*/ 2263347 w 3458"/>
              <a:gd name="T113" fmla="*/ 525509 h 1870"/>
              <a:gd name="T114" fmla="*/ 814346 w 3458"/>
              <a:gd name="T115" fmla="*/ 525509 h 1870"/>
              <a:gd name="T116" fmla="*/ 3565154 w 3458"/>
              <a:gd name="T117" fmla="*/ 380278 h 1870"/>
              <a:gd name="T118" fmla="*/ 1538847 w 3458"/>
              <a:gd name="T119" fmla="*/ 380278 h 1870"/>
              <a:gd name="T120" fmla="*/ 3419872 w 3458"/>
              <a:gd name="T121" fmla="*/ 235046 h 1870"/>
              <a:gd name="T122" fmla="*/ 1684129 w 3458"/>
              <a:gd name="T123" fmla="*/ 235046 h 1870"/>
              <a:gd name="T124" fmla="*/ 2552000 w 3458"/>
              <a:gd name="T125" fmla="*/ 91725 h 18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58" h="1870">
                <a:moveTo>
                  <a:pt x="956" y="1870"/>
                </a:moveTo>
                <a:lnTo>
                  <a:pt x="909" y="1870"/>
                </a:lnTo>
                <a:lnTo>
                  <a:pt x="909" y="1823"/>
                </a:lnTo>
                <a:lnTo>
                  <a:pt x="956" y="1823"/>
                </a:lnTo>
                <a:lnTo>
                  <a:pt x="956" y="1870"/>
                </a:lnTo>
                <a:close/>
                <a:moveTo>
                  <a:pt x="3230" y="1794"/>
                </a:moveTo>
                <a:lnTo>
                  <a:pt x="3181" y="1794"/>
                </a:lnTo>
                <a:lnTo>
                  <a:pt x="3181" y="1747"/>
                </a:lnTo>
                <a:lnTo>
                  <a:pt x="3230" y="1747"/>
                </a:lnTo>
                <a:lnTo>
                  <a:pt x="3230" y="1794"/>
                </a:lnTo>
                <a:close/>
                <a:moveTo>
                  <a:pt x="956" y="1794"/>
                </a:moveTo>
                <a:lnTo>
                  <a:pt x="909" y="1794"/>
                </a:lnTo>
                <a:lnTo>
                  <a:pt x="909" y="1747"/>
                </a:lnTo>
                <a:lnTo>
                  <a:pt x="956" y="1747"/>
                </a:lnTo>
                <a:lnTo>
                  <a:pt x="956" y="1794"/>
                </a:lnTo>
                <a:close/>
                <a:moveTo>
                  <a:pt x="3306" y="1719"/>
                </a:moveTo>
                <a:lnTo>
                  <a:pt x="3257" y="1719"/>
                </a:lnTo>
                <a:lnTo>
                  <a:pt x="3257" y="1671"/>
                </a:lnTo>
                <a:lnTo>
                  <a:pt x="3306" y="1671"/>
                </a:lnTo>
                <a:lnTo>
                  <a:pt x="3306" y="1719"/>
                </a:lnTo>
                <a:close/>
                <a:moveTo>
                  <a:pt x="3003" y="1719"/>
                </a:moveTo>
                <a:lnTo>
                  <a:pt x="2954" y="1719"/>
                </a:lnTo>
                <a:lnTo>
                  <a:pt x="2954" y="1671"/>
                </a:lnTo>
                <a:lnTo>
                  <a:pt x="3003" y="1671"/>
                </a:lnTo>
                <a:lnTo>
                  <a:pt x="3003" y="1719"/>
                </a:lnTo>
                <a:close/>
                <a:moveTo>
                  <a:pt x="1032" y="1719"/>
                </a:moveTo>
                <a:lnTo>
                  <a:pt x="985" y="1719"/>
                </a:lnTo>
                <a:lnTo>
                  <a:pt x="985" y="1671"/>
                </a:lnTo>
                <a:lnTo>
                  <a:pt x="1032" y="1671"/>
                </a:lnTo>
                <a:lnTo>
                  <a:pt x="1032" y="1719"/>
                </a:lnTo>
                <a:close/>
                <a:moveTo>
                  <a:pt x="956" y="1719"/>
                </a:moveTo>
                <a:lnTo>
                  <a:pt x="909" y="1719"/>
                </a:lnTo>
                <a:lnTo>
                  <a:pt x="909" y="1671"/>
                </a:lnTo>
                <a:lnTo>
                  <a:pt x="956" y="1671"/>
                </a:lnTo>
                <a:lnTo>
                  <a:pt x="956" y="1719"/>
                </a:lnTo>
                <a:close/>
                <a:moveTo>
                  <a:pt x="3382" y="1643"/>
                </a:moveTo>
                <a:lnTo>
                  <a:pt x="3332" y="1643"/>
                </a:lnTo>
                <a:lnTo>
                  <a:pt x="3332" y="1596"/>
                </a:lnTo>
                <a:lnTo>
                  <a:pt x="3382" y="1596"/>
                </a:lnTo>
                <a:lnTo>
                  <a:pt x="3382" y="1643"/>
                </a:lnTo>
                <a:close/>
                <a:moveTo>
                  <a:pt x="3306" y="1643"/>
                </a:moveTo>
                <a:lnTo>
                  <a:pt x="3257" y="1643"/>
                </a:lnTo>
                <a:lnTo>
                  <a:pt x="3257" y="1596"/>
                </a:lnTo>
                <a:lnTo>
                  <a:pt x="3306" y="1596"/>
                </a:lnTo>
                <a:lnTo>
                  <a:pt x="3306" y="1643"/>
                </a:lnTo>
                <a:close/>
                <a:moveTo>
                  <a:pt x="3079" y="1643"/>
                </a:moveTo>
                <a:lnTo>
                  <a:pt x="3029" y="1643"/>
                </a:lnTo>
                <a:lnTo>
                  <a:pt x="3029" y="1596"/>
                </a:lnTo>
                <a:lnTo>
                  <a:pt x="3079" y="1596"/>
                </a:lnTo>
                <a:lnTo>
                  <a:pt x="3079" y="1643"/>
                </a:lnTo>
                <a:close/>
                <a:moveTo>
                  <a:pt x="3003" y="1643"/>
                </a:moveTo>
                <a:lnTo>
                  <a:pt x="2954" y="1643"/>
                </a:lnTo>
                <a:lnTo>
                  <a:pt x="2954" y="1596"/>
                </a:lnTo>
                <a:lnTo>
                  <a:pt x="3003" y="1596"/>
                </a:lnTo>
                <a:lnTo>
                  <a:pt x="3003" y="1643"/>
                </a:lnTo>
                <a:close/>
                <a:moveTo>
                  <a:pt x="2928" y="1643"/>
                </a:moveTo>
                <a:lnTo>
                  <a:pt x="2878" y="1643"/>
                </a:lnTo>
                <a:lnTo>
                  <a:pt x="2878" y="1596"/>
                </a:lnTo>
                <a:lnTo>
                  <a:pt x="2928" y="1596"/>
                </a:lnTo>
                <a:lnTo>
                  <a:pt x="2928" y="1643"/>
                </a:lnTo>
                <a:close/>
                <a:moveTo>
                  <a:pt x="2776" y="1643"/>
                </a:moveTo>
                <a:lnTo>
                  <a:pt x="2726" y="1643"/>
                </a:lnTo>
                <a:lnTo>
                  <a:pt x="2726" y="1596"/>
                </a:lnTo>
                <a:lnTo>
                  <a:pt x="2776" y="1596"/>
                </a:lnTo>
                <a:lnTo>
                  <a:pt x="2776" y="1643"/>
                </a:lnTo>
                <a:close/>
                <a:moveTo>
                  <a:pt x="1032" y="1643"/>
                </a:moveTo>
                <a:lnTo>
                  <a:pt x="985" y="1643"/>
                </a:lnTo>
                <a:lnTo>
                  <a:pt x="985" y="1596"/>
                </a:lnTo>
                <a:lnTo>
                  <a:pt x="1032" y="1596"/>
                </a:lnTo>
                <a:lnTo>
                  <a:pt x="1032" y="1643"/>
                </a:lnTo>
                <a:close/>
                <a:moveTo>
                  <a:pt x="956" y="1643"/>
                </a:moveTo>
                <a:lnTo>
                  <a:pt x="909" y="1643"/>
                </a:lnTo>
                <a:lnTo>
                  <a:pt x="909" y="1596"/>
                </a:lnTo>
                <a:lnTo>
                  <a:pt x="956" y="1596"/>
                </a:lnTo>
                <a:lnTo>
                  <a:pt x="956" y="1643"/>
                </a:lnTo>
                <a:close/>
                <a:moveTo>
                  <a:pt x="3079" y="1567"/>
                </a:moveTo>
                <a:lnTo>
                  <a:pt x="3029" y="1567"/>
                </a:lnTo>
                <a:lnTo>
                  <a:pt x="3029" y="1517"/>
                </a:lnTo>
                <a:lnTo>
                  <a:pt x="3079" y="1517"/>
                </a:lnTo>
                <a:lnTo>
                  <a:pt x="3079" y="1567"/>
                </a:lnTo>
                <a:close/>
                <a:moveTo>
                  <a:pt x="3003" y="1567"/>
                </a:moveTo>
                <a:lnTo>
                  <a:pt x="2954" y="1567"/>
                </a:lnTo>
                <a:lnTo>
                  <a:pt x="2954" y="1517"/>
                </a:lnTo>
                <a:lnTo>
                  <a:pt x="3003" y="1517"/>
                </a:lnTo>
                <a:lnTo>
                  <a:pt x="3003" y="1567"/>
                </a:lnTo>
                <a:close/>
                <a:moveTo>
                  <a:pt x="2928" y="1567"/>
                </a:moveTo>
                <a:lnTo>
                  <a:pt x="2878" y="1567"/>
                </a:lnTo>
                <a:lnTo>
                  <a:pt x="2878" y="1517"/>
                </a:lnTo>
                <a:lnTo>
                  <a:pt x="2928" y="1517"/>
                </a:lnTo>
                <a:lnTo>
                  <a:pt x="2928" y="1567"/>
                </a:lnTo>
                <a:close/>
                <a:moveTo>
                  <a:pt x="2852" y="1567"/>
                </a:moveTo>
                <a:lnTo>
                  <a:pt x="2802" y="1567"/>
                </a:lnTo>
                <a:lnTo>
                  <a:pt x="2802" y="1517"/>
                </a:lnTo>
                <a:lnTo>
                  <a:pt x="2852" y="1517"/>
                </a:lnTo>
                <a:lnTo>
                  <a:pt x="2852" y="1567"/>
                </a:lnTo>
                <a:close/>
                <a:moveTo>
                  <a:pt x="2776" y="1567"/>
                </a:moveTo>
                <a:lnTo>
                  <a:pt x="2726" y="1567"/>
                </a:lnTo>
                <a:lnTo>
                  <a:pt x="2726" y="1517"/>
                </a:lnTo>
                <a:lnTo>
                  <a:pt x="2776" y="1517"/>
                </a:lnTo>
                <a:lnTo>
                  <a:pt x="2776" y="1567"/>
                </a:lnTo>
                <a:close/>
                <a:moveTo>
                  <a:pt x="1865" y="1567"/>
                </a:moveTo>
                <a:lnTo>
                  <a:pt x="1818" y="1567"/>
                </a:lnTo>
                <a:lnTo>
                  <a:pt x="1818" y="1517"/>
                </a:lnTo>
                <a:lnTo>
                  <a:pt x="1865" y="1517"/>
                </a:lnTo>
                <a:lnTo>
                  <a:pt x="1865" y="1567"/>
                </a:lnTo>
                <a:close/>
                <a:moveTo>
                  <a:pt x="1789" y="1567"/>
                </a:moveTo>
                <a:lnTo>
                  <a:pt x="1742" y="1567"/>
                </a:lnTo>
                <a:lnTo>
                  <a:pt x="1742" y="1517"/>
                </a:lnTo>
                <a:lnTo>
                  <a:pt x="1789" y="1517"/>
                </a:lnTo>
                <a:lnTo>
                  <a:pt x="1789" y="1567"/>
                </a:lnTo>
                <a:close/>
                <a:moveTo>
                  <a:pt x="1108" y="1567"/>
                </a:moveTo>
                <a:lnTo>
                  <a:pt x="1060" y="1567"/>
                </a:lnTo>
                <a:lnTo>
                  <a:pt x="1060" y="1517"/>
                </a:lnTo>
                <a:lnTo>
                  <a:pt x="1108" y="1517"/>
                </a:lnTo>
                <a:lnTo>
                  <a:pt x="1108" y="1567"/>
                </a:lnTo>
                <a:close/>
                <a:moveTo>
                  <a:pt x="1032" y="1567"/>
                </a:moveTo>
                <a:lnTo>
                  <a:pt x="985" y="1567"/>
                </a:lnTo>
                <a:lnTo>
                  <a:pt x="985" y="1517"/>
                </a:lnTo>
                <a:lnTo>
                  <a:pt x="1032" y="1517"/>
                </a:lnTo>
                <a:lnTo>
                  <a:pt x="1032" y="1567"/>
                </a:lnTo>
                <a:close/>
                <a:moveTo>
                  <a:pt x="956" y="1567"/>
                </a:moveTo>
                <a:lnTo>
                  <a:pt x="909" y="1567"/>
                </a:lnTo>
                <a:lnTo>
                  <a:pt x="909" y="1517"/>
                </a:lnTo>
                <a:lnTo>
                  <a:pt x="956" y="1517"/>
                </a:lnTo>
                <a:lnTo>
                  <a:pt x="956" y="1567"/>
                </a:lnTo>
                <a:close/>
                <a:moveTo>
                  <a:pt x="3079" y="1491"/>
                </a:moveTo>
                <a:lnTo>
                  <a:pt x="3029" y="1491"/>
                </a:lnTo>
                <a:lnTo>
                  <a:pt x="3029" y="1442"/>
                </a:lnTo>
                <a:lnTo>
                  <a:pt x="3079" y="1442"/>
                </a:lnTo>
                <a:lnTo>
                  <a:pt x="3079" y="1491"/>
                </a:lnTo>
                <a:close/>
                <a:moveTo>
                  <a:pt x="3003" y="1491"/>
                </a:moveTo>
                <a:lnTo>
                  <a:pt x="2954" y="1491"/>
                </a:lnTo>
                <a:lnTo>
                  <a:pt x="2954" y="1442"/>
                </a:lnTo>
                <a:lnTo>
                  <a:pt x="3003" y="1442"/>
                </a:lnTo>
                <a:lnTo>
                  <a:pt x="3003" y="1491"/>
                </a:lnTo>
                <a:close/>
                <a:moveTo>
                  <a:pt x="2928" y="1491"/>
                </a:moveTo>
                <a:lnTo>
                  <a:pt x="2878" y="1491"/>
                </a:lnTo>
                <a:lnTo>
                  <a:pt x="2878" y="1442"/>
                </a:lnTo>
                <a:lnTo>
                  <a:pt x="2928" y="1442"/>
                </a:lnTo>
                <a:lnTo>
                  <a:pt x="2928" y="1491"/>
                </a:lnTo>
                <a:close/>
                <a:moveTo>
                  <a:pt x="2852" y="1491"/>
                </a:moveTo>
                <a:lnTo>
                  <a:pt x="2802" y="1491"/>
                </a:lnTo>
                <a:lnTo>
                  <a:pt x="2802" y="1442"/>
                </a:lnTo>
                <a:lnTo>
                  <a:pt x="2852" y="1442"/>
                </a:lnTo>
                <a:lnTo>
                  <a:pt x="2852" y="1491"/>
                </a:lnTo>
                <a:close/>
                <a:moveTo>
                  <a:pt x="2776" y="1491"/>
                </a:moveTo>
                <a:lnTo>
                  <a:pt x="2726" y="1491"/>
                </a:lnTo>
                <a:lnTo>
                  <a:pt x="2726" y="1442"/>
                </a:lnTo>
                <a:lnTo>
                  <a:pt x="2776" y="1442"/>
                </a:lnTo>
                <a:lnTo>
                  <a:pt x="2776" y="1491"/>
                </a:lnTo>
                <a:close/>
                <a:moveTo>
                  <a:pt x="2700" y="1491"/>
                </a:moveTo>
                <a:lnTo>
                  <a:pt x="2651" y="1491"/>
                </a:lnTo>
                <a:lnTo>
                  <a:pt x="2651" y="1442"/>
                </a:lnTo>
                <a:lnTo>
                  <a:pt x="2700" y="1442"/>
                </a:lnTo>
                <a:lnTo>
                  <a:pt x="2700" y="1491"/>
                </a:lnTo>
                <a:close/>
                <a:moveTo>
                  <a:pt x="2092" y="1491"/>
                </a:moveTo>
                <a:lnTo>
                  <a:pt x="2045" y="1491"/>
                </a:lnTo>
                <a:lnTo>
                  <a:pt x="2045" y="1442"/>
                </a:lnTo>
                <a:lnTo>
                  <a:pt x="2092" y="1442"/>
                </a:lnTo>
                <a:lnTo>
                  <a:pt x="2092" y="1491"/>
                </a:lnTo>
                <a:close/>
                <a:moveTo>
                  <a:pt x="1941" y="1491"/>
                </a:moveTo>
                <a:lnTo>
                  <a:pt x="1893" y="1491"/>
                </a:lnTo>
                <a:lnTo>
                  <a:pt x="1893" y="1442"/>
                </a:lnTo>
                <a:lnTo>
                  <a:pt x="1941" y="1442"/>
                </a:lnTo>
                <a:lnTo>
                  <a:pt x="1941" y="1491"/>
                </a:lnTo>
                <a:close/>
                <a:moveTo>
                  <a:pt x="1865" y="1491"/>
                </a:moveTo>
                <a:lnTo>
                  <a:pt x="1818" y="1491"/>
                </a:lnTo>
                <a:lnTo>
                  <a:pt x="1818" y="1442"/>
                </a:lnTo>
                <a:lnTo>
                  <a:pt x="1865" y="1442"/>
                </a:lnTo>
                <a:lnTo>
                  <a:pt x="1865" y="1491"/>
                </a:lnTo>
                <a:close/>
                <a:moveTo>
                  <a:pt x="1789" y="1491"/>
                </a:moveTo>
                <a:lnTo>
                  <a:pt x="1742" y="1491"/>
                </a:lnTo>
                <a:lnTo>
                  <a:pt x="1742" y="1442"/>
                </a:lnTo>
                <a:lnTo>
                  <a:pt x="1789" y="1442"/>
                </a:lnTo>
                <a:lnTo>
                  <a:pt x="1789" y="1491"/>
                </a:lnTo>
                <a:close/>
                <a:moveTo>
                  <a:pt x="1184" y="1491"/>
                </a:moveTo>
                <a:lnTo>
                  <a:pt x="1136" y="1491"/>
                </a:lnTo>
                <a:lnTo>
                  <a:pt x="1136" y="1442"/>
                </a:lnTo>
                <a:lnTo>
                  <a:pt x="1184" y="1442"/>
                </a:lnTo>
                <a:lnTo>
                  <a:pt x="1184" y="1491"/>
                </a:lnTo>
                <a:close/>
                <a:moveTo>
                  <a:pt x="1108" y="1491"/>
                </a:moveTo>
                <a:lnTo>
                  <a:pt x="1060" y="1491"/>
                </a:lnTo>
                <a:lnTo>
                  <a:pt x="1060" y="1442"/>
                </a:lnTo>
                <a:lnTo>
                  <a:pt x="1108" y="1442"/>
                </a:lnTo>
                <a:lnTo>
                  <a:pt x="1108" y="1491"/>
                </a:lnTo>
                <a:close/>
                <a:moveTo>
                  <a:pt x="1032" y="1491"/>
                </a:moveTo>
                <a:lnTo>
                  <a:pt x="985" y="1491"/>
                </a:lnTo>
                <a:lnTo>
                  <a:pt x="985" y="1442"/>
                </a:lnTo>
                <a:lnTo>
                  <a:pt x="1032" y="1442"/>
                </a:lnTo>
                <a:lnTo>
                  <a:pt x="1032" y="1491"/>
                </a:lnTo>
                <a:close/>
                <a:moveTo>
                  <a:pt x="956" y="1491"/>
                </a:moveTo>
                <a:lnTo>
                  <a:pt x="909" y="1491"/>
                </a:lnTo>
                <a:lnTo>
                  <a:pt x="909" y="1442"/>
                </a:lnTo>
                <a:lnTo>
                  <a:pt x="956" y="1442"/>
                </a:lnTo>
                <a:lnTo>
                  <a:pt x="956" y="1491"/>
                </a:lnTo>
                <a:close/>
                <a:moveTo>
                  <a:pt x="3003" y="1413"/>
                </a:moveTo>
                <a:lnTo>
                  <a:pt x="2954" y="1413"/>
                </a:lnTo>
                <a:lnTo>
                  <a:pt x="2954" y="1366"/>
                </a:lnTo>
                <a:lnTo>
                  <a:pt x="3003" y="1366"/>
                </a:lnTo>
                <a:lnTo>
                  <a:pt x="3003" y="1413"/>
                </a:lnTo>
                <a:close/>
                <a:moveTo>
                  <a:pt x="2928" y="1413"/>
                </a:moveTo>
                <a:lnTo>
                  <a:pt x="2878" y="1413"/>
                </a:lnTo>
                <a:lnTo>
                  <a:pt x="2878" y="1366"/>
                </a:lnTo>
                <a:lnTo>
                  <a:pt x="2928" y="1366"/>
                </a:lnTo>
                <a:lnTo>
                  <a:pt x="2928" y="1413"/>
                </a:lnTo>
                <a:close/>
                <a:moveTo>
                  <a:pt x="2852" y="1413"/>
                </a:moveTo>
                <a:lnTo>
                  <a:pt x="2802" y="1413"/>
                </a:lnTo>
                <a:lnTo>
                  <a:pt x="2802" y="1366"/>
                </a:lnTo>
                <a:lnTo>
                  <a:pt x="2852" y="1366"/>
                </a:lnTo>
                <a:lnTo>
                  <a:pt x="2852" y="1413"/>
                </a:lnTo>
                <a:close/>
                <a:moveTo>
                  <a:pt x="2092" y="1413"/>
                </a:moveTo>
                <a:lnTo>
                  <a:pt x="2045" y="1413"/>
                </a:lnTo>
                <a:lnTo>
                  <a:pt x="2045" y="1366"/>
                </a:lnTo>
                <a:lnTo>
                  <a:pt x="2092" y="1366"/>
                </a:lnTo>
                <a:lnTo>
                  <a:pt x="2092" y="1413"/>
                </a:lnTo>
                <a:close/>
                <a:moveTo>
                  <a:pt x="2016" y="1413"/>
                </a:moveTo>
                <a:lnTo>
                  <a:pt x="1969" y="1413"/>
                </a:lnTo>
                <a:lnTo>
                  <a:pt x="1969" y="1366"/>
                </a:lnTo>
                <a:lnTo>
                  <a:pt x="2016" y="1366"/>
                </a:lnTo>
                <a:lnTo>
                  <a:pt x="2016" y="1413"/>
                </a:lnTo>
                <a:close/>
                <a:moveTo>
                  <a:pt x="1941" y="1413"/>
                </a:moveTo>
                <a:lnTo>
                  <a:pt x="1893" y="1413"/>
                </a:lnTo>
                <a:lnTo>
                  <a:pt x="1893" y="1366"/>
                </a:lnTo>
                <a:lnTo>
                  <a:pt x="1941" y="1366"/>
                </a:lnTo>
                <a:lnTo>
                  <a:pt x="1941" y="1413"/>
                </a:lnTo>
                <a:close/>
                <a:moveTo>
                  <a:pt x="1865" y="1413"/>
                </a:moveTo>
                <a:lnTo>
                  <a:pt x="1818" y="1413"/>
                </a:lnTo>
                <a:lnTo>
                  <a:pt x="1818" y="1366"/>
                </a:lnTo>
                <a:lnTo>
                  <a:pt x="1865" y="1366"/>
                </a:lnTo>
                <a:lnTo>
                  <a:pt x="1865" y="1413"/>
                </a:lnTo>
                <a:close/>
                <a:moveTo>
                  <a:pt x="1789" y="1413"/>
                </a:moveTo>
                <a:lnTo>
                  <a:pt x="1742" y="1413"/>
                </a:lnTo>
                <a:lnTo>
                  <a:pt x="1742" y="1366"/>
                </a:lnTo>
                <a:lnTo>
                  <a:pt x="1789" y="1366"/>
                </a:lnTo>
                <a:lnTo>
                  <a:pt x="1789" y="1413"/>
                </a:lnTo>
                <a:close/>
                <a:moveTo>
                  <a:pt x="1259" y="1413"/>
                </a:moveTo>
                <a:lnTo>
                  <a:pt x="1212" y="1413"/>
                </a:lnTo>
                <a:lnTo>
                  <a:pt x="1212" y="1366"/>
                </a:lnTo>
                <a:lnTo>
                  <a:pt x="1259" y="1366"/>
                </a:lnTo>
                <a:lnTo>
                  <a:pt x="1259" y="1413"/>
                </a:lnTo>
                <a:close/>
                <a:moveTo>
                  <a:pt x="1184" y="1413"/>
                </a:moveTo>
                <a:lnTo>
                  <a:pt x="1136" y="1413"/>
                </a:lnTo>
                <a:lnTo>
                  <a:pt x="1136" y="1366"/>
                </a:lnTo>
                <a:lnTo>
                  <a:pt x="1184" y="1366"/>
                </a:lnTo>
                <a:lnTo>
                  <a:pt x="1184" y="1413"/>
                </a:lnTo>
                <a:close/>
                <a:moveTo>
                  <a:pt x="1108" y="1413"/>
                </a:moveTo>
                <a:lnTo>
                  <a:pt x="1060" y="1413"/>
                </a:lnTo>
                <a:lnTo>
                  <a:pt x="1060" y="1366"/>
                </a:lnTo>
                <a:lnTo>
                  <a:pt x="1108" y="1366"/>
                </a:lnTo>
                <a:lnTo>
                  <a:pt x="1108" y="1413"/>
                </a:lnTo>
                <a:close/>
                <a:moveTo>
                  <a:pt x="1032" y="1413"/>
                </a:moveTo>
                <a:lnTo>
                  <a:pt x="985" y="1413"/>
                </a:lnTo>
                <a:lnTo>
                  <a:pt x="985" y="1366"/>
                </a:lnTo>
                <a:lnTo>
                  <a:pt x="1032" y="1366"/>
                </a:lnTo>
                <a:lnTo>
                  <a:pt x="1032" y="1413"/>
                </a:lnTo>
                <a:close/>
                <a:moveTo>
                  <a:pt x="956" y="1413"/>
                </a:moveTo>
                <a:lnTo>
                  <a:pt x="909" y="1413"/>
                </a:lnTo>
                <a:lnTo>
                  <a:pt x="909" y="1366"/>
                </a:lnTo>
                <a:lnTo>
                  <a:pt x="956" y="1366"/>
                </a:lnTo>
                <a:lnTo>
                  <a:pt x="956" y="1413"/>
                </a:lnTo>
                <a:close/>
                <a:moveTo>
                  <a:pt x="3079" y="1338"/>
                </a:moveTo>
                <a:lnTo>
                  <a:pt x="3029" y="1338"/>
                </a:lnTo>
                <a:lnTo>
                  <a:pt x="3029" y="1290"/>
                </a:lnTo>
                <a:lnTo>
                  <a:pt x="3079" y="1290"/>
                </a:lnTo>
                <a:lnTo>
                  <a:pt x="3079" y="1338"/>
                </a:lnTo>
                <a:close/>
                <a:moveTo>
                  <a:pt x="3003" y="1338"/>
                </a:moveTo>
                <a:lnTo>
                  <a:pt x="2954" y="1338"/>
                </a:lnTo>
                <a:lnTo>
                  <a:pt x="2954" y="1290"/>
                </a:lnTo>
                <a:lnTo>
                  <a:pt x="3003" y="1290"/>
                </a:lnTo>
                <a:lnTo>
                  <a:pt x="3003" y="1338"/>
                </a:lnTo>
                <a:close/>
                <a:moveTo>
                  <a:pt x="2016" y="1338"/>
                </a:moveTo>
                <a:lnTo>
                  <a:pt x="1969" y="1338"/>
                </a:lnTo>
                <a:lnTo>
                  <a:pt x="1969" y="1290"/>
                </a:lnTo>
                <a:lnTo>
                  <a:pt x="2016" y="1290"/>
                </a:lnTo>
                <a:lnTo>
                  <a:pt x="2016" y="1338"/>
                </a:lnTo>
                <a:close/>
                <a:moveTo>
                  <a:pt x="1941" y="1338"/>
                </a:moveTo>
                <a:lnTo>
                  <a:pt x="1893" y="1338"/>
                </a:lnTo>
                <a:lnTo>
                  <a:pt x="1893" y="1290"/>
                </a:lnTo>
                <a:lnTo>
                  <a:pt x="1941" y="1290"/>
                </a:lnTo>
                <a:lnTo>
                  <a:pt x="1941" y="1338"/>
                </a:lnTo>
                <a:close/>
                <a:moveTo>
                  <a:pt x="1865" y="1338"/>
                </a:moveTo>
                <a:lnTo>
                  <a:pt x="1818" y="1338"/>
                </a:lnTo>
                <a:lnTo>
                  <a:pt x="1818" y="1290"/>
                </a:lnTo>
                <a:lnTo>
                  <a:pt x="1865" y="1290"/>
                </a:lnTo>
                <a:lnTo>
                  <a:pt x="1865" y="1338"/>
                </a:lnTo>
                <a:close/>
                <a:moveTo>
                  <a:pt x="1789" y="1338"/>
                </a:moveTo>
                <a:lnTo>
                  <a:pt x="1742" y="1338"/>
                </a:lnTo>
                <a:lnTo>
                  <a:pt x="1742" y="1290"/>
                </a:lnTo>
                <a:lnTo>
                  <a:pt x="1789" y="1290"/>
                </a:lnTo>
                <a:lnTo>
                  <a:pt x="1789" y="1338"/>
                </a:lnTo>
                <a:close/>
                <a:moveTo>
                  <a:pt x="1259" y="1338"/>
                </a:moveTo>
                <a:lnTo>
                  <a:pt x="1212" y="1338"/>
                </a:lnTo>
                <a:lnTo>
                  <a:pt x="1212" y="1290"/>
                </a:lnTo>
                <a:lnTo>
                  <a:pt x="1259" y="1290"/>
                </a:lnTo>
                <a:lnTo>
                  <a:pt x="1259" y="1338"/>
                </a:lnTo>
                <a:close/>
                <a:moveTo>
                  <a:pt x="1184" y="1338"/>
                </a:moveTo>
                <a:lnTo>
                  <a:pt x="1136" y="1338"/>
                </a:lnTo>
                <a:lnTo>
                  <a:pt x="1136" y="1290"/>
                </a:lnTo>
                <a:lnTo>
                  <a:pt x="1184" y="1290"/>
                </a:lnTo>
                <a:lnTo>
                  <a:pt x="1184" y="1338"/>
                </a:lnTo>
                <a:close/>
                <a:moveTo>
                  <a:pt x="1108" y="1338"/>
                </a:moveTo>
                <a:lnTo>
                  <a:pt x="1060" y="1338"/>
                </a:lnTo>
                <a:lnTo>
                  <a:pt x="1060" y="1290"/>
                </a:lnTo>
                <a:lnTo>
                  <a:pt x="1108" y="1290"/>
                </a:lnTo>
                <a:lnTo>
                  <a:pt x="1108" y="1338"/>
                </a:lnTo>
                <a:close/>
                <a:moveTo>
                  <a:pt x="1032" y="1338"/>
                </a:moveTo>
                <a:lnTo>
                  <a:pt x="985" y="1338"/>
                </a:lnTo>
                <a:lnTo>
                  <a:pt x="985" y="1290"/>
                </a:lnTo>
                <a:lnTo>
                  <a:pt x="1032" y="1290"/>
                </a:lnTo>
                <a:lnTo>
                  <a:pt x="1032" y="1338"/>
                </a:lnTo>
                <a:close/>
                <a:moveTo>
                  <a:pt x="956" y="1338"/>
                </a:moveTo>
                <a:lnTo>
                  <a:pt x="909" y="1338"/>
                </a:lnTo>
                <a:lnTo>
                  <a:pt x="909" y="1290"/>
                </a:lnTo>
                <a:lnTo>
                  <a:pt x="956" y="1290"/>
                </a:lnTo>
                <a:lnTo>
                  <a:pt x="956" y="1338"/>
                </a:lnTo>
                <a:close/>
                <a:moveTo>
                  <a:pt x="881" y="1338"/>
                </a:moveTo>
                <a:lnTo>
                  <a:pt x="833" y="1338"/>
                </a:lnTo>
                <a:lnTo>
                  <a:pt x="833" y="1290"/>
                </a:lnTo>
                <a:lnTo>
                  <a:pt x="881" y="1290"/>
                </a:lnTo>
                <a:lnTo>
                  <a:pt x="881" y="1338"/>
                </a:lnTo>
                <a:close/>
                <a:moveTo>
                  <a:pt x="3003" y="1262"/>
                </a:moveTo>
                <a:lnTo>
                  <a:pt x="2954" y="1262"/>
                </a:lnTo>
                <a:lnTo>
                  <a:pt x="2954" y="1215"/>
                </a:lnTo>
                <a:lnTo>
                  <a:pt x="3003" y="1215"/>
                </a:lnTo>
                <a:lnTo>
                  <a:pt x="3003" y="1262"/>
                </a:lnTo>
                <a:close/>
                <a:moveTo>
                  <a:pt x="2928" y="1262"/>
                </a:moveTo>
                <a:lnTo>
                  <a:pt x="2878" y="1262"/>
                </a:lnTo>
                <a:lnTo>
                  <a:pt x="2878" y="1215"/>
                </a:lnTo>
                <a:lnTo>
                  <a:pt x="2928" y="1215"/>
                </a:lnTo>
                <a:lnTo>
                  <a:pt x="2928" y="1262"/>
                </a:lnTo>
                <a:close/>
                <a:moveTo>
                  <a:pt x="2776" y="1262"/>
                </a:moveTo>
                <a:lnTo>
                  <a:pt x="2726" y="1262"/>
                </a:lnTo>
                <a:lnTo>
                  <a:pt x="2726" y="1215"/>
                </a:lnTo>
                <a:lnTo>
                  <a:pt x="2776" y="1215"/>
                </a:lnTo>
                <a:lnTo>
                  <a:pt x="2776" y="1262"/>
                </a:lnTo>
                <a:close/>
                <a:moveTo>
                  <a:pt x="2700" y="1262"/>
                </a:moveTo>
                <a:lnTo>
                  <a:pt x="2651" y="1262"/>
                </a:lnTo>
                <a:lnTo>
                  <a:pt x="2651" y="1215"/>
                </a:lnTo>
                <a:lnTo>
                  <a:pt x="2700" y="1215"/>
                </a:lnTo>
                <a:lnTo>
                  <a:pt x="2700" y="1262"/>
                </a:lnTo>
                <a:close/>
                <a:moveTo>
                  <a:pt x="2622" y="1262"/>
                </a:moveTo>
                <a:lnTo>
                  <a:pt x="2575" y="1262"/>
                </a:lnTo>
                <a:lnTo>
                  <a:pt x="2575" y="1215"/>
                </a:lnTo>
                <a:lnTo>
                  <a:pt x="2622" y="1215"/>
                </a:lnTo>
                <a:lnTo>
                  <a:pt x="2622" y="1262"/>
                </a:lnTo>
                <a:close/>
                <a:moveTo>
                  <a:pt x="2016" y="1262"/>
                </a:moveTo>
                <a:lnTo>
                  <a:pt x="1969" y="1262"/>
                </a:lnTo>
                <a:lnTo>
                  <a:pt x="1969" y="1215"/>
                </a:lnTo>
                <a:lnTo>
                  <a:pt x="2016" y="1215"/>
                </a:lnTo>
                <a:lnTo>
                  <a:pt x="2016" y="1262"/>
                </a:lnTo>
                <a:close/>
                <a:moveTo>
                  <a:pt x="1941" y="1262"/>
                </a:moveTo>
                <a:lnTo>
                  <a:pt x="1893" y="1262"/>
                </a:lnTo>
                <a:lnTo>
                  <a:pt x="1893" y="1215"/>
                </a:lnTo>
                <a:lnTo>
                  <a:pt x="1941" y="1215"/>
                </a:lnTo>
                <a:lnTo>
                  <a:pt x="1941" y="1262"/>
                </a:lnTo>
                <a:close/>
                <a:moveTo>
                  <a:pt x="1865" y="1262"/>
                </a:moveTo>
                <a:lnTo>
                  <a:pt x="1818" y="1262"/>
                </a:lnTo>
                <a:lnTo>
                  <a:pt x="1818" y="1215"/>
                </a:lnTo>
                <a:lnTo>
                  <a:pt x="1865" y="1215"/>
                </a:lnTo>
                <a:lnTo>
                  <a:pt x="1865" y="1262"/>
                </a:lnTo>
                <a:close/>
                <a:moveTo>
                  <a:pt x="1789" y="1262"/>
                </a:moveTo>
                <a:lnTo>
                  <a:pt x="1742" y="1262"/>
                </a:lnTo>
                <a:lnTo>
                  <a:pt x="1742" y="1215"/>
                </a:lnTo>
                <a:lnTo>
                  <a:pt x="1789" y="1215"/>
                </a:lnTo>
                <a:lnTo>
                  <a:pt x="1789" y="1262"/>
                </a:lnTo>
                <a:close/>
                <a:moveTo>
                  <a:pt x="1259" y="1262"/>
                </a:moveTo>
                <a:lnTo>
                  <a:pt x="1212" y="1262"/>
                </a:lnTo>
                <a:lnTo>
                  <a:pt x="1212" y="1215"/>
                </a:lnTo>
                <a:lnTo>
                  <a:pt x="1259" y="1215"/>
                </a:lnTo>
                <a:lnTo>
                  <a:pt x="1259" y="1262"/>
                </a:lnTo>
                <a:close/>
                <a:moveTo>
                  <a:pt x="1184" y="1262"/>
                </a:moveTo>
                <a:lnTo>
                  <a:pt x="1136" y="1262"/>
                </a:lnTo>
                <a:lnTo>
                  <a:pt x="1136" y="1215"/>
                </a:lnTo>
                <a:lnTo>
                  <a:pt x="1184" y="1215"/>
                </a:lnTo>
                <a:lnTo>
                  <a:pt x="1184" y="1262"/>
                </a:lnTo>
                <a:close/>
                <a:moveTo>
                  <a:pt x="1108" y="1262"/>
                </a:moveTo>
                <a:lnTo>
                  <a:pt x="1060" y="1262"/>
                </a:lnTo>
                <a:lnTo>
                  <a:pt x="1060" y="1215"/>
                </a:lnTo>
                <a:lnTo>
                  <a:pt x="1108" y="1215"/>
                </a:lnTo>
                <a:lnTo>
                  <a:pt x="1108" y="1262"/>
                </a:lnTo>
                <a:close/>
                <a:moveTo>
                  <a:pt x="1032" y="1262"/>
                </a:moveTo>
                <a:lnTo>
                  <a:pt x="985" y="1262"/>
                </a:lnTo>
                <a:lnTo>
                  <a:pt x="985" y="1215"/>
                </a:lnTo>
                <a:lnTo>
                  <a:pt x="1032" y="1215"/>
                </a:lnTo>
                <a:lnTo>
                  <a:pt x="1032" y="1262"/>
                </a:lnTo>
                <a:close/>
                <a:moveTo>
                  <a:pt x="956" y="1262"/>
                </a:moveTo>
                <a:lnTo>
                  <a:pt x="909" y="1262"/>
                </a:lnTo>
                <a:lnTo>
                  <a:pt x="909" y="1215"/>
                </a:lnTo>
                <a:lnTo>
                  <a:pt x="956" y="1215"/>
                </a:lnTo>
                <a:lnTo>
                  <a:pt x="956" y="1262"/>
                </a:lnTo>
                <a:close/>
                <a:moveTo>
                  <a:pt x="881" y="1262"/>
                </a:moveTo>
                <a:lnTo>
                  <a:pt x="833" y="1262"/>
                </a:lnTo>
                <a:lnTo>
                  <a:pt x="833" y="1215"/>
                </a:lnTo>
                <a:lnTo>
                  <a:pt x="881" y="1215"/>
                </a:lnTo>
                <a:lnTo>
                  <a:pt x="881" y="1262"/>
                </a:lnTo>
                <a:close/>
                <a:moveTo>
                  <a:pt x="2700" y="1186"/>
                </a:moveTo>
                <a:lnTo>
                  <a:pt x="2651" y="1186"/>
                </a:lnTo>
                <a:lnTo>
                  <a:pt x="2651" y="1139"/>
                </a:lnTo>
                <a:lnTo>
                  <a:pt x="2700" y="1139"/>
                </a:lnTo>
                <a:lnTo>
                  <a:pt x="2700" y="1186"/>
                </a:lnTo>
                <a:close/>
                <a:moveTo>
                  <a:pt x="2622" y="1186"/>
                </a:moveTo>
                <a:lnTo>
                  <a:pt x="2575" y="1186"/>
                </a:lnTo>
                <a:lnTo>
                  <a:pt x="2575" y="1139"/>
                </a:lnTo>
                <a:lnTo>
                  <a:pt x="2622" y="1139"/>
                </a:lnTo>
                <a:lnTo>
                  <a:pt x="2622" y="1186"/>
                </a:lnTo>
                <a:close/>
                <a:moveTo>
                  <a:pt x="2547" y="1186"/>
                </a:moveTo>
                <a:lnTo>
                  <a:pt x="2499" y="1186"/>
                </a:lnTo>
                <a:lnTo>
                  <a:pt x="2499" y="1139"/>
                </a:lnTo>
                <a:lnTo>
                  <a:pt x="2547" y="1139"/>
                </a:lnTo>
                <a:lnTo>
                  <a:pt x="2547" y="1186"/>
                </a:lnTo>
                <a:close/>
                <a:moveTo>
                  <a:pt x="2092" y="1186"/>
                </a:moveTo>
                <a:lnTo>
                  <a:pt x="2045" y="1186"/>
                </a:lnTo>
                <a:lnTo>
                  <a:pt x="2045" y="1139"/>
                </a:lnTo>
                <a:lnTo>
                  <a:pt x="2092" y="1139"/>
                </a:lnTo>
                <a:lnTo>
                  <a:pt x="2092" y="1186"/>
                </a:lnTo>
                <a:close/>
                <a:moveTo>
                  <a:pt x="2016" y="1186"/>
                </a:moveTo>
                <a:lnTo>
                  <a:pt x="1969" y="1186"/>
                </a:lnTo>
                <a:lnTo>
                  <a:pt x="1969" y="1139"/>
                </a:lnTo>
                <a:lnTo>
                  <a:pt x="2016" y="1139"/>
                </a:lnTo>
                <a:lnTo>
                  <a:pt x="2016" y="1186"/>
                </a:lnTo>
                <a:close/>
                <a:moveTo>
                  <a:pt x="1941" y="1186"/>
                </a:moveTo>
                <a:lnTo>
                  <a:pt x="1893" y="1186"/>
                </a:lnTo>
                <a:lnTo>
                  <a:pt x="1893" y="1139"/>
                </a:lnTo>
                <a:lnTo>
                  <a:pt x="1941" y="1139"/>
                </a:lnTo>
                <a:lnTo>
                  <a:pt x="1941" y="1186"/>
                </a:lnTo>
                <a:close/>
                <a:moveTo>
                  <a:pt x="1865" y="1186"/>
                </a:moveTo>
                <a:lnTo>
                  <a:pt x="1818" y="1186"/>
                </a:lnTo>
                <a:lnTo>
                  <a:pt x="1818" y="1139"/>
                </a:lnTo>
                <a:lnTo>
                  <a:pt x="1865" y="1139"/>
                </a:lnTo>
                <a:lnTo>
                  <a:pt x="1865" y="1186"/>
                </a:lnTo>
                <a:close/>
                <a:moveTo>
                  <a:pt x="1789" y="1186"/>
                </a:moveTo>
                <a:lnTo>
                  <a:pt x="1742" y="1186"/>
                </a:lnTo>
                <a:lnTo>
                  <a:pt x="1742" y="1139"/>
                </a:lnTo>
                <a:lnTo>
                  <a:pt x="1789" y="1139"/>
                </a:lnTo>
                <a:lnTo>
                  <a:pt x="1789" y="1186"/>
                </a:lnTo>
                <a:close/>
                <a:moveTo>
                  <a:pt x="1714" y="1186"/>
                </a:moveTo>
                <a:lnTo>
                  <a:pt x="1666" y="1186"/>
                </a:lnTo>
                <a:lnTo>
                  <a:pt x="1666" y="1139"/>
                </a:lnTo>
                <a:lnTo>
                  <a:pt x="1714" y="1139"/>
                </a:lnTo>
                <a:lnTo>
                  <a:pt x="1714" y="1186"/>
                </a:lnTo>
                <a:close/>
                <a:moveTo>
                  <a:pt x="1638" y="1186"/>
                </a:moveTo>
                <a:lnTo>
                  <a:pt x="1591" y="1186"/>
                </a:lnTo>
                <a:lnTo>
                  <a:pt x="1591" y="1139"/>
                </a:lnTo>
                <a:lnTo>
                  <a:pt x="1638" y="1139"/>
                </a:lnTo>
                <a:lnTo>
                  <a:pt x="1638" y="1186"/>
                </a:lnTo>
                <a:close/>
                <a:moveTo>
                  <a:pt x="1562" y="1186"/>
                </a:moveTo>
                <a:lnTo>
                  <a:pt x="1515" y="1186"/>
                </a:lnTo>
                <a:lnTo>
                  <a:pt x="1515" y="1139"/>
                </a:lnTo>
                <a:lnTo>
                  <a:pt x="1562" y="1139"/>
                </a:lnTo>
                <a:lnTo>
                  <a:pt x="1562" y="1186"/>
                </a:lnTo>
                <a:close/>
                <a:moveTo>
                  <a:pt x="1108" y="1186"/>
                </a:moveTo>
                <a:lnTo>
                  <a:pt x="1060" y="1186"/>
                </a:lnTo>
                <a:lnTo>
                  <a:pt x="1060" y="1139"/>
                </a:lnTo>
                <a:lnTo>
                  <a:pt x="1108" y="1139"/>
                </a:lnTo>
                <a:lnTo>
                  <a:pt x="1108" y="1186"/>
                </a:lnTo>
                <a:close/>
                <a:moveTo>
                  <a:pt x="1032" y="1186"/>
                </a:moveTo>
                <a:lnTo>
                  <a:pt x="985" y="1186"/>
                </a:lnTo>
                <a:lnTo>
                  <a:pt x="985" y="1139"/>
                </a:lnTo>
                <a:lnTo>
                  <a:pt x="1032" y="1139"/>
                </a:lnTo>
                <a:lnTo>
                  <a:pt x="1032" y="1186"/>
                </a:lnTo>
                <a:close/>
                <a:moveTo>
                  <a:pt x="956" y="1186"/>
                </a:moveTo>
                <a:lnTo>
                  <a:pt x="909" y="1186"/>
                </a:lnTo>
                <a:lnTo>
                  <a:pt x="909" y="1139"/>
                </a:lnTo>
                <a:lnTo>
                  <a:pt x="956" y="1139"/>
                </a:lnTo>
                <a:lnTo>
                  <a:pt x="956" y="1186"/>
                </a:lnTo>
                <a:close/>
                <a:moveTo>
                  <a:pt x="881" y="1186"/>
                </a:moveTo>
                <a:lnTo>
                  <a:pt x="833" y="1186"/>
                </a:lnTo>
                <a:lnTo>
                  <a:pt x="833" y="1139"/>
                </a:lnTo>
                <a:lnTo>
                  <a:pt x="881" y="1139"/>
                </a:lnTo>
                <a:lnTo>
                  <a:pt x="881" y="1186"/>
                </a:lnTo>
                <a:close/>
                <a:moveTo>
                  <a:pt x="2852" y="1110"/>
                </a:moveTo>
                <a:lnTo>
                  <a:pt x="2802" y="1110"/>
                </a:lnTo>
                <a:lnTo>
                  <a:pt x="2802" y="1063"/>
                </a:lnTo>
                <a:lnTo>
                  <a:pt x="2852" y="1063"/>
                </a:lnTo>
                <a:lnTo>
                  <a:pt x="2852" y="1110"/>
                </a:lnTo>
                <a:close/>
                <a:moveTo>
                  <a:pt x="2622" y="1110"/>
                </a:moveTo>
                <a:lnTo>
                  <a:pt x="2575" y="1110"/>
                </a:lnTo>
                <a:lnTo>
                  <a:pt x="2575" y="1063"/>
                </a:lnTo>
                <a:lnTo>
                  <a:pt x="2622" y="1063"/>
                </a:lnTo>
                <a:lnTo>
                  <a:pt x="2622" y="1110"/>
                </a:lnTo>
                <a:close/>
                <a:moveTo>
                  <a:pt x="2395" y="1110"/>
                </a:moveTo>
                <a:lnTo>
                  <a:pt x="2348" y="1110"/>
                </a:lnTo>
                <a:lnTo>
                  <a:pt x="2348" y="1063"/>
                </a:lnTo>
                <a:lnTo>
                  <a:pt x="2395" y="1063"/>
                </a:lnTo>
                <a:lnTo>
                  <a:pt x="2395" y="1110"/>
                </a:lnTo>
                <a:close/>
                <a:moveTo>
                  <a:pt x="2016" y="1110"/>
                </a:moveTo>
                <a:lnTo>
                  <a:pt x="1969" y="1110"/>
                </a:lnTo>
                <a:lnTo>
                  <a:pt x="1969" y="1063"/>
                </a:lnTo>
                <a:lnTo>
                  <a:pt x="2016" y="1063"/>
                </a:lnTo>
                <a:lnTo>
                  <a:pt x="2016" y="1110"/>
                </a:lnTo>
                <a:close/>
                <a:moveTo>
                  <a:pt x="1941" y="1110"/>
                </a:moveTo>
                <a:lnTo>
                  <a:pt x="1893" y="1110"/>
                </a:lnTo>
                <a:lnTo>
                  <a:pt x="1893" y="1063"/>
                </a:lnTo>
                <a:lnTo>
                  <a:pt x="1941" y="1063"/>
                </a:lnTo>
                <a:lnTo>
                  <a:pt x="1941" y="1110"/>
                </a:lnTo>
                <a:close/>
                <a:moveTo>
                  <a:pt x="1865" y="1110"/>
                </a:moveTo>
                <a:lnTo>
                  <a:pt x="1818" y="1110"/>
                </a:lnTo>
                <a:lnTo>
                  <a:pt x="1818" y="1063"/>
                </a:lnTo>
                <a:lnTo>
                  <a:pt x="1865" y="1063"/>
                </a:lnTo>
                <a:lnTo>
                  <a:pt x="1865" y="1110"/>
                </a:lnTo>
                <a:close/>
                <a:moveTo>
                  <a:pt x="1789" y="1110"/>
                </a:moveTo>
                <a:lnTo>
                  <a:pt x="1742" y="1110"/>
                </a:lnTo>
                <a:lnTo>
                  <a:pt x="1742" y="1063"/>
                </a:lnTo>
                <a:lnTo>
                  <a:pt x="1789" y="1063"/>
                </a:lnTo>
                <a:lnTo>
                  <a:pt x="1789" y="1110"/>
                </a:lnTo>
                <a:close/>
                <a:moveTo>
                  <a:pt x="1714" y="1110"/>
                </a:moveTo>
                <a:lnTo>
                  <a:pt x="1666" y="1110"/>
                </a:lnTo>
                <a:lnTo>
                  <a:pt x="1666" y="1063"/>
                </a:lnTo>
                <a:lnTo>
                  <a:pt x="1714" y="1063"/>
                </a:lnTo>
                <a:lnTo>
                  <a:pt x="1714" y="1110"/>
                </a:lnTo>
                <a:close/>
                <a:moveTo>
                  <a:pt x="1638" y="1110"/>
                </a:moveTo>
                <a:lnTo>
                  <a:pt x="1591" y="1110"/>
                </a:lnTo>
                <a:lnTo>
                  <a:pt x="1591" y="1063"/>
                </a:lnTo>
                <a:lnTo>
                  <a:pt x="1638" y="1063"/>
                </a:lnTo>
                <a:lnTo>
                  <a:pt x="1638" y="1110"/>
                </a:lnTo>
                <a:close/>
                <a:moveTo>
                  <a:pt x="1562" y="1110"/>
                </a:moveTo>
                <a:lnTo>
                  <a:pt x="1515" y="1110"/>
                </a:lnTo>
                <a:lnTo>
                  <a:pt x="1515" y="1063"/>
                </a:lnTo>
                <a:lnTo>
                  <a:pt x="1562" y="1063"/>
                </a:lnTo>
                <a:lnTo>
                  <a:pt x="1562" y="1110"/>
                </a:lnTo>
                <a:close/>
                <a:moveTo>
                  <a:pt x="1486" y="1110"/>
                </a:moveTo>
                <a:lnTo>
                  <a:pt x="1439" y="1110"/>
                </a:lnTo>
                <a:lnTo>
                  <a:pt x="1439" y="1063"/>
                </a:lnTo>
                <a:lnTo>
                  <a:pt x="1486" y="1063"/>
                </a:lnTo>
                <a:lnTo>
                  <a:pt x="1486" y="1110"/>
                </a:lnTo>
                <a:close/>
                <a:moveTo>
                  <a:pt x="1032" y="1110"/>
                </a:moveTo>
                <a:lnTo>
                  <a:pt x="985" y="1110"/>
                </a:lnTo>
                <a:lnTo>
                  <a:pt x="985" y="1063"/>
                </a:lnTo>
                <a:lnTo>
                  <a:pt x="1032" y="1063"/>
                </a:lnTo>
                <a:lnTo>
                  <a:pt x="1032" y="1110"/>
                </a:lnTo>
                <a:close/>
                <a:moveTo>
                  <a:pt x="956" y="1110"/>
                </a:moveTo>
                <a:lnTo>
                  <a:pt x="909" y="1110"/>
                </a:lnTo>
                <a:lnTo>
                  <a:pt x="909" y="1063"/>
                </a:lnTo>
                <a:lnTo>
                  <a:pt x="956" y="1063"/>
                </a:lnTo>
                <a:lnTo>
                  <a:pt x="956" y="1110"/>
                </a:lnTo>
                <a:close/>
                <a:moveTo>
                  <a:pt x="881" y="1110"/>
                </a:moveTo>
                <a:lnTo>
                  <a:pt x="833" y="1110"/>
                </a:lnTo>
                <a:lnTo>
                  <a:pt x="833" y="1063"/>
                </a:lnTo>
                <a:lnTo>
                  <a:pt x="881" y="1063"/>
                </a:lnTo>
                <a:lnTo>
                  <a:pt x="881" y="1110"/>
                </a:lnTo>
                <a:close/>
                <a:moveTo>
                  <a:pt x="805" y="1110"/>
                </a:moveTo>
                <a:lnTo>
                  <a:pt x="758" y="1110"/>
                </a:lnTo>
                <a:lnTo>
                  <a:pt x="758" y="1063"/>
                </a:lnTo>
                <a:lnTo>
                  <a:pt x="805" y="1063"/>
                </a:lnTo>
                <a:lnTo>
                  <a:pt x="805" y="1110"/>
                </a:lnTo>
                <a:close/>
                <a:moveTo>
                  <a:pt x="2622" y="1035"/>
                </a:moveTo>
                <a:lnTo>
                  <a:pt x="2575" y="1035"/>
                </a:lnTo>
                <a:lnTo>
                  <a:pt x="2575" y="987"/>
                </a:lnTo>
                <a:lnTo>
                  <a:pt x="2622" y="987"/>
                </a:lnTo>
                <a:lnTo>
                  <a:pt x="2622" y="1035"/>
                </a:lnTo>
                <a:close/>
                <a:moveTo>
                  <a:pt x="2547" y="1035"/>
                </a:moveTo>
                <a:lnTo>
                  <a:pt x="2499" y="1035"/>
                </a:lnTo>
                <a:lnTo>
                  <a:pt x="2499" y="987"/>
                </a:lnTo>
                <a:lnTo>
                  <a:pt x="2547" y="987"/>
                </a:lnTo>
                <a:lnTo>
                  <a:pt x="2547" y="1035"/>
                </a:lnTo>
                <a:close/>
                <a:moveTo>
                  <a:pt x="2471" y="1035"/>
                </a:moveTo>
                <a:lnTo>
                  <a:pt x="2424" y="1035"/>
                </a:lnTo>
                <a:lnTo>
                  <a:pt x="2424" y="987"/>
                </a:lnTo>
                <a:lnTo>
                  <a:pt x="2471" y="987"/>
                </a:lnTo>
                <a:lnTo>
                  <a:pt x="2471" y="1035"/>
                </a:lnTo>
                <a:close/>
                <a:moveTo>
                  <a:pt x="2395" y="1035"/>
                </a:moveTo>
                <a:lnTo>
                  <a:pt x="2348" y="1035"/>
                </a:lnTo>
                <a:lnTo>
                  <a:pt x="2348" y="987"/>
                </a:lnTo>
                <a:lnTo>
                  <a:pt x="2395" y="987"/>
                </a:lnTo>
                <a:lnTo>
                  <a:pt x="2395" y="1035"/>
                </a:lnTo>
                <a:close/>
                <a:moveTo>
                  <a:pt x="2319" y="1035"/>
                </a:moveTo>
                <a:lnTo>
                  <a:pt x="2272" y="1035"/>
                </a:lnTo>
                <a:lnTo>
                  <a:pt x="2272" y="987"/>
                </a:lnTo>
                <a:lnTo>
                  <a:pt x="2319" y="987"/>
                </a:lnTo>
                <a:lnTo>
                  <a:pt x="2319" y="1035"/>
                </a:lnTo>
                <a:close/>
                <a:moveTo>
                  <a:pt x="2168" y="1035"/>
                </a:moveTo>
                <a:lnTo>
                  <a:pt x="2121" y="1035"/>
                </a:lnTo>
                <a:lnTo>
                  <a:pt x="2121" y="987"/>
                </a:lnTo>
                <a:lnTo>
                  <a:pt x="2168" y="987"/>
                </a:lnTo>
                <a:lnTo>
                  <a:pt x="2168" y="1035"/>
                </a:lnTo>
                <a:close/>
                <a:moveTo>
                  <a:pt x="2092" y="1035"/>
                </a:moveTo>
                <a:lnTo>
                  <a:pt x="2045" y="1035"/>
                </a:lnTo>
                <a:lnTo>
                  <a:pt x="2045" y="987"/>
                </a:lnTo>
                <a:lnTo>
                  <a:pt x="2092" y="987"/>
                </a:lnTo>
                <a:lnTo>
                  <a:pt x="2092" y="1035"/>
                </a:lnTo>
                <a:close/>
                <a:moveTo>
                  <a:pt x="2016" y="1035"/>
                </a:moveTo>
                <a:lnTo>
                  <a:pt x="1969" y="1035"/>
                </a:lnTo>
                <a:lnTo>
                  <a:pt x="1969" y="987"/>
                </a:lnTo>
                <a:lnTo>
                  <a:pt x="2016" y="987"/>
                </a:lnTo>
                <a:lnTo>
                  <a:pt x="2016" y="1035"/>
                </a:lnTo>
                <a:close/>
                <a:moveTo>
                  <a:pt x="1941" y="1035"/>
                </a:moveTo>
                <a:lnTo>
                  <a:pt x="1893" y="1035"/>
                </a:lnTo>
                <a:lnTo>
                  <a:pt x="1893" y="987"/>
                </a:lnTo>
                <a:lnTo>
                  <a:pt x="1941" y="987"/>
                </a:lnTo>
                <a:lnTo>
                  <a:pt x="1941" y="1035"/>
                </a:lnTo>
                <a:close/>
                <a:moveTo>
                  <a:pt x="1865" y="1035"/>
                </a:moveTo>
                <a:lnTo>
                  <a:pt x="1818" y="1035"/>
                </a:lnTo>
                <a:lnTo>
                  <a:pt x="1818" y="987"/>
                </a:lnTo>
                <a:lnTo>
                  <a:pt x="1865" y="987"/>
                </a:lnTo>
                <a:lnTo>
                  <a:pt x="1865" y="1035"/>
                </a:lnTo>
                <a:close/>
                <a:moveTo>
                  <a:pt x="1789" y="1035"/>
                </a:moveTo>
                <a:lnTo>
                  <a:pt x="1742" y="1035"/>
                </a:lnTo>
                <a:lnTo>
                  <a:pt x="1742" y="987"/>
                </a:lnTo>
                <a:lnTo>
                  <a:pt x="1789" y="987"/>
                </a:lnTo>
                <a:lnTo>
                  <a:pt x="1789" y="1035"/>
                </a:lnTo>
                <a:close/>
                <a:moveTo>
                  <a:pt x="1714" y="1035"/>
                </a:moveTo>
                <a:lnTo>
                  <a:pt x="1666" y="1035"/>
                </a:lnTo>
                <a:lnTo>
                  <a:pt x="1666" y="987"/>
                </a:lnTo>
                <a:lnTo>
                  <a:pt x="1714" y="987"/>
                </a:lnTo>
                <a:lnTo>
                  <a:pt x="1714" y="1035"/>
                </a:lnTo>
                <a:close/>
                <a:moveTo>
                  <a:pt x="1638" y="1035"/>
                </a:moveTo>
                <a:lnTo>
                  <a:pt x="1591" y="1035"/>
                </a:lnTo>
                <a:lnTo>
                  <a:pt x="1591" y="987"/>
                </a:lnTo>
                <a:lnTo>
                  <a:pt x="1638" y="987"/>
                </a:lnTo>
                <a:lnTo>
                  <a:pt x="1638" y="1035"/>
                </a:lnTo>
                <a:close/>
                <a:moveTo>
                  <a:pt x="1562" y="1035"/>
                </a:moveTo>
                <a:lnTo>
                  <a:pt x="1515" y="1035"/>
                </a:lnTo>
                <a:lnTo>
                  <a:pt x="1515" y="987"/>
                </a:lnTo>
                <a:lnTo>
                  <a:pt x="1562" y="987"/>
                </a:lnTo>
                <a:lnTo>
                  <a:pt x="1562" y="1035"/>
                </a:lnTo>
                <a:close/>
                <a:moveTo>
                  <a:pt x="1486" y="1035"/>
                </a:moveTo>
                <a:lnTo>
                  <a:pt x="1439" y="1035"/>
                </a:lnTo>
                <a:lnTo>
                  <a:pt x="1439" y="987"/>
                </a:lnTo>
                <a:lnTo>
                  <a:pt x="1486" y="987"/>
                </a:lnTo>
                <a:lnTo>
                  <a:pt x="1486" y="1035"/>
                </a:lnTo>
                <a:close/>
                <a:moveTo>
                  <a:pt x="805" y="1035"/>
                </a:moveTo>
                <a:lnTo>
                  <a:pt x="758" y="1035"/>
                </a:lnTo>
                <a:lnTo>
                  <a:pt x="758" y="987"/>
                </a:lnTo>
                <a:lnTo>
                  <a:pt x="805" y="987"/>
                </a:lnTo>
                <a:lnTo>
                  <a:pt x="805" y="1035"/>
                </a:lnTo>
                <a:close/>
                <a:moveTo>
                  <a:pt x="729" y="1035"/>
                </a:moveTo>
                <a:lnTo>
                  <a:pt x="682" y="1035"/>
                </a:lnTo>
                <a:lnTo>
                  <a:pt x="682" y="987"/>
                </a:lnTo>
                <a:lnTo>
                  <a:pt x="729" y="987"/>
                </a:lnTo>
                <a:lnTo>
                  <a:pt x="729" y="1035"/>
                </a:lnTo>
                <a:close/>
                <a:moveTo>
                  <a:pt x="653" y="1035"/>
                </a:moveTo>
                <a:lnTo>
                  <a:pt x="606" y="1035"/>
                </a:lnTo>
                <a:lnTo>
                  <a:pt x="606" y="987"/>
                </a:lnTo>
                <a:lnTo>
                  <a:pt x="653" y="987"/>
                </a:lnTo>
                <a:lnTo>
                  <a:pt x="653" y="1035"/>
                </a:lnTo>
                <a:close/>
                <a:moveTo>
                  <a:pt x="2776" y="959"/>
                </a:moveTo>
                <a:lnTo>
                  <a:pt x="2726" y="959"/>
                </a:lnTo>
                <a:lnTo>
                  <a:pt x="2726" y="912"/>
                </a:lnTo>
                <a:lnTo>
                  <a:pt x="2776" y="912"/>
                </a:lnTo>
                <a:lnTo>
                  <a:pt x="2776" y="959"/>
                </a:lnTo>
                <a:close/>
                <a:moveTo>
                  <a:pt x="2700" y="959"/>
                </a:moveTo>
                <a:lnTo>
                  <a:pt x="2651" y="959"/>
                </a:lnTo>
                <a:lnTo>
                  <a:pt x="2651" y="912"/>
                </a:lnTo>
                <a:lnTo>
                  <a:pt x="2700" y="912"/>
                </a:lnTo>
                <a:lnTo>
                  <a:pt x="2700" y="959"/>
                </a:lnTo>
                <a:close/>
                <a:moveTo>
                  <a:pt x="2622" y="959"/>
                </a:moveTo>
                <a:lnTo>
                  <a:pt x="2575" y="959"/>
                </a:lnTo>
                <a:lnTo>
                  <a:pt x="2575" y="912"/>
                </a:lnTo>
                <a:lnTo>
                  <a:pt x="2622" y="912"/>
                </a:lnTo>
                <a:lnTo>
                  <a:pt x="2622" y="959"/>
                </a:lnTo>
                <a:close/>
                <a:moveTo>
                  <a:pt x="2547" y="959"/>
                </a:moveTo>
                <a:lnTo>
                  <a:pt x="2499" y="959"/>
                </a:lnTo>
                <a:lnTo>
                  <a:pt x="2499" y="912"/>
                </a:lnTo>
                <a:lnTo>
                  <a:pt x="2547" y="912"/>
                </a:lnTo>
                <a:lnTo>
                  <a:pt x="2547" y="959"/>
                </a:lnTo>
                <a:close/>
                <a:moveTo>
                  <a:pt x="2471" y="959"/>
                </a:moveTo>
                <a:lnTo>
                  <a:pt x="2424" y="959"/>
                </a:lnTo>
                <a:lnTo>
                  <a:pt x="2424" y="912"/>
                </a:lnTo>
                <a:lnTo>
                  <a:pt x="2471" y="912"/>
                </a:lnTo>
                <a:lnTo>
                  <a:pt x="2471" y="959"/>
                </a:lnTo>
                <a:close/>
                <a:moveTo>
                  <a:pt x="2395" y="959"/>
                </a:moveTo>
                <a:lnTo>
                  <a:pt x="2348" y="959"/>
                </a:lnTo>
                <a:lnTo>
                  <a:pt x="2348" y="912"/>
                </a:lnTo>
                <a:lnTo>
                  <a:pt x="2395" y="912"/>
                </a:lnTo>
                <a:lnTo>
                  <a:pt x="2395" y="959"/>
                </a:lnTo>
                <a:close/>
                <a:moveTo>
                  <a:pt x="2319" y="959"/>
                </a:moveTo>
                <a:lnTo>
                  <a:pt x="2272" y="959"/>
                </a:lnTo>
                <a:lnTo>
                  <a:pt x="2272" y="912"/>
                </a:lnTo>
                <a:lnTo>
                  <a:pt x="2319" y="912"/>
                </a:lnTo>
                <a:lnTo>
                  <a:pt x="2319" y="959"/>
                </a:lnTo>
                <a:close/>
                <a:moveTo>
                  <a:pt x="2168" y="959"/>
                </a:moveTo>
                <a:lnTo>
                  <a:pt x="2121" y="959"/>
                </a:lnTo>
                <a:lnTo>
                  <a:pt x="2121" y="912"/>
                </a:lnTo>
                <a:lnTo>
                  <a:pt x="2168" y="912"/>
                </a:lnTo>
                <a:lnTo>
                  <a:pt x="2168" y="959"/>
                </a:lnTo>
                <a:close/>
                <a:moveTo>
                  <a:pt x="2092" y="959"/>
                </a:moveTo>
                <a:lnTo>
                  <a:pt x="2045" y="959"/>
                </a:lnTo>
                <a:lnTo>
                  <a:pt x="2045" y="912"/>
                </a:lnTo>
                <a:lnTo>
                  <a:pt x="2092" y="912"/>
                </a:lnTo>
                <a:lnTo>
                  <a:pt x="2092" y="959"/>
                </a:lnTo>
                <a:close/>
                <a:moveTo>
                  <a:pt x="2016" y="959"/>
                </a:moveTo>
                <a:lnTo>
                  <a:pt x="1969" y="959"/>
                </a:lnTo>
                <a:lnTo>
                  <a:pt x="1969" y="912"/>
                </a:lnTo>
                <a:lnTo>
                  <a:pt x="2016" y="912"/>
                </a:lnTo>
                <a:lnTo>
                  <a:pt x="2016" y="959"/>
                </a:lnTo>
                <a:close/>
                <a:moveTo>
                  <a:pt x="1941" y="959"/>
                </a:moveTo>
                <a:lnTo>
                  <a:pt x="1893" y="959"/>
                </a:lnTo>
                <a:lnTo>
                  <a:pt x="1893" y="912"/>
                </a:lnTo>
                <a:lnTo>
                  <a:pt x="1941" y="912"/>
                </a:lnTo>
                <a:lnTo>
                  <a:pt x="1941" y="959"/>
                </a:lnTo>
                <a:close/>
                <a:moveTo>
                  <a:pt x="1865" y="959"/>
                </a:moveTo>
                <a:lnTo>
                  <a:pt x="1818" y="959"/>
                </a:lnTo>
                <a:lnTo>
                  <a:pt x="1818" y="912"/>
                </a:lnTo>
                <a:lnTo>
                  <a:pt x="1865" y="912"/>
                </a:lnTo>
                <a:lnTo>
                  <a:pt x="1865" y="959"/>
                </a:lnTo>
                <a:close/>
                <a:moveTo>
                  <a:pt x="1789" y="959"/>
                </a:moveTo>
                <a:lnTo>
                  <a:pt x="1742" y="959"/>
                </a:lnTo>
                <a:lnTo>
                  <a:pt x="1742" y="912"/>
                </a:lnTo>
                <a:lnTo>
                  <a:pt x="1789" y="912"/>
                </a:lnTo>
                <a:lnTo>
                  <a:pt x="1789" y="959"/>
                </a:lnTo>
                <a:close/>
                <a:moveTo>
                  <a:pt x="1714" y="959"/>
                </a:moveTo>
                <a:lnTo>
                  <a:pt x="1666" y="959"/>
                </a:lnTo>
                <a:lnTo>
                  <a:pt x="1666" y="912"/>
                </a:lnTo>
                <a:lnTo>
                  <a:pt x="1714" y="912"/>
                </a:lnTo>
                <a:lnTo>
                  <a:pt x="1714" y="959"/>
                </a:lnTo>
                <a:close/>
                <a:moveTo>
                  <a:pt x="1638" y="959"/>
                </a:moveTo>
                <a:lnTo>
                  <a:pt x="1591" y="959"/>
                </a:lnTo>
                <a:lnTo>
                  <a:pt x="1591" y="912"/>
                </a:lnTo>
                <a:lnTo>
                  <a:pt x="1638" y="912"/>
                </a:lnTo>
                <a:lnTo>
                  <a:pt x="1638" y="959"/>
                </a:lnTo>
                <a:close/>
                <a:moveTo>
                  <a:pt x="1562" y="959"/>
                </a:moveTo>
                <a:lnTo>
                  <a:pt x="1515" y="959"/>
                </a:lnTo>
                <a:lnTo>
                  <a:pt x="1515" y="912"/>
                </a:lnTo>
                <a:lnTo>
                  <a:pt x="1562" y="912"/>
                </a:lnTo>
                <a:lnTo>
                  <a:pt x="1562" y="959"/>
                </a:lnTo>
                <a:close/>
                <a:moveTo>
                  <a:pt x="1486" y="959"/>
                </a:moveTo>
                <a:lnTo>
                  <a:pt x="1439" y="959"/>
                </a:lnTo>
                <a:lnTo>
                  <a:pt x="1439" y="912"/>
                </a:lnTo>
                <a:lnTo>
                  <a:pt x="1486" y="912"/>
                </a:lnTo>
                <a:lnTo>
                  <a:pt x="1486" y="959"/>
                </a:lnTo>
                <a:close/>
                <a:moveTo>
                  <a:pt x="881" y="959"/>
                </a:moveTo>
                <a:lnTo>
                  <a:pt x="833" y="959"/>
                </a:lnTo>
                <a:lnTo>
                  <a:pt x="833" y="912"/>
                </a:lnTo>
                <a:lnTo>
                  <a:pt x="881" y="912"/>
                </a:lnTo>
                <a:lnTo>
                  <a:pt x="881" y="959"/>
                </a:lnTo>
                <a:close/>
                <a:moveTo>
                  <a:pt x="653" y="959"/>
                </a:moveTo>
                <a:lnTo>
                  <a:pt x="606" y="959"/>
                </a:lnTo>
                <a:lnTo>
                  <a:pt x="606" y="912"/>
                </a:lnTo>
                <a:lnTo>
                  <a:pt x="653" y="912"/>
                </a:lnTo>
                <a:lnTo>
                  <a:pt x="653" y="959"/>
                </a:lnTo>
                <a:close/>
                <a:moveTo>
                  <a:pt x="578" y="959"/>
                </a:moveTo>
                <a:lnTo>
                  <a:pt x="530" y="959"/>
                </a:lnTo>
                <a:lnTo>
                  <a:pt x="530" y="912"/>
                </a:lnTo>
                <a:lnTo>
                  <a:pt x="578" y="912"/>
                </a:lnTo>
                <a:lnTo>
                  <a:pt x="578" y="959"/>
                </a:lnTo>
                <a:close/>
                <a:moveTo>
                  <a:pt x="2928" y="883"/>
                </a:moveTo>
                <a:lnTo>
                  <a:pt x="2878" y="883"/>
                </a:lnTo>
                <a:lnTo>
                  <a:pt x="2878" y="836"/>
                </a:lnTo>
                <a:lnTo>
                  <a:pt x="2928" y="836"/>
                </a:lnTo>
                <a:lnTo>
                  <a:pt x="2928" y="883"/>
                </a:lnTo>
                <a:close/>
                <a:moveTo>
                  <a:pt x="2776" y="883"/>
                </a:moveTo>
                <a:lnTo>
                  <a:pt x="2726" y="883"/>
                </a:lnTo>
                <a:lnTo>
                  <a:pt x="2726" y="836"/>
                </a:lnTo>
                <a:lnTo>
                  <a:pt x="2776" y="836"/>
                </a:lnTo>
                <a:lnTo>
                  <a:pt x="2776" y="883"/>
                </a:lnTo>
                <a:close/>
                <a:moveTo>
                  <a:pt x="2700" y="883"/>
                </a:moveTo>
                <a:lnTo>
                  <a:pt x="2651" y="883"/>
                </a:lnTo>
                <a:lnTo>
                  <a:pt x="2651" y="836"/>
                </a:lnTo>
                <a:lnTo>
                  <a:pt x="2700" y="836"/>
                </a:lnTo>
                <a:lnTo>
                  <a:pt x="2700" y="883"/>
                </a:lnTo>
                <a:close/>
                <a:moveTo>
                  <a:pt x="2622" y="883"/>
                </a:moveTo>
                <a:lnTo>
                  <a:pt x="2575" y="883"/>
                </a:lnTo>
                <a:lnTo>
                  <a:pt x="2575" y="836"/>
                </a:lnTo>
                <a:lnTo>
                  <a:pt x="2622" y="836"/>
                </a:lnTo>
                <a:lnTo>
                  <a:pt x="2622" y="883"/>
                </a:lnTo>
                <a:close/>
                <a:moveTo>
                  <a:pt x="2547" y="883"/>
                </a:moveTo>
                <a:lnTo>
                  <a:pt x="2499" y="883"/>
                </a:lnTo>
                <a:lnTo>
                  <a:pt x="2499" y="836"/>
                </a:lnTo>
                <a:lnTo>
                  <a:pt x="2547" y="836"/>
                </a:lnTo>
                <a:lnTo>
                  <a:pt x="2547" y="883"/>
                </a:lnTo>
                <a:close/>
                <a:moveTo>
                  <a:pt x="2471" y="883"/>
                </a:moveTo>
                <a:lnTo>
                  <a:pt x="2424" y="883"/>
                </a:lnTo>
                <a:lnTo>
                  <a:pt x="2424" y="836"/>
                </a:lnTo>
                <a:lnTo>
                  <a:pt x="2471" y="836"/>
                </a:lnTo>
                <a:lnTo>
                  <a:pt x="2471" y="883"/>
                </a:lnTo>
                <a:close/>
                <a:moveTo>
                  <a:pt x="2395" y="883"/>
                </a:moveTo>
                <a:lnTo>
                  <a:pt x="2348" y="883"/>
                </a:lnTo>
                <a:lnTo>
                  <a:pt x="2348" y="836"/>
                </a:lnTo>
                <a:lnTo>
                  <a:pt x="2395" y="836"/>
                </a:lnTo>
                <a:lnTo>
                  <a:pt x="2395" y="883"/>
                </a:lnTo>
                <a:close/>
                <a:moveTo>
                  <a:pt x="2319" y="883"/>
                </a:moveTo>
                <a:lnTo>
                  <a:pt x="2272" y="883"/>
                </a:lnTo>
                <a:lnTo>
                  <a:pt x="2272" y="836"/>
                </a:lnTo>
                <a:lnTo>
                  <a:pt x="2319" y="836"/>
                </a:lnTo>
                <a:lnTo>
                  <a:pt x="2319" y="883"/>
                </a:lnTo>
                <a:close/>
                <a:moveTo>
                  <a:pt x="2244" y="883"/>
                </a:moveTo>
                <a:lnTo>
                  <a:pt x="2196" y="883"/>
                </a:lnTo>
                <a:lnTo>
                  <a:pt x="2196" y="836"/>
                </a:lnTo>
                <a:lnTo>
                  <a:pt x="2244" y="836"/>
                </a:lnTo>
                <a:lnTo>
                  <a:pt x="2244" y="883"/>
                </a:lnTo>
                <a:close/>
                <a:moveTo>
                  <a:pt x="2168" y="883"/>
                </a:moveTo>
                <a:lnTo>
                  <a:pt x="2121" y="883"/>
                </a:lnTo>
                <a:lnTo>
                  <a:pt x="2121" y="836"/>
                </a:lnTo>
                <a:lnTo>
                  <a:pt x="2168" y="836"/>
                </a:lnTo>
                <a:lnTo>
                  <a:pt x="2168" y="883"/>
                </a:lnTo>
                <a:close/>
                <a:moveTo>
                  <a:pt x="2092" y="883"/>
                </a:moveTo>
                <a:lnTo>
                  <a:pt x="2045" y="883"/>
                </a:lnTo>
                <a:lnTo>
                  <a:pt x="2045" y="836"/>
                </a:lnTo>
                <a:lnTo>
                  <a:pt x="2092" y="836"/>
                </a:lnTo>
                <a:lnTo>
                  <a:pt x="2092" y="883"/>
                </a:lnTo>
                <a:close/>
                <a:moveTo>
                  <a:pt x="2016" y="883"/>
                </a:moveTo>
                <a:lnTo>
                  <a:pt x="1969" y="883"/>
                </a:lnTo>
                <a:lnTo>
                  <a:pt x="1969" y="836"/>
                </a:lnTo>
                <a:lnTo>
                  <a:pt x="2016" y="836"/>
                </a:lnTo>
                <a:lnTo>
                  <a:pt x="2016" y="883"/>
                </a:lnTo>
                <a:close/>
                <a:moveTo>
                  <a:pt x="1865" y="883"/>
                </a:moveTo>
                <a:lnTo>
                  <a:pt x="1818" y="883"/>
                </a:lnTo>
                <a:lnTo>
                  <a:pt x="1818" y="836"/>
                </a:lnTo>
                <a:lnTo>
                  <a:pt x="1865" y="836"/>
                </a:lnTo>
                <a:lnTo>
                  <a:pt x="1865" y="883"/>
                </a:lnTo>
                <a:close/>
                <a:moveTo>
                  <a:pt x="1789" y="883"/>
                </a:moveTo>
                <a:lnTo>
                  <a:pt x="1742" y="883"/>
                </a:lnTo>
                <a:lnTo>
                  <a:pt x="1742" y="836"/>
                </a:lnTo>
                <a:lnTo>
                  <a:pt x="1789" y="836"/>
                </a:lnTo>
                <a:lnTo>
                  <a:pt x="1789" y="883"/>
                </a:lnTo>
                <a:close/>
                <a:moveTo>
                  <a:pt x="1714" y="883"/>
                </a:moveTo>
                <a:lnTo>
                  <a:pt x="1666" y="883"/>
                </a:lnTo>
                <a:lnTo>
                  <a:pt x="1666" y="836"/>
                </a:lnTo>
                <a:lnTo>
                  <a:pt x="1714" y="836"/>
                </a:lnTo>
                <a:lnTo>
                  <a:pt x="1714" y="883"/>
                </a:lnTo>
                <a:close/>
                <a:moveTo>
                  <a:pt x="1638" y="883"/>
                </a:moveTo>
                <a:lnTo>
                  <a:pt x="1591" y="883"/>
                </a:lnTo>
                <a:lnTo>
                  <a:pt x="1591" y="836"/>
                </a:lnTo>
                <a:lnTo>
                  <a:pt x="1638" y="836"/>
                </a:lnTo>
                <a:lnTo>
                  <a:pt x="1638" y="883"/>
                </a:lnTo>
                <a:close/>
                <a:moveTo>
                  <a:pt x="1562" y="883"/>
                </a:moveTo>
                <a:lnTo>
                  <a:pt x="1515" y="883"/>
                </a:lnTo>
                <a:lnTo>
                  <a:pt x="1515" y="836"/>
                </a:lnTo>
                <a:lnTo>
                  <a:pt x="1562" y="836"/>
                </a:lnTo>
                <a:lnTo>
                  <a:pt x="1562" y="883"/>
                </a:lnTo>
                <a:close/>
                <a:moveTo>
                  <a:pt x="805" y="883"/>
                </a:moveTo>
                <a:lnTo>
                  <a:pt x="758" y="883"/>
                </a:lnTo>
                <a:lnTo>
                  <a:pt x="758" y="836"/>
                </a:lnTo>
                <a:lnTo>
                  <a:pt x="805" y="836"/>
                </a:lnTo>
                <a:lnTo>
                  <a:pt x="805" y="883"/>
                </a:lnTo>
                <a:close/>
                <a:moveTo>
                  <a:pt x="729" y="883"/>
                </a:moveTo>
                <a:lnTo>
                  <a:pt x="682" y="883"/>
                </a:lnTo>
                <a:lnTo>
                  <a:pt x="682" y="836"/>
                </a:lnTo>
                <a:lnTo>
                  <a:pt x="729" y="836"/>
                </a:lnTo>
                <a:lnTo>
                  <a:pt x="729" y="883"/>
                </a:lnTo>
                <a:close/>
                <a:moveTo>
                  <a:pt x="653" y="883"/>
                </a:moveTo>
                <a:lnTo>
                  <a:pt x="606" y="883"/>
                </a:lnTo>
                <a:lnTo>
                  <a:pt x="606" y="836"/>
                </a:lnTo>
                <a:lnTo>
                  <a:pt x="653" y="836"/>
                </a:lnTo>
                <a:lnTo>
                  <a:pt x="653" y="883"/>
                </a:lnTo>
                <a:close/>
                <a:moveTo>
                  <a:pt x="578" y="883"/>
                </a:moveTo>
                <a:lnTo>
                  <a:pt x="530" y="883"/>
                </a:lnTo>
                <a:lnTo>
                  <a:pt x="530" y="836"/>
                </a:lnTo>
                <a:lnTo>
                  <a:pt x="578" y="836"/>
                </a:lnTo>
                <a:lnTo>
                  <a:pt x="578" y="883"/>
                </a:lnTo>
                <a:close/>
                <a:moveTo>
                  <a:pt x="502" y="883"/>
                </a:moveTo>
                <a:lnTo>
                  <a:pt x="455" y="883"/>
                </a:lnTo>
                <a:lnTo>
                  <a:pt x="455" y="836"/>
                </a:lnTo>
                <a:lnTo>
                  <a:pt x="502" y="836"/>
                </a:lnTo>
                <a:lnTo>
                  <a:pt x="502" y="883"/>
                </a:lnTo>
                <a:close/>
                <a:moveTo>
                  <a:pt x="3003" y="807"/>
                </a:moveTo>
                <a:lnTo>
                  <a:pt x="2954" y="807"/>
                </a:lnTo>
                <a:lnTo>
                  <a:pt x="2954" y="760"/>
                </a:lnTo>
                <a:lnTo>
                  <a:pt x="3003" y="760"/>
                </a:lnTo>
                <a:lnTo>
                  <a:pt x="3003" y="807"/>
                </a:lnTo>
                <a:close/>
                <a:moveTo>
                  <a:pt x="2852" y="807"/>
                </a:moveTo>
                <a:lnTo>
                  <a:pt x="2802" y="807"/>
                </a:lnTo>
                <a:lnTo>
                  <a:pt x="2802" y="760"/>
                </a:lnTo>
                <a:lnTo>
                  <a:pt x="2852" y="760"/>
                </a:lnTo>
                <a:lnTo>
                  <a:pt x="2852" y="807"/>
                </a:lnTo>
                <a:close/>
                <a:moveTo>
                  <a:pt x="2776" y="807"/>
                </a:moveTo>
                <a:lnTo>
                  <a:pt x="2726" y="807"/>
                </a:lnTo>
                <a:lnTo>
                  <a:pt x="2726" y="760"/>
                </a:lnTo>
                <a:lnTo>
                  <a:pt x="2776" y="760"/>
                </a:lnTo>
                <a:lnTo>
                  <a:pt x="2776" y="807"/>
                </a:lnTo>
                <a:close/>
                <a:moveTo>
                  <a:pt x="2700" y="807"/>
                </a:moveTo>
                <a:lnTo>
                  <a:pt x="2651" y="807"/>
                </a:lnTo>
                <a:lnTo>
                  <a:pt x="2651" y="760"/>
                </a:lnTo>
                <a:lnTo>
                  <a:pt x="2700" y="760"/>
                </a:lnTo>
                <a:lnTo>
                  <a:pt x="2700" y="807"/>
                </a:lnTo>
                <a:close/>
                <a:moveTo>
                  <a:pt x="2622" y="807"/>
                </a:moveTo>
                <a:lnTo>
                  <a:pt x="2575" y="807"/>
                </a:lnTo>
                <a:lnTo>
                  <a:pt x="2575" y="760"/>
                </a:lnTo>
                <a:lnTo>
                  <a:pt x="2622" y="760"/>
                </a:lnTo>
                <a:lnTo>
                  <a:pt x="2622" y="807"/>
                </a:lnTo>
                <a:close/>
                <a:moveTo>
                  <a:pt x="2547" y="807"/>
                </a:moveTo>
                <a:lnTo>
                  <a:pt x="2499" y="807"/>
                </a:lnTo>
                <a:lnTo>
                  <a:pt x="2499" y="760"/>
                </a:lnTo>
                <a:lnTo>
                  <a:pt x="2547" y="760"/>
                </a:lnTo>
                <a:lnTo>
                  <a:pt x="2547" y="807"/>
                </a:lnTo>
                <a:close/>
                <a:moveTo>
                  <a:pt x="2471" y="807"/>
                </a:moveTo>
                <a:lnTo>
                  <a:pt x="2424" y="807"/>
                </a:lnTo>
                <a:lnTo>
                  <a:pt x="2424" y="760"/>
                </a:lnTo>
                <a:lnTo>
                  <a:pt x="2471" y="760"/>
                </a:lnTo>
                <a:lnTo>
                  <a:pt x="2471" y="807"/>
                </a:lnTo>
                <a:close/>
                <a:moveTo>
                  <a:pt x="2395" y="807"/>
                </a:moveTo>
                <a:lnTo>
                  <a:pt x="2348" y="807"/>
                </a:lnTo>
                <a:lnTo>
                  <a:pt x="2348" y="760"/>
                </a:lnTo>
                <a:lnTo>
                  <a:pt x="2395" y="760"/>
                </a:lnTo>
                <a:lnTo>
                  <a:pt x="2395" y="807"/>
                </a:lnTo>
                <a:close/>
                <a:moveTo>
                  <a:pt x="2319" y="807"/>
                </a:moveTo>
                <a:lnTo>
                  <a:pt x="2272" y="807"/>
                </a:lnTo>
                <a:lnTo>
                  <a:pt x="2272" y="760"/>
                </a:lnTo>
                <a:lnTo>
                  <a:pt x="2319" y="760"/>
                </a:lnTo>
                <a:lnTo>
                  <a:pt x="2319" y="807"/>
                </a:lnTo>
                <a:close/>
                <a:moveTo>
                  <a:pt x="2244" y="807"/>
                </a:moveTo>
                <a:lnTo>
                  <a:pt x="2196" y="807"/>
                </a:lnTo>
                <a:lnTo>
                  <a:pt x="2196" y="760"/>
                </a:lnTo>
                <a:lnTo>
                  <a:pt x="2244" y="760"/>
                </a:lnTo>
                <a:lnTo>
                  <a:pt x="2244" y="807"/>
                </a:lnTo>
                <a:close/>
                <a:moveTo>
                  <a:pt x="2168" y="807"/>
                </a:moveTo>
                <a:lnTo>
                  <a:pt x="2121" y="807"/>
                </a:lnTo>
                <a:lnTo>
                  <a:pt x="2121" y="760"/>
                </a:lnTo>
                <a:lnTo>
                  <a:pt x="2168" y="760"/>
                </a:lnTo>
                <a:lnTo>
                  <a:pt x="2168" y="807"/>
                </a:lnTo>
                <a:close/>
                <a:moveTo>
                  <a:pt x="2092" y="807"/>
                </a:moveTo>
                <a:lnTo>
                  <a:pt x="2045" y="807"/>
                </a:lnTo>
                <a:lnTo>
                  <a:pt x="2045" y="760"/>
                </a:lnTo>
                <a:lnTo>
                  <a:pt x="2092" y="760"/>
                </a:lnTo>
                <a:lnTo>
                  <a:pt x="2092" y="807"/>
                </a:lnTo>
                <a:close/>
                <a:moveTo>
                  <a:pt x="2016" y="807"/>
                </a:moveTo>
                <a:lnTo>
                  <a:pt x="1969" y="807"/>
                </a:lnTo>
                <a:lnTo>
                  <a:pt x="1969" y="760"/>
                </a:lnTo>
                <a:lnTo>
                  <a:pt x="2016" y="760"/>
                </a:lnTo>
                <a:lnTo>
                  <a:pt x="2016" y="807"/>
                </a:lnTo>
                <a:close/>
                <a:moveTo>
                  <a:pt x="1941" y="807"/>
                </a:moveTo>
                <a:lnTo>
                  <a:pt x="1893" y="807"/>
                </a:lnTo>
                <a:lnTo>
                  <a:pt x="1893" y="760"/>
                </a:lnTo>
                <a:lnTo>
                  <a:pt x="1941" y="760"/>
                </a:lnTo>
                <a:lnTo>
                  <a:pt x="1941" y="807"/>
                </a:lnTo>
                <a:close/>
                <a:moveTo>
                  <a:pt x="1789" y="807"/>
                </a:moveTo>
                <a:lnTo>
                  <a:pt x="1742" y="807"/>
                </a:lnTo>
                <a:lnTo>
                  <a:pt x="1742" y="760"/>
                </a:lnTo>
                <a:lnTo>
                  <a:pt x="1789" y="760"/>
                </a:lnTo>
                <a:lnTo>
                  <a:pt x="1789" y="807"/>
                </a:lnTo>
                <a:close/>
                <a:moveTo>
                  <a:pt x="1638" y="807"/>
                </a:moveTo>
                <a:lnTo>
                  <a:pt x="1591" y="807"/>
                </a:lnTo>
                <a:lnTo>
                  <a:pt x="1591" y="760"/>
                </a:lnTo>
                <a:lnTo>
                  <a:pt x="1638" y="760"/>
                </a:lnTo>
                <a:lnTo>
                  <a:pt x="1638" y="807"/>
                </a:lnTo>
                <a:close/>
                <a:moveTo>
                  <a:pt x="1562" y="807"/>
                </a:moveTo>
                <a:lnTo>
                  <a:pt x="1515" y="807"/>
                </a:lnTo>
                <a:lnTo>
                  <a:pt x="1515" y="760"/>
                </a:lnTo>
                <a:lnTo>
                  <a:pt x="1562" y="760"/>
                </a:lnTo>
                <a:lnTo>
                  <a:pt x="1562" y="807"/>
                </a:lnTo>
                <a:close/>
                <a:moveTo>
                  <a:pt x="881" y="807"/>
                </a:moveTo>
                <a:lnTo>
                  <a:pt x="833" y="807"/>
                </a:lnTo>
                <a:lnTo>
                  <a:pt x="833" y="760"/>
                </a:lnTo>
                <a:lnTo>
                  <a:pt x="881" y="760"/>
                </a:lnTo>
                <a:lnTo>
                  <a:pt x="881" y="807"/>
                </a:lnTo>
                <a:close/>
                <a:moveTo>
                  <a:pt x="805" y="807"/>
                </a:moveTo>
                <a:lnTo>
                  <a:pt x="758" y="807"/>
                </a:lnTo>
                <a:lnTo>
                  <a:pt x="758" y="760"/>
                </a:lnTo>
                <a:lnTo>
                  <a:pt x="805" y="760"/>
                </a:lnTo>
                <a:lnTo>
                  <a:pt x="805" y="807"/>
                </a:lnTo>
                <a:close/>
                <a:moveTo>
                  <a:pt x="729" y="807"/>
                </a:moveTo>
                <a:lnTo>
                  <a:pt x="682" y="807"/>
                </a:lnTo>
                <a:lnTo>
                  <a:pt x="682" y="760"/>
                </a:lnTo>
                <a:lnTo>
                  <a:pt x="729" y="760"/>
                </a:lnTo>
                <a:lnTo>
                  <a:pt x="729" y="807"/>
                </a:lnTo>
                <a:close/>
                <a:moveTo>
                  <a:pt x="653" y="807"/>
                </a:moveTo>
                <a:lnTo>
                  <a:pt x="606" y="807"/>
                </a:lnTo>
                <a:lnTo>
                  <a:pt x="606" y="760"/>
                </a:lnTo>
                <a:lnTo>
                  <a:pt x="653" y="760"/>
                </a:lnTo>
                <a:lnTo>
                  <a:pt x="653" y="807"/>
                </a:lnTo>
                <a:close/>
                <a:moveTo>
                  <a:pt x="578" y="807"/>
                </a:moveTo>
                <a:lnTo>
                  <a:pt x="530" y="807"/>
                </a:lnTo>
                <a:lnTo>
                  <a:pt x="530" y="760"/>
                </a:lnTo>
                <a:lnTo>
                  <a:pt x="578" y="760"/>
                </a:lnTo>
                <a:lnTo>
                  <a:pt x="578" y="807"/>
                </a:lnTo>
                <a:close/>
                <a:moveTo>
                  <a:pt x="502" y="807"/>
                </a:moveTo>
                <a:lnTo>
                  <a:pt x="455" y="807"/>
                </a:lnTo>
                <a:lnTo>
                  <a:pt x="455" y="760"/>
                </a:lnTo>
                <a:lnTo>
                  <a:pt x="502" y="760"/>
                </a:lnTo>
                <a:lnTo>
                  <a:pt x="502" y="807"/>
                </a:lnTo>
                <a:close/>
                <a:moveTo>
                  <a:pt x="3003" y="732"/>
                </a:moveTo>
                <a:lnTo>
                  <a:pt x="2954" y="732"/>
                </a:lnTo>
                <a:lnTo>
                  <a:pt x="2954" y="682"/>
                </a:lnTo>
                <a:lnTo>
                  <a:pt x="3003" y="682"/>
                </a:lnTo>
                <a:lnTo>
                  <a:pt x="3003" y="732"/>
                </a:lnTo>
                <a:close/>
                <a:moveTo>
                  <a:pt x="2928" y="732"/>
                </a:moveTo>
                <a:lnTo>
                  <a:pt x="2878" y="732"/>
                </a:lnTo>
                <a:lnTo>
                  <a:pt x="2878" y="682"/>
                </a:lnTo>
                <a:lnTo>
                  <a:pt x="2928" y="682"/>
                </a:lnTo>
                <a:lnTo>
                  <a:pt x="2928" y="732"/>
                </a:lnTo>
                <a:close/>
                <a:moveTo>
                  <a:pt x="2852" y="732"/>
                </a:moveTo>
                <a:lnTo>
                  <a:pt x="2802" y="732"/>
                </a:lnTo>
                <a:lnTo>
                  <a:pt x="2802" y="682"/>
                </a:lnTo>
                <a:lnTo>
                  <a:pt x="2852" y="682"/>
                </a:lnTo>
                <a:lnTo>
                  <a:pt x="2852" y="732"/>
                </a:lnTo>
                <a:close/>
                <a:moveTo>
                  <a:pt x="2776" y="732"/>
                </a:moveTo>
                <a:lnTo>
                  <a:pt x="2726" y="732"/>
                </a:lnTo>
                <a:lnTo>
                  <a:pt x="2726" y="682"/>
                </a:lnTo>
                <a:lnTo>
                  <a:pt x="2776" y="682"/>
                </a:lnTo>
                <a:lnTo>
                  <a:pt x="2776" y="732"/>
                </a:lnTo>
                <a:close/>
                <a:moveTo>
                  <a:pt x="2700" y="732"/>
                </a:moveTo>
                <a:lnTo>
                  <a:pt x="2651" y="732"/>
                </a:lnTo>
                <a:lnTo>
                  <a:pt x="2651" y="682"/>
                </a:lnTo>
                <a:lnTo>
                  <a:pt x="2700" y="682"/>
                </a:lnTo>
                <a:lnTo>
                  <a:pt x="2700" y="732"/>
                </a:lnTo>
                <a:close/>
                <a:moveTo>
                  <a:pt x="2622" y="732"/>
                </a:moveTo>
                <a:lnTo>
                  <a:pt x="2575" y="732"/>
                </a:lnTo>
                <a:lnTo>
                  <a:pt x="2575" y="682"/>
                </a:lnTo>
                <a:lnTo>
                  <a:pt x="2622" y="682"/>
                </a:lnTo>
                <a:lnTo>
                  <a:pt x="2622" y="732"/>
                </a:lnTo>
                <a:close/>
                <a:moveTo>
                  <a:pt x="2547" y="732"/>
                </a:moveTo>
                <a:lnTo>
                  <a:pt x="2499" y="732"/>
                </a:lnTo>
                <a:lnTo>
                  <a:pt x="2499" y="682"/>
                </a:lnTo>
                <a:lnTo>
                  <a:pt x="2547" y="682"/>
                </a:lnTo>
                <a:lnTo>
                  <a:pt x="2547" y="732"/>
                </a:lnTo>
                <a:close/>
                <a:moveTo>
                  <a:pt x="2471" y="732"/>
                </a:moveTo>
                <a:lnTo>
                  <a:pt x="2424" y="732"/>
                </a:lnTo>
                <a:lnTo>
                  <a:pt x="2424" y="682"/>
                </a:lnTo>
                <a:lnTo>
                  <a:pt x="2471" y="682"/>
                </a:lnTo>
                <a:lnTo>
                  <a:pt x="2471" y="732"/>
                </a:lnTo>
                <a:close/>
                <a:moveTo>
                  <a:pt x="2395" y="732"/>
                </a:moveTo>
                <a:lnTo>
                  <a:pt x="2348" y="732"/>
                </a:lnTo>
                <a:lnTo>
                  <a:pt x="2348" y="682"/>
                </a:lnTo>
                <a:lnTo>
                  <a:pt x="2395" y="682"/>
                </a:lnTo>
                <a:lnTo>
                  <a:pt x="2395" y="732"/>
                </a:lnTo>
                <a:close/>
                <a:moveTo>
                  <a:pt x="2319" y="732"/>
                </a:moveTo>
                <a:lnTo>
                  <a:pt x="2272" y="732"/>
                </a:lnTo>
                <a:lnTo>
                  <a:pt x="2272" y="682"/>
                </a:lnTo>
                <a:lnTo>
                  <a:pt x="2319" y="682"/>
                </a:lnTo>
                <a:lnTo>
                  <a:pt x="2319" y="732"/>
                </a:lnTo>
                <a:close/>
                <a:moveTo>
                  <a:pt x="2244" y="732"/>
                </a:moveTo>
                <a:lnTo>
                  <a:pt x="2196" y="732"/>
                </a:lnTo>
                <a:lnTo>
                  <a:pt x="2196" y="682"/>
                </a:lnTo>
                <a:lnTo>
                  <a:pt x="2244" y="682"/>
                </a:lnTo>
                <a:lnTo>
                  <a:pt x="2244" y="732"/>
                </a:lnTo>
                <a:close/>
                <a:moveTo>
                  <a:pt x="2092" y="732"/>
                </a:moveTo>
                <a:lnTo>
                  <a:pt x="2045" y="732"/>
                </a:lnTo>
                <a:lnTo>
                  <a:pt x="2045" y="682"/>
                </a:lnTo>
                <a:lnTo>
                  <a:pt x="2092" y="682"/>
                </a:lnTo>
                <a:lnTo>
                  <a:pt x="2092" y="732"/>
                </a:lnTo>
                <a:close/>
                <a:moveTo>
                  <a:pt x="1865" y="732"/>
                </a:moveTo>
                <a:lnTo>
                  <a:pt x="1818" y="732"/>
                </a:lnTo>
                <a:lnTo>
                  <a:pt x="1818" y="682"/>
                </a:lnTo>
                <a:lnTo>
                  <a:pt x="1865" y="682"/>
                </a:lnTo>
                <a:lnTo>
                  <a:pt x="1865" y="732"/>
                </a:lnTo>
                <a:close/>
                <a:moveTo>
                  <a:pt x="1789" y="732"/>
                </a:moveTo>
                <a:lnTo>
                  <a:pt x="1742" y="732"/>
                </a:lnTo>
                <a:lnTo>
                  <a:pt x="1742" y="682"/>
                </a:lnTo>
                <a:lnTo>
                  <a:pt x="1789" y="682"/>
                </a:lnTo>
                <a:lnTo>
                  <a:pt x="1789" y="732"/>
                </a:lnTo>
                <a:close/>
                <a:moveTo>
                  <a:pt x="1714" y="732"/>
                </a:moveTo>
                <a:lnTo>
                  <a:pt x="1666" y="732"/>
                </a:lnTo>
                <a:lnTo>
                  <a:pt x="1666" y="682"/>
                </a:lnTo>
                <a:lnTo>
                  <a:pt x="1714" y="682"/>
                </a:lnTo>
                <a:lnTo>
                  <a:pt x="1714" y="732"/>
                </a:lnTo>
                <a:close/>
                <a:moveTo>
                  <a:pt x="1638" y="732"/>
                </a:moveTo>
                <a:lnTo>
                  <a:pt x="1591" y="732"/>
                </a:lnTo>
                <a:lnTo>
                  <a:pt x="1591" y="682"/>
                </a:lnTo>
                <a:lnTo>
                  <a:pt x="1638" y="682"/>
                </a:lnTo>
                <a:lnTo>
                  <a:pt x="1638" y="732"/>
                </a:lnTo>
                <a:close/>
                <a:moveTo>
                  <a:pt x="956" y="732"/>
                </a:moveTo>
                <a:lnTo>
                  <a:pt x="909" y="732"/>
                </a:lnTo>
                <a:lnTo>
                  <a:pt x="909" y="682"/>
                </a:lnTo>
                <a:lnTo>
                  <a:pt x="956" y="682"/>
                </a:lnTo>
                <a:lnTo>
                  <a:pt x="956" y="732"/>
                </a:lnTo>
                <a:close/>
                <a:moveTo>
                  <a:pt x="881" y="732"/>
                </a:moveTo>
                <a:lnTo>
                  <a:pt x="833" y="732"/>
                </a:lnTo>
                <a:lnTo>
                  <a:pt x="833" y="682"/>
                </a:lnTo>
                <a:lnTo>
                  <a:pt x="881" y="682"/>
                </a:lnTo>
                <a:lnTo>
                  <a:pt x="881" y="732"/>
                </a:lnTo>
                <a:close/>
                <a:moveTo>
                  <a:pt x="805" y="732"/>
                </a:moveTo>
                <a:lnTo>
                  <a:pt x="758" y="732"/>
                </a:lnTo>
                <a:lnTo>
                  <a:pt x="758" y="682"/>
                </a:lnTo>
                <a:lnTo>
                  <a:pt x="805" y="682"/>
                </a:lnTo>
                <a:lnTo>
                  <a:pt x="805" y="732"/>
                </a:lnTo>
                <a:close/>
                <a:moveTo>
                  <a:pt x="729" y="732"/>
                </a:moveTo>
                <a:lnTo>
                  <a:pt x="682" y="732"/>
                </a:lnTo>
                <a:lnTo>
                  <a:pt x="682" y="682"/>
                </a:lnTo>
                <a:lnTo>
                  <a:pt x="729" y="682"/>
                </a:lnTo>
                <a:lnTo>
                  <a:pt x="729" y="732"/>
                </a:lnTo>
                <a:close/>
                <a:moveTo>
                  <a:pt x="653" y="732"/>
                </a:moveTo>
                <a:lnTo>
                  <a:pt x="606" y="732"/>
                </a:lnTo>
                <a:lnTo>
                  <a:pt x="606" y="682"/>
                </a:lnTo>
                <a:lnTo>
                  <a:pt x="653" y="682"/>
                </a:lnTo>
                <a:lnTo>
                  <a:pt x="653" y="732"/>
                </a:lnTo>
                <a:close/>
                <a:moveTo>
                  <a:pt x="578" y="732"/>
                </a:moveTo>
                <a:lnTo>
                  <a:pt x="530" y="732"/>
                </a:lnTo>
                <a:lnTo>
                  <a:pt x="530" y="682"/>
                </a:lnTo>
                <a:lnTo>
                  <a:pt x="578" y="682"/>
                </a:lnTo>
                <a:lnTo>
                  <a:pt x="578" y="732"/>
                </a:lnTo>
                <a:close/>
                <a:moveTo>
                  <a:pt x="502" y="732"/>
                </a:moveTo>
                <a:lnTo>
                  <a:pt x="455" y="732"/>
                </a:lnTo>
                <a:lnTo>
                  <a:pt x="455" y="682"/>
                </a:lnTo>
                <a:lnTo>
                  <a:pt x="502" y="682"/>
                </a:lnTo>
                <a:lnTo>
                  <a:pt x="502" y="732"/>
                </a:lnTo>
                <a:close/>
                <a:moveTo>
                  <a:pt x="3003" y="656"/>
                </a:moveTo>
                <a:lnTo>
                  <a:pt x="2954" y="656"/>
                </a:lnTo>
                <a:lnTo>
                  <a:pt x="2954" y="606"/>
                </a:lnTo>
                <a:lnTo>
                  <a:pt x="3003" y="606"/>
                </a:lnTo>
                <a:lnTo>
                  <a:pt x="3003" y="656"/>
                </a:lnTo>
                <a:close/>
                <a:moveTo>
                  <a:pt x="2928" y="656"/>
                </a:moveTo>
                <a:lnTo>
                  <a:pt x="2878" y="656"/>
                </a:lnTo>
                <a:lnTo>
                  <a:pt x="2878" y="606"/>
                </a:lnTo>
                <a:lnTo>
                  <a:pt x="2928" y="606"/>
                </a:lnTo>
                <a:lnTo>
                  <a:pt x="2928" y="656"/>
                </a:lnTo>
                <a:close/>
                <a:moveTo>
                  <a:pt x="2852" y="656"/>
                </a:moveTo>
                <a:lnTo>
                  <a:pt x="2802" y="656"/>
                </a:lnTo>
                <a:lnTo>
                  <a:pt x="2802" y="606"/>
                </a:lnTo>
                <a:lnTo>
                  <a:pt x="2852" y="606"/>
                </a:lnTo>
                <a:lnTo>
                  <a:pt x="2852" y="656"/>
                </a:lnTo>
                <a:close/>
                <a:moveTo>
                  <a:pt x="2776" y="656"/>
                </a:moveTo>
                <a:lnTo>
                  <a:pt x="2726" y="656"/>
                </a:lnTo>
                <a:lnTo>
                  <a:pt x="2726" y="606"/>
                </a:lnTo>
                <a:lnTo>
                  <a:pt x="2776" y="606"/>
                </a:lnTo>
                <a:lnTo>
                  <a:pt x="2776" y="656"/>
                </a:lnTo>
                <a:close/>
                <a:moveTo>
                  <a:pt x="2700" y="656"/>
                </a:moveTo>
                <a:lnTo>
                  <a:pt x="2651" y="656"/>
                </a:lnTo>
                <a:lnTo>
                  <a:pt x="2651" y="606"/>
                </a:lnTo>
                <a:lnTo>
                  <a:pt x="2700" y="606"/>
                </a:lnTo>
                <a:lnTo>
                  <a:pt x="2700" y="656"/>
                </a:lnTo>
                <a:close/>
                <a:moveTo>
                  <a:pt x="2622" y="656"/>
                </a:moveTo>
                <a:lnTo>
                  <a:pt x="2575" y="656"/>
                </a:lnTo>
                <a:lnTo>
                  <a:pt x="2575" y="606"/>
                </a:lnTo>
                <a:lnTo>
                  <a:pt x="2622" y="606"/>
                </a:lnTo>
                <a:lnTo>
                  <a:pt x="2622" y="656"/>
                </a:lnTo>
                <a:close/>
                <a:moveTo>
                  <a:pt x="2547" y="656"/>
                </a:moveTo>
                <a:lnTo>
                  <a:pt x="2499" y="656"/>
                </a:lnTo>
                <a:lnTo>
                  <a:pt x="2499" y="606"/>
                </a:lnTo>
                <a:lnTo>
                  <a:pt x="2547" y="606"/>
                </a:lnTo>
                <a:lnTo>
                  <a:pt x="2547" y="656"/>
                </a:lnTo>
                <a:close/>
                <a:moveTo>
                  <a:pt x="2471" y="656"/>
                </a:moveTo>
                <a:lnTo>
                  <a:pt x="2424" y="656"/>
                </a:lnTo>
                <a:lnTo>
                  <a:pt x="2424" y="606"/>
                </a:lnTo>
                <a:lnTo>
                  <a:pt x="2471" y="606"/>
                </a:lnTo>
                <a:lnTo>
                  <a:pt x="2471" y="656"/>
                </a:lnTo>
                <a:close/>
                <a:moveTo>
                  <a:pt x="2395" y="656"/>
                </a:moveTo>
                <a:lnTo>
                  <a:pt x="2348" y="656"/>
                </a:lnTo>
                <a:lnTo>
                  <a:pt x="2348" y="606"/>
                </a:lnTo>
                <a:lnTo>
                  <a:pt x="2395" y="606"/>
                </a:lnTo>
                <a:lnTo>
                  <a:pt x="2395" y="656"/>
                </a:lnTo>
                <a:close/>
                <a:moveTo>
                  <a:pt x="2319" y="656"/>
                </a:moveTo>
                <a:lnTo>
                  <a:pt x="2272" y="656"/>
                </a:lnTo>
                <a:lnTo>
                  <a:pt x="2272" y="606"/>
                </a:lnTo>
                <a:lnTo>
                  <a:pt x="2319" y="606"/>
                </a:lnTo>
                <a:lnTo>
                  <a:pt x="2319" y="656"/>
                </a:lnTo>
                <a:close/>
                <a:moveTo>
                  <a:pt x="2244" y="656"/>
                </a:moveTo>
                <a:lnTo>
                  <a:pt x="2196" y="656"/>
                </a:lnTo>
                <a:lnTo>
                  <a:pt x="2196" y="606"/>
                </a:lnTo>
                <a:lnTo>
                  <a:pt x="2244" y="606"/>
                </a:lnTo>
                <a:lnTo>
                  <a:pt x="2244" y="656"/>
                </a:lnTo>
                <a:close/>
                <a:moveTo>
                  <a:pt x="2168" y="656"/>
                </a:moveTo>
                <a:lnTo>
                  <a:pt x="2121" y="656"/>
                </a:lnTo>
                <a:lnTo>
                  <a:pt x="2121" y="606"/>
                </a:lnTo>
                <a:lnTo>
                  <a:pt x="2168" y="606"/>
                </a:lnTo>
                <a:lnTo>
                  <a:pt x="2168" y="656"/>
                </a:lnTo>
                <a:close/>
                <a:moveTo>
                  <a:pt x="2092" y="656"/>
                </a:moveTo>
                <a:lnTo>
                  <a:pt x="2045" y="656"/>
                </a:lnTo>
                <a:lnTo>
                  <a:pt x="2045" y="606"/>
                </a:lnTo>
                <a:lnTo>
                  <a:pt x="2092" y="606"/>
                </a:lnTo>
                <a:lnTo>
                  <a:pt x="2092" y="656"/>
                </a:lnTo>
                <a:close/>
                <a:moveTo>
                  <a:pt x="2016" y="656"/>
                </a:moveTo>
                <a:lnTo>
                  <a:pt x="1969" y="656"/>
                </a:lnTo>
                <a:lnTo>
                  <a:pt x="1969" y="606"/>
                </a:lnTo>
                <a:lnTo>
                  <a:pt x="2016" y="606"/>
                </a:lnTo>
                <a:lnTo>
                  <a:pt x="2016" y="656"/>
                </a:lnTo>
                <a:close/>
                <a:moveTo>
                  <a:pt x="1941" y="656"/>
                </a:moveTo>
                <a:lnTo>
                  <a:pt x="1893" y="656"/>
                </a:lnTo>
                <a:lnTo>
                  <a:pt x="1893" y="606"/>
                </a:lnTo>
                <a:lnTo>
                  <a:pt x="1941" y="606"/>
                </a:lnTo>
                <a:lnTo>
                  <a:pt x="1941" y="656"/>
                </a:lnTo>
                <a:close/>
                <a:moveTo>
                  <a:pt x="1865" y="656"/>
                </a:moveTo>
                <a:lnTo>
                  <a:pt x="1818" y="656"/>
                </a:lnTo>
                <a:lnTo>
                  <a:pt x="1818" y="606"/>
                </a:lnTo>
                <a:lnTo>
                  <a:pt x="1865" y="606"/>
                </a:lnTo>
                <a:lnTo>
                  <a:pt x="1865" y="656"/>
                </a:lnTo>
                <a:close/>
                <a:moveTo>
                  <a:pt x="1789" y="656"/>
                </a:moveTo>
                <a:lnTo>
                  <a:pt x="1742" y="656"/>
                </a:lnTo>
                <a:lnTo>
                  <a:pt x="1742" y="606"/>
                </a:lnTo>
                <a:lnTo>
                  <a:pt x="1789" y="606"/>
                </a:lnTo>
                <a:lnTo>
                  <a:pt x="1789" y="656"/>
                </a:lnTo>
                <a:close/>
                <a:moveTo>
                  <a:pt x="1714" y="656"/>
                </a:moveTo>
                <a:lnTo>
                  <a:pt x="1666" y="656"/>
                </a:lnTo>
                <a:lnTo>
                  <a:pt x="1666" y="606"/>
                </a:lnTo>
                <a:lnTo>
                  <a:pt x="1714" y="606"/>
                </a:lnTo>
                <a:lnTo>
                  <a:pt x="1714" y="656"/>
                </a:lnTo>
                <a:close/>
                <a:moveTo>
                  <a:pt x="1638" y="656"/>
                </a:moveTo>
                <a:lnTo>
                  <a:pt x="1591" y="656"/>
                </a:lnTo>
                <a:lnTo>
                  <a:pt x="1591" y="606"/>
                </a:lnTo>
                <a:lnTo>
                  <a:pt x="1638" y="606"/>
                </a:lnTo>
                <a:lnTo>
                  <a:pt x="1638" y="656"/>
                </a:lnTo>
                <a:close/>
                <a:moveTo>
                  <a:pt x="1108" y="656"/>
                </a:moveTo>
                <a:lnTo>
                  <a:pt x="1060" y="656"/>
                </a:lnTo>
                <a:lnTo>
                  <a:pt x="1060" y="606"/>
                </a:lnTo>
                <a:lnTo>
                  <a:pt x="1108" y="606"/>
                </a:lnTo>
                <a:lnTo>
                  <a:pt x="1108" y="656"/>
                </a:lnTo>
                <a:close/>
                <a:moveTo>
                  <a:pt x="1032" y="656"/>
                </a:moveTo>
                <a:lnTo>
                  <a:pt x="985" y="656"/>
                </a:lnTo>
                <a:lnTo>
                  <a:pt x="985" y="606"/>
                </a:lnTo>
                <a:lnTo>
                  <a:pt x="1032" y="606"/>
                </a:lnTo>
                <a:lnTo>
                  <a:pt x="1032" y="656"/>
                </a:lnTo>
                <a:close/>
                <a:moveTo>
                  <a:pt x="956" y="656"/>
                </a:moveTo>
                <a:lnTo>
                  <a:pt x="909" y="656"/>
                </a:lnTo>
                <a:lnTo>
                  <a:pt x="909" y="606"/>
                </a:lnTo>
                <a:lnTo>
                  <a:pt x="956" y="606"/>
                </a:lnTo>
                <a:lnTo>
                  <a:pt x="956" y="656"/>
                </a:lnTo>
                <a:close/>
                <a:moveTo>
                  <a:pt x="881" y="656"/>
                </a:moveTo>
                <a:lnTo>
                  <a:pt x="833" y="656"/>
                </a:lnTo>
                <a:lnTo>
                  <a:pt x="833" y="606"/>
                </a:lnTo>
                <a:lnTo>
                  <a:pt x="881" y="606"/>
                </a:lnTo>
                <a:lnTo>
                  <a:pt x="881" y="656"/>
                </a:lnTo>
                <a:close/>
                <a:moveTo>
                  <a:pt x="805" y="656"/>
                </a:moveTo>
                <a:lnTo>
                  <a:pt x="758" y="656"/>
                </a:lnTo>
                <a:lnTo>
                  <a:pt x="758" y="606"/>
                </a:lnTo>
                <a:lnTo>
                  <a:pt x="805" y="606"/>
                </a:lnTo>
                <a:lnTo>
                  <a:pt x="805" y="656"/>
                </a:lnTo>
                <a:close/>
                <a:moveTo>
                  <a:pt x="729" y="656"/>
                </a:moveTo>
                <a:lnTo>
                  <a:pt x="682" y="656"/>
                </a:lnTo>
                <a:lnTo>
                  <a:pt x="682" y="606"/>
                </a:lnTo>
                <a:lnTo>
                  <a:pt x="729" y="606"/>
                </a:lnTo>
                <a:lnTo>
                  <a:pt x="729" y="656"/>
                </a:lnTo>
                <a:close/>
                <a:moveTo>
                  <a:pt x="653" y="656"/>
                </a:moveTo>
                <a:lnTo>
                  <a:pt x="606" y="656"/>
                </a:lnTo>
                <a:lnTo>
                  <a:pt x="606" y="606"/>
                </a:lnTo>
                <a:lnTo>
                  <a:pt x="653" y="606"/>
                </a:lnTo>
                <a:lnTo>
                  <a:pt x="653" y="656"/>
                </a:lnTo>
                <a:close/>
                <a:moveTo>
                  <a:pt x="578" y="656"/>
                </a:moveTo>
                <a:lnTo>
                  <a:pt x="530" y="656"/>
                </a:lnTo>
                <a:lnTo>
                  <a:pt x="530" y="606"/>
                </a:lnTo>
                <a:lnTo>
                  <a:pt x="578" y="606"/>
                </a:lnTo>
                <a:lnTo>
                  <a:pt x="578" y="656"/>
                </a:lnTo>
                <a:close/>
                <a:moveTo>
                  <a:pt x="502" y="656"/>
                </a:moveTo>
                <a:lnTo>
                  <a:pt x="455" y="656"/>
                </a:lnTo>
                <a:lnTo>
                  <a:pt x="455" y="606"/>
                </a:lnTo>
                <a:lnTo>
                  <a:pt x="502" y="606"/>
                </a:lnTo>
                <a:lnTo>
                  <a:pt x="502" y="656"/>
                </a:lnTo>
                <a:close/>
                <a:moveTo>
                  <a:pt x="426" y="656"/>
                </a:moveTo>
                <a:lnTo>
                  <a:pt x="379" y="656"/>
                </a:lnTo>
                <a:lnTo>
                  <a:pt x="379" y="606"/>
                </a:lnTo>
                <a:lnTo>
                  <a:pt x="426" y="606"/>
                </a:lnTo>
                <a:lnTo>
                  <a:pt x="426" y="656"/>
                </a:lnTo>
                <a:close/>
                <a:moveTo>
                  <a:pt x="3155" y="578"/>
                </a:moveTo>
                <a:lnTo>
                  <a:pt x="3105" y="578"/>
                </a:lnTo>
                <a:lnTo>
                  <a:pt x="3105" y="531"/>
                </a:lnTo>
                <a:lnTo>
                  <a:pt x="3155" y="531"/>
                </a:lnTo>
                <a:lnTo>
                  <a:pt x="3155" y="578"/>
                </a:lnTo>
                <a:close/>
                <a:moveTo>
                  <a:pt x="3003" y="578"/>
                </a:moveTo>
                <a:lnTo>
                  <a:pt x="2954" y="578"/>
                </a:lnTo>
                <a:lnTo>
                  <a:pt x="2954" y="531"/>
                </a:lnTo>
                <a:lnTo>
                  <a:pt x="3003" y="531"/>
                </a:lnTo>
                <a:lnTo>
                  <a:pt x="3003" y="578"/>
                </a:lnTo>
                <a:close/>
                <a:moveTo>
                  <a:pt x="2928" y="578"/>
                </a:moveTo>
                <a:lnTo>
                  <a:pt x="2878" y="578"/>
                </a:lnTo>
                <a:lnTo>
                  <a:pt x="2878" y="531"/>
                </a:lnTo>
                <a:lnTo>
                  <a:pt x="2928" y="531"/>
                </a:lnTo>
                <a:lnTo>
                  <a:pt x="2928" y="578"/>
                </a:lnTo>
                <a:close/>
                <a:moveTo>
                  <a:pt x="2852" y="578"/>
                </a:moveTo>
                <a:lnTo>
                  <a:pt x="2802" y="578"/>
                </a:lnTo>
                <a:lnTo>
                  <a:pt x="2802" y="531"/>
                </a:lnTo>
                <a:lnTo>
                  <a:pt x="2852" y="531"/>
                </a:lnTo>
                <a:lnTo>
                  <a:pt x="2852" y="578"/>
                </a:lnTo>
                <a:close/>
                <a:moveTo>
                  <a:pt x="2776" y="578"/>
                </a:moveTo>
                <a:lnTo>
                  <a:pt x="2726" y="578"/>
                </a:lnTo>
                <a:lnTo>
                  <a:pt x="2726" y="531"/>
                </a:lnTo>
                <a:lnTo>
                  <a:pt x="2776" y="531"/>
                </a:lnTo>
                <a:lnTo>
                  <a:pt x="2776" y="578"/>
                </a:lnTo>
                <a:close/>
                <a:moveTo>
                  <a:pt x="2700" y="578"/>
                </a:moveTo>
                <a:lnTo>
                  <a:pt x="2651" y="578"/>
                </a:lnTo>
                <a:lnTo>
                  <a:pt x="2651" y="531"/>
                </a:lnTo>
                <a:lnTo>
                  <a:pt x="2700" y="531"/>
                </a:lnTo>
                <a:lnTo>
                  <a:pt x="2700" y="578"/>
                </a:lnTo>
                <a:close/>
                <a:moveTo>
                  <a:pt x="2622" y="578"/>
                </a:moveTo>
                <a:lnTo>
                  <a:pt x="2575" y="578"/>
                </a:lnTo>
                <a:lnTo>
                  <a:pt x="2575" y="531"/>
                </a:lnTo>
                <a:lnTo>
                  <a:pt x="2622" y="531"/>
                </a:lnTo>
                <a:lnTo>
                  <a:pt x="2622" y="578"/>
                </a:lnTo>
                <a:close/>
                <a:moveTo>
                  <a:pt x="2547" y="578"/>
                </a:moveTo>
                <a:lnTo>
                  <a:pt x="2499" y="578"/>
                </a:lnTo>
                <a:lnTo>
                  <a:pt x="2499" y="531"/>
                </a:lnTo>
                <a:lnTo>
                  <a:pt x="2547" y="531"/>
                </a:lnTo>
                <a:lnTo>
                  <a:pt x="2547" y="578"/>
                </a:lnTo>
                <a:close/>
                <a:moveTo>
                  <a:pt x="2471" y="578"/>
                </a:moveTo>
                <a:lnTo>
                  <a:pt x="2424" y="578"/>
                </a:lnTo>
                <a:lnTo>
                  <a:pt x="2424" y="531"/>
                </a:lnTo>
                <a:lnTo>
                  <a:pt x="2471" y="531"/>
                </a:lnTo>
                <a:lnTo>
                  <a:pt x="2471" y="578"/>
                </a:lnTo>
                <a:close/>
                <a:moveTo>
                  <a:pt x="2395" y="578"/>
                </a:moveTo>
                <a:lnTo>
                  <a:pt x="2348" y="578"/>
                </a:lnTo>
                <a:lnTo>
                  <a:pt x="2348" y="531"/>
                </a:lnTo>
                <a:lnTo>
                  <a:pt x="2395" y="531"/>
                </a:lnTo>
                <a:lnTo>
                  <a:pt x="2395" y="578"/>
                </a:lnTo>
                <a:close/>
                <a:moveTo>
                  <a:pt x="2319" y="578"/>
                </a:moveTo>
                <a:lnTo>
                  <a:pt x="2272" y="578"/>
                </a:lnTo>
                <a:lnTo>
                  <a:pt x="2272" y="531"/>
                </a:lnTo>
                <a:lnTo>
                  <a:pt x="2319" y="531"/>
                </a:lnTo>
                <a:lnTo>
                  <a:pt x="2319" y="578"/>
                </a:lnTo>
                <a:close/>
                <a:moveTo>
                  <a:pt x="2244" y="578"/>
                </a:moveTo>
                <a:lnTo>
                  <a:pt x="2196" y="578"/>
                </a:lnTo>
                <a:lnTo>
                  <a:pt x="2196" y="531"/>
                </a:lnTo>
                <a:lnTo>
                  <a:pt x="2244" y="531"/>
                </a:lnTo>
                <a:lnTo>
                  <a:pt x="2244" y="578"/>
                </a:lnTo>
                <a:close/>
                <a:moveTo>
                  <a:pt x="2168" y="578"/>
                </a:moveTo>
                <a:lnTo>
                  <a:pt x="2121" y="578"/>
                </a:lnTo>
                <a:lnTo>
                  <a:pt x="2121" y="531"/>
                </a:lnTo>
                <a:lnTo>
                  <a:pt x="2168" y="531"/>
                </a:lnTo>
                <a:lnTo>
                  <a:pt x="2168" y="578"/>
                </a:lnTo>
                <a:close/>
                <a:moveTo>
                  <a:pt x="2092" y="578"/>
                </a:moveTo>
                <a:lnTo>
                  <a:pt x="2045" y="578"/>
                </a:lnTo>
                <a:lnTo>
                  <a:pt x="2045" y="531"/>
                </a:lnTo>
                <a:lnTo>
                  <a:pt x="2092" y="531"/>
                </a:lnTo>
                <a:lnTo>
                  <a:pt x="2092" y="578"/>
                </a:lnTo>
                <a:close/>
                <a:moveTo>
                  <a:pt x="2016" y="578"/>
                </a:moveTo>
                <a:lnTo>
                  <a:pt x="1969" y="578"/>
                </a:lnTo>
                <a:lnTo>
                  <a:pt x="1969" y="531"/>
                </a:lnTo>
                <a:lnTo>
                  <a:pt x="2016" y="531"/>
                </a:lnTo>
                <a:lnTo>
                  <a:pt x="2016" y="578"/>
                </a:lnTo>
                <a:close/>
                <a:moveTo>
                  <a:pt x="1941" y="578"/>
                </a:moveTo>
                <a:lnTo>
                  <a:pt x="1893" y="578"/>
                </a:lnTo>
                <a:lnTo>
                  <a:pt x="1893" y="531"/>
                </a:lnTo>
                <a:lnTo>
                  <a:pt x="1941" y="531"/>
                </a:lnTo>
                <a:lnTo>
                  <a:pt x="1941" y="578"/>
                </a:lnTo>
                <a:close/>
                <a:moveTo>
                  <a:pt x="1865" y="578"/>
                </a:moveTo>
                <a:lnTo>
                  <a:pt x="1818" y="578"/>
                </a:lnTo>
                <a:lnTo>
                  <a:pt x="1818" y="531"/>
                </a:lnTo>
                <a:lnTo>
                  <a:pt x="1865" y="531"/>
                </a:lnTo>
                <a:lnTo>
                  <a:pt x="1865" y="578"/>
                </a:lnTo>
                <a:close/>
                <a:moveTo>
                  <a:pt x="1789" y="578"/>
                </a:moveTo>
                <a:lnTo>
                  <a:pt x="1742" y="578"/>
                </a:lnTo>
                <a:lnTo>
                  <a:pt x="1742" y="531"/>
                </a:lnTo>
                <a:lnTo>
                  <a:pt x="1789" y="531"/>
                </a:lnTo>
                <a:lnTo>
                  <a:pt x="1789" y="578"/>
                </a:lnTo>
                <a:close/>
                <a:moveTo>
                  <a:pt x="1638" y="578"/>
                </a:moveTo>
                <a:lnTo>
                  <a:pt x="1591" y="578"/>
                </a:lnTo>
                <a:lnTo>
                  <a:pt x="1591" y="531"/>
                </a:lnTo>
                <a:lnTo>
                  <a:pt x="1638" y="531"/>
                </a:lnTo>
                <a:lnTo>
                  <a:pt x="1638" y="578"/>
                </a:lnTo>
                <a:close/>
                <a:moveTo>
                  <a:pt x="1562" y="578"/>
                </a:moveTo>
                <a:lnTo>
                  <a:pt x="1515" y="578"/>
                </a:lnTo>
                <a:lnTo>
                  <a:pt x="1515" y="531"/>
                </a:lnTo>
                <a:lnTo>
                  <a:pt x="1562" y="531"/>
                </a:lnTo>
                <a:lnTo>
                  <a:pt x="1562" y="578"/>
                </a:lnTo>
                <a:close/>
                <a:moveTo>
                  <a:pt x="1032" y="578"/>
                </a:moveTo>
                <a:lnTo>
                  <a:pt x="985" y="578"/>
                </a:lnTo>
                <a:lnTo>
                  <a:pt x="985" y="531"/>
                </a:lnTo>
                <a:lnTo>
                  <a:pt x="1032" y="531"/>
                </a:lnTo>
                <a:lnTo>
                  <a:pt x="1032" y="578"/>
                </a:lnTo>
                <a:close/>
                <a:moveTo>
                  <a:pt x="956" y="578"/>
                </a:moveTo>
                <a:lnTo>
                  <a:pt x="909" y="578"/>
                </a:lnTo>
                <a:lnTo>
                  <a:pt x="909" y="531"/>
                </a:lnTo>
                <a:lnTo>
                  <a:pt x="956" y="531"/>
                </a:lnTo>
                <a:lnTo>
                  <a:pt x="956" y="578"/>
                </a:lnTo>
                <a:close/>
                <a:moveTo>
                  <a:pt x="881" y="578"/>
                </a:moveTo>
                <a:lnTo>
                  <a:pt x="833" y="578"/>
                </a:lnTo>
                <a:lnTo>
                  <a:pt x="833" y="531"/>
                </a:lnTo>
                <a:lnTo>
                  <a:pt x="881" y="531"/>
                </a:lnTo>
                <a:lnTo>
                  <a:pt x="881" y="578"/>
                </a:lnTo>
                <a:close/>
                <a:moveTo>
                  <a:pt x="805" y="578"/>
                </a:moveTo>
                <a:lnTo>
                  <a:pt x="758" y="578"/>
                </a:lnTo>
                <a:lnTo>
                  <a:pt x="758" y="531"/>
                </a:lnTo>
                <a:lnTo>
                  <a:pt x="805" y="531"/>
                </a:lnTo>
                <a:lnTo>
                  <a:pt x="805" y="578"/>
                </a:lnTo>
                <a:close/>
                <a:moveTo>
                  <a:pt x="729" y="578"/>
                </a:moveTo>
                <a:lnTo>
                  <a:pt x="682" y="578"/>
                </a:lnTo>
                <a:lnTo>
                  <a:pt x="682" y="531"/>
                </a:lnTo>
                <a:lnTo>
                  <a:pt x="729" y="531"/>
                </a:lnTo>
                <a:lnTo>
                  <a:pt x="729" y="578"/>
                </a:lnTo>
                <a:close/>
                <a:moveTo>
                  <a:pt x="653" y="578"/>
                </a:moveTo>
                <a:lnTo>
                  <a:pt x="606" y="578"/>
                </a:lnTo>
                <a:lnTo>
                  <a:pt x="606" y="531"/>
                </a:lnTo>
                <a:lnTo>
                  <a:pt x="653" y="531"/>
                </a:lnTo>
                <a:lnTo>
                  <a:pt x="653" y="578"/>
                </a:lnTo>
                <a:close/>
                <a:moveTo>
                  <a:pt x="578" y="578"/>
                </a:moveTo>
                <a:lnTo>
                  <a:pt x="530" y="578"/>
                </a:lnTo>
                <a:lnTo>
                  <a:pt x="530" y="531"/>
                </a:lnTo>
                <a:lnTo>
                  <a:pt x="578" y="531"/>
                </a:lnTo>
                <a:lnTo>
                  <a:pt x="578" y="578"/>
                </a:lnTo>
                <a:close/>
                <a:moveTo>
                  <a:pt x="502" y="578"/>
                </a:moveTo>
                <a:lnTo>
                  <a:pt x="455" y="578"/>
                </a:lnTo>
                <a:lnTo>
                  <a:pt x="455" y="531"/>
                </a:lnTo>
                <a:lnTo>
                  <a:pt x="502" y="531"/>
                </a:lnTo>
                <a:lnTo>
                  <a:pt x="502" y="578"/>
                </a:lnTo>
                <a:close/>
                <a:moveTo>
                  <a:pt x="426" y="578"/>
                </a:moveTo>
                <a:lnTo>
                  <a:pt x="379" y="578"/>
                </a:lnTo>
                <a:lnTo>
                  <a:pt x="379" y="531"/>
                </a:lnTo>
                <a:lnTo>
                  <a:pt x="426" y="531"/>
                </a:lnTo>
                <a:lnTo>
                  <a:pt x="426" y="578"/>
                </a:lnTo>
                <a:close/>
                <a:moveTo>
                  <a:pt x="351" y="578"/>
                </a:moveTo>
                <a:lnTo>
                  <a:pt x="303" y="578"/>
                </a:lnTo>
                <a:lnTo>
                  <a:pt x="303" y="531"/>
                </a:lnTo>
                <a:lnTo>
                  <a:pt x="351" y="531"/>
                </a:lnTo>
                <a:lnTo>
                  <a:pt x="351" y="578"/>
                </a:lnTo>
                <a:close/>
                <a:moveTo>
                  <a:pt x="48" y="578"/>
                </a:moveTo>
                <a:lnTo>
                  <a:pt x="0" y="578"/>
                </a:lnTo>
                <a:lnTo>
                  <a:pt x="0" y="531"/>
                </a:lnTo>
                <a:lnTo>
                  <a:pt x="48" y="531"/>
                </a:lnTo>
                <a:lnTo>
                  <a:pt x="48" y="578"/>
                </a:lnTo>
                <a:close/>
                <a:moveTo>
                  <a:pt x="3306" y="502"/>
                </a:moveTo>
                <a:lnTo>
                  <a:pt x="3257" y="502"/>
                </a:lnTo>
                <a:lnTo>
                  <a:pt x="3257" y="455"/>
                </a:lnTo>
                <a:lnTo>
                  <a:pt x="3306" y="455"/>
                </a:lnTo>
                <a:lnTo>
                  <a:pt x="3306" y="502"/>
                </a:lnTo>
                <a:close/>
                <a:moveTo>
                  <a:pt x="3230" y="502"/>
                </a:moveTo>
                <a:lnTo>
                  <a:pt x="3181" y="502"/>
                </a:lnTo>
                <a:lnTo>
                  <a:pt x="3181" y="455"/>
                </a:lnTo>
                <a:lnTo>
                  <a:pt x="3230" y="455"/>
                </a:lnTo>
                <a:lnTo>
                  <a:pt x="3230" y="502"/>
                </a:lnTo>
                <a:close/>
                <a:moveTo>
                  <a:pt x="3155" y="502"/>
                </a:moveTo>
                <a:lnTo>
                  <a:pt x="3105" y="502"/>
                </a:lnTo>
                <a:lnTo>
                  <a:pt x="3105" y="455"/>
                </a:lnTo>
                <a:lnTo>
                  <a:pt x="3155" y="455"/>
                </a:lnTo>
                <a:lnTo>
                  <a:pt x="3155" y="502"/>
                </a:lnTo>
                <a:close/>
                <a:moveTo>
                  <a:pt x="3079" y="502"/>
                </a:moveTo>
                <a:lnTo>
                  <a:pt x="3029" y="502"/>
                </a:lnTo>
                <a:lnTo>
                  <a:pt x="3029" y="455"/>
                </a:lnTo>
                <a:lnTo>
                  <a:pt x="3079" y="455"/>
                </a:lnTo>
                <a:lnTo>
                  <a:pt x="3079" y="502"/>
                </a:lnTo>
                <a:close/>
                <a:moveTo>
                  <a:pt x="3003" y="502"/>
                </a:moveTo>
                <a:lnTo>
                  <a:pt x="2954" y="502"/>
                </a:lnTo>
                <a:lnTo>
                  <a:pt x="2954" y="455"/>
                </a:lnTo>
                <a:lnTo>
                  <a:pt x="3003" y="455"/>
                </a:lnTo>
                <a:lnTo>
                  <a:pt x="3003" y="502"/>
                </a:lnTo>
                <a:close/>
                <a:moveTo>
                  <a:pt x="2928" y="502"/>
                </a:moveTo>
                <a:lnTo>
                  <a:pt x="2878" y="502"/>
                </a:lnTo>
                <a:lnTo>
                  <a:pt x="2878" y="455"/>
                </a:lnTo>
                <a:lnTo>
                  <a:pt x="2928" y="455"/>
                </a:lnTo>
                <a:lnTo>
                  <a:pt x="2928" y="502"/>
                </a:lnTo>
                <a:close/>
                <a:moveTo>
                  <a:pt x="2852" y="502"/>
                </a:moveTo>
                <a:lnTo>
                  <a:pt x="2802" y="502"/>
                </a:lnTo>
                <a:lnTo>
                  <a:pt x="2802" y="455"/>
                </a:lnTo>
                <a:lnTo>
                  <a:pt x="2852" y="455"/>
                </a:lnTo>
                <a:lnTo>
                  <a:pt x="2852" y="502"/>
                </a:lnTo>
                <a:close/>
                <a:moveTo>
                  <a:pt x="2776" y="502"/>
                </a:moveTo>
                <a:lnTo>
                  <a:pt x="2726" y="502"/>
                </a:lnTo>
                <a:lnTo>
                  <a:pt x="2726" y="455"/>
                </a:lnTo>
                <a:lnTo>
                  <a:pt x="2776" y="455"/>
                </a:lnTo>
                <a:lnTo>
                  <a:pt x="2776" y="502"/>
                </a:lnTo>
                <a:close/>
                <a:moveTo>
                  <a:pt x="2700" y="502"/>
                </a:moveTo>
                <a:lnTo>
                  <a:pt x="2651" y="502"/>
                </a:lnTo>
                <a:lnTo>
                  <a:pt x="2651" y="455"/>
                </a:lnTo>
                <a:lnTo>
                  <a:pt x="2700" y="455"/>
                </a:lnTo>
                <a:lnTo>
                  <a:pt x="2700" y="502"/>
                </a:lnTo>
                <a:close/>
                <a:moveTo>
                  <a:pt x="2622" y="502"/>
                </a:moveTo>
                <a:lnTo>
                  <a:pt x="2575" y="502"/>
                </a:lnTo>
                <a:lnTo>
                  <a:pt x="2575" y="455"/>
                </a:lnTo>
                <a:lnTo>
                  <a:pt x="2622" y="455"/>
                </a:lnTo>
                <a:lnTo>
                  <a:pt x="2622" y="502"/>
                </a:lnTo>
                <a:close/>
                <a:moveTo>
                  <a:pt x="2547" y="502"/>
                </a:moveTo>
                <a:lnTo>
                  <a:pt x="2499" y="502"/>
                </a:lnTo>
                <a:lnTo>
                  <a:pt x="2499" y="455"/>
                </a:lnTo>
                <a:lnTo>
                  <a:pt x="2547" y="455"/>
                </a:lnTo>
                <a:lnTo>
                  <a:pt x="2547" y="502"/>
                </a:lnTo>
                <a:close/>
                <a:moveTo>
                  <a:pt x="2471" y="502"/>
                </a:moveTo>
                <a:lnTo>
                  <a:pt x="2424" y="502"/>
                </a:lnTo>
                <a:lnTo>
                  <a:pt x="2424" y="455"/>
                </a:lnTo>
                <a:lnTo>
                  <a:pt x="2471" y="455"/>
                </a:lnTo>
                <a:lnTo>
                  <a:pt x="2471" y="502"/>
                </a:lnTo>
                <a:close/>
                <a:moveTo>
                  <a:pt x="2395" y="502"/>
                </a:moveTo>
                <a:lnTo>
                  <a:pt x="2348" y="502"/>
                </a:lnTo>
                <a:lnTo>
                  <a:pt x="2348" y="455"/>
                </a:lnTo>
                <a:lnTo>
                  <a:pt x="2395" y="455"/>
                </a:lnTo>
                <a:lnTo>
                  <a:pt x="2395" y="502"/>
                </a:lnTo>
                <a:close/>
                <a:moveTo>
                  <a:pt x="2319" y="502"/>
                </a:moveTo>
                <a:lnTo>
                  <a:pt x="2272" y="502"/>
                </a:lnTo>
                <a:lnTo>
                  <a:pt x="2272" y="455"/>
                </a:lnTo>
                <a:lnTo>
                  <a:pt x="2319" y="455"/>
                </a:lnTo>
                <a:lnTo>
                  <a:pt x="2319" y="502"/>
                </a:lnTo>
                <a:close/>
                <a:moveTo>
                  <a:pt x="2244" y="502"/>
                </a:moveTo>
                <a:lnTo>
                  <a:pt x="2196" y="502"/>
                </a:lnTo>
                <a:lnTo>
                  <a:pt x="2196" y="455"/>
                </a:lnTo>
                <a:lnTo>
                  <a:pt x="2244" y="455"/>
                </a:lnTo>
                <a:lnTo>
                  <a:pt x="2244" y="502"/>
                </a:lnTo>
                <a:close/>
                <a:moveTo>
                  <a:pt x="2168" y="502"/>
                </a:moveTo>
                <a:lnTo>
                  <a:pt x="2121" y="502"/>
                </a:lnTo>
                <a:lnTo>
                  <a:pt x="2121" y="455"/>
                </a:lnTo>
                <a:lnTo>
                  <a:pt x="2168" y="455"/>
                </a:lnTo>
                <a:lnTo>
                  <a:pt x="2168" y="502"/>
                </a:lnTo>
                <a:close/>
                <a:moveTo>
                  <a:pt x="2092" y="502"/>
                </a:moveTo>
                <a:lnTo>
                  <a:pt x="2045" y="502"/>
                </a:lnTo>
                <a:lnTo>
                  <a:pt x="2045" y="455"/>
                </a:lnTo>
                <a:lnTo>
                  <a:pt x="2092" y="455"/>
                </a:lnTo>
                <a:lnTo>
                  <a:pt x="2092" y="502"/>
                </a:lnTo>
                <a:close/>
                <a:moveTo>
                  <a:pt x="2016" y="502"/>
                </a:moveTo>
                <a:lnTo>
                  <a:pt x="1969" y="502"/>
                </a:lnTo>
                <a:lnTo>
                  <a:pt x="1969" y="455"/>
                </a:lnTo>
                <a:lnTo>
                  <a:pt x="2016" y="455"/>
                </a:lnTo>
                <a:lnTo>
                  <a:pt x="2016" y="502"/>
                </a:lnTo>
                <a:close/>
                <a:moveTo>
                  <a:pt x="1941" y="502"/>
                </a:moveTo>
                <a:lnTo>
                  <a:pt x="1893" y="502"/>
                </a:lnTo>
                <a:lnTo>
                  <a:pt x="1893" y="455"/>
                </a:lnTo>
                <a:lnTo>
                  <a:pt x="1941" y="455"/>
                </a:lnTo>
                <a:lnTo>
                  <a:pt x="1941" y="502"/>
                </a:lnTo>
                <a:close/>
                <a:moveTo>
                  <a:pt x="1789" y="502"/>
                </a:moveTo>
                <a:lnTo>
                  <a:pt x="1742" y="502"/>
                </a:lnTo>
                <a:lnTo>
                  <a:pt x="1742" y="455"/>
                </a:lnTo>
                <a:lnTo>
                  <a:pt x="1789" y="455"/>
                </a:lnTo>
                <a:lnTo>
                  <a:pt x="1789" y="502"/>
                </a:lnTo>
                <a:close/>
                <a:moveTo>
                  <a:pt x="1714" y="502"/>
                </a:moveTo>
                <a:lnTo>
                  <a:pt x="1666" y="502"/>
                </a:lnTo>
                <a:lnTo>
                  <a:pt x="1666" y="455"/>
                </a:lnTo>
                <a:lnTo>
                  <a:pt x="1714" y="455"/>
                </a:lnTo>
                <a:lnTo>
                  <a:pt x="1714" y="502"/>
                </a:lnTo>
                <a:close/>
                <a:moveTo>
                  <a:pt x="1562" y="502"/>
                </a:moveTo>
                <a:lnTo>
                  <a:pt x="1515" y="502"/>
                </a:lnTo>
                <a:lnTo>
                  <a:pt x="1515" y="455"/>
                </a:lnTo>
                <a:lnTo>
                  <a:pt x="1562" y="455"/>
                </a:lnTo>
                <a:lnTo>
                  <a:pt x="1562" y="502"/>
                </a:lnTo>
                <a:close/>
                <a:moveTo>
                  <a:pt x="1184" y="502"/>
                </a:moveTo>
                <a:lnTo>
                  <a:pt x="1136" y="502"/>
                </a:lnTo>
                <a:lnTo>
                  <a:pt x="1136" y="455"/>
                </a:lnTo>
                <a:lnTo>
                  <a:pt x="1184" y="455"/>
                </a:lnTo>
                <a:lnTo>
                  <a:pt x="1184" y="502"/>
                </a:lnTo>
                <a:close/>
                <a:moveTo>
                  <a:pt x="956" y="502"/>
                </a:moveTo>
                <a:lnTo>
                  <a:pt x="909" y="502"/>
                </a:lnTo>
                <a:lnTo>
                  <a:pt x="909" y="455"/>
                </a:lnTo>
                <a:lnTo>
                  <a:pt x="956" y="455"/>
                </a:lnTo>
                <a:lnTo>
                  <a:pt x="956" y="502"/>
                </a:lnTo>
                <a:close/>
                <a:moveTo>
                  <a:pt x="881" y="502"/>
                </a:moveTo>
                <a:lnTo>
                  <a:pt x="833" y="502"/>
                </a:lnTo>
                <a:lnTo>
                  <a:pt x="833" y="455"/>
                </a:lnTo>
                <a:lnTo>
                  <a:pt x="881" y="455"/>
                </a:lnTo>
                <a:lnTo>
                  <a:pt x="881" y="502"/>
                </a:lnTo>
                <a:close/>
                <a:moveTo>
                  <a:pt x="729" y="502"/>
                </a:moveTo>
                <a:lnTo>
                  <a:pt x="682" y="502"/>
                </a:lnTo>
                <a:lnTo>
                  <a:pt x="682" y="455"/>
                </a:lnTo>
                <a:lnTo>
                  <a:pt x="729" y="455"/>
                </a:lnTo>
                <a:lnTo>
                  <a:pt x="729" y="502"/>
                </a:lnTo>
                <a:close/>
                <a:moveTo>
                  <a:pt x="653" y="502"/>
                </a:moveTo>
                <a:lnTo>
                  <a:pt x="606" y="502"/>
                </a:lnTo>
                <a:lnTo>
                  <a:pt x="606" y="455"/>
                </a:lnTo>
                <a:lnTo>
                  <a:pt x="653" y="455"/>
                </a:lnTo>
                <a:lnTo>
                  <a:pt x="653" y="502"/>
                </a:lnTo>
                <a:close/>
                <a:moveTo>
                  <a:pt x="578" y="502"/>
                </a:moveTo>
                <a:lnTo>
                  <a:pt x="530" y="502"/>
                </a:lnTo>
                <a:lnTo>
                  <a:pt x="530" y="455"/>
                </a:lnTo>
                <a:lnTo>
                  <a:pt x="578" y="455"/>
                </a:lnTo>
                <a:lnTo>
                  <a:pt x="578" y="502"/>
                </a:lnTo>
                <a:close/>
                <a:moveTo>
                  <a:pt x="502" y="502"/>
                </a:moveTo>
                <a:lnTo>
                  <a:pt x="455" y="502"/>
                </a:lnTo>
                <a:lnTo>
                  <a:pt x="455" y="455"/>
                </a:lnTo>
                <a:lnTo>
                  <a:pt x="502" y="455"/>
                </a:lnTo>
                <a:lnTo>
                  <a:pt x="502" y="502"/>
                </a:lnTo>
                <a:close/>
                <a:moveTo>
                  <a:pt x="426" y="502"/>
                </a:moveTo>
                <a:lnTo>
                  <a:pt x="379" y="502"/>
                </a:lnTo>
                <a:lnTo>
                  <a:pt x="379" y="455"/>
                </a:lnTo>
                <a:lnTo>
                  <a:pt x="426" y="455"/>
                </a:lnTo>
                <a:lnTo>
                  <a:pt x="426" y="502"/>
                </a:lnTo>
                <a:close/>
                <a:moveTo>
                  <a:pt x="351" y="502"/>
                </a:moveTo>
                <a:lnTo>
                  <a:pt x="303" y="502"/>
                </a:lnTo>
                <a:lnTo>
                  <a:pt x="303" y="455"/>
                </a:lnTo>
                <a:lnTo>
                  <a:pt x="351" y="455"/>
                </a:lnTo>
                <a:lnTo>
                  <a:pt x="351" y="502"/>
                </a:lnTo>
                <a:close/>
                <a:moveTo>
                  <a:pt x="275" y="502"/>
                </a:moveTo>
                <a:lnTo>
                  <a:pt x="227" y="502"/>
                </a:lnTo>
                <a:lnTo>
                  <a:pt x="227" y="455"/>
                </a:lnTo>
                <a:lnTo>
                  <a:pt x="275" y="455"/>
                </a:lnTo>
                <a:lnTo>
                  <a:pt x="275" y="502"/>
                </a:lnTo>
                <a:close/>
                <a:moveTo>
                  <a:pt x="123" y="502"/>
                </a:moveTo>
                <a:lnTo>
                  <a:pt x="76" y="502"/>
                </a:lnTo>
                <a:lnTo>
                  <a:pt x="76" y="455"/>
                </a:lnTo>
                <a:lnTo>
                  <a:pt x="123" y="455"/>
                </a:lnTo>
                <a:lnTo>
                  <a:pt x="123" y="502"/>
                </a:lnTo>
                <a:close/>
                <a:moveTo>
                  <a:pt x="3458" y="426"/>
                </a:moveTo>
                <a:lnTo>
                  <a:pt x="3408" y="426"/>
                </a:lnTo>
                <a:lnTo>
                  <a:pt x="3408" y="379"/>
                </a:lnTo>
                <a:lnTo>
                  <a:pt x="3458" y="379"/>
                </a:lnTo>
                <a:lnTo>
                  <a:pt x="3458" y="426"/>
                </a:lnTo>
                <a:close/>
                <a:moveTo>
                  <a:pt x="3382" y="426"/>
                </a:moveTo>
                <a:lnTo>
                  <a:pt x="3332" y="426"/>
                </a:lnTo>
                <a:lnTo>
                  <a:pt x="3332" y="379"/>
                </a:lnTo>
                <a:lnTo>
                  <a:pt x="3382" y="379"/>
                </a:lnTo>
                <a:lnTo>
                  <a:pt x="3382" y="426"/>
                </a:lnTo>
                <a:close/>
                <a:moveTo>
                  <a:pt x="3306" y="426"/>
                </a:moveTo>
                <a:lnTo>
                  <a:pt x="3257" y="426"/>
                </a:lnTo>
                <a:lnTo>
                  <a:pt x="3257" y="379"/>
                </a:lnTo>
                <a:lnTo>
                  <a:pt x="3306" y="379"/>
                </a:lnTo>
                <a:lnTo>
                  <a:pt x="3306" y="426"/>
                </a:lnTo>
                <a:close/>
                <a:moveTo>
                  <a:pt x="3230" y="426"/>
                </a:moveTo>
                <a:lnTo>
                  <a:pt x="3181" y="426"/>
                </a:lnTo>
                <a:lnTo>
                  <a:pt x="3181" y="379"/>
                </a:lnTo>
                <a:lnTo>
                  <a:pt x="3230" y="379"/>
                </a:lnTo>
                <a:lnTo>
                  <a:pt x="3230" y="426"/>
                </a:lnTo>
                <a:close/>
                <a:moveTo>
                  <a:pt x="3155" y="426"/>
                </a:moveTo>
                <a:lnTo>
                  <a:pt x="3105" y="426"/>
                </a:lnTo>
                <a:lnTo>
                  <a:pt x="3105" y="379"/>
                </a:lnTo>
                <a:lnTo>
                  <a:pt x="3155" y="379"/>
                </a:lnTo>
                <a:lnTo>
                  <a:pt x="3155" y="426"/>
                </a:lnTo>
                <a:close/>
                <a:moveTo>
                  <a:pt x="3079" y="426"/>
                </a:moveTo>
                <a:lnTo>
                  <a:pt x="3029" y="426"/>
                </a:lnTo>
                <a:lnTo>
                  <a:pt x="3029" y="379"/>
                </a:lnTo>
                <a:lnTo>
                  <a:pt x="3079" y="379"/>
                </a:lnTo>
                <a:lnTo>
                  <a:pt x="3079" y="426"/>
                </a:lnTo>
                <a:close/>
                <a:moveTo>
                  <a:pt x="3003" y="426"/>
                </a:moveTo>
                <a:lnTo>
                  <a:pt x="2954" y="426"/>
                </a:lnTo>
                <a:lnTo>
                  <a:pt x="2954" y="379"/>
                </a:lnTo>
                <a:lnTo>
                  <a:pt x="3003" y="379"/>
                </a:lnTo>
                <a:lnTo>
                  <a:pt x="3003" y="426"/>
                </a:lnTo>
                <a:close/>
                <a:moveTo>
                  <a:pt x="2928" y="426"/>
                </a:moveTo>
                <a:lnTo>
                  <a:pt x="2878" y="426"/>
                </a:lnTo>
                <a:lnTo>
                  <a:pt x="2878" y="379"/>
                </a:lnTo>
                <a:lnTo>
                  <a:pt x="2928" y="379"/>
                </a:lnTo>
                <a:lnTo>
                  <a:pt x="2928" y="426"/>
                </a:lnTo>
                <a:close/>
                <a:moveTo>
                  <a:pt x="2852" y="426"/>
                </a:moveTo>
                <a:lnTo>
                  <a:pt x="2802" y="426"/>
                </a:lnTo>
                <a:lnTo>
                  <a:pt x="2802" y="379"/>
                </a:lnTo>
                <a:lnTo>
                  <a:pt x="2852" y="379"/>
                </a:lnTo>
                <a:lnTo>
                  <a:pt x="2852" y="426"/>
                </a:lnTo>
                <a:close/>
                <a:moveTo>
                  <a:pt x="2776" y="426"/>
                </a:moveTo>
                <a:lnTo>
                  <a:pt x="2726" y="426"/>
                </a:lnTo>
                <a:lnTo>
                  <a:pt x="2726" y="379"/>
                </a:lnTo>
                <a:lnTo>
                  <a:pt x="2776" y="379"/>
                </a:lnTo>
                <a:lnTo>
                  <a:pt x="2776" y="426"/>
                </a:lnTo>
                <a:close/>
                <a:moveTo>
                  <a:pt x="2700" y="426"/>
                </a:moveTo>
                <a:lnTo>
                  <a:pt x="2651" y="426"/>
                </a:lnTo>
                <a:lnTo>
                  <a:pt x="2651" y="379"/>
                </a:lnTo>
                <a:lnTo>
                  <a:pt x="2700" y="379"/>
                </a:lnTo>
                <a:lnTo>
                  <a:pt x="2700" y="426"/>
                </a:lnTo>
                <a:close/>
                <a:moveTo>
                  <a:pt x="2622" y="426"/>
                </a:moveTo>
                <a:lnTo>
                  <a:pt x="2575" y="426"/>
                </a:lnTo>
                <a:lnTo>
                  <a:pt x="2575" y="379"/>
                </a:lnTo>
                <a:lnTo>
                  <a:pt x="2622" y="379"/>
                </a:lnTo>
                <a:lnTo>
                  <a:pt x="2622" y="426"/>
                </a:lnTo>
                <a:close/>
                <a:moveTo>
                  <a:pt x="2547" y="426"/>
                </a:moveTo>
                <a:lnTo>
                  <a:pt x="2499" y="426"/>
                </a:lnTo>
                <a:lnTo>
                  <a:pt x="2499" y="379"/>
                </a:lnTo>
                <a:lnTo>
                  <a:pt x="2547" y="379"/>
                </a:lnTo>
                <a:lnTo>
                  <a:pt x="2547" y="426"/>
                </a:lnTo>
                <a:close/>
                <a:moveTo>
                  <a:pt x="2471" y="426"/>
                </a:moveTo>
                <a:lnTo>
                  <a:pt x="2424" y="426"/>
                </a:lnTo>
                <a:lnTo>
                  <a:pt x="2424" y="379"/>
                </a:lnTo>
                <a:lnTo>
                  <a:pt x="2471" y="379"/>
                </a:lnTo>
                <a:lnTo>
                  <a:pt x="2471" y="426"/>
                </a:lnTo>
                <a:close/>
                <a:moveTo>
                  <a:pt x="2395" y="426"/>
                </a:moveTo>
                <a:lnTo>
                  <a:pt x="2348" y="426"/>
                </a:lnTo>
                <a:lnTo>
                  <a:pt x="2348" y="379"/>
                </a:lnTo>
                <a:lnTo>
                  <a:pt x="2395" y="379"/>
                </a:lnTo>
                <a:lnTo>
                  <a:pt x="2395" y="426"/>
                </a:lnTo>
                <a:close/>
                <a:moveTo>
                  <a:pt x="2319" y="426"/>
                </a:moveTo>
                <a:lnTo>
                  <a:pt x="2272" y="426"/>
                </a:lnTo>
                <a:lnTo>
                  <a:pt x="2272" y="379"/>
                </a:lnTo>
                <a:lnTo>
                  <a:pt x="2319" y="379"/>
                </a:lnTo>
                <a:lnTo>
                  <a:pt x="2319" y="426"/>
                </a:lnTo>
                <a:close/>
                <a:moveTo>
                  <a:pt x="2244" y="426"/>
                </a:moveTo>
                <a:lnTo>
                  <a:pt x="2196" y="426"/>
                </a:lnTo>
                <a:lnTo>
                  <a:pt x="2196" y="379"/>
                </a:lnTo>
                <a:lnTo>
                  <a:pt x="2244" y="379"/>
                </a:lnTo>
                <a:lnTo>
                  <a:pt x="2244" y="426"/>
                </a:lnTo>
                <a:close/>
                <a:moveTo>
                  <a:pt x="2168" y="426"/>
                </a:moveTo>
                <a:lnTo>
                  <a:pt x="2121" y="426"/>
                </a:lnTo>
                <a:lnTo>
                  <a:pt x="2121" y="379"/>
                </a:lnTo>
                <a:lnTo>
                  <a:pt x="2168" y="379"/>
                </a:lnTo>
                <a:lnTo>
                  <a:pt x="2168" y="426"/>
                </a:lnTo>
                <a:close/>
                <a:moveTo>
                  <a:pt x="2092" y="426"/>
                </a:moveTo>
                <a:lnTo>
                  <a:pt x="2045" y="426"/>
                </a:lnTo>
                <a:lnTo>
                  <a:pt x="2045" y="379"/>
                </a:lnTo>
                <a:lnTo>
                  <a:pt x="2092" y="379"/>
                </a:lnTo>
                <a:lnTo>
                  <a:pt x="2092" y="426"/>
                </a:lnTo>
                <a:close/>
                <a:moveTo>
                  <a:pt x="2016" y="426"/>
                </a:moveTo>
                <a:lnTo>
                  <a:pt x="1969" y="426"/>
                </a:lnTo>
                <a:lnTo>
                  <a:pt x="1969" y="379"/>
                </a:lnTo>
                <a:lnTo>
                  <a:pt x="2016" y="379"/>
                </a:lnTo>
                <a:lnTo>
                  <a:pt x="2016" y="426"/>
                </a:lnTo>
                <a:close/>
                <a:moveTo>
                  <a:pt x="1941" y="426"/>
                </a:moveTo>
                <a:lnTo>
                  <a:pt x="1893" y="426"/>
                </a:lnTo>
                <a:lnTo>
                  <a:pt x="1893" y="379"/>
                </a:lnTo>
                <a:lnTo>
                  <a:pt x="1941" y="379"/>
                </a:lnTo>
                <a:lnTo>
                  <a:pt x="1941" y="426"/>
                </a:lnTo>
                <a:close/>
                <a:moveTo>
                  <a:pt x="1865" y="426"/>
                </a:moveTo>
                <a:lnTo>
                  <a:pt x="1818" y="426"/>
                </a:lnTo>
                <a:lnTo>
                  <a:pt x="1818" y="379"/>
                </a:lnTo>
                <a:lnTo>
                  <a:pt x="1865" y="379"/>
                </a:lnTo>
                <a:lnTo>
                  <a:pt x="1865" y="426"/>
                </a:lnTo>
                <a:close/>
                <a:moveTo>
                  <a:pt x="1789" y="426"/>
                </a:moveTo>
                <a:lnTo>
                  <a:pt x="1742" y="426"/>
                </a:lnTo>
                <a:lnTo>
                  <a:pt x="1742" y="379"/>
                </a:lnTo>
                <a:lnTo>
                  <a:pt x="1789" y="379"/>
                </a:lnTo>
                <a:lnTo>
                  <a:pt x="1789" y="426"/>
                </a:lnTo>
                <a:close/>
                <a:moveTo>
                  <a:pt x="1486" y="426"/>
                </a:moveTo>
                <a:lnTo>
                  <a:pt x="1439" y="426"/>
                </a:lnTo>
                <a:lnTo>
                  <a:pt x="1439" y="379"/>
                </a:lnTo>
                <a:lnTo>
                  <a:pt x="1486" y="379"/>
                </a:lnTo>
                <a:lnTo>
                  <a:pt x="1486" y="426"/>
                </a:lnTo>
                <a:close/>
                <a:moveTo>
                  <a:pt x="1411" y="426"/>
                </a:moveTo>
                <a:lnTo>
                  <a:pt x="1363" y="426"/>
                </a:lnTo>
                <a:lnTo>
                  <a:pt x="1363" y="379"/>
                </a:lnTo>
                <a:lnTo>
                  <a:pt x="1411" y="379"/>
                </a:lnTo>
                <a:lnTo>
                  <a:pt x="1411" y="426"/>
                </a:lnTo>
                <a:close/>
                <a:moveTo>
                  <a:pt x="1259" y="426"/>
                </a:moveTo>
                <a:lnTo>
                  <a:pt x="1212" y="426"/>
                </a:lnTo>
                <a:lnTo>
                  <a:pt x="1212" y="379"/>
                </a:lnTo>
                <a:lnTo>
                  <a:pt x="1259" y="379"/>
                </a:lnTo>
                <a:lnTo>
                  <a:pt x="1259" y="426"/>
                </a:lnTo>
                <a:close/>
                <a:moveTo>
                  <a:pt x="1184" y="426"/>
                </a:moveTo>
                <a:lnTo>
                  <a:pt x="1136" y="426"/>
                </a:lnTo>
                <a:lnTo>
                  <a:pt x="1136" y="379"/>
                </a:lnTo>
                <a:lnTo>
                  <a:pt x="1184" y="379"/>
                </a:lnTo>
                <a:lnTo>
                  <a:pt x="1184" y="426"/>
                </a:lnTo>
                <a:close/>
                <a:moveTo>
                  <a:pt x="956" y="426"/>
                </a:moveTo>
                <a:lnTo>
                  <a:pt x="909" y="426"/>
                </a:lnTo>
                <a:lnTo>
                  <a:pt x="909" y="379"/>
                </a:lnTo>
                <a:lnTo>
                  <a:pt x="956" y="379"/>
                </a:lnTo>
                <a:lnTo>
                  <a:pt x="956" y="426"/>
                </a:lnTo>
                <a:close/>
                <a:moveTo>
                  <a:pt x="881" y="426"/>
                </a:moveTo>
                <a:lnTo>
                  <a:pt x="833" y="426"/>
                </a:lnTo>
                <a:lnTo>
                  <a:pt x="833" y="379"/>
                </a:lnTo>
                <a:lnTo>
                  <a:pt x="881" y="379"/>
                </a:lnTo>
                <a:lnTo>
                  <a:pt x="881" y="426"/>
                </a:lnTo>
                <a:close/>
                <a:moveTo>
                  <a:pt x="805" y="426"/>
                </a:moveTo>
                <a:lnTo>
                  <a:pt x="758" y="426"/>
                </a:lnTo>
                <a:lnTo>
                  <a:pt x="758" y="379"/>
                </a:lnTo>
                <a:lnTo>
                  <a:pt x="805" y="379"/>
                </a:lnTo>
                <a:lnTo>
                  <a:pt x="805" y="426"/>
                </a:lnTo>
                <a:close/>
                <a:moveTo>
                  <a:pt x="729" y="426"/>
                </a:moveTo>
                <a:lnTo>
                  <a:pt x="682" y="426"/>
                </a:lnTo>
                <a:lnTo>
                  <a:pt x="682" y="379"/>
                </a:lnTo>
                <a:lnTo>
                  <a:pt x="729" y="379"/>
                </a:lnTo>
                <a:lnTo>
                  <a:pt x="729" y="426"/>
                </a:lnTo>
                <a:close/>
                <a:moveTo>
                  <a:pt x="653" y="426"/>
                </a:moveTo>
                <a:lnTo>
                  <a:pt x="606" y="426"/>
                </a:lnTo>
                <a:lnTo>
                  <a:pt x="606" y="379"/>
                </a:lnTo>
                <a:lnTo>
                  <a:pt x="653" y="379"/>
                </a:lnTo>
                <a:lnTo>
                  <a:pt x="653" y="426"/>
                </a:lnTo>
                <a:close/>
                <a:moveTo>
                  <a:pt x="578" y="426"/>
                </a:moveTo>
                <a:lnTo>
                  <a:pt x="530" y="426"/>
                </a:lnTo>
                <a:lnTo>
                  <a:pt x="530" y="379"/>
                </a:lnTo>
                <a:lnTo>
                  <a:pt x="578" y="379"/>
                </a:lnTo>
                <a:lnTo>
                  <a:pt x="578" y="426"/>
                </a:lnTo>
                <a:close/>
                <a:moveTo>
                  <a:pt x="502" y="426"/>
                </a:moveTo>
                <a:lnTo>
                  <a:pt x="455" y="426"/>
                </a:lnTo>
                <a:lnTo>
                  <a:pt x="455" y="379"/>
                </a:lnTo>
                <a:lnTo>
                  <a:pt x="502" y="379"/>
                </a:lnTo>
                <a:lnTo>
                  <a:pt x="502" y="426"/>
                </a:lnTo>
                <a:close/>
                <a:moveTo>
                  <a:pt x="426" y="426"/>
                </a:moveTo>
                <a:lnTo>
                  <a:pt x="379" y="426"/>
                </a:lnTo>
                <a:lnTo>
                  <a:pt x="379" y="379"/>
                </a:lnTo>
                <a:lnTo>
                  <a:pt x="426" y="379"/>
                </a:lnTo>
                <a:lnTo>
                  <a:pt x="426" y="426"/>
                </a:lnTo>
                <a:close/>
                <a:moveTo>
                  <a:pt x="351" y="426"/>
                </a:moveTo>
                <a:lnTo>
                  <a:pt x="303" y="426"/>
                </a:lnTo>
                <a:lnTo>
                  <a:pt x="303" y="379"/>
                </a:lnTo>
                <a:lnTo>
                  <a:pt x="351" y="379"/>
                </a:lnTo>
                <a:lnTo>
                  <a:pt x="351" y="426"/>
                </a:lnTo>
                <a:close/>
                <a:moveTo>
                  <a:pt x="275" y="426"/>
                </a:moveTo>
                <a:lnTo>
                  <a:pt x="227" y="426"/>
                </a:lnTo>
                <a:lnTo>
                  <a:pt x="227" y="379"/>
                </a:lnTo>
                <a:lnTo>
                  <a:pt x="275" y="379"/>
                </a:lnTo>
                <a:lnTo>
                  <a:pt x="275" y="426"/>
                </a:lnTo>
                <a:close/>
                <a:moveTo>
                  <a:pt x="199" y="426"/>
                </a:moveTo>
                <a:lnTo>
                  <a:pt x="152" y="426"/>
                </a:lnTo>
                <a:lnTo>
                  <a:pt x="152" y="379"/>
                </a:lnTo>
                <a:lnTo>
                  <a:pt x="199" y="379"/>
                </a:lnTo>
                <a:lnTo>
                  <a:pt x="199" y="426"/>
                </a:lnTo>
                <a:close/>
                <a:moveTo>
                  <a:pt x="123" y="426"/>
                </a:moveTo>
                <a:lnTo>
                  <a:pt x="76" y="426"/>
                </a:lnTo>
                <a:lnTo>
                  <a:pt x="76" y="379"/>
                </a:lnTo>
                <a:lnTo>
                  <a:pt x="123" y="379"/>
                </a:lnTo>
                <a:lnTo>
                  <a:pt x="123" y="426"/>
                </a:lnTo>
                <a:close/>
                <a:moveTo>
                  <a:pt x="48" y="426"/>
                </a:moveTo>
                <a:lnTo>
                  <a:pt x="0" y="426"/>
                </a:lnTo>
                <a:lnTo>
                  <a:pt x="0" y="379"/>
                </a:lnTo>
                <a:lnTo>
                  <a:pt x="48" y="379"/>
                </a:lnTo>
                <a:lnTo>
                  <a:pt x="48" y="426"/>
                </a:lnTo>
                <a:close/>
                <a:moveTo>
                  <a:pt x="3382" y="351"/>
                </a:moveTo>
                <a:lnTo>
                  <a:pt x="3332" y="351"/>
                </a:lnTo>
                <a:lnTo>
                  <a:pt x="3332" y="303"/>
                </a:lnTo>
                <a:lnTo>
                  <a:pt x="3382" y="303"/>
                </a:lnTo>
                <a:lnTo>
                  <a:pt x="3382" y="351"/>
                </a:lnTo>
                <a:close/>
                <a:moveTo>
                  <a:pt x="3306" y="351"/>
                </a:moveTo>
                <a:lnTo>
                  <a:pt x="3257" y="351"/>
                </a:lnTo>
                <a:lnTo>
                  <a:pt x="3257" y="303"/>
                </a:lnTo>
                <a:lnTo>
                  <a:pt x="3306" y="303"/>
                </a:lnTo>
                <a:lnTo>
                  <a:pt x="3306" y="351"/>
                </a:lnTo>
                <a:close/>
                <a:moveTo>
                  <a:pt x="3230" y="351"/>
                </a:moveTo>
                <a:lnTo>
                  <a:pt x="3181" y="351"/>
                </a:lnTo>
                <a:lnTo>
                  <a:pt x="3181" y="303"/>
                </a:lnTo>
                <a:lnTo>
                  <a:pt x="3230" y="303"/>
                </a:lnTo>
                <a:lnTo>
                  <a:pt x="3230" y="351"/>
                </a:lnTo>
                <a:close/>
                <a:moveTo>
                  <a:pt x="3155" y="351"/>
                </a:moveTo>
                <a:lnTo>
                  <a:pt x="3105" y="351"/>
                </a:lnTo>
                <a:lnTo>
                  <a:pt x="3105" y="303"/>
                </a:lnTo>
                <a:lnTo>
                  <a:pt x="3155" y="303"/>
                </a:lnTo>
                <a:lnTo>
                  <a:pt x="3155" y="351"/>
                </a:lnTo>
                <a:close/>
                <a:moveTo>
                  <a:pt x="3079" y="351"/>
                </a:moveTo>
                <a:lnTo>
                  <a:pt x="3029" y="351"/>
                </a:lnTo>
                <a:lnTo>
                  <a:pt x="3029" y="303"/>
                </a:lnTo>
                <a:lnTo>
                  <a:pt x="3079" y="303"/>
                </a:lnTo>
                <a:lnTo>
                  <a:pt x="3079" y="351"/>
                </a:lnTo>
                <a:close/>
                <a:moveTo>
                  <a:pt x="3003" y="351"/>
                </a:moveTo>
                <a:lnTo>
                  <a:pt x="2954" y="351"/>
                </a:lnTo>
                <a:lnTo>
                  <a:pt x="2954" y="303"/>
                </a:lnTo>
                <a:lnTo>
                  <a:pt x="3003" y="303"/>
                </a:lnTo>
                <a:lnTo>
                  <a:pt x="3003" y="351"/>
                </a:lnTo>
                <a:close/>
                <a:moveTo>
                  <a:pt x="2928" y="351"/>
                </a:moveTo>
                <a:lnTo>
                  <a:pt x="2878" y="351"/>
                </a:lnTo>
                <a:lnTo>
                  <a:pt x="2878" y="303"/>
                </a:lnTo>
                <a:lnTo>
                  <a:pt x="2928" y="303"/>
                </a:lnTo>
                <a:lnTo>
                  <a:pt x="2928" y="351"/>
                </a:lnTo>
                <a:close/>
                <a:moveTo>
                  <a:pt x="2852" y="351"/>
                </a:moveTo>
                <a:lnTo>
                  <a:pt x="2802" y="351"/>
                </a:lnTo>
                <a:lnTo>
                  <a:pt x="2802" y="303"/>
                </a:lnTo>
                <a:lnTo>
                  <a:pt x="2852" y="303"/>
                </a:lnTo>
                <a:lnTo>
                  <a:pt x="2852" y="351"/>
                </a:lnTo>
                <a:close/>
                <a:moveTo>
                  <a:pt x="2776" y="351"/>
                </a:moveTo>
                <a:lnTo>
                  <a:pt x="2726" y="351"/>
                </a:lnTo>
                <a:lnTo>
                  <a:pt x="2726" y="303"/>
                </a:lnTo>
                <a:lnTo>
                  <a:pt x="2776" y="303"/>
                </a:lnTo>
                <a:lnTo>
                  <a:pt x="2776" y="351"/>
                </a:lnTo>
                <a:close/>
                <a:moveTo>
                  <a:pt x="2700" y="351"/>
                </a:moveTo>
                <a:lnTo>
                  <a:pt x="2651" y="351"/>
                </a:lnTo>
                <a:lnTo>
                  <a:pt x="2651" y="303"/>
                </a:lnTo>
                <a:lnTo>
                  <a:pt x="2700" y="303"/>
                </a:lnTo>
                <a:lnTo>
                  <a:pt x="2700" y="351"/>
                </a:lnTo>
                <a:close/>
                <a:moveTo>
                  <a:pt x="2622" y="351"/>
                </a:moveTo>
                <a:lnTo>
                  <a:pt x="2575" y="351"/>
                </a:lnTo>
                <a:lnTo>
                  <a:pt x="2575" y="303"/>
                </a:lnTo>
                <a:lnTo>
                  <a:pt x="2622" y="303"/>
                </a:lnTo>
                <a:lnTo>
                  <a:pt x="2622" y="351"/>
                </a:lnTo>
                <a:close/>
                <a:moveTo>
                  <a:pt x="2547" y="351"/>
                </a:moveTo>
                <a:lnTo>
                  <a:pt x="2499" y="351"/>
                </a:lnTo>
                <a:lnTo>
                  <a:pt x="2499" y="303"/>
                </a:lnTo>
                <a:lnTo>
                  <a:pt x="2547" y="303"/>
                </a:lnTo>
                <a:lnTo>
                  <a:pt x="2547" y="351"/>
                </a:lnTo>
                <a:close/>
                <a:moveTo>
                  <a:pt x="2471" y="351"/>
                </a:moveTo>
                <a:lnTo>
                  <a:pt x="2424" y="351"/>
                </a:lnTo>
                <a:lnTo>
                  <a:pt x="2424" y="303"/>
                </a:lnTo>
                <a:lnTo>
                  <a:pt x="2471" y="303"/>
                </a:lnTo>
                <a:lnTo>
                  <a:pt x="2471" y="351"/>
                </a:lnTo>
                <a:close/>
                <a:moveTo>
                  <a:pt x="2395" y="351"/>
                </a:moveTo>
                <a:lnTo>
                  <a:pt x="2348" y="351"/>
                </a:lnTo>
                <a:lnTo>
                  <a:pt x="2348" y="303"/>
                </a:lnTo>
                <a:lnTo>
                  <a:pt x="2395" y="303"/>
                </a:lnTo>
                <a:lnTo>
                  <a:pt x="2395" y="351"/>
                </a:lnTo>
                <a:close/>
                <a:moveTo>
                  <a:pt x="2319" y="351"/>
                </a:moveTo>
                <a:lnTo>
                  <a:pt x="2272" y="351"/>
                </a:lnTo>
                <a:lnTo>
                  <a:pt x="2272" y="303"/>
                </a:lnTo>
                <a:lnTo>
                  <a:pt x="2319" y="303"/>
                </a:lnTo>
                <a:lnTo>
                  <a:pt x="2319" y="351"/>
                </a:lnTo>
                <a:close/>
                <a:moveTo>
                  <a:pt x="2244" y="351"/>
                </a:moveTo>
                <a:lnTo>
                  <a:pt x="2196" y="351"/>
                </a:lnTo>
                <a:lnTo>
                  <a:pt x="2196" y="303"/>
                </a:lnTo>
                <a:lnTo>
                  <a:pt x="2244" y="303"/>
                </a:lnTo>
                <a:lnTo>
                  <a:pt x="2244" y="351"/>
                </a:lnTo>
                <a:close/>
                <a:moveTo>
                  <a:pt x="2168" y="351"/>
                </a:moveTo>
                <a:lnTo>
                  <a:pt x="2121" y="351"/>
                </a:lnTo>
                <a:lnTo>
                  <a:pt x="2121" y="303"/>
                </a:lnTo>
                <a:lnTo>
                  <a:pt x="2168" y="303"/>
                </a:lnTo>
                <a:lnTo>
                  <a:pt x="2168" y="351"/>
                </a:lnTo>
                <a:close/>
                <a:moveTo>
                  <a:pt x="2016" y="351"/>
                </a:moveTo>
                <a:lnTo>
                  <a:pt x="1969" y="351"/>
                </a:lnTo>
                <a:lnTo>
                  <a:pt x="1969" y="303"/>
                </a:lnTo>
                <a:lnTo>
                  <a:pt x="2016" y="303"/>
                </a:lnTo>
                <a:lnTo>
                  <a:pt x="2016" y="351"/>
                </a:lnTo>
                <a:close/>
                <a:moveTo>
                  <a:pt x="1941" y="351"/>
                </a:moveTo>
                <a:lnTo>
                  <a:pt x="1893" y="351"/>
                </a:lnTo>
                <a:lnTo>
                  <a:pt x="1893" y="303"/>
                </a:lnTo>
                <a:lnTo>
                  <a:pt x="1941" y="303"/>
                </a:lnTo>
                <a:lnTo>
                  <a:pt x="1941" y="351"/>
                </a:lnTo>
                <a:close/>
                <a:moveTo>
                  <a:pt x="1865" y="351"/>
                </a:moveTo>
                <a:lnTo>
                  <a:pt x="1818" y="351"/>
                </a:lnTo>
                <a:lnTo>
                  <a:pt x="1818" y="303"/>
                </a:lnTo>
                <a:lnTo>
                  <a:pt x="1865" y="303"/>
                </a:lnTo>
                <a:lnTo>
                  <a:pt x="1865" y="351"/>
                </a:lnTo>
                <a:close/>
                <a:moveTo>
                  <a:pt x="1335" y="351"/>
                </a:moveTo>
                <a:lnTo>
                  <a:pt x="1288" y="351"/>
                </a:lnTo>
                <a:lnTo>
                  <a:pt x="1288" y="303"/>
                </a:lnTo>
                <a:lnTo>
                  <a:pt x="1335" y="303"/>
                </a:lnTo>
                <a:lnTo>
                  <a:pt x="1335" y="351"/>
                </a:lnTo>
                <a:close/>
                <a:moveTo>
                  <a:pt x="1259" y="351"/>
                </a:moveTo>
                <a:lnTo>
                  <a:pt x="1212" y="351"/>
                </a:lnTo>
                <a:lnTo>
                  <a:pt x="1212" y="303"/>
                </a:lnTo>
                <a:lnTo>
                  <a:pt x="1259" y="303"/>
                </a:lnTo>
                <a:lnTo>
                  <a:pt x="1259" y="351"/>
                </a:lnTo>
                <a:close/>
                <a:moveTo>
                  <a:pt x="1184" y="351"/>
                </a:moveTo>
                <a:lnTo>
                  <a:pt x="1136" y="351"/>
                </a:lnTo>
                <a:lnTo>
                  <a:pt x="1136" y="303"/>
                </a:lnTo>
                <a:lnTo>
                  <a:pt x="1184" y="303"/>
                </a:lnTo>
                <a:lnTo>
                  <a:pt x="1184" y="351"/>
                </a:lnTo>
                <a:close/>
                <a:moveTo>
                  <a:pt x="1032" y="351"/>
                </a:moveTo>
                <a:lnTo>
                  <a:pt x="985" y="351"/>
                </a:lnTo>
                <a:lnTo>
                  <a:pt x="985" y="303"/>
                </a:lnTo>
                <a:lnTo>
                  <a:pt x="1032" y="303"/>
                </a:lnTo>
                <a:lnTo>
                  <a:pt x="1032" y="351"/>
                </a:lnTo>
                <a:close/>
                <a:moveTo>
                  <a:pt x="956" y="351"/>
                </a:moveTo>
                <a:lnTo>
                  <a:pt x="909" y="351"/>
                </a:lnTo>
                <a:lnTo>
                  <a:pt x="909" y="303"/>
                </a:lnTo>
                <a:lnTo>
                  <a:pt x="956" y="303"/>
                </a:lnTo>
                <a:lnTo>
                  <a:pt x="956" y="351"/>
                </a:lnTo>
                <a:close/>
                <a:moveTo>
                  <a:pt x="805" y="351"/>
                </a:moveTo>
                <a:lnTo>
                  <a:pt x="758" y="351"/>
                </a:lnTo>
                <a:lnTo>
                  <a:pt x="758" y="303"/>
                </a:lnTo>
                <a:lnTo>
                  <a:pt x="805" y="303"/>
                </a:lnTo>
                <a:lnTo>
                  <a:pt x="805" y="351"/>
                </a:lnTo>
                <a:close/>
                <a:moveTo>
                  <a:pt x="729" y="351"/>
                </a:moveTo>
                <a:lnTo>
                  <a:pt x="682" y="351"/>
                </a:lnTo>
                <a:lnTo>
                  <a:pt x="682" y="303"/>
                </a:lnTo>
                <a:lnTo>
                  <a:pt x="729" y="303"/>
                </a:lnTo>
                <a:lnTo>
                  <a:pt x="729" y="351"/>
                </a:lnTo>
                <a:close/>
                <a:moveTo>
                  <a:pt x="653" y="351"/>
                </a:moveTo>
                <a:lnTo>
                  <a:pt x="606" y="351"/>
                </a:lnTo>
                <a:lnTo>
                  <a:pt x="606" y="303"/>
                </a:lnTo>
                <a:lnTo>
                  <a:pt x="653" y="303"/>
                </a:lnTo>
                <a:lnTo>
                  <a:pt x="653" y="351"/>
                </a:lnTo>
                <a:close/>
                <a:moveTo>
                  <a:pt x="578" y="351"/>
                </a:moveTo>
                <a:lnTo>
                  <a:pt x="530" y="351"/>
                </a:lnTo>
                <a:lnTo>
                  <a:pt x="530" y="303"/>
                </a:lnTo>
                <a:lnTo>
                  <a:pt x="578" y="303"/>
                </a:lnTo>
                <a:lnTo>
                  <a:pt x="578" y="351"/>
                </a:lnTo>
                <a:close/>
                <a:moveTo>
                  <a:pt x="502" y="351"/>
                </a:moveTo>
                <a:lnTo>
                  <a:pt x="455" y="351"/>
                </a:lnTo>
                <a:lnTo>
                  <a:pt x="455" y="303"/>
                </a:lnTo>
                <a:lnTo>
                  <a:pt x="502" y="303"/>
                </a:lnTo>
                <a:lnTo>
                  <a:pt x="502" y="351"/>
                </a:lnTo>
                <a:close/>
                <a:moveTo>
                  <a:pt x="426" y="351"/>
                </a:moveTo>
                <a:lnTo>
                  <a:pt x="379" y="351"/>
                </a:lnTo>
                <a:lnTo>
                  <a:pt x="379" y="303"/>
                </a:lnTo>
                <a:lnTo>
                  <a:pt x="426" y="303"/>
                </a:lnTo>
                <a:lnTo>
                  <a:pt x="426" y="351"/>
                </a:lnTo>
                <a:close/>
                <a:moveTo>
                  <a:pt x="351" y="351"/>
                </a:moveTo>
                <a:lnTo>
                  <a:pt x="303" y="351"/>
                </a:lnTo>
                <a:lnTo>
                  <a:pt x="303" y="303"/>
                </a:lnTo>
                <a:lnTo>
                  <a:pt x="351" y="303"/>
                </a:lnTo>
                <a:lnTo>
                  <a:pt x="351" y="351"/>
                </a:lnTo>
                <a:close/>
                <a:moveTo>
                  <a:pt x="275" y="351"/>
                </a:moveTo>
                <a:lnTo>
                  <a:pt x="227" y="351"/>
                </a:lnTo>
                <a:lnTo>
                  <a:pt x="227" y="303"/>
                </a:lnTo>
                <a:lnTo>
                  <a:pt x="275" y="303"/>
                </a:lnTo>
                <a:lnTo>
                  <a:pt x="275" y="351"/>
                </a:lnTo>
                <a:close/>
                <a:moveTo>
                  <a:pt x="199" y="351"/>
                </a:moveTo>
                <a:lnTo>
                  <a:pt x="152" y="351"/>
                </a:lnTo>
                <a:lnTo>
                  <a:pt x="152" y="303"/>
                </a:lnTo>
                <a:lnTo>
                  <a:pt x="199" y="303"/>
                </a:lnTo>
                <a:lnTo>
                  <a:pt x="199" y="351"/>
                </a:lnTo>
                <a:close/>
                <a:moveTo>
                  <a:pt x="123" y="351"/>
                </a:moveTo>
                <a:lnTo>
                  <a:pt x="76" y="351"/>
                </a:lnTo>
                <a:lnTo>
                  <a:pt x="76" y="303"/>
                </a:lnTo>
                <a:lnTo>
                  <a:pt x="123" y="303"/>
                </a:lnTo>
                <a:lnTo>
                  <a:pt x="123" y="351"/>
                </a:lnTo>
                <a:close/>
                <a:moveTo>
                  <a:pt x="48" y="351"/>
                </a:moveTo>
                <a:lnTo>
                  <a:pt x="0" y="351"/>
                </a:lnTo>
                <a:lnTo>
                  <a:pt x="0" y="303"/>
                </a:lnTo>
                <a:lnTo>
                  <a:pt x="48" y="303"/>
                </a:lnTo>
                <a:lnTo>
                  <a:pt x="48" y="351"/>
                </a:lnTo>
                <a:close/>
                <a:moveTo>
                  <a:pt x="3079" y="275"/>
                </a:moveTo>
                <a:lnTo>
                  <a:pt x="3029" y="275"/>
                </a:lnTo>
                <a:lnTo>
                  <a:pt x="3029" y="228"/>
                </a:lnTo>
                <a:lnTo>
                  <a:pt x="3079" y="228"/>
                </a:lnTo>
                <a:lnTo>
                  <a:pt x="3079" y="275"/>
                </a:lnTo>
                <a:close/>
                <a:moveTo>
                  <a:pt x="3003" y="275"/>
                </a:moveTo>
                <a:lnTo>
                  <a:pt x="2954" y="275"/>
                </a:lnTo>
                <a:lnTo>
                  <a:pt x="2954" y="228"/>
                </a:lnTo>
                <a:lnTo>
                  <a:pt x="3003" y="228"/>
                </a:lnTo>
                <a:lnTo>
                  <a:pt x="3003" y="275"/>
                </a:lnTo>
                <a:close/>
                <a:moveTo>
                  <a:pt x="2852" y="275"/>
                </a:moveTo>
                <a:lnTo>
                  <a:pt x="2802" y="275"/>
                </a:lnTo>
                <a:lnTo>
                  <a:pt x="2802" y="228"/>
                </a:lnTo>
                <a:lnTo>
                  <a:pt x="2852" y="228"/>
                </a:lnTo>
                <a:lnTo>
                  <a:pt x="2852" y="275"/>
                </a:lnTo>
                <a:close/>
                <a:moveTo>
                  <a:pt x="2776" y="275"/>
                </a:moveTo>
                <a:lnTo>
                  <a:pt x="2726" y="275"/>
                </a:lnTo>
                <a:lnTo>
                  <a:pt x="2726" y="228"/>
                </a:lnTo>
                <a:lnTo>
                  <a:pt x="2776" y="228"/>
                </a:lnTo>
                <a:lnTo>
                  <a:pt x="2776" y="275"/>
                </a:lnTo>
                <a:close/>
                <a:moveTo>
                  <a:pt x="2700" y="275"/>
                </a:moveTo>
                <a:lnTo>
                  <a:pt x="2651" y="275"/>
                </a:lnTo>
                <a:lnTo>
                  <a:pt x="2651" y="228"/>
                </a:lnTo>
                <a:lnTo>
                  <a:pt x="2700" y="228"/>
                </a:lnTo>
                <a:lnTo>
                  <a:pt x="2700" y="275"/>
                </a:lnTo>
                <a:close/>
                <a:moveTo>
                  <a:pt x="2622" y="275"/>
                </a:moveTo>
                <a:lnTo>
                  <a:pt x="2575" y="275"/>
                </a:lnTo>
                <a:lnTo>
                  <a:pt x="2575" y="228"/>
                </a:lnTo>
                <a:lnTo>
                  <a:pt x="2622" y="228"/>
                </a:lnTo>
                <a:lnTo>
                  <a:pt x="2622" y="275"/>
                </a:lnTo>
                <a:close/>
                <a:moveTo>
                  <a:pt x="2547" y="275"/>
                </a:moveTo>
                <a:lnTo>
                  <a:pt x="2499" y="275"/>
                </a:lnTo>
                <a:lnTo>
                  <a:pt x="2499" y="228"/>
                </a:lnTo>
                <a:lnTo>
                  <a:pt x="2547" y="228"/>
                </a:lnTo>
                <a:lnTo>
                  <a:pt x="2547" y="275"/>
                </a:lnTo>
                <a:close/>
                <a:moveTo>
                  <a:pt x="2471" y="275"/>
                </a:moveTo>
                <a:lnTo>
                  <a:pt x="2424" y="275"/>
                </a:lnTo>
                <a:lnTo>
                  <a:pt x="2424" y="228"/>
                </a:lnTo>
                <a:lnTo>
                  <a:pt x="2471" y="228"/>
                </a:lnTo>
                <a:lnTo>
                  <a:pt x="2471" y="275"/>
                </a:lnTo>
                <a:close/>
                <a:moveTo>
                  <a:pt x="2395" y="275"/>
                </a:moveTo>
                <a:lnTo>
                  <a:pt x="2348" y="275"/>
                </a:lnTo>
                <a:lnTo>
                  <a:pt x="2348" y="228"/>
                </a:lnTo>
                <a:lnTo>
                  <a:pt x="2395" y="228"/>
                </a:lnTo>
                <a:lnTo>
                  <a:pt x="2395" y="275"/>
                </a:lnTo>
                <a:close/>
                <a:moveTo>
                  <a:pt x="2319" y="275"/>
                </a:moveTo>
                <a:lnTo>
                  <a:pt x="2272" y="275"/>
                </a:lnTo>
                <a:lnTo>
                  <a:pt x="2272" y="228"/>
                </a:lnTo>
                <a:lnTo>
                  <a:pt x="2319" y="228"/>
                </a:lnTo>
                <a:lnTo>
                  <a:pt x="2319" y="275"/>
                </a:lnTo>
                <a:close/>
                <a:moveTo>
                  <a:pt x="2168" y="275"/>
                </a:moveTo>
                <a:lnTo>
                  <a:pt x="2121" y="275"/>
                </a:lnTo>
                <a:lnTo>
                  <a:pt x="2121" y="228"/>
                </a:lnTo>
                <a:lnTo>
                  <a:pt x="2168" y="228"/>
                </a:lnTo>
                <a:lnTo>
                  <a:pt x="2168" y="275"/>
                </a:lnTo>
                <a:close/>
                <a:moveTo>
                  <a:pt x="1411" y="275"/>
                </a:moveTo>
                <a:lnTo>
                  <a:pt x="1363" y="275"/>
                </a:lnTo>
                <a:lnTo>
                  <a:pt x="1363" y="228"/>
                </a:lnTo>
                <a:lnTo>
                  <a:pt x="1411" y="228"/>
                </a:lnTo>
                <a:lnTo>
                  <a:pt x="1411" y="275"/>
                </a:lnTo>
                <a:close/>
                <a:moveTo>
                  <a:pt x="1335" y="275"/>
                </a:moveTo>
                <a:lnTo>
                  <a:pt x="1288" y="275"/>
                </a:lnTo>
                <a:lnTo>
                  <a:pt x="1288" y="228"/>
                </a:lnTo>
                <a:lnTo>
                  <a:pt x="1335" y="228"/>
                </a:lnTo>
                <a:lnTo>
                  <a:pt x="1335" y="275"/>
                </a:lnTo>
                <a:close/>
                <a:moveTo>
                  <a:pt x="1259" y="275"/>
                </a:moveTo>
                <a:lnTo>
                  <a:pt x="1212" y="275"/>
                </a:lnTo>
                <a:lnTo>
                  <a:pt x="1212" y="228"/>
                </a:lnTo>
                <a:lnTo>
                  <a:pt x="1259" y="228"/>
                </a:lnTo>
                <a:lnTo>
                  <a:pt x="1259" y="275"/>
                </a:lnTo>
                <a:close/>
                <a:moveTo>
                  <a:pt x="1184" y="275"/>
                </a:moveTo>
                <a:lnTo>
                  <a:pt x="1136" y="275"/>
                </a:lnTo>
                <a:lnTo>
                  <a:pt x="1136" y="228"/>
                </a:lnTo>
                <a:lnTo>
                  <a:pt x="1184" y="228"/>
                </a:lnTo>
                <a:lnTo>
                  <a:pt x="1184" y="275"/>
                </a:lnTo>
                <a:close/>
                <a:moveTo>
                  <a:pt x="1108" y="275"/>
                </a:moveTo>
                <a:lnTo>
                  <a:pt x="1060" y="275"/>
                </a:lnTo>
                <a:lnTo>
                  <a:pt x="1060" y="228"/>
                </a:lnTo>
                <a:lnTo>
                  <a:pt x="1108" y="228"/>
                </a:lnTo>
                <a:lnTo>
                  <a:pt x="1108" y="275"/>
                </a:lnTo>
                <a:close/>
                <a:moveTo>
                  <a:pt x="881" y="275"/>
                </a:moveTo>
                <a:lnTo>
                  <a:pt x="833" y="275"/>
                </a:lnTo>
                <a:lnTo>
                  <a:pt x="833" y="228"/>
                </a:lnTo>
                <a:lnTo>
                  <a:pt x="881" y="228"/>
                </a:lnTo>
                <a:lnTo>
                  <a:pt x="881" y="275"/>
                </a:lnTo>
                <a:close/>
                <a:moveTo>
                  <a:pt x="805" y="275"/>
                </a:moveTo>
                <a:lnTo>
                  <a:pt x="758" y="275"/>
                </a:lnTo>
                <a:lnTo>
                  <a:pt x="758" y="228"/>
                </a:lnTo>
                <a:lnTo>
                  <a:pt x="805" y="228"/>
                </a:lnTo>
                <a:lnTo>
                  <a:pt x="805" y="275"/>
                </a:lnTo>
                <a:close/>
                <a:moveTo>
                  <a:pt x="729" y="275"/>
                </a:moveTo>
                <a:lnTo>
                  <a:pt x="682" y="275"/>
                </a:lnTo>
                <a:lnTo>
                  <a:pt x="682" y="228"/>
                </a:lnTo>
                <a:lnTo>
                  <a:pt x="729" y="228"/>
                </a:lnTo>
                <a:lnTo>
                  <a:pt x="729" y="275"/>
                </a:lnTo>
                <a:close/>
                <a:moveTo>
                  <a:pt x="578" y="275"/>
                </a:moveTo>
                <a:lnTo>
                  <a:pt x="530" y="275"/>
                </a:lnTo>
                <a:lnTo>
                  <a:pt x="530" y="228"/>
                </a:lnTo>
                <a:lnTo>
                  <a:pt x="578" y="228"/>
                </a:lnTo>
                <a:lnTo>
                  <a:pt x="578" y="275"/>
                </a:lnTo>
                <a:close/>
                <a:moveTo>
                  <a:pt x="502" y="275"/>
                </a:moveTo>
                <a:lnTo>
                  <a:pt x="455" y="275"/>
                </a:lnTo>
                <a:lnTo>
                  <a:pt x="455" y="228"/>
                </a:lnTo>
                <a:lnTo>
                  <a:pt x="502" y="228"/>
                </a:lnTo>
                <a:lnTo>
                  <a:pt x="502" y="275"/>
                </a:lnTo>
                <a:close/>
                <a:moveTo>
                  <a:pt x="426" y="275"/>
                </a:moveTo>
                <a:lnTo>
                  <a:pt x="379" y="275"/>
                </a:lnTo>
                <a:lnTo>
                  <a:pt x="379" y="228"/>
                </a:lnTo>
                <a:lnTo>
                  <a:pt x="426" y="228"/>
                </a:lnTo>
                <a:lnTo>
                  <a:pt x="426" y="275"/>
                </a:lnTo>
                <a:close/>
                <a:moveTo>
                  <a:pt x="123" y="275"/>
                </a:moveTo>
                <a:lnTo>
                  <a:pt x="76" y="275"/>
                </a:lnTo>
                <a:lnTo>
                  <a:pt x="76" y="228"/>
                </a:lnTo>
                <a:lnTo>
                  <a:pt x="123" y="228"/>
                </a:lnTo>
                <a:lnTo>
                  <a:pt x="123" y="275"/>
                </a:lnTo>
                <a:close/>
                <a:moveTo>
                  <a:pt x="3003" y="199"/>
                </a:moveTo>
                <a:lnTo>
                  <a:pt x="2954" y="199"/>
                </a:lnTo>
                <a:lnTo>
                  <a:pt x="2954" y="152"/>
                </a:lnTo>
                <a:lnTo>
                  <a:pt x="3003" y="152"/>
                </a:lnTo>
                <a:lnTo>
                  <a:pt x="3003" y="199"/>
                </a:lnTo>
                <a:close/>
                <a:moveTo>
                  <a:pt x="2700" y="199"/>
                </a:moveTo>
                <a:lnTo>
                  <a:pt x="2651" y="199"/>
                </a:lnTo>
                <a:lnTo>
                  <a:pt x="2651" y="152"/>
                </a:lnTo>
                <a:lnTo>
                  <a:pt x="2700" y="152"/>
                </a:lnTo>
                <a:lnTo>
                  <a:pt x="2700" y="199"/>
                </a:lnTo>
                <a:close/>
                <a:moveTo>
                  <a:pt x="2622" y="199"/>
                </a:moveTo>
                <a:lnTo>
                  <a:pt x="2575" y="199"/>
                </a:lnTo>
                <a:lnTo>
                  <a:pt x="2575" y="152"/>
                </a:lnTo>
                <a:lnTo>
                  <a:pt x="2622" y="152"/>
                </a:lnTo>
                <a:lnTo>
                  <a:pt x="2622" y="199"/>
                </a:lnTo>
                <a:close/>
                <a:moveTo>
                  <a:pt x="2547" y="199"/>
                </a:moveTo>
                <a:lnTo>
                  <a:pt x="2499" y="199"/>
                </a:lnTo>
                <a:lnTo>
                  <a:pt x="2499" y="152"/>
                </a:lnTo>
                <a:lnTo>
                  <a:pt x="2547" y="152"/>
                </a:lnTo>
                <a:lnTo>
                  <a:pt x="2547" y="199"/>
                </a:lnTo>
                <a:close/>
                <a:moveTo>
                  <a:pt x="2244" y="199"/>
                </a:moveTo>
                <a:lnTo>
                  <a:pt x="2196" y="199"/>
                </a:lnTo>
                <a:lnTo>
                  <a:pt x="2196" y="152"/>
                </a:lnTo>
                <a:lnTo>
                  <a:pt x="2244" y="152"/>
                </a:lnTo>
                <a:lnTo>
                  <a:pt x="2244" y="199"/>
                </a:lnTo>
                <a:close/>
                <a:moveTo>
                  <a:pt x="1865" y="199"/>
                </a:moveTo>
                <a:lnTo>
                  <a:pt x="1818" y="199"/>
                </a:lnTo>
                <a:lnTo>
                  <a:pt x="1818" y="152"/>
                </a:lnTo>
                <a:lnTo>
                  <a:pt x="1865" y="152"/>
                </a:lnTo>
                <a:lnTo>
                  <a:pt x="1865" y="199"/>
                </a:lnTo>
                <a:close/>
                <a:moveTo>
                  <a:pt x="1411" y="199"/>
                </a:moveTo>
                <a:lnTo>
                  <a:pt x="1363" y="199"/>
                </a:lnTo>
                <a:lnTo>
                  <a:pt x="1363" y="152"/>
                </a:lnTo>
                <a:lnTo>
                  <a:pt x="1411" y="152"/>
                </a:lnTo>
                <a:lnTo>
                  <a:pt x="1411" y="199"/>
                </a:lnTo>
                <a:close/>
                <a:moveTo>
                  <a:pt x="1335" y="199"/>
                </a:moveTo>
                <a:lnTo>
                  <a:pt x="1288" y="199"/>
                </a:lnTo>
                <a:lnTo>
                  <a:pt x="1288" y="152"/>
                </a:lnTo>
                <a:lnTo>
                  <a:pt x="1335" y="152"/>
                </a:lnTo>
                <a:lnTo>
                  <a:pt x="1335" y="199"/>
                </a:lnTo>
                <a:close/>
                <a:moveTo>
                  <a:pt x="1259" y="199"/>
                </a:moveTo>
                <a:lnTo>
                  <a:pt x="1212" y="199"/>
                </a:lnTo>
                <a:lnTo>
                  <a:pt x="1212" y="152"/>
                </a:lnTo>
                <a:lnTo>
                  <a:pt x="1259" y="152"/>
                </a:lnTo>
                <a:lnTo>
                  <a:pt x="1259" y="199"/>
                </a:lnTo>
                <a:close/>
                <a:moveTo>
                  <a:pt x="1184" y="199"/>
                </a:moveTo>
                <a:lnTo>
                  <a:pt x="1136" y="199"/>
                </a:lnTo>
                <a:lnTo>
                  <a:pt x="1136" y="152"/>
                </a:lnTo>
                <a:lnTo>
                  <a:pt x="1184" y="152"/>
                </a:lnTo>
                <a:lnTo>
                  <a:pt x="1184" y="199"/>
                </a:lnTo>
                <a:close/>
                <a:moveTo>
                  <a:pt x="1108" y="199"/>
                </a:moveTo>
                <a:lnTo>
                  <a:pt x="1060" y="199"/>
                </a:lnTo>
                <a:lnTo>
                  <a:pt x="1060" y="152"/>
                </a:lnTo>
                <a:lnTo>
                  <a:pt x="1108" y="152"/>
                </a:lnTo>
                <a:lnTo>
                  <a:pt x="1108" y="199"/>
                </a:lnTo>
                <a:close/>
                <a:moveTo>
                  <a:pt x="1032" y="199"/>
                </a:moveTo>
                <a:lnTo>
                  <a:pt x="985" y="199"/>
                </a:lnTo>
                <a:lnTo>
                  <a:pt x="985" y="152"/>
                </a:lnTo>
                <a:lnTo>
                  <a:pt x="1032" y="152"/>
                </a:lnTo>
                <a:lnTo>
                  <a:pt x="1032" y="199"/>
                </a:lnTo>
                <a:close/>
                <a:moveTo>
                  <a:pt x="805" y="199"/>
                </a:moveTo>
                <a:lnTo>
                  <a:pt x="758" y="199"/>
                </a:lnTo>
                <a:lnTo>
                  <a:pt x="758" y="152"/>
                </a:lnTo>
                <a:lnTo>
                  <a:pt x="805" y="152"/>
                </a:lnTo>
                <a:lnTo>
                  <a:pt x="805" y="199"/>
                </a:lnTo>
                <a:close/>
                <a:moveTo>
                  <a:pt x="729" y="199"/>
                </a:moveTo>
                <a:lnTo>
                  <a:pt x="682" y="199"/>
                </a:lnTo>
                <a:lnTo>
                  <a:pt x="682" y="152"/>
                </a:lnTo>
                <a:lnTo>
                  <a:pt x="729" y="152"/>
                </a:lnTo>
                <a:lnTo>
                  <a:pt x="729" y="199"/>
                </a:lnTo>
                <a:close/>
                <a:moveTo>
                  <a:pt x="653" y="199"/>
                </a:moveTo>
                <a:lnTo>
                  <a:pt x="606" y="199"/>
                </a:lnTo>
                <a:lnTo>
                  <a:pt x="606" y="152"/>
                </a:lnTo>
                <a:lnTo>
                  <a:pt x="653" y="152"/>
                </a:lnTo>
                <a:lnTo>
                  <a:pt x="653" y="199"/>
                </a:lnTo>
                <a:close/>
                <a:moveTo>
                  <a:pt x="578" y="199"/>
                </a:moveTo>
                <a:lnTo>
                  <a:pt x="530" y="199"/>
                </a:lnTo>
                <a:lnTo>
                  <a:pt x="530" y="152"/>
                </a:lnTo>
                <a:lnTo>
                  <a:pt x="578" y="152"/>
                </a:lnTo>
                <a:lnTo>
                  <a:pt x="578" y="199"/>
                </a:lnTo>
                <a:close/>
                <a:moveTo>
                  <a:pt x="502" y="199"/>
                </a:moveTo>
                <a:lnTo>
                  <a:pt x="455" y="199"/>
                </a:lnTo>
                <a:lnTo>
                  <a:pt x="455" y="152"/>
                </a:lnTo>
                <a:lnTo>
                  <a:pt x="502" y="152"/>
                </a:lnTo>
                <a:lnTo>
                  <a:pt x="502" y="199"/>
                </a:lnTo>
                <a:close/>
                <a:moveTo>
                  <a:pt x="2622" y="123"/>
                </a:moveTo>
                <a:lnTo>
                  <a:pt x="2575" y="123"/>
                </a:lnTo>
                <a:lnTo>
                  <a:pt x="2575" y="76"/>
                </a:lnTo>
                <a:lnTo>
                  <a:pt x="2622" y="76"/>
                </a:lnTo>
                <a:lnTo>
                  <a:pt x="2622" y="123"/>
                </a:lnTo>
                <a:close/>
                <a:moveTo>
                  <a:pt x="1865" y="123"/>
                </a:moveTo>
                <a:lnTo>
                  <a:pt x="1818" y="123"/>
                </a:lnTo>
                <a:lnTo>
                  <a:pt x="1818" y="76"/>
                </a:lnTo>
                <a:lnTo>
                  <a:pt x="1865" y="76"/>
                </a:lnTo>
                <a:lnTo>
                  <a:pt x="1865" y="123"/>
                </a:lnTo>
                <a:close/>
                <a:moveTo>
                  <a:pt x="1789" y="123"/>
                </a:moveTo>
                <a:lnTo>
                  <a:pt x="1742" y="123"/>
                </a:lnTo>
                <a:lnTo>
                  <a:pt x="1742" y="76"/>
                </a:lnTo>
                <a:lnTo>
                  <a:pt x="1789" y="76"/>
                </a:lnTo>
                <a:lnTo>
                  <a:pt x="1789" y="123"/>
                </a:lnTo>
                <a:close/>
                <a:moveTo>
                  <a:pt x="1411" y="123"/>
                </a:moveTo>
                <a:lnTo>
                  <a:pt x="1363" y="123"/>
                </a:lnTo>
                <a:lnTo>
                  <a:pt x="1363" y="76"/>
                </a:lnTo>
                <a:lnTo>
                  <a:pt x="1411" y="76"/>
                </a:lnTo>
                <a:lnTo>
                  <a:pt x="1411" y="123"/>
                </a:lnTo>
                <a:close/>
                <a:moveTo>
                  <a:pt x="1335" y="123"/>
                </a:moveTo>
                <a:lnTo>
                  <a:pt x="1288" y="123"/>
                </a:lnTo>
                <a:lnTo>
                  <a:pt x="1288" y="76"/>
                </a:lnTo>
                <a:lnTo>
                  <a:pt x="1335" y="76"/>
                </a:lnTo>
                <a:lnTo>
                  <a:pt x="1335" y="123"/>
                </a:lnTo>
                <a:close/>
                <a:moveTo>
                  <a:pt x="1259" y="123"/>
                </a:moveTo>
                <a:lnTo>
                  <a:pt x="1212" y="123"/>
                </a:lnTo>
                <a:lnTo>
                  <a:pt x="1212" y="76"/>
                </a:lnTo>
                <a:lnTo>
                  <a:pt x="1259" y="76"/>
                </a:lnTo>
                <a:lnTo>
                  <a:pt x="1259" y="123"/>
                </a:lnTo>
                <a:close/>
                <a:moveTo>
                  <a:pt x="1184" y="123"/>
                </a:moveTo>
                <a:lnTo>
                  <a:pt x="1136" y="123"/>
                </a:lnTo>
                <a:lnTo>
                  <a:pt x="1136" y="76"/>
                </a:lnTo>
                <a:lnTo>
                  <a:pt x="1184" y="76"/>
                </a:lnTo>
                <a:lnTo>
                  <a:pt x="1184" y="123"/>
                </a:lnTo>
                <a:close/>
                <a:moveTo>
                  <a:pt x="1108" y="123"/>
                </a:moveTo>
                <a:lnTo>
                  <a:pt x="1060" y="123"/>
                </a:lnTo>
                <a:lnTo>
                  <a:pt x="1060" y="76"/>
                </a:lnTo>
                <a:lnTo>
                  <a:pt x="1108" y="76"/>
                </a:lnTo>
                <a:lnTo>
                  <a:pt x="1108" y="123"/>
                </a:lnTo>
                <a:close/>
                <a:moveTo>
                  <a:pt x="1032" y="123"/>
                </a:moveTo>
                <a:lnTo>
                  <a:pt x="985" y="123"/>
                </a:lnTo>
                <a:lnTo>
                  <a:pt x="985" y="76"/>
                </a:lnTo>
                <a:lnTo>
                  <a:pt x="1032" y="76"/>
                </a:lnTo>
                <a:lnTo>
                  <a:pt x="1032" y="123"/>
                </a:lnTo>
                <a:close/>
                <a:moveTo>
                  <a:pt x="881" y="123"/>
                </a:moveTo>
                <a:lnTo>
                  <a:pt x="833" y="123"/>
                </a:lnTo>
                <a:lnTo>
                  <a:pt x="833" y="76"/>
                </a:lnTo>
                <a:lnTo>
                  <a:pt x="881" y="76"/>
                </a:lnTo>
                <a:lnTo>
                  <a:pt x="881" y="123"/>
                </a:lnTo>
                <a:close/>
                <a:moveTo>
                  <a:pt x="805" y="123"/>
                </a:moveTo>
                <a:lnTo>
                  <a:pt x="758" y="123"/>
                </a:lnTo>
                <a:lnTo>
                  <a:pt x="758" y="76"/>
                </a:lnTo>
                <a:lnTo>
                  <a:pt x="805" y="76"/>
                </a:lnTo>
                <a:lnTo>
                  <a:pt x="805" y="123"/>
                </a:lnTo>
                <a:close/>
                <a:moveTo>
                  <a:pt x="729" y="123"/>
                </a:moveTo>
                <a:lnTo>
                  <a:pt x="682" y="123"/>
                </a:lnTo>
                <a:lnTo>
                  <a:pt x="682" y="76"/>
                </a:lnTo>
                <a:lnTo>
                  <a:pt x="729" y="76"/>
                </a:lnTo>
                <a:lnTo>
                  <a:pt x="729" y="123"/>
                </a:lnTo>
                <a:close/>
                <a:moveTo>
                  <a:pt x="578" y="123"/>
                </a:moveTo>
                <a:lnTo>
                  <a:pt x="530" y="123"/>
                </a:lnTo>
                <a:lnTo>
                  <a:pt x="530" y="76"/>
                </a:lnTo>
                <a:lnTo>
                  <a:pt x="578" y="76"/>
                </a:lnTo>
                <a:lnTo>
                  <a:pt x="578" y="123"/>
                </a:lnTo>
                <a:close/>
                <a:moveTo>
                  <a:pt x="2547" y="48"/>
                </a:moveTo>
                <a:lnTo>
                  <a:pt x="2499" y="48"/>
                </a:lnTo>
                <a:lnTo>
                  <a:pt x="2499" y="0"/>
                </a:lnTo>
                <a:lnTo>
                  <a:pt x="2547" y="0"/>
                </a:lnTo>
                <a:lnTo>
                  <a:pt x="2547" y="48"/>
                </a:lnTo>
                <a:close/>
                <a:moveTo>
                  <a:pt x="2244" y="48"/>
                </a:moveTo>
                <a:lnTo>
                  <a:pt x="2196" y="48"/>
                </a:lnTo>
                <a:lnTo>
                  <a:pt x="2196" y="0"/>
                </a:lnTo>
                <a:lnTo>
                  <a:pt x="2244" y="0"/>
                </a:lnTo>
                <a:lnTo>
                  <a:pt x="2244" y="48"/>
                </a:lnTo>
                <a:close/>
                <a:moveTo>
                  <a:pt x="2168" y="48"/>
                </a:moveTo>
                <a:lnTo>
                  <a:pt x="2121" y="48"/>
                </a:lnTo>
                <a:lnTo>
                  <a:pt x="2121" y="0"/>
                </a:lnTo>
                <a:lnTo>
                  <a:pt x="2168" y="0"/>
                </a:lnTo>
                <a:lnTo>
                  <a:pt x="2168" y="48"/>
                </a:lnTo>
                <a:close/>
                <a:moveTo>
                  <a:pt x="1335" y="48"/>
                </a:moveTo>
                <a:lnTo>
                  <a:pt x="1288" y="48"/>
                </a:lnTo>
                <a:lnTo>
                  <a:pt x="1288" y="0"/>
                </a:lnTo>
                <a:lnTo>
                  <a:pt x="1335" y="0"/>
                </a:lnTo>
                <a:lnTo>
                  <a:pt x="1335" y="48"/>
                </a:lnTo>
                <a:close/>
                <a:moveTo>
                  <a:pt x="1259" y="48"/>
                </a:moveTo>
                <a:lnTo>
                  <a:pt x="1212" y="48"/>
                </a:lnTo>
                <a:lnTo>
                  <a:pt x="1212" y="0"/>
                </a:lnTo>
                <a:lnTo>
                  <a:pt x="1259" y="0"/>
                </a:lnTo>
                <a:lnTo>
                  <a:pt x="1259" y="48"/>
                </a:lnTo>
                <a:close/>
                <a:moveTo>
                  <a:pt x="1184" y="48"/>
                </a:moveTo>
                <a:lnTo>
                  <a:pt x="1136" y="48"/>
                </a:lnTo>
                <a:lnTo>
                  <a:pt x="1136" y="0"/>
                </a:lnTo>
                <a:lnTo>
                  <a:pt x="1184" y="0"/>
                </a:lnTo>
                <a:lnTo>
                  <a:pt x="1184" y="48"/>
                </a:lnTo>
                <a:close/>
                <a:moveTo>
                  <a:pt x="1032" y="48"/>
                </a:moveTo>
                <a:lnTo>
                  <a:pt x="985" y="48"/>
                </a:lnTo>
                <a:lnTo>
                  <a:pt x="985" y="0"/>
                </a:lnTo>
                <a:lnTo>
                  <a:pt x="1032" y="0"/>
                </a:lnTo>
                <a:lnTo>
                  <a:pt x="1032" y="48"/>
                </a:lnTo>
                <a:close/>
                <a:moveTo>
                  <a:pt x="956" y="48"/>
                </a:moveTo>
                <a:lnTo>
                  <a:pt x="909" y="48"/>
                </a:lnTo>
                <a:lnTo>
                  <a:pt x="909" y="0"/>
                </a:lnTo>
                <a:lnTo>
                  <a:pt x="956" y="0"/>
                </a:lnTo>
                <a:lnTo>
                  <a:pt x="956" y="48"/>
                </a:lnTo>
                <a:close/>
                <a:moveTo>
                  <a:pt x="881" y="48"/>
                </a:moveTo>
                <a:lnTo>
                  <a:pt x="833" y="48"/>
                </a:lnTo>
                <a:lnTo>
                  <a:pt x="833" y="0"/>
                </a:lnTo>
                <a:lnTo>
                  <a:pt x="881" y="0"/>
                </a:lnTo>
                <a:lnTo>
                  <a:pt x="881" y="48"/>
                </a:lnTo>
                <a:close/>
                <a:moveTo>
                  <a:pt x="805" y="48"/>
                </a:moveTo>
                <a:lnTo>
                  <a:pt x="758" y="48"/>
                </a:lnTo>
                <a:lnTo>
                  <a:pt x="758" y="0"/>
                </a:lnTo>
                <a:lnTo>
                  <a:pt x="805" y="0"/>
                </a:lnTo>
                <a:lnTo>
                  <a:pt x="805" y="48"/>
                </a:lnTo>
                <a:close/>
              </a:path>
            </a:pathLst>
          </a:custGeom>
          <a:solidFill>
            <a:srgbClr val="FFC000">
              <a:alpha val="20000"/>
            </a:srgbClr>
          </a:solidFill>
          <a:ln>
            <a:noFill/>
          </a:ln>
        </p:spPr>
        <p:txBody>
          <a:bodyPr/>
          <a:lstStyle/>
          <a:p>
            <a:endParaRPr lang="zh-CN" altLang="en-US"/>
          </a:p>
        </p:txBody>
      </p:sp>
      <p:sp>
        <p:nvSpPr>
          <p:cNvPr id="3" name="矩形 2"/>
          <p:cNvSpPr/>
          <p:nvPr/>
        </p:nvSpPr>
        <p:spPr>
          <a:xfrm>
            <a:off x="607895" y="5884118"/>
            <a:ext cx="579729" cy="432048"/>
          </a:xfrm>
          <a:prstGeom prst="rect">
            <a:avLst/>
          </a:prstGeom>
          <a:solidFill>
            <a:srgbClr val="D43E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382318" y="5868652"/>
            <a:ext cx="579729" cy="432048"/>
          </a:xfrm>
          <a:prstGeom prst="rect">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031945" y="5860257"/>
            <a:ext cx="579729" cy="432048"/>
          </a:xfrm>
          <a:prstGeom prst="rect">
            <a:avLst/>
          </a:prstGeom>
          <a:solidFill>
            <a:srgbClr val="00A1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681572" y="5860257"/>
            <a:ext cx="579729" cy="432048"/>
          </a:xfrm>
          <a:prstGeom prst="rect">
            <a:avLst/>
          </a:prstGeom>
          <a:solidFill>
            <a:srgbClr val="F1B6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318135" y="5860257"/>
            <a:ext cx="579729" cy="432048"/>
          </a:xfrm>
          <a:prstGeom prst="rect">
            <a:avLst/>
          </a:prstGeom>
          <a:solidFill>
            <a:srgbClr val="B818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flipV="1">
            <a:off x="-16446" y="371440"/>
            <a:ext cx="3580334" cy="1"/>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580112" y="371440"/>
            <a:ext cx="3547442"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46"/>
          <p:cNvSpPr txBox="1"/>
          <p:nvPr/>
        </p:nvSpPr>
        <p:spPr>
          <a:xfrm>
            <a:off x="3598168" y="158146"/>
            <a:ext cx="1981944" cy="400110"/>
          </a:xfrm>
          <a:prstGeom prst="rect">
            <a:avLst/>
          </a:prstGeom>
          <a:noFill/>
        </p:spPr>
        <p:txBody>
          <a:bodyPr wrap="square" rtlCol="0">
            <a:spAutoFit/>
          </a:bodyPr>
          <a:lstStyle/>
          <a:p>
            <a:pPr algn="ctr"/>
            <a:r>
              <a:rPr lang="zh-CN" altLang="en-US" sz="2000" b="1" dirty="0" smtClean="0">
                <a:solidFill>
                  <a:schemeClr val="bg1">
                    <a:lumMod val="50000"/>
                  </a:schemeClr>
                </a:solidFill>
              </a:rPr>
              <a:t>能力提升计划</a:t>
            </a:r>
            <a:endParaRPr lang="zh-CN" altLang="en-US" sz="2000" b="1" dirty="0">
              <a:solidFill>
                <a:schemeClr val="bg1">
                  <a:lumMod val="50000"/>
                </a:schemeClr>
              </a:solidFill>
            </a:endParaRPr>
          </a:p>
        </p:txBody>
      </p:sp>
      <p:sp>
        <p:nvSpPr>
          <p:cNvPr id="11" name="Freeform 5"/>
          <p:cNvSpPr>
            <a:spLocks/>
          </p:cNvSpPr>
          <p:nvPr/>
        </p:nvSpPr>
        <p:spPr bwMode="auto">
          <a:xfrm>
            <a:off x="3939353" y="2899901"/>
            <a:ext cx="1559533" cy="1935187"/>
          </a:xfrm>
          <a:custGeom>
            <a:avLst/>
            <a:gdLst>
              <a:gd name="T0" fmla="*/ 776 w 1043"/>
              <a:gd name="T1" fmla="*/ 985 h 1423"/>
              <a:gd name="T2" fmla="*/ 860 w 1043"/>
              <a:gd name="T3" fmla="*/ 623 h 1423"/>
              <a:gd name="T4" fmla="*/ 953 w 1043"/>
              <a:gd name="T5" fmla="*/ 413 h 1423"/>
              <a:gd name="T6" fmla="*/ 1031 w 1043"/>
              <a:gd name="T7" fmla="*/ 243 h 1423"/>
              <a:gd name="T8" fmla="*/ 885 w 1043"/>
              <a:gd name="T9" fmla="*/ 383 h 1423"/>
              <a:gd name="T10" fmla="*/ 771 w 1043"/>
              <a:gd name="T11" fmla="*/ 485 h 1423"/>
              <a:gd name="T12" fmla="*/ 815 w 1043"/>
              <a:gd name="T13" fmla="*/ 293 h 1423"/>
              <a:gd name="T14" fmla="*/ 835 w 1043"/>
              <a:gd name="T15" fmla="*/ 70 h 1423"/>
              <a:gd name="T16" fmla="*/ 720 w 1043"/>
              <a:gd name="T17" fmla="*/ 306 h 1423"/>
              <a:gd name="T18" fmla="*/ 640 w 1043"/>
              <a:gd name="T19" fmla="*/ 426 h 1423"/>
              <a:gd name="T20" fmla="*/ 616 w 1043"/>
              <a:gd name="T21" fmla="*/ 232 h 1423"/>
              <a:gd name="T22" fmla="*/ 579 w 1043"/>
              <a:gd name="T23" fmla="*/ 1 h 1423"/>
              <a:gd name="T24" fmla="*/ 520 w 1043"/>
              <a:gd name="T25" fmla="*/ 216 h 1423"/>
              <a:gd name="T26" fmla="*/ 519 w 1043"/>
              <a:gd name="T27" fmla="*/ 419 h 1423"/>
              <a:gd name="T28" fmla="*/ 420 w 1043"/>
              <a:gd name="T29" fmla="*/ 222 h 1423"/>
              <a:gd name="T30" fmla="*/ 303 w 1043"/>
              <a:gd name="T31" fmla="*/ 63 h 1423"/>
              <a:gd name="T32" fmla="*/ 361 w 1043"/>
              <a:gd name="T33" fmla="*/ 381 h 1423"/>
              <a:gd name="T34" fmla="*/ 378 w 1043"/>
              <a:gd name="T35" fmla="*/ 613 h 1423"/>
              <a:gd name="T36" fmla="*/ 206 w 1043"/>
              <a:gd name="T37" fmla="*/ 583 h 1423"/>
              <a:gd name="T38" fmla="*/ 33 w 1043"/>
              <a:gd name="T39" fmla="*/ 574 h 1423"/>
              <a:gd name="T40" fmla="*/ 35 w 1043"/>
              <a:gd name="T41" fmla="*/ 643 h 1423"/>
              <a:gd name="T42" fmla="*/ 138 w 1043"/>
              <a:gd name="T43" fmla="*/ 682 h 1423"/>
              <a:gd name="T44" fmla="*/ 313 w 1043"/>
              <a:gd name="T45" fmla="*/ 832 h 1423"/>
              <a:gd name="T46" fmla="*/ 449 w 1043"/>
              <a:gd name="T47" fmla="*/ 974 h 1423"/>
              <a:gd name="T48" fmla="*/ 470 w 1043"/>
              <a:gd name="T49" fmla="*/ 1223 h 1423"/>
              <a:gd name="T50" fmla="*/ 469 w 1043"/>
              <a:gd name="T51" fmla="*/ 1423 h 1423"/>
              <a:gd name="T52" fmla="*/ 752 w 1043"/>
              <a:gd name="T53" fmla="*/ 1423 h 1423"/>
              <a:gd name="T54" fmla="*/ 776 w 1043"/>
              <a:gd name="T55" fmla="*/ 985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43" h="1423">
                <a:moveTo>
                  <a:pt x="776" y="985"/>
                </a:moveTo>
                <a:cubicBezTo>
                  <a:pt x="856" y="821"/>
                  <a:pt x="842" y="714"/>
                  <a:pt x="860" y="623"/>
                </a:cubicBezTo>
                <a:cubicBezTo>
                  <a:pt x="877" y="532"/>
                  <a:pt x="927" y="451"/>
                  <a:pt x="953" y="413"/>
                </a:cubicBezTo>
                <a:cubicBezTo>
                  <a:pt x="985" y="368"/>
                  <a:pt x="1043" y="271"/>
                  <a:pt x="1031" y="243"/>
                </a:cubicBezTo>
                <a:cubicBezTo>
                  <a:pt x="1008" y="187"/>
                  <a:pt x="935" y="315"/>
                  <a:pt x="885" y="383"/>
                </a:cubicBezTo>
                <a:cubicBezTo>
                  <a:pt x="835" y="452"/>
                  <a:pt x="787" y="488"/>
                  <a:pt x="771" y="485"/>
                </a:cubicBezTo>
                <a:cubicBezTo>
                  <a:pt x="754" y="481"/>
                  <a:pt x="788" y="383"/>
                  <a:pt x="815" y="293"/>
                </a:cubicBezTo>
                <a:cubicBezTo>
                  <a:pt x="858" y="145"/>
                  <a:pt x="882" y="81"/>
                  <a:pt x="835" y="70"/>
                </a:cubicBezTo>
                <a:cubicBezTo>
                  <a:pt x="777" y="56"/>
                  <a:pt x="753" y="219"/>
                  <a:pt x="720" y="306"/>
                </a:cubicBezTo>
                <a:cubicBezTo>
                  <a:pt x="691" y="386"/>
                  <a:pt x="671" y="429"/>
                  <a:pt x="640" y="426"/>
                </a:cubicBezTo>
                <a:cubicBezTo>
                  <a:pt x="627" y="425"/>
                  <a:pt x="618" y="363"/>
                  <a:pt x="616" y="232"/>
                </a:cubicBezTo>
                <a:cubicBezTo>
                  <a:pt x="612" y="41"/>
                  <a:pt x="608" y="0"/>
                  <a:pt x="579" y="1"/>
                </a:cubicBezTo>
                <a:cubicBezTo>
                  <a:pt x="511" y="4"/>
                  <a:pt x="524" y="118"/>
                  <a:pt x="520" y="216"/>
                </a:cubicBezTo>
                <a:cubicBezTo>
                  <a:pt x="517" y="314"/>
                  <a:pt x="528" y="416"/>
                  <a:pt x="519" y="419"/>
                </a:cubicBezTo>
                <a:cubicBezTo>
                  <a:pt x="482" y="436"/>
                  <a:pt x="457" y="312"/>
                  <a:pt x="420" y="222"/>
                </a:cubicBezTo>
                <a:cubicBezTo>
                  <a:pt x="384" y="132"/>
                  <a:pt x="358" y="4"/>
                  <a:pt x="303" y="63"/>
                </a:cubicBezTo>
                <a:cubicBezTo>
                  <a:pt x="263" y="106"/>
                  <a:pt x="318" y="276"/>
                  <a:pt x="361" y="381"/>
                </a:cubicBezTo>
                <a:cubicBezTo>
                  <a:pt x="403" y="486"/>
                  <a:pt x="422" y="570"/>
                  <a:pt x="378" y="613"/>
                </a:cubicBezTo>
                <a:cubicBezTo>
                  <a:pt x="318" y="672"/>
                  <a:pt x="278" y="628"/>
                  <a:pt x="206" y="583"/>
                </a:cubicBezTo>
                <a:cubicBezTo>
                  <a:pt x="135" y="538"/>
                  <a:pt x="67" y="536"/>
                  <a:pt x="33" y="574"/>
                </a:cubicBezTo>
                <a:cubicBezTo>
                  <a:pt x="0" y="612"/>
                  <a:pt x="16" y="650"/>
                  <a:pt x="35" y="643"/>
                </a:cubicBezTo>
                <a:cubicBezTo>
                  <a:pt x="53" y="636"/>
                  <a:pt x="80" y="644"/>
                  <a:pt x="138" y="682"/>
                </a:cubicBezTo>
                <a:cubicBezTo>
                  <a:pt x="196" y="720"/>
                  <a:pt x="225" y="781"/>
                  <a:pt x="313" y="832"/>
                </a:cubicBezTo>
                <a:cubicBezTo>
                  <a:pt x="400" y="882"/>
                  <a:pt x="425" y="913"/>
                  <a:pt x="449" y="974"/>
                </a:cubicBezTo>
                <a:cubicBezTo>
                  <a:pt x="473" y="1034"/>
                  <a:pt x="470" y="1223"/>
                  <a:pt x="470" y="1223"/>
                </a:cubicBezTo>
                <a:cubicBezTo>
                  <a:pt x="471" y="1289"/>
                  <a:pt x="471" y="1356"/>
                  <a:pt x="469" y="1423"/>
                </a:cubicBezTo>
                <a:cubicBezTo>
                  <a:pt x="752" y="1423"/>
                  <a:pt x="752" y="1423"/>
                  <a:pt x="752" y="1423"/>
                </a:cubicBezTo>
                <a:cubicBezTo>
                  <a:pt x="763" y="1157"/>
                  <a:pt x="776" y="985"/>
                  <a:pt x="776" y="985"/>
                </a:cubicBezTo>
                <a:close/>
              </a:path>
            </a:pathLst>
          </a:custGeom>
          <a:solidFill>
            <a:schemeClr val="bg1">
              <a:lumMod val="50000"/>
            </a:schemeClr>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mj-ea"/>
              <a:ea typeface="+mj-ea"/>
            </a:endParaRPr>
          </a:p>
        </p:txBody>
      </p:sp>
      <p:grpSp>
        <p:nvGrpSpPr>
          <p:cNvPr id="12" name="组合 11"/>
          <p:cNvGrpSpPr/>
          <p:nvPr/>
        </p:nvGrpSpPr>
        <p:grpSpPr>
          <a:xfrm>
            <a:off x="4053394" y="1623041"/>
            <a:ext cx="987652" cy="968833"/>
            <a:chOff x="4116894" y="1948508"/>
            <a:chExt cx="987652" cy="968833"/>
          </a:xfrm>
        </p:grpSpPr>
        <p:grpSp>
          <p:nvGrpSpPr>
            <p:cNvPr id="13" name="组合 12"/>
            <p:cNvGrpSpPr/>
            <p:nvPr/>
          </p:nvGrpSpPr>
          <p:grpSpPr>
            <a:xfrm rot="4348561">
              <a:off x="4126303" y="1939099"/>
              <a:ext cx="968833" cy="987652"/>
              <a:chOff x="2720209" y="3507822"/>
              <a:chExt cx="926822" cy="944825"/>
            </a:xfrm>
          </p:grpSpPr>
          <p:sp>
            <p:nvSpPr>
              <p:cNvPr id="18" name="Oval Callout 9"/>
              <p:cNvSpPr/>
              <p:nvPr/>
            </p:nvSpPr>
            <p:spPr>
              <a:xfrm rot="18720547">
                <a:off x="2711207" y="3516824"/>
                <a:ext cx="944825" cy="926822"/>
              </a:xfrm>
              <a:prstGeom prst="wedgeEllipseCallout">
                <a:avLst>
                  <a:gd name="adj1" fmla="val 38923"/>
                  <a:gd name="adj2" fmla="val 6143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mj-ea"/>
                  <a:ea typeface="+mj-ea"/>
                </a:endParaRPr>
              </a:p>
            </p:txBody>
          </p:sp>
          <p:sp>
            <p:nvSpPr>
              <p:cNvPr id="19" name="Oval Callout 9"/>
              <p:cNvSpPr/>
              <p:nvPr/>
            </p:nvSpPr>
            <p:spPr>
              <a:xfrm rot="18720547">
                <a:off x="2822121" y="3625625"/>
                <a:ext cx="722996" cy="709220"/>
              </a:xfrm>
              <a:prstGeom prst="wedgeEllipseCallout">
                <a:avLst>
                  <a:gd name="adj1" fmla="val 38923"/>
                  <a:gd name="adj2" fmla="val 61436"/>
                </a:avLst>
              </a:prstGeom>
              <a:solidFill>
                <a:srgbClr val="00CC9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chemeClr val="bg1"/>
                  </a:solidFill>
                </a:endParaRPr>
              </a:p>
            </p:txBody>
          </p:sp>
        </p:grpSp>
        <p:grpSp>
          <p:nvGrpSpPr>
            <p:cNvPr id="14" name="Group 72"/>
            <p:cNvGrpSpPr/>
            <p:nvPr/>
          </p:nvGrpSpPr>
          <p:grpSpPr>
            <a:xfrm>
              <a:off x="4410453" y="2259240"/>
              <a:ext cx="361093" cy="303786"/>
              <a:chOff x="5368132" y="2625725"/>
              <a:chExt cx="465138" cy="391319"/>
            </a:xfrm>
            <a:solidFill>
              <a:schemeClr val="bg1"/>
            </a:solidFill>
          </p:grpSpPr>
          <p:sp>
            <p:nvSpPr>
              <p:cNvPr id="15" name="AutoShape 120"/>
              <p:cNvSpPr>
                <a:spLocks/>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sp>
            <p:nvSpPr>
              <p:cNvPr id="16" name="AutoShape 121"/>
              <p:cNvSpPr>
                <a:spLocks/>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sp>
            <p:nvSpPr>
              <p:cNvPr id="17" name="AutoShape 122"/>
              <p:cNvSpPr>
                <a:spLocks/>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grpSp>
      </p:grpSp>
      <p:grpSp>
        <p:nvGrpSpPr>
          <p:cNvPr id="20" name="组合 19"/>
          <p:cNvGrpSpPr/>
          <p:nvPr/>
        </p:nvGrpSpPr>
        <p:grpSpPr>
          <a:xfrm>
            <a:off x="3046876" y="2090205"/>
            <a:ext cx="968833" cy="987652"/>
            <a:chOff x="3046876" y="2364872"/>
            <a:chExt cx="968833" cy="987652"/>
          </a:xfrm>
        </p:grpSpPr>
        <p:grpSp>
          <p:nvGrpSpPr>
            <p:cNvPr id="21" name="组合 20"/>
            <p:cNvGrpSpPr/>
            <p:nvPr/>
          </p:nvGrpSpPr>
          <p:grpSpPr>
            <a:xfrm rot="2082787">
              <a:off x="3046876" y="2364872"/>
              <a:ext cx="968833" cy="987652"/>
              <a:chOff x="2720209" y="3507822"/>
              <a:chExt cx="926822" cy="944825"/>
            </a:xfrm>
          </p:grpSpPr>
          <p:sp>
            <p:nvSpPr>
              <p:cNvPr id="26" name="Oval Callout 9"/>
              <p:cNvSpPr/>
              <p:nvPr/>
            </p:nvSpPr>
            <p:spPr>
              <a:xfrm rot="18720547">
                <a:off x="2711207" y="3516824"/>
                <a:ext cx="944825" cy="926822"/>
              </a:xfrm>
              <a:prstGeom prst="wedgeEllipseCallout">
                <a:avLst>
                  <a:gd name="adj1" fmla="val 38923"/>
                  <a:gd name="adj2" fmla="val 6143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mj-ea"/>
                  <a:ea typeface="+mj-ea"/>
                </a:endParaRPr>
              </a:p>
            </p:txBody>
          </p:sp>
          <p:sp>
            <p:nvSpPr>
              <p:cNvPr id="27" name="Oval Callout 9"/>
              <p:cNvSpPr/>
              <p:nvPr/>
            </p:nvSpPr>
            <p:spPr>
              <a:xfrm rot="18720547">
                <a:off x="2822121" y="3625625"/>
                <a:ext cx="722996" cy="709220"/>
              </a:xfrm>
              <a:prstGeom prst="wedgeEllipseCallout">
                <a:avLst>
                  <a:gd name="adj1" fmla="val 38923"/>
                  <a:gd name="adj2" fmla="val 61436"/>
                </a:avLst>
              </a:prstGeom>
              <a:solidFill>
                <a:srgbClr val="F1B60F"/>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chemeClr val="bg1"/>
                  </a:solidFill>
                </a:endParaRPr>
              </a:p>
            </p:txBody>
          </p:sp>
        </p:grpSp>
        <p:grpSp>
          <p:nvGrpSpPr>
            <p:cNvPr id="22" name="Group 76"/>
            <p:cNvGrpSpPr/>
            <p:nvPr/>
          </p:nvGrpSpPr>
          <p:grpSpPr>
            <a:xfrm>
              <a:off x="3373014" y="2686882"/>
              <a:ext cx="360476" cy="360476"/>
              <a:chOff x="4439444" y="2582069"/>
              <a:chExt cx="464344" cy="464344"/>
            </a:xfrm>
            <a:solidFill>
              <a:schemeClr val="bg1"/>
            </a:solidFill>
          </p:grpSpPr>
          <p:sp>
            <p:nvSpPr>
              <p:cNvPr id="23" name="AutoShape 123"/>
              <p:cNvSpPr>
                <a:spLocks/>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chemeClr val="bg1"/>
                  </a:solidFill>
                  <a:sym typeface="Gill Sans" charset="0"/>
                </a:endParaRPr>
              </a:p>
            </p:txBody>
          </p:sp>
          <p:sp>
            <p:nvSpPr>
              <p:cNvPr id="24" name="AutoShape 124"/>
              <p:cNvSpPr>
                <a:spLocks/>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chemeClr val="bg1"/>
                  </a:solidFill>
                  <a:sym typeface="Gill Sans" charset="0"/>
                </a:endParaRPr>
              </a:p>
            </p:txBody>
          </p:sp>
          <p:sp>
            <p:nvSpPr>
              <p:cNvPr id="25" name="AutoShape 125"/>
              <p:cNvSpPr>
                <a:spLocks/>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chemeClr val="bg1"/>
                  </a:solidFill>
                  <a:sym typeface="Gill Sans" charset="0"/>
                </a:endParaRPr>
              </a:p>
            </p:txBody>
          </p:sp>
        </p:grpSp>
      </p:grpSp>
      <p:grpSp>
        <p:nvGrpSpPr>
          <p:cNvPr id="28" name="组合 27"/>
          <p:cNvGrpSpPr/>
          <p:nvPr/>
        </p:nvGrpSpPr>
        <p:grpSpPr>
          <a:xfrm>
            <a:off x="2678198" y="3139529"/>
            <a:ext cx="968833" cy="987652"/>
            <a:chOff x="2678198" y="3464996"/>
            <a:chExt cx="968833" cy="987652"/>
          </a:xfrm>
        </p:grpSpPr>
        <p:grpSp>
          <p:nvGrpSpPr>
            <p:cNvPr id="29" name="组合 28"/>
            <p:cNvGrpSpPr/>
            <p:nvPr/>
          </p:nvGrpSpPr>
          <p:grpSpPr>
            <a:xfrm>
              <a:off x="2678198" y="3464996"/>
              <a:ext cx="968833" cy="987652"/>
              <a:chOff x="2720209" y="3507822"/>
              <a:chExt cx="926822" cy="944825"/>
            </a:xfrm>
          </p:grpSpPr>
          <p:sp>
            <p:nvSpPr>
              <p:cNvPr id="31" name="Oval Callout 9"/>
              <p:cNvSpPr/>
              <p:nvPr/>
            </p:nvSpPr>
            <p:spPr>
              <a:xfrm rot="18720547">
                <a:off x="2711207" y="3516824"/>
                <a:ext cx="944825" cy="926822"/>
              </a:xfrm>
              <a:prstGeom prst="wedgeEllipseCallout">
                <a:avLst>
                  <a:gd name="adj1" fmla="val 38923"/>
                  <a:gd name="adj2" fmla="val 6143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mj-ea"/>
                  <a:ea typeface="+mj-ea"/>
                </a:endParaRPr>
              </a:p>
            </p:txBody>
          </p:sp>
          <p:sp>
            <p:nvSpPr>
              <p:cNvPr id="32" name="Oval Callout 9"/>
              <p:cNvSpPr/>
              <p:nvPr/>
            </p:nvSpPr>
            <p:spPr>
              <a:xfrm rot="18720547">
                <a:off x="2822121" y="3625625"/>
                <a:ext cx="722996" cy="709220"/>
              </a:xfrm>
              <a:prstGeom prst="wedgeEllipseCallout">
                <a:avLst>
                  <a:gd name="adj1" fmla="val 38923"/>
                  <a:gd name="adj2" fmla="val 61436"/>
                </a:avLst>
              </a:prstGeom>
              <a:solidFill>
                <a:srgbClr val="D43E0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chemeClr val="bg1"/>
                  </a:solidFill>
                </a:endParaRPr>
              </a:p>
            </p:txBody>
          </p:sp>
        </p:grpSp>
        <p:sp>
          <p:nvSpPr>
            <p:cNvPr id="30" name="Freeform 13"/>
            <p:cNvSpPr>
              <a:spLocks noEditPoints="1"/>
            </p:cNvSpPr>
            <p:nvPr/>
          </p:nvSpPr>
          <p:spPr bwMode="auto">
            <a:xfrm>
              <a:off x="3018694" y="3779256"/>
              <a:ext cx="312529" cy="359134"/>
            </a:xfrm>
            <a:custGeom>
              <a:avLst/>
              <a:gdLst>
                <a:gd name="T0" fmla="*/ 27 w 94"/>
                <a:gd name="T1" fmla="*/ 39 h 108"/>
                <a:gd name="T2" fmla="*/ 52 w 94"/>
                <a:gd name="T3" fmla="*/ 37 h 108"/>
                <a:gd name="T4" fmla="*/ 93 w 94"/>
                <a:gd name="T5" fmla="*/ 58 h 108"/>
                <a:gd name="T6" fmla="*/ 90 w 94"/>
                <a:gd name="T7" fmla="*/ 50 h 108"/>
                <a:gd name="T8" fmla="*/ 88 w 94"/>
                <a:gd name="T9" fmla="*/ 43 h 108"/>
                <a:gd name="T10" fmla="*/ 89 w 94"/>
                <a:gd name="T11" fmla="*/ 39 h 108"/>
                <a:gd name="T12" fmla="*/ 87 w 94"/>
                <a:gd name="T13" fmla="*/ 32 h 108"/>
                <a:gd name="T14" fmla="*/ 84 w 94"/>
                <a:gd name="T15" fmla="*/ 25 h 108"/>
                <a:gd name="T16" fmla="*/ 84 w 94"/>
                <a:gd name="T17" fmla="*/ 19 h 108"/>
                <a:gd name="T18" fmla="*/ 80 w 94"/>
                <a:gd name="T19" fmla="*/ 14 h 108"/>
                <a:gd name="T20" fmla="*/ 76 w 94"/>
                <a:gd name="T21" fmla="*/ 10 h 108"/>
                <a:gd name="T22" fmla="*/ 75 w 94"/>
                <a:gd name="T23" fmla="*/ 7 h 108"/>
                <a:gd name="T24" fmla="*/ 70 w 94"/>
                <a:gd name="T25" fmla="*/ 4 h 108"/>
                <a:gd name="T26" fmla="*/ 65 w 94"/>
                <a:gd name="T27" fmla="*/ 2 h 108"/>
                <a:gd name="T28" fmla="*/ 58 w 94"/>
                <a:gd name="T29" fmla="*/ 1 h 108"/>
                <a:gd name="T30" fmla="*/ 51 w 94"/>
                <a:gd name="T31" fmla="*/ 0 h 108"/>
                <a:gd name="T32" fmla="*/ 45 w 94"/>
                <a:gd name="T33" fmla="*/ 0 h 108"/>
                <a:gd name="T34" fmla="*/ 38 w 94"/>
                <a:gd name="T35" fmla="*/ 1 h 108"/>
                <a:gd name="T36" fmla="*/ 31 w 94"/>
                <a:gd name="T37" fmla="*/ 2 h 108"/>
                <a:gd name="T38" fmla="*/ 24 w 94"/>
                <a:gd name="T39" fmla="*/ 4 h 108"/>
                <a:gd name="T40" fmla="*/ 18 w 94"/>
                <a:gd name="T41" fmla="*/ 8 h 108"/>
                <a:gd name="T42" fmla="*/ 13 w 94"/>
                <a:gd name="T43" fmla="*/ 12 h 108"/>
                <a:gd name="T44" fmla="*/ 8 w 94"/>
                <a:gd name="T45" fmla="*/ 17 h 108"/>
                <a:gd name="T46" fmla="*/ 5 w 94"/>
                <a:gd name="T47" fmla="*/ 22 h 108"/>
                <a:gd name="T48" fmla="*/ 2 w 94"/>
                <a:gd name="T49" fmla="*/ 28 h 108"/>
                <a:gd name="T50" fmla="*/ 0 w 94"/>
                <a:gd name="T51" fmla="*/ 36 h 108"/>
                <a:gd name="T52" fmla="*/ 1 w 94"/>
                <a:gd name="T53" fmla="*/ 49 h 108"/>
                <a:gd name="T54" fmla="*/ 24 w 94"/>
                <a:gd name="T55" fmla="*/ 97 h 108"/>
                <a:gd name="T56" fmla="*/ 71 w 94"/>
                <a:gd name="T57" fmla="*/ 107 h 108"/>
                <a:gd name="T58" fmla="*/ 72 w 94"/>
                <a:gd name="T59" fmla="*/ 93 h 108"/>
                <a:gd name="T60" fmla="*/ 73 w 94"/>
                <a:gd name="T61" fmla="*/ 90 h 108"/>
                <a:gd name="T62" fmla="*/ 76 w 94"/>
                <a:gd name="T63" fmla="*/ 89 h 108"/>
                <a:gd name="T64" fmla="*/ 79 w 94"/>
                <a:gd name="T65" fmla="*/ 89 h 108"/>
                <a:gd name="T66" fmla="*/ 82 w 94"/>
                <a:gd name="T67" fmla="*/ 90 h 108"/>
                <a:gd name="T68" fmla="*/ 83 w 94"/>
                <a:gd name="T69" fmla="*/ 90 h 108"/>
                <a:gd name="T70" fmla="*/ 86 w 94"/>
                <a:gd name="T71" fmla="*/ 90 h 108"/>
                <a:gd name="T72" fmla="*/ 89 w 94"/>
                <a:gd name="T73" fmla="*/ 88 h 108"/>
                <a:gd name="T74" fmla="*/ 89 w 94"/>
                <a:gd name="T75" fmla="*/ 84 h 108"/>
                <a:gd name="T76" fmla="*/ 90 w 94"/>
                <a:gd name="T77" fmla="*/ 81 h 108"/>
                <a:gd name="T78" fmla="*/ 91 w 94"/>
                <a:gd name="T79" fmla="*/ 79 h 108"/>
                <a:gd name="T80" fmla="*/ 90 w 94"/>
                <a:gd name="T81" fmla="*/ 77 h 108"/>
                <a:gd name="T82" fmla="*/ 89 w 94"/>
                <a:gd name="T83" fmla="*/ 75 h 108"/>
                <a:gd name="T84" fmla="*/ 90 w 94"/>
                <a:gd name="T85" fmla="*/ 73 h 108"/>
                <a:gd name="T86" fmla="*/ 91 w 94"/>
                <a:gd name="T87" fmla="*/ 71 h 108"/>
                <a:gd name="T88" fmla="*/ 90 w 94"/>
                <a:gd name="T89" fmla="*/ 66 h 108"/>
                <a:gd name="T90" fmla="*/ 92 w 94"/>
                <a:gd name="T91" fmla="*/ 63 h 108"/>
                <a:gd name="T92" fmla="*/ 94 w 94"/>
                <a:gd name="T93" fmla="*/ 61 h 108"/>
                <a:gd name="T94" fmla="*/ 28 w 94"/>
                <a:gd name="T95" fmla="*/ 46 h 108"/>
                <a:gd name="T96" fmla="*/ 22 w 94"/>
                <a:gd name="T97" fmla="*/ 47 h 108"/>
                <a:gd name="T98" fmla="*/ 18 w 94"/>
                <a:gd name="T99" fmla="*/ 44 h 108"/>
                <a:gd name="T100" fmla="*/ 17 w 94"/>
                <a:gd name="T101" fmla="*/ 38 h 108"/>
                <a:gd name="T102" fmla="*/ 20 w 94"/>
                <a:gd name="T103" fmla="*/ 33 h 108"/>
                <a:gd name="T104" fmla="*/ 26 w 94"/>
                <a:gd name="T105" fmla="*/ 33 h 108"/>
                <a:gd name="T106" fmla="*/ 30 w 94"/>
                <a:gd name="T107" fmla="*/ 36 h 108"/>
                <a:gd name="T108" fmla="*/ 31 w 94"/>
                <a:gd name="T109" fmla="*/ 42 h 108"/>
                <a:gd name="T110" fmla="*/ 67 w 94"/>
                <a:gd name="T111" fmla="*/ 35 h 108"/>
                <a:gd name="T112" fmla="*/ 59 w 94"/>
                <a:gd name="T113" fmla="*/ 44 h 108"/>
                <a:gd name="T114" fmla="*/ 47 w 94"/>
                <a:gd name="T115" fmla="*/ 45 h 108"/>
                <a:gd name="T116" fmla="*/ 38 w 94"/>
                <a:gd name="T117" fmla="*/ 37 h 108"/>
                <a:gd name="T118" fmla="*/ 37 w 94"/>
                <a:gd name="T119" fmla="*/ 25 h 108"/>
                <a:gd name="T120" fmla="*/ 45 w 94"/>
                <a:gd name="T121" fmla="*/ 16 h 108"/>
                <a:gd name="T122" fmla="*/ 57 w 94"/>
                <a:gd name="T123" fmla="*/ 15 h 108"/>
                <a:gd name="T124" fmla="*/ 66 w 94"/>
                <a:gd name="T125" fmla="*/ 2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4" h="108">
                  <a:moveTo>
                    <a:pt x="25" y="43"/>
                  </a:moveTo>
                  <a:cubicBezTo>
                    <a:pt x="23" y="43"/>
                    <a:pt x="22" y="42"/>
                    <a:pt x="21" y="41"/>
                  </a:cubicBezTo>
                  <a:cubicBezTo>
                    <a:pt x="21" y="39"/>
                    <a:pt x="22" y="37"/>
                    <a:pt x="23" y="37"/>
                  </a:cubicBezTo>
                  <a:cubicBezTo>
                    <a:pt x="25" y="36"/>
                    <a:pt x="27" y="37"/>
                    <a:pt x="27" y="39"/>
                  </a:cubicBezTo>
                  <a:cubicBezTo>
                    <a:pt x="28" y="41"/>
                    <a:pt x="27" y="43"/>
                    <a:pt x="25" y="43"/>
                  </a:cubicBezTo>
                  <a:close/>
                  <a:moveTo>
                    <a:pt x="52" y="24"/>
                  </a:moveTo>
                  <a:cubicBezTo>
                    <a:pt x="48" y="24"/>
                    <a:pt x="45" y="26"/>
                    <a:pt x="45" y="30"/>
                  </a:cubicBezTo>
                  <a:cubicBezTo>
                    <a:pt x="45" y="34"/>
                    <a:pt x="48" y="37"/>
                    <a:pt x="52" y="37"/>
                  </a:cubicBezTo>
                  <a:cubicBezTo>
                    <a:pt x="56" y="37"/>
                    <a:pt x="59" y="34"/>
                    <a:pt x="59" y="30"/>
                  </a:cubicBezTo>
                  <a:cubicBezTo>
                    <a:pt x="59" y="26"/>
                    <a:pt x="56" y="24"/>
                    <a:pt x="52" y="24"/>
                  </a:cubicBezTo>
                  <a:close/>
                  <a:moveTo>
                    <a:pt x="94" y="61"/>
                  </a:moveTo>
                  <a:cubicBezTo>
                    <a:pt x="93" y="58"/>
                    <a:pt x="93" y="58"/>
                    <a:pt x="93" y="58"/>
                  </a:cubicBezTo>
                  <a:cubicBezTo>
                    <a:pt x="92" y="56"/>
                    <a:pt x="92" y="56"/>
                    <a:pt x="92" y="56"/>
                  </a:cubicBezTo>
                  <a:cubicBezTo>
                    <a:pt x="92" y="54"/>
                    <a:pt x="92" y="54"/>
                    <a:pt x="92" y="54"/>
                  </a:cubicBezTo>
                  <a:cubicBezTo>
                    <a:pt x="91" y="52"/>
                    <a:pt x="91" y="52"/>
                    <a:pt x="91" y="52"/>
                  </a:cubicBezTo>
                  <a:cubicBezTo>
                    <a:pt x="90" y="50"/>
                    <a:pt x="90" y="50"/>
                    <a:pt x="90" y="50"/>
                  </a:cubicBezTo>
                  <a:cubicBezTo>
                    <a:pt x="89" y="48"/>
                    <a:pt x="89" y="48"/>
                    <a:pt x="89" y="48"/>
                  </a:cubicBezTo>
                  <a:cubicBezTo>
                    <a:pt x="89" y="46"/>
                    <a:pt x="89" y="46"/>
                    <a:pt x="89" y="46"/>
                  </a:cubicBezTo>
                  <a:cubicBezTo>
                    <a:pt x="88" y="44"/>
                    <a:pt x="88" y="44"/>
                    <a:pt x="88" y="44"/>
                  </a:cubicBezTo>
                  <a:cubicBezTo>
                    <a:pt x="88" y="43"/>
                    <a:pt x="88" y="43"/>
                    <a:pt x="88" y="43"/>
                  </a:cubicBezTo>
                  <a:cubicBezTo>
                    <a:pt x="89" y="43"/>
                    <a:pt x="89" y="43"/>
                    <a:pt x="89" y="43"/>
                  </a:cubicBezTo>
                  <a:cubicBezTo>
                    <a:pt x="89" y="42"/>
                    <a:pt x="89" y="42"/>
                    <a:pt x="89" y="42"/>
                  </a:cubicBezTo>
                  <a:cubicBezTo>
                    <a:pt x="89" y="41"/>
                    <a:pt x="89" y="41"/>
                    <a:pt x="89" y="41"/>
                  </a:cubicBezTo>
                  <a:cubicBezTo>
                    <a:pt x="89" y="39"/>
                    <a:pt x="89" y="39"/>
                    <a:pt x="89" y="39"/>
                  </a:cubicBezTo>
                  <a:cubicBezTo>
                    <a:pt x="89" y="37"/>
                    <a:pt x="89" y="37"/>
                    <a:pt x="89" y="37"/>
                  </a:cubicBezTo>
                  <a:cubicBezTo>
                    <a:pt x="88" y="36"/>
                    <a:pt x="88" y="36"/>
                    <a:pt x="88" y="36"/>
                  </a:cubicBezTo>
                  <a:cubicBezTo>
                    <a:pt x="87" y="34"/>
                    <a:pt x="87" y="34"/>
                    <a:pt x="87" y="34"/>
                  </a:cubicBezTo>
                  <a:cubicBezTo>
                    <a:pt x="87" y="32"/>
                    <a:pt x="87" y="32"/>
                    <a:pt x="87" y="32"/>
                  </a:cubicBezTo>
                  <a:cubicBezTo>
                    <a:pt x="86" y="30"/>
                    <a:pt x="86" y="30"/>
                    <a:pt x="86" y="30"/>
                  </a:cubicBezTo>
                  <a:cubicBezTo>
                    <a:pt x="86" y="29"/>
                    <a:pt x="86" y="29"/>
                    <a:pt x="86" y="29"/>
                  </a:cubicBezTo>
                  <a:cubicBezTo>
                    <a:pt x="85" y="27"/>
                    <a:pt x="85" y="27"/>
                    <a:pt x="85" y="27"/>
                  </a:cubicBezTo>
                  <a:cubicBezTo>
                    <a:pt x="84" y="25"/>
                    <a:pt x="84" y="25"/>
                    <a:pt x="84" y="25"/>
                  </a:cubicBezTo>
                  <a:cubicBezTo>
                    <a:pt x="83" y="24"/>
                    <a:pt x="83" y="24"/>
                    <a:pt x="83" y="24"/>
                  </a:cubicBezTo>
                  <a:cubicBezTo>
                    <a:pt x="83" y="22"/>
                    <a:pt x="83" y="22"/>
                    <a:pt x="83" y="22"/>
                  </a:cubicBezTo>
                  <a:cubicBezTo>
                    <a:pt x="85" y="21"/>
                    <a:pt x="85" y="21"/>
                    <a:pt x="85" y="21"/>
                  </a:cubicBezTo>
                  <a:cubicBezTo>
                    <a:pt x="84" y="19"/>
                    <a:pt x="84" y="19"/>
                    <a:pt x="84" y="19"/>
                  </a:cubicBezTo>
                  <a:cubicBezTo>
                    <a:pt x="83" y="18"/>
                    <a:pt x="83" y="18"/>
                    <a:pt x="83" y="18"/>
                  </a:cubicBezTo>
                  <a:cubicBezTo>
                    <a:pt x="82" y="16"/>
                    <a:pt x="82" y="16"/>
                    <a:pt x="82" y="16"/>
                  </a:cubicBezTo>
                  <a:cubicBezTo>
                    <a:pt x="81" y="15"/>
                    <a:pt x="81" y="15"/>
                    <a:pt x="81" y="15"/>
                  </a:cubicBezTo>
                  <a:cubicBezTo>
                    <a:pt x="80" y="14"/>
                    <a:pt x="80" y="14"/>
                    <a:pt x="80" y="14"/>
                  </a:cubicBezTo>
                  <a:cubicBezTo>
                    <a:pt x="79" y="13"/>
                    <a:pt x="79" y="13"/>
                    <a:pt x="79" y="13"/>
                  </a:cubicBezTo>
                  <a:cubicBezTo>
                    <a:pt x="78" y="12"/>
                    <a:pt x="78" y="12"/>
                    <a:pt x="78" y="12"/>
                  </a:cubicBezTo>
                  <a:cubicBezTo>
                    <a:pt x="77" y="11"/>
                    <a:pt x="77" y="11"/>
                    <a:pt x="77" y="11"/>
                  </a:cubicBezTo>
                  <a:cubicBezTo>
                    <a:pt x="76" y="10"/>
                    <a:pt x="76" y="10"/>
                    <a:pt x="76" y="10"/>
                  </a:cubicBezTo>
                  <a:cubicBezTo>
                    <a:pt x="79" y="9"/>
                    <a:pt x="79" y="9"/>
                    <a:pt x="79" y="9"/>
                  </a:cubicBezTo>
                  <a:cubicBezTo>
                    <a:pt x="78" y="8"/>
                    <a:pt x="78" y="8"/>
                    <a:pt x="78" y="8"/>
                  </a:cubicBezTo>
                  <a:cubicBezTo>
                    <a:pt x="76" y="7"/>
                    <a:pt x="76" y="7"/>
                    <a:pt x="76" y="7"/>
                  </a:cubicBezTo>
                  <a:cubicBezTo>
                    <a:pt x="75" y="7"/>
                    <a:pt x="75" y="7"/>
                    <a:pt x="75" y="7"/>
                  </a:cubicBezTo>
                  <a:cubicBezTo>
                    <a:pt x="74" y="6"/>
                    <a:pt x="74" y="6"/>
                    <a:pt x="74" y="6"/>
                  </a:cubicBezTo>
                  <a:cubicBezTo>
                    <a:pt x="73" y="5"/>
                    <a:pt x="73" y="5"/>
                    <a:pt x="73" y="5"/>
                  </a:cubicBezTo>
                  <a:cubicBezTo>
                    <a:pt x="72" y="5"/>
                    <a:pt x="72" y="5"/>
                    <a:pt x="72" y="5"/>
                  </a:cubicBezTo>
                  <a:cubicBezTo>
                    <a:pt x="70" y="4"/>
                    <a:pt x="70" y="4"/>
                    <a:pt x="70" y="4"/>
                  </a:cubicBezTo>
                  <a:cubicBezTo>
                    <a:pt x="69" y="4"/>
                    <a:pt x="69" y="4"/>
                    <a:pt x="69" y="4"/>
                  </a:cubicBezTo>
                  <a:cubicBezTo>
                    <a:pt x="68" y="3"/>
                    <a:pt x="68" y="3"/>
                    <a:pt x="68" y="3"/>
                  </a:cubicBezTo>
                  <a:cubicBezTo>
                    <a:pt x="66" y="3"/>
                    <a:pt x="66" y="3"/>
                    <a:pt x="66" y="3"/>
                  </a:cubicBezTo>
                  <a:cubicBezTo>
                    <a:pt x="65" y="2"/>
                    <a:pt x="65" y="2"/>
                    <a:pt x="65" y="2"/>
                  </a:cubicBezTo>
                  <a:cubicBezTo>
                    <a:pt x="63" y="2"/>
                    <a:pt x="63" y="2"/>
                    <a:pt x="63" y="2"/>
                  </a:cubicBezTo>
                  <a:cubicBezTo>
                    <a:pt x="61" y="1"/>
                    <a:pt x="61" y="1"/>
                    <a:pt x="61" y="1"/>
                  </a:cubicBezTo>
                  <a:cubicBezTo>
                    <a:pt x="60" y="1"/>
                    <a:pt x="60" y="1"/>
                    <a:pt x="60" y="1"/>
                  </a:cubicBezTo>
                  <a:cubicBezTo>
                    <a:pt x="58" y="1"/>
                    <a:pt x="58" y="1"/>
                    <a:pt x="58" y="1"/>
                  </a:cubicBezTo>
                  <a:cubicBezTo>
                    <a:pt x="56" y="0"/>
                    <a:pt x="56" y="0"/>
                    <a:pt x="56" y="0"/>
                  </a:cubicBezTo>
                  <a:cubicBezTo>
                    <a:pt x="55" y="0"/>
                    <a:pt x="55" y="0"/>
                    <a:pt x="55" y="0"/>
                  </a:cubicBezTo>
                  <a:cubicBezTo>
                    <a:pt x="53" y="0"/>
                    <a:pt x="53" y="0"/>
                    <a:pt x="53" y="0"/>
                  </a:cubicBezTo>
                  <a:cubicBezTo>
                    <a:pt x="51" y="0"/>
                    <a:pt x="51" y="0"/>
                    <a:pt x="51" y="0"/>
                  </a:cubicBezTo>
                  <a:cubicBezTo>
                    <a:pt x="50" y="0"/>
                    <a:pt x="50" y="0"/>
                    <a:pt x="50" y="0"/>
                  </a:cubicBezTo>
                  <a:cubicBezTo>
                    <a:pt x="48" y="0"/>
                    <a:pt x="48" y="0"/>
                    <a:pt x="48" y="0"/>
                  </a:cubicBezTo>
                  <a:cubicBezTo>
                    <a:pt x="46" y="0"/>
                    <a:pt x="46" y="0"/>
                    <a:pt x="46" y="0"/>
                  </a:cubicBezTo>
                  <a:cubicBezTo>
                    <a:pt x="45" y="0"/>
                    <a:pt x="45" y="0"/>
                    <a:pt x="45" y="0"/>
                  </a:cubicBezTo>
                  <a:cubicBezTo>
                    <a:pt x="43" y="0"/>
                    <a:pt x="43" y="0"/>
                    <a:pt x="43" y="0"/>
                  </a:cubicBezTo>
                  <a:cubicBezTo>
                    <a:pt x="41" y="0"/>
                    <a:pt x="41" y="0"/>
                    <a:pt x="41" y="0"/>
                  </a:cubicBezTo>
                  <a:cubicBezTo>
                    <a:pt x="40" y="0"/>
                    <a:pt x="40" y="0"/>
                    <a:pt x="40" y="0"/>
                  </a:cubicBezTo>
                  <a:cubicBezTo>
                    <a:pt x="38" y="1"/>
                    <a:pt x="38" y="1"/>
                    <a:pt x="38" y="1"/>
                  </a:cubicBezTo>
                  <a:cubicBezTo>
                    <a:pt x="36" y="1"/>
                    <a:pt x="36" y="1"/>
                    <a:pt x="36" y="1"/>
                  </a:cubicBezTo>
                  <a:cubicBezTo>
                    <a:pt x="35" y="1"/>
                    <a:pt x="35" y="1"/>
                    <a:pt x="35" y="1"/>
                  </a:cubicBezTo>
                  <a:cubicBezTo>
                    <a:pt x="33" y="2"/>
                    <a:pt x="33" y="2"/>
                    <a:pt x="33" y="2"/>
                  </a:cubicBezTo>
                  <a:cubicBezTo>
                    <a:pt x="31" y="2"/>
                    <a:pt x="31" y="2"/>
                    <a:pt x="31" y="2"/>
                  </a:cubicBezTo>
                  <a:cubicBezTo>
                    <a:pt x="29" y="3"/>
                    <a:pt x="29" y="3"/>
                    <a:pt x="29" y="3"/>
                  </a:cubicBezTo>
                  <a:cubicBezTo>
                    <a:pt x="28" y="3"/>
                    <a:pt x="28" y="3"/>
                    <a:pt x="28" y="3"/>
                  </a:cubicBezTo>
                  <a:cubicBezTo>
                    <a:pt x="26" y="4"/>
                    <a:pt x="26" y="4"/>
                    <a:pt x="26" y="4"/>
                  </a:cubicBezTo>
                  <a:cubicBezTo>
                    <a:pt x="24" y="4"/>
                    <a:pt x="24" y="4"/>
                    <a:pt x="24" y="4"/>
                  </a:cubicBezTo>
                  <a:cubicBezTo>
                    <a:pt x="23" y="5"/>
                    <a:pt x="23" y="5"/>
                    <a:pt x="23" y="5"/>
                  </a:cubicBezTo>
                  <a:cubicBezTo>
                    <a:pt x="21" y="6"/>
                    <a:pt x="21" y="6"/>
                    <a:pt x="21" y="6"/>
                  </a:cubicBezTo>
                  <a:cubicBezTo>
                    <a:pt x="20" y="7"/>
                    <a:pt x="20" y="7"/>
                    <a:pt x="20" y="7"/>
                  </a:cubicBezTo>
                  <a:cubicBezTo>
                    <a:pt x="18" y="8"/>
                    <a:pt x="18" y="8"/>
                    <a:pt x="18" y="8"/>
                  </a:cubicBezTo>
                  <a:cubicBezTo>
                    <a:pt x="17" y="9"/>
                    <a:pt x="17" y="9"/>
                    <a:pt x="17" y="9"/>
                  </a:cubicBezTo>
                  <a:cubicBezTo>
                    <a:pt x="15" y="10"/>
                    <a:pt x="15" y="10"/>
                    <a:pt x="15" y="10"/>
                  </a:cubicBezTo>
                  <a:cubicBezTo>
                    <a:pt x="14" y="11"/>
                    <a:pt x="14" y="11"/>
                    <a:pt x="14" y="11"/>
                  </a:cubicBezTo>
                  <a:cubicBezTo>
                    <a:pt x="13" y="12"/>
                    <a:pt x="13" y="12"/>
                    <a:pt x="13" y="12"/>
                  </a:cubicBezTo>
                  <a:cubicBezTo>
                    <a:pt x="12" y="13"/>
                    <a:pt x="12" y="13"/>
                    <a:pt x="12" y="13"/>
                  </a:cubicBezTo>
                  <a:cubicBezTo>
                    <a:pt x="10" y="14"/>
                    <a:pt x="10" y="14"/>
                    <a:pt x="10" y="14"/>
                  </a:cubicBezTo>
                  <a:cubicBezTo>
                    <a:pt x="9" y="15"/>
                    <a:pt x="9" y="15"/>
                    <a:pt x="9" y="15"/>
                  </a:cubicBezTo>
                  <a:cubicBezTo>
                    <a:pt x="8" y="17"/>
                    <a:pt x="8" y="17"/>
                    <a:pt x="8" y="17"/>
                  </a:cubicBezTo>
                  <a:cubicBezTo>
                    <a:pt x="7" y="18"/>
                    <a:pt x="7" y="18"/>
                    <a:pt x="7" y="18"/>
                  </a:cubicBezTo>
                  <a:cubicBezTo>
                    <a:pt x="6" y="19"/>
                    <a:pt x="6" y="19"/>
                    <a:pt x="6" y="19"/>
                  </a:cubicBezTo>
                  <a:cubicBezTo>
                    <a:pt x="5" y="21"/>
                    <a:pt x="5" y="21"/>
                    <a:pt x="5" y="21"/>
                  </a:cubicBezTo>
                  <a:cubicBezTo>
                    <a:pt x="5" y="22"/>
                    <a:pt x="5" y="22"/>
                    <a:pt x="5" y="22"/>
                  </a:cubicBezTo>
                  <a:cubicBezTo>
                    <a:pt x="4" y="24"/>
                    <a:pt x="4" y="24"/>
                    <a:pt x="4" y="24"/>
                  </a:cubicBezTo>
                  <a:cubicBezTo>
                    <a:pt x="3" y="25"/>
                    <a:pt x="3" y="25"/>
                    <a:pt x="3" y="25"/>
                  </a:cubicBezTo>
                  <a:cubicBezTo>
                    <a:pt x="3" y="27"/>
                    <a:pt x="3" y="27"/>
                    <a:pt x="3" y="27"/>
                  </a:cubicBezTo>
                  <a:cubicBezTo>
                    <a:pt x="2" y="28"/>
                    <a:pt x="2" y="28"/>
                    <a:pt x="2" y="28"/>
                  </a:cubicBezTo>
                  <a:cubicBezTo>
                    <a:pt x="2" y="30"/>
                    <a:pt x="2" y="30"/>
                    <a:pt x="2" y="30"/>
                  </a:cubicBezTo>
                  <a:cubicBezTo>
                    <a:pt x="1" y="31"/>
                    <a:pt x="1" y="31"/>
                    <a:pt x="1" y="31"/>
                  </a:cubicBezTo>
                  <a:cubicBezTo>
                    <a:pt x="1" y="33"/>
                    <a:pt x="1" y="33"/>
                    <a:pt x="1" y="33"/>
                  </a:cubicBezTo>
                  <a:cubicBezTo>
                    <a:pt x="0" y="36"/>
                    <a:pt x="0" y="36"/>
                    <a:pt x="0" y="36"/>
                  </a:cubicBezTo>
                  <a:cubicBezTo>
                    <a:pt x="0" y="40"/>
                    <a:pt x="0" y="40"/>
                    <a:pt x="0" y="40"/>
                  </a:cubicBezTo>
                  <a:cubicBezTo>
                    <a:pt x="0" y="43"/>
                    <a:pt x="0" y="43"/>
                    <a:pt x="0" y="43"/>
                  </a:cubicBezTo>
                  <a:cubicBezTo>
                    <a:pt x="1" y="46"/>
                    <a:pt x="1" y="46"/>
                    <a:pt x="1" y="46"/>
                  </a:cubicBezTo>
                  <a:cubicBezTo>
                    <a:pt x="1" y="49"/>
                    <a:pt x="1" y="49"/>
                    <a:pt x="1" y="49"/>
                  </a:cubicBezTo>
                  <a:cubicBezTo>
                    <a:pt x="2" y="52"/>
                    <a:pt x="2" y="52"/>
                    <a:pt x="2" y="52"/>
                  </a:cubicBezTo>
                  <a:cubicBezTo>
                    <a:pt x="3" y="56"/>
                    <a:pt x="3" y="56"/>
                    <a:pt x="3" y="56"/>
                  </a:cubicBezTo>
                  <a:cubicBezTo>
                    <a:pt x="11" y="69"/>
                    <a:pt x="11" y="69"/>
                    <a:pt x="11" y="69"/>
                  </a:cubicBezTo>
                  <a:cubicBezTo>
                    <a:pt x="25" y="83"/>
                    <a:pt x="24" y="97"/>
                    <a:pt x="24" y="97"/>
                  </a:cubicBezTo>
                  <a:cubicBezTo>
                    <a:pt x="24" y="100"/>
                    <a:pt x="24" y="100"/>
                    <a:pt x="24" y="100"/>
                  </a:cubicBezTo>
                  <a:cubicBezTo>
                    <a:pt x="24" y="108"/>
                    <a:pt x="24" y="108"/>
                    <a:pt x="24" y="108"/>
                  </a:cubicBezTo>
                  <a:cubicBezTo>
                    <a:pt x="71" y="108"/>
                    <a:pt x="71" y="108"/>
                    <a:pt x="71" y="108"/>
                  </a:cubicBezTo>
                  <a:cubicBezTo>
                    <a:pt x="71" y="107"/>
                    <a:pt x="71" y="107"/>
                    <a:pt x="71" y="107"/>
                  </a:cubicBezTo>
                  <a:cubicBezTo>
                    <a:pt x="71" y="105"/>
                    <a:pt x="71" y="105"/>
                    <a:pt x="71" y="105"/>
                  </a:cubicBezTo>
                  <a:cubicBezTo>
                    <a:pt x="71" y="102"/>
                    <a:pt x="71" y="102"/>
                    <a:pt x="71" y="102"/>
                  </a:cubicBezTo>
                  <a:cubicBezTo>
                    <a:pt x="72" y="96"/>
                    <a:pt x="72" y="96"/>
                    <a:pt x="72" y="96"/>
                  </a:cubicBezTo>
                  <a:cubicBezTo>
                    <a:pt x="72" y="93"/>
                    <a:pt x="72" y="93"/>
                    <a:pt x="72" y="93"/>
                  </a:cubicBezTo>
                  <a:cubicBezTo>
                    <a:pt x="72" y="92"/>
                    <a:pt x="72" y="92"/>
                    <a:pt x="72" y="92"/>
                  </a:cubicBezTo>
                  <a:cubicBezTo>
                    <a:pt x="72" y="91"/>
                    <a:pt x="72" y="91"/>
                    <a:pt x="72" y="91"/>
                  </a:cubicBezTo>
                  <a:cubicBezTo>
                    <a:pt x="73" y="91"/>
                    <a:pt x="73" y="91"/>
                    <a:pt x="73" y="91"/>
                  </a:cubicBezTo>
                  <a:cubicBezTo>
                    <a:pt x="73" y="90"/>
                    <a:pt x="73" y="90"/>
                    <a:pt x="73" y="90"/>
                  </a:cubicBezTo>
                  <a:cubicBezTo>
                    <a:pt x="74" y="90"/>
                    <a:pt x="74" y="90"/>
                    <a:pt x="74" y="90"/>
                  </a:cubicBezTo>
                  <a:cubicBezTo>
                    <a:pt x="74" y="90"/>
                    <a:pt x="74" y="90"/>
                    <a:pt x="74" y="90"/>
                  </a:cubicBezTo>
                  <a:cubicBezTo>
                    <a:pt x="75" y="90"/>
                    <a:pt x="75" y="90"/>
                    <a:pt x="75" y="90"/>
                  </a:cubicBezTo>
                  <a:cubicBezTo>
                    <a:pt x="76" y="89"/>
                    <a:pt x="76" y="89"/>
                    <a:pt x="76" y="89"/>
                  </a:cubicBezTo>
                  <a:cubicBezTo>
                    <a:pt x="77" y="89"/>
                    <a:pt x="77" y="89"/>
                    <a:pt x="77" y="89"/>
                  </a:cubicBezTo>
                  <a:cubicBezTo>
                    <a:pt x="78" y="89"/>
                    <a:pt x="78" y="89"/>
                    <a:pt x="78" y="89"/>
                  </a:cubicBezTo>
                  <a:cubicBezTo>
                    <a:pt x="78" y="89"/>
                    <a:pt x="78" y="89"/>
                    <a:pt x="78" y="89"/>
                  </a:cubicBezTo>
                  <a:cubicBezTo>
                    <a:pt x="79" y="89"/>
                    <a:pt x="79" y="89"/>
                    <a:pt x="79" y="89"/>
                  </a:cubicBezTo>
                  <a:cubicBezTo>
                    <a:pt x="80" y="89"/>
                    <a:pt x="80" y="89"/>
                    <a:pt x="80" y="89"/>
                  </a:cubicBezTo>
                  <a:cubicBezTo>
                    <a:pt x="81" y="90"/>
                    <a:pt x="81" y="90"/>
                    <a:pt x="81" y="90"/>
                  </a:cubicBezTo>
                  <a:cubicBezTo>
                    <a:pt x="81" y="90"/>
                    <a:pt x="81" y="90"/>
                    <a:pt x="81" y="90"/>
                  </a:cubicBezTo>
                  <a:cubicBezTo>
                    <a:pt x="82" y="90"/>
                    <a:pt x="82" y="90"/>
                    <a:pt x="82" y="90"/>
                  </a:cubicBezTo>
                  <a:cubicBezTo>
                    <a:pt x="83" y="90"/>
                    <a:pt x="83" y="90"/>
                    <a:pt x="83" y="90"/>
                  </a:cubicBezTo>
                  <a:cubicBezTo>
                    <a:pt x="81" y="90"/>
                    <a:pt x="81" y="90"/>
                    <a:pt x="81" y="90"/>
                  </a:cubicBezTo>
                  <a:cubicBezTo>
                    <a:pt x="82" y="90"/>
                    <a:pt x="82" y="90"/>
                    <a:pt x="82" y="90"/>
                  </a:cubicBezTo>
                  <a:cubicBezTo>
                    <a:pt x="83" y="90"/>
                    <a:pt x="83" y="90"/>
                    <a:pt x="83" y="90"/>
                  </a:cubicBezTo>
                  <a:cubicBezTo>
                    <a:pt x="84" y="90"/>
                    <a:pt x="84" y="90"/>
                    <a:pt x="84" y="90"/>
                  </a:cubicBezTo>
                  <a:cubicBezTo>
                    <a:pt x="85" y="90"/>
                    <a:pt x="85" y="90"/>
                    <a:pt x="85" y="90"/>
                  </a:cubicBezTo>
                  <a:cubicBezTo>
                    <a:pt x="86" y="90"/>
                    <a:pt x="86" y="90"/>
                    <a:pt x="86" y="90"/>
                  </a:cubicBezTo>
                  <a:cubicBezTo>
                    <a:pt x="86" y="90"/>
                    <a:pt x="86" y="90"/>
                    <a:pt x="86" y="90"/>
                  </a:cubicBezTo>
                  <a:cubicBezTo>
                    <a:pt x="87" y="89"/>
                    <a:pt x="87" y="89"/>
                    <a:pt x="87" y="89"/>
                  </a:cubicBezTo>
                  <a:cubicBezTo>
                    <a:pt x="88" y="89"/>
                    <a:pt x="88" y="89"/>
                    <a:pt x="88" y="89"/>
                  </a:cubicBezTo>
                  <a:cubicBezTo>
                    <a:pt x="88" y="88"/>
                    <a:pt x="88" y="88"/>
                    <a:pt x="88" y="88"/>
                  </a:cubicBezTo>
                  <a:cubicBezTo>
                    <a:pt x="89" y="88"/>
                    <a:pt x="89" y="88"/>
                    <a:pt x="89" y="88"/>
                  </a:cubicBezTo>
                  <a:cubicBezTo>
                    <a:pt x="89" y="87"/>
                    <a:pt x="89" y="87"/>
                    <a:pt x="89" y="87"/>
                  </a:cubicBezTo>
                  <a:cubicBezTo>
                    <a:pt x="89" y="86"/>
                    <a:pt x="89" y="86"/>
                    <a:pt x="89" y="86"/>
                  </a:cubicBezTo>
                  <a:cubicBezTo>
                    <a:pt x="89" y="85"/>
                    <a:pt x="89" y="85"/>
                    <a:pt x="89" y="85"/>
                  </a:cubicBezTo>
                  <a:cubicBezTo>
                    <a:pt x="89" y="84"/>
                    <a:pt x="89" y="84"/>
                    <a:pt x="89" y="84"/>
                  </a:cubicBezTo>
                  <a:cubicBezTo>
                    <a:pt x="89" y="82"/>
                    <a:pt x="89" y="82"/>
                    <a:pt x="89" y="82"/>
                  </a:cubicBezTo>
                  <a:cubicBezTo>
                    <a:pt x="89" y="82"/>
                    <a:pt x="89" y="82"/>
                    <a:pt x="89" y="82"/>
                  </a:cubicBezTo>
                  <a:cubicBezTo>
                    <a:pt x="89" y="81"/>
                    <a:pt x="89" y="81"/>
                    <a:pt x="89" y="81"/>
                  </a:cubicBezTo>
                  <a:cubicBezTo>
                    <a:pt x="90" y="81"/>
                    <a:pt x="90" y="81"/>
                    <a:pt x="90" y="81"/>
                  </a:cubicBezTo>
                  <a:cubicBezTo>
                    <a:pt x="90" y="80"/>
                    <a:pt x="90" y="80"/>
                    <a:pt x="90" y="80"/>
                  </a:cubicBezTo>
                  <a:cubicBezTo>
                    <a:pt x="90" y="80"/>
                    <a:pt x="90" y="80"/>
                    <a:pt x="90" y="80"/>
                  </a:cubicBezTo>
                  <a:cubicBezTo>
                    <a:pt x="90" y="79"/>
                    <a:pt x="90" y="79"/>
                    <a:pt x="90" y="79"/>
                  </a:cubicBezTo>
                  <a:cubicBezTo>
                    <a:pt x="91" y="79"/>
                    <a:pt x="91" y="79"/>
                    <a:pt x="91" y="79"/>
                  </a:cubicBezTo>
                  <a:cubicBezTo>
                    <a:pt x="91" y="78"/>
                    <a:pt x="91" y="78"/>
                    <a:pt x="91" y="78"/>
                  </a:cubicBezTo>
                  <a:cubicBezTo>
                    <a:pt x="91" y="78"/>
                    <a:pt x="91" y="78"/>
                    <a:pt x="91" y="78"/>
                  </a:cubicBezTo>
                  <a:cubicBezTo>
                    <a:pt x="91" y="77"/>
                    <a:pt x="91" y="77"/>
                    <a:pt x="91" y="77"/>
                  </a:cubicBezTo>
                  <a:cubicBezTo>
                    <a:pt x="90" y="77"/>
                    <a:pt x="90" y="77"/>
                    <a:pt x="90" y="77"/>
                  </a:cubicBezTo>
                  <a:cubicBezTo>
                    <a:pt x="90" y="76"/>
                    <a:pt x="90" y="76"/>
                    <a:pt x="90" y="76"/>
                  </a:cubicBezTo>
                  <a:cubicBezTo>
                    <a:pt x="90" y="76"/>
                    <a:pt x="90" y="76"/>
                    <a:pt x="90" y="76"/>
                  </a:cubicBezTo>
                  <a:cubicBezTo>
                    <a:pt x="89" y="75"/>
                    <a:pt x="89" y="75"/>
                    <a:pt x="89" y="75"/>
                  </a:cubicBezTo>
                  <a:cubicBezTo>
                    <a:pt x="89" y="75"/>
                    <a:pt x="89" y="75"/>
                    <a:pt x="89" y="75"/>
                  </a:cubicBezTo>
                  <a:cubicBezTo>
                    <a:pt x="88" y="75"/>
                    <a:pt x="88" y="75"/>
                    <a:pt x="88" y="75"/>
                  </a:cubicBezTo>
                  <a:cubicBezTo>
                    <a:pt x="89" y="74"/>
                    <a:pt x="89" y="74"/>
                    <a:pt x="89" y="74"/>
                  </a:cubicBezTo>
                  <a:cubicBezTo>
                    <a:pt x="89" y="74"/>
                    <a:pt x="89" y="74"/>
                    <a:pt x="89" y="74"/>
                  </a:cubicBezTo>
                  <a:cubicBezTo>
                    <a:pt x="90" y="73"/>
                    <a:pt x="90" y="73"/>
                    <a:pt x="90" y="73"/>
                  </a:cubicBezTo>
                  <a:cubicBezTo>
                    <a:pt x="90" y="73"/>
                    <a:pt x="90" y="73"/>
                    <a:pt x="90" y="73"/>
                  </a:cubicBezTo>
                  <a:cubicBezTo>
                    <a:pt x="91" y="72"/>
                    <a:pt x="91" y="72"/>
                    <a:pt x="91" y="72"/>
                  </a:cubicBezTo>
                  <a:cubicBezTo>
                    <a:pt x="91" y="72"/>
                    <a:pt x="91" y="72"/>
                    <a:pt x="91" y="72"/>
                  </a:cubicBezTo>
                  <a:cubicBezTo>
                    <a:pt x="91" y="71"/>
                    <a:pt x="91" y="71"/>
                    <a:pt x="91" y="71"/>
                  </a:cubicBezTo>
                  <a:cubicBezTo>
                    <a:pt x="91" y="71"/>
                    <a:pt x="91" y="71"/>
                    <a:pt x="91" y="71"/>
                  </a:cubicBezTo>
                  <a:cubicBezTo>
                    <a:pt x="90" y="69"/>
                    <a:pt x="90" y="69"/>
                    <a:pt x="90" y="69"/>
                  </a:cubicBezTo>
                  <a:cubicBezTo>
                    <a:pt x="90" y="67"/>
                    <a:pt x="90" y="67"/>
                    <a:pt x="90" y="67"/>
                  </a:cubicBezTo>
                  <a:cubicBezTo>
                    <a:pt x="90" y="66"/>
                    <a:pt x="90" y="66"/>
                    <a:pt x="90" y="66"/>
                  </a:cubicBezTo>
                  <a:cubicBezTo>
                    <a:pt x="90" y="64"/>
                    <a:pt x="90" y="64"/>
                    <a:pt x="90" y="64"/>
                  </a:cubicBezTo>
                  <a:cubicBezTo>
                    <a:pt x="91" y="64"/>
                    <a:pt x="91" y="64"/>
                    <a:pt x="91" y="64"/>
                  </a:cubicBezTo>
                  <a:cubicBezTo>
                    <a:pt x="92" y="63"/>
                    <a:pt x="92" y="63"/>
                    <a:pt x="92" y="63"/>
                  </a:cubicBezTo>
                  <a:cubicBezTo>
                    <a:pt x="92" y="63"/>
                    <a:pt x="92" y="63"/>
                    <a:pt x="92" y="63"/>
                  </a:cubicBezTo>
                  <a:cubicBezTo>
                    <a:pt x="93" y="63"/>
                    <a:pt x="93" y="63"/>
                    <a:pt x="93" y="63"/>
                  </a:cubicBezTo>
                  <a:cubicBezTo>
                    <a:pt x="93" y="62"/>
                    <a:pt x="93" y="62"/>
                    <a:pt x="93" y="62"/>
                  </a:cubicBezTo>
                  <a:cubicBezTo>
                    <a:pt x="94" y="62"/>
                    <a:pt x="94" y="62"/>
                    <a:pt x="94" y="62"/>
                  </a:cubicBezTo>
                  <a:cubicBezTo>
                    <a:pt x="94" y="61"/>
                    <a:pt x="94" y="61"/>
                    <a:pt x="94" y="61"/>
                  </a:cubicBezTo>
                  <a:close/>
                  <a:moveTo>
                    <a:pt x="33" y="44"/>
                  </a:moveTo>
                  <a:cubicBezTo>
                    <a:pt x="32" y="46"/>
                    <a:pt x="32" y="46"/>
                    <a:pt x="32" y="46"/>
                  </a:cubicBezTo>
                  <a:cubicBezTo>
                    <a:pt x="32" y="46"/>
                    <a:pt x="29" y="46"/>
                    <a:pt x="29" y="46"/>
                  </a:cubicBezTo>
                  <a:cubicBezTo>
                    <a:pt x="28" y="46"/>
                    <a:pt x="28" y="46"/>
                    <a:pt x="28" y="46"/>
                  </a:cubicBezTo>
                  <a:cubicBezTo>
                    <a:pt x="28" y="46"/>
                    <a:pt x="28" y="49"/>
                    <a:pt x="28" y="49"/>
                  </a:cubicBezTo>
                  <a:cubicBezTo>
                    <a:pt x="25" y="50"/>
                    <a:pt x="25" y="50"/>
                    <a:pt x="25" y="50"/>
                  </a:cubicBezTo>
                  <a:cubicBezTo>
                    <a:pt x="25" y="50"/>
                    <a:pt x="24" y="47"/>
                    <a:pt x="24" y="47"/>
                  </a:cubicBezTo>
                  <a:cubicBezTo>
                    <a:pt x="22" y="47"/>
                    <a:pt x="22" y="47"/>
                    <a:pt x="22" y="47"/>
                  </a:cubicBezTo>
                  <a:cubicBezTo>
                    <a:pt x="22" y="47"/>
                    <a:pt x="20" y="49"/>
                    <a:pt x="20" y="49"/>
                  </a:cubicBezTo>
                  <a:cubicBezTo>
                    <a:pt x="18" y="48"/>
                    <a:pt x="18" y="48"/>
                    <a:pt x="18" y="48"/>
                  </a:cubicBezTo>
                  <a:cubicBezTo>
                    <a:pt x="18" y="48"/>
                    <a:pt x="19" y="45"/>
                    <a:pt x="19" y="45"/>
                  </a:cubicBezTo>
                  <a:cubicBezTo>
                    <a:pt x="18" y="44"/>
                    <a:pt x="18" y="44"/>
                    <a:pt x="18" y="44"/>
                  </a:cubicBezTo>
                  <a:cubicBezTo>
                    <a:pt x="18" y="44"/>
                    <a:pt x="15" y="43"/>
                    <a:pt x="15" y="43"/>
                  </a:cubicBezTo>
                  <a:cubicBezTo>
                    <a:pt x="14" y="41"/>
                    <a:pt x="14" y="41"/>
                    <a:pt x="14" y="41"/>
                  </a:cubicBezTo>
                  <a:cubicBezTo>
                    <a:pt x="14" y="41"/>
                    <a:pt x="17" y="39"/>
                    <a:pt x="17" y="39"/>
                  </a:cubicBezTo>
                  <a:cubicBezTo>
                    <a:pt x="17" y="38"/>
                    <a:pt x="17" y="38"/>
                    <a:pt x="17" y="38"/>
                  </a:cubicBezTo>
                  <a:cubicBezTo>
                    <a:pt x="17" y="38"/>
                    <a:pt x="15" y="36"/>
                    <a:pt x="15" y="36"/>
                  </a:cubicBezTo>
                  <a:cubicBezTo>
                    <a:pt x="16" y="34"/>
                    <a:pt x="16" y="34"/>
                    <a:pt x="16" y="34"/>
                  </a:cubicBezTo>
                  <a:cubicBezTo>
                    <a:pt x="16" y="34"/>
                    <a:pt x="19" y="34"/>
                    <a:pt x="19" y="34"/>
                  </a:cubicBezTo>
                  <a:cubicBezTo>
                    <a:pt x="20" y="33"/>
                    <a:pt x="20" y="33"/>
                    <a:pt x="20" y="33"/>
                  </a:cubicBezTo>
                  <a:cubicBezTo>
                    <a:pt x="20" y="33"/>
                    <a:pt x="21" y="31"/>
                    <a:pt x="21" y="31"/>
                  </a:cubicBezTo>
                  <a:cubicBezTo>
                    <a:pt x="23" y="30"/>
                    <a:pt x="23" y="30"/>
                    <a:pt x="23" y="30"/>
                  </a:cubicBezTo>
                  <a:cubicBezTo>
                    <a:pt x="23" y="30"/>
                    <a:pt x="25" y="32"/>
                    <a:pt x="25" y="32"/>
                  </a:cubicBezTo>
                  <a:cubicBezTo>
                    <a:pt x="26" y="33"/>
                    <a:pt x="26" y="33"/>
                    <a:pt x="26" y="33"/>
                  </a:cubicBezTo>
                  <a:cubicBezTo>
                    <a:pt x="26" y="33"/>
                    <a:pt x="28" y="31"/>
                    <a:pt x="28" y="31"/>
                  </a:cubicBezTo>
                  <a:cubicBezTo>
                    <a:pt x="30" y="32"/>
                    <a:pt x="30" y="32"/>
                    <a:pt x="30" y="32"/>
                  </a:cubicBezTo>
                  <a:cubicBezTo>
                    <a:pt x="30" y="32"/>
                    <a:pt x="30" y="35"/>
                    <a:pt x="30" y="35"/>
                  </a:cubicBezTo>
                  <a:cubicBezTo>
                    <a:pt x="30" y="36"/>
                    <a:pt x="30" y="36"/>
                    <a:pt x="30" y="36"/>
                  </a:cubicBezTo>
                  <a:cubicBezTo>
                    <a:pt x="30" y="36"/>
                    <a:pt x="33" y="36"/>
                    <a:pt x="33" y="37"/>
                  </a:cubicBezTo>
                  <a:cubicBezTo>
                    <a:pt x="34" y="39"/>
                    <a:pt x="34" y="39"/>
                    <a:pt x="34" y="39"/>
                  </a:cubicBezTo>
                  <a:cubicBezTo>
                    <a:pt x="34" y="39"/>
                    <a:pt x="32" y="40"/>
                    <a:pt x="32" y="40"/>
                  </a:cubicBezTo>
                  <a:cubicBezTo>
                    <a:pt x="31" y="42"/>
                    <a:pt x="31" y="42"/>
                    <a:pt x="31" y="42"/>
                  </a:cubicBezTo>
                  <a:cubicBezTo>
                    <a:pt x="31" y="42"/>
                    <a:pt x="33" y="44"/>
                    <a:pt x="33" y="44"/>
                  </a:cubicBezTo>
                  <a:close/>
                  <a:moveTo>
                    <a:pt x="73" y="32"/>
                  </a:moveTo>
                  <a:cubicBezTo>
                    <a:pt x="73" y="32"/>
                    <a:pt x="73" y="32"/>
                    <a:pt x="73" y="32"/>
                  </a:cubicBezTo>
                  <a:cubicBezTo>
                    <a:pt x="73" y="33"/>
                    <a:pt x="67" y="35"/>
                    <a:pt x="67" y="35"/>
                  </a:cubicBezTo>
                  <a:cubicBezTo>
                    <a:pt x="66" y="37"/>
                    <a:pt x="66" y="37"/>
                    <a:pt x="66" y="37"/>
                  </a:cubicBezTo>
                  <a:cubicBezTo>
                    <a:pt x="66" y="37"/>
                    <a:pt x="69" y="43"/>
                    <a:pt x="68" y="43"/>
                  </a:cubicBezTo>
                  <a:cubicBezTo>
                    <a:pt x="65" y="46"/>
                    <a:pt x="65" y="46"/>
                    <a:pt x="65" y="46"/>
                  </a:cubicBezTo>
                  <a:cubicBezTo>
                    <a:pt x="65" y="46"/>
                    <a:pt x="59" y="44"/>
                    <a:pt x="59" y="44"/>
                  </a:cubicBezTo>
                  <a:cubicBezTo>
                    <a:pt x="57" y="45"/>
                    <a:pt x="57" y="45"/>
                    <a:pt x="57" y="45"/>
                  </a:cubicBezTo>
                  <a:cubicBezTo>
                    <a:pt x="57" y="45"/>
                    <a:pt x="55" y="50"/>
                    <a:pt x="54" y="50"/>
                  </a:cubicBezTo>
                  <a:cubicBezTo>
                    <a:pt x="50" y="50"/>
                    <a:pt x="50" y="50"/>
                    <a:pt x="50" y="50"/>
                  </a:cubicBezTo>
                  <a:cubicBezTo>
                    <a:pt x="49" y="50"/>
                    <a:pt x="47" y="45"/>
                    <a:pt x="47" y="45"/>
                  </a:cubicBezTo>
                  <a:cubicBezTo>
                    <a:pt x="45" y="44"/>
                    <a:pt x="45" y="44"/>
                    <a:pt x="45" y="44"/>
                  </a:cubicBezTo>
                  <a:cubicBezTo>
                    <a:pt x="45" y="44"/>
                    <a:pt x="39" y="46"/>
                    <a:pt x="39" y="46"/>
                  </a:cubicBezTo>
                  <a:cubicBezTo>
                    <a:pt x="36" y="43"/>
                    <a:pt x="36" y="43"/>
                    <a:pt x="36" y="43"/>
                  </a:cubicBezTo>
                  <a:cubicBezTo>
                    <a:pt x="36" y="43"/>
                    <a:pt x="38" y="37"/>
                    <a:pt x="38" y="37"/>
                  </a:cubicBezTo>
                  <a:cubicBezTo>
                    <a:pt x="37" y="35"/>
                    <a:pt x="37" y="35"/>
                    <a:pt x="37" y="35"/>
                  </a:cubicBezTo>
                  <a:cubicBezTo>
                    <a:pt x="37" y="35"/>
                    <a:pt x="31" y="32"/>
                    <a:pt x="31" y="32"/>
                  </a:cubicBezTo>
                  <a:cubicBezTo>
                    <a:pt x="31" y="28"/>
                    <a:pt x="31" y="28"/>
                    <a:pt x="31" y="28"/>
                  </a:cubicBezTo>
                  <a:cubicBezTo>
                    <a:pt x="31" y="27"/>
                    <a:pt x="37" y="25"/>
                    <a:pt x="37" y="25"/>
                  </a:cubicBezTo>
                  <a:cubicBezTo>
                    <a:pt x="38" y="23"/>
                    <a:pt x="38" y="23"/>
                    <a:pt x="38" y="23"/>
                  </a:cubicBezTo>
                  <a:cubicBezTo>
                    <a:pt x="38" y="23"/>
                    <a:pt x="36" y="17"/>
                    <a:pt x="36" y="17"/>
                  </a:cubicBezTo>
                  <a:cubicBezTo>
                    <a:pt x="39" y="14"/>
                    <a:pt x="39" y="14"/>
                    <a:pt x="39" y="14"/>
                  </a:cubicBezTo>
                  <a:cubicBezTo>
                    <a:pt x="39" y="14"/>
                    <a:pt x="45" y="16"/>
                    <a:pt x="45" y="16"/>
                  </a:cubicBezTo>
                  <a:cubicBezTo>
                    <a:pt x="47" y="15"/>
                    <a:pt x="47" y="15"/>
                    <a:pt x="47" y="15"/>
                  </a:cubicBezTo>
                  <a:cubicBezTo>
                    <a:pt x="47" y="15"/>
                    <a:pt x="50" y="10"/>
                    <a:pt x="50" y="10"/>
                  </a:cubicBezTo>
                  <a:cubicBezTo>
                    <a:pt x="55" y="10"/>
                    <a:pt x="55" y="10"/>
                    <a:pt x="55" y="10"/>
                  </a:cubicBezTo>
                  <a:cubicBezTo>
                    <a:pt x="55" y="10"/>
                    <a:pt x="57" y="15"/>
                    <a:pt x="57" y="15"/>
                  </a:cubicBezTo>
                  <a:cubicBezTo>
                    <a:pt x="59" y="16"/>
                    <a:pt x="59" y="16"/>
                    <a:pt x="59" y="16"/>
                  </a:cubicBezTo>
                  <a:cubicBezTo>
                    <a:pt x="59" y="16"/>
                    <a:pt x="65" y="14"/>
                    <a:pt x="65" y="14"/>
                  </a:cubicBezTo>
                  <a:cubicBezTo>
                    <a:pt x="69" y="17"/>
                    <a:pt x="69" y="17"/>
                    <a:pt x="69" y="17"/>
                  </a:cubicBezTo>
                  <a:cubicBezTo>
                    <a:pt x="69" y="18"/>
                    <a:pt x="66" y="23"/>
                    <a:pt x="66" y="23"/>
                  </a:cubicBezTo>
                  <a:cubicBezTo>
                    <a:pt x="67" y="25"/>
                    <a:pt x="67" y="25"/>
                    <a:pt x="67" y="25"/>
                  </a:cubicBezTo>
                  <a:cubicBezTo>
                    <a:pt x="67" y="25"/>
                    <a:pt x="73" y="28"/>
                    <a:pt x="73" y="28"/>
                  </a:cubicBezTo>
                  <a:cubicBezTo>
                    <a:pt x="73" y="32"/>
                    <a:pt x="73" y="32"/>
                    <a:pt x="73" y="32"/>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nvGrpSpPr>
          <p:cNvPr id="33" name="组合 32"/>
          <p:cNvGrpSpPr/>
          <p:nvPr/>
        </p:nvGrpSpPr>
        <p:grpSpPr>
          <a:xfrm>
            <a:off x="5192565" y="1818383"/>
            <a:ext cx="987652" cy="968833"/>
            <a:chOff x="5192565" y="2143850"/>
            <a:chExt cx="987652" cy="968833"/>
          </a:xfrm>
        </p:grpSpPr>
        <p:grpSp>
          <p:nvGrpSpPr>
            <p:cNvPr id="34" name="Group 68"/>
            <p:cNvGrpSpPr/>
            <p:nvPr/>
          </p:nvGrpSpPr>
          <p:grpSpPr>
            <a:xfrm>
              <a:off x="5227488" y="2406237"/>
              <a:ext cx="360476" cy="360476"/>
              <a:chOff x="7287419" y="2577307"/>
              <a:chExt cx="464344" cy="464344"/>
            </a:xfrm>
            <a:solidFill>
              <a:schemeClr val="bg2"/>
            </a:solidFill>
          </p:grpSpPr>
          <p:sp>
            <p:nvSpPr>
              <p:cNvPr id="48" name="AutoShape 56"/>
              <p:cNvSpPr>
                <a:spLocks/>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sp>
            <p:nvSpPr>
              <p:cNvPr id="49" name="AutoShape 57"/>
              <p:cNvSpPr>
                <a:spLocks/>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sp>
            <p:nvSpPr>
              <p:cNvPr id="50" name="AutoShape 58"/>
              <p:cNvSpPr>
                <a:spLocks/>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grpSp>
        <p:grpSp>
          <p:nvGrpSpPr>
            <p:cNvPr id="35" name="组合 34"/>
            <p:cNvGrpSpPr/>
            <p:nvPr/>
          </p:nvGrpSpPr>
          <p:grpSpPr>
            <a:xfrm rot="6212144">
              <a:off x="5201974" y="2134441"/>
              <a:ext cx="968833" cy="987652"/>
              <a:chOff x="2720209" y="3507822"/>
              <a:chExt cx="926822" cy="944825"/>
            </a:xfrm>
          </p:grpSpPr>
          <p:sp>
            <p:nvSpPr>
              <p:cNvPr id="46" name="Oval Callout 9"/>
              <p:cNvSpPr/>
              <p:nvPr/>
            </p:nvSpPr>
            <p:spPr>
              <a:xfrm rot="18720547">
                <a:off x="2711207" y="3516824"/>
                <a:ext cx="944825" cy="926822"/>
              </a:xfrm>
              <a:prstGeom prst="wedgeEllipseCallout">
                <a:avLst>
                  <a:gd name="adj1" fmla="val 38923"/>
                  <a:gd name="adj2" fmla="val 6143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mj-ea"/>
                  <a:ea typeface="+mj-ea"/>
                </a:endParaRPr>
              </a:p>
            </p:txBody>
          </p:sp>
          <p:sp>
            <p:nvSpPr>
              <p:cNvPr id="47" name="Oval Callout 9"/>
              <p:cNvSpPr/>
              <p:nvPr/>
            </p:nvSpPr>
            <p:spPr>
              <a:xfrm rot="18720547">
                <a:off x="2822121" y="3625625"/>
                <a:ext cx="722996" cy="709220"/>
              </a:xfrm>
              <a:prstGeom prst="wedgeEllipseCallout">
                <a:avLst>
                  <a:gd name="adj1" fmla="val 38923"/>
                  <a:gd name="adj2" fmla="val 61436"/>
                </a:avLst>
              </a:prstGeom>
              <a:solidFill>
                <a:srgbClr val="B818A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chemeClr val="bg1"/>
                  </a:solidFill>
                </a:endParaRPr>
              </a:p>
            </p:txBody>
          </p:sp>
        </p:grpSp>
        <p:grpSp>
          <p:nvGrpSpPr>
            <p:cNvPr id="36" name="Group 51"/>
            <p:cNvGrpSpPr/>
            <p:nvPr/>
          </p:nvGrpSpPr>
          <p:grpSpPr>
            <a:xfrm>
              <a:off x="5531582" y="2441523"/>
              <a:ext cx="360476" cy="361093"/>
              <a:chOff x="9145588" y="4435475"/>
              <a:chExt cx="464344" cy="465138"/>
            </a:xfrm>
            <a:solidFill>
              <a:schemeClr val="bg1"/>
            </a:solidFill>
          </p:grpSpPr>
          <p:sp>
            <p:nvSpPr>
              <p:cNvPr id="37" name="AutoShape 7"/>
              <p:cNvSpPr>
                <a:spLocks/>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chemeClr val="bg1"/>
                  </a:solidFill>
                  <a:sym typeface="Gill Sans" charset="0"/>
                </a:endParaRPr>
              </a:p>
            </p:txBody>
          </p:sp>
          <p:sp>
            <p:nvSpPr>
              <p:cNvPr id="38" name="AutoShape 8"/>
              <p:cNvSpPr>
                <a:spLocks/>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chemeClr val="bg1"/>
                  </a:solidFill>
                  <a:sym typeface="Gill Sans" charset="0"/>
                </a:endParaRPr>
              </a:p>
            </p:txBody>
          </p:sp>
          <p:sp>
            <p:nvSpPr>
              <p:cNvPr id="39" name="AutoShape 9"/>
              <p:cNvSpPr>
                <a:spLocks/>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chemeClr val="bg1"/>
                  </a:solidFill>
                  <a:sym typeface="Gill Sans" charset="0"/>
                </a:endParaRPr>
              </a:p>
            </p:txBody>
          </p:sp>
          <p:sp>
            <p:nvSpPr>
              <p:cNvPr id="40" name="AutoShape 10"/>
              <p:cNvSpPr>
                <a:spLocks/>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chemeClr val="bg1"/>
                  </a:solidFill>
                  <a:sym typeface="Gill Sans" charset="0"/>
                </a:endParaRPr>
              </a:p>
            </p:txBody>
          </p:sp>
          <p:sp>
            <p:nvSpPr>
              <p:cNvPr id="41" name="AutoShape 11"/>
              <p:cNvSpPr>
                <a:spLocks/>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chemeClr val="bg1"/>
                  </a:solidFill>
                  <a:sym typeface="Gill Sans" charset="0"/>
                </a:endParaRPr>
              </a:p>
            </p:txBody>
          </p:sp>
          <p:sp>
            <p:nvSpPr>
              <p:cNvPr id="42" name="AutoShape 12"/>
              <p:cNvSpPr>
                <a:spLocks/>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chemeClr val="bg1"/>
                  </a:solidFill>
                  <a:sym typeface="Gill Sans" charset="0"/>
                </a:endParaRPr>
              </a:p>
            </p:txBody>
          </p:sp>
          <p:sp>
            <p:nvSpPr>
              <p:cNvPr id="43" name="AutoShape 13"/>
              <p:cNvSpPr>
                <a:spLocks/>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chemeClr val="bg1"/>
                  </a:solidFill>
                  <a:sym typeface="Gill Sans" charset="0"/>
                </a:endParaRPr>
              </a:p>
            </p:txBody>
          </p:sp>
          <p:sp>
            <p:nvSpPr>
              <p:cNvPr id="44" name="AutoShape 14"/>
              <p:cNvSpPr>
                <a:spLocks/>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chemeClr val="bg1"/>
                  </a:solidFill>
                  <a:sym typeface="Gill Sans" charset="0"/>
                </a:endParaRPr>
              </a:p>
            </p:txBody>
          </p:sp>
          <p:sp>
            <p:nvSpPr>
              <p:cNvPr id="45" name="AutoShape 15"/>
              <p:cNvSpPr>
                <a:spLocks/>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chemeClr val="bg1"/>
                  </a:solidFill>
                  <a:sym typeface="Gill Sans" charset="0"/>
                </a:endParaRPr>
              </a:p>
            </p:txBody>
          </p:sp>
        </p:grpSp>
      </p:grpSp>
      <p:grpSp>
        <p:nvGrpSpPr>
          <p:cNvPr id="51" name="组合 50"/>
          <p:cNvGrpSpPr/>
          <p:nvPr/>
        </p:nvGrpSpPr>
        <p:grpSpPr>
          <a:xfrm>
            <a:off x="5762894" y="2801746"/>
            <a:ext cx="968833" cy="987652"/>
            <a:chOff x="5762894" y="3127213"/>
            <a:chExt cx="968833" cy="987652"/>
          </a:xfrm>
        </p:grpSpPr>
        <p:grpSp>
          <p:nvGrpSpPr>
            <p:cNvPr id="52" name="组合 51"/>
            <p:cNvGrpSpPr/>
            <p:nvPr/>
          </p:nvGrpSpPr>
          <p:grpSpPr>
            <a:xfrm rot="9985777">
              <a:off x="5762894" y="3127213"/>
              <a:ext cx="968833" cy="987652"/>
              <a:chOff x="2720209" y="3507822"/>
              <a:chExt cx="926822" cy="944825"/>
            </a:xfrm>
          </p:grpSpPr>
          <p:sp>
            <p:nvSpPr>
              <p:cNvPr id="54" name="Oval Callout 9"/>
              <p:cNvSpPr/>
              <p:nvPr/>
            </p:nvSpPr>
            <p:spPr>
              <a:xfrm rot="18720547">
                <a:off x="2711207" y="3516824"/>
                <a:ext cx="944825" cy="926822"/>
              </a:xfrm>
              <a:prstGeom prst="wedgeEllipseCallout">
                <a:avLst>
                  <a:gd name="adj1" fmla="val 38923"/>
                  <a:gd name="adj2" fmla="val 6143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mj-ea"/>
                  <a:ea typeface="+mj-ea"/>
                </a:endParaRPr>
              </a:p>
            </p:txBody>
          </p:sp>
          <p:sp>
            <p:nvSpPr>
              <p:cNvPr id="55" name="Oval Callout 9"/>
              <p:cNvSpPr/>
              <p:nvPr/>
            </p:nvSpPr>
            <p:spPr>
              <a:xfrm rot="18720547">
                <a:off x="2822121" y="3625625"/>
                <a:ext cx="722996" cy="709220"/>
              </a:xfrm>
              <a:prstGeom prst="wedgeEllipseCallout">
                <a:avLst>
                  <a:gd name="adj1" fmla="val 38923"/>
                  <a:gd name="adj2" fmla="val 61436"/>
                </a:avLst>
              </a:prstGeom>
              <a:solidFill>
                <a:srgbClr val="00A1DA"/>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chemeClr val="bg1"/>
                  </a:solidFill>
                </a:endParaRPr>
              </a:p>
            </p:txBody>
          </p:sp>
        </p:grpSp>
        <p:sp>
          <p:nvSpPr>
            <p:cNvPr id="53" name="Freeform 5"/>
            <p:cNvSpPr>
              <a:spLocks noEditPoints="1"/>
            </p:cNvSpPr>
            <p:nvPr/>
          </p:nvSpPr>
          <p:spPr bwMode="auto">
            <a:xfrm>
              <a:off x="6049663" y="3454150"/>
              <a:ext cx="395295" cy="333776"/>
            </a:xfrm>
            <a:custGeom>
              <a:avLst/>
              <a:gdLst>
                <a:gd name="T0" fmla="*/ 70 w 288"/>
                <a:gd name="T1" fmla="*/ 96 h 260"/>
                <a:gd name="T2" fmla="*/ 70 w 288"/>
                <a:gd name="T3" fmla="*/ 76 h 260"/>
                <a:gd name="T4" fmla="*/ 70 w 288"/>
                <a:gd name="T5" fmla="*/ 72 h 260"/>
                <a:gd name="T6" fmla="*/ 139 w 288"/>
                <a:gd name="T7" fmla="*/ 53 h 260"/>
                <a:gd name="T8" fmla="*/ 40 w 288"/>
                <a:gd name="T9" fmla="*/ 52 h 260"/>
                <a:gd name="T10" fmla="*/ 47 w 288"/>
                <a:gd name="T11" fmla="*/ 58 h 260"/>
                <a:gd name="T12" fmla="*/ 59 w 288"/>
                <a:gd name="T13" fmla="*/ 54 h 260"/>
                <a:gd name="T14" fmla="*/ 70 w 288"/>
                <a:gd name="T15" fmla="*/ 101 h 260"/>
                <a:gd name="T16" fmla="*/ 70 w 288"/>
                <a:gd name="T17" fmla="*/ 122 h 260"/>
                <a:gd name="T18" fmla="*/ 70 w 288"/>
                <a:gd name="T19" fmla="*/ 101 h 260"/>
                <a:gd name="T20" fmla="*/ 0 w 288"/>
                <a:gd name="T21" fmla="*/ 128 h 260"/>
                <a:gd name="T22" fmla="*/ 139 w 288"/>
                <a:gd name="T23" fmla="*/ 108 h 260"/>
                <a:gd name="T24" fmla="*/ 0 w 288"/>
                <a:gd name="T25" fmla="*/ 133 h 260"/>
                <a:gd name="T26" fmla="*/ 139 w 288"/>
                <a:gd name="T27" fmla="*/ 154 h 260"/>
                <a:gd name="T28" fmla="*/ 70 w 288"/>
                <a:gd name="T29" fmla="*/ 177 h 260"/>
                <a:gd name="T30" fmla="*/ 70 w 288"/>
                <a:gd name="T31" fmla="*/ 197 h 260"/>
                <a:gd name="T32" fmla="*/ 70 w 288"/>
                <a:gd name="T33" fmla="*/ 177 h 260"/>
                <a:gd name="T34" fmla="*/ 0 w 288"/>
                <a:gd name="T35" fmla="*/ 203 h 260"/>
                <a:gd name="T36" fmla="*/ 139 w 288"/>
                <a:gd name="T37" fmla="*/ 183 h 260"/>
                <a:gd name="T38" fmla="*/ 150 w 288"/>
                <a:gd name="T39" fmla="*/ 58 h 260"/>
                <a:gd name="T40" fmla="*/ 258 w 288"/>
                <a:gd name="T41" fmla="*/ 43 h 260"/>
                <a:gd name="T42" fmla="*/ 118 w 288"/>
                <a:gd name="T43" fmla="*/ 23 h 260"/>
                <a:gd name="T44" fmla="*/ 149 w 288"/>
                <a:gd name="T45" fmla="*/ 58 h 260"/>
                <a:gd name="T46" fmla="*/ 258 w 288"/>
                <a:gd name="T47" fmla="*/ 19 h 260"/>
                <a:gd name="T48" fmla="*/ 155 w 288"/>
                <a:gd name="T49" fmla="*/ 20 h 260"/>
                <a:gd name="T50" fmla="*/ 216 w 288"/>
                <a:gd name="T51" fmla="*/ 20 h 260"/>
                <a:gd name="T52" fmla="*/ 200 w 288"/>
                <a:gd name="T53" fmla="*/ 13 h 260"/>
                <a:gd name="T54" fmla="*/ 157 w 288"/>
                <a:gd name="T55" fmla="*/ 15 h 260"/>
                <a:gd name="T56" fmla="*/ 258 w 288"/>
                <a:gd name="T57" fmla="*/ 68 h 260"/>
                <a:gd name="T58" fmla="*/ 150 w 288"/>
                <a:gd name="T59" fmla="*/ 64 h 260"/>
                <a:gd name="T60" fmla="*/ 150 w 288"/>
                <a:gd name="T61" fmla="*/ 84 h 260"/>
                <a:gd name="T62" fmla="*/ 150 w 288"/>
                <a:gd name="T63" fmla="*/ 109 h 260"/>
                <a:gd name="T64" fmla="*/ 258 w 288"/>
                <a:gd name="T65" fmla="*/ 94 h 260"/>
                <a:gd name="T66" fmla="*/ 150 w 288"/>
                <a:gd name="T67" fmla="*/ 90 h 260"/>
                <a:gd name="T68" fmla="*/ 150 w 288"/>
                <a:gd name="T69" fmla="*/ 109 h 260"/>
                <a:gd name="T70" fmla="*/ 229 w 288"/>
                <a:gd name="T71" fmla="*/ 114 h 260"/>
                <a:gd name="T72" fmla="*/ 177 w 288"/>
                <a:gd name="T73" fmla="*/ 118 h 260"/>
                <a:gd name="T74" fmla="*/ 218 w 288"/>
                <a:gd name="T75" fmla="*/ 164 h 260"/>
                <a:gd name="T76" fmla="*/ 218 w 288"/>
                <a:gd name="T77" fmla="*/ 184 h 260"/>
                <a:gd name="T78" fmla="*/ 218 w 288"/>
                <a:gd name="T79" fmla="*/ 164 h 260"/>
                <a:gd name="T80" fmla="*/ 218 w 288"/>
                <a:gd name="T81" fmla="*/ 160 h 260"/>
                <a:gd name="T82" fmla="*/ 229 w 288"/>
                <a:gd name="T83" fmla="*/ 140 h 260"/>
                <a:gd name="T84" fmla="*/ 246 w 288"/>
                <a:gd name="T85" fmla="*/ 146 h 260"/>
                <a:gd name="T86" fmla="*/ 241 w 288"/>
                <a:gd name="T87" fmla="*/ 137 h 260"/>
                <a:gd name="T88" fmla="*/ 229 w 288"/>
                <a:gd name="T89" fmla="*/ 137 h 260"/>
                <a:gd name="T90" fmla="*/ 149 w 288"/>
                <a:gd name="T91" fmla="*/ 170 h 260"/>
                <a:gd name="T92" fmla="*/ 288 w 288"/>
                <a:gd name="T93" fmla="*/ 190 h 260"/>
                <a:gd name="T94" fmla="*/ 218 w 288"/>
                <a:gd name="T95" fmla="*/ 215 h 260"/>
                <a:gd name="T96" fmla="*/ 218 w 288"/>
                <a:gd name="T97" fmla="*/ 235 h 260"/>
                <a:gd name="T98" fmla="*/ 218 w 288"/>
                <a:gd name="T99" fmla="*/ 215 h 260"/>
                <a:gd name="T100" fmla="*/ 149 w 288"/>
                <a:gd name="T101" fmla="*/ 241 h 260"/>
                <a:gd name="T102" fmla="*/ 288 w 288"/>
                <a:gd name="T103" fmla="*/ 22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8" h="260">
                  <a:moveTo>
                    <a:pt x="139" y="57"/>
                  </a:moveTo>
                  <a:cubicBezTo>
                    <a:pt x="139" y="77"/>
                    <a:pt x="139" y="77"/>
                    <a:pt x="139" y="77"/>
                  </a:cubicBezTo>
                  <a:cubicBezTo>
                    <a:pt x="139" y="88"/>
                    <a:pt x="108" y="96"/>
                    <a:pt x="70" y="96"/>
                  </a:cubicBezTo>
                  <a:cubicBezTo>
                    <a:pt x="31" y="96"/>
                    <a:pt x="0" y="88"/>
                    <a:pt x="0" y="77"/>
                  </a:cubicBezTo>
                  <a:cubicBezTo>
                    <a:pt x="0" y="57"/>
                    <a:pt x="0" y="57"/>
                    <a:pt x="0" y="57"/>
                  </a:cubicBezTo>
                  <a:cubicBezTo>
                    <a:pt x="0" y="67"/>
                    <a:pt x="31" y="76"/>
                    <a:pt x="70" y="76"/>
                  </a:cubicBezTo>
                  <a:cubicBezTo>
                    <a:pt x="108" y="76"/>
                    <a:pt x="139" y="67"/>
                    <a:pt x="139" y="57"/>
                  </a:cubicBezTo>
                  <a:close/>
                  <a:moveTo>
                    <a:pt x="139" y="53"/>
                  </a:moveTo>
                  <a:cubicBezTo>
                    <a:pt x="139" y="64"/>
                    <a:pt x="108" y="72"/>
                    <a:pt x="70" y="72"/>
                  </a:cubicBezTo>
                  <a:cubicBezTo>
                    <a:pt x="31" y="72"/>
                    <a:pt x="0" y="64"/>
                    <a:pt x="0" y="53"/>
                  </a:cubicBezTo>
                  <a:cubicBezTo>
                    <a:pt x="0" y="43"/>
                    <a:pt x="31" y="34"/>
                    <a:pt x="70" y="34"/>
                  </a:cubicBezTo>
                  <a:cubicBezTo>
                    <a:pt x="108" y="34"/>
                    <a:pt x="139" y="43"/>
                    <a:pt x="139" y="53"/>
                  </a:cubicBezTo>
                  <a:close/>
                  <a:moveTo>
                    <a:pt x="103" y="52"/>
                  </a:moveTo>
                  <a:cubicBezTo>
                    <a:pt x="42" y="48"/>
                    <a:pt x="42" y="48"/>
                    <a:pt x="42" y="48"/>
                  </a:cubicBezTo>
                  <a:cubicBezTo>
                    <a:pt x="40" y="52"/>
                    <a:pt x="40" y="52"/>
                    <a:pt x="40" y="52"/>
                  </a:cubicBezTo>
                  <a:cubicBezTo>
                    <a:pt x="42" y="52"/>
                    <a:pt x="42" y="52"/>
                    <a:pt x="42" y="52"/>
                  </a:cubicBezTo>
                  <a:cubicBezTo>
                    <a:pt x="45" y="52"/>
                    <a:pt x="49" y="53"/>
                    <a:pt x="47" y="57"/>
                  </a:cubicBezTo>
                  <a:cubicBezTo>
                    <a:pt x="47" y="58"/>
                    <a:pt x="47" y="58"/>
                    <a:pt x="47" y="58"/>
                  </a:cubicBezTo>
                  <a:cubicBezTo>
                    <a:pt x="58" y="58"/>
                    <a:pt x="58" y="58"/>
                    <a:pt x="58" y="58"/>
                  </a:cubicBezTo>
                  <a:cubicBezTo>
                    <a:pt x="59" y="57"/>
                    <a:pt x="59" y="57"/>
                    <a:pt x="59" y="57"/>
                  </a:cubicBezTo>
                  <a:cubicBezTo>
                    <a:pt x="60" y="56"/>
                    <a:pt x="60" y="55"/>
                    <a:pt x="59" y="54"/>
                  </a:cubicBezTo>
                  <a:cubicBezTo>
                    <a:pt x="101" y="56"/>
                    <a:pt x="101" y="56"/>
                    <a:pt x="101" y="56"/>
                  </a:cubicBezTo>
                  <a:lnTo>
                    <a:pt x="103" y="52"/>
                  </a:lnTo>
                  <a:close/>
                  <a:moveTo>
                    <a:pt x="70" y="101"/>
                  </a:moveTo>
                  <a:cubicBezTo>
                    <a:pt x="31" y="101"/>
                    <a:pt x="0" y="93"/>
                    <a:pt x="0" y="82"/>
                  </a:cubicBezTo>
                  <a:cubicBezTo>
                    <a:pt x="0" y="103"/>
                    <a:pt x="0" y="103"/>
                    <a:pt x="0" y="103"/>
                  </a:cubicBezTo>
                  <a:cubicBezTo>
                    <a:pt x="0" y="113"/>
                    <a:pt x="31" y="122"/>
                    <a:pt x="70" y="122"/>
                  </a:cubicBezTo>
                  <a:cubicBezTo>
                    <a:pt x="108" y="122"/>
                    <a:pt x="139" y="113"/>
                    <a:pt x="139" y="103"/>
                  </a:cubicBezTo>
                  <a:cubicBezTo>
                    <a:pt x="139" y="82"/>
                    <a:pt x="139" y="82"/>
                    <a:pt x="139" y="82"/>
                  </a:cubicBezTo>
                  <a:cubicBezTo>
                    <a:pt x="139" y="93"/>
                    <a:pt x="108" y="101"/>
                    <a:pt x="70" y="101"/>
                  </a:cubicBezTo>
                  <a:close/>
                  <a:moveTo>
                    <a:pt x="70" y="127"/>
                  </a:moveTo>
                  <a:cubicBezTo>
                    <a:pt x="31" y="127"/>
                    <a:pt x="0" y="119"/>
                    <a:pt x="0" y="108"/>
                  </a:cubicBezTo>
                  <a:cubicBezTo>
                    <a:pt x="0" y="128"/>
                    <a:pt x="0" y="128"/>
                    <a:pt x="0" y="128"/>
                  </a:cubicBezTo>
                  <a:cubicBezTo>
                    <a:pt x="0" y="139"/>
                    <a:pt x="31" y="147"/>
                    <a:pt x="70" y="147"/>
                  </a:cubicBezTo>
                  <a:cubicBezTo>
                    <a:pt x="108" y="147"/>
                    <a:pt x="139" y="139"/>
                    <a:pt x="139" y="128"/>
                  </a:cubicBezTo>
                  <a:cubicBezTo>
                    <a:pt x="139" y="108"/>
                    <a:pt x="139" y="108"/>
                    <a:pt x="139" y="108"/>
                  </a:cubicBezTo>
                  <a:cubicBezTo>
                    <a:pt x="139" y="119"/>
                    <a:pt x="108" y="127"/>
                    <a:pt x="70" y="127"/>
                  </a:cubicBezTo>
                  <a:close/>
                  <a:moveTo>
                    <a:pt x="70" y="152"/>
                  </a:moveTo>
                  <a:cubicBezTo>
                    <a:pt x="31" y="152"/>
                    <a:pt x="0" y="144"/>
                    <a:pt x="0" y="133"/>
                  </a:cubicBezTo>
                  <a:cubicBezTo>
                    <a:pt x="0" y="154"/>
                    <a:pt x="0" y="154"/>
                    <a:pt x="0" y="154"/>
                  </a:cubicBezTo>
                  <a:cubicBezTo>
                    <a:pt x="0" y="164"/>
                    <a:pt x="31" y="173"/>
                    <a:pt x="70" y="173"/>
                  </a:cubicBezTo>
                  <a:cubicBezTo>
                    <a:pt x="108" y="173"/>
                    <a:pt x="139" y="164"/>
                    <a:pt x="139" y="154"/>
                  </a:cubicBezTo>
                  <a:cubicBezTo>
                    <a:pt x="139" y="133"/>
                    <a:pt x="139" y="133"/>
                    <a:pt x="139" y="133"/>
                  </a:cubicBezTo>
                  <a:cubicBezTo>
                    <a:pt x="139" y="144"/>
                    <a:pt x="108" y="152"/>
                    <a:pt x="70" y="152"/>
                  </a:cubicBezTo>
                  <a:close/>
                  <a:moveTo>
                    <a:pt x="70" y="177"/>
                  </a:moveTo>
                  <a:cubicBezTo>
                    <a:pt x="31" y="177"/>
                    <a:pt x="0" y="169"/>
                    <a:pt x="0" y="158"/>
                  </a:cubicBezTo>
                  <a:cubicBezTo>
                    <a:pt x="0" y="178"/>
                    <a:pt x="0" y="178"/>
                    <a:pt x="0" y="178"/>
                  </a:cubicBezTo>
                  <a:cubicBezTo>
                    <a:pt x="0" y="189"/>
                    <a:pt x="31" y="197"/>
                    <a:pt x="70" y="197"/>
                  </a:cubicBezTo>
                  <a:cubicBezTo>
                    <a:pt x="108" y="197"/>
                    <a:pt x="139" y="189"/>
                    <a:pt x="139" y="178"/>
                  </a:cubicBezTo>
                  <a:cubicBezTo>
                    <a:pt x="139" y="158"/>
                    <a:pt x="139" y="158"/>
                    <a:pt x="139" y="158"/>
                  </a:cubicBezTo>
                  <a:cubicBezTo>
                    <a:pt x="139" y="169"/>
                    <a:pt x="108" y="177"/>
                    <a:pt x="70" y="177"/>
                  </a:cubicBezTo>
                  <a:close/>
                  <a:moveTo>
                    <a:pt x="70" y="202"/>
                  </a:moveTo>
                  <a:cubicBezTo>
                    <a:pt x="31" y="202"/>
                    <a:pt x="0" y="193"/>
                    <a:pt x="0" y="183"/>
                  </a:cubicBezTo>
                  <a:cubicBezTo>
                    <a:pt x="0" y="203"/>
                    <a:pt x="0" y="203"/>
                    <a:pt x="0" y="203"/>
                  </a:cubicBezTo>
                  <a:cubicBezTo>
                    <a:pt x="0" y="214"/>
                    <a:pt x="31" y="222"/>
                    <a:pt x="70" y="222"/>
                  </a:cubicBezTo>
                  <a:cubicBezTo>
                    <a:pt x="108" y="222"/>
                    <a:pt x="139" y="214"/>
                    <a:pt x="139" y="203"/>
                  </a:cubicBezTo>
                  <a:cubicBezTo>
                    <a:pt x="139" y="183"/>
                    <a:pt x="139" y="183"/>
                    <a:pt x="139" y="183"/>
                  </a:cubicBezTo>
                  <a:cubicBezTo>
                    <a:pt x="139" y="193"/>
                    <a:pt x="108" y="202"/>
                    <a:pt x="70" y="202"/>
                  </a:cubicBezTo>
                  <a:close/>
                  <a:moveTo>
                    <a:pt x="149" y="58"/>
                  </a:moveTo>
                  <a:cubicBezTo>
                    <a:pt x="150" y="58"/>
                    <a:pt x="150" y="58"/>
                    <a:pt x="150" y="58"/>
                  </a:cubicBezTo>
                  <a:cubicBezTo>
                    <a:pt x="150" y="59"/>
                    <a:pt x="150" y="59"/>
                    <a:pt x="150" y="59"/>
                  </a:cubicBezTo>
                  <a:cubicBezTo>
                    <a:pt x="161" y="61"/>
                    <a:pt x="174" y="62"/>
                    <a:pt x="188" y="62"/>
                  </a:cubicBezTo>
                  <a:cubicBezTo>
                    <a:pt x="227" y="62"/>
                    <a:pt x="258" y="53"/>
                    <a:pt x="258" y="43"/>
                  </a:cubicBezTo>
                  <a:cubicBezTo>
                    <a:pt x="258" y="23"/>
                    <a:pt x="258" y="23"/>
                    <a:pt x="258" y="23"/>
                  </a:cubicBezTo>
                  <a:cubicBezTo>
                    <a:pt x="258" y="33"/>
                    <a:pt x="227" y="42"/>
                    <a:pt x="188" y="42"/>
                  </a:cubicBezTo>
                  <a:cubicBezTo>
                    <a:pt x="150" y="42"/>
                    <a:pt x="118" y="33"/>
                    <a:pt x="118" y="23"/>
                  </a:cubicBezTo>
                  <a:cubicBezTo>
                    <a:pt x="118" y="30"/>
                    <a:pt x="118" y="30"/>
                    <a:pt x="118" y="30"/>
                  </a:cubicBezTo>
                  <a:cubicBezTo>
                    <a:pt x="135" y="34"/>
                    <a:pt x="150" y="41"/>
                    <a:pt x="150" y="54"/>
                  </a:cubicBezTo>
                  <a:cubicBezTo>
                    <a:pt x="150" y="56"/>
                    <a:pt x="149" y="57"/>
                    <a:pt x="149" y="58"/>
                  </a:cubicBezTo>
                  <a:close/>
                  <a:moveTo>
                    <a:pt x="118" y="19"/>
                  </a:moveTo>
                  <a:cubicBezTo>
                    <a:pt x="118" y="8"/>
                    <a:pt x="150" y="0"/>
                    <a:pt x="188" y="0"/>
                  </a:cubicBezTo>
                  <a:cubicBezTo>
                    <a:pt x="227" y="0"/>
                    <a:pt x="258" y="8"/>
                    <a:pt x="258" y="19"/>
                  </a:cubicBezTo>
                  <a:cubicBezTo>
                    <a:pt x="258" y="29"/>
                    <a:pt x="227" y="38"/>
                    <a:pt x="188" y="38"/>
                  </a:cubicBezTo>
                  <a:cubicBezTo>
                    <a:pt x="150" y="38"/>
                    <a:pt x="118" y="29"/>
                    <a:pt x="118" y="19"/>
                  </a:cubicBezTo>
                  <a:close/>
                  <a:moveTo>
                    <a:pt x="155" y="20"/>
                  </a:moveTo>
                  <a:cubicBezTo>
                    <a:pt x="216" y="24"/>
                    <a:pt x="216" y="24"/>
                    <a:pt x="216" y="24"/>
                  </a:cubicBezTo>
                  <a:cubicBezTo>
                    <a:pt x="218" y="20"/>
                    <a:pt x="218" y="20"/>
                    <a:pt x="218" y="20"/>
                  </a:cubicBezTo>
                  <a:cubicBezTo>
                    <a:pt x="216" y="20"/>
                    <a:pt x="216" y="20"/>
                    <a:pt x="216" y="20"/>
                  </a:cubicBezTo>
                  <a:cubicBezTo>
                    <a:pt x="213" y="20"/>
                    <a:pt x="209" y="19"/>
                    <a:pt x="210" y="15"/>
                  </a:cubicBezTo>
                  <a:cubicBezTo>
                    <a:pt x="211" y="14"/>
                    <a:pt x="211" y="14"/>
                    <a:pt x="211" y="14"/>
                  </a:cubicBezTo>
                  <a:cubicBezTo>
                    <a:pt x="200" y="13"/>
                    <a:pt x="200" y="13"/>
                    <a:pt x="200" y="13"/>
                  </a:cubicBezTo>
                  <a:cubicBezTo>
                    <a:pt x="199" y="15"/>
                    <a:pt x="199" y="15"/>
                    <a:pt x="199" y="15"/>
                  </a:cubicBezTo>
                  <a:cubicBezTo>
                    <a:pt x="198" y="16"/>
                    <a:pt x="198" y="17"/>
                    <a:pt x="198" y="18"/>
                  </a:cubicBezTo>
                  <a:cubicBezTo>
                    <a:pt x="157" y="15"/>
                    <a:pt x="157" y="15"/>
                    <a:pt x="157" y="15"/>
                  </a:cubicBezTo>
                  <a:lnTo>
                    <a:pt x="155" y="20"/>
                  </a:lnTo>
                  <a:close/>
                  <a:moveTo>
                    <a:pt x="188" y="87"/>
                  </a:moveTo>
                  <a:cubicBezTo>
                    <a:pt x="227" y="87"/>
                    <a:pt x="258" y="79"/>
                    <a:pt x="258" y="68"/>
                  </a:cubicBezTo>
                  <a:cubicBezTo>
                    <a:pt x="258" y="48"/>
                    <a:pt x="258" y="48"/>
                    <a:pt x="258" y="48"/>
                  </a:cubicBezTo>
                  <a:cubicBezTo>
                    <a:pt x="258" y="59"/>
                    <a:pt x="227" y="67"/>
                    <a:pt x="188" y="67"/>
                  </a:cubicBezTo>
                  <a:cubicBezTo>
                    <a:pt x="174" y="67"/>
                    <a:pt x="161" y="66"/>
                    <a:pt x="150" y="64"/>
                  </a:cubicBezTo>
                  <a:cubicBezTo>
                    <a:pt x="150" y="79"/>
                    <a:pt x="150" y="79"/>
                    <a:pt x="150" y="79"/>
                  </a:cubicBezTo>
                  <a:cubicBezTo>
                    <a:pt x="150" y="80"/>
                    <a:pt x="149" y="82"/>
                    <a:pt x="149" y="84"/>
                  </a:cubicBezTo>
                  <a:cubicBezTo>
                    <a:pt x="150" y="84"/>
                    <a:pt x="150" y="84"/>
                    <a:pt x="150" y="84"/>
                  </a:cubicBezTo>
                  <a:cubicBezTo>
                    <a:pt x="150" y="84"/>
                    <a:pt x="150" y="84"/>
                    <a:pt x="150" y="84"/>
                  </a:cubicBezTo>
                  <a:cubicBezTo>
                    <a:pt x="161" y="86"/>
                    <a:pt x="174" y="87"/>
                    <a:pt x="188" y="87"/>
                  </a:cubicBezTo>
                  <a:close/>
                  <a:moveTo>
                    <a:pt x="150" y="109"/>
                  </a:moveTo>
                  <a:cubicBezTo>
                    <a:pt x="150" y="110"/>
                    <a:pt x="150" y="110"/>
                    <a:pt x="150" y="110"/>
                  </a:cubicBezTo>
                  <a:cubicBezTo>
                    <a:pt x="161" y="112"/>
                    <a:pt x="174" y="113"/>
                    <a:pt x="188" y="113"/>
                  </a:cubicBezTo>
                  <a:cubicBezTo>
                    <a:pt x="227" y="113"/>
                    <a:pt x="258" y="105"/>
                    <a:pt x="258" y="94"/>
                  </a:cubicBezTo>
                  <a:cubicBezTo>
                    <a:pt x="258" y="74"/>
                    <a:pt x="258" y="74"/>
                    <a:pt x="258" y="74"/>
                  </a:cubicBezTo>
                  <a:cubicBezTo>
                    <a:pt x="258" y="84"/>
                    <a:pt x="227" y="93"/>
                    <a:pt x="188" y="93"/>
                  </a:cubicBezTo>
                  <a:cubicBezTo>
                    <a:pt x="174" y="93"/>
                    <a:pt x="161" y="92"/>
                    <a:pt x="150" y="90"/>
                  </a:cubicBezTo>
                  <a:cubicBezTo>
                    <a:pt x="150" y="104"/>
                    <a:pt x="150" y="104"/>
                    <a:pt x="150" y="104"/>
                  </a:cubicBezTo>
                  <a:cubicBezTo>
                    <a:pt x="150" y="106"/>
                    <a:pt x="149" y="108"/>
                    <a:pt x="149" y="109"/>
                  </a:cubicBezTo>
                  <a:lnTo>
                    <a:pt x="150" y="109"/>
                  </a:lnTo>
                  <a:close/>
                  <a:moveTo>
                    <a:pt x="258" y="117"/>
                  </a:moveTo>
                  <a:cubicBezTo>
                    <a:pt x="258" y="99"/>
                    <a:pt x="258" y="99"/>
                    <a:pt x="258" y="99"/>
                  </a:cubicBezTo>
                  <a:cubicBezTo>
                    <a:pt x="258" y="105"/>
                    <a:pt x="247" y="111"/>
                    <a:pt x="229" y="114"/>
                  </a:cubicBezTo>
                  <a:cubicBezTo>
                    <a:pt x="237" y="115"/>
                    <a:pt x="247" y="115"/>
                    <a:pt x="258" y="117"/>
                  </a:cubicBezTo>
                  <a:close/>
                  <a:moveTo>
                    <a:pt x="150" y="127"/>
                  </a:moveTo>
                  <a:cubicBezTo>
                    <a:pt x="156" y="123"/>
                    <a:pt x="166" y="120"/>
                    <a:pt x="177" y="118"/>
                  </a:cubicBezTo>
                  <a:cubicBezTo>
                    <a:pt x="167" y="117"/>
                    <a:pt x="158" y="116"/>
                    <a:pt x="150" y="115"/>
                  </a:cubicBezTo>
                  <a:lnTo>
                    <a:pt x="150" y="127"/>
                  </a:lnTo>
                  <a:close/>
                  <a:moveTo>
                    <a:pt x="218" y="164"/>
                  </a:moveTo>
                  <a:cubicBezTo>
                    <a:pt x="180" y="164"/>
                    <a:pt x="149" y="155"/>
                    <a:pt x="149" y="145"/>
                  </a:cubicBezTo>
                  <a:cubicBezTo>
                    <a:pt x="149" y="165"/>
                    <a:pt x="149" y="165"/>
                    <a:pt x="149" y="165"/>
                  </a:cubicBezTo>
                  <a:cubicBezTo>
                    <a:pt x="149" y="175"/>
                    <a:pt x="180" y="184"/>
                    <a:pt x="218" y="184"/>
                  </a:cubicBezTo>
                  <a:cubicBezTo>
                    <a:pt x="257" y="184"/>
                    <a:pt x="288" y="175"/>
                    <a:pt x="288" y="165"/>
                  </a:cubicBezTo>
                  <a:cubicBezTo>
                    <a:pt x="288" y="145"/>
                    <a:pt x="288" y="145"/>
                    <a:pt x="288" y="145"/>
                  </a:cubicBezTo>
                  <a:cubicBezTo>
                    <a:pt x="288" y="155"/>
                    <a:pt x="257" y="164"/>
                    <a:pt x="218" y="164"/>
                  </a:cubicBezTo>
                  <a:close/>
                  <a:moveTo>
                    <a:pt x="218" y="122"/>
                  </a:moveTo>
                  <a:cubicBezTo>
                    <a:pt x="257" y="122"/>
                    <a:pt x="288" y="130"/>
                    <a:pt x="288" y="141"/>
                  </a:cubicBezTo>
                  <a:cubicBezTo>
                    <a:pt x="288" y="151"/>
                    <a:pt x="257" y="160"/>
                    <a:pt x="218" y="160"/>
                  </a:cubicBezTo>
                  <a:cubicBezTo>
                    <a:pt x="180" y="160"/>
                    <a:pt x="149" y="151"/>
                    <a:pt x="149" y="141"/>
                  </a:cubicBezTo>
                  <a:cubicBezTo>
                    <a:pt x="149" y="130"/>
                    <a:pt x="180" y="122"/>
                    <a:pt x="218" y="122"/>
                  </a:cubicBezTo>
                  <a:close/>
                  <a:moveTo>
                    <a:pt x="229" y="140"/>
                  </a:moveTo>
                  <a:cubicBezTo>
                    <a:pt x="187" y="137"/>
                    <a:pt x="187" y="137"/>
                    <a:pt x="187" y="137"/>
                  </a:cubicBezTo>
                  <a:cubicBezTo>
                    <a:pt x="185" y="142"/>
                    <a:pt x="185" y="142"/>
                    <a:pt x="185" y="142"/>
                  </a:cubicBezTo>
                  <a:cubicBezTo>
                    <a:pt x="246" y="146"/>
                    <a:pt x="246" y="146"/>
                    <a:pt x="246" y="146"/>
                  </a:cubicBezTo>
                  <a:cubicBezTo>
                    <a:pt x="248" y="142"/>
                    <a:pt x="248" y="142"/>
                    <a:pt x="248" y="142"/>
                  </a:cubicBezTo>
                  <a:cubicBezTo>
                    <a:pt x="246" y="142"/>
                    <a:pt x="246" y="142"/>
                    <a:pt x="246" y="142"/>
                  </a:cubicBezTo>
                  <a:cubicBezTo>
                    <a:pt x="243" y="142"/>
                    <a:pt x="239" y="141"/>
                    <a:pt x="241" y="137"/>
                  </a:cubicBezTo>
                  <a:cubicBezTo>
                    <a:pt x="241" y="136"/>
                    <a:pt x="241" y="136"/>
                    <a:pt x="241" y="136"/>
                  </a:cubicBezTo>
                  <a:cubicBezTo>
                    <a:pt x="230" y="135"/>
                    <a:pt x="230" y="135"/>
                    <a:pt x="230" y="135"/>
                  </a:cubicBezTo>
                  <a:cubicBezTo>
                    <a:pt x="229" y="137"/>
                    <a:pt x="229" y="137"/>
                    <a:pt x="229" y="137"/>
                  </a:cubicBezTo>
                  <a:cubicBezTo>
                    <a:pt x="229" y="138"/>
                    <a:pt x="228" y="139"/>
                    <a:pt x="229" y="140"/>
                  </a:cubicBezTo>
                  <a:close/>
                  <a:moveTo>
                    <a:pt x="218" y="189"/>
                  </a:moveTo>
                  <a:cubicBezTo>
                    <a:pt x="180" y="189"/>
                    <a:pt x="149" y="181"/>
                    <a:pt x="149" y="170"/>
                  </a:cubicBezTo>
                  <a:cubicBezTo>
                    <a:pt x="149" y="190"/>
                    <a:pt x="149" y="190"/>
                    <a:pt x="149" y="190"/>
                  </a:cubicBezTo>
                  <a:cubicBezTo>
                    <a:pt x="149" y="201"/>
                    <a:pt x="180" y="209"/>
                    <a:pt x="218" y="209"/>
                  </a:cubicBezTo>
                  <a:cubicBezTo>
                    <a:pt x="257" y="209"/>
                    <a:pt x="288" y="201"/>
                    <a:pt x="288" y="190"/>
                  </a:cubicBezTo>
                  <a:cubicBezTo>
                    <a:pt x="288" y="170"/>
                    <a:pt x="288" y="170"/>
                    <a:pt x="288" y="170"/>
                  </a:cubicBezTo>
                  <a:cubicBezTo>
                    <a:pt x="288" y="181"/>
                    <a:pt x="257" y="189"/>
                    <a:pt x="218" y="189"/>
                  </a:cubicBezTo>
                  <a:close/>
                  <a:moveTo>
                    <a:pt x="218" y="215"/>
                  </a:moveTo>
                  <a:cubicBezTo>
                    <a:pt x="180" y="215"/>
                    <a:pt x="149" y="206"/>
                    <a:pt x="149" y="196"/>
                  </a:cubicBezTo>
                  <a:cubicBezTo>
                    <a:pt x="149" y="216"/>
                    <a:pt x="149" y="216"/>
                    <a:pt x="149" y="216"/>
                  </a:cubicBezTo>
                  <a:cubicBezTo>
                    <a:pt x="149" y="227"/>
                    <a:pt x="180" y="235"/>
                    <a:pt x="218" y="235"/>
                  </a:cubicBezTo>
                  <a:cubicBezTo>
                    <a:pt x="257" y="235"/>
                    <a:pt x="288" y="227"/>
                    <a:pt x="288" y="216"/>
                  </a:cubicBezTo>
                  <a:cubicBezTo>
                    <a:pt x="288" y="196"/>
                    <a:pt x="288" y="196"/>
                    <a:pt x="288" y="196"/>
                  </a:cubicBezTo>
                  <a:cubicBezTo>
                    <a:pt x="288" y="206"/>
                    <a:pt x="257" y="215"/>
                    <a:pt x="218" y="215"/>
                  </a:cubicBezTo>
                  <a:close/>
                  <a:moveTo>
                    <a:pt x="218" y="240"/>
                  </a:moveTo>
                  <a:cubicBezTo>
                    <a:pt x="180" y="240"/>
                    <a:pt x="149" y="231"/>
                    <a:pt x="149" y="221"/>
                  </a:cubicBezTo>
                  <a:cubicBezTo>
                    <a:pt x="149" y="241"/>
                    <a:pt x="149" y="241"/>
                    <a:pt x="149" y="241"/>
                  </a:cubicBezTo>
                  <a:cubicBezTo>
                    <a:pt x="149" y="252"/>
                    <a:pt x="180" y="260"/>
                    <a:pt x="218" y="260"/>
                  </a:cubicBezTo>
                  <a:cubicBezTo>
                    <a:pt x="257" y="260"/>
                    <a:pt x="288" y="252"/>
                    <a:pt x="288" y="241"/>
                  </a:cubicBezTo>
                  <a:cubicBezTo>
                    <a:pt x="288" y="221"/>
                    <a:pt x="288" y="221"/>
                    <a:pt x="288" y="221"/>
                  </a:cubicBezTo>
                  <a:cubicBezTo>
                    <a:pt x="288" y="231"/>
                    <a:pt x="257" y="240"/>
                    <a:pt x="218" y="24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nvGrpSpPr>
          <p:cNvPr id="57" name="组合 56"/>
          <p:cNvGrpSpPr/>
          <p:nvPr/>
        </p:nvGrpSpPr>
        <p:grpSpPr>
          <a:xfrm>
            <a:off x="499469" y="1319368"/>
            <a:ext cx="1923767" cy="766298"/>
            <a:chOff x="1072034" y="1783252"/>
            <a:chExt cx="1923767" cy="766298"/>
          </a:xfrm>
        </p:grpSpPr>
        <p:sp>
          <p:nvSpPr>
            <p:cNvPr id="58" name="TextBox 47"/>
            <p:cNvSpPr txBox="1"/>
            <p:nvPr/>
          </p:nvSpPr>
          <p:spPr>
            <a:xfrm>
              <a:off x="1072034" y="2087885"/>
              <a:ext cx="1923767" cy="461665"/>
            </a:xfrm>
            <a:prstGeom prst="rect">
              <a:avLst/>
            </a:prstGeom>
            <a:noFill/>
          </p:spPr>
          <p:txBody>
            <a:bodyPr wrap="square" lIns="0" tIns="0" rtlCol="0" anchor="t">
              <a:spAutoFit/>
            </a:bodyPr>
            <a:lstStyle/>
            <a:p>
              <a:r>
                <a:rPr lang="zh-CN" altLang="en-US" sz="900" dirty="0">
                  <a:latin typeface="宋体" panose="02010600030101010101" pitchFamily="2" charset="-122"/>
                  <a:ea typeface="宋体" panose="02010600030101010101" pitchFamily="2" charset="-122"/>
                </a:rPr>
                <a:t>单击此处添加文本单击此处添加文本</a:t>
              </a:r>
              <a:endParaRPr lang="en-US" altLang="zh-CN" sz="900" dirty="0">
                <a:latin typeface="宋体" panose="02010600030101010101" pitchFamily="2" charset="-122"/>
                <a:ea typeface="宋体" panose="02010600030101010101" pitchFamily="2" charset="-122"/>
              </a:endParaRPr>
            </a:p>
            <a:p>
              <a:r>
                <a:rPr lang="zh-CN" altLang="en-US" sz="900" dirty="0">
                  <a:latin typeface="宋体" panose="02010600030101010101" pitchFamily="2" charset="-122"/>
                  <a:ea typeface="宋体" panose="02010600030101010101" pitchFamily="2" charset="-122"/>
                </a:rPr>
                <a:t>单击此处添加文本单击此处添加</a:t>
              </a:r>
              <a:r>
                <a:rPr lang="zh-CN" altLang="en-US" sz="900" dirty="0" smtClean="0">
                  <a:latin typeface="宋体" panose="02010600030101010101" pitchFamily="2" charset="-122"/>
                  <a:ea typeface="宋体" panose="02010600030101010101" pitchFamily="2" charset="-122"/>
                </a:rPr>
                <a:t>文本</a:t>
              </a:r>
              <a:endParaRPr lang="en-US" altLang="zh-CN" sz="900" dirty="0" smtClean="0">
                <a:latin typeface="宋体" panose="02010600030101010101" pitchFamily="2" charset="-122"/>
                <a:ea typeface="宋体" panose="02010600030101010101" pitchFamily="2" charset="-122"/>
              </a:endParaRPr>
            </a:p>
            <a:p>
              <a:r>
                <a:rPr lang="zh-CN" altLang="en-US" sz="900" dirty="0">
                  <a:latin typeface="宋体" panose="02010600030101010101" pitchFamily="2" charset="-122"/>
                  <a:ea typeface="宋体" panose="02010600030101010101" pitchFamily="2" charset="-122"/>
                </a:rPr>
                <a:t>单击此处添加文本单击此处添加</a:t>
              </a:r>
              <a:r>
                <a:rPr lang="zh-CN" altLang="en-US" sz="900" dirty="0" smtClean="0">
                  <a:latin typeface="宋体" panose="02010600030101010101" pitchFamily="2" charset="-122"/>
                  <a:ea typeface="宋体" panose="02010600030101010101" pitchFamily="2" charset="-122"/>
                </a:rPr>
                <a:t>文本</a:t>
              </a:r>
              <a:endParaRPr lang="en-US" altLang="zh-CN" sz="900" dirty="0">
                <a:latin typeface="宋体" panose="02010600030101010101" pitchFamily="2" charset="-122"/>
                <a:ea typeface="宋体" panose="02010600030101010101" pitchFamily="2" charset="-122"/>
              </a:endParaRPr>
            </a:p>
          </p:txBody>
        </p:sp>
        <p:sp>
          <p:nvSpPr>
            <p:cNvPr id="59" name="TextBox 48"/>
            <p:cNvSpPr txBox="1"/>
            <p:nvPr/>
          </p:nvSpPr>
          <p:spPr>
            <a:xfrm>
              <a:off x="1072034" y="1783252"/>
              <a:ext cx="820738" cy="246221"/>
            </a:xfrm>
            <a:prstGeom prst="rect">
              <a:avLst/>
            </a:prstGeom>
            <a:noFill/>
          </p:spPr>
          <p:txBody>
            <a:bodyPr wrap="none" lIns="0" tIns="0" rIns="0" bIns="0" rtlCol="0" anchor="t">
              <a:spAutoFit/>
            </a:bodyPr>
            <a:lstStyle/>
            <a:p>
              <a:pPr algn="ctr"/>
              <a:r>
                <a:rPr lang="zh-CN" altLang="en-US" sz="1600" dirty="0" smtClean="0">
                  <a:latin typeface="Adobe 黑体 Std R" pitchFamily="34" charset="-122"/>
                  <a:ea typeface="Adobe 黑体 Std R" pitchFamily="34" charset="-122"/>
                </a:rPr>
                <a:t>标题文字</a:t>
              </a:r>
              <a:endParaRPr lang="en-US" sz="1600" dirty="0" smtClean="0">
                <a:latin typeface="Adobe 黑体 Std R" pitchFamily="34" charset="-122"/>
                <a:ea typeface="Adobe 黑体 Std R" pitchFamily="34" charset="-122"/>
              </a:endParaRPr>
            </a:p>
          </p:txBody>
        </p:sp>
      </p:grpSp>
      <p:grpSp>
        <p:nvGrpSpPr>
          <p:cNvPr id="60" name="组合 59"/>
          <p:cNvGrpSpPr/>
          <p:nvPr/>
        </p:nvGrpSpPr>
        <p:grpSpPr>
          <a:xfrm>
            <a:off x="499469" y="2369831"/>
            <a:ext cx="1923767" cy="766298"/>
            <a:chOff x="1072034" y="1783252"/>
            <a:chExt cx="1923767" cy="766298"/>
          </a:xfrm>
        </p:grpSpPr>
        <p:sp>
          <p:nvSpPr>
            <p:cNvPr id="61" name="TextBox 50"/>
            <p:cNvSpPr txBox="1"/>
            <p:nvPr/>
          </p:nvSpPr>
          <p:spPr>
            <a:xfrm>
              <a:off x="1072034" y="2087885"/>
              <a:ext cx="1923767" cy="461665"/>
            </a:xfrm>
            <a:prstGeom prst="rect">
              <a:avLst/>
            </a:prstGeom>
            <a:noFill/>
          </p:spPr>
          <p:txBody>
            <a:bodyPr wrap="square" lIns="0" tIns="0" rtlCol="0" anchor="t">
              <a:spAutoFit/>
            </a:bodyPr>
            <a:lstStyle/>
            <a:p>
              <a:r>
                <a:rPr lang="zh-CN" altLang="en-US" sz="900" dirty="0">
                  <a:latin typeface="宋体" panose="02010600030101010101" pitchFamily="2" charset="-122"/>
                  <a:ea typeface="宋体" panose="02010600030101010101" pitchFamily="2" charset="-122"/>
                </a:rPr>
                <a:t>单击此处添加文本单击此处添加文本</a:t>
              </a:r>
              <a:endParaRPr lang="en-US" altLang="zh-CN" sz="900" dirty="0">
                <a:latin typeface="宋体" panose="02010600030101010101" pitchFamily="2" charset="-122"/>
                <a:ea typeface="宋体" panose="02010600030101010101" pitchFamily="2" charset="-122"/>
              </a:endParaRPr>
            </a:p>
            <a:p>
              <a:r>
                <a:rPr lang="zh-CN" altLang="en-US" sz="900" dirty="0">
                  <a:latin typeface="宋体" panose="02010600030101010101" pitchFamily="2" charset="-122"/>
                  <a:ea typeface="宋体" panose="02010600030101010101" pitchFamily="2" charset="-122"/>
                </a:rPr>
                <a:t>单击此处添加文本单击此处添加文本</a:t>
              </a:r>
              <a:endParaRPr lang="en-US" altLang="zh-CN" sz="900" dirty="0">
                <a:latin typeface="宋体" panose="02010600030101010101" pitchFamily="2" charset="-122"/>
                <a:ea typeface="宋体" panose="02010600030101010101" pitchFamily="2" charset="-122"/>
              </a:endParaRPr>
            </a:p>
            <a:p>
              <a:r>
                <a:rPr lang="zh-CN" altLang="en-US" sz="900" dirty="0">
                  <a:latin typeface="宋体" panose="02010600030101010101" pitchFamily="2" charset="-122"/>
                  <a:ea typeface="宋体" panose="02010600030101010101" pitchFamily="2" charset="-122"/>
                </a:rPr>
                <a:t>单击此处添加文本单击此处添加文本</a:t>
              </a:r>
              <a:endParaRPr lang="en-US" altLang="zh-CN" sz="900" dirty="0">
                <a:latin typeface="宋体" panose="02010600030101010101" pitchFamily="2" charset="-122"/>
                <a:ea typeface="宋体" panose="02010600030101010101" pitchFamily="2" charset="-122"/>
              </a:endParaRPr>
            </a:p>
          </p:txBody>
        </p:sp>
        <p:sp>
          <p:nvSpPr>
            <p:cNvPr id="62" name="TextBox 51"/>
            <p:cNvSpPr txBox="1"/>
            <p:nvPr/>
          </p:nvSpPr>
          <p:spPr>
            <a:xfrm>
              <a:off x="1072034" y="1783252"/>
              <a:ext cx="820738" cy="246221"/>
            </a:xfrm>
            <a:prstGeom prst="rect">
              <a:avLst/>
            </a:prstGeom>
            <a:noFill/>
          </p:spPr>
          <p:txBody>
            <a:bodyPr wrap="none" lIns="0" tIns="0" rIns="0" bIns="0" rtlCol="0" anchor="t">
              <a:spAutoFit/>
            </a:bodyPr>
            <a:lstStyle/>
            <a:p>
              <a:pPr algn="ctr"/>
              <a:r>
                <a:rPr lang="zh-CN" altLang="en-US" sz="1600" dirty="0" smtClean="0">
                  <a:latin typeface="Adobe 黑体 Std R" pitchFamily="34" charset="-122"/>
                  <a:ea typeface="Adobe 黑体 Std R" pitchFamily="34" charset="-122"/>
                </a:rPr>
                <a:t>标题文字</a:t>
              </a:r>
              <a:endParaRPr lang="en-US" sz="1600" dirty="0" smtClean="0">
                <a:latin typeface="Adobe 黑体 Std R" pitchFamily="34" charset="-122"/>
                <a:ea typeface="Adobe 黑体 Std R" pitchFamily="34" charset="-122"/>
              </a:endParaRPr>
            </a:p>
          </p:txBody>
        </p:sp>
      </p:grpSp>
      <p:grpSp>
        <p:nvGrpSpPr>
          <p:cNvPr id="63" name="组合 62"/>
          <p:cNvGrpSpPr/>
          <p:nvPr/>
        </p:nvGrpSpPr>
        <p:grpSpPr>
          <a:xfrm>
            <a:off x="499469" y="3462940"/>
            <a:ext cx="1923767" cy="766298"/>
            <a:chOff x="1072034" y="1783252"/>
            <a:chExt cx="1923767" cy="766298"/>
          </a:xfrm>
        </p:grpSpPr>
        <p:sp>
          <p:nvSpPr>
            <p:cNvPr id="64" name="TextBox 53"/>
            <p:cNvSpPr txBox="1"/>
            <p:nvPr/>
          </p:nvSpPr>
          <p:spPr>
            <a:xfrm>
              <a:off x="1072034" y="2087885"/>
              <a:ext cx="1923767" cy="461665"/>
            </a:xfrm>
            <a:prstGeom prst="rect">
              <a:avLst/>
            </a:prstGeom>
            <a:noFill/>
          </p:spPr>
          <p:txBody>
            <a:bodyPr wrap="square" lIns="0" tIns="0" rtlCol="0" anchor="t">
              <a:spAutoFit/>
            </a:bodyPr>
            <a:lstStyle/>
            <a:p>
              <a:r>
                <a:rPr lang="zh-CN" altLang="en-US" sz="900" dirty="0">
                  <a:latin typeface="宋体" panose="02010600030101010101" pitchFamily="2" charset="-122"/>
                  <a:ea typeface="宋体" panose="02010600030101010101" pitchFamily="2" charset="-122"/>
                </a:rPr>
                <a:t>单击此处添加文本单击此处添加文本</a:t>
              </a:r>
              <a:endParaRPr lang="en-US" altLang="zh-CN" sz="900" dirty="0">
                <a:latin typeface="宋体" panose="02010600030101010101" pitchFamily="2" charset="-122"/>
                <a:ea typeface="宋体" panose="02010600030101010101" pitchFamily="2" charset="-122"/>
              </a:endParaRPr>
            </a:p>
            <a:p>
              <a:r>
                <a:rPr lang="zh-CN" altLang="en-US" sz="900" dirty="0">
                  <a:latin typeface="宋体" panose="02010600030101010101" pitchFamily="2" charset="-122"/>
                  <a:ea typeface="宋体" panose="02010600030101010101" pitchFamily="2" charset="-122"/>
                </a:rPr>
                <a:t>单击此处添加文本单击此处添加文本</a:t>
              </a:r>
              <a:endParaRPr lang="en-US" altLang="zh-CN" sz="900" dirty="0">
                <a:latin typeface="宋体" panose="02010600030101010101" pitchFamily="2" charset="-122"/>
                <a:ea typeface="宋体" panose="02010600030101010101" pitchFamily="2" charset="-122"/>
              </a:endParaRPr>
            </a:p>
            <a:p>
              <a:r>
                <a:rPr lang="zh-CN" altLang="en-US" sz="900" dirty="0">
                  <a:latin typeface="宋体" panose="02010600030101010101" pitchFamily="2" charset="-122"/>
                  <a:ea typeface="宋体" panose="02010600030101010101" pitchFamily="2" charset="-122"/>
                </a:rPr>
                <a:t>单击此处添加文本单击此处添加文本</a:t>
              </a:r>
              <a:endParaRPr lang="en-US" altLang="zh-CN" sz="900" dirty="0">
                <a:latin typeface="宋体" panose="02010600030101010101" pitchFamily="2" charset="-122"/>
                <a:ea typeface="宋体" panose="02010600030101010101" pitchFamily="2" charset="-122"/>
              </a:endParaRPr>
            </a:p>
          </p:txBody>
        </p:sp>
        <p:sp>
          <p:nvSpPr>
            <p:cNvPr id="65" name="TextBox 54"/>
            <p:cNvSpPr txBox="1"/>
            <p:nvPr/>
          </p:nvSpPr>
          <p:spPr>
            <a:xfrm>
              <a:off x="1072034" y="1783252"/>
              <a:ext cx="820738" cy="246221"/>
            </a:xfrm>
            <a:prstGeom prst="rect">
              <a:avLst/>
            </a:prstGeom>
            <a:noFill/>
          </p:spPr>
          <p:txBody>
            <a:bodyPr wrap="none" lIns="0" tIns="0" rIns="0" bIns="0" rtlCol="0" anchor="t">
              <a:spAutoFit/>
            </a:bodyPr>
            <a:lstStyle/>
            <a:p>
              <a:pPr algn="ctr"/>
              <a:r>
                <a:rPr lang="zh-CN" altLang="en-US" sz="1600" dirty="0" smtClean="0">
                  <a:latin typeface="Adobe 黑体 Std R" pitchFamily="34" charset="-122"/>
                  <a:ea typeface="Adobe 黑体 Std R" pitchFamily="34" charset="-122"/>
                </a:rPr>
                <a:t>标题文字</a:t>
              </a:r>
              <a:endParaRPr lang="en-US" sz="1600" dirty="0" smtClean="0">
                <a:latin typeface="Adobe 黑体 Std R" pitchFamily="34" charset="-122"/>
                <a:ea typeface="Adobe 黑体 Std R" pitchFamily="34" charset="-122"/>
              </a:endParaRPr>
            </a:p>
          </p:txBody>
        </p:sp>
      </p:grpSp>
      <p:grpSp>
        <p:nvGrpSpPr>
          <p:cNvPr id="66" name="组合 65"/>
          <p:cNvGrpSpPr/>
          <p:nvPr/>
        </p:nvGrpSpPr>
        <p:grpSpPr>
          <a:xfrm>
            <a:off x="6819247" y="1132384"/>
            <a:ext cx="1923767" cy="766298"/>
            <a:chOff x="1072034" y="1783252"/>
            <a:chExt cx="1923767" cy="766298"/>
          </a:xfrm>
        </p:grpSpPr>
        <p:sp>
          <p:nvSpPr>
            <p:cNvPr id="67" name="TextBox 56"/>
            <p:cNvSpPr txBox="1"/>
            <p:nvPr/>
          </p:nvSpPr>
          <p:spPr>
            <a:xfrm>
              <a:off x="1072034" y="2087885"/>
              <a:ext cx="1923767" cy="461665"/>
            </a:xfrm>
            <a:prstGeom prst="rect">
              <a:avLst/>
            </a:prstGeom>
            <a:noFill/>
          </p:spPr>
          <p:txBody>
            <a:bodyPr wrap="square" lIns="0" tIns="0" rtlCol="0" anchor="t">
              <a:spAutoFit/>
            </a:bodyPr>
            <a:lstStyle/>
            <a:p>
              <a:r>
                <a:rPr lang="zh-CN" altLang="en-US" sz="900" dirty="0">
                  <a:latin typeface="宋体" panose="02010600030101010101" pitchFamily="2" charset="-122"/>
                  <a:ea typeface="宋体" panose="02010600030101010101" pitchFamily="2" charset="-122"/>
                </a:rPr>
                <a:t>单击此处添加文本单击此处添加文本</a:t>
              </a:r>
              <a:endParaRPr lang="en-US" altLang="zh-CN" sz="900" dirty="0">
                <a:latin typeface="宋体" panose="02010600030101010101" pitchFamily="2" charset="-122"/>
                <a:ea typeface="宋体" panose="02010600030101010101" pitchFamily="2" charset="-122"/>
              </a:endParaRPr>
            </a:p>
            <a:p>
              <a:r>
                <a:rPr lang="zh-CN" altLang="en-US" sz="900" dirty="0">
                  <a:latin typeface="宋体" panose="02010600030101010101" pitchFamily="2" charset="-122"/>
                  <a:ea typeface="宋体" panose="02010600030101010101" pitchFamily="2" charset="-122"/>
                </a:rPr>
                <a:t>单击此处添加文本单击此处添加文本</a:t>
              </a:r>
              <a:endParaRPr lang="en-US" altLang="zh-CN" sz="900" dirty="0">
                <a:latin typeface="宋体" panose="02010600030101010101" pitchFamily="2" charset="-122"/>
                <a:ea typeface="宋体" panose="02010600030101010101" pitchFamily="2" charset="-122"/>
              </a:endParaRPr>
            </a:p>
            <a:p>
              <a:r>
                <a:rPr lang="zh-CN" altLang="en-US" sz="900" dirty="0">
                  <a:latin typeface="宋体" panose="02010600030101010101" pitchFamily="2" charset="-122"/>
                  <a:ea typeface="宋体" panose="02010600030101010101" pitchFamily="2" charset="-122"/>
                </a:rPr>
                <a:t>单击此处添加文本单击此处添加文本</a:t>
              </a:r>
              <a:endParaRPr lang="en-US" altLang="zh-CN" sz="900" dirty="0">
                <a:latin typeface="宋体" panose="02010600030101010101" pitchFamily="2" charset="-122"/>
                <a:ea typeface="宋体" panose="02010600030101010101" pitchFamily="2" charset="-122"/>
              </a:endParaRPr>
            </a:p>
          </p:txBody>
        </p:sp>
        <p:sp>
          <p:nvSpPr>
            <p:cNvPr id="68" name="TextBox 57"/>
            <p:cNvSpPr txBox="1"/>
            <p:nvPr/>
          </p:nvSpPr>
          <p:spPr>
            <a:xfrm>
              <a:off x="1072034" y="1783252"/>
              <a:ext cx="820738" cy="246221"/>
            </a:xfrm>
            <a:prstGeom prst="rect">
              <a:avLst/>
            </a:prstGeom>
            <a:noFill/>
          </p:spPr>
          <p:txBody>
            <a:bodyPr wrap="none" lIns="0" tIns="0" rIns="0" bIns="0" rtlCol="0" anchor="t">
              <a:spAutoFit/>
            </a:bodyPr>
            <a:lstStyle/>
            <a:p>
              <a:pPr algn="ctr"/>
              <a:r>
                <a:rPr lang="zh-CN" altLang="en-US" sz="1600" dirty="0" smtClean="0">
                  <a:latin typeface="Adobe 黑体 Std R" pitchFamily="34" charset="-122"/>
                  <a:ea typeface="Adobe 黑体 Std R" pitchFamily="34" charset="-122"/>
                </a:rPr>
                <a:t>标题文字</a:t>
              </a:r>
              <a:endParaRPr lang="en-US" sz="1600" dirty="0" smtClean="0">
                <a:latin typeface="Adobe 黑体 Std R" pitchFamily="34" charset="-122"/>
                <a:ea typeface="Adobe 黑体 Std R" pitchFamily="34" charset="-122"/>
              </a:endParaRPr>
            </a:p>
          </p:txBody>
        </p:sp>
      </p:grpSp>
      <p:grpSp>
        <p:nvGrpSpPr>
          <p:cNvPr id="69" name="组合 68"/>
          <p:cNvGrpSpPr/>
          <p:nvPr/>
        </p:nvGrpSpPr>
        <p:grpSpPr>
          <a:xfrm>
            <a:off x="6819247" y="2225493"/>
            <a:ext cx="1923767" cy="766298"/>
            <a:chOff x="1072034" y="1783252"/>
            <a:chExt cx="1923767" cy="766298"/>
          </a:xfrm>
        </p:grpSpPr>
        <p:sp>
          <p:nvSpPr>
            <p:cNvPr id="70" name="TextBox 59"/>
            <p:cNvSpPr txBox="1"/>
            <p:nvPr/>
          </p:nvSpPr>
          <p:spPr>
            <a:xfrm>
              <a:off x="1072034" y="2087885"/>
              <a:ext cx="1923767" cy="461665"/>
            </a:xfrm>
            <a:prstGeom prst="rect">
              <a:avLst/>
            </a:prstGeom>
            <a:noFill/>
          </p:spPr>
          <p:txBody>
            <a:bodyPr wrap="square" lIns="0" tIns="0" rtlCol="0" anchor="t">
              <a:spAutoFit/>
            </a:bodyPr>
            <a:lstStyle/>
            <a:p>
              <a:r>
                <a:rPr lang="zh-CN" altLang="en-US" sz="900" dirty="0">
                  <a:latin typeface="宋体" panose="02010600030101010101" pitchFamily="2" charset="-122"/>
                  <a:ea typeface="宋体" panose="02010600030101010101" pitchFamily="2" charset="-122"/>
                </a:rPr>
                <a:t>单击此处添加文本单击此处添加文本</a:t>
              </a:r>
              <a:endParaRPr lang="en-US" altLang="zh-CN" sz="900" dirty="0">
                <a:latin typeface="宋体" panose="02010600030101010101" pitchFamily="2" charset="-122"/>
                <a:ea typeface="宋体" panose="02010600030101010101" pitchFamily="2" charset="-122"/>
              </a:endParaRPr>
            </a:p>
            <a:p>
              <a:r>
                <a:rPr lang="zh-CN" altLang="en-US" sz="900" dirty="0">
                  <a:latin typeface="宋体" panose="02010600030101010101" pitchFamily="2" charset="-122"/>
                  <a:ea typeface="宋体" panose="02010600030101010101" pitchFamily="2" charset="-122"/>
                </a:rPr>
                <a:t>单击此处添加文本单击此处添加文本</a:t>
              </a:r>
              <a:endParaRPr lang="en-US" altLang="zh-CN" sz="900" dirty="0">
                <a:latin typeface="宋体" panose="02010600030101010101" pitchFamily="2" charset="-122"/>
                <a:ea typeface="宋体" panose="02010600030101010101" pitchFamily="2" charset="-122"/>
              </a:endParaRPr>
            </a:p>
            <a:p>
              <a:r>
                <a:rPr lang="zh-CN" altLang="en-US" sz="900" dirty="0">
                  <a:latin typeface="宋体" panose="02010600030101010101" pitchFamily="2" charset="-122"/>
                  <a:ea typeface="宋体" panose="02010600030101010101" pitchFamily="2" charset="-122"/>
                </a:rPr>
                <a:t>单击此处添加文本单击此处添加文本</a:t>
              </a:r>
              <a:endParaRPr lang="en-US" altLang="zh-CN" sz="900" dirty="0">
                <a:latin typeface="宋体" panose="02010600030101010101" pitchFamily="2" charset="-122"/>
                <a:ea typeface="宋体" panose="02010600030101010101" pitchFamily="2" charset="-122"/>
              </a:endParaRPr>
            </a:p>
          </p:txBody>
        </p:sp>
        <p:sp>
          <p:nvSpPr>
            <p:cNvPr id="71" name="TextBox 60"/>
            <p:cNvSpPr txBox="1"/>
            <p:nvPr/>
          </p:nvSpPr>
          <p:spPr>
            <a:xfrm>
              <a:off x="1072034" y="1783252"/>
              <a:ext cx="820738" cy="246221"/>
            </a:xfrm>
            <a:prstGeom prst="rect">
              <a:avLst/>
            </a:prstGeom>
            <a:noFill/>
          </p:spPr>
          <p:txBody>
            <a:bodyPr wrap="none" lIns="0" tIns="0" rIns="0" bIns="0" rtlCol="0" anchor="t">
              <a:spAutoFit/>
            </a:bodyPr>
            <a:lstStyle/>
            <a:p>
              <a:pPr algn="ctr"/>
              <a:r>
                <a:rPr lang="zh-CN" altLang="en-US" sz="1600" dirty="0" smtClean="0">
                  <a:latin typeface="Adobe 黑体 Std R" pitchFamily="34" charset="-122"/>
                  <a:ea typeface="Adobe 黑体 Std R" pitchFamily="34" charset="-122"/>
                </a:rPr>
                <a:t>标题文字</a:t>
              </a:r>
              <a:endParaRPr lang="en-US" sz="1600" dirty="0" smtClean="0">
                <a:latin typeface="Adobe 黑体 Std R" pitchFamily="34" charset="-122"/>
                <a:ea typeface="Adobe 黑体 Std R" pitchFamily="34" charset="-122"/>
              </a:endParaRPr>
            </a:p>
          </p:txBody>
        </p:sp>
      </p:grpSp>
    </p:spTree>
    <p:extLst>
      <p:ext uri="{BB962C8B-B14F-4D97-AF65-F5344CB8AC3E}">
        <p14:creationId xmlns:p14="http://schemas.microsoft.com/office/powerpoint/2010/main" xmlns="" val="572239168"/>
      </p:ext>
    </p:extLst>
  </p:cSld>
  <p:clrMapOvr>
    <a:masterClrMapping/>
  </p:clrMapOvr>
  <mc:AlternateContent xmlns:mc="http://schemas.openxmlformats.org/markup-compatibility/2006">
    <mc:Choice xmlns:p14="http://schemas.microsoft.com/office/powerpoint/2010/main" xmlns="" Requires="p14">
      <p:transition spd="slow" p14:dur="1600" advClick="0" advTm="9002">
        <p14:gallery dir="l"/>
      </p:transition>
    </mc:Choice>
    <mc:Fallback>
      <p:transition spd="slow" advClick="0" advTm="9002">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52000">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14:bounceEnd="52000">
                                          <p:cBhvr additive="base">
                                            <p:cTn id="16" dur="500" fill="hold"/>
                                            <p:tgtEl>
                                              <p:spTgt spid="10"/>
                                            </p:tgtEl>
                                            <p:attrNameLst>
                                              <p:attrName>ppt_x</p:attrName>
                                            </p:attrNameLst>
                                          </p:cBhvr>
                                          <p:tavLst>
                                            <p:tav tm="0">
                                              <p:val>
                                                <p:strVal val="#ppt_x"/>
                                              </p:val>
                                            </p:tav>
                                            <p:tav tm="100000">
                                              <p:val>
                                                <p:strVal val="#ppt_x"/>
                                              </p:val>
                                            </p:tav>
                                          </p:tavLst>
                                        </p:anim>
                                        <p:anim calcmode="lin" valueType="num" p14:bounceEnd="52000">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500" fill="hold"/>
                                            <p:tgtEl>
                                              <p:spTgt spid="28"/>
                                            </p:tgtEl>
                                            <p:attrNameLst>
                                              <p:attrName>ppt_w</p:attrName>
                                            </p:attrNameLst>
                                          </p:cBhvr>
                                          <p:tavLst>
                                            <p:tav tm="0">
                                              <p:val>
                                                <p:fltVal val="0"/>
                                              </p:val>
                                            </p:tav>
                                            <p:tav tm="100000">
                                              <p:val>
                                                <p:strVal val="#ppt_w"/>
                                              </p:val>
                                            </p:tav>
                                          </p:tavLst>
                                        </p:anim>
                                        <p:anim calcmode="lin" valueType="num">
                                          <p:cBhvr>
                                            <p:cTn id="26" dur="500" fill="hold"/>
                                            <p:tgtEl>
                                              <p:spTgt spid="28"/>
                                            </p:tgtEl>
                                            <p:attrNameLst>
                                              <p:attrName>ppt_h</p:attrName>
                                            </p:attrNameLst>
                                          </p:cBhvr>
                                          <p:tavLst>
                                            <p:tav tm="0">
                                              <p:val>
                                                <p:fltVal val="0"/>
                                              </p:val>
                                            </p:tav>
                                            <p:tav tm="100000">
                                              <p:val>
                                                <p:strVal val="#ppt_h"/>
                                              </p:val>
                                            </p:tav>
                                          </p:tavLst>
                                        </p:anim>
                                        <p:animEffect transition="in" filter="fade">
                                          <p:cBhvr>
                                            <p:cTn id="27" dur="500"/>
                                            <p:tgtEl>
                                              <p:spTgt spid="28"/>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p:cTn id="43" dur="500" fill="hold"/>
                                            <p:tgtEl>
                                              <p:spTgt spid="33"/>
                                            </p:tgtEl>
                                            <p:attrNameLst>
                                              <p:attrName>ppt_w</p:attrName>
                                            </p:attrNameLst>
                                          </p:cBhvr>
                                          <p:tavLst>
                                            <p:tav tm="0">
                                              <p:val>
                                                <p:fltVal val="0"/>
                                              </p:val>
                                            </p:tav>
                                            <p:tav tm="100000">
                                              <p:val>
                                                <p:strVal val="#ppt_w"/>
                                              </p:val>
                                            </p:tav>
                                          </p:tavLst>
                                        </p:anim>
                                        <p:anim calcmode="lin" valueType="num">
                                          <p:cBhvr>
                                            <p:cTn id="44" dur="500" fill="hold"/>
                                            <p:tgtEl>
                                              <p:spTgt spid="33"/>
                                            </p:tgtEl>
                                            <p:attrNameLst>
                                              <p:attrName>ppt_h</p:attrName>
                                            </p:attrNameLst>
                                          </p:cBhvr>
                                          <p:tavLst>
                                            <p:tav tm="0">
                                              <p:val>
                                                <p:fltVal val="0"/>
                                              </p:val>
                                            </p:tav>
                                            <p:tav tm="100000">
                                              <p:val>
                                                <p:strVal val="#ppt_h"/>
                                              </p:val>
                                            </p:tav>
                                          </p:tavLst>
                                        </p:anim>
                                        <p:animEffect transition="in" filter="fade">
                                          <p:cBhvr>
                                            <p:cTn id="45" dur="500"/>
                                            <p:tgtEl>
                                              <p:spTgt spid="33"/>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4000"/>
                                </p:stCondLst>
                                <p:childTnLst>
                                  <p:par>
                                    <p:cTn id="53" presetID="2" presetClass="entr" presetSubtype="8" fill="hold" nodeType="afterEffect" p14:presetBounceEnd="26000">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14:bounceEnd="26000">
                                          <p:cBhvr additive="base">
                                            <p:cTn id="55" dur="1000" fill="hold"/>
                                            <p:tgtEl>
                                              <p:spTgt spid="57"/>
                                            </p:tgtEl>
                                            <p:attrNameLst>
                                              <p:attrName>ppt_x</p:attrName>
                                            </p:attrNameLst>
                                          </p:cBhvr>
                                          <p:tavLst>
                                            <p:tav tm="0">
                                              <p:val>
                                                <p:strVal val="0-#ppt_w/2"/>
                                              </p:val>
                                            </p:tav>
                                            <p:tav tm="100000">
                                              <p:val>
                                                <p:strVal val="#ppt_x"/>
                                              </p:val>
                                            </p:tav>
                                          </p:tavLst>
                                        </p:anim>
                                        <p:anim calcmode="lin" valueType="num" p14:bounceEnd="26000">
                                          <p:cBhvr additive="base">
                                            <p:cTn id="56" dur="1000" fill="hold"/>
                                            <p:tgtEl>
                                              <p:spTgt spid="57"/>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 presetClass="entr" presetSubtype="8" fill="hold" nodeType="afterEffect" p14:presetBounceEnd="26000">
                                      <p:stCondLst>
                                        <p:cond delay="0"/>
                                      </p:stCondLst>
                                      <p:childTnLst>
                                        <p:set>
                                          <p:cBhvr>
                                            <p:cTn id="59" dur="1" fill="hold">
                                              <p:stCondLst>
                                                <p:cond delay="0"/>
                                              </p:stCondLst>
                                            </p:cTn>
                                            <p:tgtEl>
                                              <p:spTgt spid="60"/>
                                            </p:tgtEl>
                                            <p:attrNameLst>
                                              <p:attrName>style.visibility</p:attrName>
                                            </p:attrNameLst>
                                          </p:cBhvr>
                                          <p:to>
                                            <p:strVal val="visible"/>
                                          </p:to>
                                        </p:set>
                                        <p:anim calcmode="lin" valueType="num" p14:bounceEnd="26000">
                                          <p:cBhvr additive="base">
                                            <p:cTn id="60" dur="1000" fill="hold"/>
                                            <p:tgtEl>
                                              <p:spTgt spid="60"/>
                                            </p:tgtEl>
                                            <p:attrNameLst>
                                              <p:attrName>ppt_x</p:attrName>
                                            </p:attrNameLst>
                                          </p:cBhvr>
                                          <p:tavLst>
                                            <p:tav tm="0">
                                              <p:val>
                                                <p:strVal val="0-#ppt_w/2"/>
                                              </p:val>
                                            </p:tav>
                                            <p:tav tm="100000">
                                              <p:val>
                                                <p:strVal val="#ppt_x"/>
                                              </p:val>
                                            </p:tav>
                                          </p:tavLst>
                                        </p:anim>
                                        <p:anim calcmode="lin" valueType="num" p14:bounceEnd="26000">
                                          <p:cBhvr additive="base">
                                            <p:cTn id="61" dur="1000" fill="hold"/>
                                            <p:tgtEl>
                                              <p:spTgt spid="60"/>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 presetClass="entr" presetSubtype="8" fill="hold" nodeType="afterEffect" p14:presetBounceEnd="26000">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14:bounceEnd="26000">
                                          <p:cBhvr additive="base">
                                            <p:cTn id="65" dur="1000" fill="hold"/>
                                            <p:tgtEl>
                                              <p:spTgt spid="63"/>
                                            </p:tgtEl>
                                            <p:attrNameLst>
                                              <p:attrName>ppt_x</p:attrName>
                                            </p:attrNameLst>
                                          </p:cBhvr>
                                          <p:tavLst>
                                            <p:tav tm="0">
                                              <p:val>
                                                <p:strVal val="0-#ppt_w/2"/>
                                              </p:val>
                                            </p:tav>
                                            <p:tav tm="100000">
                                              <p:val>
                                                <p:strVal val="#ppt_x"/>
                                              </p:val>
                                            </p:tav>
                                          </p:tavLst>
                                        </p:anim>
                                        <p:anim calcmode="lin" valueType="num" p14:bounceEnd="26000">
                                          <p:cBhvr additive="base">
                                            <p:cTn id="66" dur="1000" fill="hold"/>
                                            <p:tgtEl>
                                              <p:spTgt spid="63"/>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14:presetBounceEnd="26000">
                                      <p:stCondLst>
                                        <p:cond delay="0"/>
                                      </p:stCondLst>
                                      <p:childTnLst>
                                        <p:set>
                                          <p:cBhvr>
                                            <p:cTn id="69" dur="1" fill="hold">
                                              <p:stCondLst>
                                                <p:cond delay="0"/>
                                              </p:stCondLst>
                                            </p:cTn>
                                            <p:tgtEl>
                                              <p:spTgt spid="66"/>
                                            </p:tgtEl>
                                            <p:attrNameLst>
                                              <p:attrName>style.visibility</p:attrName>
                                            </p:attrNameLst>
                                          </p:cBhvr>
                                          <p:to>
                                            <p:strVal val="visible"/>
                                          </p:to>
                                        </p:set>
                                        <p:anim calcmode="lin" valueType="num" p14:bounceEnd="26000">
                                          <p:cBhvr additive="base">
                                            <p:cTn id="70" dur="1000" fill="hold"/>
                                            <p:tgtEl>
                                              <p:spTgt spid="66"/>
                                            </p:tgtEl>
                                            <p:attrNameLst>
                                              <p:attrName>ppt_x</p:attrName>
                                            </p:attrNameLst>
                                          </p:cBhvr>
                                          <p:tavLst>
                                            <p:tav tm="0">
                                              <p:val>
                                                <p:strVal val="1+#ppt_w/2"/>
                                              </p:val>
                                            </p:tav>
                                            <p:tav tm="100000">
                                              <p:val>
                                                <p:strVal val="#ppt_x"/>
                                              </p:val>
                                            </p:tav>
                                          </p:tavLst>
                                        </p:anim>
                                        <p:anim calcmode="lin" valueType="num" p14:bounceEnd="26000">
                                          <p:cBhvr additive="base">
                                            <p:cTn id="71" dur="1000" fill="hold"/>
                                            <p:tgtEl>
                                              <p:spTgt spid="66"/>
                                            </p:tgtEl>
                                            <p:attrNameLst>
                                              <p:attrName>ppt_y</p:attrName>
                                            </p:attrNameLst>
                                          </p:cBhvr>
                                          <p:tavLst>
                                            <p:tav tm="0">
                                              <p:val>
                                                <p:strVal val="#ppt_y"/>
                                              </p:val>
                                            </p:tav>
                                            <p:tav tm="100000">
                                              <p:val>
                                                <p:strVal val="#ppt_y"/>
                                              </p:val>
                                            </p:tav>
                                          </p:tavLst>
                                        </p:anim>
                                      </p:childTnLst>
                                    </p:cTn>
                                  </p:par>
                                </p:childTnLst>
                              </p:cTn>
                            </p:par>
                            <p:par>
                              <p:cTn id="72" fill="hold">
                                <p:stCondLst>
                                  <p:cond delay="8000"/>
                                </p:stCondLst>
                                <p:childTnLst>
                                  <p:par>
                                    <p:cTn id="73" presetID="2" presetClass="entr" presetSubtype="2" fill="hold" nodeType="afterEffect" p14:presetBounceEnd="26000">
                                      <p:stCondLst>
                                        <p:cond delay="0"/>
                                      </p:stCondLst>
                                      <p:childTnLst>
                                        <p:set>
                                          <p:cBhvr>
                                            <p:cTn id="74" dur="1" fill="hold">
                                              <p:stCondLst>
                                                <p:cond delay="0"/>
                                              </p:stCondLst>
                                            </p:cTn>
                                            <p:tgtEl>
                                              <p:spTgt spid="69"/>
                                            </p:tgtEl>
                                            <p:attrNameLst>
                                              <p:attrName>style.visibility</p:attrName>
                                            </p:attrNameLst>
                                          </p:cBhvr>
                                          <p:to>
                                            <p:strVal val="visible"/>
                                          </p:to>
                                        </p:set>
                                        <p:anim calcmode="lin" valueType="num" p14:bounceEnd="26000">
                                          <p:cBhvr additive="base">
                                            <p:cTn id="75" dur="1000" fill="hold"/>
                                            <p:tgtEl>
                                              <p:spTgt spid="69"/>
                                            </p:tgtEl>
                                            <p:attrNameLst>
                                              <p:attrName>ppt_x</p:attrName>
                                            </p:attrNameLst>
                                          </p:cBhvr>
                                          <p:tavLst>
                                            <p:tav tm="0">
                                              <p:val>
                                                <p:strVal val="1+#ppt_w/2"/>
                                              </p:val>
                                            </p:tav>
                                            <p:tav tm="100000">
                                              <p:val>
                                                <p:strVal val="#ppt_x"/>
                                              </p:val>
                                            </p:tav>
                                          </p:tavLst>
                                        </p:anim>
                                        <p:anim calcmode="lin" valueType="num" p14:bounceEnd="26000">
                                          <p:cBhvr additive="base">
                                            <p:cTn id="76" dur="10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500" fill="hold"/>
                                            <p:tgtEl>
                                              <p:spTgt spid="28"/>
                                            </p:tgtEl>
                                            <p:attrNameLst>
                                              <p:attrName>ppt_w</p:attrName>
                                            </p:attrNameLst>
                                          </p:cBhvr>
                                          <p:tavLst>
                                            <p:tav tm="0">
                                              <p:val>
                                                <p:fltVal val="0"/>
                                              </p:val>
                                            </p:tav>
                                            <p:tav tm="100000">
                                              <p:val>
                                                <p:strVal val="#ppt_w"/>
                                              </p:val>
                                            </p:tav>
                                          </p:tavLst>
                                        </p:anim>
                                        <p:anim calcmode="lin" valueType="num">
                                          <p:cBhvr>
                                            <p:cTn id="26" dur="500" fill="hold"/>
                                            <p:tgtEl>
                                              <p:spTgt spid="28"/>
                                            </p:tgtEl>
                                            <p:attrNameLst>
                                              <p:attrName>ppt_h</p:attrName>
                                            </p:attrNameLst>
                                          </p:cBhvr>
                                          <p:tavLst>
                                            <p:tav tm="0">
                                              <p:val>
                                                <p:fltVal val="0"/>
                                              </p:val>
                                            </p:tav>
                                            <p:tav tm="100000">
                                              <p:val>
                                                <p:strVal val="#ppt_h"/>
                                              </p:val>
                                            </p:tav>
                                          </p:tavLst>
                                        </p:anim>
                                        <p:animEffect transition="in" filter="fade">
                                          <p:cBhvr>
                                            <p:cTn id="27" dur="500"/>
                                            <p:tgtEl>
                                              <p:spTgt spid="28"/>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p:cTn id="43" dur="500" fill="hold"/>
                                            <p:tgtEl>
                                              <p:spTgt spid="33"/>
                                            </p:tgtEl>
                                            <p:attrNameLst>
                                              <p:attrName>ppt_w</p:attrName>
                                            </p:attrNameLst>
                                          </p:cBhvr>
                                          <p:tavLst>
                                            <p:tav tm="0">
                                              <p:val>
                                                <p:fltVal val="0"/>
                                              </p:val>
                                            </p:tav>
                                            <p:tav tm="100000">
                                              <p:val>
                                                <p:strVal val="#ppt_w"/>
                                              </p:val>
                                            </p:tav>
                                          </p:tavLst>
                                        </p:anim>
                                        <p:anim calcmode="lin" valueType="num">
                                          <p:cBhvr>
                                            <p:cTn id="44" dur="500" fill="hold"/>
                                            <p:tgtEl>
                                              <p:spTgt spid="33"/>
                                            </p:tgtEl>
                                            <p:attrNameLst>
                                              <p:attrName>ppt_h</p:attrName>
                                            </p:attrNameLst>
                                          </p:cBhvr>
                                          <p:tavLst>
                                            <p:tav tm="0">
                                              <p:val>
                                                <p:fltVal val="0"/>
                                              </p:val>
                                            </p:tav>
                                            <p:tav tm="100000">
                                              <p:val>
                                                <p:strVal val="#ppt_h"/>
                                              </p:val>
                                            </p:tav>
                                          </p:tavLst>
                                        </p:anim>
                                        <p:animEffect transition="in" filter="fade">
                                          <p:cBhvr>
                                            <p:cTn id="45" dur="500"/>
                                            <p:tgtEl>
                                              <p:spTgt spid="33"/>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4000"/>
                                </p:stCondLst>
                                <p:childTnLst>
                                  <p:par>
                                    <p:cTn id="53" presetID="2" presetClass="entr" presetSubtype="8" fill="hold"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0-#ppt_w/2"/>
                                              </p:val>
                                            </p:tav>
                                            <p:tav tm="100000">
                                              <p:val>
                                                <p:strVal val="#ppt_x"/>
                                              </p:val>
                                            </p:tav>
                                          </p:tavLst>
                                        </p:anim>
                                        <p:anim calcmode="lin" valueType="num">
                                          <p:cBhvr additive="base">
                                            <p:cTn id="56" dur="1000" fill="hold"/>
                                            <p:tgtEl>
                                              <p:spTgt spid="57"/>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 presetClass="entr" presetSubtype="8" fill="hold" nodeType="afterEffect">
                                      <p:stCondLst>
                                        <p:cond delay="0"/>
                                      </p:stCondLst>
                                      <p:childTnLst>
                                        <p:set>
                                          <p:cBhvr>
                                            <p:cTn id="59" dur="1" fill="hold">
                                              <p:stCondLst>
                                                <p:cond delay="0"/>
                                              </p:stCondLst>
                                            </p:cTn>
                                            <p:tgtEl>
                                              <p:spTgt spid="60"/>
                                            </p:tgtEl>
                                            <p:attrNameLst>
                                              <p:attrName>style.visibility</p:attrName>
                                            </p:attrNameLst>
                                          </p:cBhvr>
                                          <p:to>
                                            <p:strVal val="visible"/>
                                          </p:to>
                                        </p:set>
                                        <p:anim calcmode="lin" valueType="num">
                                          <p:cBhvr additive="base">
                                            <p:cTn id="60" dur="1000" fill="hold"/>
                                            <p:tgtEl>
                                              <p:spTgt spid="60"/>
                                            </p:tgtEl>
                                            <p:attrNameLst>
                                              <p:attrName>ppt_x</p:attrName>
                                            </p:attrNameLst>
                                          </p:cBhvr>
                                          <p:tavLst>
                                            <p:tav tm="0">
                                              <p:val>
                                                <p:strVal val="0-#ppt_w/2"/>
                                              </p:val>
                                            </p:tav>
                                            <p:tav tm="100000">
                                              <p:val>
                                                <p:strVal val="#ppt_x"/>
                                              </p:val>
                                            </p:tav>
                                          </p:tavLst>
                                        </p:anim>
                                        <p:anim calcmode="lin" valueType="num">
                                          <p:cBhvr additive="base">
                                            <p:cTn id="61" dur="1000" fill="hold"/>
                                            <p:tgtEl>
                                              <p:spTgt spid="60"/>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 presetClass="entr" presetSubtype="8" fill="hold" nodeType="after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additive="base">
                                            <p:cTn id="65" dur="1000" fill="hold"/>
                                            <p:tgtEl>
                                              <p:spTgt spid="63"/>
                                            </p:tgtEl>
                                            <p:attrNameLst>
                                              <p:attrName>ppt_x</p:attrName>
                                            </p:attrNameLst>
                                          </p:cBhvr>
                                          <p:tavLst>
                                            <p:tav tm="0">
                                              <p:val>
                                                <p:strVal val="0-#ppt_w/2"/>
                                              </p:val>
                                            </p:tav>
                                            <p:tav tm="100000">
                                              <p:val>
                                                <p:strVal val="#ppt_x"/>
                                              </p:val>
                                            </p:tav>
                                          </p:tavLst>
                                        </p:anim>
                                        <p:anim calcmode="lin" valueType="num">
                                          <p:cBhvr additive="base">
                                            <p:cTn id="66" dur="1000" fill="hold"/>
                                            <p:tgtEl>
                                              <p:spTgt spid="63"/>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66"/>
                                            </p:tgtEl>
                                            <p:attrNameLst>
                                              <p:attrName>style.visibility</p:attrName>
                                            </p:attrNameLst>
                                          </p:cBhvr>
                                          <p:to>
                                            <p:strVal val="visible"/>
                                          </p:to>
                                        </p:set>
                                        <p:anim calcmode="lin" valueType="num">
                                          <p:cBhvr additive="base">
                                            <p:cTn id="70" dur="1000" fill="hold"/>
                                            <p:tgtEl>
                                              <p:spTgt spid="66"/>
                                            </p:tgtEl>
                                            <p:attrNameLst>
                                              <p:attrName>ppt_x</p:attrName>
                                            </p:attrNameLst>
                                          </p:cBhvr>
                                          <p:tavLst>
                                            <p:tav tm="0">
                                              <p:val>
                                                <p:strVal val="1+#ppt_w/2"/>
                                              </p:val>
                                            </p:tav>
                                            <p:tav tm="100000">
                                              <p:val>
                                                <p:strVal val="#ppt_x"/>
                                              </p:val>
                                            </p:tav>
                                          </p:tavLst>
                                        </p:anim>
                                        <p:anim calcmode="lin" valueType="num">
                                          <p:cBhvr additive="base">
                                            <p:cTn id="71" dur="1000" fill="hold"/>
                                            <p:tgtEl>
                                              <p:spTgt spid="66"/>
                                            </p:tgtEl>
                                            <p:attrNameLst>
                                              <p:attrName>ppt_y</p:attrName>
                                            </p:attrNameLst>
                                          </p:cBhvr>
                                          <p:tavLst>
                                            <p:tav tm="0">
                                              <p:val>
                                                <p:strVal val="#ppt_y"/>
                                              </p:val>
                                            </p:tav>
                                            <p:tav tm="100000">
                                              <p:val>
                                                <p:strVal val="#ppt_y"/>
                                              </p:val>
                                            </p:tav>
                                          </p:tavLst>
                                        </p:anim>
                                      </p:childTnLst>
                                    </p:cTn>
                                  </p:par>
                                </p:childTnLst>
                              </p:cTn>
                            </p:par>
                            <p:par>
                              <p:cTn id="72" fill="hold">
                                <p:stCondLst>
                                  <p:cond delay="8000"/>
                                </p:stCondLst>
                                <p:childTnLst>
                                  <p:par>
                                    <p:cTn id="73" presetID="2" presetClass="entr" presetSubtype="2"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 calcmode="lin" valueType="num">
                                          <p:cBhvr additive="base">
                                            <p:cTn id="75" dur="1000" fill="hold"/>
                                            <p:tgtEl>
                                              <p:spTgt spid="69"/>
                                            </p:tgtEl>
                                            <p:attrNameLst>
                                              <p:attrName>ppt_x</p:attrName>
                                            </p:attrNameLst>
                                          </p:cBhvr>
                                          <p:tavLst>
                                            <p:tav tm="0">
                                              <p:val>
                                                <p:strVal val="1+#ppt_w/2"/>
                                              </p:val>
                                            </p:tav>
                                            <p:tav tm="100000">
                                              <p:val>
                                                <p:strVal val="#ppt_x"/>
                                              </p:val>
                                            </p:tav>
                                          </p:tavLst>
                                        </p:anim>
                                        <p:anim calcmode="lin" valueType="num">
                                          <p:cBhvr additive="base">
                                            <p:cTn id="76" dur="10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42"/>
          <p:cNvSpPr>
            <a:spLocks noEditPoints="1"/>
          </p:cNvSpPr>
          <p:nvPr/>
        </p:nvSpPr>
        <p:spPr bwMode="auto">
          <a:xfrm>
            <a:off x="755576" y="627534"/>
            <a:ext cx="7830402" cy="4233006"/>
          </a:xfrm>
          <a:custGeom>
            <a:avLst/>
            <a:gdLst>
              <a:gd name="T0" fmla="*/ 1827500 w 3458"/>
              <a:gd name="T1" fmla="*/ 3284911 h 1870"/>
              <a:gd name="T2" fmla="*/ 1972782 w 3458"/>
              <a:gd name="T3" fmla="*/ 3139679 h 1870"/>
              <a:gd name="T4" fmla="*/ 3565154 w 3458"/>
              <a:gd name="T5" fmla="*/ 2994447 h 1870"/>
              <a:gd name="T6" fmla="*/ 5597196 w 3458"/>
              <a:gd name="T7" fmla="*/ 2849216 h 1870"/>
              <a:gd name="T8" fmla="*/ 3419872 w 3458"/>
              <a:gd name="T9" fmla="*/ 2849216 h 1870"/>
              <a:gd name="T10" fmla="*/ 5451914 w 3458"/>
              <a:gd name="T11" fmla="*/ 2700162 h 1870"/>
              <a:gd name="T12" fmla="*/ 2263347 w 3458"/>
              <a:gd name="T13" fmla="*/ 2700162 h 1870"/>
              <a:gd name="T14" fmla="*/ 3710436 w 3458"/>
              <a:gd name="T15" fmla="*/ 2556841 h 1870"/>
              <a:gd name="T16" fmla="*/ 1827500 w 3458"/>
              <a:gd name="T17" fmla="*/ 2556841 h 1870"/>
              <a:gd name="T18" fmla="*/ 3853807 w 3458"/>
              <a:gd name="T19" fmla="*/ 2411610 h 1870"/>
              <a:gd name="T20" fmla="*/ 1972782 w 3458"/>
              <a:gd name="T21" fmla="*/ 2411610 h 1870"/>
              <a:gd name="T22" fmla="*/ 3853807 w 3458"/>
              <a:gd name="T23" fmla="*/ 2266378 h 1870"/>
              <a:gd name="T24" fmla="*/ 2118065 w 3458"/>
              <a:gd name="T25" fmla="*/ 2266378 h 1870"/>
              <a:gd name="T26" fmla="*/ 3853807 w 3458"/>
              <a:gd name="T27" fmla="*/ 2121146 h 1870"/>
              <a:gd name="T28" fmla="*/ 2840654 w 3458"/>
              <a:gd name="T29" fmla="*/ 2121146 h 1870"/>
              <a:gd name="T30" fmla="*/ 4723590 w 3458"/>
              <a:gd name="T31" fmla="*/ 1977826 h 1870"/>
              <a:gd name="T32" fmla="*/ 3565154 w 3458"/>
              <a:gd name="T33" fmla="*/ 1977826 h 1870"/>
              <a:gd name="T34" fmla="*/ 1393564 w 3458"/>
              <a:gd name="T35" fmla="*/ 1977826 h 1870"/>
              <a:gd name="T36" fmla="*/ 4578308 w 3458"/>
              <a:gd name="T37" fmla="*/ 1832594 h 1870"/>
              <a:gd name="T38" fmla="*/ 3419872 w 3458"/>
              <a:gd name="T39" fmla="*/ 1832594 h 1870"/>
              <a:gd name="T40" fmla="*/ 1104911 w 3458"/>
              <a:gd name="T41" fmla="*/ 1832594 h 1870"/>
              <a:gd name="T42" fmla="*/ 4578308 w 3458"/>
              <a:gd name="T43" fmla="*/ 1687362 h 1870"/>
              <a:gd name="T44" fmla="*/ 3419872 w 3458"/>
              <a:gd name="T45" fmla="*/ 1687362 h 1870"/>
              <a:gd name="T46" fmla="*/ 1104911 w 3458"/>
              <a:gd name="T47" fmla="*/ 1687362 h 1870"/>
              <a:gd name="T48" fmla="*/ 4868873 w 3458"/>
              <a:gd name="T49" fmla="*/ 1542131 h 1870"/>
              <a:gd name="T50" fmla="*/ 3853807 w 3458"/>
              <a:gd name="T51" fmla="*/ 1542131 h 1870"/>
              <a:gd name="T52" fmla="*/ 1393564 w 3458"/>
              <a:gd name="T53" fmla="*/ 1542131 h 1870"/>
              <a:gd name="T54" fmla="*/ 5306631 w 3458"/>
              <a:gd name="T55" fmla="*/ 1398810 h 1870"/>
              <a:gd name="T56" fmla="*/ 4289655 w 3458"/>
              <a:gd name="T57" fmla="*/ 1398810 h 1870"/>
              <a:gd name="T58" fmla="*/ 1684129 w 3458"/>
              <a:gd name="T59" fmla="*/ 1398810 h 1870"/>
              <a:gd name="T60" fmla="*/ 5597196 w 3458"/>
              <a:gd name="T61" fmla="*/ 1253578 h 1870"/>
              <a:gd name="T62" fmla="*/ 4578308 w 3458"/>
              <a:gd name="T63" fmla="*/ 1253578 h 1870"/>
              <a:gd name="T64" fmla="*/ 3565154 w 3458"/>
              <a:gd name="T65" fmla="*/ 1253578 h 1870"/>
              <a:gd name="T66" fmla="*/ 1684129 w 3458"/>
              <a:gd name="T67" fmla="*/ 1253578 h 1870"/>
              <a:gd name="T68" fmla="*/ 6031132 w 3458"/>
              <a:gd name="T69" fmla="*/ 1104525 h 1870"/>
              <a:gd name="T70" fmla="*/ 4868873 w 3458"/>
              <a:gd name="T71" fmla="*/ 1104525 h 1870"/>
              <a:gd name="T72" fmla="*/ 3853807 w 3458"/>
              <a:gd name="T73" fmla="*/ 1104525 h 1870"/>
              <a:gd name="T74" fmla="*/ 1827500 w 3458"/>
              <a:gd name="T75" fmla="*/ 1104525 h 1870"/>
              <a:gd name="T76" fmla="*/ 814346 w 3458"/>
              <a:gd name="T77" fmla="*/ 1104525 h 1870"/>
              <a:gd name="T78" fmla="*/ 5740567 w 3458"/>
              <a:gd name="T79" fmla="*/ 959293 h 1870"/>
              <a:gd name="T80" fmla="*/ 4723590 w 3458"/>
              <a:gd name="T81" fmla="*/ 959293 h 1870"/>
              <a:gd name="T82" fmla="*/ 3710436 w 3458"/>
              <a:gd name="T83" fmla="*/ 959293 h 1870"/>
              <a:gd name="T84" fmla="*/ 1393564 w 3458"/>
              <a:gd name="T85" fmla="*/ 959293 h 1870"/>
              <a:gd name="T86" fmla="*/ 235128 w 3458"/>
              <a:gd name="T87" fmla="*/ 959293 h 1870"/>
              <a:gd name="T88" fmla="*/ 5740567 w 3458"/>
              <a:gd name="T89" fmla="*/ 814062 h 1870"/>
              <a:gd name="T90" fmla="*/ 4723590 w 3458"/>
              <a:gd name="T91" fmla="*/ 814062 h 1870"/>
              <a:gd name="T92" fmla="*/ 3710436 w 3458"/>
              <a:gd name="T93" fmla="*/ 814062 h 1870"/>
              <a:gd name="T94" fmla="*/ 1827500 w 3458"/>
              <a:gd name="T95" fmla="*/ 814062 h 1870"/>
              <a:gd name="T96" fmla="*/ 814346 w 3458"/>
              <a:gd name="T97" fmla="*/ 814062 h 1870"/>
              <a:gd name="T98" fmla="*/ 6319785 w 3458"/>
              <a:gd name="T99" fmla="*/ 670741 h 1870"/>
              <a:gd name="T100" fmla="*/ 5306631 w 3458"/>
              <a:gd name="T101" fmla="*/ 670741 h 1870"/>
              <a:gd name="T102" fmla="*/ 4289655 w 3458"/>
              <a:gd name="T103" fmla="*/ 670741 h 1870"/>
              <a:gd name="T104" fmla="*/ 2263347 w 3458"/>
              <a:gd name="T105" fmla="*/ 670741 h 1870"/>
              <a:gd name="T106" fmla="*/ 959629 w 3458"/>
              <a:gd name="T107" fmla="*/ 670741 h 1870"/>
              <a:gd name="T108" fmla="*/ 5885850 w 3458"/>
              <a:gd name="T109" fmla="*/ 525509 h 1870"/>
              <a:gd name="T110" fmla="*/ 4723590 w 3458"/>
              <a:gd name="T111" fmla="*/ 525509 h 1870"/>
              <a:gd name="T112" fmla="*/ 2263347 w 3458"/>
              <a:gd name="T113" fmla="*/ 525509 h 1870"/>
              <a:gd name="T114" fmla="*/ 814346 w 3458"/>
              <a:gd name="T115" fmla="*/ 525509 h 1870"/>
              <a:gd name="T116" fmla="*/ 3565154 w 3458"/>
              <a:gd name="T117" fmla="*/ 380278 h 1870"/>
              <a:gd name="T118" fmla="*/ 1538847 w 3458"/>
              <a:gd name="T119" fmla="*/ 380278 h 1870"/>
              <a:gd name="T120" fmla="*/ 3419872 w 3458"/>
              <a:gd name="T121" fmla="*/ 235046 h 1870"/>
              <a:gd name="T122" fmla="*/ 1684129 w 3458"/>
              <a:gd name="T123" fmla="*/ 235046 h 1870"/>
              <a:gd name="T124" fmla="*/ 2552000 w 3458"/>
              <a:gd name="T125" fmla="*/ 91725 h 18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58" h="1870">
                <a:moveTo>
                  <a:pt x="956" y="1870"/>
                </a:moveTo>
                <a:lnTo>
                  <a:pt x="909" y="1870"/>
                </a:lnTo>
                <a:lnTo>
                  <a:pt x="909" y="1823"/>
                </a:lnTo>
                <a:lnTo>
                  <a:pt x="956" y="1823"/>
                </a:lnTo>
                <a:lnTo>
                  <a:pt x="956" y="1870"/>
                </a:lnTo>
                <a:close/>
                <a:moveTo>
                  <a:pt x="3230" y="1794"/>
                </a:moveTo>
                <a:lnTo>
                  <a:pt x="3181" y="1794"/>
                </a:lnTo>
                <a:lnTo>
                  <a:pt x="3181" y="1747"/>
                </a:lnTo>
                <a:lnTo>
                  <a:pt x="3230" y="1747"/>
                </a:lnTo>
                <a:lnTo>
                  <a:pt x="3230" y="1794"/>
                </a:lnTo>
                <a:close/>
                <a:moveTo>
                  <a:pt x="956" y="1794"/>
                </a:moveTo>
                <a:lnTo>
                  <a:pt x="909" y="1794"/>
                </a:lnTo>
                <a:lnTo>
                  <a:pt x="909" y="1747"/>
                </a:lnTo>
                <a:lnTo>
                  <a:pt x="956" y="1747"/>
                </a:lnTo>
                <a:lnTo>
                  <a:pt x="956" y="1794"/>
                </a:lnTo>
                <a:close/>
                <a:moveTo>
                  <a:pt x="3306" y="1719"/>
                </a:moveTo>
                <a:lnTo>
                  <a:pt x="3257" y="1719"/>
                </a:lnTo>
                <a:lnTo>
                  <a:pt x="3257" y="1671"/>
                </a:lnTo>
                <a:lnTo>
                  <a:pt x="3306" y="1671"/>
                </a:lnTo>
                <a:lnTo>
                  <a:pt x="3306" y="1719"/>
                </a:lnTo>
                <a:close/>
                <a:moveTo>
                  <a:pt x="3003" y="1719"/>
                </a:moveTo>
                <a:lnTo>
                  <a:pt x="2954" y="1719"/>
                </a:lnTo>
                <a:lnTo>
                  <a:pt x="2954" y="1671"/>
                </a:lnTo>
                <a:lnTo>
                  <a:pt x="3003" y="1671"/>
                </a:lnTo>
                <a:lnTo>
                  <a:pt x="3003" y="1719"/>
                </a:lnTo>
                <a:close/>
                <a:moveTo>
                  <a:pt x="1032" y="1719"/>
                </a:moveTo>
                <a:lnTo>
                  <a:pt x="985" y="1719"/>
                </a:lnTo>
                <a:lnTo>
                  <a:pt x="985" y="1671"/>
                </a:lnTo>
                <a:lnTo>
                  <a:pt x="1032" y="1671"/>
                </a:lnTo>
                <a:lnTo>
                  <a:pt x="1032" y="1719"/>
                </a:lnTo>
                <a:close/>
                <a:moveTo>
                  <a:pt x="956" y="1719"/>
                </a:moveTo>
                <a:lnTo>
                  <a:pt x="909" y="1719"/>
                </a:lnTo>
                <a:lnTo>
                  <a:pt x="909" y="1671"/>
                </a:lnTo>
                <a:lnTo>
                  <a:pt x="956" y="1671"/>
                </a:lnTo>
                <a:lnTo>
                  <a:pt x="956" y="1719"/>
                </a:lnTo>
                <a:close/>
                <a:moveTo>
                  <a:pt x="3382" y="1643"/>
                </a:moveTo>
                <a:lnTo>
                  <a:pt x="3332" y="1643"/>
                </a:lnTo>
                <a:lnTo>
                  <a:pt x="3332" y="1596"/>
                </a:lnTo>
                <a:lnTo>
                  <a:pt x="3382" y="1596"/>
                </a:lnTo>
                <a:lnTo>
                  <a:pt x="3382" y="1643"/>
                </a:lnTo>
                <a:close/>
                <a:moveTo>
                  <a:pt x="3306" y="1643"/>
                </a:moveTo>
                <a:lnTo>
                  <a:pt x="3257" y="1643"/>
                </a:lnTo>
                <a:lnTo>
                  <a:pt x="3257" y="1596"/>
                </a:lnTo>
                <a:lnTo>
                  <a:pt x="3306" y="1596"/>
                </a:lnTo>
                <a:lnTo>
                  <a:pt x="3306" y="1643"/>
                </a:lnTo>
                <a:close/>
                <a:moveTo>
                  <a:pt x="3079" y="1643"/>
                </a:moveTo>
                <a:lnTo>
                  <a:pt x="3029" y="1643"/>
                </a:lnTo>
                <a:lnTo>
                  <a:pt x="3029" y="1596"/>
                </a:lnTo>
                <a:lnTo>
                  <a:pt x="3079" y="1596"/>
                </a:lnTo>
                <a:lnTo>
                  <a:pt x="3079" y="1643"/>
                </a:lnTo>
                <a:close/>
                <a:moveTo>
                  <a:pt x="3003" y="1643"/>
                </a:moveTo>
                <a:lnTo>
                  <a:pt x="2954" y="1643"/>
                </a:lnTo>
                <a:lnTo>
                  <a:pt x="2954" y="1596"/>
                </a:lnTo>
                <a:lnTo>
                  <a:pt x="3003" y="1596"/>
                </a:lnTo>
                <a:lnTo>
                  <a:pt x="3003" y="1643"/>
                </a:lnTo>
                <a:close/>
                <a:moveTo>
                  <a:pt x="2928" y="1643"/>
                </a:moveTo>
                <a:lnTo>
                  <a:pt x="2878" y="1643"/>
                </a:lnTo>
                <a:lnTo>
                  <a:pt x="2878" y="1596"/>
                </a:lnTo>
                <a:lnTo>
                  <a:pt x="2928" y="1596"/>
                </a:lnTo>
                <a:lnTo>
                  <a:pt x="2928" y="1643"/>
                </a:lnTo>
                <a:close/>
                <a:moveTo>
                  <a:pt x="2776" y="1643"/>
                </a:moveTo>
                <a:lnTo>
                  <a:pt x="2726" y="1643"/>
                </a:lnTo>
                <a:lnTo>
                  <a:pt x="2726" y="1596"/>
                </a:lnTo>
                <a:lnTo>
                  <a:pt x="2776" y="1596"/>
                </a:lnTo>
                <a:lnTo>
                  <a:pt x="2776" y="1643"/>
                </a:lnTo>
                <a:close/>
                <a:moveTo>
                  <a:pt x="1032" y="1643"/>
                </a:moveTo>
                <a:lnTo>
                  <a:pt x="985" y="1643"/>
                </a:lnTo>
                <a:lnTo>
                  <a:pt x="985" y="1596"/>
                </a:lnTo>
                <a:lnTo>
                  <a:pt x="1032" y="1596"/>
                </a:lnTo>
                <a:lnTo>
                  <a:pt x="1032" y="1643"/>
                </a:lnTo>
                <a:close/>
                <a:moveTo>
                  <a:pt x="956" y="1643"/>
                </a:moveTo>
                <a:lnTo>
                  <a:pt x="909" y="1643"/>
                </a:lnTo>
                <a:lnTo>
                  <a:pt x="909" y="1596"/>
                </a:lnTo>
                <a:lnTo>
                  <a:pt x="956" y="1596"/>
                </a:lnTo>
                <a:lnTo>
                  <a:pt x="956" y="1643"/>
                </a:lnTo>
                <a:close/>
                <a:moveTo>
                  <a:pt x="3079" y="1567"/>
                </a:moveTo>
                <a:lnTo>
                  <a:pt x="3029" y="1567"/>
                </a:lnTo>
                <a:lnTo>
                  <a:pt x="3029" y="1517"/>
                </a:lnTo>
                <a:lnTo>
                  <a:pt x="3079" y="1517"/>
                </a:lnTo>
                <a:lnTo>
                  <a:pt x="3079" y="1567"/>
                </a:lnTo>
                <a:close/>
                <a:moveTo>
                  <a:pt x="3003" y="1567"/>
                </a:moveTo>
                <a:lnTo>
                  <a:pt x="2954" y="1567"/>
                </a:lnTo>
                <a:lnTo>
                  <a:pt x="2954" y="1517"/>
                </a:lnTo>
                <a:lnTo>
                  <a:pt x="3003" y="1517"/>
                </a:lnTo>
                <a:lnTo>
                  <a:pt x="3003" y="1567"/>
                </a:lnTo>
                <a:close/>
                <a:moveTo>
                  <a:pt x="2928" y="1567"/>
                </a:moveTo>
                <a:lnTo>
                  <a:pt x="2878" y="1567"/>
                </a:lnTo>
                <a:lnTo>
                  <a:pt x="2878" y="1517"/>
                </a:lnTo>
                <a:lnTo>
                  <a:pt x="2928" y="1517"/>
                </a:lnTo>
                <a:lnTo>
                  <a:pt x="2928" y="1567"/>
                </a:lnTo>
                <a:close/>
                <a:moveTo>
                  <a:pt x="2852" y="1567"/>
                </a:moveTo>
                <a:lnTo>
                  <a:pt x="2802" y="1567"/>
                </a:lnTo>
                <a:lnTo>
                  <a:pt x="2802" y="1517"/>
                </a:lnTo>
                <a:lnTo>
                  <a:pt x="2852" y="1517"/>
                </a:lnTo>
                <a:lnTo>
                  <a:pt x="2852" y="1567"/>
                </a:lnTo>
                <a:close/>
                <a:moveTo>
                  <a:pt x="2776" y="1567"/>
                </a:moveTo>
                <a:lnTo>
                  <a:pt x="2726" y="1567"/>
                </a:lnTo>
                <a:lnTo>
                  <a:pt x="2726" y="1517"/>
                </a:lnTo>
                <a:lnTo>
                  <a:pt x="2776" y="1517"/>
                </a:lnTo>
                <a:lnTo>
                  <a:pt x="2776" y="1567"/>
                </a:lnTo>
                <a:close/>
                <a:moveTo>
                  <a:pt x="1865" y="1567"/>
                </a:moveTo>
                <a:lnTo>
                  <a:pt x="1818" y="1567"/>
                </a:lnTo>
                <a:lnTo>
                  <a:pt x="1818" y="1517"/>
                </a:lnTo>
                <a:lnTo>
                  <a:pt x="1865" y="1517"/>
                </a:lnTo>
                <a:lnTo>
                  <a:pt x="1865" y="1567"/>
                </a:lnTo>
                <a:close/>
                <a:moveTo>
                  <a:pt x="1789" y="1567"/>
                </a:moveTo>
                <a:lnTo>
                  <a:pt x="1742" y="1567"/>
                </a:lnTo>
                <a:lnTo>
                  <a:pt x="1742" y="1517"/>
                </a:lnTo>
                <a:lnTo>
                  <a:pt x="1789" y="1517"/>
                </a:lnTo>
                <a:lnTo>
                  <a:pt x="1789" y="1567"/>
                </a:lnTo>
                <a:close/>
                <a:moveTo>
                  <a:pt x="1108" y="1567"/>
                </a:moveTo>
                <a:lnTo>
                  <a:pt x="1060" y="1567"/>
                </a:lnTo>
                <a:lnTo>
                  <a:pt x="1060" y="1517"/>
                </a:lnTo>
                <a:lnTo>
                  <a:pt x="1108" y="1517"/>
                </a:lnTo>
                <a:lnTo>
                  <a:pt x="1108" y="1567"/>
                </a:lnTo>
                <a:close/>
                <a:moveTo>
                  <a:pt x="1032" y="1567"/>
                </a:moveTo>
                <a:lnTo>
                  <a:pt x="985" y="1567"/>
                </a:lnTo>
                <a:lnTo>
                  <a:pt x="985" y="1517"/>
                </a:lnTo>
                <a:lnTo>
                  <a:pt x="1032" y="1517"/>
                </a:lnTo>
                <a:lnTo>
                  <a:pt x="1032" y="1567"/>
                </a:lnTo>
                <a:close/>
                <a:moveTo>
                  <a:pt x="956" y="1567"/>
                </a:moveTo>
                <a:lnTo>
                  <a:pt x="909" y="1567"/>
                </a:lnTo>
                <a:lnTo>
                  <a:pt x="909" y="1517"/>
                </a:lnTo>
                <a:lnTo>
                  <a:pt x="956" y="1517"/>
                </a:lnTo>
                <a:lnTo>
                  <a:pt x="956" y="1567"/>
                </a:lnTo>
                <a:close/>
                <a:moveTo>
                  <a:pt x="3079" y="1491"/>
                </a:moveTo>
                <a:lnTo>
                  <a:pt x="3029" y="1491"/>
                </a:lnTo>
                <a:lnTo>
                  <a:pt x="3029" y="1442"/>
                </a:lnTo>
                <a:lnTo>
                  <a:pt x="3079" y="1442"/>
                </a:lnTo>
                <a:lnTo>
                  <a:pt x="3079" y="1491"/>
                </a:lnTo>
                <a:close/>
                <a:moveTo>
                  <a:pt x="3003" y="1491"/>
                </a:moveTo>
                <a:lnTo>
                  <a:pt x="2954" y="1491"/>
                </a:lnTo>
                <a:lnTo>
                  <a:pt x="2954" y="1442"/>
                </a:lnTo>
                <a:lnTo>
                  <a:pt x="3003" y="1442"/>
                </a:lnTo>
                <a:lnTo>
                  <a:pt x="3003" y="1491"/>
                </a:lnTo>
                <a:close/>
                <a:moveTo>
                  <a:pt x="2928" y="1491"/>
                </a:moveTo>
                <a:lnTo>
                  <a:pt x="2878" y="1491"/>
                </a:lnTo>
                <a:lnTo>
                  <a:pt x="2878" y="1442"/>
                </a:lnTo>
                <a:lnTo>
                  <a:pt x="2928" y="1442"/>
                </a:lnTo>
                <a:lnTo>
                  <a:pt x="2928" y="1491"/>
                </a:lnTo>
                <a:close/>
                <a:moveTo>
                  <a:pt x="2852" y="1491"/>
                </a:moveTo>
                <a:lnTo>
                  <a:pt x="2802" y="1491"/>
                </a:lnTo>
                <a:lnTo>
                  <a:pt x="2802" y="1442"/>
                </a:lnTo>
                <a:lnTo>
                  <a:pt x="2852" y="1442"/>
                </a:lnTo>
                <a:lnTo>
                  <a:pt x="2852" y="1491"/>
                </a:lnTo>
                <a:close/>
                <a:moveTo>
                  <a:pt x="2776" y="1491"/>
                </a:moveTo>
                <a:lnTo>
                  <a:pt x="2726" y="1491"/>
                </a:lnTo>
                <a:lnTo>
                  <a:pt x="2726" y="1442"/>
                </a:lnTo>
                <a:lnTo>
                  <a:pt x="2776" y="1442"/>
                </a:lnTo>
                <a:lnTo>
                  <a:pt x="2776" y="1491"/>
                </a:lnTo>
                <a:close/>
                <a:moveTo>
                  <a:pt x="2700" y="1491"/>
                </a:moveTo>
                <a:lnTo>
                  <a:pt x="2651" y="1491"/>
                </a:lnTo>
                <a:lnTo>
                  <a:pt x="2651" y="1442"/>
                </a:lnTo>
                <a:lnTo>
                  <a:pt x="2700" y="1442"/>
                </a:lnTo>
                <a:lnTo>
                  <a:pt x="2700" y="1491"/>
                </a:lnTo>
                <a:close/>
                <a:moveTo>
                  <a:pt x="2092" y="1491"/>
                </a:moveTo>
                <a:lnTo>
                  <a:pt x="2045" y="1491"/>
                </a:lnTo>
                <a:lnTo>
                  <a:pt x="2045" y="1442"/>
                </a:lnTo>
                <a:lnTo>
                  <a:pt x="2092" y="1442"/>
                </a:lnTo>
                <a:lnTo>
                  <a:pt x="2092" y="1491"/>
                </a:lnTo>
                <a:close/>
                <a:moveTo>
                  <a:pt x="1941" y="1491"/>
                </a:moveTo>
                <a:lnTo>
                  <a:pt x="1893" y="1491"/>
                </a:lnTo>
                <a:lnTo>
                  <a:pt x="1893" y="1442"/>
                </a:lnTo>
                <a:lnTo>
                  <a:pt x="1941" y="1442"/>
                </a:lnTo>
                <a:lnTo>
                  <a:pt x="1941" y="1491"/>
                </a:lnTo>
                <a:close/>
                <a:moveTo>
                  <a:pt x="1865" y="1491"/>
                </a:moveTo>
                <a:lnTo>
                  <a:pt x="1818" y="1491"/>
                </a:lnTo>
                <a:lnTo>
                  <a:pt x="1818" y="1442"/>
                </a:lnTo>
                <a:lnTo>
                  <a:pt x="1865" y="1442"/>
                </a:lnTo>
                <a:lnTo>
                  <a:pt x="1865" y="1491"/>
                </a:lnTo>
                <a:close/>
                <a:moveTo>
                  <a:pt x="1789" y="1491"/>
                </a:moveTo>
                <a:lnTo>
                  <a:pt x="1742" y="1491"/>
                </a:lnTo>
                <a:lnTo>
                  <a:pt x="1742" y="1442"/>
                </a:lnTo>
                <a:lnTo>
                  <a:pt x="1789" y="1442"/>
                </a:lnTo>
                <a:lnTo>
                  <a:pt x="1789" y="1491"/>
                </a:lnTo>
                <a:close/>
                <a:moveTo>
                  <a:pt x="1184" y="1491"/>
                </a:moveTo>
                <a:lnTo>
                  <a:pt x="1136" y="1491"/>
                </a:lnTo>
                <a:lnTo>
                  <a:pt x="1136" y="1442"/>
                </a:lnTo>
                <a:lnTo>
                  <a:pt x="1184" y="1442"/>
                </a:lnTo>
                <a:lnTo>
                  <a:pt x="1184" y="1491"/>
                </a:lnTo>
                <a:close/>
                <a:moveTo>
                  <a:pt x="1108" y="1491"/>
                </a:moveTo>
                <a:lnTo>
                  <a:pt x="1060" y="1491"/>
                </a:lnTo>
                <a:lnTo>
                  <a:pt x="1060" y="1442"/>
                </a:lnTo>
                <a:lnTo>
                  <a:pt x="1108" y="1442"/>
                </a:lnTo>
                <a:lnTo>
                  <a:pt x="1108" y="1491"/>
                </a:lnTo>
                <a:close/>
                <a:moveTo>
                  <a:pt x="1032" y="1491"/>
                </a:moveTo>
                <a:lnTo>
                  <a:pt x="985" y="1491"/>
                </a:lnTo>
                <a:lnTo>
                  <a:pt x="985" y="1442"/>
                </a:lnTo>
                <a:lnTo>
                  <a:pt x="1032" y="1442"/>
                </a:lnTo>
                <a:lnTo>
                  <a:pt x="1032" y="1491"/>
                </a:lnTo>
                <a:close/>
                <a:moveTo>
                  <a:pt x="956" y="1491"/>
                </a:moveTo>
                <a:lnTo>
                  <a:pt x="909" y="1491"/>
                </a:lnTo>
                <a:lnTo>
                  <a:pt x="909" y="1442"/>
                </a:lnTo>
                <a:lnTo>
                  <a:pt x="956" y="1442"/>
                </a:lnTo>
                <a:lnTo>
                  <a:pt x="956" y="1491"/>
                </a:lnTo>
                <a:close/>
                <a:moveTo>
                  <a:pt x="3003" y="1413"/>
                </a:moveTo>
                <a:lnTo>
                  <a:pt x="2954" y="1413"/>
                </a:lnTo>
                <a:lnTo>
                  <a:pt x="2954" y="1366"/>
                </a:lnTo>
                <a:lnTo>
                  <a:pt x="3003" y="1366"/>
                </a:lnTo>
                <a:lnTo>
                  <a:pt x="3003" y="1413"/>
                </a:lnTo>
                <a:close/>
                <a:moveTo>
                  <a:pt x="2928" y="1413"/>
                </a:moveTo>
                <a:lnTo>
                  <a:pt x="2878" y="1413"/>
                </a:lnTo>
                <a:lnTo>
                  <a:pt x="2878" y="1366"/>
                </a:lnTo>
                <a:lnTo>
                  <a:pt x="2928" y="1366"/>
                </a:lnTo>
                <a:lnTo>
                  <a:pt x="2928" y="1413"/>
                </a:lnTo>
                <a:close/>
                <a:moveTo>
                  <a:pt x="2852" y="1413"/>
                </a:moveTo>
                <a:lnTo>
                  <a:pt x="2802" y="1413"/>
                </a:lnTo>
                <a:lnTo>
                  <a:pt x="2802" y="1366"/>
                </a:lnTo>
                <a:lnTo>
                  <a:pt x="2852" y="1366"/>
                </a:lnTo>
                <a:lnTo>
                  <a:pt x="2852" y="1413"/>
                </a:lnTo>
                <a:close/>
                <a:moveTo>
                  <a:pt x="2092" y="1413"/>
                </a:moveTo>
                <a:lnTo>
                  <a:pt x="2045" y="1413"/>
                </a:lnTo>
                <a:lnTo>
                  <a:pt x="2045" y="1366"/>
                </a:lnTo>
                <a:lnTo>
                  <a:pt x="2092" y="1366"/>
                </a:lnTo>
                <a:lnTo>
                  <a:pt x="2092" y="1413"/>
                </a:lnTo>
                <a:close/>
                <a:moveTo>
                  <a:pt x="2016" y="1413"/>
                </a:moveTo>
                <a:lnTo>
                  <a:pt x="1969" y="1413"/>
                </a:lnTo>
                <a:lnTo>
                  <a:pt x="1969" y="1366"/>
                </a:lnTo>
                <a:lnTo>
                  <a:pt x="2016" y="1366"/>
                </a:lnTo>
                <a:lnTo>
                  <a:pt x="2016" y="1413"/>
                </a:lnTo>
                <a:close/>
                <a:moveTo>
                  <a:pt x="1941" y="1413"/>
                </a:moveTo>
                <a:lnTo>
                  <a:pt x="1893" y="1413"/>
                </a:lnTo>
                <a:lnTo>
                  <a:pt x="1893" y="1366"/>
                </a:lnTo>
                <a:lnTo>
                  <a:pt x="1941" y="1366"/>
                </a:lnTo>
                <a:lnTo>
                  <a:pt x="1941" y="1413"/>
                </a:lnTo>
                <a:close/>
                <a:moveTo>
                  <a:pt x="1865" y="1413"/>
                </a:moveTo>
                <a:lnTo>
                  <a:pt x="1818" y="1413"/>
                </a:lnTo>
                <a:lnTo>
                  <a:pt x="1818" y="1366"/>
                </a:lnTo>
                <a:lnTo>
                  <a:pt x="1865" y="1366"/>
                </a:lnTo>
                <a:lnTo>
                  <a:pt x="1865" y="1413"/>
                </a:lnTo>
                <a:close/>
                <a:moveTo>
                  <a:pt x="1789" y="1413"/>
                </a:moveTo>
                <a:lnTo>
                  <a:pt x="1742" y="1413"/>
                </a:lnTo>
                <a:lnTo>
                  <a:pt x="1742" y="1366"/>
                </a:lnTo>
                <a:lnTo>
                  <a:pt x="1789" y="1366"/>
                </a:lnTo>
                <a:lnTo>
                  <a:pt x="1789" y="1413"/>
                </a:lnTo>
                <a:close/>
                <a:moveTo>
                  <a:pt x="1259" y="1413"/>
                </a:moveTo>
                <a:lnTo>
                  <a:pt x="1212" y="1413"/>
                </a:lnTo>
                <a:lnTo>
                  <a:pt x="1212" y="1366"/>
                </a:lnTo>
                <a:lnTo>
                  <a:pt x="1259" y="1366"/>
                </a:lnTo>
                <a:lnTo>
                  <a:pt x="1259" y="1413"/>
                </a:lnTo>
                <a:close/>
                <a:moveTo>
                  <a:pt x="1184" y="1413"/>
                </a:moveTo>
                <a:lnTo>
                  <a:pt x="1136" y="1413"/>
                </a:lnTo>
                <a:lnTo>
                  <a:pt x="1136" y="1366"/>
                </a:lnTo>
                <a:lnTo>
                  <a:pt x="1184" y="1366"/>
                </a:lnTo>
                <a:lnTo>
                  <a:pt x="1184" y="1413"/>
                </a:lnTo>
                <a:close/>
                <a:moveTo>
                  <a:pt x="1108" y="1413"/>
                </a:moveTo>
                <a:lnTo>
                  <a:pt x="1060" y="1413"/>
                </a:lnTo>
                <a:lnTo>
                  <a:pt x="1060" y="1366"/>
                </a:lnTo>
                <a:lnTo>
                  <a:pt x="1108" y="1366"/>
                </a:lnTo>
                <a:lnTo>
                  <a:pt x="1108" y="1413"/>
                </a:lnTo>
                <a:close/>
                <a:moveTo>
                  <a:pt x="1032" y="1413"/>
                </a:moveTo>
                <a:lnTo>
                  <a:pt x="985" y="1413"/>
                </a:lnTo>
                <a:lnTo>
                  <a:pt x="985" y="1366"/>
                </a:lnTo>
                <a:lnTo>
                  <a:pt x="1032" y="1366"/>
                </a:lnTo>
                <a:lnTo>
                  <a:pt x="1032" y="1413"/>
                </a:lnTo>
                <a:close/>
                <a:moveTo>
                  <a:pt x="956" y="1413"/>
                </a:moveTo>
                <a:lnTo>
                  <a:pt x="909" y="1413"/>
                </a:lnTo>
                <a:lnTo>
                  <a:pt x="909" y="1366"/>
                </a:lnTo>
                <a:lnTo>
                  <a:pt x="956" y="1366"/>
                </a:lnTo>
                <a:lnTo>
                  <a:pt x="956" y="1413"/>
                </a:lnTo>
                <a:close/>
                <a:moveTo>
                  <a:pt x="3079" y="1338"/>
                </a:moveTo>
                <a:lnTo>
                  <a:pt x="3029" y="1338"/>
                </a:lnTo>
                <a:lnTo>
                  <a:pt x="3029" y="1290"/>
                </a:lnTo>
                <a:lnTo>
                  <a:pt x="3079" y="1290"/>
                </a:lnTo>
                <a:lnTo>
                  <a:pt x="3079" y="1338"/>
                </a:lnTo>
                <a:close/>
                <a:moveTo>
                  <a:pt x="3003" y="1338"/>
                </a:moveTo>
                <a:lnTo>
                  <a:pt x="2954" y="1338"/>
                </a:lnTo>
                <a:lnTo>
                  <a:pt x="2954" y="1290"/>
                </a:lnTo>
                <a:lnTo>
                  <a:pt x="3003" y="1290"/>
                </a:lnTo>
                <a:lnTo>
                  <a:pt x="3003" y="1338"/>
                </a:lnTo>
                <a:close/>
                <a:moveTo>
                  <a:pt x="2016" y="1338"/>
                </a:moveTo>
                <a:lnTo>
                  <a:pt x="1969" y="1338"/>
                </a:lnTo>
                <a:lnTo>
                  <a:pt x="1969" y="1290"/>
                </a:lnTo>
                <a:lnTo>
                  <a:pt x="2016" y="1290"/>
                </a:lnTo>
                <a:lnTo>
                  <a:pt x="2016" y="1338"/>
                </a:lnTo>
                <a:close/>
                <a:moveTo>
                  <a:pt x="1941" y="1338"/>
                </a:moveTo>
                <a:lnTo>
                  <a:pt x="1893" y="1338"/>
                </a:lnTo>
                <a:lnTo>
                  <a:pt x="1893" y="1290"/>
                </a:lnTo>
                <a:lnTo>
                  <a:pt x="1941" y="1290"/>
                </a:lnTo>
                <a:lnTo>
                  <a:pt x="1941" y="1338"/>
                </a:lnTo>
                <a:close/>
                <a:moveTo>
                  <a:pt x="1865" y="1338"/>
                </a:moveTo>
                <a:lnTo>
                  <a:pt x="1818" y="1338"/>
                </a:lnTo>
                <a:lnTo>
                  <a:pt x="1818" y="1290"/>
                </a:lnTo>
                <a:lnTo>
                  <a:pt x="1865" y="1290"/>
                </a:lnTo>
                <a:lnTo>
                  <a:pt x="1865" y="1338"/>
                </a:lnTo>
                <a:close/>
                <a:moveTo>
                  <a:pt x="1789" y="1338"/>
                </a:moveTo>
                <a:lnTo>
                  <a:pt x="1742" y="1338"/>
                </a:lnTo>
                <a:lnTo>
                  <a:pt x="1742" y="1290"/>
                </a:lnTo>
                <a:lnTo>
                  <a:pt x="1789" y="1290"/>
                </a:lnTo>
                <a:lnTo>
                  <a:pt x="1789" y="1338"/>
                </a:lnTo>
                <a:close/>
                <a:moveTo>
                  <a:pt x="1259" y="1338"/>
                </a:moveTo>
                <a:lnTo>
                  <a:pt x="1212" y="1338"/>
                </a:lnTo>
                <a:lnTo>
                  <a:pt x="1212" y="1290"/>
                </a:lnTo>
                <a:lnTo>
                  <a:pt x="1259" y="1290"/>
                </a:lnTo>
                <a:lnTo>
                  <a:pt x="1259" y="1338"/>
                </a:lnTo>
                <a:close/>
                <a:moveTo>
                  <a:pt x="1184" y="1338"/>
                </a:moveTo>
                <a:lnTo>
                  <a:pt x="1136" y="1338"/>
                </a:lnTo>
                <a:lnTo>
                  <a:pt x="1136" y="1290"/>
                </a:lnTo>
                <a:lnTo>
                  <a:pt x="1184" y="1290"/>
                </a:lnTo>
                <a:lnTo>
                  <a:pt x="1184" y="1338"/>
                </a:lnTo>
                <a:close/>
                <a:moveTo>
                  <a:pt x="1108" y="1338"/>
                </a:moveTo>
                <a:lnTo>
                  <a:pt x="1060" y="1338"/>
                </a:lnTo>
                <a:lnTo>
                  <a:pt x="1060" y="1290"/>
                </a:lnTo>
                <a:lnTo>
                  <a:pt x="1108" y="1290"/>
                </a:lnTo>
                <a:lnTo>
                  <a:pt x="1108" y="1338"/>
                </a:lnTo>
                <a:close/>
                <a:moveTo>
                  <a:pt x="1032" y="1338"/>
                </a:moveTo>
                <a:lnTo>
                  <a:pt x="985" y="1338"/>
                </a:lnTo>
                <a:lnTo>
                  <a:pt x="985" y="1290"/>
                </a:lnTo>
                <a:lnTo>
                  <a:pt x="1032" y="1290"/>
                </a:lnTo>
                <a:lnTo>
                  <a:pt x="1032" y="1338"/>
                </a:lnTo>
                <a:close/>
                <a:moveTo>
                  <a:pt x="956" y="1338"/>
                </a:moveTo>
                <a:lnTo>
                  <a:pt x="909" y="1338"/>
                </a:lnTo>
                <a:lnTo>
                  <a:pt x="909" y="1290"/>
                </a:lnTo>
                <a:lnTo>
                  <a:pt x="956" y="1290"/>
                </a:lnTo>
                <a:lnTo>
                  <a:pt x="956" y="1338"/>
                </a:lnTo>
                <a:close/>
                <a:moveTo>
                  <a:pt x="881" y="1338"/>
                </a:moveTo>
                <a:lnTo>
                  <a:pt x="833" y="1338"/>
                </a:lnTo>
                <a:lnTo>
                  <a:pt x="833" y="1290"/>
                </a:lnTo>
                <a:lnTo>
                  <a:pt x="881" y="1290"/>
                </a:lnTo>
                <a:lnTo>
                  <a:pt x="881" y="1338"/>
                </a:lnTo>
                <a:close/>
                <a:moveTo>
                  <a:pt x="3003" y="1262"/>
                </a:moveTo>
                <a:lnTo>
                  <a:pt x="2954" y="1262"/>
                </a:lnTo>
                <a:lnTo>
                  <a:pt x="2954" y="1215"/>
                </a:lnTo>
                <a:lnTo>
                  <a:pt x="3003" y="1215"/>
                </a:lnTo>
                <a:lnTo>
                  <a:pt x="3003" y="1262"/>
                </a:lnTo>
                <a:close/>
                <a:moveTo>
                  <a:pt x="2928" y="1262"/>
                </a:moveTo>
                <a:lnTo>
                  <a:pt x="2878" y="1262"/>
                </a:lnTo>
                <a:lnTo>
                  <a:pt x="2878" y="1215"/>
                </a:lnTo>
                <a:lnTo>
                  <a:pt x="2928" y="1215"/>
                </a:lnTo>
                <a:lnTo>
                  <a:pt x="2928" y="1262"/>
                </a:lnTo>
                <a:close/>
                <a:moveTo>
                  <a:pt x="2776" y="1262"/>
                </a:moveTo>
                <a:lnTo>
                  <a:pt x="2726" y="1262"/>
                </a:lnTo>
                <a:lnTo>
                  <a:pt x="2726" y="1215"/>
                </a:lnTo>
                <a:lnTo>
                  <a:pt x="2776" y="1215"/>
                </a:lnTo>
                <a:lnTo>
                  <a:pt x="2776" y="1262"/>
                </a:lnTo>
                <a:close/>
                <a:moveTo>
                  <a:pt x="2700" y="1262"/>
                </a:moveTo>
                <a:lnTo>
                  <a:pt x="2651" y="1262"/>
                </a:lnTo>
                <a:lnTo>
                  <a:pt x="2651" y="1215"/>
                </a:lnTo>
                <a:lnTo>
                  <a:pt x="2700" y="1215"/>
                </a:lnTo>
                <a:lnTo>
                  <a:pt x="2700" y="1262"/>
                </a:lnTo>
                <a:close/>
                <a:moveTo>
                  <a:pt x="2622" y="1262"/>
                </a:moveTo>
                <a:lnTo>
                  <a:pt x="2575" y="1262"/>
                </a:lnTo>
                <a:lnTo>
                  <a:pt x="2575" y="1215"/>
                </a:lnTo>
                <a:lnTo>
                  <a:pt x="2622" y="1215"/>
                </a:lnTo>
                <a:lnTo>
                  <a:pt x="2622" y="1262"/>
                </a:lnTo>
                <a:close/>
                <a:moveTo>
                  <a:pt x="2016" y="1262"/>
                </a:moveTo>
                <a:lnTo>
                  <a:pt x="1969" y="1262"/>
                </a:lnTo>
                <a:lnTo>
                  <a:pt x="1969" y="1215"/>
                </a:lnTo>
                <a:lnTo>
                  <a:pt x="2016" y="1215"/>
                </a:lnTo>
                <a:lnTo>
                  <a:pt x="2016" y="1262"/>
                </a:lnTo>
                <a:close/>
                <a:moveTo>
                  <a:pt x="1941" y="1262"/>
                </a:moveTo>
                <a:lnTo>
                  <a:pt x="1893" y="1262"/>
                </a:lnTo>
                <a:lnTo>
                  <a:pt x="1893" y="1215"/>
                </a:lnTo>
                <a:lnTo>
                  <a:pt x="1941" y="1215"/>
                </a:lnTo>
                <a:lnTo>
                  <a:pt x="1941" y="1262"/>
                </a:lnTo>
                <a:close/>
                <a:moveTo>
                  <a:pt x="1865" y="1262"/>
                </a:moveTo>
                <a:lnTo>
                  <a:pt x="1818" y="1262"/>
                </a:lnTo>
                <a:lnTo>
                  <a:pt x="1818" y="1215"/>
                </a:lnTo>
                <a:lnTo>
                  <a:pt x="1865" y="1215"/>
                </a:lnTo>
                <a:lnTo>
                  <a:pt x="1865" y="1262"/>
                </a:lnTo>
                <a:close/>
                <a:moveTo>
                  <a:pt x="1789" y="1262"/>
                </a:moveTo>
                <a:lnTo>
                  <a:pt x="1742" y="1262"/>
                </a:lnTo>
                <a:lnTo>
                  <a:pt x="1742" y="1215"/>
                </a:lnTo>
                <a:lnTo>
                  <a:pt x="1789" y="1215"/>
                </a:lnTo>
                <a:lnTo>
                  <a:pt x="1789" y="1262"/>
                </a:lnTo>
                <a:close/>
                <a:moveTo>
                  <a:pt x="1259" y="1262"/>
                </a:moveTo>
                <a:lnTo>
                  <a:pt x="1212" y="1262"/>
                </a:lnTo>
                <a:lnTo>
                  <a:pt x="1212" y="1215"/>
                </a:lnTo>
                <a:lnTo>
                  <a:pt x="1259" y="1215"/>
                </a:lnTo>
                <a:lnTo>
                  <a:pt x="1259" y="1262"/>
                </a:lnTo>
                <a:close/>
                <a:moveTo>
                  <a:pt x="1184" y="1262"/>
                </a:moveTo>
                <a:lnTo>
                  <a:pt x="1136" y="1262"/>
                </a:lnTo>
                <a:lnTo>
                  <a:pt x="1136" y="1215"/>
                </a:lnTo>
                <a:lnTo>
                  <a:pt x="1184" y="1215"/>
                </a:lnTo>
                <a:lnTo>
                  <a:pt x="1184" y="1262"/>
                </a:lnTo>
                <a:close/>
                <a:moveTo>
                  <a:pt x="1108" y="1262"/>
                </a:moveTo>
                <a:lnTo>
                  <a:pt x="1060" y="1262"/>
                </a:lnTo>
                <a:lnTo>
                  <a:pt x="1060" y="1215"/>
                </a:lnTo>
                <a:lnTo>
                  <a:pt x="1108" y="1215"/>
                </a:lnTo>
                <a:lnTo>
                  <a:pt x="1108" y="1262"/>
                </a:lnTo>
                <a:close/>
                <a:moveTo>
                  <a:pt x="1032" y="1262"/>
                </a:moveTo>
                <a:lnTo>
                  <a:pt x="985" y="1262"/>
                </a:lnTo>
                <a:lnTo>
                  <a:pt x="985" y="1215"/>
                </a:lnTo>
                <a:lnTo>
                  <a:pt x="1032" y="1215"/>
                </a:lnTo>
                <a:lnTo>
                  <a:pt x="1032" y="1262"/>
                </a:lnTo>
                <a:close/>
                <a:moveTo>
                  <a:pt x="956" y="1262"/>
                </a:moveTo>
                <a:lnTo>
                  <a:pt x="909" y="1262"/>
                </a:lnTo>
                <a:lnTo>
                  <a:pt x="909" y="1215"/>
                </a:lnTo>
                <a:lnTo>
                  <a:pt x="956" y="1215"/>
                </a:lnTo>
                <a:lnTo>
                  <a:pt x="956" y="1262"/>
                </a:lnTo>
                <a:close/>
                <a:moveTo>
                  <a:pt x="881" y="1262"/>
                </a:moveTo>
                <a:lnTo>
                  <a:pt x="833" y="1262"/>
                </a:lnTo>
                <a:lnTo>
                  <a:pt x="833" y="1215"/>
                </a:lnTo>
                <a:lnTo>
                  <a:pt x="881" y="1215"/>
                </a:lnTo>
                <a:lnTo>
                  <a:pt x="881" y="1262"/>
                </a:lnTo>
                <a:close/>
                <a:moveTo>
                  <a:pt x="2700" y="1186"/>
                </a:moveTo>
                <a:lnTo>
                  <a:pt x="2651" y="1186"/>
                </a:lnTo>
                <a:lnTo>
                  <a:pt x="2651" y="1139"/>
                </a:lnTo>
                <a:lnTo>
                  <a:pt x="2700" y="1139"/>
                </a:lnTo>
                <a:lnTo>
                  <a:pt x="2700" y="1186"/>
                </a:lnTo>
                <a:close/>
                <a:moveTo>
                  <a:pt x="2622" y="1186"/>
                </a:moveTo>
                <a:lnTo>
                  <a:pt x="2575" y="1186"/>
                </a:lnTo>
                <a:lnTo>
                  <a:pt x="2575" y="1139"/>
                </a:lnTo>
                <a:lnTo>
                  <a:pt x="2622" y="1139"/>
                </a:lnTo>
                <a:lnTo>
                  <a:pt x="2622" y="1186"/>
                </a:lnTo>
                <a:close/>
                <a:moveTo>
                  <a:pt x="2547" y="1186"/>
                </a:moveTo>
                <a:lnTo>
                  <a:pt x="2499" y="1186"/>
                </a:lnTo>
                <a:lnTo>
                  <a:pt x="2499" y="1139"/>
                </a:lnTo>
                <a:lnTo>
                  <a:pt x="2547" y="1139"/>
                </a:lnTo>
                <a:lnTo>
                  <a:pt x="2547" y="1186"/>
                </a:lnTo>
                <a:close/>
                <a:moveTo>
                  <a:pt x="2092" y="1186"/>
                </a:moveTo>
                <a:lnTo>
                  <a:pt x="2045" y="1186"/>
                </a:lnTo>
                <a:lnTo>
                  <a:pt x="2045" y="1139"/>
                </a:lnTo>
                <a:lnTo>
                  <a:pt x="2092" y="1139"/>
                </a:lnTo>
                <a:lnTo>
                  <a:pt x="2092" y="1186"/>
                </a:lnTo>
                <a:close/>
                <a:moveTo>
                  <a:pt x="2016" y="1186"/>
                </a:moveTo>
                <a:lnTo>
                  <a:pt x="1969" y="1186"/>
                </a:lnTo>
                <a:lnTo>
                  <a:pt x="1969" y="1139"/>
                </a:lnTo>
                <a:lnTo>
                  <a:pt x="2016" y="1139"/>
                </a:lnTo>
                <a:lnTo>
                  <a:pt x="2016" y="1186"/>
                </a:lnTo>
                <a:close/>
                <a:moveTo>
                  <a:pt x="1941" y="1186"/>
                </a:moveTo>
                <a:lnTo>
                  <a:pt x="1893" y="1186"/>
                </a:lnTo>
                <a:lnTo>
                  <a:pt x="1893" y="1139"/>
                </a:lnTo>
                <a:lnTo>
                  <a:pt x="1941" y="1139"/>
                </a:lnTo>
                <a:lnTo>
                  <a:pt x="1941" y="1186"/>
                </a:lnTo>
                <a:close/>
                <a:moveTo>
                  <a:pt x="1865" y="1186"/>
                </a:moveTo>
                <a:lnTo>
                  <a:pt x="1818" y="1186"/>
                </a:lnTo>
                <a:lnTo>
                  <a:pt x="1818" y="1139"/>
                </a:lnTo>
                <a:lnTo>
                  <a:pt x="1865" y="1139"/>
                </a:lnTo>
                <a:lnTo>
                  <a:pt x="1865" y="1186"/>
                </a:lnTo>
                <a:close/>
                <a:moveTo>
                  <a:pt x="1789" y="1186"/>
                </a:moveTo>
                <a:lnTo>
                  <a:pt x="1742" y="1186"/>
                </a:lnTo>
                <a:lnTo>
                  <a:pt x="1742" y="1139"/>
                </a:lnTo>
                <a:lnTo>
                  <a:pt x="1789" y="1139"/>
                </a:lnTo>
                <a:lnTo>
                  <a:pt x="1789" y="1186"/>
                </a:lnTo>
                <a:close/>
                <a:moveTo>
                  <a:pt x="1714" y="1186"/>
                </a:moveTo>
                <a:lnTo>
                  <a:pt x="1666" y="1186"/>
                </a:lnTo>
                <a:lnTo>
                  <a:pt x="1666" y="1139"/>
                </a:lnTo>
                <a:lnTo>
                  <a:pt x="1714" y="1139"/>
                </a:lnTo>
                <a:lnTo>
                  <a:pt x="1714" y="1186"/>
                </a:lnTo>
                <a:close/>
                <a:moveTo>
                  <a:pt x="1638" y="1186"/>
                </a:moveTo>
                <a:lnTo>
                  <a:pt x="1591" y="1186"/>
                </a:lnTo>
                <a:lnTo>
                  <a:pt x="1591" y="1139"/>
                </a:lnTo>
                <a:lnTo>
                  <a:pt x="1638" y="1139"/>
                </a:lnTo>
                <a:lnTo>
                  <a:pt x="1638" y="1186"/>
                </a:lnTo>
                <a:close/>
                <a:moveTo>
                  <a:pt x="1562" y="1186"/>
                </a:moveTo>
                <a:lnTo>
                  <a:pt x="1515" y="1186"/>
                </a:lnTo>
                <a:lnTo>
                  <a:pt x="1515" y="1139"/>
                </a:lnTo>
                <a:lnTo>
                  <a:pt x="1562" y="1139"/>
                </a:lnTo>
                <a:lnTo>
                  <a:pt x="1562" y="1186"/>
                </a:lnTo>
                <a:close/>
                <a:moveTo>
                  <a:pt x="1108" y="1186"/>
                </a:moveTo>
                <a:lnTo>
                  <a:pt x="1060" y="1186"/>
                </a:lnTo>
                <a:lnTo>
                  <a:pt x="1060" y="1139"/>
                </a:lnTo>
                <a:lnTo>
                  <a:pt x="1108" y="1139"/>
                </a:lnTo>
                <a:lnTo>
                  <a:pt x="1108" y="1186"/>
                </a:lnTo>
                <a:close/>
                <a:moveTo>
                  <a:pt x="1032" y="1186"/>
                </a:moveTo>
                <a:lnTo>
                  <a:pt x="985" y="1186"/>
                </a:lnTo>
                <a:lnTo>
                  <a:pt x="985" y="1139"/>
                </a:lnTo>
                <a:lnTo>
                  <a:pt x="1032" y="1139"/>
                </a:lnTo>
                <a:lnTo>
                  <a:pt x="1032" y="1186"/>
                </a:lnTo>
                <a:close/>
                <a:moveTo>
                  <a:pt x="956" y="1186"/>
                </a:moveTo>
                <a:lnTo>
                  <a:pt x="909" y="1186"/>
                </a:lnTo>
                <a:lnTo>
                  <a:pt x="909" y="1139"/>
                </a:lnTo>
                <a:lnTo>
                  <a:pt x="956" y="1139"/>
                </a:lnTo>
                <a:lnTo>
                  <a:pt x="956" y="1186"/>
                </a:lnTo>
                <a:close/>
                <a:moveTo>
                  <a:pt x="881" y="1186"/>
                </a:moveTo>
                <a:lnTo>
                  <a:pt x="833" y="1186"/>
                </a:lnTo>
                <a:lnTo>
                  <a:pt x="833" y="1139"/>
                </a:lnTo>
                <a:lnTo>
                  <a:pt x="881" y="1139"/>
                </a:lnTo>
                <a:lnTo>
                  <a:pt x="881" y="1186"/>
                </a:lnTo>
                <a:close/>
                <a:moveTo>
                  <a:pt x="2852" y="1110"/>
                </a:moveTo>
                <a:lnTo>
                  <a:pt x="2802" y="1110"/>
                </a:lnTo>
                <a:lnTo>
                  <a:pt x="2802" y="1063"/>
                </a:lnTo>
                <a:lnTo>
                  <a:pt x="2852" y="1063"/>
                </a:lnTo>
                <a:lnTo>
                  <a:pt x="2852" y="1110"/>
                </a:lnTo>
                <a:close/>
                <a:moveTo>
                  <a:pt x="2622" y="1110"/>
                </a:moveTo>
                <a:lnTo>
                  <a:pt x="2575" y="1110"/>
                </a:lnTo>
                <a:lnTo>
                  <a:pt x="2575" y="1063"/>
                </a:lnTo>
                <a:lnTo>
                  <a:pt x="2622" y="1063"/>
                </a:lnTo>
                <a:lnTo>
                  <a:pt x="2622" y="1110"/>
                </a:lnTo>
                <a:close/>
                <a:moveTo>
                  <a:pt x="2395" y="1110"/>
                </a:moveTo>
                <a:lnTo>
                  <a:pt x="2348" y="1110"/>
                </a:lnTo>
                <a:lnTo>
                  <a:pt x="2348" y="1063"/>
                </a:lnTo>
                <a:lnTo>
                  <a:pt x="2395" y="1063"/>
                </a:lnTo>
                <a:lnTo>
                  <a:pt x="2395" y="1110"/>
                </a:lnTo>
                <a:close/>
                <a:moveTo>
                  <a:pt x="2016" y="1110"/>
                </a:moveTo>
                <a:lnTo>
                  <a:pt x="1969" y="1110"/>
                </a:lnTo>
                <a:lnTo>
                  <a:pt x="1969" y="1063"/>
                </a:lnTo>
                <a:lnTo>
                  <a:pt x="2016" y="1063"/>
                </a:lnTo>
                <a:lnTo>
                  <a:pt x="2016" y="1110"/>
                </a:lnTo>
                <a:close/>
                <a:moveTo>
                  <a:pt x="1941" y="1110"/>
                </a:moveTo>
                <a:lnTo>
                  <a:pt x="1893" y="1110"/>
                </a:lnTo>
                <a:lnTo>
                  <a:pt x="1893" y="1063"/>
                </a:lnTo>
                <a:lnTo>
                  <a:pt x="1941" y="1063"/>
                </a:lnTo>
                <a:lnTo>
                  <a:pt x="1941" y="1110"/>
                </a:lnTo>
                <a:close/>
                <a:moveTo>
                  <a:pt x="1865" y="1110"/>
                </a:moveTo>
                <a:lnTo>
                  <a:pt x="1818" y="1110"/>
                </a:lnTo>
                <a:lnTo>
                  <a:pt x="1818" y="1063"/>
                </a:lnTo>
                <a:lnTo>
                  <a:pt x="1865" y="1063"/>
                </a:lnTo>
                <a:lnTo>
                  <a:pt x="1865" y="1110"/>
                </a:lnTo>
                <a:close/>
                <a:moveTo>
                  <a:pt x="1789" y="1110"/>
                </a:moveTo>
                <a:lnTo>
                  <a:pt x="1742" y="1110"/>
                </a:lnTo>
                <a:lnTo>
                  <a:pt x="1742" y="1063"/>
                </a:lnTo>
                <a:lnTo>
                  <a:pt x="1789" y="1063"/>
                </a:lnTo>
                <a:lnTo>
                  <a:pt x="1789" y="1110"/>
                </a:lnTo>
                <a:close/>
                <a:moveTo>
                  <a:pt x="1714" y="1110"/>
                </a:moveTo>
                <a:lnTo>
                  <a:pt x="1666" y="1110"/>
                </a:lnTo>
                <a:lnTo>
                  <a:pt x="1666" y="1063"/>
                </a:lnTo>
                <a:lnTo>
                  <a:pt x="1714" y="1063"/>
                </a:lnTo>
                <a:lnTo>
                  <a:pt x="1714" y="1110"/>
                </a:lnTo>
                <a:close/>
                <a:moveTo>
                  <a:pt x="1638" y="1110"/>
                </a:moveTo>
                <a:lnTo>
                  <a:pt x="1591" y="1110"/>
                </a:lnTo>
                <a:lnTo>
                  <a:pt x="1591" y="1063"/>
                </a:lnTo>
                <a:lnTo>
                  <a:pt x="1638" y="1063"/>
                </a:lnTo>
                <a:lnTo>
                  <a:pt x="1638" y="1110"/>
                </a:lnTo>
                <a:close/>
                <a:moveTo>
                  <a:pt x="1562" y="1110"/>
                </a:moveTo>
                <a:lnTo>
                  <a:pt x="1515" y="1110"/>
                </a:lnTo>
                <a:lnTo>
                  <a:pt x="1515" y="1063"/>
                </a:lnTo>
                <a:lnTo>
                  <a:pt x="1562" y="1063"/>
                </a:lnTo>
                <a:lnTo>
                  <a:pt x="1562" y="1110"/>
                </a:lnTo>
                <a:close/>
                <a:moveTo>
                  <a:pt x="1486" y="1110"/>
                </a:moveTo>
                <a:lnTo>
                  <a:pt x="1439" y="1110"/>
                </a:lnTo>
                <a:lnTo>
                  <a:pt x="1439" y="1063"/>
                </a:lnTo>
                <a:lnTo>
                  <a:pt x="1486" y="1063"/>
                </a:lnTo>
                <a:lnTo>
                  <a:pt x="1486" y="1110"/>
                </a:lnTo>
                <a:close/>
                <a:moveTo>
                  <a:pt x="1032" y="1110"/>
                </a:moveTo>
                <a:lnTo>
                  <a:pt x="985" y="1110"/>
                </a:lnTo>
                <a:lnTo>
                  <a:pt x="985" y="1063"/>
                </a:lnTo>
                <a:lnTo>
                  <a:pt x="1032" y="1063"/>
                </a:lnTo>
                <a:lnTo>
                  <a:pt x="1032" y="1110"/>
                </a:lnTo>
                <a:close/>
                <a:moveTo>
                  <a:pt x="956" y="1110"/>
                </a:moveTo>
                <a:lnTo>
                  <a:pt x="909" y="1110"/>
                </a:lnTo>
                <a:lnTo>
                  <a:pt x="909" y="1063"/>
                </a:lnTo>
                <a:lnTo>
                  <a:pt x="956" y="1063"/>
                </a:lnTo>
                <a:lnTo>
                  <a:pt x="956" y="1110"/>
                </a:lnTo>
                <a:close/>
                <a:moveTo>
                  <a:pt x="881" y="1110"/>
                </a:moveTo>
                <a:lnTo>
                  <a:pt x="833" y="1110"/>
                </a:lnTo>
                <a:lnTo>
                  <a:pt x="833" y="1063"/>
                </a:lnTo>
                <a:lnTo>
                  <a:pt x="881" y="1063"/>
                </a:lnTo>
                <a:lnTo>
                  <a:pt x="881" y="1110"/>
                </a:lnTo>
                <a:close/>
                <a:moveTo>
                  <a:pt x="805" y="1110"/>
                </a:moveTo>
                <a:lnTo>
                  <a:pt x="758" y="1110"/>
                </a:lnTo>
                <a:lnTo>
                  <a:pt x="758" y="1063"/>
                </a:lnTo>
                <a:lnTo>
                  <a:pt x="805" y="1063"/>
                </a:lnTo>
                <a:lnTo>
                  <a:pt x="805" y="1110"/>
                </a:lnTo>
                <a:close/>
                <a:moveTo>
                  <a:pt x="2622" y="1035"/>
                </a:moveTo>
                <a:lnTo>
                  <a:pt x="2575" y="1035"/>
                </a:lnTo>
                <a:lnTo>
                  <a:pt x="2575" y="987"/>
                </a:lnTo>
                <a:lnTo>
                  <a:pt x="2622" y="987"/>
                </a:lnTo>
                <a:lnTo>
                  <a:pt x="2622" y="1035"/>
                </a:lnTo>
                <a:close/>
                <a:moveTo>
                  <a:pt x="2547" y="1035"/>
                </a:moveTo>
                <a:lnTo>
                  <a:pt x="2499" y="1035"/>
                </a:lnTo>
                <a:lnTo>
                  <a:pt x="2499" y="987"/>
                </a:lnTo>
                <a:lnTo>
                  <a:pt x="2547" y="987"/>
                </a:lnTo>
                <a:lnTo>
                  <a:pt x="2547" y="1035"/>
                </a:lnTo>
                <a:close/>
                <a:moveTo>
                  <a:pt x="2471" y="1035"/>
                </a:moveTo>
                <a:lnTo>
                  <a:pt x="2424" y="1035"/>
                </a:lnTo>
                <a:lnTo>
                  <a:pt x="2424" y="987"/>
                </a:lnTo>
                <a:lnTo>
                  <a:pt x="2471" y="987"/>
                </a:lnTo>
                <a:lnTo>
                  <a:pt x="2471" y="1035"/>
                </a:lnTo>
                <a:close/>
                <a:moveTo>
                  <a:pt x="2395" y="1035"/>
                </a:moveTo>
                <a:lnTo>
                  <a:pt x="2348" y="1035"/>
                </a:lnTo>
                <a:lnTo>
                  <a:pt x="2348" y="987"/>
                </a:lnTo>
                <a:lnTo>
                  <a:pt x="2395" y="987"/>
                </a:lnTo>
                <a:lnTo>
                  <a:pt x="2395" y="1035"/>
                </a:lnTo>
                <a:close/>
                <a:moveTo>
                  <a:pt x="2319" y="1035"/>
                </a:moveTo>
                <a:lnTo>
                  <a:pt x="2272" y="1035"/>
                </a:lnTo>
                <a:lnTo>
                  <a:pt x="2272" y="987"/>
                </a:lnTo>
                <a:lnTo>
                  <a:pt x="2319" y="987"/>
                </a:lnTo>
                <a:lnTo>
                  <a:pt x="2319" y="1035"/>
                </a:lnTo>
                <a:close/>
                <a:moveTo>
                  <a:pt x="2168" y="1035"/>
                </a:moveTo>
                <a:lnTo>
                  <a:pt x="2121" y="1035"/>
                </a:lnTo>
                <a:lnTo>
                  <a:pt x="2121" y="987"/>
                </a:lnTo>
                <a:lnTo>
                  <a:pt x="2168" y="987"/>
                </a:lnTo>
                <a:lnTo>
                  <a:pt x="2168" y="1035"/>
                </a:lnTo>
                <a:close/>
                <a:moveTo>
                  <a:pt x="2092" y="1035"/>
                </a:moveTo>
                <a:lnTo>
                  <a:pt x="2045" y="1035"/>
                </a:lnTo>
                <a:lnTo>
                  <a:pt x="2045" y="987"/>
                </a:lnTo>
                <a:lnTo>
                  <a:pt x="2092" y="987"/>
                </a:lnTo>
                <a:lnTo>
                  <a:pt x="2092" y="1035"/>
                </a:lnTo>
                <a:close/>
                <a:moveTo>
                  <a:pt x="2016" y="1035"/>
                </a:moveTo>
                <a:lnTo>
                  <a:pt x="1969" y="1035"/>
                </a:lnTo>
                <a:lnTo>
                  <a:pt x="1969" y="987"/>
                </a:lnTo>
                <a:lnTo>
                  <a:pt x="2016" y="987"/>
                </a:lnTo>
                <a:lnTo>
                  <a:pt x="2016" y="1035"/>
                </a:lnTo>
                <a:close/>
                <a:moveTo>
                  <a:pt x="1941" y="1035"/>
                </a:moveTo>
                <a:lnTo>
                  <a:pt x="1893" y="1035"/>
                </a:lnTo>
                <a:lnTo>
                  <a:pt x="1893" y="987"/>
                </a:lnTo>
                <a:lnTo>
                  <a:pt x="1941" y="987"/>
                </a:lnTo>
                <a:lnTo>
                  <a:pt x="1941" y="1035"/>
                </a:lnTo>
                <a:close/>
                <a:moveTo>
                  <a:pt x="1865" y="1035"/>
                </a:moveTo>
                <a:lnTo>
                  <a:pt x="1818" y="1035"/>
                </a:lnTo>
                <a:lnTo>
                  <a:pt x="1818" y="987"/>
                </a:lnTo>
                <a:lnTo>
                  <a:pt x="1865" y="987"/>
                </a:lnTo>
                <a:lnTo>
                  <a:pt x="1865" y="1035"/>
                </a:lnTo>
                <a:close/>
                <a:moveTo>
                  <a:pt x="1789" y="1035"/>
                </a:moveTo>
                <a:lnTo>
                  <a:pt x="1742" y="1035"/>
                </a:lnTo>
                <a:lnTo>
                  <a:pt x="1742" y="987"/>
                </a:lnTo>
                <a:lnTo>
                  <a:pt x="1789" y="987"/>
                </a:lnTo>
                <a:lnTo>
                  <a:pt x="1789" y="1035"/>
                </a:lnTo>
                <a:close/>
                <a:moveTo>
                  <a:pt x="1714" y="1035"/>
                </a:moveTo>
                <a:lnTo>
                  <a:pt x="1666" y="1035"/>
                </a:lnTo>
                <a:lnTo>
                  <a:pt x="1666" y="987"/>
                </a:lnTo>
                <a:lnTo>
                  <a:pt x="1714" y="987"/>
                </a:lnTo>
                <a:lnTo>
                  <a:pt x="1714" y="1035"/>
                </a:lnTo>
                <a:close/>
                <a:moveTo>
                  <a:pt x="1638" y="1035"/>
                </a:moveTo>
                <a:lnTo>
                  <a:pt x="1591" y="1035"/>
                </a:lnTo>
                <a:lnTo>
                  <a:pt x="1591" y="987"/>
                </a:lnTo>
                <a:lnTo>
                  <a:pt x="1638" y="987"/>
                </a:lnTo>
                <a:lnTo>
                  <a:pt x="1638" y="1035"/>
                </a:lnTo>
                <a:close/>
                <a:moveTo>
                  <a:pt x="1562" y="1035"/>
                </a:moveTo>
                <a:lnTo>
                  <a:pt x="1515" y="1035"/>
                </a:lnTo>
                <a:lnTo>
                  <a:pt x="1515" y="987"/>
                </a:lnTo>
                <a:lnTo>
                  <a:pt x="1562" y="987"/>
                </a:lnTo>
                <a:lnTo>
                  <a:pt x="1562" y="1035"/>
                </a:lnTo>
                <a:close/>
                <a:moveTo>
                  <a:pt x="1486" y="1035"/>
                </a:moveTo>
                <a:lnTo>
                  <a:pt x="1439" y="1035"/>
                </a:lnTo>
                <a:lnTo>
                  <a:pt x="1439" y="987"/>
                </a:lnTo>
                <a:lnTo>
                  <a:pt x="1486" y="987"/>
                </a:lnTo>
                <a:lnTo>
                  <a:pt x="1486" y="1035"/>
                </a:lnTo>
                <a:close/>
                <a:moveTo>
                  <a:pt x="805" y="1035"/>
                </a:moveTo>
                <a:lnTo>
                  <a:pt x="758" y="1035"/>
                </a:lnTo>
                <a:lnTo>
                  <a:pt x="758" y="987"/>
                </a:lnTo>
                <a:lnTo>
                  <a:pt x="805" y="987"/>
                </a:lnTo>
                <a:lnTo>
                  <a:pt x="805" y="1035"/>
                </a:lnTo>
                <a:close/>
                <a:moveTo>
                  <a:pt x="729" y="1035"/>
                </a:moveTo>
                <a:lnTo>
                  <a:pt x="682" y="1035"/>
                </a:lnTo>
                <a:lnTo>
                  <a:pt x="682" y="987"/>
                </a:lnTo>
                <a:lnTo>
                  <a:pt x="729" y="987"/>
                </a:lnTo>
                <a:lnTo>
                  <a:pt x="729" y="1035"/>
                </a:lnTo>
                <a:close/>
                <a:moveTo>
                  <a:pt x="653" y="1035"/>
                </a:moveTo>
                <a:lnTo>
                  <a:pt x="606" y="1035"/>
                </a:lnTo>
                <a:lnTo>
                  <a:pt x="606" y="987"/>
                </a:lnTo>
                <a:lnTo>
                  <a:pt x="653" y="987"/>
                </a:lnTo>
                <a:lnTo>
                  <a:pt x="653" y="1035"/>
                </a:lnTo>
                <a:close/>
                <a:moveTo>
                  <a:pt x="2776" y="959"/>
                </a:moveTo>
                <a:lnTo>
                  <a:pt x="2726" y="959"/>
                </a:lnTo>
                <a:lnTo>
                  <a:pt x="2726" y="912"/>
                </a:lnTo>
                <a:lnTo>
                  <a:pt x="2776" y="912"/>
                </a:lnTo>
                <a:lnTo>
                  <a:pt x="2776" y="959"/>
                </a:lnTo>
                <a:close/>
                <a:moveTo>
                  <a:pt x="2700" y="959"/>
                </a:moveTo>
                <a:lnTo>
                  <a:pt x="2651" y="959"/>
                </a:lnTo>
                <a:lnTo>
                  <a:pt x="2651" y="912"/>
                </a:lnTo>
                <a:lnTo>
                  <a:pt x="2700" y="912"/>
                </a:lnTo>
                <a:lnTo>
                  <a:pt x="2700" y="959"/>
                </a:lnTo>
                <a:close/>
                <a:moveTo>
                  <a:pt x="2622" y="959"/>
                </a:moveTo>
                <a:lnTo>
                  <a:pt x="2575" y="959"/>
                </a:lnTo>
                <a:lnTo>
                  <a:pt x="2575" y="912"/>
                </a:lnTo>
                <a:lnTo>
                  <a:pt x="2622" y="912"/>
                </a:lnTo>
                <a:lnTo>
                  <a:pt x="2622" y="959"/>
                </a:lnTo>
                <a:close/>
                <a:moveTo>
                  <a:pt x="2547" y="959"/>
                </a:moveTo>
                <a:lnTo>
                  <a:pt x="2499" y="959"/>
                </a:lnTo>
                <a:lnTo>
                  <a:pt x="2499" y="912"/>
                </a:lnTo>
                <a:lnTo>
                  <a:pt x="2547" y="912"/>
                </a:lnTo>
                <a:lnTo>
                  <a:pt x="2547" y="959"/>
                </a:lnTo>
                <a:close/>
                <a:moveTo>
                  <a:pt x="2471" y="959"/>
                </a:moveTo>
                <a:lnTo>
                  <a:pt x="2424" y="959"/>
                </a:lnTo>
                <a:lnTo>
                  <a:pt x="2424" y="912"/>
                </a:lnTo>
                <a:lnTo>
                  <a:pt x="2471" y="912"/>
                </a:lnTo>
                <a:lnTo>
                  <a:pt x="2471" y="959"/>
                </a:lnTo>
                <a:close/>
                <a:moveTo>
                  <a:pt x="2395" y="959"/>
                </a:moveTo>
                <a:lnTo>
                  <a:pt x="2348" y="959"/>
                </a:lnTo>
                <a:lnTo>
                  <a:pt x="2348" y="912"/>
                </a:lnTo>
                <a:lnTo>
                  <a:pt x="2395" y="912"/>
                </a:lnTo>
                <a:lnTo>
                  <a:pt x="2395" y="959"/>
                </a:lnTo>
                <a:close/>
                <a:moveTo>
                  <a:pt x="2319" y="959"/>
                </a:moveTo>
                <a:lnTo>
                  <a:pt x="2272" y="959"/>
                </a:lnTo>
                <a:lnTo>
                  <a:pt x="2272" y="912"/>
                </a:lnTo>
                <a:lnTo>
                  <a:pt x="2319" y="912"/>
                </a:lnTo>
                <a:lnTo>
                  <a:pt x="2319" y="959"/>
                </a:lnTo>
                <a:close/>
                <a:moveTo>
                  <a:pt x="2168" y="959"/>
                </a:moveTo>
                <a:lnTo>
                  <a:pt x="2121" y="959"/>
                </a:lnTo>
                <a:lnTo>
                  <a:pt x="2121" y="912"/>
                </a:lnTo>
                <a:lnTo>
                  <a:pt x="2168" y="912"/>
                </a:lnTo>
                <a:lnTo>
                  <a:pt x="2168" y="959"/>
                </a:lnTo>
                <a:close/>
                <a:moveTo>
                  <a:pt x="2092" y="959"/>
                </a:moveTo>
                <a:lnTo>
                  <a:pt x="2045" y="959"/>
                </a:lnTo>
                <a:lnTo>
                  <a:pt x="2045" y="912"/>
                </a:lnTo>
                <a:lnTo>
                  <a:pt x="2092" y="912"/>
                </a:lnTo>
                <a:lnTo>
                  <a:pt x="2092" y="959"/>
                </a:lnTo>
                <a:close/>
                <a:moveTo>
                  <a:pt x="2016" y="959"/>
                </a:moveTo>
                <a:lnTo>
                  <a:pt x="1969" y="959"/>
                </a:lnTo>
                <a:lnTo>
                  <a:pt x="1969" y="912"/>
                </a:lnTo>
                <a:lnTo>
                  <a:pt x="2016" y="912"/>
                </a:lnTo>
                <a:lnTo>
                  <a:pt x="2016" y="959"/>
                </a:lnTo>
                <a:close/>
                <a:moveTo>
                  <a:pt x="1941" y="959"/>
                </a:moveTo>
                <a:lnTo>
                  <a:pt x="1893" y="959"/>
                </a:lnTo>
                <a:lnTo>
                  <a:pt x="1893" y="912"/>
                </a:lnTo>
                <a:lnTo>
                  <a:pt x="1941" y="912"/>
                </a:lnTo>
                <a:lnTo>
                  <a:pt x="1941" y="959"/>
                </a:lnTo>
                <a:close/>
                <a:moveTo>
                  <a:pt x="1865" y="959"/>
                </a:moveTo>
                <a:lnTo>
                  <a:pt x="1818" y="959"/>
                </a:lnTo>
                <a:lnTo>
                  <a:pt x="1818" y="912"/>
                </a:lnTo>
                <a:lnTo>
                  <a:pt x="1865" y="912"/>
                </a:lnTo>
                <a:lnTo>
                  <a:pt x="1865" y="959"/>
                </a:lnTo>
                <a:close/>
                <a:moveTo>
                  <a:pt x="1789" y="959"/>
                </a:moveTo>
                <a:lnTo>
                  <a:pt x="1742" y="959"/>
                </a:lnTo>
                <a:lnTo>
                  <a:pt x="1742" y="912"/>
                </a:lnTo>
                <a:lnTo>
                  <a:pt x="1789" y="912"/>
                </a:lnTo>
                <a:lnTo>
                  <a:pt x="1789" y="959"/>
                </a:lnTo>
                <a:close/>
                <a:moveTo>
                  <a:pt x="1714" y="959"/>
                </a:moveTo>
                <a:lnTo>
                  <a:pt x="1666" y="959"/>
                </a:lnTo>
                <a:lnTo>
                  <a:pt x="1666" y="912"/>
                </a:lnTo>
                <a:lnTo>
                  <a:pt x="1714" y="912"/>
                </a:lnTo>
                <a:lnTo>
                  <a:pt x="1714" y="959"/>
                </a:lnTo>
                <a:close/>
                <a:moveTo>
                  <a:pt x="1638" y="959"/>
                </a:moveTo>
                <a:lnTo>
                  <a:pt x="1591" y="959"/>
                </a:lnTo>
                <a:lnTo>
                  <a:pt x="1591" y="912"/>
                </a:lnTo>
                <a:lnTo>
                  <a:pt x="1638" y="912"/>
                </a:lnTo>
                <a:lnTo>
                  <a:pt x="1638" y="959"/>
                </a:lnTo>
                <a:close/>
                <a:moveTo>
                  <a:pt x="1562" y="959"/>
                </a:moveTo>
                <a:lnTo>
                  <a:pt x="1515" y="959"/>
                </a:lnTo>
                <a:lnTo>
                  <a:pt x="1515" y="912"/>
                </a:lnTo>
                <a:lnTo>
                  <a:pt x="1562" y="912"/>
                </a:lnTo>
                <a:lnTo>
                  <a:pt x="1562" y="959"/>
                </a:lnTo>
                <a:close/>
                <a:moveTo>
                  <a:pt x="1486" y="959"/>
                </a:moveTo>
                <a:lnTo>
                  <a:pt x="1439" y="959"/>
                </a:lnTo>
                <a:lnTo>
                  <a:pt x="1439" y="912"/>
                </a:lnTo>
                <a:lnTo>
                  <a:pt x="1486" y="912"/>
                </a:lnTo>
                <a:lnTo>
                  <a:pt x="1486" y="959"/>
                </a:lnTo>
                <a:close/>
                <a:moveTo>
                  <a:pt x="881" y="959"/>
                </a:moveTo>
                <a:lnTo>
                  <a:pt x="833" y="959"/>
                </a:lnTo>
                <a:lnTo>
                  <a:pt x="833" y="912"/>
                </a:lnTo>
                <a:lnTo>
                  <a:pt x="881" y="912"/>
                </a:lnTo>
                <a:lnTo>
                  <a:pt x="881" y="959"/>
                </a:lnTo>
                <a:close/>
                <a:moveTo>
                  <a:pt x="653" y="959"/>
                </a:moveTo>
                <a:lnTo>
                  <a:pt x="606" y="959"/>
                </a:lnTo>
                <a:lnTo>
                  <a:pt x="606" y="912"/>
                </a:lnTo>
                <a:lnTo>
                  <a:pt x="653" y="912"/>
                </a:lnTo>
                <a:lnTo>
                  <a:pt x="653" y="959"/>
                </a:lnTo>
                <a:close/>
                <a:moveTo>
                  <a:pt x="578" y="959"/>
                </a:moveTo>
                <a:lnTo>
                  <a:pt x="530" y="959"/>
                </a:lnTo>
                <a:lnTo>
                  <a:pt x="530" y="912"/>
                </a:lnTo>
                <a:lnTo>
                  <a:pt x="578" y="912"/>
                </a:lnTo>
                <a:lnTo>
                  <a:pt x="578" y="959"/>
                </a:lnTo>
                <a:close/>
                <a:moveTo>
                  <a:pt x="2928" y="883"/>
                </a:moveTo>
                <a:lnTo>
                  <a:pt x="2878" y="883"/>
                </a:lnTo>
                <a:lnTo>
                  <a:pt x="2878" y="836"/>
                </a:lnTo>
                <a:lnTo>
                  <a:pt x="2928" y="836"/>
                </a:lnTo>
                <a:lnTo>
                  <a:pt x="2928" y="883"/>
                </a:lnTo>
                <a:close/>
                <a:moveTo>
                  <a:pt x="2776" y="883"/>
                </a:moveTo>
                <a:lnTo>
                  <a:pt x="2726" y="883"/>
                </a:lnTo>
                <a:lnTo>
                  <a:pt x="2726" y="836"/>
                </a:lnTo>
                <a:lnTo>
                  <a:pt x="2776" y="836"/>
                </a:lnTo>
                <a:lnTo>
                  <a:pt x="2776" y="883"/>
                </a:lnTo>
                <a:close/>
                <a:moveTo>
                  <a:pt x="2700" y="883"/>
                </a:moveTo>
                <a:lnTo>
                  <a:pt x="2651" y="883"/>
                </a:lnTo>
                <a:lnTo>
                  <a:pt x="2651" y="836"/>
                </a:lnTo>
                <a:lnTo>
                  <a:pt x="2700" y="836"/>
                </a:lnTo>
                <a:lnTo>
                  <a:pt x="2700" y="883"/>
                </a:lnTo>
                <a:close/>
                <a:moveTo>
                  <a:pt x="2622" y="883"/>
                </a:moveTo>
                <a:lnTo>
                  <a:pt x="2575" y="883"/>
                </a:lnTo>
                <a:lnTo>
                  <a:pt x="2575" y="836"/>
                </a:lnTo>
                <a:lnTo>
                  <a:pt x="2622" y="836"/>
                </a:lnTo>
                <a:lnTo>
                  <a:pt x="2622" y="883"/>
                </a:lnTo>
                <a:close/>
                <a:moveTo>
                  <a:pt x="2547" y="883"/>
                </a:moveTo>
                <a:lnTo>
                  <a:pt x="2499" y="883"/>
                </a:lnTo>
                <a:lnTo>
                  <a:pt x="2499" y="836"/>
                </a:lnTo>
                <a:lnTo>
                  <a:pt x="2547" y="836"/>
                </a:lnTo>
                <a:lnTo>
                  <a:pt x="2547" y="883"/>
                </a:lnTo>
                <a:close/>
                <a:moveTo>
                  <a:pt x="2471" y="883"/>
                </a:moveTo>
                <a:lnTo>
                  <a:pt x="2424" y="883"/>
                </a:lnTo>
                <a:lnTo>
                  <a:pt x="2424" y="836"/>
                </a:lnTo>
                <a:lnTo>
                  <a:pt x="2471" y="836"/>
                </a:lnTo>
                <a:lnTo>
                  <a:pt x="2471" y="883"/>
                </a:lnTo>
                <a:close/>
                <a:moveTo>
                  <a:pt x="2395" y="883"/>
                </a:moveTo>
                <a:lnTo>
                  <a:pt x="2348" y="883"/>
                </a:lnTo>
                <a:lnTo>
                  <a:pt x="2348" y="836"/>
                </a:lnTo>
                <a:lnTo>
                  <a:pt x="2395" y="836"/>
                </a:lnTo>
                <a:lnTo>
                  <a:pt x="2395" y="883"/>
                </a:lnTo>
                <a:close/>
                <a:moveTo>
                  <a:pt x="2319" y="883"/>
                </a:moveTo>
                <a:lnTo>
                  <a:pt x="2272" y="883"/>
                </a:lnTo>
                <a:lnTo>
                  <a:pt x="2272" y="836"/>
                </a:lnTo>
                <a:lnTo>
                  <a:pt x="2319" y="836"/>
                </a:lnTo>
                <a:lnTo>
                  <a:pt x="2319" y="883"/>
                </a:lnTo>
                <a:close/>
                <a:moveTo>
                  <a:pt x="2244" y="883"/>
                </a:moveTo>
                <a:lnTo>
                  <a:pt x="2196" y="883"/>
                </a:lnTo>
                <a:lnTo>
                  <a:pt x="2196" y="836"/>
                </a:lnTo>
                <a:lnTo>
                  <a:pt x="2244" y="836"/>
                </a:lnTo>
                <a:lnTo>
                  <a:pt x="2244" y="883"/>
                </a:lnTo>
                <a:close/>
                <a:moveTo>
                  <a:pt x="2168" y="883"/>
                </a:moveTo>
                <a:lnTo>
                  <a:pt x="2121" y="883"/>
                </a:lnTo>
                <a:lnTo>
                  <a:pt x="2121" y="836"/>
                </a:lnTo>
                <a:lnTo>
                  <a:pt x="2168" y="836"/>
                </a:lnTo>
                <a:lnTo>
                  <a:pt x="2168" y="883"/>
                </a:lnTo>
                <a:close/>
                <a:moveTo>
                  <a:pt x="2092" y="883"/>
                </a:moveTo>
                <a:lnTo>
                  <a:pt x="2045" y="883"/>
                </a:lnTo>
                <a:lnTo>
                  <a:pt x="2045" y="836"/>
                </a:lnTo>
                <a:lnTo>
                  <a:pt x="2092" y="836"/>
                </a:lnTo>
                <a:lnTo>
                  <a:pt x="2092" y="883"/>
                </a:lnTo>
                <a:close/>
                <a:moveTo>
                  <a:pt x="2016" y="883"/>
                </a:moveTo>
                <a:lnTo>
                  <a:pt x="1969" y="883"/>
                </a:lnTo>
                <a:lnTo>
                  <a:pt x="1969" y="836"/>
                </a:lnTo>
                <a:lnTo>
                  <a:pt x="2016" y="836"/>
                </a:lnTo>
                <a:lnTo>
                  <a:pt x="2016" y="883"/>
                </a:lnTo>
                <a:close/>
                <a:moveTo>
                  <a:pt x="1865" y="883"/>
                </a:moveTo>
                <a:lnTo>
                  <a:pt x="1818" y="883"/>
                </a:lnTo>
                <a:lnTo>
                  <a:pt x="1818" y="836"/>
                </a:lnTo>
                <a:lnTo>
                  <a:pt x="1865" y="836"/>
                </a:lnTo>
                <a:lnTo>
                  <a:pt x="1865" y="883"/>
                </a:lnTo>
                <a:close/>
                <a:moveTo>
                  <a:pt x="1789" y="883"/>
                </a:moveTo>
                <a:lnTo>
                  <a:pt x="1742" y="883"/>
                </a:lnTo>
                <a:lnTo>
                  <a:pt x="1742" y="836"/>
                </a:lnTo>
                <a:lnTo>
                  <a:pt x="1789" y="836"/>
                </a:lnTo>
                <a:lnTo>
                  <a:pt x="1789" y="883"/>
                </a:lnTo>
                <a:close/>
                <a:moveTo>
                  <a:pt x="1714" y="883"/>
                </a:moveTo>
                <a:lnTo>
                  <a:pt x="1666" y="883"/>
                </a:lnTo>
                <a:lnTo>
                  <a:pt x="1666" y="836"/>
                </a:lnTo>
                <a:lnTo>
                  <a:pt x="1714" y="836"/>
                </a:lnTo>
                <a:lnTo>
                  <a:pt x="1714" y="883"/>
                </a:lnTo>
                <a:close/>
                <a:moveTo>
                  <a:pt x="1638" y="883"/>
                </a:moveTo>
                <a:lnTo>
                  <a:pt x="1591" y="883"/>
                </a:lnTo>
                <a:lnTo>
                  <a:pt x="1591" y="836"/>
                </a:lnTo>
                <a:lnTo>
                  <a:pt x="1638" y="836"/>
                </a:lnTo>
                <a:lnTo>
                  <a:pt x="1638" y="883"/>
                </a:lnTo>
                <a:close/>
                <a:moveTo>
                  <a:pt x="1562" y="883"/>
                </a:moveTo>
                <a:lnTo>
                  <a:pt x="1515" y="883"/>
                </a:lnTo>
                <a:lnTo>
                  <a:pt x="1515" y="836"/>
                </a:lnTo>
                <a:lnTo>
                  <a:pt x="1562" y="836"/>
                </a:lnTo>
                <a:lnTo>
                  <a:pt x="1562" y="883"/>
                </a:lnTo>
                <a:close/>
                <a:moveTo>
                  <a:pt x="805" y="883"/>
                </a:moveTo>
                <a:lnTo>
                  <a:pt x="758" y="883"/>
                </a:lnTo>
                <a:lnTo>
                  <a:pt x="758" y="836"/>
                </a:lnTo>
                <a:lnTo>
                  <a:pt x="805" y="836"/>
                </a:lnTo>
                <a:lnTo>
                  <a:pt x="805" y="883"/>
                </a:lnTo>
                <a:close/>
                <a:moveTo>
                  <a:pt x="729" y="883"/>
                </a:moveTo>
                <a:lnTo>
                  <a:pt x="682" y="883"/>
                </a:lnTo>
                <a:lnTo>
                  <a:pt x="682" y="836"/>
                </a:lnTo>
                <a:lnTo>
                  <a:pt x="729" y="836"/>
                </a:lnTo>
                <a:lnTo>
                  <a:pt x="729" y="883"/>
                </a:lnTo>
                <a:close/>
                <a:moveTo>
                  <a:pt x="653" y="883"/>
                </a:moveTo>
                <a:lnTo>
                  <a:pt x="606" y="883"/>
                </a:lnTo>
                <a:lnTo>
                  <a:pt x="606" y="836"/>
                </a:lnTo>
                <a:lnTo>
                  <a:pt x="653" y="836"/>
                </a:lnTo>
                <a:lnTo>
                  <a:pt x="653" y="883"/>
                </a:lnTo>
                <a:close/>
                <a:moveTo>
                  <a:pt x="578" y="883"/>
                </a:moveTo>
                <a:lnTo>
                  <a:pt x="530" y="883"/>
                </a:lnTo>
                <a:lnTo>
                  <a:pt x="530" y="836"/>
                </a:lnTo>
                <a:lnTo>
                  <a:pt x="578" y="836"/>
                </a:lnTo>
                <a:lnTo>
                  <a:pt x="578" y="883"/>
                </a:lnTo>
                <a:close/>
                <a:moveTo>
                  <a:pt x="502" y="883"/>
                </a:moveTo>
                <a:lnTo>
                  <a:pt x="455" y="883"/>
                </a:lnTo>
                <a:lnTo>
                  <a:pt x="455" y="836"/>
                </a:lnTo>
                <a:lnTo>
                  <a:pt x="502" y="836"/>
                </a:lnTo>
                <a:lnTo>
                  <a:pt x="502" y="883"/>
                </a:lnTo>
                <a:close/>
                <a:moveTo>
                  <a:pt x="3003" y="807"/>
                </a:moveTo>
                <a:lnTo>
                  <a:pt x="2954" y="807"/>
                </a:lnTo>
                <a:lnTo>
                  <a:pt x="2954" y="760"/>
                </a:lnTo>
                <a:lnTo>
                  <a:pt x="3003" y="760"/>
                </a:lnTo>
                <a:lnTo>
                  <a:pt x="3003" y="807"/>
                </a:lnTo>
                <a:close/>
                <a:moveTo>
                  <a:pt x="2852" y="807"/>
                </a:moveTo>
                <a:lnTo>
                  <a:pt x="2802" y="807"/>
                </a:lnTo>
                <a:lnTo>
                  <a:pt x="2802" y="760"/>
                </a:lnTo>
                <a:lnTo>
                  <a:pt x="2852" y="760"/>
                </a:lnTo>
                <a:lnTo>
                  <a:pt x="2852" y="807"/>
                </a:lnTo>
                <a:close/>
                <a:moveTo>
                  <a:pt x="2776" y="807"/>
                </a:moveTo>
                <a:lnTo>
                  <a:pt x="2726" y="807"/>
                </a:lnTo>
                <a:lnTo>
                  <a:pt x="2726" y="760"/>
                </a:lnTo>
                <a:lnTo>
                  <a:pt x="2776" y="760"/>
                </a:lnTo>
                <a:lnTo>
                  <a:pt x="2776" y="807"/>
                </a:lnTo>
                <a:close/>
                <a:moveTo>
                  <a:pt x="2700" y="807"/>
                </a:moveTo>
                <a:lnTo>
                  <a:pt x="2651" y="807"/>
                </a:lnTo>
                <a:lnTo>
                  <a:pt x="2651" y="760"/>
                </a:lnTo>
                <a:lnTo>
                  <a:pt x="2700" y="760"/>
                </a:lnTo>
                <a:lnTo>
                  <a:pt x="2700" y="807"/>
                </a:lnTo>
                <a:close/>
                <a:moveTo>
                  <a:pt x="2622" y="807"/>
                </a:moveTo>
                <a:lnTo>
                  <a:pt x="2575" y="807"/>
                </a:lnTo>
                <a:lnTo>
                  <a:pt x="2575" y="760"/>
                </a:lnTo>
                <a:lnTo>
                  <a:pt x="2622" y="760"/>
                </a:lnTo>
                <a:lnTo>
                  <a:pt x="2622" y="807"/>
                </a:lnTo>
                <a:close/>
                <a:moveTo>
                  <a:pt x="2547" y="807"/>
                </a:moveTo>
                <a:lnTo>
                  <a:pt x="2499" y="807"/>
                </a:lnTo>
                <a:lnTo>
                  <a:pt x="2499" y="760"/>
                </a:lnTo>
                <a:lnTo>
                  <a:pt x="2547" y="760"/>
                </a:lnTo>
                <a:lnTo>
                  <a:pt x="2547" y="807"/>
                </a:lnTo>
                <a:close/>
                <a:moveTo>
                  <a:pt x="2471" y="807"/>
                </a:moveTo>
                <a:lnTo>
                  <a:pt x="2424" y="807"/>
                </a:lnTo>
                <a:lnTo>
                  <a:pt x="2424" y="760"/>
                </a:lnTo>
                <a:lnTo>
                  <a:pt x="2471" y="760"/>
                </a:lnTo>
                <a:lnTo>
                  <a:pt x="2471" y="807"/>
                </a:lnTo>
                <a:close/>
                <a:moveTo>
                  <a:pt x="2395" y="807"/>
                </a:moveTo>
                <a:lnTo>
                  <a:pt x="2348" y="807"/>
                </a:lnTo>
                <a:lnTo>
                  <a:pt x="2348" y="760"/>
                </a:lnTo>
                <a:lnTo>
                  <a:pt x="2395" y="760"/>
                </a:lnTo>
                <a:lnTo>
                  <a:pt x="2395" y="807"/>
                </a:lnTo>
                <a:close/>
                <a:moveTo>
                  <a:pt x="2319" y="807"/>
                </a:moveTo>
                <a:lnTo>
                  <a:pt x="2272" y="807"/>
                </a:lnTo>
                <a:lnTo>
                  <a:pt x="2272" y="760"/>
                </a:lnTo>
                <a:lnTo>
                  <a:pt x="2319" y="760"/>
                </a:lnTo>
                <a:lnTo>
                  <a:pt x="2319" y="807"/>
                </a:lnTo>
                <a:close/>
                <a:moveTo>
                  <a:pt x="2244" y="807"/>
                </a:moveTo>
                <a:lnTo>
                  <a:pt x="2196" y="807"/>
                </a:lnTo>
                <a:lnTo>
                  <a:pt x="2196" y="760"/>
                </a:lnTo>
                <a:lnTo>
                  <a:pt x="2244" y="760"/>
                </a:lnTo>
                <a:lnTo>
                  <a:pt x="2244" y="807"/>
                </a:lnTo>
                <a:close/>
                <a:moveTo>
                  <a:pt x="2168" y="807"/>
                </a:moveTo>
                <a:lnTo>
                  <a:pt x="2121" y="807"/>
                </a:lnTo>
                <a:lnTo>
                  <a:pt x="2121" y="760"/>
                </a:lnTo>
                <a:lnTo>
                  <a:pt x="2168" y="760"/>
                </a:lnTo>
                <a:lnTo>
                  <a:pt x="2168" y="807"/>
                </a:lnTo>
                <a:close/>
                <a:moveTo>
                  <a:pt x="2092" y="807"/>
                </a:moveTo>
                <a:lnTo>
                  <a:pt x="2045" y="807"/>
                </a:lnTo>
                <a:lnTo>
                  <a:pt x="2045" y="760"/>
                </a:lnTo>
                <a:lnTo>
                  <a:pt x="2092" y="760"/>
                </a:lnTo>
                <a:lnTo>
                  <a:pt x="2092" y="807"/>
                </a:lnTo>
                <a:close/>
                <a:moveTo>
                  <a:pt x="2016" y="807"/>
                </a:moveTo>
                <a:lnTo>
                  <a:pt x="1969" y="807"/>
                </a:lnTo>
                <a:lnTo>
                  <a:pt x="1969" y="760"/>
                </a:lnTo>
                <a:lnTo>
                  <a:pt x="2016" y="760"/>
                </a:lnTo>
                <a:lnTo>
                  <a:pt x="2016" y="807"/>
                </a:lnTo>
                <a:close/>
                <a:moveTo>
                  <a:pt x="1941" y="807"/>
                </a:moveTo>
                <a:lnTo>
                  <a:pt x="1893" y="807"/>
                </a:lnTo>
                <a:lnTo>
                  <a:pt x="1893" y="760"/>
                </a:lnTo>
                <a:lnTo>
                  <a:pt x="1941" y="760"/>
                </a:lnTo>
                <a:lnTo>
                  <a:pt x="1941" y="807"/>
                </a:lnTo>
                <a:close/>
                <a:moveTo>
                  <a:pt x="1789" y="807"/>
                </a:moveTo>
                <a:lnTo>
                  <a:pt x="1742" y="807"/>
                </a:lnTo>
                <a:lnTo>
                  <a:pt x="1742" y="760"/>
                </a:lnTo>
                <a:lnTo>
                  <a:pt x="1789" y="760"/>
                </a:lnTo>
                <a:lnTo>
                  <a:pt x="1789" y="807"/>
                </a:lnTo>
                <a:close/>
                <a:moveTo>
                  <a:pt x="1638" y="807"/>
                </a:moveTo>
                <a:lnTo>
                  <a:pt x="1591" y="807"/>
                </a:lnTo>
                <a:lnTo>
                  <a:pt x="1591" y="760"/>
                </a:lnTo>
                <a:lnTo>
                  <a:pt x="1638" y="760"/>
                </a:lnTo>
                <a:lnTo>
                  <a:pt x="1638" y="807"/>
                </a:lnTo>
                <a:close/>
                <a:moveTo>
                  <a:pt x="1562" y="807"/>
                </a:moveTo>
                <a:lnTo>
                  <a:pt x="1515" y="807"/>
                </a:lnTo>
                <a:lnTo>
                  <a:pt x="1515" y="760"/>
                </a:lnTo>
                <a:lnTo>
                  <a:pt x="1562" y="760"/>
                </a:lnTo>
                <a:lnTo>
                  <a:pt x="1562" y="807"/>
                </a:lnTo>
                <a:close/>
                <a:moveTo>
                  <a:pt x="881" y="807"/>
                </a:moveTo>
                <a:lnTo>
                  <a:pt x="833" y="807"/>
                </a:lnTo>
                <a:lnTo>
                  <a:pt x="833" y="760"/>
                </a:lnTo>
                <a:lnTo>
                  <a:pt x="881" y="760"/>
                </a:lnTo>
                <a:lnTo>
                  <a:pt x="881" y="807"/>
                </a:lnTo>
                <a:close/>
                <a:moveTo>
                  <a:pt x="805" y="807"/>
                </a:moveTo>
                <a:lnTo>
                  <a:pt x="758" y="807"/>
                </a:lnTo>
                <a:lnTo>
                  <a:pt x="758" y="760"/>
                </a:lnTo>
                <a:lnTo>
                  <a:pt x="805" y="760"/>
                </a:lnTo>
                <a:lnTo>
                  <a:pt x="805" y="807"/>
                </a:lnTo>
                <a:close/>
                <a:moveTo>
                  <a:pt x="729" y="807"/>
                </a:moveTo>
                <a:lnTo>
                  <a:pt x="682" y="807"/>
                </a:lnTo>
                <a:lnTo>
                  <a:pt x="682" y="760"/>
                </a:lnTo>
                <a:lnTo>
                  <a:pt x="729" y="760"/>
                </a:lnTo>
                <a:lnTo>
                  <a:pt x="729" y="807"/>
                </a:lnTo>
                <a:close/>
                <a:moveTo>
                  <a:pt x="653" y="807"/>
                </a:moveTo>
                <a:lnTo>
                  <a:pt x="606" y="807"/>
                </a:lnTo>
                <a:lnTo>
                  <a:pt x="606" y="760"/>
                </a:lnTo>
                <a:lnTo>
                  <a:pt x="653" y="760"/>
                </a:lnTo>
                <a:lnTo>
                  <a:pt x="653" y="807"/>
                </a:lnTo>
                <a:close/>
                <a:moveTo>
                  <a:pt x="578" y="807"/>
                </a:moveTo>
                <a:lnTo>
                  <a:pt x="530" y="807"/>
                </a:lnTo>
                <a:lnTo>
                  <a:pt x="530" y="760"/>
                </a:lnTo>
                <a:lnTo>
                  <a:pt x="578" y="760"/>
                </a:lnTo>
                <a:lnTo>
                  <a:pt x="578" y="807"/>
                </a:lnTo>
                <a:close/>
                <a:moveTo>
                  <a:pt x="502" y="807"/>
                </a:moveTo>
                <a:lnTo>
                  <a:pt x="455" y="807"/>
                </a:lnTo>
                <a:lnTo>
                  <a:pt x="455" y="760"/>
                </a:lnTo>
                <a:lnTo>
                  <a:pt x="502" y="760"/>
                </a:lnTo>
                <a:lnTo>
                  <a:pt x="502" y="807"/>
                </a:lnTo>
                <a:close/>
                <a:moveTo>
                  <a:pt x="3003" y="732"/>
                </a:moveTo>
                <a:lnTo>
                  <a:pt x="2954" y="732"/>
                </a:lnTo>
                <a:lnTo>
                  <a:pt x="2954" y="682"/>
                </a:lnTo>
                <a:lnTo>
                  <a:pt x="3003" y="682"/>
                </a:lnTo>
                <a:lnTo>
                  <a:pt x="3003" y="732"/>
                </a:lnTo>
                <a:close/>
                <a:moveTo>
                  <a:pt x="2928" y="732"/>
                </a:moveTo>
                <a:lnTo>
                  <a:pt x="2878" y="732"/>
                </a:lnTo>
                <a:lnTo>
                  <a:pt x="2878" y="682"/>
                </a:lnTo>
                <a:lnTo>
                  <a:pt x="2928" y="682"/>
                </a:lnTo>
                <a:lnTo>
                  <a:pt x="2928" y="732"/>
                </a:lnTo>
                <a:close/>
                <a:moveTo>
                  <a:pt x="2852" y="732"/>
                </a:moveTo>
                <a:lnTo>
                  <a:pt x="2802" y="732"/>
                </a:lnTo>
                <a:lnTo>
                  <a:pt x="2802" y="682"/>
                </a:lnTo>
                <a:lnTo>
                  <a:pt x="2852" y="682"/>
                </a:lnTo>
                <a:lnTo>
                  <a:pt x="2852" y="732"/>
                </a:lnTo>
                <a:close/>
                <a:moveTo>
                  <a:pt x="2776" y="732"/>
                </a:moveTo>
                <a:lnTo>
                  <a:pt x="2726" y="732"/>
                </a:lnTo>
                <a:lnTo>
                  <a:pt x="2726" y="682"/>
                </a:lnTo>
                <a:lnTo>
                  <a:pt x="2776" y="682"/>
                </a:lnTo>
                <a:lnTo>
                  <a:pt x="2776" y="732"/>
                </a:lnTo>
                <a:close/>
                <a:moveTo>
                  <a:pt x="2700" y="732"/>
                </a:moveTo>
                <a:lnTo>
                  <a:pt x="2651" y="732"/>
                </a:lnTo>
                <a:lnTo>
                  <a:pt x="2651" y="682"/>
                </a:lnTo>
                <a:lnTo>
                  <a:pt x="2700" y="682"/>
                </a:lnTo>
                <a:lnTo>
                  <a:pt x="2700" y="732"/>
                </a:lnTo>
                <a:close/>
                <a:moveTo>
                  <a:pt x="2622" y="732"/>
                </a:moveTo>
                <a:lnTo>
                  <a:pt x="2575" y="732"/>
                </a:lnTo>
                <a:lnTo>
                  <a:pt x="2575" y="682"/>
                </a:lnTo>
                <a:lnTo>
                  <a:pt x="2622" y="682"/>
                </a:lnTo>
                <a:lnTo>
                  <a:pt x="2622" y="732"/>
                </a:lnTo>
                <a:close/>
                <a:moveTo>
                  <a:pt x="2547" y="732"/>
                </a:moveTo>
                <a:lnTo>
                  <a:pt x="2499" y="732"/>
                </a:lnTo>
                <a:lnTo>
                  <a:pt x="2499" y="682"/>
                </a:lnTo>
                <a:lnTo>
                  <a:pt x="2547" y="682"/>
                </a:lnTo>
                <a:lnTo>
                  <a:pt x="2547" y="732"/>
                </a:lnTo>
                <a:close/>
                <a:moveTo>
                  <a:pt x="2471" y="732"/>
                </a:moveTo>
                <a:lnTo>
                  <a:pt x="2424" y="732"/>
                </a:lnTo>
                <a:lnTo>
                  <a:pt x="2424" y="682"/>
                </a:lnTo>
                <a:lnTo>
                  <a:pt x="2471" y="682"/>
                </a:lnTo>
                <a:lnTo>
                  <a:pt x="2471" y="732"/>
                </a:lnTo>
                <a:close/>
                <a:moveTo>
                  <a:pt x="2395" y="732"/>
                </a:moveTo>
                <a:lnTo>
                  <a:pt x="2348" y="732"/>
                </a:lnTo>
                <a:lnTo>
                  <a:pt x="2348" y="682"/>
                </a:lnTo>
                <a:lnTo>
                  <a:pt x="2395" y="682"/>
                </a:lnTo>
                <a:lnTo>
                  <a:pt x="2395" y="732"/>
                </a:lnTo>
                <a:close/>
                <a:moveTo>
                  <a:pt x="2319" y="732"/>
                </a:moveTo>
                <a:lnTo>
                  <a:pt x="2272" y="732"/>
                </a:lnTo>
                <a:lnTo>
                  <a:pt x="2272" y="682"/>
                </a:lnTo>
                <a:lnTo>
                  <a:pt x="2319" y="682"/>
                </a:lnTo>
                <a:lnTo>
                  <a:pt x="2319" y="732"/>
                </a:lnTo>
                <a:close/>
                <a:moveTo>
                  <a:pt x="2244" y="732"/>
                </a:moveTo>
                <a:lnTo>
                  <a:pt x="2196" y="732"/>
                </a:lnTo>
                <a:lnTo>
                  <a:pt x="2196" y="682"/>
                </a:lnTo>
                <a:lnTo>
                  <a:pt x="2244" y="682"/>
                </a:lnTo>
                <a:lnTo>
                  <a:pt x="2244" y="732"/>
                </a:lnTo>
                <a:close/>
                <a:moveTo>
                  <a:pt x="2092" y="732"/>
                </a:moveTo>
                <a:lnTo>
                  <a:pt x="2045" y="732"/>
                </a:lnTo>
                <a:lnTo>
                  <a:pt x="2045" y="682"/>
                </a:lnTo>
                <a:lnTo>
                  <a:pt x="2092" y="682"/>
                </a:lnTo>
                <a:lnTo>
                  <a:pt x="2092" y="732"/>
                </a:lnTo>
                <a:close/>
                <a:moveTo>
                  <a:pt x="1865" y="732"/>
                </a:moveTo>
                <a:lnTo>
                  <a:pt x="1818" y="732"/>
                </a:lnTo>
                <a:lnTo>
                  <a:pt x="1818" y="682"/>
                </a:lnTo>
                <a:lnTo>
                  <a:pt x="1865" y="682"/>
                </a:lnTo>
                <a:lnTo>
                  <a:pt x="1865" y="732"/>
                </a:lnTo>
                <a:close/>
                <a:moveTo>
                  <a:pt x="1789" y="732"/>
                </a:moveTo>
                <a:lnTo>
                  <a:pt x="1742" y="732"/>
                </a:lnTo>
                <a:lnTo>
                  <a:pt x="1742" y="682"/>
                </a:lnTo>
                <a:lnTo>
                  <a:pt x="1789" y="682"/>
                </a:lnTo>
                <a:lnTo>
                  <a:pt x="1789" y="732"/>
                </a:lnTo>
                <a:close/>
                <a:moveTo>
                  <a:pt x="1714" y="732"/>
                </a:moveTo>
                <a:lnTo>
                  <a:pt x="1666" y="732"/>
                </a:lnTo>
                <a:lnTo>
                  <a:pt x="1666" y="682"/>
                </a:lnTo>
                <a:lnTo>
                  <a:pt x="1714" y="682"/>
                </a:lnTo>
                <a:lnTo>
                  <a:pt x="1714" y="732"/>
                </a:lnTo>
                <a:close/>
                <a:moveTo>
                  <a:pt x="1638" y="732"/>
                </a:moveTo>
                <a:lnTo>
                  <a:pt x="1591" y="732"/>
                </a:lnTo>
                <a:lnTo>
                  <a:pt x="1591" y="682"/>
                </a:lnTo>
                <a:lnTo>
                  <a:pt x="1638" y="682"/>
                </a:lnTo>
                <a:lnTo>
                  <a:pt x="1638" y="732"/>
                </a:lnTo>
                <a:close/>
                <a:moveTo>
                  <a:pt x="956" y="732"/>
                </a:moveTo>
                <a:lnTo>
                  <a:pt x="909" y="732"/>
                </a:lnTo>
                <a:lnTo>
                  <a:pt x="909" y="682"/>
                </a:lnTo>
                <a:lnTo>
                  <a:pt x="956" y="682"/>
                </a:lnTo>
                <a:lnTo>
                  <a:pt x="956" y="732"/>
                </a:lnTo>
                <a:close/>
                <a:moveTo>
                  <a:pt x="881" y="732"/>
                </a:moveTo>
                <a:lnTo>
                  <a:pt x="833" y="732"/>
                </a:lnTo>
                <a:lnTo>
                  <a:pt x="833" y="682"/>
                </a:lnTo>
                <a:lnTo>
                  <a:pt x="881" y="682"/>
                </a:lnTo>
                <a:lnTo>
                  <a:pt x="881" y="732"/>
                </a:lnTo>
                <a:close/>
                <a:moveTo>
                  <a:pt x="805" y="732"/>
                </a:moveTo>
                <a:lnTo>
                  <a:pt x="758" y="732"/>
                </a:lnTo>
                <a:lnTo>
                  <a:pt x="758" y="682"/>
                </a:lnTo>
                <a:lnTo>
                  <a:pt x="805" y="682"/>
                </a:lnTo>
                <a:lnTo>
                  <a:pt x="805" y="732"/>
                </a:lnTo>
                <a:close/>
                <a:moveTo>
                  <a:pt x="729" y="732"/>
                </a:moveTo>
                <a:lnTo>
                  <a:pt x="682" y="732"/>
                </a:lnTo>
                <a:lnTo>
                  <a:pt x="682" y="682"/>
                </a:lnTo>
                <a:lnTo>
                  <a:pt x="729" y="682"/>
                </a:lnTo>
                <a:lnTo>
                  <a:pt x="729" y="732"/>
                </a:lnTo>
                <a:close/>
                <a:moveTo>
                  <a:pt x="653" y="732"/>
                </a:moveTo>
                <a:lnTo>
                  <a:pt x="606" y="732"/>
                </a:lnTo>
                <a:lnTo>
                  <a:pt x="606" y="682"/>
                </a:lnTo>
                <a:lnTo>
                  <a:pt x="653" y="682"/>
                </a:lnTo>
                <a:lnTo>
                  <a:pt x="653" y="732"/>
                </a:lnTo>
                <a:close/>
                <a:moveTo>
                  <a:pt x="578" y="732"/>
                </a:moveTo>
                <a:lnTo>
                  <a:pt x="530" y="732"/>
                </a:lnTo>
                <a:lnTo>
                  <a:pt x="530" y="682"/>
                </a:lnTo>
                <a:lnTo>
                  <a:pt x="578" y="682"/>
                </a:lnTo>
                <a:lnTo>
                  <a:pt x="578" y="732"/>
                </a:lnTo>
                <a:close/>
                <a:moveTo>
                  <a:pt x="502" y="732"/>
                </a:moveTo>
                <a:lnTo>
                  <a:pt x="455" y="732"/>
                </a:lnTo>
                <a:lnTo>
                  <a:pt x="455" y="682"/>
                </a:lnTo>
                <a:lnTo>
                  <a:pt x="502" y="682"/>
                </a:lnTo>
                <a:lnTo>
                  <a:pt x="502" y="732"/>
                </a:lnTo>
                <a:close/>
                <a:moveTo>
                  <a:pt x="3003" y="656"/>
                </a:moveTo>
                <a:lnTo>
                  <a:pt x="2954" y="656"/>
                </a:lnTo>
                <a:lnTo>
                  <a:pt x="2954" y="606"/>
                </a:lnTo>
                <a:lnTo>
                  <a:pt x="3003" y="606"/>
                </a:lnTo>
                <a:lnTo>
                  <a:pt x="3003" y="656"/>
                </a:lnTo>
                <a:close/>
                <a:moveTo>
                  <a:pt x="2928" y="656"/>
                </a:moveTo>
                <a:lnTo>
                  <a:pt x="2878" y="656"/>
                </a:lnTo>
                <a:lnTo>
                  <a:pt x="2878" y="606"/>
                </a:lnTo>
                <a:lnTo>
                  <a:pt x="2928" y="606"/>
                </a:lnTo>
                <a:lnTo>
                  <a:pt x="2928" y="656"/>
                </a:lnTo>
                <a:close/>
                <a:moveTo>
                  <a:pt x="2852" y="656"/>
                </a:moveTo>
                <a:lnTo>
                  <a:pt x="2802" y="656"/>
                </a:lnTo>
                <a:lnTo>
                  <a:pt x="2802" y="606"/>
                </a:lnTo>
                <a:lnTo>
                  <a:pt x="2852" y="606"/>
                </a:lnTo>
                <a:lnTo>
                  <a:pt x="2852" y="656"/>
                </a:lnTo>
                <a:close/>
                <a:moveTo>
                  <a:pt x="2776" y="656"/>
                </a:moveTo>
                <a:lnTo>
                  <a:pt x="2726" y="656"/>
                </a:lnTo>
                <a:lnTo>
                  <a:pt x="2726" y="606"/>
                </a:lnTo>
                <a:lnTo>
                  <a:pt x="2776" y="606"/>
                </a:lnTo>
                <a:lnTo>
                  <a:pt x="2776" y="656"/>
                </a:lnTo>
                <a:close/>
                <a:moveTo>
                  <a:pt x="2700" y="656"/>
                </a:moveTo>
                <a:lnTo>
                  <a:pt x="2651" y="656"/>
                </a:lnTo>
                <a:lnTo>
                  <a:pt x="2651" y="606"/>
                </a:lnTo>
                <a:lnTo>
                  <a:pt x="2700" y="606"/>
                </a:lnTo>
                <a:lnTo>
                  <a:pt x="2700" y="656"/>
                </a:lnTo>
                <a:close/>
                <a:moveTo>
                  <a:pt x="2622" y="656"/>
                </a:moveTo>
                <a:lnTo>
                  <a:pt x="2575" y="656"/>
                </a:lnTo>
                <a:lnTo>
                  <a:pt x="2575" y="606"/>
                </a:lnTo>
                <a:lnTo>
                  <a:pt x="2622" y="606"/>
                </a:lnTo>
                <a:lnTo>
                  <a:pt x="2622" y="656"/>
                </a:lnTo>
                <a:close/>
                <a:moveTo>
                  <a:pt x="2547" y="656"/>
                </a:moveTo>
                <a:lnTo>
                  <a:pt x="2499" y="656"/>
                </a:lnTo>
                <a:lnTo>
                  <a:pt x="2499" y="606"/>
                </a:lnTo>
                <a:lnTo>
                  <a:pt x="2547" y="606"/>
                </a:lnTo>
                <a:lnTo>
                  <a:pt x="2547" y="656"/>
                </a:lnTo>
                <a:close/>
                <a:moveTo>
                  <a:pt x="2471" y="656"/>
                </a:moveTo>
                <a:lnTo>
                  <a:pt x="2424" y="656"/>
                </a:lnTo>
                <a:lnTo>
                  <a:pt x="2424" y="606"/>
                </a:lnTo>
                <a:lnTo>
                  <a:pt x="2471" y="606"/>
                </a:lnTo>
                <a:lnTo>
                  <a:pt x="2471" y="656"/>
                </a:lnTo>
                <a:close/>
                <a:moveTo>
                  <a:pt x="2395" y="656"/>
                </a:moveTo>
                <a:lnTo>
                  <a:pt x="2348" y="656"/>
                </a:lnTo>
                <a:lnTo>
                  <a:pt x="2348" y="606"/>
                </a:lnTo>
                <a:lnTo>
                  <a:pt x="2395" y="606"/>
                </a:lnTo>
                <a:lnTo>
                  <a:pt x="2395" y="656"/>
                </a:lnTo>
                <a:close/>
                <a:moveTo>
                  <a:pt x="2319" y="656"/>
                </a:moveTo>
                <a:lnTo>
                  <a:pt x="2272" y="656"/>
                </a:lnTo>
                <a:lnTo>
                  <a:pt x="2272" y="606"/>
                </a:lnTo>
                <a:lnTo>
                  <a:pt x="2319" y="606"/>
                </a:lnTo>
                <a:lnTo>
                  <a:pt x="2319" y="656"/>
                </a:lnTo>
                <a:close/>
                <a:moveTo>
                  <a:pt x="2244" y="656"/>
                </a:moveTo>
                <a:lnTo>
                  <a:pt x="2196" y="656"/>
                </a:lnTo>
                <a:lnTo>
                  <a:pt x="2196" y="606"/>
                </a:lnTo>
                <a:lnTo>
                  <a:pt x="2244" y="606"/>
                </a:lnTo>
                <a:lnTo>
                  <a:pt x="2244" y="656"/>
                </a:lnTo>
                <a:close/>
                <a:moveTo>
                  <a:pt x="2168" y="656"/>
                </a:moveTo>
                <a:lnTo>
                  <a:pt x="2121" y="656"/>
                </a:lnTo>
                <a:lnTo>
                  <a:pt x="2121" y="606"/>
                </a:lnTo>
                <a:lnTo>
                  <a:pt x="2168" y="606"/>
                </a:lnTo>
                <a:lnTo>
                  <a:pt x="2168" y="656"/>
                </a:lnTo>
                <a:close/>
                <a:moveTo>
                  <a:pt x="2092" y="656"/>
                </a:moveTo>
                <a:lnTo>
                  <a:pt x="2045" y="656"/>
                </a:lnTo>
                <a:lnTo>
                  <a:pt x="2045" y="606"/>
                </a:lnTo>
                <a:lnTo>
                  <a:pt x="2092" y="606"/>
                </a:lnTo>
                <a:lnTo>
                  <a:pt x="2092" y="656"/>
                </a:lnTo>
                <a:close/>
                <a:moveTo>
                  <a:pt x="2016" y="656"/>
                </a:moveTo>
                <a:lnTo>
                  <a:pt x="1969" y="656"/>
                </a:lnTo>
                <a:lnTo>
                  <a:pt x="1969" y="606"/>
                </a:lnTo>
                <a:lnTo>
                  <a:pt x="2016" y="606"/>
                </a:lnTo>
                <a:lnTo>
                  <a:pt x="2016" y="656"/>
                </a:lnTo>
                <a:close/>
                <a:moveTo>
                  <a:pt x="1941" y="656"/>
                </a:moveTo>
                <a:lnTo>
                  <a:pt x="1893" y="656"/>
                </a:lnTo>
                <a:lnTo>
                  <a:pt x="1893" y="606"/>
                </a:lnTo>
                <a:lnTo>
                  <a:pt x="1941" y="606"/>
                </a:lnTo>
                <a:lnTo>
                  <a:pt x="1941" y="656"/>
                </a:lnTo>
                <a:close/>
                <a:moveTo>
                  <a:pt x="1865" y="656"/>
                </a:moveTo>
                <a:lnTo>
                  <a:pt x="1818" y="656"/>
                </a:lnTo>
                <a:lnTo>
                  <a:pt x="1818" y="606"/>
                </a:lnTo>
                <a:lnTo>
                  <a:pt x="1865" y="606"/>
                </a:lnTo>
                <a:lnTo>
                  <a:pt x="1865" y="656"/>
                </a:lnTo>
                <a:close/>
                <a:moveTo>
                  <a:pt x="1789" y="656"/>
                </a:moveTo>
                <a:lnTo>
                  <a:pt x="1742" y="656"/>
                </a:lnTo>
                <a:lnTo>
                  <a:pt x="1742" y="606"/>
                </a:lnTo>
                <a:lnTo>
                  <a:pt x="1789" y="606"/>
                </a:lnTo>
                <a:lnTo>
                  <a:pt x="1789" y="656"/>
                </a:lnTo>
                <a:close/>
                <a:moveTo>
                  <a:pt x="1714" y="656"/>
                </a:moveTo>
                <a:lnTo>
                  <a:pt x="1666" y="656"/>
                </a:lnTo>
                <a:lnTo>
                  <a:pt x="1666" y="606"/>
                </a:lnTo>
                <a:lnTo>
                  <a:pt x="1714" y="606"/>
                </a:lnTo>
                <a:lnTo>
                  <a:pt x="1714" y="656"/>
                </a:lnTo>
                <a:close/>
                <a:moveTo>
                  <a:pt x="1638" y="656"/>
                </a:moveTo>
                <a:lnTo>
                  <a:pt x="1591" y="656"/>
                </a:lnTo>
                <a:lnTo>
                  <a:pt x="1591" y="606"/>
                </a:lnTo>
                <a:lnTo>
                  <a:pt x="1638" y="606"/>
                </a:lnTo>
                <a:lnTo>
                  <a:pt x="1638" y="656"/>
                </a:lnTo>
                <a:close/>
                <a:moveTo>
                  <a:pt x="1108" y="656"/>
                </a:moveTo>
                <a:lnTo>
                  <a:pt x="1060" y="656"/>
                </a:lnTo>
                <a:lnTo>
                  <a:pt x="1060" y="606"/>
                </a:lnTo>
                <a:lnTo>
                  <a:pt x="1108" y="606"/>
                </a:lnTo>
                <a:lnTo>
                  <a:pt x="1108" y="656"/>
                </a:lnTo>
                <a:close/>
                <a:moveTo>
                  <a:pt x="1032" y="656"/>
                </a:moveTo>
                <a:lnTo>
                  <a:pt x="985" y="656"/>
                </a:lnTo>
                <a:lnTo>
                  <a:pt x="985" y="606"/>
                </a:lnTo>
                <a:lnTo>
                  <a:pt x="1032" y="606"/>
                </a:lnTo>
                <a:lnTo>
                  <a:pt x="1032" y="656"/>
                </a:lnTo>
                <a:close/>
                <a:moveTo>
                  <a:pt x="956" y="656"/>
                </a:moveTo>
                <a:lnTo>
                  <a:pt x="909" y="656"/>
                </a:lnTo>
                <a:lnTo>
                  <a:pt x="909" y="606"/>
                </a:lnTo>
                <a:lnTo>
                  <a:pt x="956" y="606"/>
                </a:lnTo>
                <a:lnTo>
                  <a:pt x="956" y="656"/>
                </a:lnTo>
                <a:close/>
                <a:moveTo>
                  <a:pt x="881" y="656"/>
                </a:moveTo>
                <a:lnTo>
                  <a:pt x="833" y="656"/>
                </a:lnTo>
                <a:lnTo>
                  <a:pt x="833" y="606"/>
                </a:lnTo>
                <a:lnTo>
                  <a:pt x="881" y="606"/>
                </a:lnTo>
                <a:lnTo>
                  <a:pt x="881" y="656"/>
                </a:lnTo>
                <a:close/>
                <a:moveTo>
                  <a:pt x="805" y="656"/>
                </a:moveTo>
                <a:lnTo>
                  <a:pt x="758" y="656"/>
                </a:lnTo>
                <a:lnTo>
                  <a:pt x="758" y="606"/>
                </a:lnTo>
                <a:lnTo>
                  <a:pt x="805" y="606"/>
                </a:lnTo>
                <a:lnTo>
                  <a:pt x="805" y="656"/>
                </a:lnTo>
                <a:close/>
                <a:moveTo>
                  <a:pt x="729" y="656"/>
                </a:moveTo>
                <a:lnTo>
                  <a:pt x="682" y="656"/>
                </a:lnTo>
                <a:lnTo>
                  <a:pt x="682" y="606"/>
                </a:lnTo>
                <a:lnTo>
                  <a:pt x="729" y="606"/>
                </a:lnTo>
                <a:lnTo>
                  <a:pt x="729" y="656"/>
                </a:lnTo>
                <a:close/>
                <a:moveTo>
                  <a:pt x="653" y="656"/>
                </a:moveTo>
                <a:lnTo>
                  <a:pt x="606" y="656"/>
                </a:lnTo>
                <a:lnTo>
                  <a:pt x="606" y="606"/>
                </a:lnTo>
                <a:lnTo>
                  <a:pt x="653" y="606"/>
                </a:lnTo>
                <a:lnTo>
                  <a:pt x="653" y="656"/>
                </a:lnTo>
                <a:close/>
                <a:moveTo>
                  <a:pt x="578" y="656"/>
                </a:moveTo>
                <a:lnTo>
                  <a:pt x="530" y="656"/>
                </a:lnTo>
                <a:lnTo>
                  <a:pt x="530" y="606"/>
                </a:lnTo>
                <a:lnTo>
                  <a:pt x="578" y="606"/>
                </a:lnTo>
                <a:lnTo>
                  <a:pt x="578" y="656"/>
                </a:lnTo>
                <a:close/>
                <a:moveTo>
                  <a:pt x="502" y="656"/>
                </a:moveTo>
                <a:lnTo>
                  <a:pt x="455" y="656"/>
                </a:lnTo>
                <a:lnTo>
                  <a:pt x="455" y="606"/>
                </a:lnTo>
                <a:lnTo>
                  <a:pt x="502" y="606"/>
                </a:lnTo>
                <a:lnTo>
                  <a:pt x="502" y="656"/>
                </a:lnTo>
                <a:close/>
                <a:moveTo>
                  <a:pt x="426" y="656"/>
                </a:moveTo>
                <a:lnTo>
                  <a:pt x="379" y="656"/>
                </a:lnTo>
                <a:lnTo>
                  <a:pt x="379" y="606"/>
                </a:lnTo>
                <a:lnTo>
                  <a:pt x="426" y="606"/>
                </a:lnTo>
                <a:lnTo>
                  <a:pt x="426" y="656"/>
                </a:lnTo>
                <a:close/>
                <a:moveTo>
                  <a:pt x="3155" y="578"/>
                </a:moveTo>
                <a:lnTo>
                  <a:pt x="3105" y="578"/>
                </a:lnTo>
                <a:lnTo>
                  <a:pt x="3105" y="531"/>
                </a:lnTo>
                <a:lnTo>
                  <a:pt x="3155" y="531"/>
                </a:lnTo>
                <a:lnTo>
                  <a:pt x="3155" y="578"/>
                </a:lnTo>
                <a:close/>
                <a:moveTo>
                  <a:pt x="3003" y="578"/>
                </a:moveTo>
                <a:lnTo>
                  <a:pt x="2954" y="578"/>
                </a:lnTo>
                <a:lnTo>
                  <a:pt x="2954" y="531"/>
                </a:lnTo>
                <a:lnTo>
                  <a:pt x="3003" y="531"/>
                </a:lnTo>
                <a:lnTo>
                  <a:pt x="3003" y="578"/>
                </a:lnTo>
                <a:close/>
                <a:moveTo>
                  <a:pt x="2928" y="578"/>
                </a:moveTo>
                <a:lnTo>
                  <a:pt x="2878" y="578"/>
                </a:lnTo>
                <a:lnTo>
                  <a:pt x="2878" y="531"/>
                </a:lnTo>
                <a:lnTo>
                  <a:pt x="2928" y="531"/>
                </a:lnTo>
                <a:lnTo>
                  <a:pt x="2928" y="578"/>
                </a:lnTo>
                <a:close/>
                <a:moveTo>
                  <a:pt x="2852" y="578"/>
                </a:moveTo>
                <a:lnTo>
                  <a:pt x="2802" y="578"/>
                </a:lnTo>
                <a:lnTo>
                  <a:pt x="2802" y="531"/>
                </a:lnTo>
                <a:lnTo>
                  <a:pt x="2852" y="531"/>
                </a:lnTo>
                <a:lnTo>
                  <a:pt x="2852" y="578"/>
                </a:lnTo>
                <a:close/>
                <a:moveTo>
                  <a:pt x="2776" y="578"/>
                </a:moveTo>
                <a:lnTo>
                  <a:pt x="2726" y="578"/>
                </a:lnTo>
                <a:lnTo>
                  <a:pt x="2726" y="531"/>
                </a:lnTo>
                <a:lnTo>
                  <a:pt x="2776" y="531"/>
                </a:lnTo>
                <a:lnTo>
                  <a:pt x="2776" y="578"/>
                </a:lnTo>
                <a:close/>
                <a:moveTo>
                  <a:pt x="2700" y="578"/>
                </a:moveTo>
                <a:lnTo>
                  <a:pt x="2651" y="578"/>
                </a:lnTo>
                <a:lnTo>
                  <a:pt x="2651" y="531"/>
                </a:lnTo>
                <a:lnTo>
                  <a:pt x="2700" y="531"/>
                </a:lnTo>
                <a:lnTo>
                  <a:pt x="2700" y="578"/>
                </a:lnTo>
                <a:close/>
                <a:moveTo>
                  <a:pt x="2622" y="578"/>
                </a:moveTo>
                <a:lnTo>
                  <a:pt x="2575" y="578"/>
                </a:lnTo>
                <a:lnTo>
                  <a:pt x="2575" y="531"/>
                </a:lnTo>
                <a:lnTo>
                  <a:pt x="2622" y="531"/>
                </a:lnTo>
                <a:lnTo>
                  <a:pt x="2622" y="578"/>
                </a:lnTo>
                <a:close/>
                <a:moveTo>
                  <a:pt x="2547" y="578"/>
                </a:moveTo>
                <a:lnTo>
                  <a:pt x="2499" y="578"/>
                </a:lnTo>
                <a:lnTo>
                  <a:pt x="2499" y="531"/>
                </a:lnTo>
                <a:lnTo>
                  <a:pt x="2547" y="531"/>
                </a:lnTo>
                <a:lnTo>
                  <a:pt x="2547" y="578"/>
                </a:lnTo>
                <a:close/>
                <a:moveTo>
                  <a:pt x="2471" y="578"/>
                </a:moveTo>
                <a:lnTo>
                  <a:pt x="2424" y="578"/>
                </a:lnTo>
                <a:lnTo>
                  <a:pt x="2424" y="531"/>
                </a:lnTo>
                <a:lnTo>
                  <a:pt x="2471" y="531"/>
                </a:lnTo>
                <a:lnTo>
                  <a:pt x="2471" y="578"/>
                </a:lnTo>
                <a:close/>
                <a:moveTo>
                  <a:pt x="2395" y="578"/>
                </a:moveTo>
                <a:lnTo>
                  <a:pt x="2348" y="578"/>
                </a:lnTo>
                <a:lnTo>
                  <a:pt x="2348" y="531"/>
                </a:lnTo>
                <a:lnTo>
                  <a:pt x="2395" y="531"/>
                </a:lnTo>
                <a:lnTo>
                  <a:pt x="2395" y="578"/>
                </a:lnTo>
                <a:close/>
                <a:moveTo>
                  <a:pt x="2319" y="578"/>
                </a:moveTo>
                <a:lnTo>
                  <a:pt x="2272" y="578"/>
                </a:lnTo>
                <a:lnTo>
                  <a:pt x="2272" y="531"/>
                </a:lnTo>
                <a:lnTo>
                  <a:pt x="2319" y="531"/>
                </a:lnTo>
                <a:lnTo>
                  <a:pt x="2319" y="578"/>
                </a:lnTo>
                <a:close/>
                <a:moveTo>
                  <a:pt x="2244" y="578"/>
                </a:moveTo>
                <a:lnTo>
                  <a:pt x="2196" y="578"/>
                </a:lnTo>
                <a:lnTo>
                  <a:pt x="2196" y="531"/>
                </a:lnTo>
                <a:lnTo>
                  <a:pt x="2244" y="531"/>
                </a:lnTo>
                <a:lnTo>
                  <a:pt x="2244" y="578"/>
                </a:lnTo>
                <a:close/>
                <a:moveTo>
                  <a:pt x="2168" y="578"/>
                </a:moveTo>
                <a:lnTo>
                  <a:pt x="2121" y="578"/>
                </a:lnTo>
                <a:lnTo>
                  <a:pt x="2121" y="531"/>
                </a:lnTo>
                <a:lnTo>
                  <a:pt x="2168" y="531"/>
                </a:lnTo>
                <a:lnTo>
                  <a:pt x="2168" y="578"/>
                </a:lnTo>
                <a:close/>
                <a:moveTo>
                  <a:pt x="2092" y="578"/>
                </a:moveTo>
                <a:lnTo>
                  <a:pt x="2045" y="578"/>
                </a:lnTo>
                <a:lnTo>
                  <a:pt x="2045" y="531"/>
                </a:lnTo>
                <a:lnTo>
                  <a:pt x="2092" y="531"/>
                </a:lnTo>
                <a:lnTo>
                  <a:pt x="2092" y="578"/>
                </a:lnTo>
                <a:close/>
                <a:moveTo>
                  <a:pt x="2016" y="578"/>
                </a:moveTo>
                <a:lnTo>
                  <a:pt x="1969" y="578"/>
                </a:lnTo>
                <a:lnTo>
                  <a:pt x="1969" y="531"/>
                </a:lnTo>
                <a:lnTo>
                  <a:pt x="2016" y="531"/>
                </a:lnTo>
                <a:lnTo>
                  <a:pt x="2016" y="578"/>
                </a:lnTo>
                <a:close/>
                <a:moveTo>
                  <a:pt x="1941" y="578"/>
                </a:moveTo>
                <a:lnTo>
                  <a:pt x="1893" y="578"/>
                </a:lnTo>
                <a:lnTo>
                  <a:pt x="1893" y="531"/>
                </a:lnTo>
                <a:lnTo>
                  <a:pt x="1941" y="531"/>
                </a:lnTo>
                <a:lnTo>
                  <a:pt x="1941" y="578"/>
                </a:lnTo>
                <a:close/>
                <a:moveTo>
                  <a:pt x="1865" y="578"/>
                </a:moveTo>
                <a:lnTo>
                  <a:pt x="1818" y="578"/>
                </a:lnTo>
                <a:lnTo>
                  <a:pt x="1818" y="531"/>
                </a:lnTo>
                <a:lnTo>
                  <a:pt x="1865" y="531"/>
                </a:lnTo>
                <a:lnTo>
                  <a:pt x="1865" y="578"/>
                </a:lnTo>
                <a:close/>
                <a:moveTo>
                  <a:pt x="1789" y="578"/>
                </a:moveTo>
                <a:lnTo>
                  <a:pt x="1742" y="578"/>
                </a:lnTo>
                <a:lnTo>
                  <a:pt x="1742" y="531"/>
                </a:lnTo>
                <a:lnTo>
                  <a:pt x="1789" y="531"/>
                </a:lnTo>
                <a:lnTo>
                  <a:pt x="1789" y="578"/>
                </a:lnTo>
                <a:close/>
                <a:moveTo>
                  <a:pt x="1638" y="578"/>
                </a:moveTo>
                <a:lnTo>
                  <a:pt x="1591" y="578"/>
                </a:lnTo>
                <a:lnTo>
                  <a:pt x="1591" y="531"/>
                </a:lnTo>
                <a:lnTo>
                  <a:pt x="1638" y="531"/>
                </a:lnTo>
                <a:lnTo>
                  <a:pt x="1638" y="578"/>
                </a:lnTo>
                <a:close/>
                <a:moveTo>
                  <a:pt x="1562" y="578"/>
                </a:moveTo>
                <a:lnTo>
                  <a:pt x="1515" y="578"/>
                </a:lnTo>
                <a:lnTo>
                  <a:pt x="1515" y="531"/>
                </a:lnTo>
                <a:lnTo>
                  <a:pt x="1562" y="531"/>
                </a:lnTo>
                <a:lnTo>
                  <a:pt x="1562" y="578"/>
                </a:lnTo>
                <a:close/>
                <a:moveTo>
                  <a:pt x="1032" y="578"/>
                </a:moveTo>
                <a:lnTo>
                  <a:pt x="985" y="578"/>
                </a:lnTo>
                <a:lnTo>
                  <a:pt x="985" y="531"/>
                </a:lnTo>
                <a:lnTo>
                  <a:pt x="1032" y="531"/>
                </a:lnTo>
                <a:lnTo>
                  <a:pt x="1032" y="578"/>
                </a:lnTo>
                <a:close/>
                <a:moveTo>
                  <a:pt x="956" y="578"/>
                </a:moveTo>
                <a:lnTo>
                  <a:pt x="909" y="578"/>
                </a:lnTo>
                <a:lnTo>
                  <a:pt x="909" y="531"/>
                </a:lnTo>
                <a:lnTo>
                  <a:pt x="956" y="531"/>
                </a:lnTo>
                <a:lnTo>
                  <a:pt x="956" y="578"/>
                </a:lnTo>
                <a:close/>
                <a:moveTo>
                  <a:pt x="881" y="578"/>
                </a:moveTo>
                <a:lnTo>
                  <a:pt x="833" y="578"/>
                </a:lnTo>
                <a:lnTo>
                  <a:pt x="833" y="531"/>
                </a:lnTo>
                <a:lnTo>
                  <a:pt x="881" y="531"/>
                </a:lnTo>
                <a:lnTo>
                  <a:pt x="881" y="578"/>
                </a:lnTo>
                <a:close/>
                <a:moveTo>
                  <a:pt x="805" y="578"/>
                </a:moveTo>
                <a:lnTo>
                  <a:pt x="758" y="578"/>
                </a:lnTo>
                <a:lnTo>
                  <a:pt x="758" y="531"/>
                </a:lnTo>
                <a:lnTo>
                  <a:pt x="805" y="531"/>
                </a:lnTo>
                <a:lnTo>
                  <a:pt x="805" y="578"/>
                </a:lnTo>
                <a:close/>
                <a:moveTo>
                  <a:pt x="729" y="578"/>
                </a:moveTo>
                <a:lnTo>
                  <a:pt x="682" y="578"/>
                </a:lnTo>
                <a:lnTo>
                  <a:pt x="682" y="531"/>
                </a:lnTo>
                <a:lnTo>
                  <a:pt x="729" y="531"/>
                </a:lnTo>
                <a:lnTo>
                  <a:pt x="729" y="578"/>
                </a:lnTo>
                <a:close/>
                <a:moveTo>
                  <a:pt x="653" y="578"/>
                </a:moveTo>
                <a:lnTo>
                  <a:pt x="606" y="578"/>
                </a:lnTo>
                <a:lnTo>
                  <a:pt x="606" y="531"/>
                </a:lnTo>
                <a:lnTo>
                  <a:pt x="653" y="531"/>
                </a:lnTo>
                <a:lnTo>
                  <a:pt x="653" y="578"/>
                </a:lnTo>
                <a:close/>
                <a:moveTo>
                  <a:pt x="578" y="578"/>
                </a:moveTo>
                <a:lnTo>
                  <a:pt x="530" y="578"/>
                </a:lnTo>
                <a:lnTo>
                  <a:pt x="530" y="531"/>
                </a:lnTo>
                <a:lnTo>
                  <a:pt x="578" y="531"/>
                </a:lnTo>
                <a:lnTo>
                  <a:pt x="578" y="578"/>
                </a:lnTo>
                <a:close/>
                <a:moveTo>
                  <a:pt x="502" y="578"/>
                </a:moveTo>
                <a:lnTo>
                  <a:pt x="455" y="578"/>
                </a:lnTo>
                <a:lnTo>
                  <a:pt x="455" y="531"/>
                </a:lnTo>
                <a:lnTo>
                  <a:pt x="502" y="531"/>
                </a:lnTo>
                <a:lnTo>
                  <a:pt x="502" y="578"/>
                </a:lnTo>
                <a:close/>
                <a:moveTo>
                  <a:pt x="426" y="578"/>
                </a:moveTo>
                <a:lnTo>
                  <a:pt x="379" y="578"/>
                </a:lnTo>
                <a:lnTo>
                  <a:pt x="379" y="531"/>
                </a:lnTo>
                <a:lnTo>
                  <a:pt x="426" y="531"/>
                </a:lnTo>
                <a:lnTo>
                  <a:pt x="426" y="578"/>
                </a:lnTo>
                <a:close/>
                <a:moveTo>
                  <a:pt x="351" y="578"/>
                </a:moveTo>
                <a:lnTo>
                  <a:pt x="303" y="578"/>
                </a:lnTo>
                <a:lnTo>
                  <a:pt x="303" y="531"/>
                </a:lnTo>
                <a:lnTo>
                  <a:pt x="351" y="531"/>
                </a:lnTo>
                <a:lnTo>
                  <a:pt x="351" y="578"/>
                </a:lnTo>
                <a:close/>
                <a:moveTo>
                  <a:pt x="48" y="578"/>
                </a:moveTo>
                <a:lnTo>
                  <a:pt x="0" y="578"/>
                </a:lnTo>
                <a:lnTo>
                  <a:pt x="0" y="531"/>
                </a:lnTo>
                <a:lnTo>
                  <a:pt x="48" y="531"/>
                </a:lnTo>
                <a:lnTo>
                  <a:pt x="48" y="578"/>
                </a:lnTo>
                <a:close/>
                <a:moveTo>
                  <a:pt x="3306" y="502"/>
                </a:moveTo>
                <a:lnTo>
                  <a:pt x="3257" y="502"/>
                </a:lnTo>
                <a:lnTo>
                  <a:pt x="3257" y="455"/>
                </a:lnTo>
                <a:lnTo>
                  <a:pt x="3306" y="455"/>
                </a:lnTo>
                <a:lnTo>
                  <a:pt x="3306" y="502"/>
                </a:lnTo>
                <a:close/>
                <a:moveTo>
                  <a:pt x="3230" y="502"/>
                </a:moveTo>
                <a:lnTo>
                  <a:pt x="3181" y="502"/>
                </a:lnTo>
                <a:lnTo>
                  <a:pt x="3181" y="455"/>
                </a:lnTo>
                <a:lnTo>
                  <a:pt x="3230" y="455"/>
                </a:lnTo>
                <a:lnTo>
                  <a:pt x="3230" y="502"/>
                </a:lnTo>
                <a:close/>
                <a:moveTo>
                  <a:pt x="3155" y="502"/>
                </a:moveTo>
                <a:lnTo>
                  <a:pt x="3105" y="502"/>
                </a:lnTo>
                <a:lnTo>
                  <a:pt x="3105" y="455"/>
                </a:lnTo>
                <a:lnTo>
                  <a:pt x="3155" y="455"/>
                </a:lnTo>
                <a:lnTo>
                  <a:pt x="3155" y="502"/>
                </a:lnTo>
                <a:close/>
                <a:moveTo>
                  <a:pt x="3079" y="502"/>
                </a:moveTo>
                <a:lnTo>
                  <a:pt x="3029" y="502"/>
                </a:lnTo>
                <a:lnTo>
                  <a:pt x="3029" y="455"/>
                </a:lnTo>
                <a:lnTo>
                  <a:pt x="3079" y="455"/>
                </a:lnTo>
                <a:lnTo>
                  <a:pt x="3079" y="502"/>
                </a:lnTo>
                <a:close/>
                <a:moveTo>
                  <a:pt x="3003" y="502"/>
                </a:moveTo>
                <a:lnTo>
                  <a:pt x="2954" y="502"/>
                </a:lnTo>
                <a:lnTo>
                  <a:pt x="2954" y="455"/>
                </a:lnTo>
                <a:lnTo>
                  <a:pt x="3003" y="455"/>
                </a:lnTo>
                <a:lnTo>
                  <a:pt x="3003" y="502"/>
                </a:lnTo>
                <a:close/>
                <a:moveTo>
                  <a:pt x="2928" y="502"/>
                </a:moveTo>
                <a:lnTo>
                  <a:pt x="2878" y="502"/>
                </a:lnTo>
                <a:lnTo>
                  <a:pt x="2878" y="455"/>
                </a:lnTo>
                <a:lnTo>
                  <a:pt x="2928" y="455"/>
                </a:lnTo>
                <a:lnTo>
                  <a:pt x="2928" y="502"/>
                </a:lnTo>
                <a:close/>
                <a:moveTo>
                  <a:pt x="2852" y="502"/>
                </a:moveTo>
                <a:lnTo>
                  <a:pt x="2802" y="502"/>
                </a:lnTo>
                <a:lnTo>
                  <a:pt x="2802" y="455"/>
                </a:lnTo>
                <a:lnTo>
                  <a:pt x="2852" y="455"/>
                </a:lnTo>
                <a:lnTo>
                  <a:pt x="2852" y="502"/>
                </a:lnTo>
                <a:close/>
                <a:moveTo>
                  <a:pt x="2776" y="502"/>
                </a:moveTo>
                <a:lnTo>
                  <a:pt x="2726" y="502"/>
                </a:lnTo>
                <a:lnTo>
                  <a:pt x="2726" y="455"/>
                </a:lnTo>
                <a:lnTo>
                  <a:pt x="2776" y="455"/>
                </a:lnTo>
                <a:lnTo>
                  <a:pt x="2776" y="502"/>
                </a:lnTo>
                <a:close/>
                <a:moveTo>
                  <a:pt x="2700" y="502"/>
                </a:moveTo>
                <a:lnTo>
                  <a:pt x="2651" y="502"/>
                </a:lnTo>
                <a:lnTo>
                  <a:pt x="2651" y="455"/>
                </a:lnTo>
                <a:lnTo>
                  <a:pt x="2700" y="455"/>
                </a:lnTo>
                <a:lnTo>
                  <a:pt x="2700" y="502"/>
                </a:lnTo>
                <a:close/>
                <a:moveTo>
                  <a:pt x="2622" y="502"/>
                </a:moveTo>
                <a:lnTo>
                  <a:pt x="2575" y="502"/>
                </a:lnTo>
                <a:lnTo>
                  <a:pt x="2575" y="455"/>
                </a:lnTo>
                <a:lnTo>
                  <a:pt x="2622" y="455"/>
                </a:lnTo>
                <a:lnTo>
                  <a:pt x="2622" y="502"/>
                </a:lnTo>
                <a:close/>
                <a:moveTo>
                  <a:pt x="2547" y="502"/>
                </a:moveTo>
                <a:lnTo>
                  <a:pt x="2499" y="502"/>
                </a:lnTo>
                <a:lnTo>
                  <a:pt x="2499" y="455"/>
                </a:lnTo>
                <a:lnTo>
                  <a:pt x="2547" y="455"/>
                </a:lnTo>
                <a:lnTo>
                  <a:pt x="2547" y="502"/>
                </a:lnTo>
                <a:close/>
                <a:moveTo>
                  <a:pt x="2471" y="502"/>
                </a:moveTo>
                <a:lnTo>
                  <a:pt x="2424" y="502"/>
                </a:lnTo>
                <a:lnTo>
                  <a:pt x="2424" y="455"/>
                </a:lnTo>
                <a:lnTo>
                  <a:pt x="2471" y="455"/>
                </a:lnTo>
                <a:lnTo>
                  <a:pt x="2471" y="502"/>
                </a:lnTo>
                <a:close/>
                <a:moveTo>
                  <a:pt x="2395" y="502"/>
                </a:moveTo>
                <a:lnTo>
                  <a:pt x="2348" y="502"/>
                </a:lnTo>
                <a:lnTo>
                  <a:pt x="2348" y="455"/>
                </a:lnTo>
                <a:lnTo>
                  <a:pt x="2395" y="455"/>
                </a:lnTo>
                <a:lnTo>
                  <a:pt x="2395" y="502"/>
                </a:lnTo>
                <a:close/>
                <a:moveTo>
                  <a:pt x="2319" y="502"/>
                </a:moveTo>
                <a:lnTo>
                  <a:pt x="2272" y="502"/>
                </a:lnTo>
                <a:lnTo>
                  <a:pt x="2272" y="455"/>
                </a:lnTo>
                <a:lnTo>
                  <a:pt x="2319" y="455"/>
                </a:lnTo>
                <a:lnTo>
                  <a:pt x="2319" y="502"/>
                </a:lnTo>
                <a:close/>
                <a:moveTo>
                  <a:pt x="2244" y="502"/>
                </a:moveTo>
                <a:lnTo>
                  <a:pt x="2196" y="502"/>
                </a:lnTo>
                <a:lnTo>
                  <a:pt x="2196" y="455"/>
                </a:lnTo>
                <a:lnTo>
                  <a:pt x="2244" y="455"/>
                </a:lnTo>
                <a:lnTo>
                  <a:pt x="2244" y="502"/>
                </a:lnTo>
                <a:close/>
                <a:moveTo>
                  <a:pt x="2168" y="502"/>
                </a:moveTo>
                <a:lnTo>
                  <a:pt x="2121" y="502"/>
                </a:lnTo>
                <a:lnTo>
                  <a:pt x="2121" y="455"/>
                </a:lnTo>
                <a:lnTo>
                  <a:pt x="2168" y="455"/>
                </a:lnTo>
                <a:lnTo>
                  <a:pt x="2168" y="502"/>
                </a:lnTo>
                <a:close/>
                <a:moveTo>
                  <a:pt x="2092" y="502"/>
                </a:moveTo>
                <a:lnTo>
                  <a:pt x="2045" y="502"/>
                </a:lnTo>
                <a:lnTo>
                  <a:pt x="2045" y="455"/>
                </a:lnTo>
                <a:lnTo>
                  <a:pt x="2092" y="455"/>
                </a:lnTo>
                <a:lnTo>
                  <a:pt x="2092" y="502"/>
                </a:lnTo>
                <a:close/>
                <a:moveTo>
                  <a:pt x="2016" y="502"/>
                </a:moveTo>
                <a:lnTo>
                  <a:pt x="1969" y="502"/>
                </a:lnTo>
                <a:lnTo>
                  <a:pt x="1969" y="455"/>
                </a:lnTo>
                <a:lnTo>
                  <a:pt x="2016" y="455"/>
                </a:lnTo>
                <a:lnTo>
                  <a:pt x="2016" y="502"/>
                </a:lnTo>
                <a:close/>
                <a:moveTo>
                  <a:pt x="1941" y="502"/>
                </a:moveTo>
                <a:lnTo>
                  <a:pt x="1893" y="502"/>
                </a:lnTo>
                <a:lnTo>
                  <a:pt x="1893" y="455"/>
                </a:lnTo>
                <a:lnTo>
                  <a:pt x="1941" y="455"/>
                </a:lnTo>
                <a:lnTo>
                  <a:pt x="1941" y="502"/>
                </a:lnTo>
                <a:close/>
                <a:moveTo>
                  <a:pt x="1789" y="502"/>
                </a:moveTo>
                <a:lnTo>
                  <a:pt x="1742" y="502"/>
                </a:lnTo>
                <a:lnTo>
                  <a:pt x="1742" y="455"/>
                </a:lnTo>
                <a:lnTo>
                  <a:pt x="1789" y="455"/>
                </a:lnTo>
                <a:lnTo>
                  <a:pt x="1789" y="502"/>
                </a:lnTo>
                <a:close/>
                <a:moveTo>
                  <a:pt x="1714" y="502"/>
                </a:moveTo>
                <a:lnTo>
                  <a:pt x="1666" y="502"/>
                </a:lnTo>
                <a:lnTo>
                  <a:pt x="1666" y="455"/>
                </a:lnTo>
                <a:lnTo>
                  <a:pt x="1714" y="455"/>
                </a:lnTo>
                <a:lnTo>
                  <a:pt x="1714" y="502"/>
                </a:lnTo>
                <a:close/>
                <a:moveTo>
                  <a:pt x="1562" y="502"/>
                </a:moveTo>
                <a:lnTo>
                  <a:pt x="1515" y="502"/>
                </a:lnTo>
                <a:lnTo>
                  <a:pt x="1515" y="455"/>
                </a:lnTo>
                <a:lnTo>
                  <a:pt x="1562" y="455"/>
                </a:lnTo>
                <a:lnTo>
                  <a:pt x="1562" y="502"/>
                </a:lnTo>
                <a:close/>
                <a:moveTo>
                  <a:pt x="1184" y="502"/>
                </a:moveTo>
                <a:lnTo>
                  <a:pt x="1136" y="502"/>
                </a:lnTo>
                <a:lnTo>
                  <a:pt x="1136" y="455"/>
                </a:lnTo>
                <a:lnTo>
                  <a:pt x="1184" y="455"/>
                </a:lnTo>
                <a:lnTo>
                  <a:pt x="1184" y="502"/>
                </a:lnTo>
                <a:close/>
                <a:moveTo>
                  <a:pt x="956" y="502"/>
                </a:moveTo>
                <a:lnTo>
                  <a:pt x="909" y="502"/>
                </a:lnTo>
                <a:lnTo>
                  <a:pt x="909" y="455"/>
                </a:lnTo>
                <a:lnTo>
                  <a:pt x="956" y="455"/>
                </a:lnTo>
                <a:lnTo>
                  <a:pt x="956" y="502"/>
                </a:lnTo>
                <a:close/>
                <a:moveTo>
                  <a:pt x="881" y="502"/>
                </a:moveTo>
                <a:lnTo>
                  <a:pt x="833" y="502"/>
                </a:lnTo>
                <a:lnTo>
                  <a:pt x="833" y="455"/>
                </a:lnTo>
                <a:lnTo>
                  <a:pt x="881" y="455"/>
                </a:lnTo>
                <a:lnTo>
                  <a:pt x="881" y="502"/>
                </a:lnTo>
                <a:close/>
                <a:moveTo>
                  <a:pt x="729" y="502"/>
                </a:moveTo>
                <a:lnTo>
                  <a:pt x="682" y="502"/>
                </a:lnTo>
                <a:lnTo>
                  <a:pt x="682" y="455"/>
                </a:lnTo>
                <a:lnTo>
                  <a:pt x="729" y="455"/>
                </a:lnTo>
                <a:lnTo>
                  <a:pt x="729" y="502"/>
                </a:lnTo>
                <a:close/>
                <a:moveTo>
                  <a:pt x="653" y="502"/>
                </a:moveTo>
                <a:lnTo>
                  <a:pt x="606" y="502"/>
                </a:lnTo>
                <a:lnTo>
                  <a:pt x="606" y="455"/>
                </a:lnTo>
                <a:lnTo>
                  <a:pt x="653" y="455"/>
                </a:lnTo>
                <a:lnTo>
                  <a:pt x="653" y="502"/>
                </a:lnTo>
                <a:close/>
                <a:moveTo>
                  <a:pt x="578" y="502"/>
                </a:moveTo>
                <a:lnTo>
                  <a:pt x="530" y="502"/>
                </a:lnTo>
                <a:lnTo>
                  <a:pt x="530" y="455"/>
                </a:lnTo>
                <a:lnTo>
                  <a:pt x="578" y="455"/>
                </a:lnTo>
                <a:lnTo>
                  <a:pt x="578" y="502"/>
                </a:lnTo>
                <a:close/>
                <a:moveTo>
                  <a:pt x="502" y="502"/>
                </a:moveTo>
                <a:lnTo>
                  <a:pt x="455" y="502"/>
                </a:lnTo>
                <a:lnTo>
                  <a:pt x="455" y="455"/>
                </a:lnTo>
                <a:lnTo>
                  <a:pt x="502" y="455"/>
                </a:lnTo>
                <a:lnTo>
                  <a:pt x="502" y="502"/>
                </a:lnTo>
                <a:close/>
                <a:moveTo>
                  <a:pt x="426" y="502"/>
                </a:moveTo>
                <a:lnTo>
                  <a:pt x="379" y="502"/>
                </a:lnTo>
                <a:lnTo>
                  <a:pt x="379" y="455"/>
                </a:lnTo>
                <a:lnTo>
                  <a:pt x="426" y="455"/>
                </a:lnTo>
                <a:lnTo>
                  <a:pt x="426" y="502"/>
                </a:lnTo>
                <a:close/>
                <a:moveTo>
                  <a:pt x="351" y="502"/>
                </a:moveTo>
                <a:lnTo>
                  <a:pt x="303" y="502"/>
                </a:lnTo>
                <a:lnTo>
                  <a:pt x="303" y="455"/>
                </a:lnTo>
                <a:lnTo>
                  <a:pt x="351" y="455"/>
                </a:lnTo>
                <a:lnTo>
                  <a:pt x="351" y="502"/>
                </a:lnTo>
                <a:close/>
                <a:moveTo>
                  <a:pt x="275" y="502"/>
                </a:moveTo>
                <a:lnTo>
                  <a:pt x="227" y="502"/>
                </a:lnTo>
                <a:lnTo>
                  <a:pt x="227" y="455"/>
                </a:lnTo>
                <a:lnTo>
                  <a:pt x="275" y="455"/>
                </a:lnTo>
                <a:lnTo>
                  <a:pt x="275" y="502"/>
                </a:lnTo>
                <a:close/>
                <a:moveTo>
                  <a:pt x="123" y="502"/>
                </a:moveTo>
                <a:lnTo>
                  <a:pt x="76" y="502"/>
                </a:lnTo>
                <a:lnTo>
                  <a:pt x="76" y="455"/>
                </a:lnTo>
                <a:lnTo>
                  <a:pt x="123" y="455"/>
                </a:lnTo>
                <a:lnTo>
                  <a:pt x="123" y="502"/>
                </a:lnTo>
                <a:close/>
                <a:moveTo>
                  <a:pt x="3458" y="426"/>
                </a:moveTo>
                <a:lnTo>
                  <a:pt x="3408" y="426"/>
                </a:lnTo>
                <a:lnTo>
                  <a:pt x="3408" y="379"/>
                </a:lnTo>
                <a:lnTo>
                  <a:pt x="3458" y="379"/>
                </a:lnTo>
                <a:lnTo>
                  <a:pt x="3458" y="426"/>
                </a:lnTo>
                <a:close/>
                <a:moveTo>
                  <a:pt x="3382" y="426"/>
                </a:moveTo>
                <a:lnTo>
                  <a:pt x="3332" y="426"/>
                </a:lnTo>
                <a:lnTo>
                  <a:pt x="3332" y="379"/>
                </a:lnTo>
                <a:lnTo>
                  <a:pt x="3382" y="379"/>
                </a:lnTo>
                <a:lnTo>
                  <a:pt x="3382" y="426"/>
                </a:lnTo>
                <a:close/>
                <a:moveTo>
                  <a:pt x="3306" y="426"/>
                </a:moveTo>
                <a:lnTo>
                  <a:pt x="3257" y="426"/>
                </a:lnTo>
                <a:lnTo>
                  <a:pt x="3257" y="379"/>
                </a:lnTo>
                <a:lnTo>
                  <a:pt x="3306" y="379"/>
                </a:lnTo>
                <a:lnTo>
                  <a:pt x="3306" y="426"/>
                </a:lnTo>
                <a:close/>
                <a:moveTo>
                  <a:pt x="3230" y="426"/>
                </a:moveTo>
                <a:lnTo>
                  <a:pt x="3181" y="426"/>
                </a:lnTo>
                <a:lnTo>
                  <a:pt x="3181" y="379"/>
                </a:lnTo>
                <a:lnTo>
                  <a:pt x="3230" y="379"/>
                </a:lnTo>
                <a:lnTo>
                  <a:pt x="3230" y="426"/>
                </a:lnTo>
                <a:close/>
                <a:moveTo>
                  <a:pt x="3155" y="426"/>
                </a:moveTo>
                <a:lnTo>
                  <a:pt x="3105" y="426"/>
                </a:lnTo>
                <a:lnTo>
                  <a:pt x="3105" y="379"/>
                </a:lnTo>
                <a:lnTo>
                  <a:pt x="3155" y="379"/>
                </a:lnTo>
                <a:lnTo>
                  <a:pt x="3155" y="426"/>
                </a:lnTo>
                <a:close/>
                <a:moveTo>
                  <a:pt x="3079" y="426"/>
                </a:moveTo>
                <a:lnTo>
                  <a:pt x="3029" y="426"/>
                </a:lnTo>
                <a:lnTo>
                  <a:pt x="3029" y="379"/>
                </a:lnTo>
                <a:lnTo>
                  <a:pt x="3079" y="379"/>
                </a:lnTo>
                <a:lnTo>
                  <a:pt x="3079" y="426"/>
                </a:lnTo>
                <a:close/>
                <a:moveTo>
                  <a:pt x="3003" y="426"/>
                </a:moveTo>
                <a:lnTo>
                  <a:pt x="2954" y="426"/>
                </a:lnTo>
                <a:lnTo>
                  <a:pt x="2954" y="379"/>
                </a:lnTo>
                <a:lnTo>
                  <a:pt x="3003" y="379"/>
                </a:lnTo>
                <a:lnTo>
                  <a:pt x="3003" y="426"/>
                </a:lnTo>
                <a:close/>
                <a:moveTo>
                  <a:pt x="2928" y="426"/>
                </a:moveTo>
                <a:lnTo>
                  <a:pt x="2878" y="426"/>
                </a:lnTo>
                <a:lnTo>
                  <a:pt x="2878" y="379"/>
                </a:lnTo>
                <a:lnTo>
                  <a:pt x="2928" y="379"/>
                </a:lnTo>
                <a:lnTo>
                  <a:pt x="2928" y="426"/>
                </a:lnTo>
                <a:close/>
                <a:moveTo>
                  <a:pt x="2852" y="426"/>
                </a:moveTo>
                <a:lnTo>
                  <a:pt x="2802" y="426"/>
                </a:lnTo>
                <a:lnTo>
                  <a:pt x="2802" y="379"/>
                </a:lnTo>
                <a:lnTo>
                  <a:pt x="2852" y="379"/>
                </a:lnTo>
                <a:lnTo>
                  <a:pt x="2852" y="426"/>
                </a:lnTo>
                <a:close/>
                <a:moveTo>
                  <a:pt x="2776" y="426"/>
                </a:moveTo>
                <a:lnTo>
                  <a:pt x="2726" y="426"/>
                </a:lnTo>
                <a:lnTo>
                  <a:pt x="2726" y="379"/>
                </a:lnTo>
                <a:lnTo>
                  <a:pt x="2776" y="379"/>
                </a:lnTo>
                <a:lnTo>
                  <a:pt x="2776" y="426"/>
                </a:lnTo>
                <a:close/>
                <a:moveTo>
                  <a:pt x="2700" y="426"/>
                </a:moveTo>
                <a:lnTo>
                  <a:pt x="2651" y="426"/>
                </a:lnTo>
                <a:lnTo>
                  <a:pt x="2651" y="379"/>
                </a:lnTo>
                <a:lnTo>
                  <a:pt x="2700" y="379"/>
                </a:lnTo>
                <a:lnTo>
                  <a:pt x="2700" y="426"/>
                </a:lnTo>
                <a:close/>
                <a:moveTo>
                  <a:pt x="2622" y="426"/>
                </a:moveTo>
                <a:lnTo>
                  <a:pt x="2575" y="426"/>
                </a:lnTo>
                <a:lnTo>
                  <a:pt x="2575" y="379"/>
                </a:lnTo>
                <a:lnTo>
                  <a:pt x="2622" y="379"/>
                </a:lnTo>
                <a:lnTo>
                  <a:pt x="2622" y="426"/>
                </a:lnTo>
                <a:close/>
                <a:moveTo>
                  <a:pt x="2547" y="426"/>
                </a:moveTo>
                <a:lnTo>
                  <a:pt x="2499" y="426"/>
                </a:lnTo>
                <a:lnTo>
                  <a:pt x="2499" y="379"/>
                </a:lnTo>
                <a:lnTo>
                  <a:pt x="2547" y="379"/>
                </a:lnTo>
                <a:lnTo>
                  <a:pt x="2547" y="426"/>
                </a:lnTo>
                <a:close/>
                <a:moveTo>
                  <a:pt x="2471" y="426"/>
                </a:moveTo>
                <a:lnTo>
                  <a:pt x="2424" y="426"/>
                </a:lnTo>
                <a:lnTo>
                  <a:pt x="2424" y="379"/>
                </a:lnTo>
                <a:lnTo>
                  <a:pt x="2471" y="379"/>
                </a:lnTo>
                <a:lnTo>
                  <a:pt x="2471" y="426"/>
                </a:lnTo>
                <a:close/>
                <a:moveTo>
                  <a:pt x="2395" y="426"/>
                </a:moveTo>
                <a:lnTo>
                  <a:pt x="2348" y="426"/>
                </a:lnTo>
                <a:lnTo>
                  <a:pt x="2348" y="379"/>
                </a:lnTo>
                <a:lnTo>
                  <a:pt x="2395" y="379"/>
                </a:lnTo>
                <a:lnTo>
                  <a:pt x="2395" y="426"/>
                </a:lnTo>
                <a:close/>
                <a:moveTo>
                  <a:pt x="2319" y="426"/>
                </a:moveTo>
                <a:lnTo>
                  <a:pt x="2272" y="426"/>
                </a:lnTo>
                <a:lnTo>
                  <a:pt x="2272" y="379"/>
                </a:lnTo>
                <a:lnTo>
                  <a:pt x="2319" y="379"/>
                </a:lnTo>
                <a:lnTo>
                  <a:pt x="2319" y="426"/>
                </a:lnTo>
                <a:close/>
                <a:moveTo>
                  <a:pt x="2244" y="426"/>
                </a:moveTo>
                <a:lnTo>
                  <a:pt x="2196" y="426"/>
                </a:lnTo>
                <a:lnTo>
                  <a:pt x="2196" y="379"/>
                </a:lnTo>
                <a:lnTo>
                  <a:pt x="2244" y="379"/>
                </a:lnTo>
                <a:lnTo>
                  <a:pt x="2244" y="426"/>
                </a:lnTo>
                <a:close/>
                <a:moveTo>
                  <a:pt x="2168" y="426"/>
                </a:moveTo>
                <a:lnTo>
                  <a:pt x="2121" y="426"/>
                </a:lnTo>
                <a:lnTo>
                  <a:pt x="2121" y="379"/>
                </a:lnTo>
                <a:lnTo>
                  <a:pt x="2168" y="379"/>
                </a:lnTo>
                <a:lnTo>
                  <a:pt x="2168" y="426"/>
                </a:lnTo>
                <a:close/>
                <a:moveTo>
                  <a:pt x="2092" y="426"/>
                </a:moveTo>
                <a:lnTo>
                  <a:pt x="2045" y="426"/>
                </a:lnTo>
                <a:lnTo>
                  <a:pt x="2045" y="379"/>
                </a:lnTo>
                <a:lnTo>
                  <a:pt x="2092" y="379"/>
                </a:lnTo>
                <a:lnTo>
                  <a:pt x="2092" y="426"/>
                </a:lnTo>
                <a:close/>
                <a:moveTo>
                  <a:pt x="2016" y="426"/>
                </a:moveTo>
                <a:lnTo>
                  <a:pt x="1969" y="426"/>
                </a:lnTo>
                <a:lnTo>
                  <a:pt x="1969" y="379"/>
                </a:lnTo>
                <a:lnTo>
                  <a:pt x="2016" y="379"/>
                </a:lnTo>
                <a:lnTo>
                  <a:pt x="2016" y="426"/>
                </a:lnTo>
                <a:close/>
                <a:moveTo>
                  <a:pt x="1941" y="426"/>
                </a:moveTo>
                <a:lnTo>
                  <a:pt x="1893" y="426"/>
                </a:lnTo>
                <a:lnTo>
                  <a:pt x="1893" y="379"/>
                </a:lnTo>
                <a:lnTo>
                  <a:pt x="1941" y="379"/>
                </a:lnTo>
                <a:lnTo>
                  <a:pt x="1941" y="426"/>
                </a:lnTo>
                <a:close/>
                <a:moveTo>
                  <a:pt x="1865" y="426"/>
                </a:moveTo>
                <a:lnTo>
                  <a:pt x="1818" y="426"/>
                </a:lnTo>
                <a:lnTo>
                  <a:pt x="1818" y="379"/>
                </a:lnTo>
                <a:lnTo>
                  <a:pt x="1865" y="379"/>
                </a:lnTo>
                <a:lnTo>
                  <a:pt x="1865" y="426"/>
                </a:lnTo>
                <a:close/>
                <a:moveTo>
                  <a:pt x="1789" y="426"/>
                </a:moveTo>
                <a:lnTo>
                  <a:pt x="1742" y="426"/>
                </a:lnTo>
                <a:lnTo>
                  <a:pt x="1742" y="379"/>
                </a:lnTo>
                <a:lnTo>
                  <a:pt x="1789" y="379"/>
                </a:lnTo>
                <a:lnTo>
                  <a:pt x="1789" y="426"/>
                </a:lnTo>
                <a:close/>
                <a:moveTo>
                  <a:pt x="1486" y="426"/>
                </a:moveTo>
                <a:lnTo>
                  <a:pt x="1439" y="426"/>
                </a:lnTo>
                <a:lnTo>
                  <a:pt x="1439" y="379"/>
                </a:lnTo>
                <a:lnTo>
                  <a:pt x="1486" y="379"/>
                </a:lnTo>
                <a:lnTo>
                  <a:pt x="1486" y="426"/>
                </a:lnTo>
                <a:close/>
                <a:moveTo>
                  <a:pt x="1411" y="426"/>
                </a:moveTo>
                <a:lnTo>
                  <a:pt x="1363" y="426"/>
                </a:lnTo>
                <a:lnTo>
                  <a:pt x="1363" y="379"/>
                </a:lnTo>
                <a:lnTo>
                  <a:pt x="1411" y="379"/>
                </a:lnTo>
                <a:lnTo>
                  <a:pt x="1411" y="426"/>
                </a:lnTo>
                <a:close/>
                <a:moveTo>
                  <a:pt x="1259" y="426"/>
                </a:moveTo>
                <a:lnTo>
                  <a:pt x="1212" y="426"/>
                </a:lnTo>
                <a:lnTo>
                  <a:pt x="1212" y="379"/>
                </a:lnTo>
                <a:lnTo>
                  <a:pt x="1259" y="379"/>
                </a:lnTo>
                <a:lnTo>
                  <a:pt x="1259" y="426"/>
                </a:lnTo>
                <a:close/>
                <a:moveTo>
                  <a:pt x="1184" y="426"/>
                </a:moveTo>
                <a:lnTo>
                  <a:pt x="1136" y="426"/>
                </a:lnTo>
                <a:lnTo>
                  <a:pt x="1136" y="379"/>
                </a:lnTo>
                <a:lnTo>
                  <a:pt x="1184" y="379"/>
                </a:lnTo>
                <a:lnTo>
                  <a:pt x="1184" y="426"/>
                </a:lnTo>
                <a:close/>
                <a:moveTo>
                  <a:pt x="956" y="426"/>
                </a:moveTo>
                <a:lnTo>
                  <a:pt x="909" y="426"/>
                </a:lnTo>
                <a:lnTo>
                  <a:pt x="909" y="379"/>
                </a:lnTo>
                <a:lnTo>
                  <a:pt x="956" y="379"/>
                </a:lnTo>
                <a:lnTo>
                  <a:pt x="956" y="426"/>
                </a:lnTo>
                <a:close/>
                <a:moveTo>
                  <a:pt x="881" y="426"/>
                </a:moveTo>
                <a:lnTo>
                  <a:pt x="833" y="426"/>
                </a:lnTo>
                <a:lnTo>
                  <a:pt x="833" y="379"/>
                </a:lnTo>
                <a:lnTo>
                  <a:pt x="881" y="379"/>
                </a:lnTo>
                <a:lnTo>
                  <a:pt x="881" y="426"/>
                </a:lnTo>
                <a:close/>
                <a:moveTo>
                  <a:pt x="805" y="426"/>
                </a:moveTo>
                <a:lnTo>
                  <a:pt x="758" y="426"/>
                </a:lnTo>
                <a:lnTo>
                  <a:pt x="758" y="379"/>
                </a:lnTo>
                <a:lnTo>
                  <a:pt x="805" y="379"/>
                </a:lnTo>
                <a:lnTo>
                  <a:pt x="805" y="426"/>
                </a:lnTo>
                <a:close/>
                <a:moveTo>
                  <a:pt x="729" y="426"/>
                </a:moveTo>
                <a:lnTo>
                  <a:pt x="682" y="426"/>
                </a:lnTo>
                <a:lnTo>
                  <a:pt x="682" y="379"/>
                </a:lnTo>
                <a:lnTo>
                  <a:pt x="729" y="379"/>
                </a:lnTo>
                <a:lnTo>
                  <a:pt x="729" y="426"/>
                </a:lnTo>
                <a:close/>
                <a:moveTo>
                  <a:pt x="653" y="426"/>
                </a:moveTo>
                <a:lnTo>
                  <a:pt x="606" y="426"/>
                </a:lnTo>
                <a:lnTo>
                  <a:pt x="606" y="379"/>
                </a:lnTo>
                <a:lnTo>
                  <a:pt x="653" y="379"/>
                </a:lnTo>
                <a:lnTo>
                  <a:pt x="653" y="426"/>
                </a:lnTo>
                <a:close/>
                <a:moveTo>
                  <a:pt x="578" y="426"/>
                </a:moveTo>
                <a:lnTo>
                  <a:pt x="530" y="426"/>
                </a:lnTo>
                <a:lnTo>
                  <a:pt x="530" y="379"/>
                </a:lnTo>
                <a:lnTo>
                  <a:pt x="578" y="379"/>
                </a:lnTo>
                <a:lnTo>
                  <a:pt x="578" y="426"/>
                </a:lnTo>
                <a:close/>
                <a:moveTo>
                  <a:pt x="502" y="426"/>
                </a:moveTo>
                <a:lnTo>
                  <a:pt x="455" y="426"/>
                </a:lnTo>
                <a:lnTo>
                  <a:pt x="455" y="379"/>
                </a:lnTo>
                <a:lnTo>
                  <a:pt x="502" y="379"/>
                </a:lnTo>
                <a:lnTo>
                  <a:pt x="502" y="426"/>
                </a:lnTo>
                <a:close/>
                <a:moveTo>
                  <a:pt x="426" y="426"/>
                </a:moveTo>
                <a:lnTo>
                  <a:pt x="379" y="426"/>
                </a:lnTo>
                <a:lnTo>
                  <a:pt x="379" y="379"/>
                </a:lnTo>
                <a:lnTo>
                  <a:pt x="426" y="379"/>
                </a:lnTo>
                <a:lnTo>
                  <a:pt x="426" y="426"/>
                </a:lnTo>
                <a:close/>
                <a:moveTo>
                  <a:pt x="351" y="426"/>
                </a:moveTo>
                <a:lnTo>
                  <a:pt x="303" y="426"/>
                </a:lnTo>
                <a:lnTo>
                  <a:pt x="303" y="379"/>
                </a:lnTo>
                <a:lnTo>
                  <a:pt x="351" y="379"/>
                </a:lnTo>
                <a:lnTo>
                  <a:pt x="351" y="426"/>
                </a:lnTo>
                <a:close/>
                <a:moveTo>
                  <a:pt x="275" y="426"/>
                </a:moveTo>
                <a:lnTo>
                  <a:pt x="227" y="426"/>
                </a:lnTo>
                <a:lnTo>
                  <a:pt x="227" y="379"/>
                </a:lnTo>
                <a:lnTo>
                  <a:pt x="275" y="379"/>
                </a:lnTo>
                <a:lnTo>
                  <a:pt x="275" y="426"/>
                </a:lnTo>
                <a:close/>
                <a:moveTo>
                  <a:pt x="199" y="426"/>
                </a:moveTo>
                <a:lnTo>
                  <a:pt x="152" y="426"/>
                </a:lnTo>
                <a:lnTo>
                  <a:pt x="152" y="379"/>
                </a:lnTo>
                <a:lnTo>
                  <a:pt x="199" y="379"/>
                </a:lnTo>
                <a:lnTo>
                  <a:pt x="199" y="426"/>
                </a:lnTo>
                <a:close/>
                <a:moveTo>
                  <a:pt x="123" y="426"/>
                </a:moveTo>
                <a:lnTo>
                  <a:pt x="76" y="426"/>
                </a:lnTo>
                <a:lnTo>
                  <a:pt x="76" y="379"/>
                </a:lnTo>
                <a:lnTo>
                  <a:pt x="123" y="379"/>
                </a:lnTo>
                <a:lnTo>
                  <a:pt x="123" y="426"/>
                </a:lnTo>
                <a:close/>
                <a:moveTo>
                  <a:pt x="48" y="426"/>
                </a:moveTo>
                <a:lnTo>
                  <a:pt x="0" y="426"/>
                </a:lnTo>
                <a:lnTo>
                  <a:pt x="0" y="379"/>
                </a:lnTo>
                <a:lnTo>
                  <a:pt x="48" y="379"/>
                </a:lnTo>
                <a:lnTo>
                  <a:pt x="48" y="426"/>
                </a:lnTo>
                <a:close/>
                <a:moveTo>
                  <a:pt x="3382" y="351"/>
                </a:moveTo>
                <a:lnTo>
                  <a:pt x="3332" y="351"/>
                </a:lnTo>
                <a:lnTo>
                  <a:pt x="3332" y="303"/>
                </a:lnTo>
                <a:lnTo>
                  <a:pt x="3382" y="303"/>
                </a:lnTo>
                <a:lnTo>
                  <a:pt x="3382" y="351"/>
                </a:lnTo>
                <a:close/>
                <a:moveTo>
                  <a:pt x="3306" y="351"/>
                </a:moveTo>
                <a:lnTo>
                  <a:pt x="3257" y="351"/>
                </a:lnTo>
                <a:lnTo>
                  <a:pt x="3257" y="303"/>
                </a:lnTo>
                <a:lnTo>
                  <a:pt x="3306" y="303"/>
                </a:lnTo>
                <a:lnTo>
                  <a:pt x="3306" y="351"/>
                </a:lnTo>
                <a:close/>
                <a:moveTo>
                  <a:pt x="3230" y="351"/>
                </a:moveTo>
                <a:lnTo>
                  <a:pt x="3181" y="351"/>
                </a:lnTo>
                <a:lnTo>
                  <a:pt x="3181" y="303"/>
                </a:lnTo>
                <a:lnTo>
                  <a:pt x="3230" y="303"/>
                </a:lnTo>
                <a:lnTo>
                  <a:pt x="3230" y="351"/>
                </a:lnTo>
                <a:close/>
                <a:moveTo>
                  <a:pt x="3155" y="351"/>
                </a:moveTo>
                <a:lnTo>
                  <a:pt x="3105" y="351"/>
                </a:lnTo>
                <a:lnTo>
                  <a:pt x="3105" y="303"/>
                </a:lnTo>
                <a:lnTo>
                  <a:pt x="3155" y="303"/>
                </a:lnTo>
                <a:lnTo>
                  <a:pt x="3155" y="351"/>
                </a:lnTo>
                <a:close/>
                <a:moveTo>
                  <a:pt x="3079" y="351"/>
                </a:moveTo>
                <a:lnTo>
                  <a:pt x="3029" y="351"/>
                </a:lnTo>
                <a:lnTo>
                  <a:pt x="3029" y="303"/>
                </a:lnTo>
                <a:lnTo>
                  <a:pt x="3079" y="303"/>
                </a:lnTo>
                <a:lnTo>
                  <a:pt x="3079" y="351"/>
                </a:lnTo>
                <a:close/>
                <a:moveTo>
                  <a:pt x="3003" y="351"/>
                </a:moveTo>
                <a:lnTo>
                  <a:pt x="2954" y="351"/>
                </a:lnTo>
                <a:lnTo>
                  <a:pt x="2954" y="303"/>
                </a:lnTo>
                <a:lnTo>
                  <a:pt x="3003" y="303"/>
                </a:lnTo>
                <a:lnTo>
                  <a:pt x="3003" y="351"/>
                </a:lnTo>
                <a:close/>
                <a:moveTo>
                  <a:pt x="2928" y="351"/>
                </a:moveTo>
                <a:lnTo>
                  <a:pt x="2878" y="351"/>
                </a:lnTo>
                <a:lnTo>
                  <a:pt x="2878" y="303"/>
                </a:lnTo>
                <a:lnTo>
                  <a:pt x="2928" y="303"/>
                </a:lnTo>
                <a:lnTo>
                  <a:pt x="2928" y="351"/>
                </a:lnTo>
                <a:close/>
                <a:moveTo>
                  <a:pt x="2852" y="351"/>
                </a:moveTo>
                <a:lnTo>
                  <a:pt x="2802" y="351"/>
                </a:lnTo>
                <a:lnTo>
                  <a:pt x="2802" y="303"/>
                </a:lnTo>
                <a:lnTo>
                  <a:pt x="2852" y="303"/>
                </a:lnTo>
                <a:lnTo>
                  <a:pt x="2852" y="351"/>
                </a:lnTo>
                <a:close/>
                <a:moveTo>
                  <a:pt x="2776" y="351"/>
                </a:moveTo>
                <a:lnTo>
                  <a:pt x="2726" y="351"/>
                </a:lnTo>
                <a:lnTo>
                  <a:pt x="2726" y="303"/>
                </a:lnTo>
                <a:lnTo>
                  <a:pt x="2776" y="303"/>
                </a:lnTo>
                <a:lnTo>
                  <a:pt x="2776" y="351"/>
                </a:lnTo>
                <a:close/>
                <a:moveTo>
                  <a:pt x="2700" y="351"/>
                </a:moveTo>
                <a:lnTo>
                  <a:pt x="2651" y="351"/>
                </a:lnTo>
                <a:lnTo>
                  <a:pt x="2651" y="303"/>
                </a:lnTo>
                <a:lnTo>
                  <a:pt x="2700" y="303"/>
                </a:lnTo>
                <a:lnTo>
                  <a:pt x="2700" y="351"/>
                </a:lnTo>
                <a:close/>
                <a:moveTo>
                  <a:pt x="2622" y="351"/>
                </a:moveTo>
                <a:lnTo>
                  <a:pt x="2575" y="351"/>
                </a:lnTo>
                <a:lnTo>
                  <a:pt x="2575" y="303"/>
                </a:lnTo>
                <a:lnTo>
                  <a:pt x="2622" y="303"/>
                </a:lnTo>
                <a:lnTo>
                  <a:pt x="2622" y="351"/>
                </a:lnTo>
                <a:close/>
                <a:moveTo>
                  <a:pt x="2547" y="351"/>
                </a:moveTo>
                <a:lnTo>
                  <a:pt x="2499" y="351"/>
                </a:lnTo>
                <a:lnTo>
                  <a:pt x="2499" y="303"/>
                </a:lnTo>
                <a:lnTo>
                  <a:pt x="2547" y="303"/>
                </a:lnTo>
                <a:lnTo>
                  <a:pt x="2547" y="351"/>
                </a:lnTo>
                <a:close/>
                <a:moveTo>
                  <a:pt x="2471" y="351"/>
                </a:moveTo>
                <a:lnTo>
                  <a:pt x="2424" y="351"/>
                </a:lnTo>
                <a:lnTo>
                  <a:pt x="2424" y="303"/>
                </a:lnTo>
                <a:lnTo>
                  <a:pt x="2471" y="303"/>
                </a:lnTo>
                <a:lnTo>
                  <a:pt x="2471" y="351"/>
                </a:lnTo>
                <a:close/>
                <a:moveTo>
                  <a:pt x="2395" y="351"/>
                </a:moveTo>
                <a:lnTo>
                  <a:pt x="2348" y="351"/>
                </a:lnTo>
                <a:lnTo>
                  <a:pt x="2348" y="303"/>
                </a:lnTo>
                <a:lnTo>
                  <a:pt x="2395" y="303"/>
                </a:lnTo>
                <a:lnTo>
                  <a:pt x="2395" y="351"/>
                </a:lnTo>
                <a:close/>
                <a:moveTo>
                  <a:pt x="2319" y="351"/>
                </a:moveTo>
                <a:lnTo>
                  <a:pt x="2272" y="351"/>
                </a:lnTo>
                <a:lnTo>
                  <a:pt x="2272" y="303"/>
                </a:lnTo>
                <a:lnTo>
                  <a:pt x="2319" y="303"/>
                </a:lnTo>
                <a:lnTo>
                  <a:pt x="2319" y="351"/>
                </a:lnTo>
                <a:close/>
                <a:moveTo>
                  <a:pt x="2244" y="351"/>
                </a:moveTo>
                <a:lnTo>
                  <a:pt x="2196" y="351"/>
                </a:lnTo>
                <a:lnTo>
                  <a:pt x="2196" y="303"/>
                </a:lnTo>
                <a:lnTo>
                  <a:pt x="2244" y="303"/>
                </a:lnTo>
                <a:lnTo>
                  <a:pt x="2244" y="351"/>
                </a:lnTo>
                <a:close/>
                <a:moveTo>
                  <a:pt x="2168" y="351"/>
                </a:moveTo>
                <a:lnTo>
                  <a:pt x="2121" y="351"/>
                </a:lnTo>
                <a:lnTo>
                  <a:pt x="2121" y="303"/>
                </a:lnTo>
                <a:lnTo>
                  <a:pt x="2168" y="303"/>
                </a:lnTo>
                <a:lnTo>
                  <a:pt x="2168" y="351"/>
                </a:lnTo>
                <a:close/>
                <a:moveTo>
                  <a:pt x="2016" y="351"/>
                </a:moveTo>
                <a:lnTo>
                  <a:pt x="1969" y="351"/>
                </a:lnTo>
                <a:lnTo>
                  <a:pt x="1969" y="303"/>
                </a:lnTo>
                <a:lnTo>
                  <a:pt x="2016" y="303"/>
                </a:lnTo>
                <a:lnTo>
                  <a:pt x="2016" y="351"/>
                </a:lnTo>
                <a:close/>
                <a:moveTo>
                  <a:pt x="1941" y="351"/>
                </a:moveTo>
                <a:lnTo>
                  <a:pt x="1893" y="351"/>
                </a:lnTo>
                <a:lnTo>
                  <a:pt x="1893" y="303"/>
                </a:lnTo>
                <a:lnTo>
                  <a:pt x="1941" y="303"/>
                </a:lnTo>
                <a:lnTo>
                  <a:pt x="1941" y="351"/>
                </a:lnTo>
                <a:close/>
                <a:moveTo>
                  <a:pt x="1865" y="351"/>
                </a:moveTo>
                <a:lnTo>
                  <a:pt x="1818" y="351"/>
                </a:lnTo>
                <a:lnTo>
                  <a:pt x="1818" y="303"/>
                </a:lnTo>
                <a:lnTo>
                  <a:pt x="1865" y="303"/>
                </a:lnTo>
                <a:lnTo>
                  <a:pt x="1865" y="351"/>
                </a:lnTo>
                <a:close/>
                <a:moveTo>
                  <a:pt x="1335" y="351"/>
                </a:moveTo>
                <a:lnTo>
                  <a:pt x="1288" y="351"/>
                </a:lnTo>
                <a:lnTo>
                  <a:pt x="1288" y="303"/>
                </a:lnTo>
                <a:lnTo>
                  <a:pt x="1335" y="303"/>
                </a:lnTo>
                <a:lnTo>
                  <a:pt x="1335" y="351"/>
                </a:lnTo>
                <a:close/>
                <a:moveTo>
                  <a:pt x="1259" y="351"/>
                </a:moveTo>
                <a:lnTo>
                  <a:pt x="1212" y="351"/>
                </a:lnTo>
                <a:lnTo>
                  <a:pt x="1212" y="303"/>
                </a:lnTo>
                <a:lnTo>
                  <a:pt x="1259" y="303"/>
                </a:lnTo>
                <a:lnTo>
                  <a:pt x="1259" y="351"/>
                </a:lnTo>
                <a:close/>
                <a:moveTo>
                  <a:pt x="1184" y="351"/>
                </a:moveTo>
                <a:lnTo>
                  <a:pt x="1136" y="351"/>
                </a:lnTo>
                <a:lnTo>
                  <a:pt x="1136" y="303"/>
                </a:lnTo>
                <a:lnTo>
                  <a:pt x="1184" y="303"/>
                </a:lnTo>
                <a:lnTo>
                  <a:pt x="1184" y="351"/>
                </a:lnTo>
                <a:close/>
                <a:moveTo>
                  <a:pt x="1032" y="351"/>
                </a:moveTo>
                <a:lnTo>
                  <a:pt x="985" y="351"/>
                </a:lnTo>
                <a:lnTo>
                  <a:pt x="985" y="303"/>
                </a:lnTo>
                <a:lnTo>
                  <a:pt x="1032" y="303"/>
                </a:lnTo>
                <a:lnTo>
                  <a:pt x="1032" y="351"/>
                </a:lnTo>
                <a:close/>
                <a:moveTo>
                  <a:pt x="956" y="351"/>
                </a:moveTo>
                <a:lnTo>
                  <a:pt x="909" y="351"/>
                </a:lnTo>
                <a:lnTo>
                  <a:pt x="909" y="303"/>
                </a:lnTo>
                <a:lnTo>
                  <a:pt x="956" y="303"/>
                </a:lnTo>
                <a:lnTo>
                  <a:pt x="956" y="351"/>
                </a:lnTo>
                <a:close/>
                <a:moveTo>
                  <a:pt x="805" y="351"/>
                </a:moveTo>
                <a:lnTo>
                  <a:pt x="758" y="351"/>
                </a:lnTo>
                <a:lnTo>
                  <a:pt x="758" y="303"/>
                </a:lnTo>
                <a:lnTo>
                  <a:pt x="805" y="303"/>
                </a:lnTo>
                <a:lnTo>
                  <a:pt x="805" y="351"/>
                </a:lnTo>
                <a:close/>
                <a:moveTo>
                  <a:pt x="729" y="351"/>
                </a:moveTo>
                <a:lnTo>
                  <a:pt x="682" y="351"/>
                </a:lnTo>
                <a:lnTo>
                  <a:pt x="682" y="303"/>
                </a:lnTo>
                <a:lnTo>
                  <a:pt x="729" y="303"/>
                </a:lnTo>
                <a:lnTo>
                  <a:pt x="729" y="351"/>
                </a:lnTo>
                <a:close/>
                <a:moveTo>
                  <a:pt x="653" y="351"/>
                </a:moveTo>
                <a:lnTo>
                  <a:pt x="606" y="351"/>
                </a:lnTo>
                <a:lnTo>
                  <a:pt x="606" y="303"/>
                </a:lnTo>
                <a:lnTo>
                  <a:pt x="653" y="303"/>
                </a:lnTo>
                <a:lnTo>
                  <a:pt x="653" y="351"/>
                </a:lnTo>
                <a:close/>
                <a:moveTo>
                  <a:pt x="578" y="351"/>
                </a:moveTo>
                <a:lnTo>
                  <a:pt x="530" y="351"/>
                </a:lnTo>
                <a:lnTo>
                  <a:pt x="530" y="303"/>
                </a:lnTo>
                <a:lnTo>
                  <a:pt x="578" y="303"/>
                </a:lnTo>
                <a:lnTo>
                  <a:pt x="578" y="351"/>
                </a:lnTo>
                <a:close/>
                <a:moveTo>
                  <a:pt x="502" y="351"/>
                </a:moveTo>
                <a:lnTo>
                  <a:pt x="455" y="351"/>
                </a:lnTo>
                <a:lnTo>
                  <a:pt x="455" y="303"/>
                </a:lnTo>
                <a:lnTo>
                  <a:pt x="502" y="303"/>
                </a:lnTo>
                <a:lnTo>
                  <a:pt x="502" y="351"/>
                </a:lnTo>
                <a:close/>
                <a:moveTo>
                  <a:pt x="426" y="351"/>
                </a:moveTo>
                <a:lnTo>
                  <a:pt x="379" y="351"/>
                </a:lnTo>
                <a:lnTo>
                  <a:pt x="379" y="303"/>
                </a:lnTo>
                <a:lnTo>
                  <a:pt x="426" y="303"/>
                </a:lnTo>
                <a:lnTo>
                  <a:pt x="426" y="351"/>
                </a:lnTo>
                <a:close/>
                <a:moveTo>
                  <a:pt x="351" y="351"/>
                </a:moveTo>
                <a:lnTo>
                  <a:pt x="303" y="351"/>
                </a:lnTo>
                <a:lnTo>
                  <a:pt x="303" y="303"/>
                </a:lnTo>
                <a:lnTo>
                  <a:pt x="351" y="303"/>
                </a:lnTo>
                <a:lnTo>
                  <a:pt x="351" y="351"/>
                </a:lnTo>
                <a:close/>
                <a:moveTo>
                  <a:pt x="275" y="351"/>
                </a:moveTo>
                <a:lnTo>
                  <a:pt x="227" y="351"/>
                </a:lnTo>
                <a:lnTo>
                  <a:pt x="227" y="303"/>
                </a:lnTo>
                <a:lnTo>
                  <a:pt x="275" y="303"/>
                </a:lnTo>
                <a:lnTo>
                  <a:pt x="275" y="351"/>
                </a:lnTo>
                <a:close/>
                <a:moveTo>
                  <a:pt x="199" y="351"/>
                </a:moveTo>
                <a:lnTo>
                  <a:pt x="152" y="351"/>
                </a:lnTo>
                <a:lnTo>
                  <a:pt x="152" y="303"/>
                </a:lnTo>
                <a:lnTo>
                  <a:pt x="199" y="303"/>
                </a:lnTo>
                <a:lnTo>
                  <a:pt x="199" y="351"/>
                </a:lnTo>
                <a:close/>
                <a:moveTo>
                  <a:pt x="123" y="351"/>
                </a:moveTo>
                <a:lnTo>
                  <a:pt x="76" y="351"/>
                </a:lnTo>
                <a:lnTo>
                  <a:pt x="76" y="303"/>
                </a:lnTo>
                <a:lnTo>
                  <a:pt x="123" y="303"/>
                </a:lnTo>
                <a:lnTo>
                  <a:pt x="123" y="351"/>
                </a:lnTo>
                <a:close/>
                <a:moveTo>
                  <a:pt x="48" y="351"/>
                </a:moveTo>
                <a:lnTo>
                  <a:pt x="0" y="351"/>
                </a:lnTo>
                <a:lnTo>
                  <a:pt x="0" y="303"/>
                </a:lnTo>
                <a:lnTo>
                  <a:pt x="48" y="303"/>
                </a:lnTo>
                <a:lnTo>
                  <a:pt x="48" y="351"/>
                </a:lnTo>
                <a:close/>
                <a:moveTo>
                  <a:pt x="3079" y="275"/>
                </a:moveTo>
                <a:lnTo>
                  <a:pt x="3029" y="275"/>
                </a:lnTo>
                <a:lnTo>
                  <a:pt x="3029" y="228"/>
                </a:lnTo>
                <a:lnTo>
                  <a:pt x="3079" y="228"/>
                </a:lnTo>
                <a:lnTo>
                  <a:pt x="3079" y="275"/>
                </a:lnTo>
                <a:close/>
                <a:moveTo>
                  <a:pt x="3003" y="275"/>
                </a:moveTo>
                <a:lnTo>
                  <a:pt x="2954" y="275"/>
                </a:lnTo>
                <a:lnTo>
                  <a:pt x="2954" y="228"/>
                </a:lnTo>
                <a:lnTo>
                  <a:pt x="3003" y="228"/>
                </a:lnTo>
                <a:lnTo>
                  <a:pt x="3003" y="275"/>
                </a:lnTo>
                <a:close/>
                <a:moveTo>
                  <a:pt x="2852" y="275"/>
                </a:moveTo>
                <a:lnTo>
                  <a:pt x="2802" y="275"/>
                </a:lnTo>
                <a:lnTo>
                  <a:pt x="2802" y="228"/>
                </a:lnTo>
                <a:lnTo>
                  <a:pt x="2852" y="228"/>
                </a:lnTo>
                <a:lnTo>
                  <a:pt x="2852" y="275"/>
                </a:lnTo>
                <a:close/>
                <a:moveTo>
                  <a:pt x="2776" y="275"/>
                </a:moveTo>
                <a:lnTo>
                  <a:pt x="2726" y="275"/>
                </a:lnTo>
                <a:lnTo>
                  <a:pt x="2726" y="228"/>
                </a:lnTo>
                <a:lnTo>
                  <a:pt x="2776" y="228"/>
                </a:lnTo>
                <a:lnTo>
                  <a:pt x="2776" y="275"/>
                </a:lnTo>
                <a:close/>
                <a:moveTo>
                  <a:pt x="2700" y="275"/>
                </a:moveTo>
                <a:lnTo>
                  <a:pt x="2651" y="275"/>
                </a:lnTo>
                <a:lnTo>
                  <a:pt x="2651" y="228"/>
                </a:lnTo>
                <a:lnTo>
                  <a:pt x="2700" y="228"/>
                </a:lnTo>
                <a:lnTo>
                  <a:pt x="2700" y="275"/>
                </a:lnTo>
                <a:close/>
                <a:moveTo>
                  <a:pt x="2622" y="275"/>
                </a:moveTo>
                <a:lnTo>
                  <a:pt x="2575" y="275"/>
                </a:lnTo>
                <a:lnTo>
                  <a:pt x="2575" y="228"/>
                </a:lnTo>
                <a:lnTo>
                  <a:pt x="2622" y="228"/>
                </a:lnTo>
                <a:lnTo>
                  <a:pt x="2622" y="275"/>
                </a:lnTo>
                <a:close/>
                <a:moveTo>
                  <a:pt x="2547" y="275"/>
                </a:moveTo>
                <a:lnTo>
                  <a:pt x="2499" y="275"/>
                </a:lnTo>
                <a:lnTo>
                  <a:pt x="2499" y="228"/>
                </a:lnTo>
                <a:lnTo>
                  <a:pt x="2547" y="228"/>
                </a:lnTo>
                <a:lnTo>
                  <a:pt x="2547" y="275"/>
                </a:lnTo>
                <a:close/>
                <a:moveTo>
                  <a:pt x="2471" y="275"/>
                </a:moveTo>
                <a:lnTo>
                  <a:pt x="2424" y="275"/>
                </a:lnTo>
                <a:lnTo>
                  <a:pt x="2424" y="228"/>
                </a:lnTo>
                <a:lnTo>
                  <a:pt x="2471" y="228"/>
                </a:lnTo>
                <a:lnTo>
                  <a:pt x="2471" y="275"/>
                </a:lnTo>
                <a:close/>
                <a:moveTo>
                  <a:pt x="2395" y="275"/>
                </a:moveTo>
                <a:lnTo>
                  <a:pt x="2348" y="275"/>
                </a:lnTo>
                <a:lnTo>
                  <a:pt x="2348" y="228"/>
                </a:lnTo>
                <a:lnTo>
                  <a:pt x="2395" y="228"/>
                </a:lnTo>
                <a:lnTo>
                  <a:pt x="2395" y="275"/>
                </a:lnTo>
                <a:close/>
                <a:moveTo>
                  <a:pt x="2319" y="275"/>
                </a:moveTo>
                <a:lnTo>
                  <a:pt x="2272" y="275"/>
                </a:lnTo>
                <a:lnTo>
                  <a:pt x="2272" y="228"/>
                </a:lnTo>
                <a:lnTo>
                  <a:pt x="2319" y="228"/>
                </a:lnTo>
                <a:lnTo>
                  <a:pt x="2319" y="275"/>
                </a:lnTo>
                <a:close/>
                <a:moveTo>
                  <a:pt x="2168" y="275"/>
                </a:moveTo>
                <a:lnTo>
                  <a:pt x="2121" y="275"/>
                </a:lnTo>
                <a:lnTo>
                  <a:pt x="2121" y="228"/>
                </a:lnTo>
                <a:lnTo>
                  <a:pt x="2168" y="228"/>
                </a:lnTo>
                <a:lnTo>
                  <a:pt x="2168" y="275"/>
                </a:lnTo>
                <a:close/>
                <a:moveTo>
                  <a:pt x="1411" y="275"/>
                </a:moveTo>
                <a:lnTo>
                  <a:pt x="1363" y="275"/>
                </a:lnTo>
                <a:lnTo>
                  <a:pt x="1363" y="228"/>
                </a:lnTo>
                <a:lnTo>
                  <a:pt x="1411" y="228"/>
                </a:lnTo>
                <a:lnTo>
                  <a:pt x="1411" y="275"/>
                </a:lnTo>
                <a:close/>
                <a:moveTo>
                  <a:pt x="1335" y="275"/>
                </a:moveTo>
                <a:lnTo>
                  <a:pt x="1288" y="275"/>
                </a:lnTo>
                <a:lnTo>
                  <a:pt x="1288" y="228"/>
                </a:lnTo>
                <a:lnTo>
                  <a:pt x="1335" y="228"/>
                </a:lnTo>
                <a:lnTo>
                  <a:pt x="1335" y="275"/>
                </a:lnTo>
                <a:close/>
                <a:moveTo>
                  <a:pt x="1259" y="275"/>
                </a:moveTo>
                <a:lnTo>
                  <a:pt x="1212" y="275"/>
                </a:lnTo>
                <a:lnTo>
                  <a:pt x="1212" y="228"/>
                </a:lnTo>
                <a:lnTo>
                  <a:pt x="1259" y="228"/>
                </a:lnTo>
                <a:lnTo>
                  <a:pt x="1259" y="275"/>
                </a:lnTo>
                <a:close/>
                <a:moveTo>
                  <a:pt x="1184" y="275"/>
                </a:moveTo>
                <a:lnTo>
                  <a:pt x="1136" y="275"/>
                </a:lnTo>
                <a:lnTo>
                  <a:pt x="1136" y="228"/>
                </a:lnTo>
                <a:lnTo>
                  <a:pt x="1184" y="228"/>
                </a:lnTo>
                <a:lnTo>
                  <a:pt x="1184" y="275"/>
                </a:lnTo>
                <a:close/>
                <a:moveTo>
                  <a:pt x="1108" y="275"/>
                </a:moveTo>
                <a:lnTo>
                  <a:pt x="1060" y="275"/>
                </a:lnTo>
                <a:lnTo>
                  <a:pt x="1060" y="228"/>
                </a:lnTo>
                <a:lnTo>
                  <a:pt x="1108" y="228"/>
                </a:lnTo>
                <a:lnTo>
                  <a:pt x="1108" y="275"/>
                </a:lnTo>
                <a:close/>
                <a:moveTo>
                  <a:pt x="881" y="275"/>
                </a:moveTo>
                <a:lnTo>
                  <a:pt x="833" y="275"/>
                </a:lnTo>
                <a:lnTo>
                  <a:pt x="833" y="228"/>
                </a:lnTo>
                <a:lnTo>
                  <a:pt x="881" y="228"/>
                </a:lnTo>
                <a:lnTo>
                  <a:pt x="881" y="275"/>
                </a:lnTo>
                <a:close/>
                <a:moveTo>
                  <a:pt x="805" y="275"/>
                </a:moveTo>
                <a:lnTo>
                  <a:pt x="758" y="275"/>
                </a:lnTo>
                <a:lnTo>
                  <a:pt x="758" y="228"/>
                </a:lnTo>
                <a:lnTo>
                  <a:pt x="805" y="228"/>
                </a:lnTo>
                <a:lnTo>
                  <a:pt x="805" y="275"/>
                </a:lnTo>
                <a:close/>
                <a:moveTo>
                  <a:pt x="729" y="275"/>
                </a:moveTo>
                <a:lnTo>
                  <a:pt x="682" y="275"/>
                </a:lnTo>
                <a:lnTo>
                  <a:pt x="682" y="228"/>
                </a:lnTo>
                <a:lnTo>
                  <a:pt x="729" y="228"/>
                </a:lnTo>
                <a:lnTo>
                  <a:pt x="729" y="275"/>
                </a:lnTo>
                <a:close/>
                <a:moveTo>
                  <a:pt x="578" y="275"/>
                </a:moveTo>
                <a:lnTo>
                  <a:pt x="530" y="275"/>
                </a:lnTo>
                <a:lnTo>
                  <a:pt x="530" y="228"/>
                </a:lnTo>
                <a:lnTo>
                  <a:pt x="578" y="228"/>
                </a:lnTo>
                <a:lnTo>
                  <a:pt x="578" y="275"/>
                </a:lnTo>
                <a:close/>
                <a:moveTo>
                  <a:pt x="502" y="275"/>
                </a:moveTo>
                <a:lnTo>
                  <a:pt x="455" y="275"/>
                </a:lnTo>
                <a:lnTo>
                  <a:pt x="455" y="228"/>
                </a:lnTo>
                <a:lnTo>
                  <a:pt x="502" y="228"/>
                </a:lnTo>
                <a:lnTo>
                  <a:pt x="502" y="275"/>
                </a:lnTo>
                <a:close/>
                <a:moveTo>
                  <a:pt x="426" y="275"/>
                </a:moveTo>
                <a:lnTo>
                  <a:pt x="379" y="275"/>
                </a:lnTo>
                <a:lnTo>
                  <a:pt x="379" y="228"/>
                </a:lnTo>
                <a:lnTo>
                  <a:pt x="426" y="228"/>
                </a:lnTo>
                <a:lnTo>
                  <a:pt x="426" y="275"/>
                </a:lnTo>
                <a:close/>
                <a:moveTo>
                  <a:pt x="123" y="275"/>
                </a:moveTo>
                <a:lnTo>
                  <a:pt x="76" y="275"/>
                </a:lnTo>
                <a:lnTo>
                  <a:pt x="76" y="228"/>
                </a:lnTo>
                <a:lnTo>
                  <a:pt x="123" y="228"/>
                </a:lnTo>
                <a:lnTo>
                  <a:pt x="123" y="275"/>
                </a:lnTo>
                <a:close/>
                <a:moveTo>
                  <a:pt x="3003" y="199"/>
                </a:moveTo>
                <a:lnTo>
                  <a:pt x="2954" y="199"/>
                </a:lnTo>
                <a:lnTo>
                  <a:pt x="2954" y="152"/>
                </a:lnTo>
                <a:lnTo>
                  <a:pt x="3003" y="152"/>
                </a:lnTo>
                <a:lnTo>
                  <a:pt x="3003" y="199"/>
                </a:lnTo>
                <a:close/>
                <a:moveTo>
                  <a:pt x="2700" y="199"/>
                </a:moveTo>
                <a:lnTo>
                  <a:pt x="2651" y="199"/>
                </a:lnTo>
                <a:lnTo>
                  <a:pt x="2651" y="152"/>
                </a:lnTo>
                <a:lnTo>
                  <a:pt x="2700" y="152"/>
                </a:lnTo>
                <a:lnTo>
                  <a:pt x="2700" y="199"/>
                </a:lnTo>
                <a:close/>
                <a:moveTo>
                  <a:pt x="2622" y="199"/>
                </a:moveTo>
                <a:lnTo>
                  <a:pt x="2575" y="199"/>
                </a:lnTo>
                <a:lnTo>
                  <a:pt x="2575" y="152"/>
                </a:lnTo>
                <a:lnTo>
                  <a:pt x="2622" y="152"/>
                </a:lnTo>
                <a:lnTo>
                  <a:pt x="2622" y="199"/>
                </a:lnTo>
                <a:close/>
                <a:moveTo>
                  <a:pt x="2547" y="199"/>
                </a:moveTo>
                <a:lnTo>
                  <a:pt x="2499" y="199"/>
                </a:lnTo>
                <a:lnTo>
                  <a:pt x="2499" y="152"/>
                </a:lnTo>
                <a:lnTo>
                  <a:pt x="2547" y="152"/>
                </a:lnTo>
                <a:lnTo>
                  <a:pt x="2547" y="199"/>
                </a:lnTo>
                <a:close/>
                <a:moveTo>
                  <a:pt x="2244" y="199"/>
                </a:moveTo>
                <a:lnTo>
                  <a:pt x="2196" y="199"/>
                </a:lnTo>
                <a:lnTo>
                  <a:pt x="2196" y="152"/>
                </a:lnTo>
                <a:lnTo>
                  <a:pt x="2244" y="152"/>
                </a:lnTo>
                <a:lnTo>
                  <a:pt x="2244" y="199"/>
                </a:lnTo>
                <a:close/>
                <a:moveTo>
                  <a:pt x="1865" y="199"/>
                </a:moveTo>
                <a:lnTo>
                  <a:pt x="1818" y="199"/>
                </a:lnTo>
                <a:lnTo>
                  <a:pt x="1818" y="152"/>
                </a:lnTo>
                <a:lnTo>
                  <a:pt x="1865" y="152"/>
                </a:lnTo>
                <a:lnTo>
                  <a:pt x="1865" y="199"/>
                </a:lnTo>
                <a:close/>
                <a:moveTo>
                  <a:pt x="1411" y="199"/>
                </a:moveTo>
                <a:lnTo>
                  <a:pt x="1363" y="199"/>
                </a:lnTo>
                <a:lnTo>
                  <a:pt x="1363" y="152"/>
                </a:lnTo>
                <a:lnTo>
                  <a:pt x="1411" y="152"/>
                </a:lnTo>
                <a:lnTo>
                  <a:pt x="1411" y="199"/>
                </a:lnTo>
                <a:close/>
                <a:moveTo>
                  <a:pt x="1335" y="199"/>
                </a:moveTo>
                <a:lnTo>
                  <a:pt x="1288" y="199"/>
                </a:lnTo>
                <a:lnTo>
                  <a:pt x="1288" y="152"/>
                </a:lnTo>
                <a:lnTo>
                  <a:pt x="1335" y="152"/>
                </a:lnTo>
                <a:lnTo>
                  <a:pt x="1335" y="199"/>
                </a:lnTo>
                <a:close/>
                <a:moveTo>
                  <a:pt x="1259" y="199"/>
                </a:moveTo>
                <a:lnTo>
                  <a:pt x="1212" y="199"/>
                </a:lnTo>
                <a:lnTo>
                  <a:pt x="1212" y="152"/>
                </a:lnTo>
                <a:lnTo>
                  <a:pt x="1259" y="152"/>
                </a:lnTo>
                <a:lnTo>
                  <a:pt x="1259" y="199"/>
                </a:lnTo>
                <a:close/>
                <a:moveTo>
                  <a:pt x="1184" y="199"/>
                </a:moveTo>
                <a:lnTo>
                  <a:pt x="1136" y="199"/>
                </a:lnTo>
                <a:lnTo>
                  <a:pt x="1136" y="152"/>
                </a:lnTo>
                <a:lnTo>
                  <a:pt x="1184" y="152"/>
                </a:lnTo>
                <a:lnTo>
                  <a:pt x="1184" y="199"/>
                </a:lnTo>
                <a:close/>
                <a:moveTo>
                  <a:pt x="1108" y="199"/>
                </a:moveTo>
                <a:lnTo>
                  <a:pt x="1060" y="199"/>
                </a:lnTo>
                <a:lnTo>
                  <a:pt x="1060" y="152"/>
                </a:lnTo>
                <a:lnTo>
                  <a:pt x="1108" y="152"/>
                </a:lnTo>
                <a:lnTo>
                  <a:pt x="1108" y="199"/>
                </a:lnTo>
                <a:close/>
                <a:moveTo>
                  <a:pt x="1032" y="199"/>
                </a:moveTo>
                <a:lnTo>
                  <a:pt x="985" y="199"/>
                </a:lnTo>
                <a:lnTo>
                  <a:pt x="985" y="152"/>
                </a:lnTo>
                <a:lnTo>
                  <a:pt x="1032" y="152"/>
                </a:lnTo>
                <a:lnTo>
                  <a:pt x="1032" y="199"/>
                </a:lnTo>
                <a:close/>
                <a:moveTo>
                  <a:pt x="805" y="199"/>
                </a:moveTo>
                <a:lnTo>
                  <a:pt x="758" y="199"/>
                </a:lnTo>
                <a:lnTo>
                  <a:pt x="758" y="152"/>
                </a:lnTo>
                <a:lnTo>
                  <a:pt x="805" y="152"/>
                </a:lnTo>
                <a:lnTo>
                  <a:pt x="805" y="199"/>
                </a:lnTo>
                <a:close/>
                <a:moveTo>
                  <a:pt x="729" y="199"/>
                </a:moveTo>
                <a:lnTo>
                  <a:pt x="682" y="199"/>
                </a:lnTo>
                <a:lnTo>
                  <a:pt x="682" y="152"/>
                </a:lnTo>
                <a:lnTo>
                  <a:pt x="729" y="152"/>
                </a:lnTo>
                <a:lnTo>
                  <a:pt x="729" y="199"/>
                </a:lnTo>
                <a:close/>
                <a:moveTo>
                  <a:pt x="653" y="199"/>
                </a:moveTo>
                <a:lnTo>
                  <a:pt x="606" y="199"/>
                </a:lnTo>
                <a:lnTo>
                  <a:pt x="606" y="152"/>
                </a:lnTo>
                <a:lnTo>
                  <a:pt x="653" y="152"/>
                </a:lnTo>
                <a:lnTo>
                  <a:pt x="653" y="199"/>
                </a:lnTo>
                <a:close/>
                <a:moveTo>
                  <a:pt x="578" y="199"/>
                </a:moveTo>
                <a:lnTo>
                  <a:pt x="530" y="199"/>
                </a:lnTo>
                <a:lnTo>
                  <a:pt x="530" y="152"/>
                </a:lnTo>
                <a:lnTo>
                  <a:pt x="578" y="152"/>
                </a:lnTo>
                <a:lnTo>
                  <a:pt x="578" y="199"/>
                </a:lnTo>
                <a:close/>
                <a:moveTo>
                  <a:pt x="502" y="199"/>
                </a:moveTo>
                <a:lnTo>
                  <a:pt x="455" y="199"/>
                </a:lnTo>
                <a:lnTo>
                  <a:pt x="455" y="152"/>
                </a:lnTo>
                <a:lnTo>
                  <a:pt x="502" y="152"/>
                </a:lnTo>
                <a:lnTo>
                  <a:pt x="502" y="199"/>
                </a:lnTo>
                <a:close/>
                <a:moveTo>
                  <a:pt x="2622" y="123"/>
                </a:moveTo>
                <a:lnTo>
                  <a:pt x="2575" y="123"/>
                </a:lnTo>
                <a:lnTo>
                  <a:pt x="2575" y="76"/>
                </a:lnTo>
                <a:lnTo>
                  <a:pt x="2622" y="76"/>
                </a:lnTo>
                <a:lnTo>
                  <a:pt x="2622" y="123"/>
                </a:lnTo>
                <a:close/>
                <a:moveTo>
                  <a:pt x="1865" y="123"/>
                </a:moveTo>
                <a:lnTo>
                  <a:pt x="1818" y="123"/>
                </a:lnTo>
                <a:lnTo>
                  <a:pt x="1818" y="76"/>
                </a:lnTo>
                <a:lnTo>
                  <a:pt x="1865" y="76"/>
                </a:lnTo>
                <a:lnTo>
                  <a:pt x="1865" y="123"/>
                </a:lnTo>
                <a:close/>
                <a:moveTo>
                  <a:pt x="1789" y="123"/>
                </a:moveTo>
                <a:lnTo>
                  <a:pt x="1742" y="123"/>
                </a:lnTo>
                <a:lnTo>
                  <a:pt x="1742" y="76"/>
                </a:lnTo>
                <a:lnTo>
                  <a:pt x="1789" y="76"/>
                </a:lnTo>
                <a:lnTo>
                  <a:pt x="1789" y="123"/>
                </a:lnTo>
                <a:close/>
                <a:moveTo>
                  <a:pt x="1411" y="123"/>
                </a:moveTo>
                <a:lnTo>
                  <a:pt x="1363" y="123"/>
                </a:lnTo>
                <a:lnTo>
                  <a:pt x="1363" y="76"/>
                </a:lnTo>
                <a:lnTo>
                  <a:pt x="1411" y="76"/>
                </a:lnTo>
                <a:lnTo>
                  <a:pt x="1411" y="123"/>
                </a:lnTo>
                <a:close/>
                <a:moveTo>
                  <a:pt x="1335" y="123"/>
                </a:moveTo>
                <a:lnTo>
                  <a:pt x="1288" y="123"/>
                </a:lnTo>
                <a:lnTo>
                  <a:pt x="1288" y="76"/>
                </a:lnTo>
                <a:lnTo>
                  <a:pt x="1335" y="76"/>
                </a:lnTo>
                <a:lnTo>
                  <a:pt x="1335" y="123"/>
                </a:lnTo>
                <a:close/>
                <a:moveTo>
                  <a:pt x="1259" y="123"/>
                </a:moveTo>
                <a:lnTo>
                  <a:pt x="1212" y="123"/>
                </a:lnTo>
                <a:lnTo>
                  <a:pt x="1212" y="76"/>
                </a:lnTo>
                <a:lnTo>
                  <a:pt x="1259" y="76"/>
                </a:lnTo>
                <a:lnTo>
                  <a:pt x="1259" y="123"/>
                </a:lnTo>
                <a:close/>
                <a:moveTo>
                  <a:pt x="1184" y="123"/>
                </a:moveTo>
                <a:lnTo>
                  <a:pt x="1136" y="123"/>
                </a:lnTo>
                <a:lnTo>
                  <a:pt x="1136" y="76"/>
                </a:lnTo>
                <a:lnTo>
                  <a:pt x="1184" y="76"/>
                </a:lnTo>
                <a:lnTo>
                  <a:pt x="1184" y="123"/>
                </a:lnTo>
                <a:close/>
                <a:moveTo>
                  <a:pt x="1108" y="123"/>
                </a:moveTo>
                <a:lnTo>
                  <a:pt x="1060" y="123"/>
                </a:lnTo>
                <a:lnTo>
                  <a:pt x="1060" y="76"/>
                </a:lnTo>
                <a:lnTo>
                  <a:pt x="1108" y="76"/>
                </a:lnTo>
                <a:lnTo>
                  <a:pt x="1108" y="123"/>
                </a:lnTo>
                <a:close/>
                <a:moveTo>
                  <a:pt x="1032" y="123"/>
                </a:moveTo>
                <a:lnTo>
                  <a:pt x="985" y="123"/>
                </a:lnTo>
                <a:lnTo>
                  <a:pt x="985" y="76"/>
                </a:lnTo>
                <a:lnTo>
                  <a:pt x="1032" y="76"/>
                </a:lnTo>
                <a:lnTo>
                  <a:pt x="1032" y="123"/>
                </a:lnTo>
                <a:close/>
                <a:moveTo>
                  <a:pt x="881" y="123"/>
                </a:moveTo>
                <a:lnTo>
                  <a:pt x="833" y="123"/>
                </a:lnTo>
                <a:lnTo>
                  <a:pt x="833" y="76"/>
                </a:lnTo>
                <a:lnTo>
                  <a:pt x="881" y="76"/>
                </a:lnTo>
                <a:lnTo>
                  <a:pt x="881" y="123"/>
                </a:lnTo>
                <a:close/>
                <a:moveTo>
                  <a:pt x="805" y="123"/>
                </a:moveTo>
                <a:lnTo>
                  <a:pt x="758" y="123"/>
                </a:lnTo>
                <a:lnTo>
                  <a:pt x="758" y="76"/>
                </a:lnTo>
                <a:lnTo>
                  <a:pt x="805" y="76"/>
                </a:lnTo>
                <a:lnTo>
                  <a:pt x="805" y="123"/>
                </a:lnTo>
                <a:close/>
                <a:moveTo>
                  <a:pt x="729" y="123"/>
                </a:moveTo>
                <a:lnTo>
                  <a:pt x="682" y="123"/>
                </a:lnTo>
                <a:lnTo>
                  <a:pt x="682" y="76"/>
                </a:lnTo>
                <a:lnTo>
                  <a:pt x="729" y="76"/>
                </a:lnTo>
                <a:lnTo>
                  <a:pt x="729" y="123"/>
                </a:lnTo>
                <a:close/>
                <a:moveTo>
                  <a:pt x="578" y="123"/>
                </a:moveTo>
                <a:lnTo>
                  <a:pt x="530" y="123"/>
                </a:lnTo>
                <a:lnTo>
                  <a:pt x="530" y="76"/>
                </a:lnTo>
                <a:lnTo>
                  <a:pt x="578" y="76"/>
                </a:lnTo>
                <a:lnTo>
                  <a:pt x="578" y="123"/>
                </a:lnTo>
                <a:close/>
                <a:moveTo>
                  <a:pt x="2547" y="48"/>
                </a:moveTo>
                <a:lnTo>
                  <a:pt x="2499" y="48"/>
                </a:lnTo>
                <a:lnTo>
                  <a:pt x="2499" y="0"/>
                </a:lnTo>
                <a:lnTo>
                  <a:pt x="2547" y="0"/>
                </a:lnTo>
                <a:lnTo>
                  <a:pt x="2547" y="48"/>
                </a:lnTo>
                <a:close/>
                <a:moveTo>
                  <a:pt x="2244" y="48"/>
                </a:moveTo>
                <a:lnTo>
                  <a:pt x="2196" y="48"/>
                </a:lnTo>
                <a:lnTo>
                  <a:pt x="2196" y="0"/>
                </a:lnTo>
                <a:lnTo>
                  <a:pt x="2244" y="0"/>
                </a:lnTo>
                <a:lnTo>
                  <a:pt x="2244" y="48"/>
                </a:lnTo>
                <a:close/>
                <a:moveTo>
                  <a:pt x="2168" y="48"/>
                </a:moveTo>
                <a:lnTo>
                  <a:pt x="2121" y="48"/>
                </a:lnTo>
                <a:lnTo>
                  <a:pt x="2121" y="0"/>
                </a:lnTo>
                <a:lnTo>
                  <a:pt x="2168" y="0"/>
                </a:lnTo>
                <a:lnTo>
                  <a:pt x="2168" y="48"/>
                </a:lnTo>
                <a:close/>
                <a:moveTo>
                  <a:pt x="1335" y="48"/>
                </a:moveTo>
                <a:lnTo>
                  <a:pt x="1288" y="48"/>
                </a:lnTo>
                <a:lnTo>
                  <a:pt x="1288" y="0"/>
                </a:lnTo>
                <a:lnTo>
                  <a:pt x="1335" y="0"/>
                </a:lnTo>
                <a:lnTo>
                  <a:pt x="1335" y="48"/>
                </a:lnTo>
                <a:close/>
                <a:moveTo>
                  <a:pt x="1259" y="48"/>
                </a:moveTo>
                <a:lnTo>
                  <a:pt x="1212" y="48"/>
                </a:lnTo>
                <a:lnTo>
                  <a:pt x="1212" y="0"/>
                </a:lnTo>
                <a:lnTo>
                  <a:pt x="1259" y="0"/>
                </a:lnTo>
                <a:lnTo>
                  <a:pt x="1259" y="48"/>
                </a:lnTo>
                <a:close/>
                <a:moveTo>
                  <a:pt x="1184" y="48"/>
                </a:moveTo>
                <a:lnTo>
                  <a:pt x="1136" y="48"/>
                </a:lnTo>
                <a:lnTo>
                  <a:pt x="1136" y="0"/>
                </a:lnTo>
                <a:lnTo>
                  <a:pt x="1184" y="0"/>
                </a:lnTo>
                <a:lnTo>
                  <a:pt x="1184" y="48"/>
                </a:lnTo>
                <a:close/>
                <a:moveTo>
                  <a:pt x="1032" y="48"/>
                </a:moveTo>
                <a:lnTo>
                  <a:pt x="985" y="48"/>
                </a:lnTo>
                <a:lnTo>
                  <a:pt x="985" y="0"/>
                </a:lnTo>
                <a:lnTo>
                  <a:pt x="1032" y="0"/>
                </a:lnTo>
                <a:lnTo>
                  <a:pt x="1032" y="48"/>
                </a:lnTo>
                <a:close/>
                <a:moveTo>
                  <a:pt x="956" y="48"/>
                </a:moveTo>
                <a:lnTo>
                  <a:pt x="909" y="48"/>
                </a:lnTo>
                <a:lnTo>
                  <a:pt x="909" y="0"/>
                </a:lnTo>
                <a:lnTo>
                  <a:pt x="956" y="0"/>
                </a:lnTo>
                <a:lnTo>
                  <a:pt x="956" y="48"/>
                </a:lnTo>
                <a:close/>
                <a:moveTo>
                  <a:pt x="881" y="48"/>
                </a:moveTo>
                <a:lnTo>
                  <a:pt x="833" y="48"/>
                </a:lnTo>
                <a:lnTo>
                  <a:pt x="833" y="0"/>
                </a:lnTo>
                <a:lnTo>
                  <a:pt x="881" y="0"/>
                </a:lnTo>
                <a:lnTo>
                  <a:pt x="881" y="48"/>
                </a:lnTo>
                <a:close/>
                <a:moveTo>
                  <a:pt x="805" y="48"/>
                </a:moveTo>
                <a:lnTo>
                  <a:pt x="758" y="48"/>
                </a:lnTo>
                <a:lnTo>
                  <a:pt x="758" y="0"/>
                </a:lnTo>
                <a:lnTo>
                  <a:pt x="805" y="0"/>
                </a:lnTo>
                <a:lnTo>
                  <a:pt x="805" y="48"/>
                </a:lnTo>
                <a:close/>
              </a:path>
            </a:pathLst>
          </a:custGeom>
          <a:solidFill>
            <a:srgbClr val="FFC000">
              <a:alpha val="20000"/>
            </a:srgbClr>
          </a:solidFill>
          <a:ln>
            <a:noFill/>
          </a:ln>
        </p:spPr>
        <p:txBody>
          <a:bodyPr/>
          <a:lstStyle/>
          <a:p>
            <a:endParaRPr lang="zh-CN" altLang="en-US"/>
          </a:p>
        </p:txBody>
      </p:sp>
      <p:sp>
        <p:nvSpPr>
          <p:cNvPr id="3" name="矩形 2"/>
          <p:cNvSpPr/>
          <p:nvPr/>
        </p:nvSpPr>
        <p:spPr>
          <a:xfrm>
            <a:off x="607895" y="5884118"/>
            <a:ext cx="579729" cy="432048"/>
          </a:xfrm>
          <a:prstGeom prst="rect">
            <a:avLst/>
          </a:prstGeom>
          <a:solidFill>
            <a:srgbClr val="D43E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382318" y="5868652"/>
            <a:ext cx="579729" cy="432048"/>
          </a:xfrm>
          <a:prstGeom prst="rect">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031945" y="5860257"/>
            <a:ext cx="579729" cy="432048"/>
          </a:xfrm>
          <a:prstGeom prst="rect">
            <a:avLst/>
          </a:prstGeom>
          <a:solidFill>
            <a:srgbClr val="00A1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681572" y="5860257"/>
            <a:ext cx="579729" cy="432048"/>
          </a:xfrm>
          <a:prstGeom prst="rect">
            <a:avLst/>
          </a:prstGeom>
          <a:solidFill>
            <a:srgbClr val="F1B6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318135" y="5860257"/>
            <a:ext cx="579729" cy="432048"/>
          </a:xfrm>
          <a:prstGeom prst="rect">
            <a:avLst/>
          </a:prstGeom>
          <a:solidFill>
            <a:srgbClr val="B818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flipV="1">
            <a:off x="-16446" y="371440"/>
            <a:ext cx="3580334" cy="1"/>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580112" y="371440"/>
            <a:ext cx="3547442"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46"/>
          <p:cNvSpPr txBox="1"/>
          <p:nvPr/>
        </p:nvSpPr>
        <p:spPr>
          <a:xfrm>
            <a:off x="3598168" y="158146"/>
            <a:ext cx="1981944" cy="400110"/>
          </a:xfrm>
          <a:prstGeom prst="rect">
            <a:avLst/>
          </a:prstGeom>
          <a:noFill/>
        </p:spPr>
        <p:txBody>
          <a:bodyPr wrap="square" rtlCol="0">
            <a:spAutoFit/>
          </a:bodyPr>
          <a:lstStyle/>
          <a:p>
            <a:pPr algn="ctr"/>
            <a:r>
              <a:rPr lang="zh-CN" altLang="en-US" sz="2000" b="1" dirty="0" smtClean="0">
                <a:solidFill>
                  <a:schemeClr val="bg1">
                    <a:lumMod val="50000"/>
                  </a:schemeClr>
                </a:solidFill>
              </a:rPr>
              <a:t>结束语</a:t>
            </a:r>
            <a:endParaRPr lang="zh-CN" altLang="en-US" sz="2000" b="1" dirty="0">
              <a:solidFill>
                <a:schemeClr val="bg1">
                  <a:lumMod val="50000"/>
                </a:schemeClr>
              </a:solidFill>
            </a:endParaRPr>
          </a:p>
        </p:txBody>
      </p:sp>
      <p:sp>
        <p:nvSpPr>
          <p:cNvPr id="14" name="TextBox 5"/>
          <p:cNvSpPr txBox="1">
            <a:spLocks noChangeArrowheads="1"/>
          </p:cNvSpPr>
          <p:nvPr/>
        </p:nvSpPr>
        <p:spPr bwMode="auto">
          <a:xfrm>
            <a:off x="1001293" y="2965951"/>
            <a:ext cx="533717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buFont typeface="Arial" charset="0"/>
              <a:defRPr>
                <a:solidFill>
                  <a:schemeClr val="tx1"/>
                </a:solidFill>
                <a:latin typeface="Calibri" pitchFamily="34" charset="0"/>
                <a:ea typeface="宋体" charset="-122"/>
              </a:defRPr>
            </a:lvl6pPr>
            <a:lvl7pPr marL="2971800" indent="-228600" eaLnBrk="0" fontAlgn="base" hangingPunct="0">
              <a:spcBef>
                <a:spcPct val="0"/>
              </a:spcBef>
              <a:spcAft>
                <a:spcPct val="0"/>
              </a:spcAft>
              <a:buFont typeface="Arial" charset="0"/>
              <a:defRPr>
                <a:solidFill>
                  <a:schemeClr val="tx1"/>
                </a:solidFill>
                <a:latin typeface="Calibri" pitchFamily="34" charset="0"/>
                <a:ea typeface="宋体" charset="-122"/>
              </a:defRPr>
            </a:lvl7pPr>
            <a:lvl8pPr marL="3429000" indent="-228600" eaLnBrk="0" fontAlgn="base" hangingPunct="0">
              <a:spcBef>
                <a:spcPct val="0"/>
              </a:spcBef>
              <a:spcAft>
                <a:spcPct val="0"/>
              </a:spcAft>
              <a:buFont typeface="Arial" charset="0"/>
              <a:defRPr>
                <a:solidFill>
                  <a:schemeClr val="tx1"/>
                </a:solidFill>
                <a:latin typeface="Calibri" pitchFamily="34" charset="0"/>
                <a:ea typeface="宋体" charset="-122"/>
              </a:defRPr>
            </a:lvl8pPr>
            <a:lvl9pPr marL="3886200" indent="-228600" eaLnBrk="0" fontAlgn="base" hangingPunct="0">
              <a:spcBef>
                <a:spcPct val="0"/>
              </a:spcBef>
              <a:spcAft>
                <a:spcPct val="0"/>
              </a:spcAft>
              <a:buFont typeface="Arial" charset="0"/>
              <a:defRPr>
                <a:solidFill>
                  <a:schemeClr val="tx1"/>
                </a:solidFill>
                <a:latin typeface="Calibri" pitchFamily="34" charset="0"/>
                <a:ea typeface="宋体" charset="-122"/>
              </a:defRPr>
            </a:lvl9pPr>
          </a:lstStyle>
          <a:p>
            <a:pPr>
              <a:lnSpc>
                <a:spcPct val="120000"/>
              </a:lnSpc>
            </a:pPr>
            <a:r>
              <a:rPr lang="zh-CN" altLang="en-US" sz="1200" dirty="0">
                <a:latin typeface="宋体" panose="02010600030101010101" pitchFamily="2" charset="-122"/>
                <a:ea typeface="宋体" panose="02010600030101010101" pitchFamily="2" charset="-122"/>
              </a:rPr>
              <a:t>回顾这一年的工作，在取得成绩的同时，我们也找到了工作中的不足和问题，主要反映于</a:t>
            </a:r>
            <a:r>
              <a:rPr lang="en-US" altLang="zh-CN" sz="1200" dirty="0">
                <a:latin typeface="宋体" panose="02010600030101010101" pitchFamily="2" charset="-122"/>
                <a:ea typeface="宋体" panose="02010600030101010101" pitchFamily="2" charset="-122"/>
              </a:rPr>
              <a:t>xx</a:t>
            </a:r>
            <a:r>
              <a:rPr lang="zh-CN" altLang="en-US" sz="1200" dirty="0">
                <a:latin typeface="宋体" panose="02010600030101010101" pitchFamily="2" charset="-122"/>
                <a:ea typeface="宋体" panose="02010600030101010101" pitchFamily="2" charset="-122"/>
              </a:rPr>
              <a:t>及</a:t>
            </a:r>
            <a:r>
              <a:rPr lang="en-US" altLang="zh-CN" sz="1200" dirty="0">
                <a:latin typeface="宋体" panose="02010600030101010101" pitchFamily="2" charset="-122"/>
                <a:ea typeface="宋体" panose="02010600030101010101" pitchFamily="2" charset="-122"/>
              </a:rPr>
              <a:t>xxx</a:t>
            </a:r>
            <a:r>
              <a:rPr lang="zh-CN" altLang="en-US" sz="1200" dirty="0">
                <a:latin typeface="宋体" panose="02010600030101010101" pitchFamily="2" charset="-122"/>
                <a:ea typeface="宋体" panose="02010600030101010101" pitchFamily="2" charset="-122"/>
              </a:rPr>
              <a:t>的风格、定型还有待进一步探索，尤其是网上的公司产品库充分体现我们</a:t>
            </a:r>
            <a:r>
              <a:rPr lang="en-US" altLang="zh-CN" sz="1200" dirty="0" err="1">
                <a:latin typeface="宋体" panose="02010600030101010101" pitchFamily="2" charset="-122"/>
                <a:ea typeface="宋体" panose="02010600030101010101" pitchFamily="2" charset="-122"/>
              </a:rPr>
              <a:t>xxxxx</a:t>
            </a:r>
            <a:r>
              <a:rPr lang="zh-CN" altLang="en-US" sz="1200" dirty="0">
                <a:latin typeface="宋体" panose="02010600030101010101" pitchFamily="2" charset="-122"/>
                <a:ea typeface="宋体" panose="02010600030101010101" pitchFamily="2" charset="-122"/>
              </a:rPr>
              <a:t>和我们这个平台能为客户提供良好的商机和快捷方便的信息、导航的功能发挥。展望新的一年，我们将继续努力，力争各项工作更上一个新台阶</a:t>
            </a:r>
            <a:r>
              <a:rPr lang="zh-CN" altLang="en-US" sz="1200" dirty="0" smtClean="0">
                <a:latin typeface="宋体" panose="02010600030101010101" pitchFamily="2" charset="-122"/>
                <a:ea typeface="宋体" panose="02010600030101010101" pitchFamily="2" charset="-122"/>
              </a:rPr>
              <a:t>。亮亮图文旗舰店</a:t>
            </a:r>
            <a:r>
              <a:rPr lang="en-US" altLang="zh-CN" sz="1200" smtClean="0">
                <a:latin typeface="宋体" panose="02010600030101010101" pitchFamily="2" charset="-122"/>
                <a:ea typeface="宋体" panose="02010600030101010101" pitchFamily="2" charset="-122"/>
              </a:rPr>
              <a:t>https://liangliangtuwen.tmall.com</a:t>
            </a:r>
            <a:endParaRPr lang="zh-CN" altLang="en-US" sz="1200" dirty="0">
              <a:latin typeface="宋体" panose="02010600030101010101" pitchFamily="2" charset="-122"/>
              <a:ea typeface="宋体" panose="02010600030101010101" pitchFamily="2" charset="-122"/>
            </a:endParaRPr>
          </a:p>
        </p:txBody>
      </p:sp>
      <p:pic>
        <p:nvPicPr>
          <p:cNvPr id="15" name="Picture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25205" y="1707654"/>
            <a:ext cx="2669213" cy="34475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6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41084" y="1283349"/>
            <a:ext cx="1509621" cy="1117650"/>
          </a:xfrm>
          <a:prstGeom prst="rect">
            <a:avLst/>
          </a:prstGeom>
          <a:noFill/>
          <a:ln w="28575">
            <a:solidFill>
              <a:srgbClr val="92D050"/>
            </a:solidFill>
            <a:miter lim="800000"/>
            <a:headEnd/>
            <a:tailEnd/>
          </a:ln>
          <a:extLst>
            <a:ext uri="{909E8E84-426E-40DD-AFC4-6F175D3DCCD1}">
              <a14:hiddenFill xmlns:a14="http://schemas.microsoft.com/office/drawing/2010/main" xmlns="">
                <a:solidFill>
                  <a:srgbClr val="FFFFFF"/>
                </a:solidFill>
              </a14:hiddenFill>
            </a:ext>
          </a:extLst>
        </p:spPr>
      </p:pic>
      <p:pic>
        <p:nvPicPr>
          <p:cNvPr id="17" name="Picture 6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842827" y="1283349"/>
            <a:ext cx="1510681" cy="1117650"/>
          </a:xfrm>
          <a:prstGeom prst="rect">
            <a:avLst/>
          </a:prstGeom>
          <a:noFill/>
          <a:ln w="28575">
            <a:solidFill>
              <a:srgbClr val="7030A0"/>
            </a:solidFill>
            <a:miter lim="800000"/>
            <a:headEnd/>
            <a:tailEnd/>
          </a:ln>
          <a:extLst>
            <a:ext uri="{909E8E84-426E-40DD-AFC4-6F175D3DCCD1}">
              <a14:hiddenFill xmlns:a14="http://schemas.microsoft.com/office/drawing/2010/main" xmlns="">
                <a:solidFill>
                  <a:srgbClr val="FFFFFF"/>
                </a:solidFill>
              </a14:hiddenFill>
            </a:ext>
          </a:extLst>
        </p:spPr>
      </p:pic>
      <p:sp>
        <p:nvSpPr>
          <p:cNvPr id="18" name="矩形 55"/>
          <p:cNvSpPr>
            <a:spLocks noChangeArrowheads="1"/>
          </p:cNvSpPr>
          <p:nvPr/>
        </p:nvSpPr>
        <p:spPr bwMode="auto">
          <a:xfrm>
            <a:off x="899592" y="2660343"/>
            <a:ext cx="5540576" cy="1811546"/>
          </a:xfrm>
          <a:prstGeom prst="rect">
            <a:avLst/>
          </a:prstGeom>
          <a:noFill/>
          <a:ln w="47625">
            <a:solidFill>
              <a:srgbClr val="D43E01"/>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algn="ctr" eaLnBrk="1" hangingPunct="1"/>
            <a:endParaRPr lang="zh-CN" altLang="en-US">
              <a:solidFill>
                <a:srgbClr val="FFFFFF"/>
              </a:solidFill>
            </a:endParaRPr>
          </a:p>
        </p:txBody>
      </p:sp>
    </p:spTree>
    <p:extLst>
      <p:ext uri="{BB962C8B-B14F-4D97-AF65-F5344CB8AC3E}">
        <p14:creationId xmlns:p14="http://schemas.microsoft.com/office/powerpoint/2010/main" xmlns="" val="2396875152"/>
      </p:ext>
    </p:extLst>
  </p:cSld>
  <p:clrMapOvr>
    <a:masterClrMapping/>
  </p:clrMapOvr>
  <mc:AlternateContent xmlns:mc="http://schemas.openxmlformats.org/markup-compatibility/2006">
    <mc:Choice xmlns:p14="http://schemas.microsoft.com/office/powerpoint/2010/main" xmlns="" Requires="p14">
      <p:transition spd="slow" p14:dur="1600" advClick="0" advTm="8883">
        <p14:gallery dir="l"/>
      </p:transition>
    </mc:Choice>
    <mc:Fallback>
      <p:transition spd="slow" advClick="0" advTm="8883">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52000">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14:bounceEnd="52000">
                                          <p:cBhvr additive="base">
                                            <p:cTn id="16" dur="500" fill="hold"/>
                                            <p:tgtEl>
                                              <p:spTgt spid="10"/>
                                            </p:tgtEl>
                                            <p:attrNameLst>
                                              <p:attrName>ppt_x</p:attrName>
                                            </p:attrNameLst>
                                          </p:cBhvr>
                                          <p:tavLst>
                                            <p:tav tm="0">
                                              <p:val>
                                                <p:strVal val="#ppt_x"/>
                                              </p:val>
                                            </p:tav>
                                            <p:tav tm="100000">
                                              <p:val>
                                                <p:strVal val="#ppt_x"/>
                                              </p:val>
                                            </p:tav>
                                          </p:tavLst>
                                        </p:anim>
                                        <p:anim calcmode="lin" valueType="num" p14:bounceEnd="52000">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16" presetClass="entr" presetSubtype="21" fill="hold" grpId="0" nodeType="withEffect">
                                      <p:stCondLst>
                                        <p:cond delay="4000"/>
                                      </p:stCondLst>
                                      <p:iterate type="lt">
                                        <p:tmPct val="10000"/>
                                      </p:iterate>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250"/>
                                            <p:tgtEl>
                                              <p:spTgt spid="14"/>
                                            </p:tgtEl>
                                          </p:cBhvr>
                                        </p:animEffect>
                                      </p:childTnLst>
                                    </p:cTn>
                                  </p:par>
                                  <p:par>
                                    <p:cTn id="27" presetID="2" presetClass="entr" presetSubtype="8"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0-#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par>
                                    <p:cTn id="31" presetID="10" presetClass="entr" presetSubtype="0" fill="hold" nodeType="withEffect">
                                      <p:stCondLst>
                                        <p:cond delay="60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250"/>
                                            <p:tgtEl>
                                              <p:spTgt spid="17"/>
                                            </p:tgtEl>
                                          </p:cBhvr>
                                        </p:animEffect>
                                      </p:childTnLst>
                                    </p:cTn>
                                  </p:par>
                                  <p:par>
                                    <p:cTn id="34" presetID="2" presetClass="entr" presetSubtype="1" fill="hold" nodeType="withEffect">
                                      <p:stCondLst>
                                        <p:cond delay="60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1000" fill="hold"/>
                                            <p:tgtEl>
                                              <p:spTgt spid="17"/>
                                            </p:tgtEl>
                                            <p:attrNameLst>
                                              <p:attrName>ppt_x</p:attrName>
                                            </p:attrNameLst>
                                          </p:cBhvr>
                                          <p:tavLst>
                                            <p:tav tm="0">
                                              <p:val>
                                                <p:strVal val="#ppt_x"/>
                                              </p:val>
                                            </p:tav>
                                            <p:tav tm="100000">
                                              <p:val>
                                                <p:strVal val="#ppt_x"/>
                                              </p:val>
                                            </p:tav>
                                          </p:tavLst>
                                        </p:anim>
                                        <p:anim calcmode="lin" valueType="num">
                                          <p:cBhvr additive="base">
                                            <p:cTn id="37" dur="1000" fill="hold"/>
                                            <p:tgtEl>
                                              <p:spTgt spid="17"/>
                                            </p:tgtEl>
                                            <p:attrNameLst>
                                              <p:attrName>ppt_y</p:attrName>
                                            </p:attrNameLst>
                                          </p:cBhvr>
                                          <p:tavLst>
                                            <p:tav tm="0">
                                              <p:val>
                                                <p:strVal val="0-#ppt_h/2"/>
                                              </p:val>
                                            </p:tav>
                                            <p:tav tm="100000">
                                              <p:val>
                                                <p:strVal val="#ppt_y"/>
                                              </p:val>
                                            </p:tav>
                                          </p:tavLst>
                                        </p:anim>
                                      </p:childTnLst>
                                    </p:cTn>
                                  </p:par>
                                  <p:par>
                                    <p:cTn id="38" presetID="8" presetClass="emph" presetSubtype="0" fill="hold" nodeType="withEffect">
                                      <p:stCondLst>
                                        <p:cond delay="600"/>
                                      </p:stCondLst>
                                      <p:childTnLst>
                                        <p:animRot by="21600000">
                                          <p:cBhvr>
                                            <p:cTn id="39" dur="1000" fill="hold"/>
                                            <p:tgtEl>
                                              <p:spTgt spid="17"/>
                                            </p:tgtEl>
                                            <p:attrNameLst>
                                              <p:attrName>r</p:attrName>
                                            </p:attrNameLst>
                                          </p:cBhvr>
                                        </p:animRot>
                                      </p:childTnLst>
                                    </p:cTn>
                                  </p:par>
                                  <p:par>
                                    <p:cTn id="40" presetID="10" presetClass="entr" presetSubtype="0" fill="hold" nodeType="withEffect">
                                      <p:stCondLst>
                                        <p:cond delay="20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250"/>
                                            <p:tgtEl>
                                              <p:spTgt spid="16"/>
                                            </p:tgtEl>
                                          </p:cBhvr>
                                        </p:animEffect>
                                      </p:childTnLst>
                                    </p:cTn>
                                  </p:par>
                                  <p:par>
                                    <p:cTn id="43" presetID="2" presetClass="entr" presetSubtype="8" fill="hold" nodeType="withEffect">
                                      <p:stCondLst>
                                        <p:cond delay="20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1000" fill="hold"/>
                                            <p:tgtEl>
                                              <p:spTgt spid="16"/>
                                            </p:tgtEl>
                                            <p:attrNameLst>
                                              <p:attrName>ppt_x</p:attrName>
                                            </p:attrNameLst>
                                          </p:cBhvr>
                                          <p:tavLst>
                                            <p:tav tm="0">
                                              <p:val>
                                                <p:strVal val="0-#ppt_w/2"/>
                                              </p:val>
                                            </p:tav>
                                            <p:tav tm="100000">
                                              <p:val>
                                                <p:strVal val="#ppt_x"/>
                                              </p:val>
                                            </p:tav>
                                          </p:tavLst>
                                        </p:anim>
                                        <p:anim calcmode="lin" valueType="num">
                                          <p:cBhvr additive="base">
                                            <p:cTn id="46" dur="1000" fill="hold"/>
                                            <p:tgtEl>
                                              <p:spTgt spid="16"/>
                                            </p:tgtEl>
                                            <p:attrNameLst>
                                              <p:attrName>ppt_y</p:attrName>
                                            </p:attrNameLst>
                                          </p:cBhvr>
                                          <p:tavLst>
                                            <p:tav tm="0">
                                              <p:val>
                                                <p:strVal val="#ppt_y"/>
                                              </p:val>
                                            </p:tav>
                                            <p:tav tm="100000">
                                              <p:val>
                                                <p:strVal val="#ppt_y"/>
                                              </p:val>
                                            </p:tav>
                                          </p:tavLst>
                                        </p:anim>
                                      </p:childTnLst>
                                    </p:cTn>
                                  </p:par>
                                  <p:par>
                                    <p:cTn id="47" presetID="8" presetClass="emph" presetSubtype="0" fill="hold" nodeType="withEffect">
                                      <p:stCondLst>
                                        <p:cond delay="200"/>
                                      </p:stCondLst>
                                      <p:childTnLst>
                                        <p:animRot by="21600000">
                                          <p:cBhvr>
                                            <p:cTn id="48" dur="1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8"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16" presetClass="entr" presetSubtype="21" fill="hold" grpId="0" nodeType="withEffect">
                                      <p:stCondLst>
                                        <p:cond delay="4000"/>
                                      </p:stCondLst>
                                      <p:iterate type="lt">
                                        <p:tmPct val="10000"/>
                                      </p:iterate>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250"/>
                                            <p:tgtEl>
                                              <p:spTgt spid="14"/>
                                            </p:tgtEl>
                                          </p:cBhvr>
                                        </p:animEffect>
                                      </p:childTnLst>
                                    </p:cTn>
                                  </p:par>
                                  <p:par>
                                    <p:cTn id="27" presetID="2" presetClass="entr" presetSubtype="8"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0-#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par>
                                    <p:cTn id="31" presetID="10" presetClass="entr" presetSubtype="0" fill="hold" nodeType="withEffect">
                                      <p:stCondLst>
                                        <p:cond delay="60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250"/>
                                            <p:tgtEl>
                                              <p:spTgt spid="17"/>
                                            </p:tgtEl>
                                          </p:cBhvr>
                                        </p:animEffect>
                                      </p:childTnLst>
                                    </p:cTn>
                                  </p:par>
                                  <p:par>
                                    <p:cTn id="34" presetID="2" presetClass="entr" presetSubtype="1" fill="hold" nodeType="withEffect">
                                      <p:stCondLst>
                                        <p:cond delay="60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1000" fill="hold"/>
                                            <p:tgtEl>
                                              <p:spTgt spid="17"/>
                                            </p:tgtEl>
                                            <p:attrNameLst>
                                              <p:attrName>ppt_x</p:attrName>
                                            </p:attrNameLst>
                                          </p:cBhvr>
                                          <p:tavLst>
                                            <p:tav tm="0">
                                              <p:val>
                                                <p:strVal val="#ppt_x"/>
                                              </p:val>
                                            </p:tav>
                                            <p:tav tm="100000">
                                              <p:val>
                                                <p:strVal val="#ppt_x"/>
                                              </p:val>
                                            </p:tav>
                                          </p:tavLst>
                                        </p:anim>
                                        <p:anim calcmode="lin" valueType="num">
                                          <p:cBhvr additive="base">
                                            <p:cTn id="37" dur="1000" fill="hold"/>
                                            <p:tgtEl>
                                              <p:spTgt spid="17"/>
                                            </p:tgtEl>
                                            <p:attrNameLst>
                                              <p:attrName>ppt_y</p:attrName>
                                            </p:attrNameLst>
                                          </p:cBhvr>
                                          <p:tavLst>
                                            <p:tav tm="0">
                                              <p:val>
                                                <p:strVal val="0-#ppt_h/2"/>
                                              </p:val>
                                            </p:tav>
                                            <p:tav tm="100000">
                                              <p:val>
                                                <p:strVal val="#ppt_y"/>
                                              </p:val>
                                            </p:tav>
                                          </p:tavLst>
                                        </p:anim>
                                      </p:childTnLst>
                                    </p:cTn>
                                  </p:par>
                                  <p:par>
                                    <p:cTn id="38" presetID="8" presetClass="emph" presetSubtype="0" fill="hold" nodeType="withEffect">
                                      <p:stCondLst>
                                        <p:cond delay="600"/>
                                      </p:stCondLst>
                                      <p:childTnLst>
                                        <p:animRot by="21600000">
                                          <p:cBhvr>
                                            <p:cTn id="39" dur="1000" fill="hold"/>
                                            <p:tgtEl>
                                              <p:spTgt spid="17"/>
                                            </p:tgtEl>
                                            <p:attrNameLst>
                                              <p:attrName>r</p:attrName>
                                            </p:attrNameLst>
                                          </p:cBhvr>
                                        </p:animRot>
                                      </p:childTnLst>
                                    </p:cTn>
                                  </p:par>
                                  <p:par>
                                    <p:cTn id="40" presetID="10" presetClass="entr" presetSubtype="0" fill="hold" nodeType="withEffect">
                                      <p:stCondLst>
                                        <p:cond delay="20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250"/>
                                            <p:tgtEl>
                                              <p:spTgt spid="16"/>
                                            </p:tgtEl>
                                          </p:cBhvr>
                                        </p:animEffect>
                                      </p:childTnLst>
                                    </p:cTn>
                                  </p:par>
                                  <p:par>
                                    <p:cTn id="43" presetID="2" presetClass="entr" presetSubtype="8" fill="hold" nodeType="withEffect">
                                      <p:stCondLst>
                                        <p:cond delay="20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1000" fill="hold"/>
                                            <p:tgtEl>
                                              <p:spTgt spid="16"/>
                                            </p:tgtEl>
                                            <p:attrNameLst>
                                              <p:attrName>ppt_x</p:attrName>
                                            </p:attrNameLst>
                                          </p:cBhvr>
                                          <p:tavLst>
                                            <p:tav tm="0">
                                              <p:val>
                                                <p:strVal val="0-#ppt_w/2"/>
                                              </p:val>
                                            </p:tav>
                                            <p:tav tm="100000">
                                              <p:val>
                                                <p:strVal val="#ppt_x"/>
                                              </p:val>
                                            </p:tav>
                                          </p:tavLst>
                                        </p:anim>
                                        <p:anim calcmode="lin" valueType="num">
                                          <p:cBhvr additive="base">
                                            <p:cTn id="46" dur="1000" fill="hold"/>
                                            <p:tgtEl>
                                              <p:spTgt spid="16"/>
                                            </p:tgtEl>
                                            <p:attrNameLst>
                                              <p:attrName>ppt_y</p:attrName>
                                            </p:attrNameLst>
                                          </p:cBhvr>
                                          <p:tavLst>
                                            <p:tav tm="0">
                                              <p:val>
                                                <p:strVal val="#ppt_y"/>
                                              </p:val>
                                            </p:tav>
                                            <p:tav tm="100000">
                                              <p:val>
                                                <p:strVal val="#ppt_y"/>
                                              </p:val>
                                            </p:tav>
                                          </p:tavLst>
                                        </p:anim>
                                      </p:childTnLst>
                                    </p:cTn>
                                  </p:par>
                                  <p:par>
                                    <p:cTn id="47" presetID="8" presetClass="emph" presetSubtype="0" fill="hold" nodeType="withEffect">
                                      <p:stCondLst>
                                        <p:cond delay="200"/>
                                      </p:stCondLst>
                                      <p:childTnLst>
                                        <p:animRot by="21600000">
                                          <p:cBhvr>
                                            <p:cTn id="48" dur="1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8" grpId="0" animBg="1"/>
        </p:bld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42"/>
          <p:cNvSpPr>
            <a:spLocks noEditPoints="1"/>
          </p:cNvSpPr>
          <p:nvPr/>
        </p:nvSpPr>
        <p:spPr bwMode="auto">
          <a:xfrm>
            <a:off x="755576" y="627534"/>
            <a:ext cx="7830402" cy="4233006"/>
          </a:xfrm>
          <a:custGeom>
            <a:avLst/>
            <a:gdLst>
              <a:gd name="T0" fmla="*/ 1827500 w 3458"/>
              <a:gd name="T1" fmla="*/ 3284911 h 1870"/>
              <a:gd name="T2" fmla="*/ 1972782 w 3458"/>
              <a:gd name="T3" fmla="*/ 3139679 h 1870"/>
              <a:gd name="T4" fmla="*/ 3565154 w 3458"/>
              <a:gd name="T5" fmla="*/ 2994447 h 1870"/>
              <a:gd name="T6" fmla="*/ 5597196 w 3458"/>
              <a:gd name="T7" fmla="*/ 2849216 h 1870"/>
              <a:gd name="T8" fmla="*/ 3419872 w 3458"/>
              <a:gd name="T9" fmla="*/ 2849216 h 1870"/>
              <a:gd name="T10" fmla="*/ 5451914 w 3458"/>
              <a:gd name="T11" fmla="*/ 2700162 h 1870"/>
              <a:gd name="T12" fmla="*/ 2263347 w 3458"/>
              <a:gd name="T13" fmla="*/ 2700162 h 1870"/>
              <a:gd name="T14" fmla="*/ 3710436 w 3458"/>
              <a:gd name="T15" fmla="*/ 2556841 h 1870"/>
              <a:gd name="T16" fmla="*/ 1827500 w 3458"/>
              <a:gd name="T17" fmla="*/ 2556841 h 1870"/>
              <a:gd name="T18" fmla="*/ 3853807 w 3458"/>
              <a:gd name="T19" fmla="*/ 2411610 h 1870"/>
              <a:gd name="T20" fmla="*/ 1972782 w 3458"/>
              <a:gd name="T21" fmla="*/ 2411610 h 1870"/>
              <a:gd name="T22" fmla="*/ 3853807 w 3458"/>
              <a:gd name="T23" fmla="*/ 2266378 h 1870"/>
              <a:gd name="T24" fmla="*/ 2118065 w 3458"/>
              <a:gd name="T25" fmla="*/ 2266378 h 1870"/>
              <a:gd name="T26" fmla="*/ 3853807 w 3458"/>
              <a:gd name="T27" fmla="*/ 2121146 h 1870"/>
              <a:gd name="T28" fmla="*/ 2840654 w 3458"/>
              <a:gd name="T29" fmla="*/ 2121146 h 1870"/>
              <a:gd name="T30" fmla="*/ 4723590 w 3458"/>
              <a:gd name="T31" fmla="*/ 1977826 h 1870"/>
              <a:gd name="T32" fmla="*/ 3565154 w 3458"/>
              <a:gd name="T33" fmla="*/ 1977826 h 1870"/>
              <a:gd name="T34" fmla="*/ 1393564 w 3458"/>
              <a:gd name="T35" fmla="*/ 1977826 h 1870"/>
              <a:gd name="T36" fmla="*/ 4578308 w 3458"/>
              <a:gd name="T37" fmla="*/ 1832594 h 1870"/>
              <a:gd name="T38" fmla="*/ 3419872 w 3458"/>
              <a:gd name="T39" fmla="*/ 1832594 h 1870"/>
              <a:gd name="T40" fmla="*/ 1104911 w 3458"/>
              <a:gd name="T41" fmla="*/ 1832594 h 1870"/>
              <a:gd name="T42" fmla="*/ 4578308 w 3458"/>
              <a:gd name="T43" fmla="*/ 1687362 h 1870"/>
              <a:gd name="T44" fmla="*/ 3419872 w 3458"/>
              <a:gd name="T45" fmla="*/ 1687362 h 1870"/>
              <a:gd name="T46" fmla="*/ 1104911 w 3458"/>
              <a:gd name="T47" fmla="*/ 1687362 h 1870"/>
              <a:gd name="T48" fmla="*/ 4868873 w 3458"/>
              <a:gd name="T49" fmla="*/ 1542131 h 1870"/>
              <a:gd name="T50" fmla="*/ 3853807 w 3458"/>
              <a:gd name="T51" fmla="*/ 1542131 h 1870"/>
              <a:gd name="T52" fmla="*/ 1393564 w 3458"/>
              <a:gd name="T53" fmla="*/ 1542131 h 1870"/>
              <a:gd name="T54" fmla="*/ 5306631 w 3458"/>
              <a:gd name="T55" fmla="*/ 1398810 h 1870"/>
              <a:gd name="T56" fmla="*/ 4289655 w 3458"/>
              <a:gd name="T57" fmla="*/ 1398810 h 1870"/>
              <a:gd name="T58" fmla="*/ 1684129 w 3458"/>
              <a:gd name="T59" fmla="*/ 1398810 h 1870"/>
              <a:gd name="T60" fmla="*/ 5597196 w 3458"/>
              <a:gd name="T61" fmla="*/ 1253578 h 1870"/>
              <a:gd name="T62" fmla="*/ 4578308 w 3458"/>
              <a:gd name="T63" fmla="*/ 1253578 h 1870"/>
              <a:gd name="T64" fmla="*/ 3565154 w 3458"/>
              <a:gd name="T65" fmla="*/ 1253578 h 1870"/>
              <a:gd name="T66" fmla="*/ 1684129 w 3458"/>
              <a:gd name="T67" fmla="*/ 1253578 h 1870"/>
              <a:gd name="T68" fmla="*/ 6031132 w 3458"/>
              <a:gd name="T69" fmla="*/ 1104525 h 1870"/>
              <a:gd name="T70" fmla="*/ 4868873 w 3458"/>
              <a:gd name="T71" fmla="*/ 1104525 h 1870"/>
              <a:gd name="T72" fmla="*/ 3853807 w 3458"/>
              <a:gd name="T73" fmla="*/ 1104525 h 1870"/>
              <a:gd name="T74" fmla="*/ 1827500 w 3458"/>
              <a:gd name="T75" fmla="*/ 1104525 h 1870"/>
              <a:gd name="T76" fmla="*/ 814346 w 3458"/>
              <a:gd name="T77" fmla="*/ 1104525 h 1870"/>
              <a:gd name="T78" fmla="*/ 5740567 w 3458"/>
              <a:gd name="T79" fmla="*/ 959293 h 1870"/>
              <a:gd name="T80" fmla="*/ 4723590 w 3458"/>
              <a:gd name="T81" fmla="*/ 959293 h 1870"/>
              <a:gd name="T82" fmla="*/ 3710436 w 3458"/>
              <a:gd name="T83" fmla="*/ 959293 h 1870"/>
              <a:gd name="T84" fmla="*/ 1393564 w 3458"/>
              <a:gd name="T85" fmla="*/ 959293 h 1870"/>
              <a:gd name="T86" fmla="*/ 235128 w 3458"/>
              <a:gd name="T87" fmla="*/ 959293 h 1870"/>
              <a:gd name="T88" fmla="*/ 5740567 w 3458"/>
              <a:gd name="T89" fmla="*/ 814062 h 1870"/>
              <a:gd name="T90" fmla="*/ 4723590 w 3458"/>
              <a:gd name="T91" fmla="*/ 814062 h 1870"/>
              <a:gd name="T92" fmla="*/ 3710436 w 3458"/>
              <a:gd name="T93" fmla="*/ 814062 h 1870"/>
              <a:gd name="T94" fmla="*/ 1827500 w 3458"/>
              <a:gd name="T95" fmla="*/ 814062 h 1870"/>
              <a:gd name="T96" fmla="*/ 814346 w 3458"/>
              <a:gd name="T97" fmla="*/ 814062 h 1870"/>
              <a:gd name="T98" fmla="*/ 6319785 w 3458"/>
              <a:gd name="T99" fmla="*/ 670741 h 1870"/>
              <a:gd name="T100" fmla="*/ 5306631 w 3458"/>
              <a:gd name="T101" fmla="*/ 670741 h 1870"/>
              <a:gd name="T102" fmla="*/ 4289655 w 3458"/>
              <a:gd name="T103" fmla="*/ 670741 h 1870"/>
              <a:gd name="T104" fmla="*/ 2263347 w 3458"/>
              <a:gd name="T105" fmla="*/ 670741 h 1870"/>
              <a:gd name="T106" fmla="*/ 959629 w 3458"/>
              <a:gd name="T107" fmla="*/ 670741 h 1870"/>
              <a:gd name="T108" fmla="*/ 5885850 w 3458"/>
              <a:gd name="T109" fmla="*/ 525509 h 1870"/>
              <a:gd name="T110" fmla="*/ 4723590 w 3458"/>
              <a:gd name="T111" fmla="*/ 525509 h 1870"/>
              <a:gd name="T112" fmla="*/ 2263347 w 3458"/>
              <a:gd name="T113" fmla="*/ 525509 h 1870"/>
              <a:gd name="T114" fmla="*/ 814346 w 3458"/>
              <a:gd name="T115" fmla="*/ 525509 h 1870"/>
              <a:gd name="T116" fmla="*/ 3565154 w 3458"/>
              <a:gd name="T117" fmla="*/ 380278 h 1870"/>
              <a:gd name="T118" fmla="*/ 1538847 w 3458"/>
              <a:gd name="T119" fmla="*/ 380278 h 1870"/>
              <a:gd name="T120" fmla="*/ 3419872 w 3458"/>
              <a:gd name="T121" fmla="*/ 235046 h 1870"/>
              <a:gd name="T122" fmla="*/ 1684129 w 3458"/>
              <a:gd name="T123" fmla="*/ 235046 h 1870"/>
              <a:gd name="T124" fmla="*/ 2552000 w 3458"/>
              <a:gd name="T125" fmla="*/ 91725 h 18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58" h="1870">
                <a:moveTo>
                  <a:pt x="956" y="1870"/>
                </a:moveTo>
                <a:lnTo>
                  <a:pt x="909" y="1870"/>
                </a:lnTo>
                <a:lnTo>
                  <a:pt x="909" y="1823"/>
                </a:lnTo>
                <a:lnTo>
                  <a:pt x="956" y="1823"/>
                </a:lnTo>
                <a:lnTo>
                  <a:pt x="956" y="1870"/>
                </a:lnTo>
                <a:close/>
                <a:moveTo>
                  <a:pt x="3230" y="1794"/>
                </a:moveTo>
                <a:lnTo>
                  <a:pt x="3181" y="1794"/>
                </a:lnTo>
                <a:lnTo>
                  <a:pt x="3181" y="1747"/>
                </a:lnTo>
                <a:lnTo>
                  <a:pt x="3230" y="1747"/>
                </a:lnTo>
                <a:lnTo>
                  <a:pt x="3230" y="1794"/>
                </a:lnTo>
                <a:close/>
                <a:moveTo>
                  <a:pt x="956" y="1794"/>
                </a:moveTo>
                <a:lnTo>
                  <a:pt x="909" y="1794"/>
                </a:lnTo>
                <a:lnTo>
                  <a:pt x="909" y="1747"/>
                </a:lnTo>
                <a:lnTo>
                  <a:pt x="956" y="1747"/>
                </a:lnTo>
                <a:lnTo>
                  <a:pt x="956" y="1794"/>
                </a:lnTo>
                <a:close/>
                <a:moveTo>
                  <a:pt x="3306" y="1719"/>
                </a:moveTo>
                <a:lnTo>
                  <a:pt x="3257" y="1719"/>
                </a:lnTo>
                <a:lnTo>
                  <a:pt x="3257" y="1671"/>
                </a:lnTo>
                <a:lnTo>
                  <a:pt x="3306" y="1671"/>
                </a:lnTo>
                <a:lnTo>
                  <a:pt x="3306" y="1719"/>
                </a:lnTo>
                <a:close/>
                <a:moveTo>
                  <a:pt x="3003" y="1719"/>
                </a:moveTo>
                <a:lnTo>
                  <a:pt x="2954" y="1719"/>
                </a:lnTo>
                <a:lnTo>
                  <a:pt x="2954" y="1671"/>
                </a:lnTo>
                <a:lnTo>
                  <a:pt x="3003" y="1671"/>
                </a:lnTo>
                <a:lnTo>
                  <a:pt x="3003" y="1719"/>
                </a:lnTo>
                <a:close/>
                <a:moveTo>
                  <a:pt x="1032" y="1719"/>
                </a:moveTo>
                <a:lnTo>
                  <a:pt x="985" y="1719"/>
                </a:lnTo>
                <a:lnTo>
                  <a:pt x="985" y="1671"/>
                </a:lnTo>
                <a:lnTo>
                  <a:pt x="1032" y="1671"/>
                </a:lnTo>
                <a:lnTo>
                  <a:pt x="1032" y="1719"/>
                </a:lnTo>
                <a:close/>
                <a:moveTo>
                  <a:pt x="956" y="1719"/>
                </a:moveTo>
                <a:lnTo>
                  <a:pt x="909" y="1719"/>
                </a:lnTo>
                <a:lnTo>
                  <a:pt x="909" y="1671"/>
                </a:lnTo>
                <a:lnTo>
                  <a:pt x="956" y="1671"/>
                </a:lnTo>
                <a:lnTo>
                  <a:pt x="956" y="1719"/>
                </a:lnTo>
                <a:close/>
                <a:moveTo>
                  <a:pt x="3382" y="1643"/>
                </a:moveTo>
                <a:lnTo>
                  <a:pt x="3332" y="1643"/>
                </a:lnTo>
                <a:lnTo>
                  <a:pt x="3332" y="1596"/>
                </a:lnTo>
                <a:lnTo>
                  <a:pt x="3382" y="1596"/>
                </a:lnTo>
                <a:lnTo>
                  <a:pt x="3382" y="1643"/>
                </a:lnTo>
                <a:close/>
                <a:moveTo>
                  <a:pt x="3306" y="1643"/>
                </a:moveTo>
                <a:lnTo>
                  <a:pt x="3257" y="1643"/>
                </a:lnTo>
                <a:lnTo>
                  <a:pt x="3257" y="1596"/>
                </a:lnTo>
                <a:lnTo>
                  <a:pt x="3306" y="1596"/>
                </a:lnTo>
                <a:lnTo>
                  <a:pt x="3306" y="1643"/>
                </a:lnTo>
                <a:close/>
                <a:moveTo>
                  <a:pt x="3079" y="1643"/>
                </a:moveTo>
                <a:lnTo>
                  <a:pt x="3029" y="1643"/>
                </a:lnTo>
                <a:lnTo>
                  <a:pt x="3029" y="1596"/>
                </a:lnTo>
                <a:lnTo>
                  <a:pt x="3079" y="1596"/>
                </a:lnTo>
                <a:lnTo>
                  <a:pt x="3079" y="1643"/>
                </a:lnTo>
                <a:close/>
                <a:moveTo>
                  <a:pt x="3003" y="1643"/>
                </a:moveTo>
                <a:lnTo>
                  <a:pt x="2954" y="1643"/>
                </a:lnTo>
                <a:lnTo>
                  <a:pt x="2954" y="1596"/>
                </a:lnTo>
                <a:lnTo>
                  <a:pt x="3003" y="1596"/>
                </a:lnTo>
                <a:lnTo>
                  <a:pt x="3003" y="1643"/>
                </a:lnTo>
                <a:close/>
                <a:moveTo>
                  <a:pt x="2928" y="1643"/>
                </a:moveTo>
                <a:lnTo>
                  <a:pt x="2878" y="1643"/>
                </a:lnTo>
                <a:lnTo>
                  <a:pt x="2878" y="1596"/>
                </a:lnTo>
                <a:lnTo>
                  <a:pt x="2928" y="1596"/>
                </a:lnTo>
                <a:lnTo>
                  <a:pt x="2928" y="1643"/>
                </a:lnTo>
                <a:close/>
                <a:moveTo>
                  <a:pt x="2776" y="1643"/>
                </a:moveTo>
                <a:lnTo>
                  <a:pt x="2726" y="1643"/>
                </a:lnTo>
                <a:lnTo>
                  <a:pt x="2726" y="1596"/>
                </a:lnTo>
                <a:lnTo>
                  <a:pt x="2776" y="1596"/>
                </a:lnTo>
                <a:lnTo>
                  <a:pt x="2776" y="1643"/>
                </a:lnTo>
                <a:close/>
                <a:moveTo>
                  <a:pt x="1032" y="1643"/>
                </a:moveTo>
                <a:lnTo>
                  <a:pt x="985" y="1643"/>
                </a:lnTo>
                <a:lnTo>
                  <a:pt x="985" y="1596"/>
                </a:lnTo>
                <a:lnTo>
                  <a:pt x="1032" y="1596"/>
                </a:lnTo>
                <a:lnTo>
                  <a:pt x="1032" y="1643"/>
                </a:lnTo>
                <a:close/>
                <a:moveTo>
                  <a:pt x="956" y="1643"/>
                </a:moveTo>
                <a:lnTo>
                  <a:pt x="909" y="1643"/>
                </a:lnTo>
                <a:lnTo>
                  <a:pt x="909" y="1596"/>
                </a:lnTo>
                <a:lnTo>
                  <a:pt x="956" y="1596"/>
                </a:lnTo>
                <a:lnTo>
                  <a:pt x="956" y="1643"/>
                </a:lnTo>
                <a:close/>
                <a:moveTo>
                  <a:pt x="3079" y="1567"/>
                </a:moveTo>
                <a:lnTo>
                  <a:pt x="3029" y="1567"/>
                </a:lnTo>
                <a:lnTo>
                  <a:pt x="3029" y="1517"/>
                </a:lnTo>
                <a:lnTo>
                  <a:pt x="3079" y="1517"/>
                </a:lnTo>
                <a:lnTo>
                  <a:pt x="3079" y="1567"/>
                </a:lnTo>
                <a:close/>
                <a:moveTo>
                  <a:pt x="3003" y="1567"/>
                </a:moveTo>
                <a:lnTo>
                  <a:pt x="2954" y="1567"/>
                </a:lnTo>
                <a:lnTo>
                  <a:pt x="2954" y="1517"/>
                </a:lnTo>
                <a:lnTo>
                  <a:pt x="3003" y="1517"/>
                </a:lnTo>
                <a:lnTo>
                  <a:pt x="3003" y="1567"/>
                </a:lnTo>
                <a:close/>
                <a:moveTo>
                  <a:pt x="2928" y="1567"/>
                </a:moveTo>
                <a:lnTo>
                  <a:pt x="2878" y="1567"/>
                </a:lnTo>
                <a:lnTo>
                  <a:pt x="2878" y="1517"/>
                </a:lnTo>
                <a:lnTo>
                  <a:pt x="2928" y="1517"/>
                </a:lnTo>
                <a:lnTo>
                  <a:pt x="2928" y="1567"/>
                </a:lnTo>
                <a:close/>
                <a:moveTo>
                  <a:pt x="2852" y="1567"/>
                </a:moveTo>
                <a:lnTo>
                  <a:pt x="2802" y="1567"/>
                </a:lnTo>
                <a:lnTo>
                  <a:pt x="2802" y="1517"/>
                </a:lnTo>
                <a:lnTo>
                  <a:pt x="2852" y="1517"/>
                </a:lnTo>
                <a:lnTo>
                  <a:pt x="2852" y="1567"/>
                </a:lnTo>
                <a:close/>
                <a:moveTo>
                  <a:pt x="2776" y="1567"/>
                </a:moveTo>
                <a:lnTo>
                  <a:pt x="2726" y="1567"/>
                </a:lnTo>
                <a:lnTo>
                  <a:pt x="2726" y="1517"/>
                </a:lnTo>
                <a:lnTo>
                  <a:pt x="2776" y="1517"/>
                </a:lnTo>
                <a:lnTo>
                  <a:pt x="2776" y="1567"/>
                </a:lnTo>
                <a:close/>
                <a:moveTo>
                  <a:pt x="1865" y="1567"/>
                </a:moveTo>
                <a:lnTo>
                  <a:pt x="1818" y="1567"/>
                </a:lnTo>
                <a:lnTo>
                  <a:pt x="1818" y="1517"/>
                </a:lnTo>
                <a:lnTo>
                  <a:pt x="1865" y="1517"/>
                </a:lnTo>
                <a:lnTo>
                  <a:pt x="1865" y="1567"/>
                </a:lnTo>
                <a:close/>
                <a:moveTo>
                  <a:pt x="1789" y="1567"/>
                </a:moveTo>
                <a:lnTo>
                  <a:pt x="1742" y="1567"/>
                </a:lnTo>
                <a:lnTo>
                  <a:pt x="1742" y="1517"/>
                </a:lnTo>
                <a:lnTo>
                  <a:pt x="1789" y="1517"/>
                </a:lnTo>
                <a:lnTo>
                  <a:pt x="1789" y="1567"/>
                </a:lnTo>
                <a:close/>
                <a:moveTo>
                  <a:pt x="1108" y="1567"/>
                </a:moveTo>
                <a:lnTo>
                  <a:pt x="1060" y="1567"/>
                </a:lnTo>
                <a:lnTo>
                  <a:pt x="1060" y="1517"/>
                </a:lnTo>
                <a:lnTo>
                  <a:pt x="1108" y="1517"/>
                </a:lnTo>
                <a:lnTo>
                  <a:pt x="1108" y="1567"/>
                </a:lnTo>
                <a:close/>
                <a:moveTo>
                  <a:pt x="1032" y="1567"/>
                </a:moveTo>
                <a:lnTo>
                  <a:pt x="985" y="1567"/>
                </a:lnTo>
                <a:lnTo>
                  <a:pt x="985" y="1517"/>
                </a:lnTo>
                <a:lnTo>
                  <a:pt x="1032" y="1517"/>
                </a:lnTo>
                <a:lnTo>
                  <a:pt x="1032" y="1567"/>
                </a:lnTo>
                <a:close/>
                <a:moveTo>
                  <a:pt x="956" y="1567"/>
                </a:moveTo>
                <a:lnTo>
                  <a:pt x="909" y="1567"/>
                </a:lnTo>
                <a:lnTo>
                  <a:pt x="909" y="1517"/>
                </a:lnTo>
                <a:lnTo>
                  <a:pt x="956" y="1517"/>
                </a:lnTo>
                <a:lnTo>
                  <a:pt x="956" y="1567"/>
                </a:lnTo>
                <a:close/>
                <a:moveTo>
                  <a:pt x="3079" y="1491"/>
                </a:moveTo>
                <a:lnTo>
                  <a:pt x="3029" y="1491"/>
                </a:lnTo>
                <a:lnTo>
                  <a:pt x="3029" y="1442"/>
                </a:lnTo>
                <a:lnTo>
                  <a:pt x="3079" y="1442"/>
                </a:lnTo>
                <a:lnTo>
                  <a:pt x="3079" y="1491"/>
                </a:lnTo>
                <a:close/>
                <a:moveTo>
                  <a:pt x="3003" y="1491"/>
                </a:moveTo>
                <a:lnTo>
                  <a:pt x="2954" y="1491"/>
                </a:lnTo>
                <a:lnTo>
                  <a:pt x="2954" y="1442"/>
                </a:lnTo>
                <a:lnTo>
                  <a:pt x="3003" y="1442"/>
                </a:lnTo>
                <a:lnTo>
                  <a:pt x="3003" y="1491"/>
                </a:lnTo>
                <a:close/>
                <a:moveTo>
                  <a:pt x="2928" y="1491"/>
                </a:moveTo>
                <a:lnTo>
                  <a:pt x="2878" y="1491"/>
                </a:lnTo>
                <a:lnTo>
                  <a:pt x="2878" y="1442"/>
                </a:lnTo>
                <a:lnTo>
                  <a:pt x="2928" y="1442"/>
                </a:lnTo>
                <a:lnTo>
                  <a:pt x="2928" y="1491"/>
                </a:lnTo>
                <a:close/>
                <a:moveTo>
                  <a:pt x="2852" y="1491"/>
                </a:moveTo>
                <a:lnTo>
                  <a:pt x="2802" y="1491"/>
                </a:lnTo>
                <a:lnTo>
                  <a:pt x="2802" y="1442"/>
                </a:lnTo>
                <a:lnTo>
                  <a:pt x="2852" y="1442"/>
                </a:lnTo>
                <a:lnTo>
                  <a:pt x="2852" y="1491"/>
                </a:lnTo>
                <a:close/>
                <a:moveTo>
                  <a:pt x="2776" y="1491"/>
                </a:moveTo>
                <a:lnTo>
                  <a:pt x="2726" y="1491"/>
                </a:lnTo>
                <a:lnTo>
                  <a:pt x="2726" y="1442"/>
                </a:lnTo>
                <a:lnTo>
                  <a:pt x="2776" y="1442"/>
                </a:lnTo>
                <a:lnTo>
                  <a:pt x="2776" y="1491"/>
                </a:lnTo>
                <a:close/>
                <a:moveTo>
                  <a:pt x="2700" y="1491"/>
                </a:moveTo>
                <a:lnTo>
                  <a:pt x="2651" y="1491"/>
                </a:lnTo>
                <a:lnTo>
                  <a:pt x="2651" y="1442"/>
                </a:lnTo>
                <a:lnTo>
                  <a:pt x="2700" y="1442"/>
                </a:lnTo>
                <a:lnTo>
                  <a:pt x="2700" y="1491"/>
                </a:lnTo>
                <a:close/>
                <a:moveTo>
                  <a:pt x="2092" y="1491"/>
                </a:moveTo>
                <a:lnTo>
                  <a:pt x="2045" y="1491"/>
                </a:lnTo>
                <a:lnTo>
                  <a:pt x="2045" y="1442"/>
                </a:lnTo>
                <a:lnTo>
                  <a:pt x="2092" y="1442"/>
                </a:lnTo>
                <a:lnTo>
                  <a:pt x="2092" y="1491"/>
                </a:lnTo>
                <a:close/>
                <a:moveTo>
                  <a:pt x="1941" y="1491"/>
                </a:moveTo>
                <a:lnTo>
                  <a:pt x="1893" y="1491"/>
                </a:lnTo>
                <a:lnTo>
                  <a:pt x="1893" y="1442"/>
                </a:lnTo>
                <a:lnTo>
                  <a:pt x="1941" y="1442"/>
                </a:lnTo>
                <a:lnTo>
                  <a:pt x="1941" y="1491"/>
                </a:lnTo>
                <a:close/>
                <a:moveTo>
                  <a:pt x="1865" y="1491"/>
                </a:moveTo>
                <a:lnTo>
                  <a:pt x="1818" y="1491"/>
                </a:lnTo>
                <a:lnTo>
                  <a:pt x="1818" y="1442"/>
                </a:lnTo>
                <a:lnTo>
                  <a:pt x="1865" y="1442"/>
                </a:lnTo>
                <a:lnTo>
                  <a:pt x="1865" y="1491"/>
                </a:lnTo>
                <a:close/>
                <a:moveTo>
                  <a:pt x="1789" y="1491"/>
                </a:moveTo>
                <a:lnTo>
                  <a:pt x="1742" y="1491"/>
                </a:lnTo>
                <a:lnTo>
                  <a:pt x="1742" y="1442"/>
                </a:lnTo>
                <a:lnTo>
                  <a:pt x="1789" y="1442"/>
                </a:lnTo>
                <a:lnTo>
                  <a:pt x="1789" y="1491"/>
                </a:lnTo>
                <a:close/>
                <a:moveTo>
                  <a:pt x="1184" y="1491"/>
                </a:moveTo>
                <a:lnTo>
                  <a:pt x="1136" y="1491"/>
                </a:lnTo>
                <a:lnTo>
                  <a:pt x="1136" y="1442"/>
                </a:lnTo>
                <a:lnTo>
                  <a:pt x="1184" y="1442"/>
                </a:lnTo>
                <a:lnTo>
                  <a:pt x="1184" y="1491"/>
                </a:lnTo>
                <a:close/>
                <a:moveTo>
                  <a:pt x="1108" y="1491"/>
                </a:moveTo>
                <a:lnTo>
                  <a:pt x="1060" y="1491"/>
                </a:lnTo>
                <a:lnTo>
                  <a:pt x="1060" y="1442"/>
                </a:lnTo>
                <a:lnTo>
                  <a:pt x="1108" y="1442"/>
                </a:lnTo>
                <a:lnTo>
                  <a:pt x="1108" y="1491"/>
                </a:lnTo>
                <a:close/>
                <a:moveTo>
                  <a:pt x="1032" y="1491"/>
                </a:moveTo>
                <a:lnTo>
                  <a:pt x="985" y="1491"/>
                </a:lnTo>
                <a:lnTo>
                  <a:pt x="985" y="1442"/>
                </a:lnTo>
                <a:lnTo>
                  <a:pt x="1032" y="1442"/>
                </a:lnTo>
                <a:lnTo>
                  <a:pt x="1032" y="1491"/>
                </a:lnTo>
                <a:close/>
                <a:moveTo>
                  <a:pt x="956" y="1491"/>
                </a:moveTo>
                <a:lnTo>
                  <a:pt x="909" y="1491"/>
                </a:lnTo>
                <a:lnTo>
                  <a:pt x="909" y="1442"/>
                </a:lnTo>
                <a:lnTo>
                  <a:pt x="956" y="1442"/>
                </a:lnTo>
                <a:lnTo>
                  <a:pt x="956" y="1491"/>
                </a:lnTo>
                <a:close/>
                <a:moveTo>
                  <a:pt x="3003" y="1413"/>
                </a:moveTo>
                <a:lnTo>
                  <a:pt x="2954" y="1413"/>
                </a:lnTo>
                <a:lnTo>
                  <a:pt x="2954" y="1366"/>
                </a:lnTo>
                <a:lnTo>
                  <a:pt x="3003" y="1366"/>
                </a:lnTo>
                <a:lnTo>
                  <a:pt x="3003" y="1413"/>
                </a:lnTo>
                <a:close/>
                <a:moveTo>
                  <a:pt x="2928" y="1413"/>
                </a:moveTo>
                <a:lnTo>
                  <a:pt x="2878" y="1413"/>
                </a:lnTo>
                <a:lnTo>
                  <a:pt x="2878" y="1366"/>
                </a:lnTo>
                <a:lnTo>
                  <a:pt x="2928" y="1366"/>
                </a:lnTo>
                <a:lnTo>
                  <a:pt x="2928" y="1413"/>
                </a:lnTo>
                <a:close/>
                <a:moveTo>
                  <a:pt x="2852" y="1413"/>
                </a:moveTo>
                <a:lnTo>
                  <a:pt x="2802" y="1413"/>
                </a:lnTo>
                <a:lnTo>
                  <a:pt x="2802" y="1366"/>
                </a:lnTo>
                <a:lnTo>
                  <a:pt x="2852" y="1366"/>
                </a:lnTo>
                <a:lnTo>
                  <a:pt x="2852" y="1413"/>
                </a:lnTo>
                <a:close/>
                <a:moveTo>
                  <a:pt x="2092" y="1413"/>
                </a:moveTo>
                <a:lnTo>
                  <a:pt x="2045" y="1413"/>
                </a:lnTo>
                <a:lnTo>
                  <a:pt x="2045" y="1366"/>
                </a:lnTo>
                <a:lnTo>
                  <a:pt x="2092" y="1366"/>
                </a:lnTo>
                <a:lnTo>
                  <a:pt x="2092" y="1413"/>
                </a:lnTo>
                <a:close/>
                <a:moveTo>
                  <a:pt x="2016" y="1413"/>
                </a:moveTo>
                <a:lnTo>
                  <a:pt x="1969" y="1413"/>
                </a:lnTo>
                <a:lnTo>
                  <a:pt x="1969" y="1366"/>
                </a:lnTo>
                <a:lnTo>
                  <a:pt x="2016" y="1366"/>
                </a:lnTo>
                <a:lnTo>
                  <a:pt x="2016" y="1413"/>
                </a:lnTo>
                <a:close/>
                <a:moveTo>
                  <a:pt x="1941" y="1413"/>
                </a:moveTo>
                <a:lnTo>
                  <a:pt x="1893" y="1413"/>
                </a:lnTo>
                <a:lnTo>
                  <a:pt x="1893" y="1366"/>
                </a:lnTo>
                <a:lnTo>
                  <a:pt x="1941" y="1366"/>
                </a:lnTo>
                <a:lnTo>
                  <a:pt x="1941" y="1413"/>
                </a:lnTo>
                <a:close/>
                <a:moveTo>
                  <a:pt x="1865" y="1413"/>
                </a:moveTo>
                <a:lnTo>
                  <a:pt x="1818" y="1413"/>
                </a:lnTo>
                <a:lnTo>
                  <a:pt x="1818" y="1366"/>
                </a:lnTo>
                <a:lnTo>
                  <a:pt x="1865" y="1366"/>
                </a:lnTo>
                <a:lnTo>
                  <a:pt x="1865" y="1413"/>
                </a:lnTo>
                <a:close/>
                <a:moveTo>
                  <a:pt x="1789" y="1413"/>
                </a:moveTo>
                <a:lnTo>
                  <a:pt x="1742" y="1413"/>
                </a:lnTo>
                <a:lnTo>
                  <a:pt x="1742" y="1366"/>
                </a:lnTo>
                <a:lnTo>
                  <a:pt x="1789" y="1366"/>
                </a:lnTo>
                <a:lnTo>
                  <a:pt x="1789" y="1413"/>
                </a:lnTo>
                <a:close/>
                <a:moveTo>
                  <a:pt x="1259" y="1413"/>
                </a:moveTo>
                <a:lnTo>
                  <a:pt x="1212" y="1413"/>
                </a:lnTo>
                <a:lnTo>
                  <a:pt x="1212" y="1366"/>
                </a:lnTo>
                <a:lnTo>
                  <a:pt x="1259" y="1366"/>
                </a:lnTo>
                <a:lnTo>
                  <a:pt x="1259" y="1413"/>
                </a:lnTo>
                <a:close/>
                <a:moveTo>
                  <a:pt x="1184" y="1413"/>
                </a:moveTo>
                <a:lnTo>
                  <a:pt x="1136" y="1413"/>
                </a:lnTo>
                <a:lnTo>
                  <a:pt x="1136" y="1366"/>
                </a:lnTo>
                <a:lnTo>
                  <a:pt x="1184" y="1366"/>
                </a:lnTo>
                <a:lnTo>
                  <a:pt x="1184" y="1413"/>
                </a:lnTo>
                <a:close/>
                <a:moveTo>
                  <a:pt x="1108" y="1413"/>
                </a:moveTo>
                <a:lnTo>
                  <a:pt x="1060" y="1413"/>
                </a:lnTo>
                <a:lnTo>
                  <a:pt x="1060" y="1366"/>
                </a:lnTo>
                <a:lnTo>
                  <a:pt x="1108" y="1366"/>
                </a:lnTo>
                <a:lnTo>
                  <a:pt x="1108" y="1413"/>
                </a:lnTo>
                <a:close/>
                <a:moveTo>
                  <a:pt x="1032" y="1413"/>
                </a:moveTo>
                <a:lnTo>
                  <a:pt x="985" y="1413"/>
                </a:lnTo>
                <a:lnTo>
                  <a:pt x="985" y="1366"/>
                </a:lnTo>
                <a:lnTo>
                  <a:pt x="1032" y="1366"/>
                </a:lnTo>
                <a:lnTo>
                  <a:pt x="1032" y="1413"/>
                </a:lnTo>
                <a:close/>
                <a:moveTo>
                  <a:pt x="956" y="1413"/>
                </a:moveTo>
                <a:lnTo>
                  <a:pt x="909" y="1413"/>
                </a:lnTo>
                <a:lnTo>
                  <a:pt x="909" y="1366"/>
                </a:lnTo>
                <a:lnTo>
                  <a:pt x="956" y="1366"/>
                </a:lnTo>
                <a:lnTo>
                  <a:pt x="956" y="1413"/>
                </a:lnTo>
                <a:close/>
                <a:moveTo>
                  <a:pt x="3079" y="1338"/>
                </a:moveTo>
                <a:lnTo>
                  <a:pt x="3029" y="1338"/>
                </a:lnTo>
                <a:lnTo>
                  <a:pt x="3029" y="1290"/>
                </a:lnTo>
                <a:lnTo>
                  <a:pt x="3079" y="1290"/>
                </a:lnTo>
                <a:lnTo>
                  <a:pt x="3079" y="1338"/>
                </a:lnTo>
                <a:close/>
                <a:moveTo>
                  <a:pt x="3003" y="1338"/>
                </a:moveTo>
                <a:lnTo>
                  <a:pt x="2954" y="1338"/>
                </a:lnTo>
                <a:lnTo>
                  <a:pt x="2954" y="1290"/>
                </a:lnTo>
                <a:lnTo>
                  <a:pt x="3003" y="1290"/>
                </a:lnTo>
                <a:lnTo>
                  <a:pt x="3003" y="1338"/>
                </a:lnTo>
                <a:close/>
                <a:moveTo>
                  <a:pt x="2016" y="1338"/>
                </a:moveTo>
                <a:lnTo>
                  <a:pt x="1969" y="1338"/>
                </a:lnTo>
                <a:lnTo>
                  <a:pt x="1969" y="1290"/>
                </a:lnTo>
                <a:lnTo>
                  <a:pt x="2016" y="1290"/>
                </a:lnTo>
                <a:lnTo>
                  <a:pt x="2016" y="1338"/>
                </a:lnTo>
                <a:close/>
                <a:moveTo>
                  <a:pt x="1941" y="1338"/>
                </a:moveTo>
                <a:lnTo>
                  <a:pt x="1893" y="1338"/>
                </a:lnTo>
                <a:lnTo>
                  <a:pt x="1893" y="1290"/>
                </a:lnTo>
                <a:lnTo>
                  <a:pt x="1941" y="1290"/>
                </a:lnTo>
                <a:lnTo>
                  <a:pt x="1941" y="1338"/>
                </a:lnTo>
                <a:close/>
                <a:moveTo>
                  <a:pt x="1865" y="1338"/>
                </a:moveTo>
                <a:lnTo>
                  <a:pt x="1818" y="1338"/>
                </a:lnTo>
                <a:lnTo>
                  <a:pt x="1818" y="1290"/>
                </a:lnTo>
                <a:lnTo>
                  <a:pt x="1865" y="1290"/>
                </a:lnTo>
                <a:lnTo>
                  <a:pt x="1865" y="1338"/>
                </a:lnTo>
                <a:close/>
                <a:moveTo>
                  <a:pt x="1789" y="1338"/>
                </a:moveTo>
                <a:lnTo>
                  <a:pt x="1742" y="1338"/>
                </a:lnTo>
                <a:lnTo>
                  <a:pt x="1742" y="1290"/>
                </a:lnTo>
                <a:lnTo>
                  <a:pt x="1789" y="1290"/>
                </a:lnTo>
                <a:lnTo>
                  <a:pt x="1789" y="1338"/>
                </a:lnTo>
                <a:close/>
                <a:moveTo>
                  <a:pt x="1259" y="1338"/>
                </a:moveTo>
                <a:lnTo>
                  <a:pt x="1212" y="1338"/>
                </a:lnTo>
                <a:lnTo>
                  <a:pt x="1212" y="1290"/>
                </a:lnTo>
                <a:lnTo>
                  <a:pt x="1259" y="1290"/>
                </a:lnTo>
                <a:lnTo>
                  <a:pt x="1259" y="1338"/>
                </a:lnTo>
                <a:close/>
                <a:moveTo>
                  <a:pt x="1184" y="1338"/>
                </a:moveTo>
                <a:lnTo>
                  <a:pt x="1136" y="1338"/>
                </a:lnTo>
                <a:lnTo>
                  <a:pt x="1136" y="1290"/>
                </a:lnTo>
                <a:lnTo>
                  <a:pt x="1184" y="1290"/>
                </a:lnTo>
                <a:lnTo>
                  <a:pt x="1184" y="1338"/>
                </a:lnTo>
                <a:close/>
                <a:moveTo>
                  <a:pt x="1108" y="1338"/>
                </a:moveTo>
                <a:lnTo>
                  <a:pt x="1060" y="1338"/>
                </a:lnTo>
                <a:lnTo>
                  <a:pt x="1060" y="1290"/>
                </a:lnTo>
                <a:lnTo>
                  <a:pt x="1108" y="1290"/>
                </a:lnTo>
                <a:lnTo>
                  <a:pt x="1108" y="1338"/>
                </a:lnTo>
                <a:close/>
                <a:moveTo>
                  <a:pt x="1032" y="1338"/>
                </a:moveTo>
                <a:lnTo>
                  <a:pt x="985" y="1338"/>
                </a:lnTo>
                <a:lnTo>
                  <a:pt x="985" y="1290"/>
                </a:lnTo>
                <a:lnTo>
                  <a:pt x="1032" y="1290"/>
                </a:lnTo>
                <a:lnTo>
                  <a:pt x="1032" y="1338"/>
                </a:lnTo>
                <a:close/>
                <a:moveTo>
                  <a:pt x="956" y="1338"/>
                </a:moveTo>
                <a:lnTo>
                  <a:pt x="909" y="1338"/>
                </a:lnTo>
                <a:lnTo>
                  <a:pt x="909" y="1290"/>
                </a:lnTo>
                <a:lnTo>
                  <a:pt x="956" y="1290"/>
                </a:lnTo>
                <a:lnTo>
                  <a:pt x="956" y="1338"/>
                </a:lnTo>
                <a:close/>
                <a:moveTo>
                  <a:pt x="881" y="1338"/>
                </a:moveTo>
                <a:lnTo>
                  <a:pt x="833" y="1338"/>
                </a:lnTo>
                <a:lnTo>
                  <a:pt x="833" y="1290"/>
                </a:lnTo>
                <a:lnTo>
                  <a:pt x="881" y="1290"/>
                </a:lnTo>
                <a:lnTo>
                  <a:pt x="881" y="1338"/>
                </a:lnTo>
                <a:close/>
                <a:moveTo>
                  <a:pt x="3003" y="1262"/>
                </a:moveTo>
                <a:lnTo>
                  <a:pt x="2954" y="1262"/>
                </a:lnTo>
                <a:lnTo>
                  <a:pt x="2954" y="1215"/>
                </a:lnTo>
                <a:lnTo>
                  <a:pt x="3003" y="1215"/>
                </a:lnTo>
                <a:lnTo>
                  <a:pt x="3003" y="1262"/>
                </a:lnTo>
                <a:close/>
                <a:moveTo>
                  <a:pt x="2928" y="1262"/>
                </a:moveTo>
                <a:lnTo>
                  <a:pt x="2878" y="1262"/>
                </a:lnTo>
                <a:lnTo>
                  <a:pt x="2878" y="1215"/>
                </a:lnTo>
                <a:lnTo>
                  <a:pt x="2928" y="1215"/>
                </a:lnTo>
                <a:lnTo>
                  <a:pt x="2928" y="1262"/>
                </a:lnTo>
                <a:close/>
                <a:moveTo>
                  <a:pt x="2776" y="1262"/>
                </a:moveTo>
                <a:lnTo>
                  <a:pt x="2726" y="1262"/>
                </a:lnTo>
                <a:lnTo>
                  <a:pt x="2726" y="1215"/>
                </a:lnTo>
                <a:lnTo>
                  <a:pt x="2776" y="1215"/>
                </a:lnTo>
                <a:lnTo>
                  <a:pt x="2776" y="1262"/>
                </a:lnTo>
                <a:close/>
                <a:moveTo>
                  <a:pt x="2700" y="1262"/>
                </a:moveTo>
                <a:lnTo>
                  <a:pt x="2651" y="1262"/>
                </a:lnTo>
                <a:lnTo>
                  <a:pt x="2651" y="1215"/>
                </a:lnTo>
                <a:lnTo>
                  <a:pt x="2700" y="1215"/>
                </a:lnTo>
                <a:lnTo>
                  <a:pt x="2700" y="1262"/>
                </a:lnTo>
                <a:close/>
                <a:moveTo>
                  <a:pt x="2622" y="1262"/>
                </a:moveTo>
                <a:lnTo>
                  <a:pt x="2575" y="1262"/>
                </a:lnTo>
                <a:lnTo>
                  <a:pt x="2575" y="1215"/>
                </a:lnTo>
                <a:lnTo>
                  <a:pt x="2622" y="1215"/>
                </a:lnTo>
                <a:lnTo>
                  <a:pt x="2622" y="1262"/>
                </a:lnTo>
                <a:close/>
                <a:moveTo>
                  <a:pt x="2016" y="1262"/>
                </a:moveTo>
                <a:lnTo>
                  <a:pt x="1969" y="1262"/>
                </a:lnTo>
                <a:lnTo>
                  <a:pt x="1969" y="1215"/>
                </a:lnTo>
                <a:lnTo>
                  <a:pt x="2016" y="1215"/>
                </a:lnTo>
                <a:lnTo>
                  <a:pt x="2016" y="1262"/>
                </a:lnTo>
                <a:close/>
                <a:moveTo>
                  <a:pt x="1941" y="1262"/>
                </a:moveTo>
                <a:lnTo>
                  <a:pt x="1893" y="1262"/>
                </a:lnTo>
                <a:lnTo>
                  <a:pt x="1893" y="1215"/>
                </a:lnTo>
                <a:lnTo>
                  <a:pt x="1941" y="1215"/>
                </a:lnTo>
                <a:lnTo>
                  <a:pt x="1941" y="1262"/>
                </a:lnTo>
                <a:close/>
                <a:moveTo>
                  <a:pt x="1865" y="1262"/>
                </a:moveTo>
                <a:lnTo>
                  <a:pt x="1818" y="1262"/>
                </a:lnTo>
                <a:lnTo>
                  <a:pt x="1818" y="1215"/>
                </a:lnTo>
                <a:lnTo>
                  <a:pt x="1865" y="1215"/>
                </a:lnTo>
                <a:lnTo>
                  <a:pt x="1865" y="1262"/>
                </a:lnTo>
                <a:close/>
                <a:moveTo>
                  <a:pt x="1789" y="1262"/>
                </a:moveTo>
                <a:lnTo>
                  <a:pt x="1742" y="1262"/>
                </a:lnTo>
                <a:lnTo>
                  <a:pt x="1742" y="1215"/>
                </a:lnTo>
                <a:lnTo>
                  <a:pt x="1789" y="1215"/>
                </a:lnTo>
                <a:lnTo>
                  <a:pt x="1789" y="1262"/>
                </a:lnTo>
                <a:close/>
                <a:moveTo>
                  <a:pt x="1259" y="1262"/>
                </a:moveTo>
                <a:lnTo>
                  <a:pt x="1212" y="1262"/>
                </a:lnTo>
                <a:lnTo>
                  <a:pt x="1212" y="1215"/>
                </a:lnTo>
                <a:lnTo>
                  <a:pt x="1259" y="1215"/>
                </a:lnTo>
                <a:lnTo>
                  <a:pt x="1259" y="1262"/>
                </a:lnTo>
                <a:close/>
                <a:moveTo>
                  <a:pt x="1184" y="1262"/>
                </a:moveTo>
                <a:lnTo>
                  <a:pt x="1136" y="1262"/>
                </a:lnTo>
                <a:lnTo>
                  <a:pt x="1136" y="1215"/>
                </a:lnTo>
                <a:lnTo>
                  <a:pt x="1184" y="1215"/>
                </a:lnTo>
                <a:lnTo>
                  <a:pt x="1184" y="1262"/>
                </a:lnTo>
                <a:close/>
                <a:moveTo>
                  <a:pt x="1108" y="1262"/>
                </a:moveTo>
                <a:lnTo>
                  <a:pt x="1060" y="1262"/>
                </a:lnTo>
                <a:lnTo>
                  <a:pt x="1060" y="1215"/>
                </a:lnTo>
                <a:lnTo>
                  <a:pt x="1108" y="1215"/>
                </a:lnTo>
                <a:lnTo>
                  <a:pt x="1108" y="1262"/>
                </a:lnTo>
                <a:close/>
                <a:moveTo>
                  <a:pt x="1032" y="1262"/>
                </a:moveTo>
                <a:lnTo>
                  <a:pt x="985" y="1262"/>
                </a:lnTo>
                <a:lnTo>
                  <a:pt x="985" y="1215"/>
                </a:lnTo>
                <a:lnTo>
                  <a:pt x="1032" y="1215"/>
                </a:lnTo>
                <a:lnTo>
                  <a:pt x="1032" y="1262"/>
                </a:lnTo>
                <a:close/>
                <a:moveTo>
                  <a:pt x="956" y="1262"/>
                </a:moveTo>
                <a:lnTo>
                  <a:pt x="909" y="1262"/>
                </a:lnTo>
                <a:lnTo>
                  <a:pt x="909" y="1215"/>
                </a:lnTo>
                <a:lnTo>
                  <a:pt x="956" y="1215"/>
                </a:lnTo>
                <a:lnTo>
                  <a:pt x="956" y="1262"/>
                </a:lnTo>
                <a:close/>
                <a:moveTo>
                  <a:pt x="881" y="1262"/>
                </a:moveTo>
                <a:lnTo>
                  <a:pt x="833" y="1262"/>
                </a:lnTo>
                <a:lnTo>
                  <a:pt x="833" y="1215"/>
                </a:lnTo>
                <a:lnTo>
                  <a:pt x="881" y="1215"/>
                </a:lnTo>
                <a:lnTo>
                  <a:pt x="881" y="1262"/>
                </a:lnTo>
                <a:close/>
                <a:moveTo>
                  <a:pt x="2700" y="1186"/>
                </a:moveTo>
                <a:lnTo>
                  <a:pt x="2651" y="1186"/>
                </a:lnTo>
                <a:lnTo>
                  <a:pt x="2651" y="1139"/>
                </a:lnTo>
                <a:lnTo>
                  <a:pt x="2700" y="1139"/>
                </a:lnTo>
                <a:lnTo>
                  <a:pt x="2700" y="1186"/>
                </a:lnTo>
                <a:close/>
                <a:moveTo>
                  <a:pt x="2622" y="1186"/>
                </a:moveTo>
                <a:lnTo>
                  <a:pt x="2575" y="1186"/>
                </a:lnTo>
                <a:lnTo>
                  <a:pt x="2575" y="1139"/>
                </a:lnTo>
                <a:lnTo>
                  <a:pt x="2622" y="1139"/>
                </a:lnTo>
                <a:lnTo>
                  <a:pt x="2622" y="1186"/>
                </a:lnTo>
                <a:close/>
                <a:moveTo>
                  <a:pt x="2547" y="1186"/>
                </a:moveTo>
                <a:lnTo>
                  <a:pt x="2499" y="1186"/>
                </a:lnTo>
                <a:lnTo>
                  <a:pt x="2499" y="1139"/>
                </a:lnTo>
                <a:lnTo>
                  <a:pt x="2547" y="1139"/>
                </a:lnTo>
                <a:lnTo>
                  <a:pt x="2547" y="1186"/>
                </a:lnTo>
                <a:close/>
                <a:moveTo>
                  <a:pt x="2092" y="1186"/>
                </a:moveTo>
                <a:lnTo>
                  <a:pt x="2045" y="1186"/>
                </a:lnTo>
                <a:lnTo>
                  <a:pt x="2045" y="1139"/>
                </a:lnTo>
                <a:lnTo>
                  <a:pt x="2092" y="1139"/>
                </a:lnTo>
                <a:lnTo>
                  <a:pt x="2092" y="1186"/>
                </a:lnTo>
                <a:close/>
                <a:moveTo>
                  <a:pt x="2016" y="1186"/>
                </a:moveTo>
                <a:lnTo>
                  <a:pt x="1969" y="1186"/>
                </a:lnTo>
                <a:lnTo>
                  <a:pt x="1969" y="1139"/>
                </a:lnTo>
                <a:lnTo>
                  <a:pt x="2016" y="1139"/>
                </a:lnTo>
                <a:lnTo>
                  <a:pt x="2016" y="1186"/>
                </a:lnTo>
                <a:close/>
                <a:moveTo>
                  <a:pt x="1941" y="1186"/>
                </a:moveTo>
                <a:lnTo>
                  <a:pt x="1893" y="1186"/>
                </a:lnTo>
                <a:lnTo>
                  <a:pt x="1893" y="1139"/>
                </a:lnTo>
                <a:lnTo>
                  <a:pt x="1941" y="1139"/>
                </a:lnTo>
                <a:lnTo>
                  <a:pt x="1941" y="1186"/>
                </a:lnTo>
                <a:close/>
                <a:moveTo>
                  <a:pt x="1865" y="1186"/>
                </a:moveTo>
                <a:lnTo>
                  <a:pt x="1818" y="1186"/>
                </a:lnTo>
                <a:lnTo>
                  <a:pt x="1818" y="1139"/>
                </a:lnTo>
                <a:lnTo>
                  <a:pt x="1865" y="1139"/>
                </a:lnTo>
                <a:lnTo>
                  <a:pt x="1865" y="1186"/>
                </a:lnTo>
                <a:close/>
                <a:moveTo>
                  <a:pt x="1789" y="1186"/>
                </a:moveTo>
                <a:lnTo>
                  <a:pt x="1742" y="1186"/>
                </a:lnTo>
                <a:lnTo>
                  <a:pt x="1742" y="1139"/>
                </a:lnTo>
                <a:lnTo>
                  <a:pt x="1789" y="1139"/>
                </a:lnTo>
                <a:lnTo>
                  <a:pt x="1789" y="1186"/>
                </a:lnTo>
                <a:close/>
                <a:moveTo>
                  <a:pt x="1714" y="1186"/>
                </a:moveTo>
                <a:lnTo>
                  <a:pt x="1666" y="1186"/>
                </a:lnTo>
                <a:lnTo>
                  <a:pt x="1666" y="1139"/>
                </a:lnTo>
                <a:lnTo>
                  <a:pt x="1714" y="1139"/>
                </a:lnTo>
                <a:lnTo>
                  <a:pt x="1714" y="1186"/>
                </a:lnTo>
                <a:close/>
                <a:moveTo>
                  <a:pt x="1638" y="1186"/>
                </a:moveTo>
                <a:lnTo>
                  <a:pt x="1591" y="1186"/>
                </a:lnTo>
                <a:lnTo>
                  <a:pt x="1591" y="1139"/>
                </a:lnTo>
                <a:lnTo>
                  <a:pt x="1638" y="1139"/>
                </a:lnTo>
                <a:lnTo>
                  <a:pt x="1638" y="1186"/>
                </a:lnTo>
                <a:close/>
                <a:moveTo>
                  <a:pt x="1562" y="1186"/>
                </a:moveTo>
                <a:lnTo>
                  <a:pt x="1515" y="1186"/>
                </a:lnTo>
                <a:lnTo>
                  <a:pt x="1515" y="1139"/>
                </a:lnTo>
                <a:lnTo>
                  <a:pt x="1562" y="1139"/>
                </a:lnTo>
                <a:lnTo>
                  <a:pt x="1562" y="1186"/>
                </a:lnTo>
                <a:close/>
                <a:moveTo>
                  <a:pt x="1108" y="1186"/>
                </a:moveTo>
                <a:lnTo>
                  <a:pt x="1060" y="1186"/>
                </a:lnTo>
                <a:lnTo>
                  <a:pt x="1060" y="1139"/>
                </a:lnTo>
                <a:lnTo>
                  <a:pt x="1108" y="1139"/>
                </a:lnTo>
                <a:lnTo>
                  <a:pt x="1108" y="1186"/>
                </a:lnTo>
                <a:close/>
                <a:moveTo>
                  <a:pt x="1032" y="1186"/>
                </a:moveTo>
                <a:lnTo>
                  <a:pt x="985" y="1186"/>
                </a:lnTo>
                <a:lnTo>
                  <a:pt x="985" y="1139"/>
                </a:lnTo>
                <a:lnTo>
                  <a:pt x="1032" y="1139"/>
                </a:lnTo>
                <a:lnTo>
                  <a:pt x="1032" y="1186"/>
                </a:lnTo>
                <a:close/>
                <a:moveTo>
                  <a:pt x="956" y="1186"/>
                </a:moveTo>
                <a:lnTo>
                  <a:pt x="909" y="1186"/>
                </a:lnTo>
                <a:lnTo>
                  <a:pt x="909" y="1139"/>
                </a:lnTo>
                <a:lnTo>
                  <a:pt x="956" y="1139"/>
                </a:lnTo>
                <a:lnTo>
                  <a:pt x="956" y="1186"/>
                </a:lnTo>
                <a:close/>
                <a:moveTo>
                  <a:pt x="881" y="1186"/>
                </a:moveTo>
                <a:lnTo>
                  <a:pt x="833" y="1186"/>
                </a:lnTo>
                <a:lnTo>
                  <a:pt x="833" y="1139"/>
                </a:lnTo>
                <a:lnTo>
                  <a:pt x="881" y="1139"/>
                </a:lnTo>
                <a:lnTo>
                  <a:pt x="881" y="1186"/>
                </a:lnTo>
                <a:close/>
                <a:moveTo>
                  <a:pt x="2852" y="1110"/>
                </a:moveTo>
                <a:lnTo>
                  <a:pt x="2802" y="1110"/>
                </a:lnTo>
                <a:lnTo>
                  <a:pt x="2802" y="1063"/>
                </a:lnTo>
                <a:lnTo>
                  <a:pt x="2852" y="1063"/>
                </a:lnTo>
                <a:lnTo>
                  <a:pt x="2852" y="1110"/>
                </a:lnTo>
                <a:close/>
                <a:moveTo>
                  <a:pt x="2622" y="1110"/>
                </a:moveTo>
                <a:lnTo>
                  <a:pt x="2575" y="1110"/>
                </a:lnTo>
                <a:lnTo>
                  <a:pt x="2575" y="1063"/>
                </a:lnTo>
                <a:lnTo>
                  <a:pt x="2622" y="1063"/>
                </a:lnTo>
                <a:lnTo>
                  <a:pt x="2622" y="1110"/>
                </a:lnTo>
                <a:close/>
                <a:moveTo>
                  <a:pt x="2395" y="1110"/>
                </a:moveTo>
                <a:lnTo>
                  <a:pt x="2348" y="1110"/>
                </a:lnTo>
                <a:lnTo>
                  <a:pt x="2348" y="1063"/>
                </a:lnTo>
                <a:lnTo>
                  <a:pt x="2395" y="1063"/>
                </a:lnTo>
                <a:lnTo>
                  <a:pt x="2395" y="1110"/>
                </a:lnTo>
                <a:close/>
                <a:moveTo>
                  <a:pt x="2016" y="1110"/>
                </a:moveTo>
                <a:lnTo>
                  <a:pt x="1969" y="1110"/>
                </a:lnTo>
                <a:lnTo>
                  <a:pt x="1969" y="1063"/>
                </a:lnTo>
                <a:lnTo>
                  <a:pt x="2016" y="1063"/>
                </a:lnTo>
                <a:lnTo>
                  <a:pt x="2016" y="1110"/>
                </a:lnTo>
                <a:close/>
                <a:moveTo>
                  <a:pt x="1941" y="1110"/>
                </a:moveTo>
                <a:lnTo>
                  <a:pt x="1893" y="1110"/>
                </a:lnTo>
                <a:lnTo>
                  <a:pt x="1893" y="1063"/>
                </a:lnTo>
                <a:lnTo>
                  <a:pt x="1941" y="1063"/>
                </a:lnTo>
                <a:lnTo>
                  <a:pt x="1941" y="1110"/>
                </a:lnTo>
                <a:close/>
                <a:moveTo>
                  <a:pt x="1865" y="1110"/>
                </a:moveTo>
                <a:lnTo>
                  <a:pt x="1818" y="1110"/>
                </a:lnTo>
                <a:lnTo>
                  <a:pt x="1818" y="1063"/>
                </a:lnTo>
                <a:lnTo>
                  <a:pt x="1865" y="1063"/>
                </a:lnTo>
                <a:lnTo>
                  <a:pt x="1865" y="1110"/>
                </a:lnTo>
                <a:close/>
                <a:moveTo>
                  <a:pt x="1789" y="1110"/>
                </a:moveTo>
                <a:lnTo>
                  <a:pt x="1742" y="1110"/>
                </a:lnTo>
                <a:lnTo>
                  <a:pt x="1742" y="1063"/>
                </a:lnTo>
                <a:lnTo>
                  <a:pt x="1789" y="1063"/>
                </a:lnTo>
                <a:lnTo>
                  <a:pt x="1789" y="1110"/>
                </a:lnTo>
                <a:close/>
                <a:moveTo>
                  <a:pt x="1714" y="1110"/>
                </a:moveTo>
                <a:lnTo>
                  <a:pt x="1666" y="1110"/>
                </a:lnTo>
                <a:lnTo>
                  <a:pt x="1666" y="1063"/>
                </a:lnTo>
                <a:lnTo>
                  <a:pt x="1714" y="1063"/>
                </a:lnTo>
                <a:lnTo>
                  <a:pt x="1714" y="1110"/>
                </a:lnTo>
                <a:close/>
                <a:moveTo>
                  <a:pt x="1638" y="1110"/>
                </a:moveTo>
                <a:lnTo>
                  <a:pt x="1591" y="1110"/>
                </a:lnTo>
                <a:lnTo>
                  <a:pt x="1591" y="1063"/>
                </a:lnTo>
                <a:lnTo>
                  <a:pt x="1638" y="1063"/>
                </a:lnTo>
                <a:lnTo>
                  <a:pt x="1638" y="1110"/>
                </a:lnTo>
                <a:close/>
                <a:moveTo>
                  <a:pt x="1562" y="1110"/>
                </a:moveTo>
                <a:lnTo>
                  <a:pt x="1515" y="1110"/>
                </a:lnTo>
                <a:lnTo>
                  <a:pt x="1515" y="1063"/>
                </a:lnTo>
                <a:lnTo>
                  <a:pt x="1562" y="1063"/>
                </a:lnTo>
                <a:lnTo>
                  <a:pt x="1562" y="1110"/>
                </a:lnTo>
                <a:close/>
                <a:moveTo>
                  <a:pt x="1486" y="1110"/>
                </a:moveTo>
                <a:lnTo>
                  <a:pt x="1439" y="1110"/>
                </a:lnTo>
                <a:lnTo>
                  <a:pt x="1439" y="1063"/>
                </a:lnTo>
                <a:lnTo>
                  <a:pt x="1486" y="1063"/>
                </a:lnTo>
                <a:lnTo>
                  <a:pt x="1486" y="1110"/>
                </a:lnTo>
                <a:close/>
                <a:moveTo>
                  <a:pt x="1032" y="1110"/>
                </a:moveTo>
                <a:lnTo>
                  <a:pt x="985" y="1110"/>
                </a:lnTo>
                <a:lnTo>
                  <a:pt x="985" y="1063"/>
                </a:lnTo>
                <a:lnTo>
                  <a:pt x="1032" y="1063"/>
                </a:lnTo>
                <a:lnTo>
                  <a:pt x="1032" y="1110"/>
                </a:lnTo>
                <a:close/>
                <a:moveTo>
                  <a:pt x="956" y="1110"/>
                </a:moveTo>
                <a:lnTo>
                  <a:pt x="909" y="1110"/>
                </a:lnTo>
                <a:lnTo>
                  <a:pt x="909" y="1063"/>
                </a:lnTo>
                <a:lnTo>
                  <a:pt x="956" y="1063"/>
                </a:lnTo>
                <a:lnTo>
                  <a:pt x="956" y="1110"/>
                </a:lnTo>
                <a:close/>
                <a:moveTo>
                  <a:pt x="881" y="1110"/>
                </a:moveTo>
                <a:lnTo>
                  <a:pt x="833" y="1110"/>
                </a:lnTo>
                <a:lnTo>
                  <a:pt x="833" y="1063"/>
                </a:lnTo>
                <a:lnTo>
                  <a:pt x="881" y="1063"/>
                </a:lnTo>
                <a:lnTo>
                  <a:pt x="881" y="1110"/>
                </a:lnTo>
                <a:close/>
                <a:moveTo>
                  <a:pt x="805" y="1110"/>
                </a:moveTo>
                <a:lnTo>
                  <a:pt x="758" y="1110"/>
                </a:lnTo>
                <a:lnTo>
                  <a:pt x="758" y="1063"/>
                </a:lnTo>
                <a:lnTo>
                  <a:pt x="805" y="1063"/>
                </a:lnTo>
                <a:lnTo>
                  <a:pt x="805" y="1110"/>
                </a:lnTo>
                <a:close/>
                <a:moveTo>
                  <a:pt x="2622" y="1035"/>
                </a:moveTo>
                <a:lnTo>
                  <a:pt x="2575" y="1035"/>
                </a:lnTo>
                <a:lnTo>
                  <a:pt x="2575" y="987"/>
                </a:lnTo>
                <a:lnTo>
                  <a:pt x="2622" y="987"/>
                </a:lnTo>
                <a:lnTo>
                  <a:pt x="2622" y="1035"/>
                </a:lnTo>
                <a:close/>
                <a:moveTo>
                  <a:pt x="2547" y="1035"/>
                </a:moveTo>
                <a:lnTo>
                  <a:pt x="2499" y="1035"/>
                </a:lnTo>
                <a:lnTo>
                  <a:pt x="2499" y="987"/>
                </a:lnTo>
                <a:lnTo>
                  <a:pt x="2547" y="987"/>
                </a:lnTo>
                <a:lnTo>
                  <a:pt x="2547" y="1035"/>
                </a:lnTo>
                <a:close/>
                <a:moveTo>
                  <a:pt x="2471" y="1035"/>
                </a:moveTo>
                <a:lnTo>
                  <a:pt x="2424" y="1035"/>
                </a:lnTo>
                <a:lnTo>
                  <a:pt x="2424" y="987"/>
                </a:lnTo>
                <a:lnTo>
                  <a:pt x="2471" y="987"/>
                </a:lnTo>
                <a:lnTo>
                  <a:pt x="2471" y="1035"/>
                </a:lnTo>
                <a:close/>
                <a:moveTo>
                  <a:pt x="2395" y="1035"/>
                </a:moveTo>
                <a:lnTo>
                  <a:pt x="2348" y="1035"/>
                </a:lnTo>
                <a:lnTo>
                  <a:pt x="2348" y="987"/>
                </a:lnTo>
                <a:lnTo>
                  <a:pt x="2395" y="987"/>
                </a:lnTo>
                <a:lnTo>
                  <a:pt x="2395" y="1035"/>
                </a:lnTo>
                <a:close/>
                <a:moveTo>
                  <a:pt x="2319" y="1035"/>
                </a:moveTo>
                <a:lnTo>
                  <a:pt x="2272" y="1035"/>
                </a:lnTo>
                <a:lnTo>
                  <a:pt x="2272" y="987"/>
                </a:lnTo>
                <a:lnTo>
                  <a:pt x="2319" y="987"/>
                </a:lnTo>
                <a:lnTo>
                  <a:pt x="2319" y="1035"/>
                </a:lnTo>
                <a:close/>
                <a:moveTo>
                  <a:pt x="2168" y="1035"/>
                </a:moveTo>
                <a:lnTo>
                  <a:pt x="2121" y="1035"/>
                </a:lnTo>
                <a:lnTo>
                  <a:pt x="2121" y="987"/>
                </a:lnTo>
                <a:lnTo>
                  <a:pt x="2168" y="987"/>
                </a:lnTo>
                <a:lnTo>
                  <a:pt x="2168" y="1035"/>
                </a:lnTo>
                <a:close/>
                <a:moveTo>
                  <a:pt x="2092" y="1035"/>
                </a:moveTo>
                <a:lnTo>
                  <a:pt x="2045" y="1035"/>
                </a:lnTo>
                <a:lnTo>
                  <a:pt x="2045" y="987"/>
                </a:lnTo>
                <a:lnTo>
                  <a:pt x="2092" y="987"/>
                </a:lnTo>
                <a:lnTo>
                  <a:pt x="2092" y="1035"/>
                </a:lnTo>
                <a:close/>
                <a:moveTo>
                  <a:pt x="2016" y="1035"/>
                </a:moveTo>
                <a:lnTo>
                  <a:pt x="1969" y="1035"/>
                </a:lnTo>
                <a:lnTo>
                  <a:pt x="1969" y="987"/>
                </a:lnTo>
                <a:lnTo>
                  <a:pt x="2016" y="987"/>
                </a:lnTo>
                <a:lnTo>
                  <a:pt x="2016" y="1035"/>
                </a:lnTo>
                <a:close/>
                <a:moveTo>
                  <a:pt x="1941" y="1035"/>
                </a:moveTo>
                <a:lnTo>
                  <a:pt x="1893" y="1035"/>
                </a:lnTo>
                <a:lnTo>
                  <a:pt x="1893" y="987"/>
                </a:lnTo>
                <a:lnTo>
                  <a:pt x="1941" y="987"/>
                </a:lnTo>
                <a:lnTo>
                  <a:pt x="1941" y="1035"/>
                </a:lnTo>
                <a:close/>
                <a:moveTo>
                  <a:pt x="1865" y="1035"/>
                </a:moveTo>
                <a:lnTo>
                  <a:pt x="1818" y="1035"/>
                </a:lnTo>
                <a:lnTo>
                  <a:pt x="1818" y="987"/>
                </a:lnTo>
                <a:lnTo>
                  <a:pt x="1865" y="987"/>
                </a:lnTo>
                <a:lnTo>
                  <a:pt x="1865" y="1035"/>
                </a:lnTo>
                <a:close/>
                <a:moveTo>
                  <a:pt x="1789" y="1035"/>
                </a:moveTo>
                <a:lnTo>
                  <a:pt x="1742" y="1035"/>
                </a:lnTo>
                <a:lnTo>
                  <a:pt x="1742" y="987"/>
                </a:lnTo>
                <a:lnTo>
                  <a:pt x="1789" y="987"/>
                </a:lnTo>
                <a:lnTo>
                  <a:pt x="1789" y="1035"/>
                </a:lnTo>
                <a:close/>
                <a:moveTo>
                  <a:pt x="1714" y="1035"/>
                </a:moveTo>
                <a:lnTo>
                  <a:pt x="1666" y="1035"/>
                </a:lnTo>
                <a:lnTo>
                  <a:pt x="1666" y="987"/>
                </a:lnTo>
                <a:lnTo>
                  <a:pt x="1714" y="987"/>
                </a:lnTo>
                <a:lnTo>
                  <a:pt x="1714" y="1035"/>
                </a:lnTo>
                <a:close/>
                <a:moveTo>
                  <a:pt x="1638" y="1035"/>
                </a:moveTo>
                <a:lnTo>
                  <a:pt x="1591" y="1035"/>
                </a:lnTo>
                <a:lnTo>
                  <a:pt x="1591" y="987"/>
                </a:lnTo>
                <a:lnTo>
                  <a:pt x="1638" y="987"/>
                </a:lnTo>
                <a:lnTo>
                  <a:pt x="1638" y="1035"/>
                </a:lnTo>
                <a:close/>
                <a:moveTo>
                  <a:pt x="1562" y="1035"/>
                </a:moveTo>
                <a:lnTo>
                  <a:pt x="1515" y="1035"/>
                </a:lnTo>
                <a:lnTo>
                  <a:pt x="1515" y="987"/>
                </a:lnTo>
                <a:lnTo>
                  <a:pt x="1562" y="987"/>
                </a:lnTo>
                <a:lnTo>
                  <a:pt x="1562" y="1035"/>
                </a:lnTo>
                <a:close/>
                <a:moveTo>
                  <a:pt x="1486" y="1035"/>
                </a:moveTo>
                <a:lnTo>
                  <a:pt x="1439" y="1035"/>
                </a:lnTo>
                <a:lnTo>
                  <a:pt x="1439" y="987"/>
                </a:lnTo>
                <a:lnTo>
                  <a:pt x="1486" y="987"/>
                </a:lnTo>
                <a:lnTo>
                  <a:pt x="1486" y="1035"/>
                </a:lnTo>
                <a:close/>
                <a:moveTo>
                  <a:pt x="805" y="1035"/>
                </a:moveTo>
                <a:lnTo>
                  <a:pt x="758" y="1035"/>
                </a:lnTo>
                <a:lnTo>
                  <a:pt x="758" y="987"/>
                </a:lnTo>
                <a:lnTo>
                  <a:pt x="805" y="987"/>
                </a:lnTo>
                <a:lnTo>
                  <a:pt x="805" y="1035"/>
                </a:lnTo>
                <a:close/>
                <a:moveTo>
                  <a:pt x="729" y="1035"/>
                </a:moveTo>
                <a:lnTo>
                  <a:pt x="682" y="1035"/>
                </a:lnTo>
                <a:lnTo>
                  <a:pt x="682" y="987"/>
                </a:lnTo>
                <a:lnTo>
                  <a:pt x="729" y="987"/>
                </a:lnTo>
                <a:lnTo>
                  <a:pt x="729" y="1035"/>
                </a:lnTo>
                <a:close/>
                <a:moveTo>
                  <a:pt x="653" y="1035"/>
                </a:moveTo>
                <a:lnTo>
                  <a:pt x="606" y="1035"/>
                </a:lnTo>
                <a:lnTo>
                  <a:pt x="606" y="987"/>
                </a:lnTo>
                <a:lnTo>
                  <a:pt x="653" y="987"/>
                </a:lnTo>
                <a:lnTo>
                  <a:pt x="653" y="1035"/>
                </a:lnTo>
                <a:close/>
                <a:moveTo>
                  <a:pt x="2776" y="959"/>
                </a:moveTo>
                <a:lnTo>
                  <a:pt x="2726" y="959"/>
                </a:lnTo>
                <a:lnTo>
                  <a:pt x="2726" y="912"/>
                </a:lnTo>
                <a:lnTo>
                  <a:pt x="2776" y="912"/>
                </a:lnTo>
                <a:lnTo>
                  <a:pt x="2776" y="959"/>
                </a:lnTo>
                <a:close/>
                <a:moveTo>
                  <a:pt x="2700" y="959"/>
                </a:moveTo>
                <a:lnTo>
                  <a:pt x="2651" y="959"/>
                </a:lnTo>
                <a:lnTo>
                  <a:pt x="2651" y="912"/>
                </a:lnTo>
                <a:lnTo>
                  <a:pt x="2700" y="912"/>
                </a:lnTo>
                <a:lnTo>
                  <a:pt x="2700" y="959"/>
                </a:lnTo>
                <a:close/>
                <a:moveTo>
                  <a:pt x="2622" y="959"/>
                </a:moveTo>
                <a:lnTo>
                  <a:pt x="2575" y="959"/>
                </a:lnTo>
                <a:lnTo>
                  <a:pt x="2575" y="912"/>
                </a:lnTo>
                <a:lnTo>
                  <a:pt x="2622" y="912"/>
                </a:lnTo>
                <a:lnTo>
                  <a:pt x="2622" y="959"/>
                </a:lnTo>
                <a:close/>
                <a:moveTo>
                  <a:pt x="2547" y="959"/>
                </a:moveTo>
                <a:lnTo>
                  <a:pt x="2499" y="959"/>
                </a:lnTo>
                <a:lnTo>
                  <a:pt x="2499" y="912"/>
                </a:lnTo>
                <a:lnTo>
                  <a:pt x="2547" y="912"/>
                </a:lnTo>
                <a:lnTo>
                  <a:pt x="2547" y="959"/>
                </a:lnTo>
                <a:close/>
                <a:moveTo>
                  <a:pt x="2471" y="959"/>
                </a:moveTo>
                <a:lnTo>
                  <a:pt x="2424" y="959"/>
                </a:lnTo>
                <a:lnTo>
                  <a:pt x="2424" y="912"/>
                </a:lnTo>
                <a:lnTo>
                  <a:pt x="2471" y="912"/>
                </a:lnTo>
                <a:lnTo>
                  <a:pt x="2471" y="959"/>
                </a:lnTo>
                <a:close/>
                <a:moveTo>
                  <a:pt x="2395" y="959"/>
                </a:moveTo>
                <a:lnTo>
                  <a:pt x="2348" y="959"/>
                </a:lnTo>
                <a:lnTo>
                  <a:pt x="2348" y="912"/>
                </a:lnTo>
                <a:lnTo>
                  <a:pt x="2395" y="912"/>
                </a:lnTo>
                <a:lnTo>
                  <a:pt x="2395" y="959"/>
                </a:lnTo>
                <a:close/>
                <a:moveTo>
                  <a:pt x="2319" y="959"/>
                </a:moveTo>
                <a:lnTo>
                  <a:pt x="2272" y="959"/>
                </a:lnTo>
                <a:lnTo>
                  <a:pt x="2272" y="912"/>
                </a:lnTo>
                <a:lnTo>
                  <a:pt x="2319" y="912"/>
                </a:lnTo>
                <a:lnTo>
                  <a:pt x="2319" y="959"/>
                </a:lnTo>
                <a:close/>
                <a:moveTo>
                  <a:pt x="2168" y="959"/>
                </a:moveTo>
                <a:lnTo>
                  <a:pt x="2121" y="959"/>
                </a:lnTo>
                <a:lnTo>
                  <a:pt x="2121" y="912"/>
                </a:lnTo>
                <a:lnTo>
                  <a:pt x="2168" y="912"/>
                </a:lnTo>
                <a:lnTo>
                  <a:pt x="2168" y="959"/>
                </a:lnTo>
                <a:close/>
                <a:moveTo>
                  <a:pt x="2092" y="959"/>
                </a:moveTo>
                <a:lnTo>
                  <a:pt x="2045" y="959"/>
                </a:lnTo>
                <a:lnTo>
                  <a:pt x="2045" y="912"/>
                </a:lnTo>
                <a:lnTo>
                  <a:pt x="2092" y="912"/>
                </a:lnTo>
                <a:lnTo>
                  <a:pt x="2092" y="959"/>
                </a:lnTo>
                <a:close/>
                <a:moveTo>
                  <a:pt x="2016" y="959"/>
                </a:moveTo>
                <a:lnTo>
                  <a:pt x="1969" y="959"/>
                </a:lnTo>
                <a:lnTo>
                  <a:pt x="1969" y="912"/>
                </a:lnTo>
                <a:lnTo>
                  <a:pt x="2016" y="912"/>
                </a:lnTo>
                <a:lnTo>
                  <a:pt x="2016" y="959"/>
                </a:lnTo>
                <a:close/>
                <a:moveTo>
                  <a:pt x="1941" y="959"/>
                </a:moveTo>
                <a:lnTo>
                  <a:pt x="1893" y="959"/>
                </a:lnTo>
                <a:lnTo>
                  <a:pt x="1893" y="912"/>
                </a:lnTo>
                <a:lnTo>
                  <a:pt x="1941" y="912"/>
                </a:lnTo>
                <a:lnTo>
                  <a:pt x="1941" y="959"/>
                </a:lnTo>
                <a:close/>
                <a:moveTo>
                  <a:pt x="1865" y="959"/>
                </a:moveTo>
                <a:lnTo>
                  <a:pt x="1818" y="959"/>
                </a:lnTo>
                <a:lnTo>
                  <a:pt x="1818" y="912"/>
                </a:lnTo>
                <a:lnTo>
                  <a:pt x="1865" y="912"/>
                </a:lnTo>
                <a:lnTo>
                  <a:pt x="1865" y="959"/>
                </a:lnTo>
                <a:close/>
                <a:moveTo>
                  <a:pt x="1789" y="959"/>
                </a:moveTo>
                <a:lnTo>
                  <a:pt x="1742" y="959"/>
                </a:lnTo>
                <a:lnTo>
                  <a:pt x="1742" y="912"/>
                </a:lnTo>
                <a:lnTo>
                  <a:pt x="1789" y="912"/>
                </a:lnTo>
                <a:lnTo>
                  <a:pt x="1789" y="959"/>
                </a:lnTo>
                <a:close/>
                <a:moveTo>
                  <a:pt x="1714" y="959"/>
                </a:moveTo>
                <a:lnTo>
                  <a:pt x="1666" y="959"/>
                </a:lnTo>
                <a:lnTo>
                  <a:pt x="1666" y="912"/>
                </a:lnTo>
                <a:lnTo>
                  <a:pt x="1714" y="912"/>
                </a:lnTo>
                <a:lnTo>
                  <a:pt x="1714" y="959"/>
                </a:lnTo>
                <a:close/>
                <a:moveTo>
                  <a:pt x="1638" y="959"/>
                </a:moveTo>
                <a:lnTo>
                  <a:pt x="1591" y="959"/>
                </a:lnTo>
                <a:lnTo>
                  <a:pt x="1591" y="912"/>
                </a:lnTo>
                <a:lnTo>
                  <a:pt x="1638" y="912"/>
                </a:lnTo>
                <a:lnTo>
                  <a:pt x="1638" y="959"/>
                </a:lnTo>
                <a:close/>
                <a:moveTo>
                  <a:pt x="1562" y="959"/>
                </a:moveTo>
                <a:lnTo>
                  <a:pt x="1515" y="959"/>
                </a:lnTo>
                <a:lnTo>
                  <a:pt x="1515" y="912"/>
                </a:lnTo>
                <a:lnTo>
                  <a:pt x="1562" y="912"/>
                </a:lnTo>
                <a:lnTo>
                  <a:pt x="1562" y="959"/>
                </a:lnTo>
                <a:close/>
                <a:moveTo>
                  <a:pt x="1486" y="959"/>
                </a:moveTo>
                <a:lnTo>
                  <a:pt x="1439" y="959"/>
                </a:lnTo>
                <a:lnTo>
                  <a:pt x="1439" y="912"/>
                </a:lnTo>
                <a:lnTo>
                  <a:pt x="1486" y="912"/>
                </a:lnTo>
                <a:lnTo>
                  <a:pt x="1486" y="959"/>
                </a:lnTo>
                <a:close/>
                <a:moveTo>
                  <a:pt x="881" y="959"/>
                </a:moveTo>
                <a:lnTo>
                  <a:pt x="833" y="959"/>
                </a:lnTo>
                <a:lnTo>
                  <a:pt x="833" y="912"/>
                </a:lnTo>
                <a:lnTo>
                  <a:pt x="881" y="912"/>
                </a:lnTo>
                <a:lnTo>
                  <a:pt x="881" y="959"/>
                </a:lnTo>
                <a:close/>
                <a:moveTo>
                  <a:pt x="653" y="959"/>
                </a:moveTo>
                <a:lnTo>
                  <a:pt x="606" y="959"/>
                </a:lnTo>
                <a:lnTo>
                  <a:pt x="606" y="912"/>
                </a:lnTo>
                <a:lnTo>
                  <a:pt x="653" y="912"/>
                </a:lnTo>
                <a:lnTo>
                  <a:pt x="653" y="959"/>
                </a:lnTo>
                <a:close/>
                <a:moveTo>
                  <a:pt x="578" y="959"/>
                </a:moveTo>
                <a:lnTo>
                  <a:pt x="530" y="959"/>
                </a:lnTo>
                <a:lnTo>
                  <a:pt x="530" y="912"/>
                </a:lnTo>
                <a:lnTo>
                  <a:pt x="578" y="912"/>
                </a:lnTo>
                <a:lnTo>
                  <a:pt x="578" y="959"/>
                </a:lnTo>
                <a:close/>
                <a:moveTo>
                  <a:pt x="2928" y="883"/>
                </a:moveTo>
                <a:lnTo>
                  <a:pt x="2878" y="883"/>
                </a:lnTo>
                <a:lnTo>
                  <a:pt x="2878" y="836"/>
                </a:lnTo>
                <a:lnTo>
                  <a:pt x="2928" y="836"/>
                </a:lnTo>
                <a:lnTo>
                  <a:pt x="2928" y="883"/>
                </a:lnTo>
                <a:close/>
                <a:moveTo>
                  <a:pt x="2776" y="883"/>
                </a:moveTo>
                <a:lnTo>
                  <a:pt x="2726" y="883"/>
                </a:lnTo>
                <a:lnTo>
                  <a:pt x="2726" y="836"/>
                </a:lnTo>
                <a:lnTo>
                  <a:pt x="2776" y="836"/>
                </a:lnTo>
                <a:lnTo>
                  <a:pt x="2776" y="883"/>
                </a:lnTo>
                <a:close/>
                <a:moveTo>
                  <a:pt x="2700" y="883"/>
                </a:moveTo>
                <a:lnTo>
                  <a:pt x="2651" y="883"/>
                </a:lnTo>
                <a:lnTo>
                  <a:pt x="2651" y="836"/>
                </a:lnTo>
                <a:lnTo>
                  <a:pt x="2700" y="836"/>
                </a:lnTo>
                <a:lnTo>
                  <a:pt x="2700" y="883"/>
                </a:lnTo>
                <a:close/>
                <a:moveTo>
                  <a:pt x="2622" y="883"/>
                </a:moveTo>
                <a:lnTo>
                  <a:pt x="2575" y="883"/>
                </a:lnTo>
                <a:lnTo>
                  <a:pt x="2575" y="836"/>
                </a:lnTo>
                <a:lnTo>
                  <a:pt x="2622" y="836"/>
                </a:lnTo>
                <a:lnTo>
                  <a:pt x="2622" y="883"/>
                </a:lnTo>
                <a:close/>
                <a:moveTo>
                  <a:pt x="2547" y="883"/>
                </a:moveTo>
                <a:lnTo>
                  <a:pt x="2499" y="883"/>
                </a:lnTo>
                <a:lnTo>
                  <a:pt x="2499" y="836"/>
                </a:lnTo>
                <a:lnTo>
                  <a:pt x="2547" y="836"/>
                </a:lnTo>
                <a:lnTo>
                  <a:pt x="2547" y="883"/>
                </a:lnTo>
                <a:close/>
                <a:moveTo>
                  <a:pt x="2471" y="883"/>
                </a:moveTo>
                <a:lnTo>
                  <a:pt x="2424" y="883"/>
                </a:lnTo>
                <a:lnTo>
                  <a:pt x="2424" y="836"/>
                </a:lnTo>
                <a:lnTo>
                  <a:pt x="2471" y="836"/>
                </a:lnTo>
                <a:lnTo>
                  <a:pt x="2471" y="883"/>
                </a:lnTo>
                <a:close/>
                <a:moveTo>
                  <a:pt x="2395" y="883"/>
                </a:moveTo>
                <a:lnTo>
                  <a:pt x="2348" y="883"/>
                </a:lnTo>
                <a:lnTo>
                  <a:pt x="2348" y="836"/>
                </a:lnTo>
                <a:lnTo>
                  <a:pt x="2395" y="836"/>
                </a:lnTo>
                <a:lnTo>
                  <a:pt x="2395" y="883"/>
                </a:lnTo>
                <a:close/>
                <a:moveTo>
                  <a:pt x="2319" y="883"/>
                </a:moveTo>
                <a:lnTo>
                  <a:pt x="2272" y="883"/>
                </a:lnTo>
                <a:lnTo>
                  <a:pt x="2272" y="836"/>
                </a:lnTo>
                <a:lnTo>
                  <a:pt x="2319" y="836"/>
                </a:lnTo>
                <a:lnTo>
                  <a:pt x="2319" y="883"/>
                </a:lnTo>
                <a:close/>
                <a:moveTo>
                  <a:pt x="2244" y="883"/>
                </a:moveTo>
                <a:lnTo>
                  <a:pt x="2196" y="883"/>
                </a:lnTo>
                <a:lnTo>
                  <a:pt x="2196" y="836"/>
                </a:lnTo>
                <a:lnTo>
                  <a:pt x="2244" y="836"/>
                </a:lnTo>
                <a:lnTo>
                  <a:pt x="2244" y="883"/>
                </a:lnTo>
                <a:close/>
                <a:moveTo>
                  <a:pt x="2168" y="883"/>
                </a:moveTo>
                <a:lnTo>
                  <a:pt x="2121" y="883"/>
                </a:lnTo>
                <a:lnTo>
                  <a:pt x="2121" y="836"/>
                </a:lnTo>
                <a:lnTo>
                  <a:pt x="2168" y="836"/>
                </a:lnTo>
                <a:lnTo>
                  <a:pt x="2168" y="883"/>
                </a:lnTo>
                <a:close/>
                <a:moveTo>
                  <a:pt x="2092" y="883"/>
                </a:moveTo>
                <a:lnTo>
                  <a:pt x="2045" y="883"/>
                </a:lnTo>
                <a:lnTo>
                  <a:pt x="2045" y="836"/>
                </a:lnTo>
                <a:lnTo>
                  <a:pt x="2092" y="836"/>
                </a:lnTo>
                <a:lnTo>
                  <a:pt x="2092" y="883"/>
                </a:lnTo>
                <a:close/>
                <a:moveTo>
                  <a:pt x="2016" y="883"/>
                </a:moveTo>
                <a:lnTo>
                  <a:pt x="1969" y="883"/>
                </a:lnTo>
                <a:lnTo>
                  <a:pt x="1969" y="836"/>
                </a:lnTo>
                <a:lnTo>
                  <a:pt x="2016" y="836"/>
                </a:lnTo>
                <a:lnTo>
                  <a:pt x="2016" y="883"/>
                </a:lnTo>
                <a:close/>
                <a:moveTo>
                  <a:pt x="1865" y="883"/>
                </a:moveTo>
                <a:lnTo>
                  <a:pt x="1818" y="883"/>
                </a:lnTo>
                <a:lnTo>
                  <a:pt x="1818" y="836"/>
                </a:lnTo>
                <a:lnTo>
                  <a:pt x="1865" y="836"/>
                </a:lnTo>
                <a:lnTo>
                  <a:pt x="1865" y="883"/>
                </a:lnTo>
                <a:close/>
                <a:moveTo>
                  <a:pt x="1789" y="883"/>
                </a:moveTo>
                <a:lnTo>
                  <a:pt x="1742" y="883"/>
                </a:lnTo>
                <a:lnTo>
                  <a:pt x="1742" y="836"/>
                </a:lnTo>
                <a:lnTo>
                  <a:pt x="1789" y="836"/>
                </a:lnTo>
                <a:lnTo>
                  <a:pt x="1789" y="883"/>
                </a:lnTo>
                <a:close/>
                <a:moveTo>
                  <a:pt x="1714" y="883"/>
                </a:moveTo>
                <a:lnTo>
                  <a:pt x="1666" y="883"/>
                </a:lnTo>
                <a:lnTo>
                  <a:pt x="1666" y="836"/>
                </a:lnTo>
                <a:lnTo>
                  <a:pt x="1714" y="836"/>
                </a:lnTo>
                <a:lnTo>
                  <a:pt x="1714" y="883"/>
                </a:lnTo>
                <a:close/>
                <a:moveTo>
                  <a:pt x="1638" y="883"/>
                </a:moveTo>
                <a:lnTo>
                  <a:pt x="1591" y="883"/>
                </a:lnTo>
                <a:lnTo>
                  <a:pt x="1591" y="836"/>
                </a:lnTo>
                <a:lnTo>
                  <a:pt x="1638" y="836"/>
                </a:lnTo>
                <a:lnTo>
                  <a:pt x="1638" y="883"/>
                </a:lnTo>
                <a:close/>
                <a:moveTo>
                  <a:pt x="1562" y="883"/>
                </a:moveTo>
                <a:lnTo>
                  <a:pt x="1515" y="883"/>
                </a:lnTo>
                <a:lnTo>
                  <a:pt x="1515" y="836"/>
                </a:lnTo>
                <a:lnTo>
                  <a:pt x="1562" y="836"/>
                </a:lnTo>
                <a:lnTo>
                  <a:pt x="1562" y="883"/>
                </a:lnTo>
                <a:close/>
                <a:moveTo>
                  <a:pt x="805" y="883"/>
                </a:moveTo>
                <a:lnTo>
                  <a:pt x="758" y="883"/>
                </a:lnTo>
                <a:lnTo>
                  <a:pt x="758" y="836"/>
                </a:lnTo>
                <a:lnTo>
                  <a:pt x="805" y="836"/>
                </a:lnTo>
                <a:lnTo>
                  <a:pt x="805" y="883"/>
                </a:lnTo>
                <a:close/>
                <a:moveTo>
                  <a:pt x="729" y="883"/>
                </a:moveTo>
                <a:lnTo>
                  <a:pt x="682" y="883"/>
                </a:lnTo>
                <a:lnTo>
                  <a:pt x="682" y="836"/>
                </a:lnTo>
                <a:lnTo>
                  <a:pt x="729" y="836"/>
                </a:lnTo>
                <a:lnTo>
                  <a:pt x="729" y="883"/>
                </a:lnTo>
                <a:close/>
                <a:moveTo>
                  <a:pt x="653" y="883"/>
                </a:moveTo>
                <a:lnTo>
                  <a:pt x="606" y="883"/>
                </a:lnTo>
                <a:lnTo>
                  <a:pt x="606" y="836"/>
                </a:lnTo>
                <a:lnTo>
                  <a:pt x="653" y="836"/>
                </a:lnTo>
                <a:lnTo>
                  <a:pt x="653" y="883"/>
                </a:lnTo>
                <a:close/>
                <a:moveTo>
                  <a:pt x="578" y="883"/>
                </a:moveTo>
                <a:lnTo>
                  <a:pt x="530" y="883"/>
                </a:lnTo>
                <a:lnTo>
                  <a:pt x="530" y="836"/>
                </a:lnTo>
                <a:lnTo>
                  <a:pt x="578" y="836"/>
                </a:lnTo>
                <a:lnTo>
                  <a:pt x="578" y="883"/>
                </a:lnTo>
                <a:close/>
                <a:moveTo>
                  <a:pt x="502" y="883"/>
                </a:moveTo>
                <a:lnTo>
                  <a:pt x="455" y="883"/>
                </a:lnTo>
                <a:lnTo>
                  <a:pt x="455" y="836"/>
                </a:lnTo>
                <a:lnTo>
                  <a:pt x="502" y="836"/>
                </a:lnTo>
                <a:lnTo>
                  <a:pt x="502" y="883"/>
                </a:lnTo>
                <a:close/>
                <a:moveTo>
                  <a:pt x="3003" y="807"/>
                </a:moveTo>
                <a:lnTo>
                  <a:pt x="2954" y="807"/>
                </a:lnTo>
                <a:lnTo>
                  <a:pt x="2954" y="760"/>
                </a:lnTo>
                <a:lnTo>
                  <a:pt x="3003" y="760"/>
                </a:lnTo>
                <a:lnTo>
                  <a:pt x="3003" y="807"/>
                </a:lnTo>
                <a:close/>
                <a:moveTo>
                  <a:pt x="2852" y="807"/>
                </a:moveTo>
                <a:lnTo>
                  <a:pt x="2802" y="807"/>
                </a:lnTo>
                <a:lnTo>
                  <a:pt x="2802" y="760"/>
                </a:lnTo>
                <a:lnTo>
                  <a:pt x="2852" y="760"/>
                </a:lnTo>
                <a:lnTo>
                  <a:pt x="2852" y="807"/>
                </a:lnTo>
                <a:close/>
                <a:moveTo>
                  <a:pt x="2776" y="807"/>
                </a:moveTo>
                <a:lnTo>
                  <a:pt x="2726" y="807"/>
                </a:lnTo>
                <a:lnTo>
                  <a:pt x="2726" y="760"/>
                </a:lnTo>
                <a:lnTo>
                  <a:pt x="2776" y="760"/>
                </a:lnTo>
                <a:lnTo>
                  <a:pt x="2776" y="807"/>
                </a:lnTo>
                <a:close/>
                <a:moveTo>
                  <a:pt x="2700" y="807"/>
                </a:moveTo>
                <a:lnTo>
                  <a:pt x="2651" y="807"/>
                </a:lnTo>
                <a:lnTo>
                  <a:pt x="2651" y="760"/>
                </a:lnTo>
                <a:lnTo>
                  <a:pt x="2700" y="760"/>
                </a:lnTo>
                <a:lnTo>
                  <a:pt x="2700" y="807"/>
                </a:lnTo>
                <a:close/>
                <a:moveTo>
                  <a:pt x="2622" y="807"/>
                </a:moveTo>
                <a:lnTo>
                  <a:pt x="2575" y="807"/>
                </a:lnTo>
                <a:lnTo>
                  <a:pt x="2575" y="760"/>
                </a:lnTo>
                <a:lnTo>
                  <a:pt x="2622" y="760"/>
                </a:lnTo>
                <a:lnTo>
                  <a:pt x="2622" y="807"/>
                </a:lnTo>
                <a:close/>
                <a:moveTo>
                  <a:pt x="2547" y="807"/>
                </a:moveTo>
                <a:lnTo>
                  <a:pt x="2499" y="807"/>
                </a:lnTo>
                <a:lnTo>
                  <a:pt x="2499" y="760"/>
                </a:lnTo>
                <a:lnTo>
                  <a:pt x="2547" y="760"/>
                </a:lnTo>
                <a:lnTo>
                  <a:pt x="2547" y="807"/>
                </a:lnTo>
                <a:close/>
                <a:moveTo>
                  <a:pt x="2471" y="807"/>
                </a:moveTo>
                <a:lnTo>
                  <a:pt x="2424" y="807"/>
                </a:lnTo>
                <a:lnTo>
                  <a:pt x="2424" y="760"/>
                </a:lnTo>
                <a:lnTo>
                  <a:pt x="2471" y="760"/>
                </a:lnTo>
                <a:lnTo>
                  <a:pt x="2471" y="807"/>
                </a:lnTo>
                <a:close/>
                <a:moveTo>
                  <a:pt x="2395" y="807"/>
                </a:moveTo>
                <a:lnTo>
                  <a:pt x="2348" y="807"/>
                </a:lnTo>
                <a:lnTo>
                  <a:pt x="2348" y="760"/>
                </a:lnTo>
                <a:lnTo>
                  <a:pt x="2395" y="760"/>
                </a:lnTo>
                <a:lnTo>
                  <a:pt x="2395" y="807"/>
                </a:lnTo>
                <a:close/>
                <a:moveTo>
                  <a:pt x="2319" y="807"/>
                </a:moveTo>
                <a:lnTo>
                  <a:pt x="2272" y="807"/>
                </a:lnTo>
                <a:lnTo>
                  <a:pt x="2272" y="760"/>
                </a:lnTo>
                <a:lnTo>
                  <a:pt x="2319" y="760"/>
                </a:lnTo>
                <a:lnTo>
                  <a:pt x="2319" y="807"/>
                </a:lnTo>
                <a:close/>
                <a:moveTo>
                  <a:pt x="2244" y="807"/>
                </a:moveTo>
                <a:lnTo>
                  <a:pt x="2196" y="807"/>
                </a:lnTo>
                <a:lnTo>
                  <a:pt x="2196" y="760"/>
                </a:lnTo>
                <a:lnTo>
                  <a:pt x="2244" y="760"/>
                </a:lnTo>
                <a:lnTo>
                  <a:pt x="2244" y="807"/>
                </a:lnTo>
                <a:close/>
                <a:moveTo>
                  <a:pt x="2168" y="807"/>
                </a:moveTo>
                <a:lnTo>
                  <a:pt x="2121" y="807"/>
                </a:lnTo>
                <a:lnTo>
                  <a:pt x="2121" y="760"/>
                </a:lnTo>
                <a:lnTo>
                  <a:pt x="2168" y="760"/>
                </a:lnTo>
                <a:lnTo>
                  <a:pt x="2168" y="807"/>
                </a:lnTo>
                <a:close/>
                <a:moveTo>
                  <a:pt x="2092" y="807"/>
                </a:moveTo>
                <a:lnTo>
                  <a:pt x="2045" y="807"/>
                </a:lnTo>
                <a:lnTo>
                  <a:pt x="2045" y="760"/>
                </a:lnTo>
                <a:lnTo>
                  <a:pt x="2092" y="760"/>
                </a:lnTo>
                <a:lnTo>
                  <a:pt x="2092" y="807"/>
                </a:lnTo>
                <a:close/>
                <a:moveTo>
                  <a:pt x="2016" y="807"/>
                </a:moveTo>
                <a:lnTo>
                  <a:pt x="1969" y="807"/>
                </a:lnTo>
                <a:lnTo>
                  <a:pt x="1969" y="760"/>
                </a:lnTo>
                <a:lnTo>
                  <a:pt x="2016" y="760"/>
                </a:lnTo>
                <a:lnTo>
                  <a:pt x="2016" y="807"/>
                </a:lnTo>
                <a:close/>
                <a:moveTo>
                  <a:pt x="1941" y="807"/>
                </a:moveTo>
                <a:lnTo>
                  <a:pt x="1893" y="807"/>
                </a:lnTo>
                <a:lnTo>
                  <a:pt x="1893" y="760"/>
                </a:lnTo>
                <a:lnTo>
                  <a:pt x="1941" y="760"/>
                </a:lnTo>
                <a:lnTo>
                  <a:pt x="1941" y="807"/>
                </a:lnTo>
                <a:close/>
                <a:moveTo>
                  <a:pt x="1789" y="807"/>
                </a:moveTo>
                <a:lnTo>
                  <a:pt x="1742" y="807"/>
                </a:lnTo>
                <a:lnTo>
                  <a:pt x="1742" y="760"/>
                </a:lnTo>
                <a:lnTo>
                  <a:pt x="1789" y="760"/>
                </a:lnTo>
                <a:lnTo>
                  <a:pt x="1789" y="807"/>
                </a:lnTo>
                <a:close/>
                <a:moveTo>
                  <a:pt x="1638" y="807"/>
                </a:moveTo>
                <a:lnTo>
                  <a:pt x="1591" y="807"/>
                </a:lnTo>
                <a:lnTo>
                  <a:pt x="1591" y="760"/>
                </a:lnTo>
                <a:lnTo>
                  <a:pt x="1638" y="760"/>
                </a:lnTo>
                <a:lnTo>
                  <a:pt x="1638" y="807"/>
                </a:lnTo>
                <a:close/>
                <a:moveTo>
                  <a:pt x="1562" y="807"/>
                </a:moveTo>
                <a:lnTo>
                  <a:pt x="1515" y="807"/>
                </a:lnTo>
                <a:lnTo>
                  <a:pt x="1515" y="760"/>
                </a:lnTo>
                <a:lnTo>
                  <a:pt x="1562" y="760"/>
                </a:lnTo>
                <a:lnTo>
                  <a:pt x="1562" y="807"/>
                </a:lnTo>
                <a:close/>
                <a:moveTo>
                  <a:pt x="881" y="807"/>
                </a:moveTo>
                <a:lnTo>
                  <a:pt x="833" y="807"/>
                </a:lnTo>
                <a:lnTo>
                  <a:pt x="833" y="760"/>
                </a:lnTo>
                <a:lnTo>
                  <a:pt x="881" y="760"/>
                </a:lnTo>
                <a:lnTo>
                  <a:pt x="881" y="807"/>
                </a:lnTo>
                <a:close/>
                <a:moveTo>
                  <a:pt x="805" y="807"/>
                </a:moveTo>
                <a:lnTo>
                  <a:pt x="758" y="807"/>
                </a:lnTo>
                <a:lnTo>
                  <a:pt x="758" y="760"/>
                </a:lnTo>
                <a:lnTo>
                  <a:pt x="805" y="760"/>
                </a:lnTo>
                <a:lnTo>
                  <a:pt x="805" y="807"/>
                </a:lnTo>
                <a:close/>
                <a:moveTo>
                  <a:pt x="729" y="807"/>
                </a:moveTo>
                <a:lnTo>
                  <a:pt x="682" y="807"/>
                </a:lnTo>
                <a:lnTo>
                  <a:pt x="682" y="760"/>
                </a:lnTo>
                <a:lnTo>
                  <a:pt x="729" y="760"/>
                </a:lnTo>
                <a:lnTo>
                  <a:pt x="729" y="807"/>
                </a:lnTo>
                <a:close/>
                <a:moveTo>
                  <a:pt x="653" y="807"/>
                </a:moveTo>
                <a:lnTo>
                  <a:pt x="606" y="807"/>
                </a:lnTo>
                <a:lnTo>
                  <a:pt x="606" y="760"/>
                </a:lnTo>
                <a:lnTo>
                  <a:pt x="653" y="760"/>
                </a:lnTo>
                <a:lnTo>
                  <a:pt x="653" y="807"/>
                </a:lnTo>
                <a:close/>
                <a:moveTo>
                  <a:pt x="578" y="807"/>
                </a:moveTo>
                <a:lnTo>
                  <a:pt x="530" y="807"/>
                </a:lnTo>
                <a:lnTo>
                  <a:pt x="530" y="760"/>
                </a:lnTo>
                <a:lnTo>
                  <a:pt x="578" y="760"/>
                </a:lnTo>
                <a:lnTo>
                  <a:pt x="578" y="807"/>
                </a:lnTo>
                <a:close/>
                <a:moveTo>
                  <a:pt x="502" y="807"/>
                </a:moveTo>
                <a:lnTo>
                  <a:pt x="455" y="807"/>
                </a:lnTo>
                <a:lnTo>
                  <a:pt x="455" y="760"/>
                </a:lnTo>
                <a:lnTo>
                  <a:pt x="502" y="760"/>
                </a:lnTo>
                <a:lnTo>
                  <a:pt x="502" y="807"/>
                </a:lnTo>
                <a:close/>
                <a:moveTo>
                  <a:pt x="3003" y="732"/>
                </a:moveTo>
                <a:lnTo>
                  <a:pt x="2954" y="732"/>
                </a:lnTo>
                <a:lnTo>
                  <a:pt x="2954" y="682"/>
                </a:lnTo>
                <a:lnTo>
                  <a:pt x="3003" y="682"/>
                </a:lnTo>
                <a:lnTo>
                  <a:pt x="3003" y="732"/>
                </a:lnTo>
                <a:close/>
                <a:moveTo>
                  <a:pt x="2928" y="732"/>
                </a:moveTo>
                <a:lnTo>
                  <a:pt x="2878" y="732"/>
                </a:lnTo>
                <a:lnTo>
                  <a:pt x="2878" y="682"/>
                </a:lnTo>
                <a:lnTo>
                  <a:pt x="2928" y="682"/>
                </a:lnTo>
                <a:lnTo>
                  <a:pt x="2928" y="732"/>
                </a:lnTo>
                <a:close/>
                <a:moveTo>
                  <a:pt x="2852" y="732"/>
                </a:moveTo>
                <a:lnTo>
                  <a:pt x="2802" y="732"/>
                </a:lnTo>
                <a:lnTo>
                  <a:pt x="2802" y="682"/>
                </a:lnTo>
                <a:lnTo>
                  <a:pt x="2852" y="682"/>
                </a:lnTo>
                <a:lnTo>
                  <a:pt x="2852" y="732"/>
                </a:lnTo>
                <a:close/>
                <a:moveTo>
                  <a:pt x="2776" y="732"/>
                </a:moveTo>
                <a:lnTo>
                  <a:pt x="2726" y="732"/>
                </a:lnTo>
                <a:lnTo>
                  <a:pt x="2726" y="682"/>
                </a:lnTo>
                <a:lnTo>
                  <a:pt x="2776" y="682"/>
                </a:lnTo>
                <a:lnTo>
                  <a:pt x="2776" y="732"/>
                </a:lnTo>
                <a:close/>
                <a:moveTo>
                  <a:pt x="2700" y="732"/>
                </a:moveTo>
                <a:lnTo>
                  <a:pt x="2651" y="732"/>
                </a:lnTo>
                <a:lnTo>
                  <a:pt x="2651" y="682"/>
                </a:lnTo>
                <a:lnTo>
                  <a:pt x="2700" y="682"/>
                </a:lnTo>
                <a:lnTo>
                  <a:pt x="2700" y="732"/>
                </a:lnTo>
                <a:close/>
                <a:moveTo>
                  <a:pt x="2622" y="732"/>
                </a:moveTo>
                <a:lnTo>
                  <a:pt x="2575" y="732"/>
                </a:lnTo>
                <a:lnTo>
                  <a:pt x="2575" y="682"/>
                </a:lnTo>
                <a:lnTo>
                  <a:pt x="2622" y="682"/>
                </a:lnTo>
                <a:lnTo>
                  <a:pt x="2622" y="732"/>
                </a:lnTo>
                <a:close/>
                <a:moveTo>
                  <a:pt x="2547" y="732"/>
                </a:moveTo>
                <a:lnTo>
                  <a:pt x="2499" y="732"/>
                </a:lnTo>
                <a:lnTo>
                  <a:pt x="2499" y="682"/>
                </a:lnTo>
                <a:lnTo>
                  <a:pt x="2547" y="682"/>
                </a:lnTo>
                <a:lnTo>
                  <a:pt x="2547" y="732"/>
                </a:lnTo>
                <a:close/>
                <a:moveTo>
                  <a:pt x="2471" y="732"/>
                </a:moveTo>
                <a:lnTo>
                  <a:pt x="2424" y="732"/>
                </a:lnTo>
                <a:lnTo>
                  <a:pt x="2424" y="682"/>
                </a:lnTo>
                <a:lnTo>
                  <a:pt x="2471" y="682"/>
                </a:lnTo>
                <a:lnTo>
                  <a:pt x="2471" y="732"/>
                </a:lnTo>
                <a:close/>
                <a:moveTo>
                  <a:pt x="2395" y="732"/>
                </a:moveTo>
                <a:lnTo>
                  <a:pt x="2348" y="732"/>
                </a:lnTo>
                <a:lnTo>
                  <a:pt x="2348" y="682"/>
                </a:lnTo>
                <a:lnTo>
                  <a:pt x="2395" y="682"/>
                </a:lnTo>
                <a:lnTo>
                  <a:pt x="2395" y="732"/>
                </a:lnTo>
                <a:close/>
                <a:moveTo>
                  <a:pt x="2319" y="732"/>
                </a:moveTo>
                <a:lnTo>
                  <a:pt x="2272" y="732"/>
                </a:lnTo>
                <a:lnTo>
                  <a:pt x="2272" y="682"/>
                </a:lnTo>
                <a:lnTo>
                  <a:pt x="2319" y="682"/>
                </a:lnTo>
                <a:lnTo>
                  <a:pt x="2319" y="732"/>
                </a:lnTo>
                <a:close/>
                <a:moveTo>
                  <a:pt x="2244" y="732"/>
                </a:moveTo>
                <a:lnTo>
                  <a:pt x="2196" y="732"/>
                </a:lnTo>
                <a:lnTo>
                  <a:pt x="2196" y="682"/>
                </a:lnTo>
                <a:lnTo>
                  <a:pt x="2244" y="682"/>
                </a:lnTo>
                <a:lnTo>
                  <a:pt x="2244" y="732"/>
                </a:lnTo>
                <a:close/>
                <a:moveTo>
                  <a:pt x="2092" y="732"/>
                </a:moveTo>
                <a:lnTo>
                  <a:pt x="2045" y="732"/>
                </a:lnTo>
                <a:lnTo>
                  <a:pt x="2045" y="682"/>
                </a:lnTo>
                <a:lnTo>
                  <a:pt x="2092" y="682"/>
                </a:lnTo>
                <a:lnTo>
                  <a:pt x="2092" y="732"/>
                </a:lnTo>
                <a:close/>
                <a:moveTo>
                  <a:pt x="1865" y="732"/>
                </a:moveTo>
                <a:lnTo>
                  <a:pt x="1818" y="732"/>
                </a:lnTo>
                <a:lnTo>
                  <a:pt x="1818" y="682"/>
                </a:lnTo>
                <a:lnTo>
                  <a:pt x="1865" y="682"/>
                </a:lnTo>
                <a:lnTo>
                  <a:pt x="1865" y="732"/>
                </a:lnTo>
                <a:close/>
                <a:moveTo>
                  <a:pt x="1789" y="732"/>
                </a:moveTo>
                <a:lnTo>
                  <a:pt x="1742" y="732"/>
                </a:lnTo>
                <a:lnTo>
                  <a:pt x="1742" y="682"/>
                </a:lnTo>
                <a:lnTo>
                  <a:pt x="1789" y="682"/>
                </a:lnTo>
                <a:lnTo>
                  <a:pt x="1789" y="732"/>
                </a:lnTo>
                <a:close/>
                <a:moveTo>
                  <a:pt x="1714" y="732"/>
                </a:moveTo>
                <a:lnTo>
                  <a:pt x="1666" y="732"/>
                </a:lnTo>
                <a:lnTo>
                  <a:pt x="1666" y="682"/>
                </a:lnTo>
                <a:lnTo>
                  <a:pt x="1714" y="682"/>
                </a:lnTo>
                <a:lnTo>
                  <a:pt x="1714" y="732"/>
                </a:lnTo>
                <a:close/>
                <a:moveTo>
                  <a:pt x="1638" y="732"/>
                </a:moveTo>
                <a:lnTo>
                  <a:pt x="1591" y="732"/>
                </a:lnTo>
                <a:lnTo>
                  <a:pt x="1591" y="682"/>
                </a:lnTo>
                <a:lnTo>
                  <a:pt x="1638" y="682"/>
                </a:lnTo>
                <a:lnTo>
                  <a:pt x="1638" y="732"/>
                </a:lnTo>
                <a:close/>
                <a:moveTo>
                  <a:pt x="956" y="732"/>
                </a:moveTo>
                <a:lnTo>
                  <a:pt x="909" y="732"/>
                </a:lnTo>
                <a:lnTo>
                  <a:pt x="909" y="682"/>
                </a:lnTo>
                <a:lnTo>
                  <a:pt x="956" y="682"/>
                </a:lnTo>
                <a:lnTo>
                  <a:pt x="956" y="732"/>
                </a:lnTo>
                <a:close/>
                <a:moveTo>
                  <a:pt x="881" y="732"/>
                </a:moveTo>
                <a:lnTo>
                  <a:pt x="833" y="732"/>
                </a:lnTo>
                <a:lnTo>
                  <a:pt x="833" y="682"/>
                </a:lnTo>
                <a:lnTo>
                  <a:pt x="881" y="682"/>
                </a:lnTo>
                <a:lnTo>
                  <a:pt x="881" y="732"/>
                </a:lnTo>
                <a:close/>
                <a:moveTo>
                  <a:pt x="805" y="732"/>
                </a:moveTo>
                <a:lnTo>
                  <a:pt x="758" y="732"/>
                </a:lnTo>
                <a:lnTo>
                  <a:pt x="758" y="682"/>
                </a:lnTo>
                <a:lnTo>
                  <a:pt x="805" y="682"/>
                </a:lnTo>
                <a:lnTo>
                  <a:pt x="805" y="732"/>
                </a:lnTo>
                <a:close/>
                <a:moveTo>
                  <a:pt x="729" y="732"/>
                </a:moveTo>
                <a:lnTo>
                  <a:pt x="682" y="732"/>
                </a:lnTo>
                <a:lnTo>
                  <a:pt x="682" y="682"/>
                </a:lnTo>
                <a:lnTo>
                  <a:pt x="729" y="682"/>
                </a:lnTo>
                <a:lnTo>
                  <a:pt x="729" y="732"/>
                </a:lnTo>
                <a:close/>
                <a:moveTo>
                  <a:pt x="653" y="732"/>
                </a:moveTo>
                <a:lnTo>
                  <a:pt x="606" y="732"/>
                </a:lnTo>
                <a:lnTo>
                  <a:pt x="606" y="682"/>
                </a:lnTo>
                <a:lnTo>
                  <a:pt x="653" y="682"/>
                </a:lnTo>
                <a:lnTo>
                  <a:pt x="653" y="732"/>
                </a:lnTo>
                <a:close/>
                <a:moveTo>
                  <a:pt x="578" y="732"/>
                </a:moveTo>
                <a:lnTo>
                  <a:pt x="530" y="732"/>
                </a:lnTo>
                <a:lnTo>
                  <a:pt x="530" y="682"/>
                </a:lnTo>
                <a:lnTo>
                  <a:pt x="578" y="682"/>
                </a:lnTo>
                <a:lnTo>
                  <a:pt x="578" y="732"/>
                </a:lnTo>
                <a:close/>
                <a:moveTo>
                  <a:pt x="502" y="732"/>
                </a:moveTo>
                <a:lnTo>
                  <a:pt x="455" y="732"/>
                </a:lnTo>
                <a:lnTo>
                  <a:pt x="455" y="682"/>
                </a:lnTo>
                <a:lnTo>
                  <a:pt x="502" y="682"/>
                </a:lnTo>
                <a:lnTo>
                  <a:pt x="502" y="732"/>
                </a:lnTo>
                <a:close/>
                <a:moveTo>
                  <a:pt x="3003" y="656"/>
                </a:moveTo>
                <a:lnTo>
                  <a:pt x="2954" y="656"/>
                </a:lnTo>
                <a:lnTo>
                  <a:pt x="2954" y="606"/>
                </a:lnTo>
                <a:lnTo>
                  <a:pt x="3003" y="606"/>
                </a:lnTo>
                <a:lnTo>
                  <a:pt x="3003" y="656"/>
                </a:lnTo>
                <a:close/>
                <a:moveTo>
                  <a:pt x="2928" y="656"/>
                </a:moveTo>
                <a:lnTo>
                  <a:pt x="2878" y="656"/>
                </a:lnTo>
                <a:lnTo>
                  <a:pt x="2878" y="606"/>
                </a:lnTo>
                <a:lnTo>
                  <a:pt x="2928" y="606"/>
                </a:lnTo>
                <a:lnTo>
                  <a:pt x="2928" y="656"/>
                </a:lnTo>
                <a:close/>
                <a:moveTo>
                  <a:pt x="2852" y="656"/>
                </a:moveTo>
                <a:lnTo>
                  <a:pt x="2802" y="656"/>
                </a:lnTo>
                <a:lnTo>
                  <a:pt x="2802" y="606"/>
                </a:lnTo>
                <a:lnTo>
                  <a:pt x="2852" y="606"/>
                </a:lnTo>
                <a:lnTo>
                  <a:pt x="2852" y="656"/>
                </a:lnTo>
                <a:close/>
                <a:moveTo>
                  <a:pt x="2776" y="656"/>
                </a:moveTo>
                <a:lnTo>
                  <a:pt x="2726" y="656"/>
                </a:lnTo>
                <a:lnTo>
                  <a:pt x="2726" y="606"/>
                </a:lnTo>
                <a:lnTo>
                  <a:pt x="2776" y="606"/>
                </a:lnTo>
                <a:lnTo>
                  <a:pt x="2776" y="656"/>
                </a:lnTo>
                <a:close/>
                <a:moveTo>
                  <a:pt x="2700" y="656"/>
                </a:moveTo>
                <a:lnTo>
                  <a:pt x="2651" y="656"/>
                </a:lnTo>
                <a:lnTo>
                  <a:pt x="2651" y="606"/>
                </a:lnTo>
                <a:lnTo>
                  <a:pt x="2700" y="606"/>
                </a:lnTo>
                <a:lnTo>
                  <a:pt x="2700" y="656"/>
                </a:lnTo>
                <a:close/>
                <a:moveTo>
                  <a:pt x="2622" y="656"/>
                </a:moveTo>
                <a:lnTo>
                  <a:pt x="2575" y="656"/>
                </a:lnTo>
                <a:lnTo>
                  <a:pt x="2575" y="606"/>
                </a:lnTo>
                <a:lnTo>
                  <a:pt x="2622" y="606"/>
                </a:lnTo>
                <a:lnTo>
                  <a:pt x="2622" y="656"/>
                </a:lnTo>
                <a:close/>
                <a:moveTo>
                  <a:pt x="2547" y="656"/>
                </a:moveTo>
                <a:lnTo>
                  <a:pt x="2499" y="656"/>
                </a:lnTo>
                <a:lnTo>
                  <a:pt x="2499" y="606"/>
                </a:lnTo>
                <a:lnTo>
                  <a:pt x="2547" y="606"/>
                </a:lnTo>
                <a:lnTo>
                  <a:pt x="2547" y="656"/>
                </a:lnTo>
                <a:close/>
                <a:moveTo>
                  <a:pt x="2471" y="656"/>
                </a:moveTo>
                <a:lnTo>
                  <a:pt x="2424" y="656"/>
                </a:lnTo>
                <a:lnTo>
                  <a:pt x="2424" y="606"/>
                </a:lnTo>
                <a:lnTo>
                  <a:pt x="2471" y="606"/>
                </a:lnTo>
                <a:lnTo>
                  <a:pt x="2471" y="656"/>
                </a:lnTo>
                <a:close/>
                <a:moveTo>
                  <a:pt x="2395" y="656"/>
                </a:moveTo>
                <a:lnTo>
                  <a:pt x="2348" y="656"/>
                </a:lnTo>
                <a:lnTo>
                  <a:pt x="2348" y="606"/>
                </a:lnTo>
                <a:lnTo>
                  <a:pt x="2395" y="606"/>
                </a:lnTo>
                <a:lnTo>
                  <a:pt x="2395" y="656"/>
                </a:lnTo>
                <a:close/>
                <a:moveTo>
                  <a:pt x="2319" y="656"/>
                </a:moveTo>
                <a:lnTo>
                  <a:pt x="2272" y="656"/>
                </a:lnTo>
                <a:lnTo>
                  <a:pt x="2272" y="606"/>
                </a:lnTo>
                <a:lnTo>
                  <a:pt x="2319" y="606"/>
                </a:lnTo>
                <a:lnTo>
                  <a:pt x="2319" y="656"/>
                </a:lnTo>
                <a:close/>
                <a:moveTo>
                  <a:pt x="2244" y="656"/>
                </a:moveTo>
                <a:lnTo>
                  <a:pt x="2196" y="656"/>
                </a:lnTo>
                <a:lnTo>
                  <a:pt x="2196" y="606"/>
                </a:lnTo>
                <a:lnTo>
                  <a:pt x="2244" y="606"/>
                </a:lnTo>
                <a:lnTo>
                  <a:pt x="2244" y="656"/>
                </a:lnTo>
                <a:close/>
                <a:moveTo>
                  <a:pt x="2168" y="656"/>
                </a:moveTo>
                <a:lnTo>
                  <a:pt x="2121" y="656"/>
                </a:lnTo>
                <a:lnTo>
                  <a:pt x="2121" y="606"/>
                </a:lnTo>
                <a:lnTo>
                  <a:pt x="2168" y="606"/>
                </a:lnTo>
                <a:lnTo>
                  <a:pt x="2168" y="656"/>
                </a:lnTo>
                <a:close/>
                <a:moveTo>
                  <a:pt x="2092" y="656"/>
                </a:moveTo>
                <a:lnTo>
                  <a:pt x="2045" y="656"/>
                </a:lnTo>
                <a:lnTo>
                  <a:pt x="2045" y="606"/>
                </a:lnTo>
                <a:lnTo>
                  <a:pt x="2092" y="606"/>
                </a:lnTo>
                <a:lnTo>
                  <a:pt x="2092" y="656"/>
                </a:lnTo>
                <a:close/>
                <a:moveTo>
                  <a:pt x="2016" y="656"/>
                </a:moveTo>
                <a:lnTo>
                  <a:pt x="1969" y="656"/>
                </a:lnTo>
                <a:lnTo>
                  <a:pt x="1969" y="606"/>
                </a:lnTo>
                <a:lnTo>
                  <a:pt x="2016" y="606"/>
                </a:lnTo>
                <a:lnTo>
                  <a:pt x="2016" y="656"/>
                </a:lnTo>
                <a:close/>
                <a:moveTo>
                  <a:pt x="1941" y="656"/>
                </a:moveTo>
                <a:lnTo>
                  <a:pt x="1893" y="656"/>
                </a:lnTo>
                <a:lnTo>
                  <a:pt x="1893" y="606"/>
                </a:lnTo>
                <a:lnTo>
                  <a:pt x="1941" y="606"/>
                </a:lnTo>
                <a:lnTo>
                  <a:pt x="1941" y="656"/>
                </a:lnTo>
                <a:close/>
                <a:moveTo>
                  <a:pt x="1865" y="656"/>
                </a:moveTo>
                <a:lnTo>
                  <a:pt x="1818" y="656"/>
                </a:lnTo>
                <a:lnTo>
                  <a:pt x="1818" y="606"/>
                </a:lnTo>
                <a:lnTo>
                  <a:pt x="1865" y="606"/>
                </a:lnTo>
                <a:lnTo>
                  <a:pt x="1865" y="656"/>
                </a:lnTo>
                <a:close/>
                <a:moveTo>
                  <a:pt x="1789" y="656"/>
                </a:moveTo>
                <a:lnTo>
                  <a:pt x="1742" y="656"/>
                </a:lnTo>
                <a:lnTo>
                  <a:pt x="1742" y="606"/>
                </a:lnTo>
                <a:lnTo>
                  <a:pt x="1789" y="606"/>
                </a:lnTo>
                <a:lnTo>
                  <a:pt x="1789" y="656"/>
                </a:lnTo>
                <a:close/>
                <a:moveTo>
                  <a:pt x="1714" y="656"/>
                </a:moveTo>
                <a:lnTo>
                  <a:pt x="1666" y="656"/>
                </a:lnTo>
                <a:lnTo>
                  <a:pt x="1666" y="606"/>
                </a:lnTo>
                <a:lnTo>
                  <a:pt x="1714" y="606"/>
                </a:lnTo>
                <a:lnTo>
                  <a:pt x="1714" y="656"/>
                </a:lnTo>
                <a:close/>
                <a:moveTo>
                  <a:pt x="1638" y="656"/>
                </a:moveTo>
                <a:lnTo>
                  <a:pt x="1591" y="656"/>
                </a:lnTo>
                <a:lnTo>
                  <a:pt x="1591" y="606"/>
                </a:lnTo>
                <a:lnTo>
                  <a:pt x="1638" y="606"/>
                </a:lnTo>
                <a:lnTo>
                  <a:pt x="1638" y="656"/>
                </a:lnTo>
                <a:close/>
                <a:moveTo>
                  <a:pt x="1108" y="656"/>
                </a:moveTo>
                <a:lnTo>
                  <a:pt x="1060" y="656"/>
                </a:lnTo>
                <a:lnTo>
                  <a:pt x="1060" y="606"/>
                </a:lnTo>
                <a:lnTo>
                  <a:pt x="1108" y="606"/>
                </a:lnTo>
                <a:lnTo>
                  <a:pt x="1108" y="656"/>
                </a:lnTo>
                <a:close/>
                <a:moveTo>
                  <a:pt x="1032" y="656"/>
                </a:moveTo>
                <a:lnTo>
                  <a:pt x="985" y="656"/>
                </a:lnTo>
                <a:lnTo>
                  <a:pt x="985" y="606"/>
                </a:lnTo>
                <a:lnTo>
                  <a:pt x="1032" y="606"/>
                </a:lnTo>
                <a:lnTo>
                  <a:pt x="1032" y="656"/>
                </a:lnTo>
                <a:close/>
                <a:moveTo>
                  <a:pt x="956" y="656"/>
                </a:moveTo>
                <a:lnTo>
                  <a:pt x="909" y="656"/>
                </a:lnTo>
                <a:lnTo>
                  <a:pt x="909" y="606"/>
                </a:lnTo>
                <a:lnTo>
                  <a:pt x="956" y="606"/>
                </a:lnTo>
                <a:lnTo>
                  <a:pt x="956" y="656"/>
                </a:lnTo>
                <a:close/>
                <a:moveTo>
                  <a:pt x="881" y="656"/>
                </a:moveTo>
                <a:lnTo>
                  <a:pt x="833" y="656"/>
                </a:lnTo>
                <a:lnTo>
                  <a:pt x="833" y="606"/>
                </a:lnTo>
                <a:lnTo>
                  <a:pt x="881" y="606"/>
                </a:lnTo>
                <a:lnTo>
                  <a:pt x="881" y="656"/>
                </a:lnTo>
                <a:close/>
                <a:moveTo>
                  <a:pt x="805" y="656"/>
                </a:moveTo>
                <a:lnTo>
                  <a:pt x="758" y="656"/>
                </a:lnTo>
                <a:lnTo>
                  <a:pt x="758" y="606"/>
                </a:lnTo>
                <a:lnTo>
                  <a:pt x="805" y="606"/>
                </a:lnTo>
                <a:lnTo>
                  <a:pt x="805" y="656"/>
                </a:lnTo>
                <a:close/>
                <a:moveTo>
                  <a:pt x="729" y="656"/>
                </a:moveTo>
                <a:lnTo>
                  <a:pt x="682" y="656"/>
                </a:lnTo>
                <a:lnTo>
                  <a:pt x="682" y="606"/>
                </a:lnTo>
                <a:lnTo>
                  <a:pt x="729" y="606"/>
                </a:lnTo>
                <a:lnTo>
                  <a:pt x="729" y="656"/>
                </a:lnTo>
                <a:close/>
                <a:moveTo>
                  <a:pt x="653" y="656"/>
                </a:moveTo>
                <a:lnTo>
                  <a:pt x="606" y="656"/>
                </a:lnTo>
                <a:lnTo>
                  <a:pt x="606" y="606"/>
                </a:lnTo>
                <a:lnTo>
                  <a:pt x="653" y="606"/>
                </a:lnTo>
                <a:lnTo>
                  <a:pt x="653" y="656"/>
                </a:lnTo>
                <a:close/>
                <a:moveTo>
                  <a:pt x="578" y="656"/>
                </a:moveTo>
                <a:lnTo>
                  <a:pt x="530" y="656"/>
                </a:lnTo>
                <a:lnTo>
                  <a:pt x="530" y="606"/>
                </a:lnTo>
                <a:lnTo>
                  <a:pt x="578" y="606"/>
                </a:lnTo>
                <a:lnTo>
                  <a:pt x="578" y="656"/>
                </a:lnTo>
                <a:close/>
                <a:moveTo>
                  <a:pt x="502" y="656"/>
                </a:moveTo>
                <a:lnTo>
                  <a:pt x="455" y="656"/>
                </a:lnTo>
                <a:lnTo>
                  <a:pt x="455" y="606"/>
                </a:lnTo>
                <a:lnTo>
                  <a:pt x="502" y="606"/>
                </a:lnTo>
                <a:lnTo>
                  <a:pt x="502" y="656"/>
                </a:lnTo>
                <a:close/>
                <a:moveTo>
                  <a:pt x="426" y="656"/>
                </a:moveTo>
                <a:lnTo>
                  <a:pt x="379" y="656"/>
                </a:lnTo>
                <a:lnTo>
                  <a:pt x="379" y="606"/>
                </a:lnTo>
                <a:lnTo>
                  <a:pt x="426" y="606"/>
                </a:lnTo>
                <a:lnTo>
                  <a:pt x="426" y="656"/>
                </a:lnTo>
                <a:close/>
                <a:moveTo>
                  <a:pt x="3155" y="578"/>
                </a:moveTo>
                <a:lnTo>
                  <a:pt x="3105" y="578"/>
                </a:lnTo>
                <a:lnTo>
                  <a:pt x="3105" y="531"/>
                </a:lnTo>
                <a:lnTo>
                  <a:pt x="3155" y="531"/>
                </a:lnTo>
                <a:lnTo>
                  <a:pt x="3155" y="578"/>
                </a:lnTo>
                <a:close/>
                <a:moveTo>
                  <a:pt x="3003" y="578"/>
                </a:moveTo>
                <a:lnTo>
                  <a:pt x="2954" y="578"/>
                </a:lnTo>
                <a:lnTo>
                  <a:pt x="2954" y="531"/>
                </a:lnTo>
                <a:lnTo>
                  <a:pt x="3003" y="531"/>
                </a:lnTo>
                <a:lnTo>
                  <a:pt x="3003" y="578"/>
                </a:lnTo>
                <a:close/>
                <a:moveTo>
                  <a:pt x="2928" y="578"/>
                </a:moveTo>
                <a:lnTo>
                  <a:pt x="2878" y="578"/>
                </a:lnTo>
                <a:lnTo>
                  <a:pt x="2878" y="531"/>
                </a:lnTo>
                <a:lnTo>
                  <a:pt x="2928" y="531"/>
                </a:lnTo>
                <a:lnTo>
                  <a:pt x="2928" y="578"/>
                </a:lnTo>
                <a:close/>
                <a:moveTo>
                  <a:pt x="2852" y="578"/>
                </a:moveTo>
                <a:lnTo>
                  <a:pt x="2802" y="578"/>
                </a:lnTo>
                <a:lnTo>
                  <a:pt x="2802" y="531"/>
                </a:lnTo>
                <a:lnTo>
                  <a:pt x="2852" y="531"/>
                </a:lnTo>
                <a:lnTo>
                  <a:pt x="2852" y="578"/>
                </a:lnTo>
                <a:close/>
                <a:moveTo>
                  <a:pt x="2776" y="578"/>
                </a:moveTo>
                <a:lnTo>
                  <a:pt x="2726" y="578"/>
                </a:lnTo>
                <a:lnTo>
                  <a:pt x="2726" y="531"/>
                </a:lnTo>
                <a:lnTo>
                  <a:pt x="2776" y="531"/>
                </a:lnTo>
                <a:lnTo>
                  <a:pt x="2776" y="578"/>
                </a:lnTo>
                <a:close/>
                <a:moveTo>
                  <a:pt x="2700" y="578"/>
                </a:moveTo>
                <a:lnTo>
                  <a:pt x="2651" y="578"/>
                </a:lnTo>
                <a:lnTo>
                  <a:pt x="2651" y="531"/>
                </a:lnTo>
                <a:lnTo>
                  <a:pt x="2700" y="531"/>
                </a:lnTo>
                <a:lnTo>
                  <a:pt x="2700" y="578"/>
                </a:lnTo>
                <a:close/>
                <a:moveTo>
                  <a:pt x="2622" y="578"/>
                </a:moveTo>
                <a:lnTo>
                  <a:pt x="2575" y="578"/>
                </a:lnTo>
                <a:lnTo>
                  <a:pt x="2575" y="531"/>
                </a:lnTo>
                <a:lnTo>
                  <a:pt x="2622" y="531"/>
                </a:lnTo>
                <a:lnTo>
                  <a:pt x="2622" y="578"/>
                </a:lnTo>
                <a:close/>
                <a:moveTo>
                  <a:pt x="2547" y="578"/>
                </a:moveTo>
                <a:lnTo>
                  <a:pt x="2499" y="578"/>
                </a:lnTo>
                <a:lnTo>
                  <a:pt x="2499" y="531"/>
                </a:lnTo>
                <a:lnTo>
                  <a:pt x="2547" y="531"/>
                </a:lnTo>
                <a:lnTo>
                  <a:pt x="2547" y="578"/>
                </a:lnTo>
                <a:close/>
                <a:moveTo>
                  <a:pt x="2471" y="578"/>
                </a:moveTo>
                <a:lnTo>
                  <a:pt x="2424" y="578"/>
                </a:lnTo>
                <a:lnTo>
                  <a:pt x="2424" y="531"/>
                </a:lnTo>
                <a:lnTo>
                  <a:pt x="2471" y="531"/>
                </a:lnTo>
                <a:lnTo>
                  <a:pt x="2471" y="578"/>
                </a:lnTo>
                <a:close/>
                <a:moveTo>
                  <a:pt x="2395" y="578"/>
                </a:moveTo>
                <a:lnTo>
                  <a:pt x="2348" y="578"/>
                </a:lnTo>
                <a:lnTo>
                  <a:pt x="2348" y="531"/>
                </a:lnTo>
                <a:lnTo>
                  <a:pt x="2395" y="531"/>
                </a:lnTo>
                <a:lnTo>
                  <a:pt x="2395" y="578"/>
                </a:lnTo>
                <a:close/>
                <a:moveTo>
                  <a:pt x="2319" y="578"/>
                </a:moveTo>
                <a:lnTo>
                  <a:pt x="2272" y="578"/>
                </a:lnTo>
                <a:lnTo>
                  <a:pt x="2272" y="531"/>
                </a:lnTo>
                <a:lnTo>
                  <a:pt x="2319" y="531"/>
                </a:lnTo>
                <a:lnTo>
                  <a:pt x="2319" y="578"/>
                </a:lnTo>
                <a:close/>
                <a:moveTo>
                  <a:pt x="2244" y="578"/>
                </a:moveTo>
                <a:lnTo>
                  <a:pt x="2196" y="578"/>
                </a:lnTo>
                <a:lnTo>
                  <a:pt x="2196" y="531"/>
                </a:lnTo>
                <a:lnTo>
                  <a:pt x="2244" y="531"/>
                </a:lnTo>
                <a:lnTo>
                  <a:pt x="2244" y="578"/>
                </a:lnTo>
                <a:close/>
                <a:moveTo>
                  <a:pt x="2168" y="578"/>
                </a:moveTo>
                <a:lnTo>
                  <a:pt x="2121" y="578"/>
                </a:lnTo>
                <a:lnTo>
                  <a:pt x="2121" y="531"/>
                </a:lnTo>
                <a:lnTo>
                  <a:pt x="2168" y="531"/>
                </a:lnTo>
                <a:lnTo>
                  <a:pt x="2168" y="578"/>
                </a:lnTo>
                <a:close/>
                <a:moveTo>
                  <a:pt x="2092" y="578"/>
                </a:moveTo>
                <a:lnTo>
                  <a:pt x="2045" y="578"/>
                </a:lnTo>
                <a:lnTo>
                  <a:pt x="2045" y="531"/>
                </a:lnTo>
                <a:lnTo>
                  <a:pt x="2092" y="531"/>
                </a:lnTo>
                <a:lnTo>
                  <a:pt x="2092" y="578"/>
                </a:lnTo>
                <a:close/>
                <a:moveTo>
                  <a:pt x="2016" y="578"/>
                </a:moveTo>
                <a:lnTo>
                  <a:pt x="1969" y="578"/>
                </a:lnTo>
                <a:lnTo>
                  <a:pt x="1969" y="531"/>
                </a:lnTo>
                <a:lnTo>
                  <a:pt x="2016" y="531"/>
                </a:lnTo>
                <a:lnTo>
                  <a:pt x="2016" y="578"/>
                </a:lnTo>
                <a:close/>
                <a:moveTo>
                  <a:pt x="1941" y="578"/>
                </a:moveTo>
                <a:lnTo>
                  <a:pt x="1893" y="578"/>
                </a:lnTo>
                <a:lnTo>
                  <a:pt x="1893" y="531"/>
                </a:lnTo>
                <a:lnTo>
                  <a:pt x="1941" y="531"/>
                </a:lnTo>
                <a:lnTo>
                  <a:pt x="1941" y="578"/>
                </a:lnTo>
                <a:close/>
                <a:moveTo>
                  <a:pt x="1865" y="578"/>
                </a:moveTo>
                <a:lnTo>
                  <a:pt x="1818" y="578"/>
                </a:lnTo>
                <a:lnTo>
                  <a:pt x="1818" y="531"/>
                </a:lnTo>
                <a:lnTo>
                  <a:pt x="1865" y="531"/>
                </a:lnTo>
                <a:lnTo>
                  <a:pt x="1865" y="578"/>
                </a:lnTo>
                <a:close/>
                <a:moveTo>
                  <a:pt x="1789" y="578"/>
                </a:moveTo>
                <a:lnTo>
                  <a:pt x="1742" y="578"/>
                </a:lnTo>
                <a:lnTo>
                  <a:pt x="1742" y="531"/>
                </a:lnTo>
                <a:lnTo>
                  <a:pt x="1789" y="531"/>
                </a:lnTo>
                <a:lnTo>
                  <a:pt x="1789" y="578"/>
                </a:lnTo>
                <a:close/>
                <a:moveTo>
                  <a:pt x="1638" y="578"/>
                </a:moveTo>
                <a:lnTo>
                  <a:pt x="1591" y="578"/>
                </a:lnTo>
                <a:lnTo>
                  <a:pt x="1591" y="531"/>
                </a:lnTo>
                <a:lnTo>
                  <a:pt x="1638" y="531"/>
                </a:lnTo>
                <a:lnTo>
                  <a:pt x="1638" y="578"/>
                </a:lnTo>
                <a:close/>
                <a:moveTo>
                  <a:pt x="1562" y="578"/>
                </a:moveTo>
                <a:lnTo>
                  <a:pt x="1515" y="578"/>
                </a:lnTo>
                <a:lnTo>
                  <a:pt x="1515" y="531"/>
                </a:lnTo>
                <a:lnTo>
                  <a:pt x="1562" y="531"/>
                </a:lnTo>
                <a:lnTo>
                  <a:pt x="1562" y="578"/>
                </a:lnTo>
                <a:close/>
                <a:moveTo>
                  <a:pt x="1032" y="578"/>
                </a:moveTo>
                <a:lnTo>
                  <a:pt x="985" y="578"/>
                </a:lnTo>
                <a:lnTo>
                  <a:pt x="985" y="531"/>
                </a:lnTo>
                <a:lnTo>
                  <a:pt x="1032" y="531"/>
                </a:lnTo>
                <a:lnTo>
                  <a:pt x="1032" y="578"/>
                </a:lnTo>
                <a:close/>
                <a:moveTo>
                  <a:pt x="956" y="578"/>
                </a:moveTo>
                <a:lnTo>
                  <a:pt x="909" y="578"/>
                </a:lnTo>
                <a:lnTo>
                  <a:pt x="909" y="531"/>
                </a:lnTo>
                <a:lnTo>
                  <a:pt x="956" y="531"/>
                </a:lnTo>
                <a:lnTo>
                  <a:pt x="956" y="578"/>
                </a:lnTo>
                <a:close/>
                <a:moveTo>
                  <a:pt x="881" y="578"/>
                </a:moveTo>
                <a:lnTo>
                  <a:pt x="833" y="578"/>
                </a:lnTo>
                <a:lnTo>
                  <a:pt x="833" y="531"/>
                </a:lnTo>
                <a:lnTo>
                  <a:pt x="881" y="531"/>
                </a:lnTo>
                <a:lnTo>
                  <a:pt x="881" y="578"/>
                </a:lnTo>
                <a:close/>
                <a:moveTo>
                  <a:pt x="805" y="578"/>
                </a:moveTo>
                <a:lnTo>
                  <a:pt x="758" y="578"/>
                </a:lnTo>
                <a:lnTo>
                  <a:pt x="758" y="531"/>
                </a:lnTo>
                <a:lnTo>
                  <a:pt x="805" y="531"/>
                </a:lnTo>
                <a:lnTo>
                  <a:pt x="805" y="578"/>
                </a:lnTo>
                <a:close/>
                <a:moveTo>
                  <a:pt x="729" y="578"/>
                </a:moveTo>
                <a:lnTo>
                  <a:pt x="682" y="578"/>
                </a:lnTo>
                <a:lnTo>
                  <a:pt x="682" y="531"/>
                </a:lnTo>
                <a:lnTo>
                  <a:pt x="729" y="531"/>
                </a:lnTo>
                <a:lnTo>
                  <a:pt x="729" y="578"/>
                </a:lnTo>
                <a:close/>
                <a:moveTo>
                  <a:pt x="653" y="578"/>
                </a:moveTo>
                <a:lnTo>
                  <a:pt x="606" y="578"/>
                </a:lnTo>
                <a:lnTo>
                  <a:pt x="606" y="531"/>
                </a:lnTo>
                <a:lnTo>
                  <a:pt x="653" y="531"/>
                </a:lnTo>
                <a:lnTo>
                  <a:pt x="653" y="578"/>
                </a:lnTo>
                <a:close/>
                <a:moveTo>
                  <a:pt x="578" y="578"/>
                </a:moveTo>
                <a:lnTo>
                  <a:pt x="530" y="578"/>
                </a:lnTo>
                <a:lnTo>
                  <a:pt x="530" y="531"/>
                </a:lnTo>
                <a:lnTo>
                  <a:pt x="578" y="531"/>
                </a:lnTo>
                <a:lnTo>
                  <a:pt x="578" y="578"/>
                </a:lnTo>
                <a:close/>
                <a:moveTo>
                  <a:pt x="502" y="578"/>
                </a:moveTo>
                <a:lnTo>
                  <a:pt x="455" y="578"/>
                </a:lnTo>
                <a:lnTo>
                  <a:pt x="455" y="531"/>
                </a:lnTo>
                <a:lnTo>
                  <a:pt x="502" y="531"/>
                </a:lnTo>
                <a:lnTo>
                  <a:pt x="502" y="578"/>
                </a:lnTo>
                <a:close/>
                <a:moveTo>
                  <a:pt x="426" y="578"/>
                </a:moveTo>
                <a:lnTo>
                  <a:pt x="379" y="578"/>
                </a:lnTo>
                <a:lnTo>
                  <a:pt x="379" y="531"/>
                </a:lnTo>
                <a:lnTo>
                  <a:pt x="426" y="531"/>
                </a:lnTo>
                <a:lnTo>
                  <a:pt x="426" y="578"/>
                </a:lnTo>
                <a:close/>
                <a:moveTo>
                  <a:pt x="351" y="578"/>
                </a:moveTo>
                <a:lnTo>
                  <a:pt x="303" y="578"/>
                </a:lnTo>
                <a:lnTo>
                  <a:pt x="303" y="531"/>
                </a:lnTo>
                <a:lnTo>
                  <a:pt x="351" y="531"/>
                </a:lnTo>
                <a:lnTo>
                  <a:pt x="351" y="578"/>
                </a:lnTo>
                <a:close/>
                <a:moveTo>
                  <a:pt x="48" y="578"/>
                </a:moveTo>
                <a:lnTo>
                  <a:pt x="0" y="578"/>
                </a:lnTo>
                <a:lnTo>
                  <a:pt x="0" y="531"/>
                </a:lnTo>
                <a:lnTo>
                  <a:pt x="48" y="531"/>
                </a:lnTo>
                <a:lnTo>
                  <a:pt x="48" y="578"/>
                </a:lnTo>
                <a:close/>
                <a:moveTo>
                  <a:pt x="3306" y="502"/>
                </a:moveTo>
                <a:lnTo>
                  <a:pt x="3257" y="502"/>
                </a:lnTo>
                <a:lnTo>
                  <a:pt x="3257" y="455"/>
                </a:lnTo>
                <a:lnTo>
                  <a:pt x="3306" y="455"/>
                </a:lnTo>
                <a:lnTo>
                  <a:pt x="3306" y="502"/>
                </a:lnTo>
                <a:close/>
                <a:moveTo>
                  <a:pt x="3230" y="502"/>
                </a:moveTo>
                <a:lnTo>
                  <a:pt x="3181" y="502"/>
                </a:lnTo>
                <a:lnTo>
                  <a:pt x="3181" y="455"/>
                </a:lnTo>
                <a:lnTo>
                  <a:pt x="3230" y="455"/>
                </a:lnTo>
                <a:lnTo>
                  <a:pt x="3230" y="502"/>
                </a:lnTo>
                <a:close/>
                <a:moveTo>
                  <a:pt x="3155" y="502"/>
                </a:moveTo>
                <a:lnTo>
                  <a:pt x="3105" y="502"/>
                </a:lnTo>
                <a:lnTo>
                  <a:pt x="3105" y="455"/>
                </a:lnTo>
                <a:lnTo>
                  <a:pt x="3155" y="455"/>
                </a:lnTo>
                <a:lnTo>
                  <a:pt x="3155" y="502"/>
                </a:lnTo>
                <a:close/>
                <a:moveTo>
                  <a:pt x="3079" y="502"/>
                </a:moveTo>
                <a:lnTo>
                  <a:pt x="3029" y="502"/>
                </a:lnTo>
                <a:lnTo>
                  <a:pt x="3029" y="455"/>
                </a:lnTo>
                <a:lnTo>
                  <a:pt x="3079" y="455"/>
                </a:lnTo>
                <a:lnTo>
                  <a:pt x="3079" y="502"/>
                </a:lnTo>
                <a:close/>
                <a:moveTo>
                  <a:pt x="3003" y="502"/>
                </a:moveTo>
                <a:lnTo>
                  <a:pt x="2954" y="502"/>
                </a:lnTo>
                <a:lnTo>
                  <a:pt x="2954" y="455"/>
                </a:lnTo>
                <a:lnTo>
                  <a:pt x="3003" y="455"/>
                </a:lnTo>
                <a:lnTo>
                  <a:pt x="3003" y="502"/>
                </a:lnTo>
                <a:close/>
                <a:moveTo>
                  <a:pt x="2928" y="502"/>
                </a:moveTo>
                <a:lnTo>
                  <a:pt x="2878" y="502"/>
                </a:lnTo>
                <a:lnTo>
                  <a:pt x="2878" y="455"/>
                </a:lnTo>
                <a:lnTo>
                  <a:pt x="2928" y="455"/>
                </a:lnTo>
                <a:lnTo>
                  <a:pt x="2928" y="502"/>
                </a:lnTo>
                <a:close/>
                <a:moveTo>
                  <a:pt x="2852" y="502"/>
                </a:moveTo>
                <a:lnTo>
                  <a:pt x="2802" y="502"/>
                </a:lnTo>
                <a:lnTo>
                  <a:pt x="2802" y="455"/>
                </a:lnTo>
                <a:lnTo>
                  <a:pt x="2852" y="455"/>
                </a:lnTo>
                <a:lnTo>
                  <a:pt x="2852" y="502"/>
                </a:lnTo>
                <a:close/>
                <a:moveTo>
                  <a:pt x="2776" y="502"/>
                </a:moveTo>
                <a:lnTo>
                  <a:pt x="2726" y="502"/>
                </a:lnTo>
                <a:lnTo>
                  <a:pt x="2726" y="455"/>
                </a:lnTo>
                <a:lnTo>
                  <a:pt x="2776" y="455"/>
                </a:lnTo>
                <a:lnTo>
                  <a:pt x="2776" y="502"/>
                </a:lnTo>
                <a:close/>
                <a:moveTo>
                  <a:pt x="2700" y="502"/>
                </a:moveTo>
                <a:lnTo>
                  <a:pt x="2651" y="502"/>
                </a:lnTo>
                <a:lnTo>
                  <a:pt x="2651" y="455"/>
                </a:lnTo>
                <a:lnTo>
                  <a:pt x="2700" y="455"/>
                </a:lnTo>
                <a:lnTo>
                  <a:pt x="2700" y="502"/>
                </a:lnTo>
                <a:close/>
                <a:moveTo>
                  <a:pt x="2622" y="502"/>
                </a:moveTo>
                <a:lnTo>
                  <a:pt x="2575" y="502"/>
                </a:lnTo>
                <a:lnTo>
                  <a:pt x="2575" y="455"/>
                </a:lnTo>
                <a:lnTo>
                  <a:pt x="2622" y="455"/>
                </a:lnTo>
                <a:lnTo>
                  <a:pt x="2622" y="502"/>
                </a:lnTo>
                <a:close/>
                <a:moveTo>
                  <a:pt x="2547" y="502"/>
                </a:moveTo>
                <a:lnTo>
                  <a:pt x="2499" y="502"/>
                </a:lnTo>
                <a:lnTo>
                  <a:pt x="2499" y="455"/>
                </a:lnTo>
                <a:lnTo>
                  <a:pt x="2547" y="455"/>
                </a:lnTo>
                <a:lnTo>
                  <a:pt x="2547" y="502"/>
                </a:lnTo>
                <a:close/>
                <a:moveTo>
                  <a:pt x="2471" y="502"/>
                </a:moveTo>
                <a:lnTo>
                  <a:pt x="2424" y="502"/>
                </a:lnTo>
                <a:lnTo>
                  <a:pt x="2424" y="455"/>
                </a:lnTo>
                <a:lnTo>
                  <a:pt x="2471" y="455"/>
                </a:lnTo>
                <a:lnTo>
                  <a:pt x="2471" y="502"/>
                </a:lnTo>
                <a:close/>
                <a:moveTo>
                  <a:pt x="2395" y="502"/>
                </a:moveTo>
                <a:lnTo>
                  <a:pt x="2348" y="502"/>
                </a:lnTo>
                <a:lnTo>
                  <a:pt x="2348" y="455"/>
                </a:lnTo>
                <a:lnTo>
                  <a:pt x="2395" y="455"/>
                </a:lnTo>
                <a:lnTo>
                  <a:pt x="2395" y="502"/>
                </a:lnTo>
                <a:close/>
                <a:moveTo>
                  <a:pt x="2319" y="502"/>
                </a:moveTo>
                <a:lnTo>
                  <a:pt x="2272" y="502"/>
                </a:lnTo>
                <a:lnTo>
                  <a:pt x="2272" y="455"/>
                </a:lnTo>
                <a:lnTo>
                  <a:pt x="2319" y="455"/>
                </a:lnTo>
                <a:lnTo>
                  <a:pt x="2319" y="502"/>
                </a:lnTo>
                <a:close/>
                <a:moveTo>
                  <a:pt x="2244" y="502"/>
                </a:moveTo>
                <a:lnTo>
                  <a:pt x="2196" y="502"/>
                </a:lnTo>
                <a:lnTo>
                  <a:pt x="2196" y="455"/>
                </a:lnTo>
                <a:lnTo>
                  <a:pt x="2244" y="455"/>
                </a:lnTo>
                <a:lnTo>
                  <a:pt x="2244" y="502"/>
                </a:lnTo>
                <a:close/>
                <a:moveTo>
                  <a:pt x="2168" y="502"/>
                </a:moveTo>
                <a:lnTo>
                  <a:pt x="2121" y="502"/>
                </a:lnTo>
                <a:lnTo>
                  <a:pt x="2121" y="455"/>
                </a:lnTo>
                <a:lnTo>
                  <a:pt x="2168" y="455"/>
                </a:lnTo>
                <a:lnTo>
                  <a:pt x="2168" y="502"/>
                </a:lnTo>
                <a:close/>
                <a:moveTo>
                  <a:pt x="2092" y="502"/>
                </a:moveTo>
                <a:lnTo>
                  <a:pt x="2045" y="502"/>
                </a:lnTo>
                <a:lnTo>
                  <a:pt x="2045" y="455"/>
                </a:lnTo>
                <a:lnTo>
                  <a:pt x="2092" y="455"/>
                </a:lnTo>
                <a:lnTo>
                  <a:pt x="2092" y="502"/>
                </a:lnTo>
                <a:close/>
                <a:moveTo>
                  <a:pt x="2016" y="502"/>
                </a:moveTo>
                <a:lnTo>
                  <a:pt x="1969" y="502"/>
                </a:lnTo>
                <a:lnTo>
                  <a:pt x="1969" y="455"/>
                </a:lnTo>
                <a:lnTo>
                  <a:pt x="2016" y="455"/>
                </a:lnTo>
                <a:lnTo>
                  <a:pt x="2016" y="502"/>
                </a:lnTo>
                <a:close/>
                <a:moveTo>
                  <a:pt x="1941" y="502"/>
                </a:moveTo>
                <a:lnTo>
                  <a:pt x="1893" y="502"/>
                </a:lnTo>
                <a:lnTo>
                  <a:pt x="1893" y="455"/>
                </a:lnTo>
                <a:lnTo>
                  <a:pt x="1941" y="455"/>
                </a:lnTo>
                <a:lnTo>
                  <a:pt x="1941" y="502"/>
                </a:lnTo>
                <a:close/>
                <a:moveTo>
                  <a:pt x="1789" y="502"/>
                </a:moveTo>
                <a:lnTo>
                  <a:pt x="1742" y="502"/>
                </a:lnTo>
                <a:lnTo>
                  <a:pt x="1742" y="455"/>
                </a:lnTo>
                <a:lnTo>
                  <a:pt x="1789" y="455"/>
                </a:lnTo>
                <a:lnTo>
                  <a:pt x="1789" y="502"/>
                </a:lnTo>
                <a:close/>
                <a:moveTo>
                  <a:pt x="1714" y="502"/>
                </a:moveTo>
                <a:lnTo>
                  <a:pt x="1666" y="502"/>
                </a:lnTo>
                <a:lnTo>
                  <a:pt x="1666" y="455"/>
                </a:lnTo>
                <a:lnTo>
                  <a:pt x="1714" y="455"/>
                </a:lnTo>
                <a:lnTo>
                  <a:pt x="1714" y="502"/>
                </a:lnTo>
                <a:close/>
                <a:moveTo>
                  <a:pt x="1562" y="502"/>
                </a:moveTo>
                <a:lnTo>
                  <a:pt x="1515" y="502"/>
                </a:lnTo>
                <a:lnTo>
                  <a:pt x="1515" y="455"/>
                </a:lnTo>
                <a:lnTo>
                  <a:pt x="1562" y="455"/>
                </a:lnTo>
                <a:lnTo>
                  <a:pt x="1562" y="502"/>
                </a:lnTo>
                <a:close/>
                <a:moveTo>
                  <a:pt x="1184" y="502"/>
                </a:moveTo>
                <a:lnTo>
                  <a:pt x="1136" y="502"/>
                </a:lnTo>
                <a:lnTo>
                  <a:pt x="1136" y="455"/>
                </a:lnTo>
                <a:lnTo>
                  <a:pt x="1184" y="455"/>
                </a:lnTo>
                <a:lnTo>
                  <a:pt x="1184" y="502"/>
                </a:lnTo>
                <a:close/>
                <a:moveTo>
                  <a:pt x="956" y="502"/>
                </a:moveTo>
                <a:lnTo>
                  <a:pt x="909" y="502"/>
                </a:lnTo>
                <a:lnTo>
                  <a:pt x="909" y="455"/>
                </a:lnTo>
                <a:lnTo>
                  <a:pt x="956" y="455"/>
                </a:lnTo>
                <a:lnTo>
                  <a:pt x="956" y="502"/>
                </a:lnTo>
                <a:close/>
                <a:moveTo>
                  <a:pt x="881" y="502"/>
                </a:moveTo>
                <a:lnTo>
                  <a:pt x="833" y="502"/>
                </a:lnTo>
                <a:lnTo>
                  <a:pt x="833" y="455"/>
                </a:lnTo>
                <a:lnTo>
                  <a:pt x="881" y="455"/>
                </a:lnTo>
                <a:lnTo>
                  <a:pt x="881" y="502"/>
                </a:lnTo>
                <a:close/>
                <a:moveTo>
                  <a:pt x="729" y="502"/>
                </a:moveTo>
                <a:lnTo>
                  <a:pt x="682" y="502"/>
                </a:lnTo>
                <a:lnTo>
                  <a:pt x="682" y="455"/>
                </a:lnTo>
                <a:lnTo>
                  <a:pt x="729" y="455"/>
                </a:lnTo>
                <a:lnTo>
                  <a:pt x="729" y="502"/>
                </a:lnTo>
                <a:close/>
                <a:moveTo>
                  <a:pt x="653" y="502"/>
                </a:moveTo>
                <a:lnTo>
                  <a:pt x="606" y="502"/>
                </a:lnTo>
                <a:lnTo>
                  <a:pt x="606" y="455"/>
                </a:lnTo>
                <a:lnTo>
                  <a:pt x="653" y="455"/>
                </a:lnTo>
                <a:lnTo>
                  <a:pt x="653" y="502"/>
                </a:lnTo>
                <a:close/>
                <a:moveTo>
                  <a:pt x="578" y="502"/>
                </a:moveTo>
                <a:lnTo>
                  <a:pt x="530" y="502"/>
                </a:lnTo>
                <a:lnTo>
                  <a:pt x="530" y="455"/>
                </a:lnTo>
                <a:lnTo>
                  <a:pt x="578" y="455"/>
                </a:lnTo>
                <a:lnTo>
                  <a:pt x="578" y="502"/>
                </a:lnTo>
                <a:close/>
                <a:moveTo>
                  <a:pt x="502" y="502"/>
                </a:moveTo>
                <a:lnTo>
                  <a:pt x="455" y="502"/>
                </a:lnTo>
                <a:lnTo>
                  <a:pt x="455" y="455"/>
                </a:lnTo>
                <a:lnTo>
                  <a:pt x="502" y="455"/>
                </a:lnTo>
                <a:lnTo>
                  <a:pt x="502" y="502"/>
                </a:lnTo>
                <a:close/>
                <a:moveTo>
                  <a:pt x="426" y="502"/>
                </a:moveTo>
                <a:lnTo>
                  <a:pt x="379" y="502"/>
                </a:lnTo>
                <a:lnTo>
                  <a:pt x="379" y="455"/>
                </a:lnTo>
                <a:lnTo>
                  <a:pt x="426" y="455"/>
                </a:lnTo>
                <a:lnTo>
                  <a:pt x="426" y="502"/>
                </a:lnTo>
                <a:close/>
                <a:moveTo>
                  <a:pt x="351" y="502"/>
                </a:moveTo>
                <a:lnTo>
                  <a:pt x="303" y="502"/>
                </a:lnTo>
                <a:lnTo>
                  <a:pt x="303" y="455"/>
                </a:lnTo>
                <a:lnTo>
                  <a:pt x="351" y="455"/>
                </a:lnTo>
                <a:lnTo>
                  <a:pt x="351" y="502"/>
                </a:lnTo>
                <a:close/>
                <a:moveTo>
                  <a:pt x="275" y="502"/>
                </a:moveTo>
                <a:lnTo>
                  <a:pt x="227" y="502"/>
                </a:lnTo>
                <a:lnTo>
                  <a:pt x="227" y="455"/>
                </a:lnTo>
                <a:lnTo>
                  <a:pt x="275" y="455"/>
                </a:lnTo>
                <a:lnTo>
                  <a:pt x="275" y="502"/>
                </a:lnTo>
                <a:close/>
                <a:moveTo>
                  <a:pt x="123" y="502"/>
                </a:moveTo>
                <a:lnTo>
                  <a:pt x="76" y="502"/>
                </a:lnTo>
                <a:lnTo>
                  <a:pt x="76" y="455"/>
                </a:lnTo>
                <a:lnTo>
                  <a:pt x="123" y="455"/>
                </a:lnTo>
                <a:lnTo>
                  <a:pt x="123" y="502"/>
                </a:lnTo>
                <a:close/>
                <a:moveTo>
                  <a:pt x="3458" y="426"/>
                </a:moveTo>
                <a:lnTo>
                  <a:pt x="3408" y="426"/>
                </a:lnTo>
                <a:lnTo>
                  <a:pt x="3408" y="379"/>
                </a:lnTo>
                <a:lnTo>
                  <a:pt x="3458" y="379"/>
                </a:lnTo>
                <a:lnTo>
                  <a:pt x="3458" y="426"/>
                </a:lnTo>
                <a:close/>
                <a:moveTo>
                  <a:pt x="3382" y="426"/>
                </a:moveTo>
                <a:lnTo>
                  <a:pt x="3332" y="426"/>
                </a:lnTo>
                <a:lnTo>
                  <a:pt x="3332" y="379"/>
                </a:lnTo>
                <a:lnTo>
                  <a:pt x="3382" y="379"/>
                </a:lnTo>
                <a:lnTo>
                  <a:pt x="3382" y="426"/>
                </a:lnTo>
                <a:close/>
                <a:moveTo>
                  <a:pt x="3306" y="426"/>
                </a:moveTo>
                <a:lnTo>
                  <a:pt x="3257" y="426"/>
                </a:lnTo>
                <a:lnTo>
                  <a:pt x="3257" y="379"/>
                </a:lnTo>
                <a:lnTo>
                  <a:pt x="3306" y="379"/>
                </a:lnTo>
                <a:lnTo>
                  <a:pt x="3306" y="426"/>
                </a:lnTo>
                <a:close/>
                <a:moveTo>
                  <a:pt x="3230" y="426"/>
                </a:moveTo>
                <a:lnTo>
                  <a:pt x="3181" y="426"/>
                </a:lnTo>
                <a:lnTo>
                  <a:pt x="3181" y="379"/>
                </a:lnTo>
                <a:lnTo>
                  <a:pt x="3230" y="379"/>
                </a:lnTo>
                <a:lnTo>
                  <a:pt x="3230" y="426"/>
                </a:lnTo>
                <a:close/>
                <a:moveTo>
                  <a:pt x="3155" y="426"/>
                </a:moveTo>
                <a:lnTo>
                  <a:pt x="3105" y="426"/>
                </a:lnTo>
                <a:lnTo>
                  <a:pt x="3105" y="379"/>
                </a:lnTo>
                <a:lnTo>
                  <a:pt x="3155" y="379"/>
                </a:lnTo>
                <a:lnTo>
                  <a:pt x="3155" y="426"/>
                </a:lnTo>
                <a:close/>
                <a:moveTo>
                  <a:pt x="3079" y="426"/>
                </a:moveTo>
                <a:lnTo>
                  <a:pt x="3029" y="426"/>
                </a:lnTo>
                <a:lnTo>
                  <a:pt x="3029" y="379"/>
                </a:lnTo>
                <a:lnTo>
                  <a:pt x="3079" y="379"/>
                </a:lnTo>
                <a:lnTo>
                  <a:pt x="3079" y="426"/>
                </a:lnTo>
                <a:close/>
                <a:moveTo>
                  <a:pt x="3003" y="426"/>
                </a:moveTo>
                <a:lnTo>
                  <a:pt x="2954" y="426"/>
                </a:lnTo>
                <a:lnTo>
                  <a:pt x="2954" y="379"/>
                </a:lnTo>
                <a:lnTo>
                  <a:pt x="3003" y="379"/>
                </a:lnTo>
                <a:lnTo>
                  <a:pt x="3003" y="426"/>
                </a:lnTo>
                <a:close/>
                <a:moveTo>
                  <a:pt x="2928" y="426"/>
                </a:moveTo>
                <a:lnTo>
                  <a:pt x="2878" y="426"/>
                </a:lnTo>
                <a:lnTo>
                  <a:pt x="2878" y="379"/>
                </a:lnTo>
                <a:lnTo>
                  <a:pt x="2928" y="379"/>
                </a:lnTo>
                <a:lnTo>
                  <a:pt x="2928" y="426"/>
                </a:lnTo>
                <a:close/>
                <a:moveTo>
                  <a:pt x="2852" y="426"/>
                </a:moveTo>
                <a:lnTo>
                  <a:pt x="2802" y="426"/>
                </a:lnTo>
                <a:lnTo>
                  <a:pt x="2802" y="379"/>
                </a:lnTo>
                <a:lnTo>
                  <a:pt x="2852" y="379"/>
                </a:lnTo>
                <a:lnTo>
                  <a:pt x="2852" y="426"/>
                </a:lnTo>
                <a:close/>
                <a:moveTo>
                  <a:pt x="2776" y="426"/>
                </a:moveTo>
                <a:lnTo>
                  <a:pt x="2726" y="426"/>
                </a:lnTo>
                <a:lnTo>
                  <a:pt x="2726" y="379"/>
                </a:lnTo>
                <a:lnTo>
                  <a:pt x="2776" y="379"/>
                </a:lnTo>
                <a:lnTo>
                  <a:pt x="2776" y="426"/>
                </a:lnTo>
                <a:close/>
                <a:moveTo>
                  <a:pt x="2700" y="426"/>
                </a:moveTo>
                <a:lnTo>
                  <a:pt x="2651" y="426"/>
                </a:lnTo>
                <a:lnTo>
                  <a:pt x="2651" y="379"/>
                </a:lnTo>
                <a:lnTo>
                  <a:pt x="2700" y="379"/>
                </a:lnTo>
                <a:lnTo>
                  <a:pt x="2700" y="426"/>
                </a:lnTo>
                <a:close/>
                <a:moveTo>
                  <a:pt x="2622" y="426"/>
                </a:moveTo>
                <a:lnTo>
                  <a:pt x="2575" y="426"/>
                </a:lnTo>
                <a:lnTo>
                  <a:pt x="2575" y="379"/>
                </a:lnTo>
                <a:lnTo>
                  <a:pt x="2622" y="379"/>
                </a:lnTo>
                <a:lnTo>
                  <a:pt x="2622" y="426"/>
                </a:lnTo>
                <a:close/>
                <a:moveTo>
                  <a:pt x="2547" y="426"/>
                </a:moveTo>
                <a:lnTo>
                  <a:pt x="2499" y="426"/>
                </a:lnTo>
                <a:lnTo>
                  <a:pt x="2499" y="379"/>
                </a:lnTo>
                <a:lnTo>
                  <a:pt x="2547" y="379"/>
                </a:lnTo>
                <a:lnTo>
                  <a:pt x="2547" y="426"/>
                </a:lnTo>
                <a:close/>
                <a:moveTo>
                  <a:pt x="2471" y="426"/>
                </a:moveTo>
                <a:lnTo>
                  <a:pt x="2424" y="426"/>
                </a:lnTo>
                <a:lnTo>
                  <a:pt x="2424" y="379"/>
                </a:lnTo>
                <a:lnTo>
                  <a:pt x="2471" y="379"/>
                </a:lnTo>
                <a:lnTo>
                  <a:pt x="2471" y="426"/>
                </a:lnTo>
                <a:close/>
                <a:moveTo>
                  <a:pt x="2395" y="426"/>
                </a:moveTo>
                <a:lnTo>
                  <a:pt x="2348" y="426"/>
                </a:lnTo>
                <a:lnTo>
                  <a:pt x="2348" y="379"/>
                </a:lnTo>
                <a:lnTo>
                  <a:pt x="2395" y="379"/>
                </a:lnTo>
                <a:lnTo>
                  <a:pt x="2395" y="426"/>
                </a:lnTo>
                <a:close/>
                <a:moveTo>
                  <a:pt x="2319" y="426"/>
                </a:moveTo>
                <a:lnTo>
                  <a:pt x="2272" y="426"/>
                </a:lnTo>
                <a:lnTo>
                  <a:pt x="2272" y="379"/>
                </a:lnTo>
                <a:lnTo>
                  <a:pt x="2319" y="379"/>
                </a:lnTo>
                <a:lnTo>
                  <a:pt x="2319" y="426"/>
                </a:lnTo>
                <a:close/>
                <a:moveTo>
                  <a:pt x="2244" y="426"/>
                </a:moveTo>
                <a:lnTo>
                  <a:pt x="2196" y="426"/>
                </a:lnTo>
                <a:lnTo>
                  <a:pt x="2196" y="379"/>
                </a:lnTo>
                <a:lnTo>
                  <a:pt x="2244" y="379"/>
                </a:lnTo>
                <a:lnTo>
                  <a:pt x="2244" y="426"/>
                </a:lnTo>
                <a:close/>
                <a:moveTo>
                  <a:pt x="2168" y="426"/>
                </a:moveTo>
                <a:lnTo>
                  <a:pt x="2121" y="426"/>
                </a:lnTo>
                <a:lnTo>
                  <a:pt x="2121" y="379"/>
                </a:lnTo>
                <a:lnTo>
                  <a:pt x="2168" y="379"/>
                </a:lnTo>
                <a:lnTo>
                  <a:pt x="2168" y="426"/>
                </a:lnTo>
                <a:close/>
                <a:moveTo>
                  <a:pt x="2092" y="426"/>
                </a:moveTo>
                <a:lnTo>
                  <a:pt x="2045" y="426"/>
                </a:lnTo>
                <a:lnTo>
                  <a:pt x="2045" y="379"/>
                </a:lnTo>
                <a:lnTo>
                  <a:pt x="2092" y="379"/>
                </a:lnTo>
                <a:lnTo>
                  <a:pt x="2092" y="426"/>
                </a:lnTo>
                <a:close/>
                <a:moveTo>
                  <a:pt x="2016" y="426"/>
                </a:moveTo>
                <a:lnTo>
                  <a:pt x="1969" y="426"/>
                </a:lnTo>
                <a:lnTo>
                  <a:pt x="1969" y="379"/>
                </a:lnTo>
                <a:lnTo>
                  <a:pt x="2016" y="379"/>
                </a:lnTo>
                <a:lnTo>
                  <a:pt x="2016" y="426"/>
                </a:lnTo>
                <a:close/>
                <a:moveTo>
                  <a:pt x="1941" y="426"/>
                </a:moveTo>
                <a:lnTo>
                  <a:pt x="1893" y="426"/>
                </a:lnTo>
                <a:lnTo>
                  <a:pt x="1893" y="379"/>
                </a:lnTo>
                <a:lnTo>
                  <a:pt x="1941" y="379"/>
                </a:lnTo>
                <a:lnTo>
                  <a:pt x="1941" y="426"/>
                </a:lnTo>
                <a:close/>
                <a:moveTo>
                  <a:pt x="1865" y="426"/>
                </a:moveTo>
                <a:lnTo>
                  <a:pt x="1818" y="426"/>
                </a:lnTo>
                <a:lnTo>
                  <a:pt x="1818" y="379"/>
                </a:lnTo>
                <a:lnTo>
                  <a:pt x="1865" y="379"/>
                </a:lnTo>
                <a:lnTo>
                  <a:pt x="1865" y="426"/>
                </a:lnTo>
                <a:close/>
                <a:moveTo>
                  <a:pt x="1789" y="426"/>
                </a:moveTo>
                <a:lnTo>
                  <a:pt x="1742" y="426"/>
                </a:lnTo>
                <a:lnTo>
                  <a:pt x="1742" y="379"/>
                </a:lnTo>
                <a:lnTo>
                  <a:pt x="1789" y="379"/>
                </a:lnTo>
                <a:lnTo>
                  <a:pt x="1789" y="426"/>
                </a:lnTo>
                <a:close/>
                <a:moveTo>
                  <a:pt x="1486" y="426"/>
                </a:moveTo>
                <a:lnTo>
                  <a:pt x="1439" y="426"/>
                </a:lnTo>
                <a:lnTo>
                  <a:pt x="1439" y="379"/>
                </a:lnTo>
                <a:lnTo>
                  <a:pt x="1486" y="379"/>
                </a:lnTo>
                <a:lnTo>
                  <a:pt x="1486" y="426"/>
                </a:lnTo>
                <a:close/>
                <a:moveTo>
                  <a:pt x="1411" y="426"/>
                </a:moveTo>
                <a:lnTo>
                  <a:pt x="1363" y="426"/>
                </a:lnTo>
                <a:lnTo>
                  <a:pt x="1363" y="379"/>
                </a:lnTo>
                <a:lnTo>
                  <a:pt x="1411" y="379"/>
                </a:lnTo>
                <a:lnTo>
                  <a:pt x="1411" y="426"/>
                </a:lnTo>
                <a:close/>
                <a:moveTo>
                  <a:pt x="1259" y="426"/>
                </a:moveTo>
                <a:lnTo>
                  <a:pt x="1212" y="426"/>
                </a:lnTo>
                <a:lnTo>
                  <a:pt x="1212" y="379"/>
                </a:lnTo>
                <a:lnTo>
                  <a:pt x="1259" y="379"/>
                </a:lnTo>
                <a:lnTo>
                  <a:pt x="1259" y="426"/>
                </a:lnTo>
                <a:close/>
                <a:moveTo>
                  <a:pt x="1184" y="426"/>
                </a:moveTo>
                <a:lnTo>
                  <a:pt x="1136" y="426"/>
                </a:lnTo>
                <a:lnTo>
                  <a:pt x="1136" y="379"/>
                </a:lnTo>
                <a:lnTo>
                  <a:pt x="1184" y="379"/>
                </a:lnTo>
                <a:lnTo>
                  <a:pt x="1184" y="426"/>
                </a:lnTo>
                <a:close/>
                <a:moveTo>
                  <a:pt x="956" y="426"/>
                </a:moveTo>
                <a:lnTo>
                  <a:pt x="909" y="426"/>
                </a:lnTo>
                <a:lnTo>
                  <a:pt x="909" y="379"/>
                </a:lnTo>
                <a:lnTo>
                  <a:pt x="956" y="379"/>
                </a:lnTo>
                <a:lnTo>
                  <a:pt x="956" y="426"/>
                </a:lnTo>
                <a:close/>
                <a:moveTo>
                  <a:pt x="881" y="426"/>
                </a:moveTo>
                <a:lnTo>
                  <a:pt x="833" y="426"/>
                </a:lnTo>
                <a:lnTo>
                  <a:pt x="833" y="379"/>
                </a:lnTo>
                <a:lnTo>
                  <a:pt x="881" y="379"/>
                </a:lnTo>
                <a:lnTo>
                  <a:pt x="881" y="426"/>
                </a:lnTo>
                <a:close/>
                <a:moveTo>
                  <a:pt x="805" y="426"/>
                </a:moveTo>
                <a:lnTo>
                  <a:pt x="758" y="426"/>
                </a:lnTo>
                <a:lnTo>
                  <a:pt x="758" y="379"/>
                </a:lnTo>
                <a:lnTo>
                  <a:pt x="805" y="379"/>
                </a:lnTo>
                <a:lnTo>
                  <a:pt x="805" y="426"/>
                </a:lnTo>
                <a:close/>
                <a:moveTo>
                  <a:pt x="729" y="426"/>
                </a:moveTo>
                <a:lnTo>
                  <a:pt x="682" y="426"/>
                </a:lnTo>
                <a:lnTo>
                  <a:pt x="682" y="379"/>
                </a:lnTo>
                <a:lnTo>
                  <a:pt x="729" y="379"/>
                </a:lnTo>
                <a:lnTo>
                  <a:pt x="729" y="426"/>
                </a:lnTo>
                <a:close/>
                <a:moveTo>
                  <a:pt x="653" y="426"/>
                </a:moveTo>
                <a:lnTo>
                  <a:pt x="606" y="426"/>
                </a:lnTo>
                <a:lnTo>
                  <a:pt x="606" y="379"/>
                </a:lnTo>
                <a:lnTo>
                  <a:pt x="653" y="379"/>
                </a:lnTo>
                <a:lnTo>
                  <a:pt x="653" y="426"/>
                </a:lnTo>
                <a:close/>
                <a:moveTo>
                  <a:pt x="578" y="426"/>
                </a:moveTo>
                <a:lnTo>
                  <a:pt x="530" y="426"/>
                </a:lnTo>
                <a:lnTo>
                  <a:pt x="530" y="379"/>
                </a:lnTo>
                <a:lnTo>
                  <a:pt x="578" y="379"/>
                </a:lnTo>
                <a:lnTo>
                  <a:pt x="578" y="426"/>
                </a:lnTo>
                <a:close/>
                <a:moveTo>
                  <a:pt x="502" y="426"/>
                </a:moveTo>
                <a:lnTo>
                  <a:pt x="455" y="426"/>
                </a:lnTo>
                <a:lnTo>
                  <a:pt x="455" y="379"/>
                </a:lnTo>
                <a:lnTo>
                  <a:pt x="502" y="379"/>
                </a:lnTo>
                <a:lnTo>
                  <a:pt x="502" y="426"/>
                </a:lnTo>
                <a:close/>
                <a:moveTo>
                  <a:pt x="426" y="426"/>
                </a:moveTo>
                <a:lnTo>
                  <a:pt x="379" y="426"/>
                </a:lnTo>
                <a:lnTo>
                  <a:pt x="379" y="379"/>
                </a:lnTo>
                <a:lnTo>
                  <a:pt x="426" y="379"/>
                </a:lnTo>
                <a:lnTo>
                  <a:pt x="426" y="426"/>
                </a:lnTo>
                <a:close/>
                <a:moveTo>
                  <a:pt x="351" y="426"/>
                </a:moveTo>
                <a:lnTo>
                  <a:pt x="303" y="426"/>
                </a:lnTo>
                <a:lnTo>
                  <a:pt x="303" y="379"/>
                </a:lnTo>
                <a:lnTo>
                  <a:pt x="351" y="379"/>
                </a:lnTo>
                <a:lnTo>
                  <a:pt x="351" y="426"/>
                </a:lnTo>
                <a:close/>
                <a:moveTo>
                  <a:pt x="275" y="426"/>
                </a:moveTo>
                <a:lnTo>
                  <a:pt x="227" y="426"/>
                </a:lnTo>
                <a:lnTo>
                  <a:pt x="227" y="379"/>
                </a:lnTo>
                <a:lnTo>
                  <a:pt x="275" y="379"/>
                </a:lnTo>
                <a:lnTo>
                  <a:pt x="275" y="426"/>
                </a:lnTo>
                <a:close/>
                <a:moveTo>
                  <a:pt x="199" y="426"/>
                </a:moveTo>
                <a:lnTo>
                  <a:pt x="152" y="426"/>
                </a:lnTo>
                <a:lnTo>
                  <a:pt x="152" y="379"/>
                </a:lnTo>
                <a:lnTo>
                  <a:pt x="199" y="379"/>
                </a:lnTo>
                <a:lnTo>
                  <a:pt x="199" y="426"/>
                </a:lnTo>
                <a:close/>
                <a:moveTo>
                  <a:pt x="123" y="426"/>
                </a:moveTo>
                <a:lnTo>
                  <a:pt x="76" y="426"/>
                </a:lnTo>
                <a:lnTo>
                  <a:pt x="76" y="379"/>
                </a:lnTo>
                <a:lnTo>
                  <a:pt x="123" y="379"/>
                </a:lnTo>
                <a:lnTo>
                  <a:pt x="123" y="426"/>
                </a:lnTo>
                <a:close/>
                <a:moveTo>
                  <a:pt x="48" y="426"/>
                </a:moveTo>
                <a:lnTo>
                  <a:pt x="0" y="426"/>
                </a:lnTo>
                <a:lnTo>
                  <a:pt x="0" y="379"/>
                </a:lnTo>
                <a:lnTo>
                  <a:pt x="48" y="379"/>
                </a:lnTo>
                <a:lnTo>
                  <a:pt x="48" y="426"/>
                </a:lnTo>
                <a:close/>
                <a:moveTo>
                  <a:pt x="3382" y="351"/>
                </a:moveTo>
                <a:lnTo>
                  <a:pt x="3332" y="351"/>
                </a:lnTo>
                <a:lnTo>
                  <a:pt x="3332" y="303"/>
                </a:lnTo>
                <a:lnTo>
                  <a:pt x="3382" y="303"/>
                </a:lnTo>
                <a:lnTo>
                  <a:pt x="3382" y="351"/>
                </a:lnTo>
                <a:close/>
                <a:moveTo>
                  <a:pt x="3306" y="351"/>
                </a:moveTo>
                <a:lnTo>
                  <a:pt x="3257" y="351"/>
                </a:lnTo>
                <a:lnTo>
                  <a:pt x="3257" y="303"/>
                </a:lnTo>
                <a:lnTo>
                  <a:pt x="3306" y="303"/>
                </a:lnTo>
                <a:lnTo>
                  <a:pt x="3306" y="351"/>
                </a:lnTo>
                <a:close/>
                <a:moveTo>
                  <a:pt x="3230" y="351"/>
                </a:moveTo>
                <a:lnTo>
                  <a:pt x="3181" y="351"/>
                </a:lnTo>
                <a:lnTo>
                  <a:pt x="3181" y="303"/>
                </a:lnTo>
                <a:lnTo>
                  <a:pt x="3230" y="303"/>
                </a:lnTo>
                <a:lnTo>
                  <a:pt x="3230" y="351"/>
                </a:lnTo>
                <a:close/>
                <a:moveTo>
                  <a:pt x="3155" y="351"/>
                </a:moveTo>
                <a:lnTo>
                  <a:pt x="3105" y="351"/>
                </a:lnTo>
                <a:lnTo>
                  <a:pt x="3105" y="303"/>
                </a:lnTo>
                <a:lnTo>
                  <a:pt x="3155" y="303"/>
                </a:lnTo>
                <a:lnTo>
                  <a:pt x="3155" y="351"/>
                </a:lnTo>
                <a:close/>
                <a:moveTo>
                  <a:pt x="3079" y="351"/>
                </a:moveTo>
                <a:lnTo>
                  <a:pt x="3029" y="351"/>
                </a:lnTo>
                <a:lnTo>
                  <a:pt x="3029" y="303"/>
                </a:lnTo>
                <a:lnTo>
                  <a:pt x="3079" y="303"/>
                </a:lnTo>
                <a:lnTo>
                  <a:pt x="3079" y="351"/>
                </a:lnTo>
                <a:close/>
                <a:moveTo>
                  <a:pt x="3003" y="351"/>
                </a:moveTo>
                <a:lnTo>
                  <a:pt x="2954" y="351"/>
                </a:lnTo>
                <a:lnTo>
                  <a:pt x="2954" y="303"/>
                </a:lnTo>
                <a:lnTo>
                  <a:pt x="3003" y="303"/>
                </a:lnTo>
                <a:lnTo>
                  <a:pt x="3003" y="351"/>
                </a:lnTo>
                <a:close/>
                <a:moveTo>
                  <a:pt x="2928" y="351"/>
                </a:moveTo>
                <a:lnTo>
                  <a:pt x="2878" y="351"/>
                </a:lnTo>
                <a:lnTo>
                  <a:pt x="2878" y="303"/>
                </a:lnTo>
                <a:lnTo>
                  <a:pt x="2928" y="303"/>
                </a:lnTo>
                <a:lnTo>
                  <a:pt x="2928" y="351"/>
                </a:lnTo>
                <a:close/>
                <a:moveTo>
                  <a:pt x="2852" y="351"/>
                </a:moveTo>
                <a:lnTo>
                  <a:pt x="2802" y="351"/>
                </a:lnTo>
                <a:lnTo>
                  <a:pt x="2802" y="303"/>
                </a:lnTo>
                <a:lnTo>
                  <a:pt x="2852" y="303"/>
                </a:lnTo>
                <a:lnTo>
                  <a:pt x="2852" y="351"/>
                </a:lnTo>
                <a:close/>
                <a:moveTo>
                  <a:pt x="2776" y="351"/>
                </a:moveTo>
                <a:lnTo>
                  <a:pt x="2726" y="351"/>
                </a:lnTo>
                <a:lnTo>
                  <a:pt x="2726" y="303"/>
                </a:lnTo>
                <a:lnTo>
                  <a:pt x="2776" y="303"/>
                </a:lnTo>
                <a:lnTo>
                  <a:pt x="2776" y="351"/>
                </a:lnTo>
                <a:close/>
                <a:moveTo>
                  <a:pt x="2700" y="351"/>
                </a:moveTo>
                <a:lnTo>
                  <a:pt x="2651" y="351"/>
                </a:lnTo>
                <a:lnTo>
                  <a:pt x="2651" y="303"/>
                </a:lnTo>
                <a:lnTo>
                  <a:pt x="2700" y="303"/>
                </a:lnTo>
                <a:lnTo>
                  <a:pt x="2700" y="351"/>
                </a:lnTo>
                <a:close/>
                <a:moveTo>
                  <a:pt x="2622" y="351"/>
                </a:moveTo>
                <a:lnTo>
                  <a:pt x="2575" y="351"/>
                </a:lnTo>
                <a:lnTo>
                  <a:pt x="2575" y="303"/>
                </a:lnTo>
                <a:lnTo>
                  <a:pt x="2622" y="303"/>
                </a:lnTo>
                <a:lnTo>
                  <a:pt x="2622" y="351"/>
                </a:lnTo>
                <a:close/>
                <a:moveTo>
                  <a:pt x="2547" y="351"/>
                </a:moveTo>
                <a:lnTo>
                  <a:pt x="2499" y="351"/>
                </a:lnTo>
                <a:lnTo>
                  <a:pt x="2499" y="303"/>
                </a:lnTo>
                <a:lnTo>
                  <a:pt x="2547" y="303"/>
                </a:lnTo>
                <a:lnTo>
                  <a:pt x="2547" y="351"/>
                </a:lnTo>
                <a:close/>
                <a:moveTo>
                  <a:pt x="2471" y="351"/>
                </a:moveTo>
                <a:lnTo>
                  <a:pt x="2424" y="351"/>
                </a:lnTo>
                <a:lnTo>
                  <a:pt x="2424" y="303"/>
                </a:lnTo>
                <a:lnTo>
                  <a:pt x="2471" y="303"/>
                </a:lnTo>
                <a:lnTo>
                  <a:pt x="2471" y="351"/>
                </a:lnTo>
                <a:close/>
                <a:moveTo>
                  <a:pt x="2395" y="351"/>
                </a:moveTo>
                <a:lnTo>
                  <a:pt x="2348" y="351"/>
                </a:lnTo>
                <a:lnTo>
                  <a:pt x="2348" y="303"/>
                </a:lnTo>
                <a:lnTo>
                  <a:pt x="2395" y="303"/>
                </a:lnTo>
                <a:lnTo>
                  <a:pt x="2395" y="351"/>
                </a:lnTo>
                <a:close/>
                <a:moveTo>
                  <a:pt x="2319" y="351"/>
                </a:moveTo>
                <a:lnTo>
                  <a:pt x="2272" y="351"/>
                </a:lnTo>
                <a:lnTo>
                  <a:pt x="2272" y="303"/>
                </a:lnTo>
                <a:lnTo>
                  <a:pt x="2319" y="303"/>
                </a:lnTo>
                <a:lnTo>
                  <a:pt x="2319" y="351"/>
                </a:lnTo>
                <a:close/>
                <a:moveTo>
                  <a:pt x="2244" y="351"/>
                </a:moveTo>
                <a:lnTo>
                  <a:pt x="2196" y="351"/>
                </a:lnTo>
                <a:lnTo>
                  <a:pt x="2196" y="303"/>
                </a:lnTo>
                <a:lnTo>
                  <a:pt x="2244" y="303"/>
                </a:lnTo>
                <a:lnTo>
                  <a:pt x="2244" y="351"/>
                </a:lnTo>
                <a:close/>
                <a:moveTo>
                  <a:pt x="2168" y="351"/>
                </a:moveTo>
                <a:lnTo>
                  <a:pt x="2121" y="351"/>
                </a:lnTo>
                <a:lnTo>
                  <a:pt x="2121" y="303"/>
                </a:lnTo>
                <a:lnTo>
                  <a:pt x="2168" y="303"/>
                </a:lnTo>
                <a:lnTo>
                  <a:pt x="2168" y="351"/>
                </a:lnTo>
                <a:close/>
                <a:moveTo>
                  <a:pt x="2016" y="351"/>
                </a:moveTo>
                <a:lnTo>
                  <a:pt x="1969" y="351"/>
                </a:lnTo>
                <a:lnTo>
                  <a:pt x="1969" y="303"/>
                </a:lnTo>
                <a:lnTo>
                  <a:pt x="2016" y="303"/>
                </a:lnTo>
                <a:lnTo>
                  <a:pt x="2016" y="351"/>
                </a:lnTo>
                <a:close/>
                <a:moveTo>
                  <a:pt x="1941" y="351"/>
                </a:moveTo>
                <a:lnTo>
                  <a:pt x="1893" y="351"/>
                </a:lnTo>
                <a:lnTo>
                  <a:pt x="1893" y="303"/>
                </a:lnTo>
                <a:lnTo>
                  <a:pt x="1941" y="303"/>
                </a:lnTo>
                <a:lnTo>
                  <a:pt x="1941" y="351"/>
                </a:lnTo>
                <a:close/>
                <a:moveTo>
                  <a:pt x="1865" y="351"/>
                </a:moveTo>
                <a:lnTo>
                  <a:pt x="1818" y="351"/>
                </a:lnTo>
                <a:lnTo>
                  <a:pt x="1818" y="303"/>
                </a:lnTo>
                <a:lnTo>
                  <a:pt x="1865" y="303"/>
                </a:lnTo>
                <a:lnTo>
                  <a:pt x="1865" y="351"/>
                </a:lnTo>
                <a:close/>
                <a:moveTo>
                  <a:pt x="1335" y="351"/>
                </a:moveTo>
                <a:lnTo>
                  <a:pt x="1288" y="351"/>
                </a:lnTo>
                <a:lnTo>
                  <a:pt x="1288" y="303"/>
                </a:lnTo>
                <a:lnTo>
                  <a:pt x="1335" y="303"/>
                </a:lnTo>
                <a:lnTo>
                  <a:pt x="1335" y="351"/>
                </a:lnTo>
                <a:close/>
                <a:moveTo>
                  <a:pt x="1259" y="351"/>
                </a:moveTo>
                <a:lnTo>
                  <a:pt x="1212" y="351"/>
                </a:lnTo>
                <a:lnTo>
                  <a:pt x="1212" y="303"/>
                </a:lnTo>
                <a:lnTo>
                  <a:pt x="1259" y="303"/>
                </a:lnTo>
                <a:lnTo>
                  <a:pt x="1259" y="351"/>
                </a:lnTo>
                <a:close/>
                <a:moveTo>
                  <a:pt x="1184" y="351"/>
                </a:moveTo>
                <a:lnTo>
                  <a:pt x="1136" y="351"/>
                </a:lnTo>
                <a:lnTo>
                  <a:pt x="1136" y="303"/>
                </a:lnTo>
                <a:lnTo>
                  <a:pt x="1184" y="303"/>
                </a:lnTo>
                <a:lnTo>
                  <a:pt x="1184" y="351"/>
                </a:lnTo>
                <a:close/>
                <a:moveTo>
                  <a:pt x="1032" y="351"/>
                </a:moveTo>
                <a:lnTo>
                  <a:pt x="985" y="351"/>
                </a:lnTo>
                <a:lnTo>
                  <a:pt x="985" y="303"/>
                </a:lnTo>
                <a:lnTo>
                  <a:pt x="1032" y="303"/>
                </a:lnTo>
                <a:lnTo>
                  <a:pt x="1032" y="351"/>
                </a:lnTo>
                <a:close/>
                <a:moveTo>
                  <a:pt x="956" y="351"/>
                </a:moveTo>
                <a:lnTo>
                  <a:pt x="909" y="351"/>
                </a:lnTo>
                <a:lnTo>
                  <a:pt x="909" y="303"/>
                </a:lnTo>
                <a:lnTo>
                  <a:pt x="956" y="303"/>
                </a:lnTo>
                <a:lnTo>
                  <a:pt x="956" y="351"/>
                </a:lnTo>
                <a:close/>
                <a:moveTo>
                  <a:pt x="805" y="351"/>
                </a:moveTo>
                <a:lnTo>
                  <a:pt x="758" y="351"/>
                </a:lnTo>
                <a:lnTo>
                  <a:pt x="758" y="303"/>
                </a:lnTo>
                <a:lnTo>
                  <a:pt x="805" y="303"/>
                </a:lnTo>
                <a:lnTo>
                  <a:pt x="805" y="351"/>
                </a:lnTo>
                <a:close/>
                <a:moveTo>
                  <a:pt x="729" y="351"/>
                </a:moveTo>
                <a:lnTo>
                  <a:pt x="682" y="351"/>
                </a:lnTo>
                <a:lnTo>
                  <a:pt x="682" y="303"/>
                </a:lnTo>
                <a:lnTo>
                  <a:pt x="729" y="303"/>
                </a:lnTo>
                <a:lnTo>
                  <a:pt x="729" y="351"/>
                </a:lnTo>
                <a:close/>
                <a:moveTo>
                  <a:pt x="653" y="351"/>
                </a:moveTo>
                <a:lnTo>
                  <a:pt x="606" y="351"/>
                </a:lnTo>
                <a:lnTo>
                  <a:pt x="606" y="303"/>
                </a:lnTo>
                <a:lnTo>
                  <a:pt x="653" y="303"/>
                </a:lnTo>
                <a:lnTo>
                  <a:pt x="653" y="351"/>
                </a:lnTo>
                <a:close/>
                <a:moveTo>
                  <a:pt x="578" y="351"/>
                </a:moveTo>
                <a:lnTo>
                  <a:pt x="530" y="351"/>
                </a:lnTo>
                <a:lnTo>
                  <a:pt x="530" y="303"/>
                </a:lnTo>
                <a:lnTo>
                  <a:pt x="578" y="303"/>
                </a:lnTo>
                <a:lnTo>
                  <a:pt x="578" y="351"/>
                </a:lnTo>
                <a:close/>
                <a:moveTo>
                  <a:pt x="502" y="351"/>
                </a:moveTo>
                <a:lnTo>
                  <a:pt x="455" y="351"/>
                </a:lnTo>
                <a:lnTo>
                  <a:pt x="455" y="303"/>
                </a:lnTo>
                <a:lnTo>
                  <a:pt x="502" y="303"/>
                </a:lnTo>
                <a:lnTo>
                  <a:pt x="502" y="351"/>
                </a:lnTo>
                <a:close/>
                <a:moveTo>
                  <a:pt x="426" y="351"/>
                </a:moveTo>
                <a:lnTo>
                  <a:pt x="379" y="351"/>
                </a:lnTo>
                <a:lnTo>
                  <a:pt x="379" y="303"/>
                </a:lnTo>
                <a:lnTo>
                  <a:pt x="426" y="303"/>
                </a:lnTo>
                <a:lnTo>
                  <a:pt x="426" y="351"/>
                </a:lnTo>
                <a:close/>
                <a:moveTo>
                  <a:pt x="351" y="351"/>
                </a:moveTo>
                <a:lnTo>
                  <a:pt x="303" y="351"/>
                </a:lnTo>
                <a:lnTo>
                  <a:pt x="303" y="303"/>
                </a:lnTo>
                <a:lnTo>
                  <a:pt x="351" y="303"/>
                </a:lnTo>
                <a:lnTo>
                  <a:pt x="351" y="351"/>
                </a:lnTo>
                <a:close/>
                <a:moveTo>
                  <a:pt x="275" y="351"/>
                </a:moveTo>
                <a:lnTo>
                  <a:pt x="227" y="351"/>
                </a:lnTo>
                <a:lnTo>
                  <a:pt x="227" y="303"/>
                </a:lnTo>
                <a:lnTo>
                  <a:pt x="275" y="303"/>
                </a:lnTo>
                <a:lnTo>
                  <a:pt x="275" y="351"/>
                </a:lnTo>
                <a:close/>
                <a:moveTo>
                  <a:pt x="199" y="351"/>
                </a:moveTo>
                <a:lnTo>
                  <a:pt x="152" y="351"/>
                </a:lnTo>
                <a:lnTo>
                  <a:pt x="152" y="303"/>
                </a:lnTo>
                <a:lnTo>
                  <a:pt x="199" y="303"/>
                </a:lnTo>
                <a:lnTo>
                  <a:pt x="199" y="351"/>
                </a:lnTo>
                <a:close/>
                <a:moveTo>
                  <a:pt x="123" y="351"/>
                </a:moveTo>
                <a:lnTo>
                  <a:pt x="76" y="351"/>
                </a:lnTo>
                <a:lnTo>
                  <a:pt x="76" y="303"/>
                </a:lnTo>
                <a:lnTo>
                  <a:pt x="123" y="303"/>
                </a:lnTo>
                <a:lnTo>
                  <a:pt x="123" y="351"/>
                </a:lnTo>
                <a:close/>
                <a:moveTo>
                  <a:pt x="48" y="351"/>
                </a:moveTo>
                <a:lnTo>
                  <a:pt x="0" y="351"/>
                </a:lnTo>
                <a:lnTo>
                  <a:pt x="0" y="303"/>
                </a:lnTo>
                <a:lnTo>
                  <a:pt x="48" y="303"/>
                </a:lnTo>
                <a:lnTo>
                  <a:pt x="48" y="351"/>
                </a:lnTo>
                <a:close/>
                <a:moveTo>
                  <a:pt x="3079" y="275"/>
                </a:moveTo>
                <a:lnTo>
                  <a:pt x="3029" y="275"/>
                </a:lnTo>
                <a:lnTo>
                  <a:pt x="3029" y="228"/>
                </a:lnTo>
                <a:lnTo>
                  <a:pt x="3079" y="228"/>
                </a:lnTo>
                <a:lnTo>
                  <a:pt x="3079" y="275"/>
                </a:lnTo>
                <a:close/>
                <a:moveTo>
                  <a:pt x="3003" y="275"/>
                </a:moveTo>
                <a:lnTo>
                  <a:pt x="2954" y="275"/>
                </a:lnTo>
                <a:lnTo>
                  <a:pt x="2954" y="228"/>
                </a:lnTo>
                <a:lnTo>
                  <a:pt x="3003" y="228"/>
                </a:lnTo>
                <a:lnTo>
                  <a:pt x="3003" y="275"/>
                </a:lnTo>
                <a:close/>
                <a:moveTo>
                  <a:pt x="2852" y="275"/>
                </a:moveTo>
                <a:lnTo>
                  <a:pt x="2802" y="275"/>
                </a:lnTo>
                <a:lnTo>
                  <a:pt x="2802" y="228"/>
                </a:lnTo>
                <a:lnTo>
                  <a:pt x="2852" y="228"/>
                </a:lnTo>
                <a:lnTo>
                  <a:pt x="2852" y="275"/>
                </a:lnTo>
                <a:close/>
                <a:moveTo>
                  <a:pt x="2776" y="275"/>
                </a:moveTo>
                <a:lnTo>
                  <a:pt x="2726" y="275"/>
                </a:lnTo>
                <a:lnTo>
                  <a:pt x="2726" y="228"/>
                </a:lnTo>
                <a:lnTo>
                  <a:pt x="2776" y="228"/>
                </a:lnTo>
                <a:lnTo>
                  <a:pt x="2776" y="275"/>
                </a:lnTo>
                <a:close/>
                <a:moveTo>
                  <a:pt x="2700" y="275"/>
                </a:moveTo>
                <a:lnTo>
                  <a:pt x="2651" y="275"/>
                </a:lnTo>
                <a:lnTo>
                  <a:pt x="2651" y="228"/>
                </a:lnTo>
                <a:lnTo>
                  <a:pt x="2700" y="228"/>
                </a:lnTo>
                <a:lnTo>
                  <a:pt x="2700" y="275"/>
                </a:lnTo>
                <a:close/>
                <a:moveTo>
                  <a:pt x="2622" y="275"/>
                </a:moveTo>
                <a:lnTo>
                  <a:pt x="2575" y="275"/>
                </a:lnTo>
                <a:lnTo>
                  <a:pt x="2575" y="228"/>
                </a:lnTo>
                <a:lnTo>
                  <a:pt x="2622" y="228"/>
                </a:lnTo>
                <a:lnTo>
                  <a:pt x="2622" y="275"/>
                </a:lnTo>
                <a:close/>
                <a:moveTo>
                  <a:pt x="2547" y="275"/>
                </a:moveTo>
                <a:lnTo>
                  <a:pt x="2499" y="275"/>
                </a:lnTo>
                <a:lnTo>
                  <a:pt x="2499" y="228"/>
                </a:lnTo>
                <a:lnTo>
                  <a:pt x="2547" y="228"/>
                </a:lnTo>
                <a:lnTo>
                  <a:pt x="2547" y="275"/>
                </a:lnTo>
                <a:close/>
                <a:moveTo>
                  <a:pt x="2471" y="275"/>
                </a:moveTo>
                <a:lnTo>
                  <a:pt x="2424" y="275"/>
                </a:lnTo>
                <a:lnTo>
                  <a:pt x="2424" y="228"/>
                </a:lnTo>
                <a:lnTo>
                  <a:pt x="2471" y="228"/>
                </a:lnTo>
                <a:lnTo>
                  <a:pt x="2471" y="275"/>
                </a:lnTo>
                <a:close/>
                <a:moveTo>
                  <a:pt x="2395" y="275"/>
                </a:moveTo>
                <a:lnTo>
                  <a:pt x="2348" y="275"/>
                </a:lnTo>
                <a:lnTo>
                  <a:pt x="2348" y="228"/>
                </a:lnTo>
                <a:lnTo>
                  <a:pt x="2395" y="228"/>
                </a:lnTo>
                <a:lnTo>
                  <a:pt x="2395" y="275"/>
                </a:lnTo>
                <a:close/>
                <a:moveTo>
                  <a:pt x="2319" y="275"/>
                </a:moveTo>
                <a:lnTo>
                  <a:pt x="2272" y="275"/>
                </a:lnTo>
                <a:lnTo>
                  <a:pt x="2272" y="228"/>
                </a:lnTo>
                <a:lnTo>
                  <a:pt x="2319" y="228"/>
                </a:lnTo>
                <a:lnTo>
                  <a:pt x="2319" y="275"/>
                </a:lnTo>
                <a:close/>
                <a:moveTo>
                  <a:pt x="2168" y="275"/>
                </a:moveTo>
                <a:lnTo>
                  <a:pt x="2121" y="275"/>
                </a:lnTo>
                <a:lnTo>
                  <a:pt x="2121" y="228"/>
                </a:lnTo>
                <a:lnTo>
                  <a:pt x="2168" y="228"/>
                </a:lnTo>
                <a:lnTo>
                  <a:pt x="2168" y="275"/>
                </a:lnTo>
                <a:close/>
                <a:moveTo>
                  <a:pt x="1411" y="275"/>
                </a:moveTo>
                <a:lnTo>
                  <a:pt x="1363" y="275"/>
                </a:lnTo>
                <a:lnTo>
                  <a:pt x="1363" y="228"/>
                </a:lnTo>
                <a:lnTo>
                  <a:pt x="1411" y="228"/>
                </a:lnTo>
                <a:lnTo>
                  <a:pt x="1411" y="275"/>
                </a:lnTo>
                <a:close/>
                <a:moveTo>
                  <a:pt x="1335" y="275"/>
                </a:moveTo>
                <a:lnTo>
                  <a:pt x="1288" y="275"/>
                </a:lnTo>
                <a:lnTo>
                  <a:pt x="1288" y="228"/>
                </a:lnTo>
                <a:lnTo>
                  <a:pt x="1335" y="228"/>
                </a:lnTo>
                <a:lnTo>
                  <a:pt x="1335" y="275"/>
                </a:lnTo>
                <a:close/>
                <a:moveTo>
                  <a:pt x="1259" y="275"/>
                </a:moveTo>
                <a:lnTo>
                  <a:pt x="1212" y="275"/>
                </a:lnTo>
                <a:lnTo>
                  <a:pt x="1212" y="228"/>
                </a:lnTo>
                <a:lnTo>
                  <a:pt x="1259" y="228"/>
                </a:lnTo>
                <a:lnTo>
                  <a:pt x="1259" y="275"/>
                </a:lnTo>
                <a:close/>
                <a:moveTo>
                  <a:pt x="1184" y="275"/>
                </a:moveTo>
                <a:lnTo>
                  <a:pt x="1136" y="275"/>
                </a:lnTo>
                <a:lnTo>
                  <a:pt x="1136" y="228"/>
                </a:lnTo>
                <a:lnTo>
                  <a:pt x="1184" y="228"/>
                </a:lnTo>
                <a:lnTo>
                  <a:pt x="1184" y="275"/>
                </a:lnTo>
                <a:close/>
                <a:moveTo>
                  <a:pt x="1108" y="275"/>
                </a:moveTo>
                <a:lnTo>
                  <a:pt x="1060" y="275"/>
                </a:lnTo>
                <a:lnTo>
                  <a:pt x="1060" y="228"/>
                </a:lnTo>
                <a:lnTo>
                  <a:pt x="1108" y="228"/>
                </a:lnTo>
                <a:lnTo>
                  <a:pt x="1108" y="275"/>
                </a:lnTo>
                <a:close/>
                <a:moveTo>
                  <a:pt x="881" y="275"/>
                </a:moveTo>
                <a:lnTo>
                  <a:pt x="833" y="275"/>
                </a:lnTo>
                <a:lnTo>
                  <a:pt x="833" y="228"/>
                </a:lnTo>
                <a:lnTo>
                  <a:pt x="881" y="228"/>
                </a:lnTo>
                <a:lnTo>
                  <a:pt x="881" y="275"/>
                </a:lnTo>
                <a:close/>
                <a:moveTo>
                  <a:pt x="805" y="275"/>
                </a:moveTo>
                <a:lnTo>
                  <a:pt x="758" y="275"/>
                </a:lnTo>
                <a:lnTo>
                  <a:pt x="758" y="228"/>
                </a:lnTo>
                <a:lnTo>
                  <a:pt x="805" y="228"/>
                </a:lnTo>
                <a:lnTo>
                  <a:pt x="805" y="275"/>
                </a:lnTo>
                <a:close/>
                <a:moveTo>
                  <a:pt x="729" y="275"/>
                </a:moveTo>
                <a:lnTo>
                  <a:pt x="682" y="275"/>
                </a:lnTo>
                <a:lnTo>
                  <a:pt x="682" y="228"/>
                </a:lnTo>
                <a:lnTo>
                  <a:pt x="729" y="228"/>
                </a:lnTo>
                <a:lnTo>
                  <a:pt x="729" y="275"/>
                </a:lnTo>
                <a:close/>
                <a:moveTo>
                  <a:pt x="578" y="275"/>
                </a:moveTo>
                <a:lnTo>
                  <a:pt x="530" y="275"/>
                </a:lnTo>
                <a:lnTo>
                  <a:pt x="530" y="228"/>
                </a:lnTo>
                <a:lnTo>
                  <a:pt x="578" y="228"/>
                </a:lnTo>
                <a:lnTo>
                  <a:pt x="578" y="275"/>
                </a:lnTo>
                <a:close/>
                <a:moveTo>
                  <a:pt x="502" y="275"/>
                </a:moveTo>
                <a:lnTo>
                  <a:pt x="455" y="275"/>
                </a:lnTo>
                <a:lnTo>
                  <a:pt x="455" y="228"/>
                </a:lnTo>
                <a:lnTo>
                  <a:pt x="502" y="228"/>
                </a:lnTo>
                <a:lnTo>
                  <a:pt x="502" y="275"/>
                </a:lnTo>
                <a:close/>
                <a:moveTo>
                  <a:pt x="426" y="275"/>
                </a:moveTo>
                <a:lnTo>
                  <a:pt x="379" y="275"/>
                </a:lnTo>
                <a:lnTo>
                  <a:pt x="379" y="228"/>
                </a:lnTo>
                <a:lnTo>
                  <a:pt x="426" y="228"/>
                </a:lnTo>
                <a:lnTo>
                  <a:pt x="426" y="275"/>
                </a:lnTo>
                <a:close/>
                <a:moveTo>
                  <a:pt x="123" y="275"/>
                </a:moveTo>
                <a:lnTo>
                  <a:pt x="76" y="275"/>
                </a:lnTo>
                <a:lnTo>
                  <a:pt x="76" y="228"/>
                </a:lnTo>
                <a:lnTo>
                  <a:pt x="123" y="228"/>
                </a:lnTo>
                <a:lnTo>
                  <a:pt x="123" y="275"/>
                </a:lnTo>
                <a:close/>
                <a:moveTo>
                  <a:pt x="3003" y="199"/>
                </a:moveTo>
                <a:lnTo>
                  <a:pt x="2954" y="199"/>
                </a:lnTo>
                <a:lnTo>
                  <a:pt x="2954" y="152"/>
                </a:lnTo>
                <a:lnTo>
                  <a:pt x="3003" y="152"/>
                </a:lnTo>
                <a:lnTo>
                  <a:pt x="3003" y="199"/>
                </a:lnTo>
                <a:close/>
                <a:moveTo>
                  <a:pt x="2700" y="199"/>
                </a:moveTo>
                <a:lnTo>
                  <a:pt x="2651" y="199"/>
                </a:lnTo>
                <a:lnTo>
                  <a:pt x="2651" y="152"/>
                </a:lnTo>
                <a:lnTo>
                  <a:pt x="2700" y="152"/>
                </a:lnTo>
                <a:lnTo>
                  <a:pt x="2700" y="199"/>
                </a:lnTo>
                <a:close/>
                <a:moveTo>
                  <a:pt x="2622" y="199"/>
                </a:moveTo>
                <a:lnTo>
                  <a:pt x="2575" y="199"/>
                </a:lnTo>
                <a:lnTo>
                  <a:pt x="2575" y="152"/>
                </a:lnTo>
                <a:lnTo>
                  <a:pt x="2622" y="152"/>
                </a:lnTo>
                <a:lnTo>
                  <a:pt x="2622" y="199"/>
                </a:lnTo>
                <a:close/>
                <a:moveTo>
                  <a:pt x="2547" y="199"/>
                </a:moveTo>
                <a:lnTo>
                  <a:pt x="2499" y="199"/>
                </a:lnTo>
                <a:lnTo>
                  <a:pt x="2499" y="152"/>
                </a:lnTo>
                <a:lnTo>
                  <a:pt x="2547" y="152"/>
                </a:lnTo>
                <a:lnTo>
                  <a:pt x="2547" y="199"/>
                </a:lnTo>
                <a:close/>
                <a:moveTo>
                  <a:pt x="2244" y="199"/>
                </a:moveTo>
                <a:lnTo>
                  <a:pt x="2196" y="199"/>
                </a:lnTo>
                <a:lnTo>
                  <a:pt x="2196" y="152"/>
                </a:lnTo>
                <a:lnTo>
                  <a:pt x="2244" y="152"/>
                </a:lnTo>
                <a:lnTo>
                  <a:pt x="2244" y="199"/>
                </a:lnTo>
                <a:close/>
                <a:moveTo>
                  <a:pt x="1865" y="199"/>
                </a:moveTo>
                <a:lnTo>
                  <a:pt x="1818" y="199"/>
                </a:lnTo>
                <a:lnTo>
                  <a:pt x="1818" y="152"/>
                </a:lnTo>
                <a:lnTo>
                  <a:pt x="1865" y="152"/>
                </a:lnTo>
                <a:lnTo>
                  <a:pt x="1865" y="199"/>
                </a:lnTo>
                <a:close/>
                <a:moveTo>
                  <a:pt x="1411" y="199"/>
                </a:moveTo>
                <a:lnTo>
                  <a:pt x="1363" y="199"/>
                </a:lnTo>
                <a:lnTo>
                  <a:pt x="1363" y="152"/>
                </a:lnTo>
                <a:lnTo>
                  <a:pt x="1411" y="152"/>
                </a:lnTo>
                <a:lnTo>
                  <a:pt x="1411" y="199"/>
                </a:lnTo>
                <a:close/>
                <a:moveTo>
                  <a:pt x="1335" y="199"/>
                </a:moveTo>
                <a:lnTo>
                  <a:pt x="1288" y="199"/>
                </a:lnTo>
                <a:lnTo>
                  <a:pt x="1288" y="152"/>
                </a:lnTo>
                <a:lnTo>
                  <a:pt x="1335" y="152"/>
                </a:lnTo>
                <a:lnTo>
                  <a:pt x="1335" y="199"/>
                </a:lnTo>
                <a:close/>
                <a:moveTo>
                  <a:pt x="1259" y="199"/>
                </a:moveTo>
                <a:lnTo>
                  <a:pt x="1212" y="199"/>
                </a:lnTo>
                <a:lnTo>
                  <a:pt x="1212" y="152"/>
                </a:lnTo>
                <a:lnTo>
                  <a:pt x="1259" y="152"/>
                </a:lnTo>
                <a:lnTo>
                  <a:pt x="1259" y="199"/>
                </a:lnTo>
                <a:close/>
                <a:moveTo>
                  <a:pt x="1184" y="199"/>
                </a:moveTo>
                <a:lnTo>
                  <a:pt x="1136" y="199"/>
                </a:lnTo>
                <a:lnTo>
                  <a:pt x="1136" y="152"/>
                </a:lnTo>
                <a:lnTo>
                  <a:pt x="1184" y="152"/>
                </a:lnTo>
                <a:lnTo>
                  <a:pt x="1184" y="199"/>
                </a:lnTo>
                <a:close/>
                <a:moveTo>
                  <a:pt x="1108" y="199"/>
                </a:moveTo>
                <a:lnTo>
                  <a:pt x="1060" y="199"/>
                </a:lnTo>
                <a:lnTo>
                  <a:pt x="1060" y="152"/>
                </a:lnTo>
                <a:lnTo>
                  <a:pt x="1108" y="152"/>
                </a:lnTo>
                <a:lnTo>
                  <a:pt x="1108" y="199"/>
                </a:lnTo>
                <a:close/>
                <a:moveTo>
                  <a:pt x="1032" y="199"/>
                </a:moveTo>
                <a:lnTo>
                  <a:pt x="985" y="199"/>
                </a:lnTo>
                <a:lnTo>
                  <a:pt x="985" y="152"/>
                </a:lnTo>
                <a:lnTo>
                  <a:pt x="1032" y="152"/>
                </a:lnTo>
                <a:lnTo>
                  <a:pt x="1032" y="199"/>
                </a:lnTo>
                <a:close/>
                <a:moveTo>
                  <a:pt x="805" y="199"/>
                </a:moveTo>
                <a:lnTo>
                  <a:pt x="758" y="199"/>
                </a:lnTo>
                <a:lnTo>
                  <a:pt x="758" y="152"/>
                </a:lnTo>
                <a:lnTo>
                  <a:pt x="805" y="152"/>
                </a:lnTo>
                <a:lnTo>
                  <a:pt x="805" y="199"/>
                </a:lnTo>
                <a:close/>
                <a:moveTo>
                  <a:pt x="729" y="199"/>
                </a:moveTo>
                <a:lnTo>
                  <a:pt x="682" y="199"/>
                </a:lnTo>
                <a:lnTo>
                  <a:pt x="682" y="152"/>
                </a:lnTo>
                <a:lnTo>
                  <a:pt x="729" y="152"/>
                </a:lnTo>
                <a:lnTo>
                  <a:pt x="729" y="199"/>
                </a:lnTo>
                <a:close/>
                <a:moveTo>
                  <a:pt x="653" y="199"/>
                </a:moveTo>
                <a:lnTo>
                  <a:pt x="606" y="199"/>
                </a:lnTo>
                <a:lnTo>
                  <a:pt x="606" y="152"/>
                </a:lnTo>
                <a:lnTo>
                  <a:pt x="653" y="152"/>
                </a:lnTo>
                <a:lnTo>
                  <a:pt x="653" y="199"/>
                </a:lnTo>
                <a:close/>
                <a:moveTo>
                  <a:pt x="578" y="199"/>
                </a:moveTo>
                <a:lnTo>
                  <a:pt x="530" y="199"/>
                </a:lnTo>
                <a:lnTo>
                  <a:pt x="530" y="152"/>
                </a:lnTo>
                <a:lnTo>
                  <a:pt x="578" y="152"/>
                </a:lnTo>
                <a:lnTo>
                  <a:pt x="578" y="199"/>
                </a:lnTo>
                <a:close/>
                <a:moveTo>
                  <a:pt x="502" y="199"/>
                </a:moveTo>
                <a:lnTo>
                  <a:pt x="455" y="199"/>
                </a:lnTo>
                <a:lnTo>
                  <a:pt x="455" y="152"/>
                </a:lnTo>
                <a:lnTo>
                  <a:pt x="502" y="152"/>
                </a:lnTo>
                <a:lnTo>
                  <a:pt x="502" y="199"/>
                </a:lnTo>
                <a:close/>
                <a:moveTo>
                  <a:pt x="2622" y="123"/>
                </a:moveTo>
                <a:lnTo>
                  <a:pt x="2575" y="123"/>
                </a:lnTo>
                <a:lnTo>
                  <a:pt x="2575" y="76"/>
                </a:lnTo>
                <a:lnTo>
                  <a:pt x="2622" y="76"/>
                </a:lnTo>
                <a:lnTo>
                  <a:pt x="2622" y="123"/>
                </a:lnTo>
                <a:close/>
                <a:moveTo>
                  <a:pt x="1865" y="123"/>
                </a:moveTo>
                <a:lnTo>
                  <a:pt x="1818" y="123"/>
                </a:lnTo>
                <a:lnTo>
                  <a:pt x="1818" y="76"/>
                </a:lnTo>
                <a:lnTo>
                  <a:pt x="1865" y="76"/>
                </a:lnTo>
                <a:lnTo>
                  <a:pt x="1865" y="123"/>
                </a:lnTo>
                <a:close/>
                <a:moveTo>
                  <a:pt x="1789" y="123"/>
                </a:moveTo>
                <a:lnTo>
                  <a:pt x="1742" y="123"/>
                </a:lnTo>
                <a:lnTo>
                  <a:pt x="1742" y="76"/>
                </a:lnTo>
                <a:lnTo>
                  <a:pt x="1789" y="76"/>
                </a:lnTo>
                <a:lnTo>
                  <a:pt x="1789" y="123"/>
                </a:lnTo>
                <a:close/>
                <a:moveTo>
                  <a:pt x="1411" y="123"/>
                </a:moveTo>
                <a:lnTo>
                  <a:pt x="1363" y="123"/>
                </a:lnTo>
                <a:lnTo>
                  <a:pt x="1363" y="76"/>
                </a:lnTo>
                <a:lnTo>
                  <a:pt x="1411" y="76"/>
                </a:lnTo>
                <a:lnTo>
                  <a:pt x="1411" y="123"/>
                </a:lnTo>
                <a:close/>
                <a:moveTo>
                  <a:pt x="1335" y="123"/>
                </a:moveTo>
                <a:lnTo>
                  <a:pt x="1288" y="123"/>
                </a:lnTo>
                <a:lnTo>
                  <a:pt x="1288" y="76"/>
                </a:lnTo>
                <a:lnTo>
                  <a:pt x="1335" y="76"/>
                </a:lnTo>
                <a:lnTo>
                  <a:pt x="1335" y="123"/>
                </a:lnTo>
                <a:close/>
                <a:moveTo>
                  <a:pt x="1259" y="123"/>
                </a:moveTo>
                <a:lnTo>
                  <a:pt x="1212" y="123"/>
                </a:lnTo>
                <a:lnTo>
                  <a:pt x="1212" y="76"/>
                </a:lnTo>
                <a:lnTo>
                  <a:pt x="1259" y="76"/>
                </a:lnTo>
                <a:lnTo>
                  <a:pt x="1259" y="123"/>
                </a:lnTo>
                <a:close/>
                <a:moveTo>
                  <a:pt x="1184" y="123"/>
                </a:moveTo>
                <a:lnTo>
                  <a:pt x="1136" y="123"/>
                </a:lnTo>
                <a:lnTo>
                  <a:pt x="1136" y="76"/>
                </a:lnTo>
                <a:lnTo>
                  <a:pt x="1184" y="76"/>
                </a:lnTo>
                <a:lnTo>
                  <a:pt x="1184" y="123"/>
                </a:lnTo>
                <a:close/>
                <a:moveTo>
                  <a:pt x="1108" y="123"/>
                </a:moveTo>
                <a:lnTo>
                  <a:pt x="1060" y="123"/>
                </a:lnTo>
                <a:lnTo>
                  <a:pt x="1060" y="76"/>
                </a:lnTo>
                <a:lnTo>
                  <a:pt x="1108" y="76"/>
                </a:lnTo>
                <a:lnTo>
                  <a:pt x="1108" y="123"/>
                </a:lnTo>
                <a:close/>
                <a:moveTo>
                  <a:pt x="1032" y="123"/>
                </a:moveTo>
                <a:lnTo>
                  <a:pt x="985" y="123"/>
                </a:lnTo>
                <a:lnTo>
                  <a:pt x="985" y="76"/>
                </a:lnTo>
                <a:lnTo>
                  <a:pt x="1032" y="76"/>
                </a:lnTo>
                <a:lnTo>
                  <a:pt x="1032" y="123"/>
                </a:lnTo>
                <a:close/>
                <a:moveTo>
                  <a:pt x="881" y="123"/>
                </a:moveTo>
                <a:lnTo>
                  <a:pt x="833" y="123"/>
                </a:lnTo>
                <a:lnTo>
                  <a:pt x="833" y="76"/>
                </a:lnTo>
                <a:lnTo>
                  <a:pt x="881" y="76"/>
                </a:lnTo>
                <a:lnTo>
                  <a:pt x="881" y="123"/>
                </a:lnTo>
                <a:close/>
                <a:moveTo>
                  <a:pt x="805" y="123"/>
                </a:moveTo>
                <a:lnTo>
                  <a:pt x="758" y="123"/>
                </a:lnTo>
                <a:lnTo>
                  <a:pt x="758" y="76"/>
                </a:lnTo>
                <a:lnTo>
                  <a:pt x="805" y="76"/>
                </a:lnTo>
                <a:lnTo>
                  <a:pt x="805" y="123"/>
                </a:lnTo>
                <a:close/>
                <a:moveTo>
                  <a:pt x="729" y="123"/>
                </a:moveTo>
                <a:lnTo>
                  <a:pt x="682" y="123"/>
                </a:lnTo>
                <a:lnTo>
                  <a:pt x="682" y="76"/>
                </a:lnTo>
                <a:lnTo>
                  <a:pt x="729" y="76"/>
                </a:lnTo>
                <a:lnTo>
                  <a:pt x="729" y="123"/>
                </a:lnTo>
                <a:close/>
                <a:moveTo>
                  <a:pt x="578" y="123"/>
                </a:moveTo>
                <a:lnTo>
                  <a:pt x="530" y="123"/>
                </a:lnTo>
                <a:lnTo>
                  <a:pt x="530" y="76"/>
                </a:lnTo>
                <a:lnTo>
                  <a:pt x="578" y="76"/>
                </a:lnTo>
                <a:lnTo>
                  <a:pt x="578" y="123"/>
                </a:lnTo>
                <a:close/>
                <a:moveTo>
                  <a:pt x="2547" y="48"/>
                </a:moveTo>
                <a:lnTo>
                  <a:pt x="2499" y="48"/>
                </a:lnTo>
                <a:lnTo>
                  <a:pt x="2499" y="0"/>
                </a:lnTo>
                <a:lnTo>
                  <a:pt x="2547" y="0"/>
                </a:lnTo>
                <a:lnTo>
                  <a:pt x="2547" y="48"/>
                </a:lnTo>
                <a:close/>
                <a:moveTo>
                  <a:pt x="2244" y="48"/>
                </a:moveTo>
                <a:lnTo>
                  <a:pt x="2196" y="48"/>
                </a:lnTo>
                <a:lnTo>
                  <a:pt x="2196" y="0"/>
                </a:lnTo>
                <a:lnTo>
                  <a:pt x="2244" y="0"/>
                </a:lnTo>
                <a:lnTo>
                  <a:pt x="2244" y="48"/>
                </a:lnTo>
                <a:close/>
                <a:moveTo>
                  <a:pt x="2168" y="48"/>
                </a:moveTo>
                <a:lnTo>
                  <a:pt x="2121" y="48"/>
                </a:lnTo>
                <a:lnTo>
                  <a:pt x="2121" y="0"/>
                </a:lnTo>
                <a:lnTo>
                  <a:pt x="2168" y="0"/>
                </a:lnTo>
                <a:lnTo>
                  <a:pt x="2168" y="48"/>
                </a:lnTo>
                <a:close/>
                <a:moveTo>
                  <a:pt x="1335" y="48"/>
                </a:moveTo>
                <a:lnTo>
                  <a:pt x="1288" y="48"/>
                </a:lnTo>
                <a:lnTo>
                  <a:pt x="1288" y="0"/>
                </a:lnTo>
                <a:lnTo>
                  <a:pt x="1335" y="0"/>
                </a:lnTo>
                <a:lnTo>
                  <a:pt x="1335" y="48"/>
                </a:lnTo>
                <a:close/>
                <a:moveTo>
                  <a:pt x="1259" y="48"/>
                </a:moveTo>
                <a:lnTo>
                  <a:pt x="1212" y="48"/>
                </a:lnTo>
                <a:lnTo>
                  <a:pt x="1212" y="0"/>
                </a:lnTo>
                <a:lnTo>
                  <a:pt x="1259" y="0"/>
                </a:lnTo>
                <a:lnTo>
                  <a:pt x="1259" y="48"/>
                </a:lnTo>
                <a:close/>
                <a:moveTo>
                  <a:pt x="1184" y="48"/>
                </a:moveTo>
                <a:lnTo>
                  <a:pt x="1136" y="48"/>
                </a:lnTo>
                <a:lnTo>
                  <a:pt x="1136" y="0"/>
                </a:lnTo>
                <a:lnTo>
                  <a:pt x="1184" y="0"/>
                </a:lnTo>
                <a:lnTo>
                  <a:pt x="1184" y="48"/>
                </a:lnTo>
                <a:close/>
                <a:moveTo>
                  <a:pt x="1032" y="48"/>
                </a:moveTo>
                <a:lnTo>
                  <a:pt x="985" y="48"/>
                </a:lnTo>
                <a:lnTo>
                  <a:pt x="985" y="0"/>
                </a:lnTo>
                <a:lnTo>
                  <a:pt x="1032" y="0"/>
                </a:lnTo>
                <a:lnTo>
                  <a:pt x="1032" y="48"/>
                </a:lnTo>
                <a:close/>
                <a:moveTo>
                  <a:pt x="956" y="48"/>
                </a:moveTo>
                <a:lnTo>
                  <a:pt x="909" y="48"/>
                </a:lnTo>
                <a:lnTo>
                  <a:pt x="909" y="0"/>
                </a:lnTo>
                <a:lnTo>
                  <a:pt x="956" y="0"/>
                </a:lnTo>
                <a:lnTo>
                  <a:pt x="956" y="48"/>
                </a:lnTo>
                <a:close/>
                <a:moveTo>
                  <a:pt x="881" y="48"/>
                </a:moveTo>
                <a:lnTo>
                  <a:pt x="833" y="48"/>
                </a:lnTo>
                <a:lnTo>
                  <a:pt x="833" y="0"/>
                </a:lnTo>
                <a:lnTo>
                  <a:pt x="881" y="0"/>
                </a:lnTo>
                <a:lnTo>
                  <a:pt x="881" y="48"/>
                </a:lnTo>
                <a:close/>
                <a:moveTo>
                  <a:pt x="805" y="48"/>
                </a:moveTo>
                <a:lnTo>
                  <a:pt x="758" y="48"/>
                </a:lnTo>
                <a:lnTo>
                  <a:pt x="758" y="0"/>
                </a:lnTo>
                <a:lnTo>
                  <a:pt x="805" y="0"/>
                </a:lnTo>
                <a:lnTo>
                  <a:pt x="805" y="48"/>
                </a:lnTo>
                <a:close/>
              </a:path>
            </a:pathLst>
          </a:custGeom>
          <a:solidFill>
            <a:srgbClr val="FFC000">
              <a:alpha val="30000"/>
            </a:srgbClr>
          </a:solidFill>
          <a:ln>
            <a:noFill/>
          </a:ln>
        </p:spPr>
        <p:txBody>
          <a:bodyPr/>
          <a:lstStyle/>
          <a:p>
            <a:endParaRPr lang="zh-CN" altLang="en-US"/>
          </a:p>
        </p:txBody>
      </p:sp>
      <p:cxnSp>
        <p:nvCxnSpPr>
          <p:cNvPr id="562" name="直接连接符 561"/>
          <p:cNvCxnSpPr/>
          <p:nvPr/>
        </p:nvCxnSpPr>
        <p:spPr>
          <a:xfrm flipV="1">
            <a:off x="3787703" y="1811705"/>
            <a:ext cx="0" cy="101483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5" name="组合 34"/>
          <p:cNvGrpSpPr/>
          <p:nvPr/>
        </p:nvGrpSpPr>
        <p:grpSpPr>
          <a:xfrm>
            <a:off x="611561" y="1989041"/>
            <a:ext cx="931928" cy="790687"/>
            <a:chOff x="7726760" y="3835217"/>
            <a:chExt cx="1237728" cy="1050141"/>
          </a:xfrm>
        </p:grpSpPr>
        <p:grpSp>
          <p:nvGrpSpPr>
            <p:cNvPr id="36" name="组合 35"/>
            <p:cNvGrpSpPr/>
            <p:nvPr/>
          </p:nvGrpSpPr>
          <p:grpSpPr>
            <a:xfrm>
              <a:off x="7726760" y="3835217"/>
              <a:ext cx="1237728" cy="1050141"/>
              <a:chOff x="1511944" y="2420246"/>
              <a:chExt cx="2627152" cy="2294453"/>
            </a:xfrm>
            <a:effectLst>
              <a:outerShdw blurRad="203200" dist="38100" dir="3780000" sx="103000" sy="103000" algn="t" rotWithShape="0">
                <a:prstClr val="black">
                  <a:alpha val="25000"/>
                </a:prstClr>
              </a:outerShdw>
            </a:effectLst>
          </p:grpSpPr>
          <p:sp>
            <p:nvSpPr>
              <p:cNvPr id="39" name="Freeform 6"/>
              <p:cNvSpPr>
                <a:spLocks/>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a:latin typeface="+mj-ea"/>
                  <a:ea typeface="+mj-ea"/>
                </a:endParaRPr>
              </a:p>
            </p:txBody>
          </p:sp>
          <p:sp>
            <p:nvSpPr>
              <p:cNvPr id="40" name="Freeform 6"/>
              <p:cNvSpPr>
                <a:spLocks/>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a:latin typeface="+mj-ea"/>
                  <a:ea typeface="+mj-ea"/>
                </a:endParaRPr>
              </a:p>
            </p:txBody>
          </p:sp>
        </p:grpSp>
        <p:sp>
          <p:nvSpPr>
            <p:cNvPr id="38" name="Freeform 7"/>
            <p:cNvSpPr>
              <a:spLocks/>
            </p:cNvSpPr>
            <p:nvPr/>
          </p:nvSpPr>
          <p:spPr bwMode="auto">
            <a:xfrm>
              <a:off x="7887686" y="3973908"/>
              <a:ext cx="915876" cy="77275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D43E01"/>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a:latin typeface="+mj-ea"/>
                <a:ea typeface="+mj-ea"/>
              </a:endParaRPr>
            </a:p>
          </p:txBody>
        </p:sp>
      </p:grpSp>
      <p:grpSp>
        <p:nvGrpSpPr>
          <p:cNvPr id="41" name="组合 40"/>
          <p:cNvGrpSpPr/>
          <p:nvPr/>
        </p:nvGrpSpPr>
        <p:grpSpPr>
          <a:xfrm>
            <a:off x="1337576" y="1635646"/>
            <a:ext cx="931928" cy="790687"/>
            <a:chOff x="7726760" y="3835217"/>
            <a:chExt cx="1237728" cy="1050141"/>
          </a:xfrm>
        </p:grpSpPr>
        <p:grpSp>
          <p:nvGrpSpPr>
            <p:cNvPr id="42" name="组合 41"/>
            <p:cNvGrpSpPr/>
            <p:nvPr/>
          </p:nvGrpSpPr>
          <p:grpSpPr>
            <a:xfrm>
              <a:off x="7726760" y="3835217"/>
              <a:ext cx="1237728" cy="1050141"/>
              <a:chOff x="1511944" y="2420246"/>
              <a:chExt cx="2627152" cy="2294453"/>
            </a:xfrm>
            <a:effectLst>
              <a:outerShdw blurRad="203200" dist="38100" dir="3780000" sx="103000" sy="103000" algn="t" rotWithShape="0">
                <a:prstClr val="black">
                  <a:alpha val="25000"/>
                </a:prstClr>
              </a:outerShdw>
            </a:effectLst>
          </p:grpSpPr>
          <p:sp>
            <p:nvSpPr>
              <p:cNvPr id="44" name="Freeform 6"/>
              <p:cNvSpPr>
                <a:spLocks/>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a:latin typeface="+mj-ea"/>
                  <a:ea typeface="+mj-ea"/>
                </a:endParaRPr>
              </a:p>
            </p:txBody>
          </p:sp>
          <p:sp>
            <p:nvSpPr>
              <p:cNvPr id="45" name="Freeform 6"/>
              <p:cNvSpPr>
                <a:spLocks/>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a:latin typeface="+mj-ea"/>
                  <a:ea typeface="+mj-ea"/>
                </a:endParaRPr>
              </a:p>
            </p:txBody>
          </p:sp>
        </p:grpSp>
        <p:sp>
          <p:nvSpPr>
            <p:cNvPr id="43" name="Freeform 7"/>
            <p:cNvSpPr>
              <a:spLocks/>
            </p:cNvSpPr>
            <p:nvPr/>
          </p:nvSpPr>
          <p:spPr bwMode="auto">
            <a:xfrm>
              <a:off x="7887686" y="3973908"/>
              <a:ext cx="915876" cy="77275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92D050"/>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a:latin typeface="+mj-ea"/>
                <a:ea typeface="+mj-ea"/>
              </a:endParaRPr>
            </a:p>
          </p:txBody>
        </p:sp>
      </p:grpSp>
      <p:grpSp>
        <p:nvGrpSpPr>
          <p:cNvPr id="46" name="组合 45"/>
          <p:cNvGrpSpPr/>
          <p:nvPr/>
        </p:nvGrpSpPr>
        <p:grpSpPr>
          <a:xfrm>
            <a:off x="2025303" y="2069095"/>
            <a:ext cx="931928" cy="790687"/>
            <a:chOff x="7726760" y="3835217"/>
            <a:chExt cx="1237728" cy="1050141"/>
          </a:xfrm>
        </p:grpSpPr>
        <p:grpSp>
          <p:nvGrpSpPr>
            <p:cNvPr id="47" name="组合 46"/>
            <p:cNvGrpSpPr/>
            <p:nvPr/>
          </p:nvGrpSpPr>
          <p:grpSpPr>
            <a:xfrm>
              <a:off x="7726760" y="3835217"/>
              <a:ext cx="1237728" cy="1050141"/>
              <a:chOff x="1511944" y="2420246"/>
              <a:chExt cx="2627152" cy="2294453"/>
            </a:xfrm>
            <a:effectLst>
              <a:outerShdw blurRad="203200" dist="38100" dir="3780000" sx="103000" sy="103000" algn="t" rotWithShape="0">
                <a:prstClr val="black">
                  <a:alpha val="25000"/>
                </a:prstClr>
              </a:outerShdw>
            </a:effectLst>
          </p:grpSpPr>
          <p:sp>
            <p:nvSpPr>
              <p:cNvPr id="49" name="Freeform 6"/>
              <p:cNvSpPr>
                <a:spLocks/>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a:latin typeface="+mj-ea"/>
                  <a:ea typeface="+mj-ea"/>
                </a:endParaRPr>
              </a:p>
            </p:txBody>
          </p:sp>
          <p:sp>
            <p:nvSpPr>
              <p:cNvPr id="50" name="Freeform 6"/>
              <p:cNvSpPr>
                <a:spLocks/>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a:latin typeface="+mj-ea"/>
                  <a:ea typeface="+mj-ea"/>
                </a:endParaRPr>
              </a:p>
            </p:txBody>
          </p:sp>
        </p:grpSp>
        <p:sp>
          <p:nvSpPr>
            <p:cNvPr id="48" name="Freeform 7"/>
            <p:cNvSpPr>
              <a:spLocks/>
            </p:cNvSpPr>
            <p:nvPr/>
          </p:nvSpPr>
          <p:spPr bwMode="auto">
            <a:xfrm>
              <a:off x="7887686" y="3973908"/>
              <a:ext cx="915876" cy="77275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00B0F0"/>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a:latin typeface="+mj-ea"/>
                <a:ea typeface="+mj-ea"/>
              </a:endParaRPr>
            </a:p>
          </p:txBody>
        </p:sp>
      </p:grpSp>
      <p:grpSp>
        <p:nvGrpSpPr>
          <p:cNvPr id="56" name="组合 55"/>
          <p:cNvGrpSpPr/>
          <p:nvPr/>
        </p:nvGrpSpPr>
        <p:grpSpPr>
          <a:xfrm>
            <a:off x="2707815" y="1705844"/>
            <a:ext cx="931928" cy="790687"/>
            <a:chOff x="7726760" y="3835217"/>
            <a:chExt cx="1237728" cy="1050141"/>
          </a:xfrm>
        </p:grpSpPr>
        <p:grpSp>
          <p:nvGrpSpPr>
            <p:cNvPr id="57" name="组合 56"/>
            <p:cNvGrpSpPr/>
            <p:nvPr/>
          </p:nvGrpSpPr>
          <p:grpSpPr>
            <a:xfrm>
              <a:off x="7726760" y="3835217"/>
              <a:ext cx="1237728" cy="1050141"/>
              <a:chOff x="1511944" y="2420246"/>
              <a:chExt cx="2627152" cy="2294453"/>
            </a:xfrm>
            <a:effectLst>
              <a:outerShdw blurRad="203200" dist="38100" dir="3780000" sx="103000" sy="103000" algn="t" rotWithShape="0">
                <a:prstClr val="black">
                  <a:alpha val="25000"/>
                </a:prstClr>
              </a:outerShdw>
            </a:effectLst>
          </p:grpSpPr>
          <p:sp>
            <p:nvSpPr>
              <p:cNvPr id="59" name="Freeform 6"/>
              <p:cNvSpPr>
                <a:spLocks/>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a:latin typeface="+mj-ea"/>
                  <a:ea typeface="+mj-ea"/>
                </a:endParaRPr>
              </a:p>
            </p:txBody>
          </p:sp>
          <p:sp>
            <p:nvSpPr>
              <p:cNvPr id="60" name="Freeform 6"/>
              <p:cNvSpPr>
                <a:spLocks/>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a:latin typeface="+mj-ea"/>
                  <a:ea typeface="+mj-ea"/>
                </a:endParaRPr>
              </a:p>
            </p:txBody>
          </p:sp>
        </p:grpSp>
        <p:sp>
          <p:nvSpPr>
            <p:cNvPr id="58" name="Freeform 7"/>
            <p:cNvSpPr>
              <a:spLocks/>
            </p:cNvSpPr>
            <p:nvPr/>
          </p:nvSpPr>
          <p:spPr bwMode="auto">
            <a:xfrm>
              <a:off x="7887686" y="3973908"/>
              <a:ext cx="915876" cy="77275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7030A0"/>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a:latin typeface="+mj-ea"/>
                <a:ea typeface="+mj-ea"/>
              </a:endParaRPr>
            </a:p>
          </p:txBody>
        </p:sp>
      </p:grpSp>
      <p:sp>
        <p:nvSpPr>
          <p:cNvPr id="2" name="矩形 1"/>
          <p:cNvSpPr/>
          <p:nvPr/>
        </p:nvSpPr>
        <p:spPr>
          <a:xfrm>
            <a:off x="821099" y="2048663"/>
            <a:ext cx="485611" cy="686886"/>
          </a:xfrm>
          <a:prstGeom prst="rect">
            <a:avLst/>
          </a:prstGeom>
        </p:spPr>
        <p:txBody>
          <a:bodyPr wrap="none">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2</a:t>
            </a:r>
            <a:endParaRPr lang="zh-CN" altLang="en-US" sz="4000" b="1" dirty="0">
              <a:solidFill>
                <a:schemeClr val="bg1"/>
              </a:solidFill>
            </a:endParaRPr>
          </a:p>
        </p:txBody>
      </p:sp>
      <p:sp>
        <p:nvSpPr>
          <p:cNvPr id="81" name="矩形 80"/>
          <p:cNvSpPr/>
          <p:nvPr/>
        </p:nvSpPr>
        <p:spPr>
          <a:xfrm>
            <a:off x="1545686" y="1687546"/>
            <a:ext cx="485611" cy="686886"/>
          </a:xfrm>
          <a:prstGeom prst="rect">
            <a:avLst/>
          </a:prstGeom>
        </p:spPr>
        <p:txBody>
          <a:bodyPr wrap="none">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0</a:t>
            </a:r>
            <a:endParaRPr lang="zh-CN" altLang="en-US" sz="4000" b="1" dirty="0">
              <a:solidFill>
                <a:schemeClr val="bg1"/>
              </a:solidFill>
            </a:endParaRPr>
          </a:p>
        </p:txBody>
      </p:sp>
      <p:sp>
        <p:nvSpPr>
          <p:cNvPr id="82" name="矩形 81"/>
          <p:cNvSpPr/>
          <p:nvPr/>
        </p:nvSpPr>
        <p:spPr>
          <a:xfrm>
            <a:off x="2233658" y="2130457"/>
            <a:ext cx="485611" cy="686886"/>
          </a:xfrm>
          <a:prstGeom prst="rect">
            <a:avLst/>
          </a:prstGeom>
        </p:spPr>
        <p:txBody>
          <a:bodyPr wrap="none">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1</a:t>
            </a:r>
            <a:endParaRPr lang="zh-CN" altLang="en-US" sz="4000" b="1" dirty="0">
              <a:solidFill>
                <a:schemeClr val="bg1"/>
              </a:solidFill>
            </a:endParaRPr>
          </a:p>
        </p:txBody>
      </p:sp>
      <p:sp>
        <p:nvSpPr>
          <p:cNvPr id="83" name="矩形 82"/>
          <p:cNvSpPr/>
          <p:nvPr/>
        </p:nvSpPr>
        <p:spPr>
          <a:xfrm>
            <a:off x="2921385" y="1767762"/>
            <a:ext cx="444352" cy="707886"/>
          </a:xfrm>
          <a:prstGeom prst="rect">
            <a:avLst/>
          </a:prstGeom>
        </p:spPr>
        <p:txBody>
          <a:bodyPr wrap="none">
            <a:spAutoFit/>
          </a:bodyPr>
          <a:lstStyle/>
          <a:p>
            <a:r>
              <a:rPr lang="en-US" altLang="zh-CN" sz="4000" b="1" dirty="0" smtClean="0">
                <a:solidFill>
                  <a:schemeClr val="bg1"/>
                </a:solidFill>
              </a:rPr>
              <a:t>9</a:t>
            </a:r>
            <a:endParaRPr lang="zh-CN" altLang="en-US" sz="4000" b="1" dirty="0">
              <a:solidFill>
                <a:schemeClr val="bg1"/>
              </a:solidFill>
            </a:endParaRPr>
          </a:p>
        </p:txBody>
      </p:sp>
      <p:sp>
        <p:nvSpPr>
          <p:cNvPr id="86" name="TextBox 61"/>
          <p:cNvSpPr txBox="1"/>
          <p:nvPr/>
        </p:nvSpPr>
        <p:spPr>
          <a:xfrm>
            <a:off x="4255100" y="2481124"/>
            <a:ext cx="4092787" cy="307777"/>
          </a:xfrm>
          <a:prstGeom prst="rect">
            <a:avLst/>
          </a:prstGeom>
          <a:noFill/>
        </p:spPr>
        <p:txBody>
          <a:bodyPr wrap="none" rtlCol="0">
            <a:spAutoFit/>
          </a:bodyPr>
          <a:lstStyle/>
          <a:p>
            <a:r>
              <a:rPr lang="zh-CN" altLang="en-US" sz="1400" dirty="0" smtClean="0">
                <a:latin typeface="微软雅黑" pitchFamily="34" charset="-122"/>
                <a:ea typeface="微软雅黑" pitchFamily="34" charset="-122"/>
              </a:rPr>
              <a:t>年终总结  新年计划 述职报告  工作汇报 毕业答辩</a:t>
            </a:r>
            <a:endParaRPr lang="zh-CN" altLang="en-US" sz="1400" dirty="0">
              <a:latin typeface="微软雅黑" pitchFamily="34" charset="-122"/>
              <a:ea typeface="微软雅黑" pitchFamily="34" charset="-122"/>
            </a:endParaRPr>
          </a:p>
        </p:txBody>
      </p:sp>
      <p:grpSp>
        <p:nvGrpSpPr>
          <p:cNvPr id="88" name="组合 87"/>
          <p:cNvGrpSpPr/>
          <p:nvPr/>
        </p:nvGrpSpPr>
        <p:grpSpPr>
          <a:xfrm>
            <a:off x="6555694" y="4431691"/>
            <a:ext cx="234512" cy="234512"/>
            <a:chOff x="304800" y="673100"/>
            <a:chExt cx="4000500" cy="4000500"/>
          </a:xfr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effectLst>
            <a:outerShdw blurRad="381000" dist="152400" dir="8100000" algn="tr" rotWithShape="0">
              <a:prstClr val="black">
                <a:alpha val="70000"/>
              </a:prstClr>
            </a:outerShdw>
          </a:effectLst>
        </p:grpSpPr>
        <p:sp>
          <p:nvSpPr>
            <p:cNvPr id="89" name="同心圆 8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90" name="椭圆 89"/>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91" name="组合 90"/>
          <p:cNvGrpSpPr/>
          <p:nvPr/>
        </p:nvGrpSpPr>
        <p:grpSpPr>
          <a:xfrm>
            <a:off x="8417094" y="4156537"/>
            <a:ext cx="112138" cy="112138"/>
            <a:chOff x="304800" y="673100"/>
            <a:chExt cx="4000500" cy="4000500"/>
          </a:xfrm>
          <a:gradFill flip="none" rotWithShape="1">
            <a:gsLst>
              <a:gs pos="0">
                <a:srgbClr val="AA72D4">
                  <a:shade val="30000"/>
                  <a:satMod val="115000"/>
                </a:srgbClr>
              </a:gs>
              <a:gs pos="50000">
                <a:srgbClr val="AA72D4">
                  <a:shade val="67500"/>
                  <a:satMod val="115000"/>
                </a:srgbClr>
              </a:gs>
              <a:gs pos="100000">
                <a:srgbClr val="AA72D4">
                  <a:shade val="100000"/>
                  <a:satMod val="115000"/>
                </a:srgbClr>
              </a:gs>
            </a:gsLst>
            <a:lin ang="0" scaled="1"/>
            <a:tileRect/>
          </a:gradFill>
          <a:effectLst>
            <a:outerShdw blurRad="381000" dist="152400" dir="8100000" algn="tr" rotWithShape="0">
              <a:prstClr val="black">
                <a:alpha val="70000"/>
              </a:prstClr>
            </a:outerShdw>
          </a:effectLst>
        </p:grpSpPr>
        <p:sp>
          <p:nvSpPr>
            <p:cNvPr id="92" name="同心圆 9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93" name="椭圆 92"/>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94" name="组合 93"/>
          <p:cNvGrpSpPr/>
          <p:nvPr/>
        </p:nvGrpSpPr>
        <p:grpSpPr>
          <a:xfrm>
            <a:off x="6228873" y="4835876"/>
            <a:ext cx="112138" cy="112138"/>
            <a:chOff x="304800" y="673100"/>
            <a:chExt cx="4000500" cy="4000500"/>
          </a:xfrm>
          <a:effectLst>
            <a:outerShdw blurRad="381000" dist="152400" dir="8100000" algn="tr" rotWithShape="0">
              <a:prstClr val="black">
                <a:alpha val="70000"/>
              </a:prstClr>
            </a:outerShdw>
          </a:effectLst>
        </p:grpSpPr>
        <p:sp>
          <p:nvSpPr>
            <p:cNvPr id="95" name="同心圆 9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96" name="椭圆 95"/>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97" name="组合 96"/>
          <p:cNvGrpSpPr/>
          <p:nvPr/>
        </p:nvGrpSpPr>
        <p:grpSpPr>
          <a:xfrm>
            <a:off x="5058257" y="4667669"/>
            <a:ext cx="234512" cy="234512"/>
            <a:chOff x="304800" y="673100"/>
            <a:chExt cx="4000500" cy="4000500"/>
          </a:xfrm>
          <a:effectLst>
            <a:outerShdw blurRad="381000" dist="152400" dir="8100000" algn="tr" rotWithShape="0">
              <a:prstClr val="black">
                <a:alpha val="70000"/>
              </a:prstClr>
            </a:outerShdw>
          </a:effectLst>
        </p:grpSpPr>
        <p:sp>
          <p:nvSpPr>
            <p:cNvPr id="98" name="同心圆 9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99" name="椭圆 9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100" name="组合 99"/>
          <p:cNvGrpSpPr/>
          <p:nvPr/>
        </p:nvGrpSpPr>
        <p:grpSpPr>
          <a:xfrm>
            <a:off x="8657968" y="4151419"/>
            <a:ext cx="234512" cy="234512"/>
            <a:chOff x="304800" y="673100"/>
            <a:chExt cx="4000500" cy="4000500"/>
          </a:xfrm>
          <a:gradFill flip="none" rotWithShape="1">
            <a:gsLst>
              <a:gs pos="0">
                <a:srgbClr val="AA72D4">
                  <a:shade val="30000"/>
                  <a:satMod val="115000"/>
                </a:srgbClr>
              </a:gs>
              <a:gs pos="50000">
                <a:srgbClr val="AA72D4">
                  <a:shade val="67500"/>
                  <a:satMod val="115000"/>
                </a:srgbClr>
              </a:gs>
              <a:gs pos="100000">
                <a:srgbClr val="AA72D4">
                  <a:shade val="100000"/>
                  <a:satMod val="115000"/>
                </a:srgbClr>
              </a:gs>
            </a:gsLst>
            <a:path path="circle">
              <a:fillToRect r="100000" b="100000"/>
            </a:path>
            <a:tileRect l="-100000" t="-100000"/>
          </a:gradFill>
          <a:effectLst>
            <a:outerShdw blurRad="381000" dist="152400" dir="8100000" algn="tr" rotWithShape="0">
              <a:prstClr val="black">
                <a:alpha val="70000"/>
              </a:prstClr>
            </a:outerShdw>
          </a:effectLst>
        </p:grpSpPr>
        <p:sp>
          <p:nvSpPr>
            <p:cNvPr id="101" name="同心圆 100"/>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102" name="椭圆 101"/>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103" name="组合 102"/>
          <p:cNvGrpSpPr/>
          <p:nvPr/>
        </p:nvGrpSpPr>
        <p:grpSpPr>
          <a:xfrm>
            <a:off x="8474129" y="3726247"/>
            <a:ext cx="301095" cy="301095"/>
            <a:chOff x="304800" y="673100"/>
            <a:chExt cx="4000500" cy="4000500"/>
          </a:xfrm>
          <a:gradFill flip="none" rotWithShape="1">
            <a:gsLst>
              <a:gs pos="0">
                <a:srgbClr val="D43E01">
                  <a:shade val="30000"/>
                  <a:satMod val="115000"/>
                </a:srgbClr>
              </a:gs>
              <a:gs pos="50000">
                <a:srgbClr val="D43E01">
                  <a:shade val="67500"/>
                  <a:satMod val="115000"/>
                </a:srgbClr>
              </a:gs>
              <a:gs pos="100000">
                <a:srgbClr val="D43E01">
                  <a:shade val="100000"/>
                  <a:satMod val="115000"/>
                </a:srgbClr>
              </a:gs>
            </a:gsLst>
            <a:lin ang="5400000" scaled="1"/>
            <a:tileRect/>
          </a:gradFill>
          <a:effectLst>
            <a:outerShdw blurRad="381000" dist="152400" dir="8100000" algn="tr" rotWithShape="0">
              <a:prstClr val="black">
                <a:alpha val="70000"/>
              </a:prstClr>
            </a:outerShdw>
          </a:effectLst>
        </p:grpSpPr>
        <p:sp>
          <p:nvSpPr>
            <p:cNvPr id="104" name="同心圆 103"/>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105" name="椭圆 104"/>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106" name="组合 105"/>
          <p:cNvGrpSpPr/>
          <p:nvPr/>
        </p:nvGrpSpPr>
        <p:grpSpPr>
          <a:xfrm>
            <a:off x="8042042" y="4573483"/>
            <a:ext cx="234512" cy="234512"/>
            <a:chOff x="304800" y="673100"/>
            <a:chExt cx="4000500" cy="4000500"/>
          </a:xfr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0800000" scaled="1"/>
            <a:tileRect/>
          </a:gradFill>
          <a:effectLst>
            <a:outerShdw blurRad="381000" dist="152400" dir="8100000" algn="tr" rotWithShape="0">
              <a:prstClr val="black">
                <a:alpha val="70000"/>
              </a:prstClr>
            </a:outerShdw>
          </a:effectLst>
        </p:grpSpPr>
        <p:sp>
          <p:nvSpPr>
            <p:cNvPr id="107" name="同心圆 10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108" name="椭圆 107"/>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109" name="组合 108"/>
          <p:cNvGrpSpPr/>
          <p:nvPr/>
        </p:nvGrpSpPr>
        <p:grpSpPr>
          <a:xfrm>
            <a:off x="446829" y="4371551"/>
            <a:ext cx="112138" cy="112138"/>
            <a:chOff x="304800" y="673100"/>
            <a:chExt cx="4000500" cy="4000500"/>
          </a:xfrm>
          <a:gradFill flip="none" rotWithShape="1">
            <a:gsLst>
              <a:gs pos="0">
                <a:srgbClr val="AA72D4">
                  <a:shade val="30000"/>
                  <a:satMod val="115000"/>
                </a:srgbClr>
              </a:gs>
              <a:gs pos="50000">
                <a:srgbClr val="AA72D4">
                  <a:shade val="67500"/>
                  <a:satMod val="115000"/>
                </a:srgbClr>
              </a:gs>
              <a:gs pos="100000">
                <a:srgbClr val="AA72D4">
                  <a:shade val="100000"/>
                  <a:satMod val="115000"/>
                </a:srgbClr>
              </a:gs>
            </a:gsLst>
            <a:lin ang="0" scaled="1"/>
            <a:tileRect/>
          </a:gradFill>
          <a:effectLst>
            <a:outerShdw blurRad="381000" dist="152400" dir="8100000" algn="tr" rotWithShape="0">
              <a:prstClr val="black">
                <a:alpha val="70000"/>
              </a:prstClr>
            </a:outerShdw>
          </a:effectLst>
        </p:grpSpPr>
        <p:sp>
          <p:nvSpPr>
            <p:cNvPr id="110" name="同心圆 10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111" name="椭圆 110"/>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112" name="组合 111"/>
          <p:cNvGrpSpPr/>
          <p:nvPr/>
        </p:nvGrpSpPr>
        <p:grpSpPr>
          <a:xfrm>
            <a:off x="940381" y="4254295"/>
            <a:ext cx="234512" cy="234512"/>
            <a:chOff x="304800" y="673100"/>
            <a:chExt cx="4000500" cy="4000500"/>
          </a:xfrm>
          <a:gradFill flip="none" rotWithShape="1">
            <a:gsLst>
              <a:gs pos="0">
                <a:srgbClr val="AA72D4">
                  <a:shade val="30000"/>
                  <a:satMod val="115000"/>
                </a:srgbClr>
              </a:gs>
              <a:gs pos="50000">
                <a:srgbClr val="AA72D4">
                  <a:shade val="67500"/>
                  <a:satMod val="115000"/>
                </a:srgbClr>
              </a:gs>
              <a:gs pos="100000">
                <a:srgbClr val="AA72D4">
                  <a:shade val="100000"/>
                  <a:satMod val="115000"/>
                </a:srgbClr>
              </a:gs>
            </a:gsLst>
            <a:lin ang="16200000" scaled="1"/>
            <a:tileRect/>
          </a:gradFill>
          <a:effectLst>
            <a:outerShdw blurRad="381000" dist="152400" dir="8100000" algn="tr" rotWithShape="0">
              <a:prstClr val="black">
                <a:alpha val="70000"/>
              </a:prstClr>
            </a:outerShdw>
          </a:effectLst>
        </p:grpSpPr>
        <p:sp>
          <p:nvSpPr>
            <p:cNvPr id="113" name="同心圆 11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114" name="椭圆 113"/>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115" name="组合 114"/>
          <p:cNvGrpSpPr/>
          <p:nvPr/>
        </p:nvGrpSpPr>
        <p:grpSpPr>
          <a:xfrm>
            <a:off x="214061" y="3723878"/>
            <a:ext cx="301095" cy="301095"/>
            <a:chOff x="304800" y="673100"/>
            <a:chExt cx="4000500" cy="4000500"/>
          </a:xfrm>
          <a:effectLst>
            <a:outerShdw blurRad="381000" dist="152400" dir="8100000" algn="tr" rotWithShape="0">
              <a:prstClr val="black">
                <a:alpha val="70000"/>
              </a:prstClr>
            </a:outerShdw>
          </a:effectLst>
        </p:grpSpPr>
        <p:sp>
          <p:nvSpPr>
            <p:cNvPr id="116" name="同心圆 1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117" name="椭圆 11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118" name="组合 117"/>
          <p:cNvGrpSpPr/>
          <p:nvPr/>
        </p:nvGrpSpPr>
        <p:grpSpPr>
          <a:xfrm>
            <a:off x="324455" y="4676359"/>
            <a:ext cx="234512" cy="234512"/>
            <a:chOff x="304800" y="673100"/>
            <a:chExt cx="4000500" cy="4000500"/>
          </a:xfrm>
          <a:gradFill flip="none" rotWithShape="1">
            <a:gsLst>
              <a:gs pos="0">
                <a:srgbClr val="D43E01">
                  <a:shade val="30000"/>
                  <a:satMod val="115000"/>
                </a:srgbClr>
              </a:gs>
              <a:gs pos="50000">
                <a:srgbClr val="D43E01">
                  <a:shade val="67500"/>
                  <a:satMod val="115000"/>
                </a:srgbClr>
              </a:gs>
              <a:gs pos="100000">
                <a:srgbClr val="D43E01">
                  <a:shade val="100000"/>
                  <a:satMod val="115000"/>
                </a:srgbClr>
              </a:gs>
            </a:gsLst>
            <a:lin ang="13500000" scaled="1"/>
            <a:tileRect/>
          </a:gradFill>
          <a:effectLst>
            <a:outerShdw blurRad="381000" dist="152400" dir="8100000" algn="tr" rotWithShape="0">
              <a:prstClr val="black">
                <a:alpha val="70000"/>
              </a:prstClr>
            </a:outerShdw>
          </a:effectLst>
        </p:grpSpPr>
        <p:sp>
          <p:nvSpPr>
            <p:cNvPr id="119" name="同心圆 11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120" name="椭圆 119"/>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121" name="组合 120"/>
          <p:cNvGrpSpPr/>
          <p:nvPr/>
        </p:nvGrpSpPr>
        <p:grpSpPr>
          <a:xfrm>
            <a:off x="1311174" y="4638213"/>
            <a:ext cx="234512" cy="234512"/>
            <a:chOff x="304800" y="673100"/>
            <a:chExt cx="4000500" cy="4000500"/>
          </a:xfr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100000" b="100000"/>
            </a:path>
            <a:tileRect t="-100000" r="-100000"/>
          </a:gradFill>
          <a:effectLst>
            <a:outerShdw blurRad="381000" dist="152400" dir="8100000" algn="tr" rotWithShape="0">
              <a:prstClr val="black">
                <a:alpha val="70000"/>
              </a:prstClr>
            </a:outerShdw>
          </a:effectLst>
        </p:grpSpPr>
        <p:sp>
          <p:nvSpPr>
            <p:cNvPr id="122" name="同心圆 12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123" name="椭圆 122"/>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124" name="组合 123"/>
          <p:cNvGrpSpPr/>
          <p:nvPr/>
        </p:nvGrpSpPr>
        <p:grpSpPr>
          <a:xfrm>
            <a:off x="1966598" y="4488807"/>
            <a:ext cx="467714" cy="467714"/>
            <a:chOff x="304800" y="673100"/>
            <a:chExt cx="4000500" cy="4000500"/>
          </a:xfr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effectLst>
            <a:outerShdw blurRad="381000" dist="152400" dir="8100000" algn="tr" rotWithShape="0">
              <a:prstClr val="black">
                <a:alpha val="70000"/>
              </a:prstClr>
            </a:outerShdw>
          </a:effectLst>
        </p:grpSpPr>
        <p:sp>
          <p:nvSpPr>
            <p:cNvPr id="125" name="同心圆 124"/>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126" name="椭圆 125"/>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127" name="组合 126"/>
          <p:cNvGrpSpPr/>
          <p:nvPr/>
        </p:nvGrpSpPr>
        <p:grpSpPr>
          <a:xfrm>
            <a:off x="3675565" y="4774896"/>
            <a:ext cx="112138" cy="112138"/>
            <a:chOff x="304800" y="673100"/>
            <a:chExt cx="4000500" cy="4000500"/>
          </a:xfrm>
          <a:gradFill flip="none" rotWithShape="1">
            <a:gsLst>
              <a:gs pos="0">
                <a:srgbClr val="AA72D4">
                  <a:shade val="30000"/>
                  <a:satMod val="115000"/>
                </a:srgbClr>
              </a:gs>
              <a:gs pos="50000">
                <a:srgbClr val="AA72D4">
                  <a:shade val="67500"/>
                  <a:satMod val="115000"/>
                </a:srgbClr>
              </a:gs>
              <a:gs pos="100000">
                <a:srgbClr val="AA72D4">
                  <a:shade val="100000"/>
                  <a:satMod val="115000"/>
                </a:srgbClr>
              </a:gs>
            </a:gsLst>
            <a:lin ang="0" scaled="1"/>
            <a:tileRect/>
          </a:gradFill>
          <a:effectLst>
            <a:outerShdw blurRad="381000" dist="152400" dir="8100000" algn="tr" rotWithShape="0">
              <a:prstClr val="black">
                <a:alpha val="70000"/>
              </a:prstClr>
            </a:outerShdw>
          </a:effectLst>
        </p:grpSpPr>
        <p:sp>
          <p:nvSpPr>
            <p:cNvPr id="128" name="同心圆 127"/>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129" name="椭圆 128"/>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sp>
        <p:nvSpPr>
          <p:cNvPr id="74" name="TextBox 24"/>
          <p:cNvSpPr txBox="1"/>
          <p:nvPr/>
        </p:nvSpPr>
        <p:spPr>
          <a:xfrm>
            <a:off x="4834362" y="1810269"/>
            <a:ext cx="2647181" cy="684793"/>
          </a:xfrm>
          <a:prstGeom prst="rect">
            <a:avLst/>
          </a:prstGeom>
          <a:noFill/>
        </p:spPr>
        <p:txBody>
          <a:bodyPr wrap="none" lIns="68571" tIns="34285" rIns="68571" bIns="34285" rtlCol="0">
            <a:spAutoFit/>
          </a:bodyPr>
          <a:lstStyle/>
          <a:p>
            <a:r>
              <a:rPr lang="zh-CN" altLang="en-US" sz="4000" dirty="0" smtClean="0">
                <a:solidFill>
                  <a:srgbClr val="C00000"/>
                </a:solidFill>
                <a:latin typeface="微软雅黑" panose="020B0503020204020204" pitchFamily="34" charset="-122"/>
                <a:ea typeface="微软雅黑" panose="020B0503020204020204" pitchFamily="34" charset="-122"/>
              </a:rPr>
              <a:t>谢 谢 观 赏</a:t>
            </a:r>
            <a:endParaRPr lang="zh-CN" altLang="en-US" sz="4000" dirty="0">
              <a:solidFill>
                <a:srgbClr val="C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420242498"/>
      </p:ext>
    </p:extLst>
  </p:cSld>
  <p:clrMapOvr>
    <a:masterClrMapping/>
  </p:clrMapOvr>
  <p:transition spd="slow" advClick="0" advTm="1144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12" accel="2300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1000" fill="hold"/>
                                        <p:tgtEl>
                                          <p:spTgt spid="35"/>
                                        </p:tgtEl>
                                        <p:attrNameLst>
                                          <p:attrName>ppt_x</p:attrName>
                                        </p:attrNameLst>
                                      </p:cBhvr>
                                      <p:tavLst>
                                        <p:tav tm="0">
                                          <p:val>
                                            <p:strVal val="0-#ppt_w/2"/>
                                          </p:val>
                                        </p:tav>
                                        <p:tav tm="100000">
                                          <p:val>
                                            <p:strVal val="#ppt_x"/>
                                          </p:val>
                                        </p:tav>
                                      </p:tavLst>
                                    </p:anim>
                                    <p:anim calcmode="lin" valueType="num">
                                      <p:cBhvr additive="base">
                                        <p:cTn id="12" dur="1000" fill="hold"/>
                                        <p:tgtEl>
                                          <p:spTgt spid="35"/>
                                        </p:tgtEl>
                                        <p:attrNameLst>
                                          <p:attrName>ppt_y</p:attrName>
                                        </p:attrNameLst>
                                      </p:cBhvr>
                                      <p:tavLst>
                                        <p:tav tm="0">
                                          <p:val>
                                            <p:strVal val="1+#ppt_h/2"/>
                                          </p:val>
                                        </p:tav>
                                        <p:tav tm="100000">
                                          <p:val>
                                            <p:strVal val="#ppt_y"/>
                                          </p:val>
                                        </p:tav>
                                      </p:tavLst>
                                    </p:anim>
                                  </p:childTnLst>
                                </p:cTn>
                              </p:par>
                              <p:par>
                                <p:cTn id="13" presetID="2" presetClass="entr" presetSubtype="9" accel="23000" fill="hold" nodeType="withEffect">
                                  <p:stCondLst>
                                    <p:cond delay="40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par>
                                <p:cTn id="17" presetID="2" presetClass="entr" presetSubtype="1" accel="23000" fill="hold" nodeType="withEffect">
                                  <p:stCondLst>
                                    <p:cond delay="20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1000" fill="hold"/>
                                        <p:tgtEl>
                                          <p:spTgt spid="46"/>
                                        </p:tgtEl>
                                        <p:attrNameLst>
                                          <p:attrName>ppt_x</p:attrName>
                                        </p:attrNameLst>
                                      </p:cBhvr>
                                      <p:tavLst>
                                        <p:tav tm="0">
                                          <p:val>
                                            <p:strVal val="#ppt_x"/>
                                          </p:val>
                                        </p:tav>
                                        <p:tav tm="100000">
                                          <p:val>
                                            <p:strVal val="#ppt_x"/>
                                          </p:val>
                                        </p:tav>
                                      </p:tavLst>
                                    </p:anim>
                                    <p:anim calcmode="lin" valueType="num">
                                      <p:cBhvr additive="base">
                                        <p:cTn id="20" dur="1000" fill="hold"/>
                                        <p:tgtEl>
                                          <p:spTgt spid="46"/>
                                        </p:tgtEl>
                                        <p:attrNameLst>
                                          <p:attrName>ppt_y</p:attrName>
                                        </p:attrNameLst>
                                      </p:cBhvr>
                                      <p:tavLst>
                                        <p:tav tm="0">
                                          <p:val>
                                            <p:strVal val="0-#ppt_h/2"/>
                                          </p:val>
                                        </p:tav>
                                        <p:tav tm="100000">
                                          <p:val>
                                            <p:strVal val="#ppt_y"/>
                                          </p:val>
                                        </p:tav>
                                      </p:tavLst>
                                    </p:anim>
                                  </p:childTnLst>
                                </p:cTn>
                              </p:par>
                              <p:par>
                                <p:cTn id="21" presetID="2" presetClass="entr" presetSubtype="3" accel="23000" fill="hold" nodeType="withEffect">
                                  <p:stCondLst>
                                    <p:cond delay="600"/>
                                  </p:stCondLst>
                                  <p:childTnLst>
                                    <p:set>
                                      <p:cBhvr>
                                        <p:cTn id="22" dur="1" fill="hold">
                                          <p:stCondLst>
                                            <p:cond delay="0"/>
                                          </p:stCondLst>
                                        </p:cTn>
                                        <p:tgtEl>
                                          <p:spTgt spid="56"/>
                                        </p:tgtEl>
                                        <p:attrNameLst>
                                          <p:attrName>style.visibility</p:attrName>
                                        </p:attrNameLst>
                                      </p:cBhvr>
                                      <p:to>
                                        <p:strVal val="visible"/>
                                      </p:to>
                                    </p:set>
                                    <p:anim calcmode="lin" valueType="num">
                                      <p:cBhvr additive="base">
                                        <p:cTn id="23" dur="1000" fill="hold"/>
                                        <p:tgtEl>
                                          <p:spTgt spid="56"/>
                                        </p:tgtEl>
                                        <p:attrNameLst>
                                          <p:attrName>ppt_x</p:attrName>
                                        </p:attrNameLst>
                                      </p:cBhvr>
                                      <p:tavLst>
                                        <p:tav tm="0">
                                          <p:val>
                                            <p:strVal val="1+#ppt_w/2"/>
                                          </p:val>
                                        </p:tav>
                                        <p:tav tm="100000">
                                          <p:val>
                                            <p:strVal val="#ppt_x"/>
                                          </p:val>
                                        </p:tav>
                                      </p:tavLst>
                                    </p:anim>
                                    <p:anim calcmode="lin" valueType="num">
                                      <p:cBhvr additive="base">
                                        <p:cTn id="24" dur="1000" fill="hold"/>
                                        <p:tgtEl>
                                          <p:spTgt spid="56"/>
                                        </p:tgtEl>
                                        <p:attrNameLst>
                                          <p:attrName>ppt_y</p:attrName>
                                        </p:attrNameLst>
                                      </p:cBhvr>
                                      <p:tavLst>
                                        <p:tav tm="0">
                                          <p:val>
                                            <p:strVal val="0-#ppt_h/2"/>
                                          </p:val>
                                        </p:tav>
                                        <p:tav tm="100000">
                                          <p:val>
                                            <p:strVal val="#ppt_y"/>
                                          </p:val>
                                        </p:tav>
                                      </p:tavLst>
                                    </p:anim>
                                  </p:childTnLst>
                                </p:cTn>
                              </p:par>
                            </p:childTnLst>
                          </p:cTn>
                        </p:par>
                        <p:par>
                          <p:cTn id="25" fill="hold">
                            <p:stCondLst>
                              <p:cond delay="2600"/>
                            </p:stCondLst>
                            <p:childTnLst>
                              <p:par>
                                <p:cTn id="26" presetID="56" presetClass="entr" presetSubtype="0" fill="hold" grpId="0" nodeType="afterEffect">
                                  <p:stCondLst>
                                    <p:cond delay="0"/>
                                  </p:stCondLst>
                                  <p:iterate type="lt">
                                    <p:tmPct val="10000"/>
                                  </p:iterate>
                                  <p:childTnLst>
                                    <p:set>
                                      <p:cBhvr>
                                        <p:cTn id="27" dur="1" fill="hold">
                                          <p:stCondLst>
                                            <p:cond delay="0"/>
                                          </p:stCondLst>
                                        </p:cTn>
                                        <p:tgtEl>
                                          <p:spTgt spid="2"/>
                                        </p:tgtEl>
                                        <p:attrNameLst>
                                          <p:attrName>style.visibility</p:attrName>
                                        </p:attrNameLst>
                                      </p:cBhvr>
                                      <p:to>
                                        <p:strVal val="visible"/>
                                      </p:to>
                                    </p:set>
                                    <p:anim by="(-#ppt_w*2)" calcmode="lin" valueType="num">
                                      <p:cBhvr rctx="PPT">
                                        <p:cTn id="28" dur="500" autoRev="1" fill="hold">
                                          <p:stCondLst>
                                            <p:cond delay="0"/>
                                          </p:stCondLst>
                                        </p:cTn>
                                        <p:tgtEl>
                                          <p:spTgt spid="2"/>
                                        </p:tgtEl>
                                        <p:attrNameLst>
                                          <p:attrName>ppt_w</p:attrName>
                                        </p:attrNameLst>
                                      </p:cBhvr>
                                    </p:anim>
                                    <p:anim by="(#ppt_w*0.50)" calcmode="lin" valueType="num">
                                      <p:cBhvr>
                                        <p:cTn id="29" dur="500" decel="50000" autoRev="1" fill="hold">
                                          <p:stCondLst>
                                            <p:cond delay="0"/>
                                          </p:stCondLst>
                                        </p:cTn>
                                        <p:tgtEl>
                                          <p:spTgt spid="2"/>
                                        </p:tgtEl>
                                        <p:attrNameLst>
                                          <p:attrName>ppt_x</p:attrName>
                                        </p:attrNameLst>
                                      </p:cBhvr>
                                    </p:anim>
                                    <p:anim from="(-#ppt_h/2)" to="(#ppt_y)" calcmode="lin" valueType="num">
                                      <p:cBhvr>
                                        <p:cTn id="30" dur="1000" fill="hold">
                                          <p:stCondLst>
                                            <p:cond delay="0"/>
                                          </p:stCondLst>
                                        </p:cTn>
                                        <p:tgtEl>
                                          <p:spTgt spid="2"/>
                                        </p:tgtEl>
                                        <p:attrNameLst>
                                          <p:attrName>ppt_y</p:attrName>
                                        </p:attrNameLst>
                                      </p:cBhvr>
                                    </p:anim>
                                    <p:animRot by="21600000">
                                      <p:cBhvr>
                                        <p:cTn id="31" dur="1000" fill="hold">
                                          <p:stCondLst>
                                            <p:cond delay="0"/>
                                          </p:stCondLst>
                                        </p:cTn>
                                        <p:tgtEl>
                                          <p:spTgt spid="2"/>
                                        </p:tgtEl>
                                        <p:attrNameLst>
                                          <p:attrName>r</p:attrName>
                                        </p:attrNameLst>
                                      </p:cBhvr>
                                    </p:animRot>
                                  </p:childTnLst>
                                </p:cTn>
                              </p:par>
                              <p:par>
                                <p:cTn id="32" presetID="56" presetClass="entr" presetSubtype="0" fill="hold" grpId="0" nodeType="withEffect">
                                  <p:stCondLst>
                                    <p:cond delay="500"/>
                                  </p:stCondLst>
                                  <p:iterate type="lt">
                                    <p:tmPct val="10000"/>
                                  </p:iterate>
                                  <p:childTnLst>
                                    <p:set>
                                      <p:cBhvr>
                                        <p:cTn id="33" dur="1" fill="hold">
                                          <p:stCondLst>
                                            <p:cond delay="0"/>
                                          </p:stCondLst>
                                        </p:cTn>
                                        <p:tgtEl>
                                          <p:spTgt spid="81"/>
                                        </p:tgtEl>
                                        <p:attrNameLst>
                                          <p:attrName>style.visibility</p:attrName>
                                        </p:attrNameLst>
                                      </p:cBhvr>
                                      <p:to>
                                        <p:strVal val="visible"/>
                                      </p:to>
                                    </p:set>
                                    <p:anim by="(-#ppt_w*2)" calcmode="lin" valueType="num">
                                      <p:cBhvr rctx="PPT">
                                        <p:cTn id="34" dur="500" autoRev="1" fill="hold">
                                          <p:stCondLst>
                                            <p:cond delay="0"/>
                                          </p:stCondLst>
                                        </p:cTn>
                                        <p:tgtEl>
                                          <p:spTgt spid="81"/>
                                        </p:tgtEl>
                                        <p:attrNameLst>
                                          <p:attrName>ppt_w</p:attrName>
                                        </p:attrNameLst>
                                      </p:cBhvr>
                                    </p:anim>
                                    <p:anim by="(#ppt_w*0.50)" calcmode="lin" valueType="num">
                                      <p:cBhvr>
                                        <p:cTn id="35" dur="500" decel="50000" autoRev="1" fill="hold">
                                          <p:stCondLst>
                                            <p:cond delay="0"/>
                                          </p:stCondLst>
                                        </p:cTn>
                                        <p:tgtEl>
                                          <p:spTgt spid="81"/>
                                        </p:tgtEl>
                                        <p:attrNameLst>
                                          <p:attrName>ppt_x</p:attrName>
                                        </p:attrNameLst>
                                      </p:cBhvr>
                                    </p:anim>
                                    <p:anim from="(-#ppt_h/2)" to="(#ppt_y)" calcmode="lin" valueType="num">
                                      <p:cBhvr>
                                        <p:cTn id="36" dur="1000" fill="hold">
                                          <p:stCondLst>
                                            <p:cond delay="0"/>
                                          </p:stCondLst>
                                        </p:cTn>
                                        <p:tgtEl>
                                          <p:spTgt spid="81"/>
                                        </p:tgtEl>
                                        <p:attrNameLst>
                                          <p:attrName>ppt_y</p:attrName>
                                        </p:attrNameLst>
                                      </p:cBhvr>
                                    </p:anim>
                                    <p:animRot by="21600000">
                                      <p:cBhvr>
                                        <p:cTn id="37" dur="1000" fill="hold">
                                          <p:stCondLst>
                                            <p:cond delay="0"/>
                                          </p:stCondLst>
                                        </p:cTn>
                                        <p:tgtEl>
                                          <p:spTgt spid="81"/>
                                        </p:tgtEl>
                                        <p:attrNameLst>
                                          <p:attrName>r</p:attrName>
                                        </p:attrNameLst>
                                      </p:cBhvr>
                                    </p:animRot>
                                  </p:childTnLst>
                                </p:cTn>
                              </p:par>
                              <p:par>
                                <p:cTn id="38" presetID="56" presetClass="entr" presetSubtype="0" fill="hold" grpId="0" nodeType="withEffect">
                                  <p:stCondLst>
                                    <p:cond delay="1000"/>
                                  </p:stCondLst>
                                  <p:iterate type="lt">
                                    <p:tmPct val="10000"/>
                                  </p:iterate>
                                  <p:childTnLst>
                                    <p:set>
                                      <p:cBhvr>
                                        <p:cTn id="39" dur="1" fill="hold">
                                          <p:stCondLst>
                                            <p:cond delay="0"/>
                                          </p:stCondLst>
                                        </p:cTn>
                                        <p:tgtEl>
                                          <p:spTgt spid="82"/>
                                        </p:tgtEl>
                                        <p:attrNameLst>
                                          <p:attrName>style.visibility</p:attrName>
                                        </p:attrNameLst>
                                      </p:cBhvr>
                                      <p:to>
                                        <p:strVal val="visible"/>
                                      </p:to>
                                    </p:set>
                                    <p:anim by="(-#ppt_w*2)" calcmode="lin" valueType="num">
                                      <p:cBhvr rctx="PPT">
                                        <p:cTn id="40" dur="500" autoRev="1" fill="hold">
                                          <p:stCondLst>
                                            <p:cond delay="0"/>
                                          </p:stCondLst>
                                        </p:cTn>
                                        <p:tgtEl>
                                          <p:spTgt spid="82"/>
                                        </p:tgtEl>
                                        <p:attrNameLst>
                                          <p:attrName>ppt_w</p:attrName>
                                        </p:attrNameLst>
                                      </p:cBhvr>
                                    </p:anim>
                                    <p:anim by="(#ppt_w*0.50)" calcmode="lin" valueType="num">
                                      <p:cBhvr>
                                        <p:cTn id="41" dur="500" decel="50000" autoRev="1" fill="hold">
                                          <p:stCondLst>
                                            <p:cond delay="0"/>
                                          </p:stCondLst>
                                        </p:cTn>
                                        <p:tgtEl>
                                          <p:spTgt spid="82"/>
                                        </p:tgtEl>
                                        <p:attrNameLst>
                                          <p:attrName>ppt_x</p:attrName>
                                        </p:attrNameLst>
                                      </p:cBhvr>
                                    </p:anim>
                                    <p:anim from="(-#ppt_h/2)" to="(#ppt_y)" calcmode="lin" valueType="num">
                                      <p:cBhvr>
                                        <p:cTn id="42" dur="1000" fill="hold">
                                          <p:stCondLst>
                                            <p:cond delay="0"/>
                                          </p:stCondLst>
                                        </p:cTn>
                                        <p:tgtEl>
                                          <p:spTgt spid="82"/>
                                        </p:tgtEl>
                                        <p:attrNameLst>
                                          <p:attrName>ppt_y</p:attrName>
                                        </p:attrNameLst>
                                      </p:cBhvr>
                                    </p:anim>
                                    <p:animRot by="21600000">
                                      <p:cBhvr>
                                        <p:cTn id="43" dur="1000" fill="hold">
                                          <p:stCondLst>
                                            <p:cond delay="0"/>
                                          </p:stCondLst>
                                        </p:cTn>
                                        <p:tgtEl>
                                          <p:spTgt spid="82"/>
                                        </p:tgtEl>
                                        <p:attrNameLst>
                                          <p:attrName>r</p:attrName>
                                        </p:attrNameLst>
                                      </p:cBhvr>
                                    </p:animRot>
                                  </p:childTnLst>
                                </p:cTn>
                              </p:par>
                              <p:par>
                                <p:cTn id="44" presetID="56" presetClass="entr" presetSubtype="0" fill="hold" grpId="0" nodeType="withEffect">
                                  <p:stCondLst>
                                    <p:cond delay="1500"/>
                                  </p:stCondLst>
                                  <p:iterate type="lt">
                                    <p:tmPct val="10000"/>
                                  </p:iterate>
                                  <p:childTnLst>
                                    <p:set>
                                      <p:cBhvr>
                                        <p:cTn id="45" dur="1" fill="hold">
                                          <p:stCondLst>
                                            <p:cond delay="0"/>
                                          </p:stCondLst>
                                        </p:cTn>
                                        <p:tgtEl>
                                          <p:spTgt spid="83"/>
                                        </p:tgtEl>
                                        <p:attrNameLst>
                                          <p:attrName>style.visibility</p:attrName>
                                        </p:attrNameLst>
                                      </p:cBhvr>
                                      <p:to>
                                        <p:strVal val="visible"/>
                                      </p:to>
                                    </p:set>
                                    <p:anim by="(-#ppt_w*2)" calcmode="lin" valueType="num">
                                      <p:cBhvr rctx="PPT">
                                        <p:cTn id="46" dur="500" autoRev="1" fill="hold">
                                          <p:stCondLst>
                                            <p:cond delay="0"/>
                                          </p:stCondLst>
                                        </p:cTn>
                                        <p:tgtEl>
                                          <p:spTgt spid="83"/>
                                        </p:tgtEl>
                                        <p:attrNameLst>
                                          <p:attrName>ppt_w</p:attrName>
                                        </p:attrNameLst>
                                      </p:cBhvr>
                                    </p:anim>
                                    <p:anim by="(#ppt_w*0.50)" calcmode="lin" valueType="num">
                                      <p:cBhvr>
                                        <p:cTn id="47" dur="500" decel="50000" autoRev="1" fill="hold">
                                          <p:stCondLst>
                                            <p:cond delay="0"/>
                                          </p:stCondLst>
                                        </p:cTn>
                                        <p:tgtEl>
                                          <p:spTgt spid="83"/>
                                        </p:tgtEl>
                                        <p:attrNameLst>
                                          <p:attrName>ppt_x</p:attrName>
                                        </p:attrNameLst>
                                      </p:cBhvr>
                                    </p:anim>
                                    <p:anim from="(-#ppt_h/2)" to="(#ppt_y)" calcmode="lin" valueType="num">
                                      <p:cBhvr>
                                        <p:cTn id="48" dur="1000" fill="hold">
                                          <p:stCondLst>
                                            <p:cond delay="0"/>
                                          </p:stCondLst>
                                        </p:cTn>
                                        <p:tgtEl>
                                          <p:spTgt spid="83"/>
                                        </p:tgtEl>
                                        <p:attrNameLst>
                                          <p:attrName>ppt_y</p:attrName>
                                        </p:attrNameLst>
                                      </p:cBhvr>
                                    </p:anim>
                                    <p:animRot by="21600000">
                                      <p:cBhvr>
                                        <p:cTn id="49" dur="1000" fill="hold">
                                          <p:stCondLst>
                                            <p:cond delay="0"/>
                                          </p:stCondLst>
                                        </p:cTn>
                                        <p:tgtEl>
                                          <p:spTgt spid="83"/>
                                        </p:tgtEl>
                                        <p:attrNameLst>
                                          <p:attrName>r</p:attrName>
                                        </p:attrNameLst>
                                      </p:cBhvr>
                                    </p:animRot>
                                  </p:childTnLst>
                                </p:cTn>
                              </p:par>
                            </p:childTnLst>
                          </p:cTn>
                        </p:par>
                        <p:par>
                          <p:cTn id="50" fill="hold">
                            <p:stCondLst>
                              <p:cond delay="5100"/>
                            </p:stCondLst>
                            <p:childTnLst>
                              <p:par>
                                <p:cTn id="51" presetID="22" presetClass="entr" presetSubtype="4" fill="hold" nodeType="afterEffect">
                                  <p:stCondLst>
                                    <p:cond delay="0"/>
                                  </p:stCondLst>
                                  <p:childTnLst>
                                    <p:set>
                                      <p:cBhvr>
                                        <p:cTn id="52" dur="1" fill="hold">
                                          <p:stCondLst>
                                            <p:cond delay="0"/>
                                          </p:stCondLst>
                                        </p:cTn>
                                        <p:tgtEl>
                                          <p:spTgt spid="562"/>
                                        </p:tgtEl>
                                        <p:attrNameLst>
                                          <p:attrName>style.visibility</p:attrName>
                                        </p:attrNameLst>
                                      </p:cBhvr>
                                      <p:to>
                                        <p:strVal val="visible"/>
                                      </p:to>
                                    </p:set>
                                    <p:animEffect transition="in" filter="wipe(down)">
                                      <p:cBhvr>
                                        <p:cTn id="53" dur="500"/>
                                        <p:tgtEl>
                                          <p:spTgt spid="562"/>
                                        </p:tgtEl>
                                      </p:cBhvr>
                                    </p:animEffect>
                                  </p:childTnLst>
                                </p:cTn>
                              </p:par>
                            </p:childTnLst>
                          </p:cTn>
                        </p:par>
                        <p:par>
                          <p:cTn id="54" fill="hold">
                            <p:stCondLst>
                              <p:cond delay="56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6600"/>
                            </p:stCondLst>
                            <p:childTnLst>
                              <p:par>
                                <p:cTn id="61" presetID="53" presetClass="entr" presetSubtype="16" fill="hold" nodeType="afterEffect">
                                  <p:stCondLst>
                                    <p:cond delay="0"/>
                                  </p:stCondLst>
                                  <p:childTnLst>
                                    <p:set>
                                      <p:cBhvr>
                                        <p:cTn id="62" dur="1" fill="hold">
                                          <p:stCondLst>
                                            <p:cond delay="0"/>
                                          </p:stCondLst>
                                        </p:cTn>
                                        <p:tgtEl>
                                          <p:spTgt spid="94"/>
                                        </p:tgtEl>
                                        <p:attrNameLst>
                                          <p:attrName>style.visibility</p:attrName>
                                        </p:attrNameLst>
                                      </p:cBhvr>
                                      <p:to>
                                        <p:strVal val="visible"/>
                                      </p:to>
                                    </p:set>
                                    <p:anim calcmode="lin" valueType="num">
                                      <p:cBhvr>
                                        <p:cTn id="63" dur="500" fill="hold"/>
                                        <p:tgtEl>
                                          <p:spTgt spid="94"/>
                                        </p:tgtEl>
                                        <p:attrNameLst>
                                          <p:attrName>ppt_w</p:attrName>
                                        </p:attrNameLst>
                                      </p:cBhvr>
                                      <p:tavLst>
                                        <p:tav tm="0">
                                          <p:val>
                                            <p:fltVal val="0"/>
                                          </p:val>
                                        </p:tav>
                                        <p:tav tm="100000">
                                          <p:val>
                                            <p:strVal val="#ppt_w"/>
                                          </p:val>
                                        </p:tav>
                                      </p:tavLst>
                                    </p:anim>
                                    <p:anim calcmode="lin" valueType="num">
                                      <p:cBhvr>
                                        <p:cTn id="64" dur="500" fill="hold"/>
                                        <p:tgtEl>
                                          <p:spTgt spid="94"/>
                                        </p:tgtEl>
                                        <p:attrNameLst>
                                          <p:attrName>ppt_h</p:attrName>
                                        </p:attrNameLst>
                                      </p:cBhvr>
                                      <p:tavLst>
                                        <p:tav tm="0">
                                          <p:val>
                                            <p:fltVal val="0"/>
                                          </p:val>
                                        </p:tav>
                                        <p:tav tm="100000">
                                          <p:val>
                                            <p:strVal val="#ppt_h"/>
                                          </p:val>
                                        </p:tav>
                                      </p:tavLst>
                                    </p:anim>
                                    <p:animEffect transition="in" filter="fade">
                                      <p:cBhvr>
                                        <p:cTn id="65" dur="500"/>
                                        <p:tgtEl>
                                          <p:spTgt spid="94"/>
                                        </p:tgtEl>
                                      </p:cBhvr>
                                    </p:animEffect>
                                  </p:childTnLst>
                                </p:cTn>
                              </p:par>
                              <p:par>
                                <p:cTn id="66" presetID="53" presetClass="entr" presetSubtype="16" fill="hold" nodeType="withEffect">
                                  <p:stCondLst>
                                    <p:cond delay="900"/>
                                  </p:stCondLst>
                                  <p:childTnLst>
                                    <p:set>
                                      <p:cBhvr>
                                        <p:cTn id="67" dur="1" fill="hold">
                                          <p:stCondLst>
                                            <p:cond delay="0"/>
                                          </p:stCondLst>
                                        </p:cTn>
                                        <p:tgtEl>
                                          <p:spTgt spid="97"/>
                                        </p:tgtEl>
                                        <p:attrNameLst>
                                          <p:attrName>style.visibility</p:attrName>
                                        </p:attrNameLst>
                                      </p:cBhvr>
                                      <p:to>
                                        <p:strVal val="visible"/>
                                      </p:to>
                                    </p:set>
                                    <p:anim calcmode="lin" valueType="num">
                                      <p:cBhvr>
                                        <p:cTn id="68" dur="1100" fill="hold"/>
                                        <p:tgtEl>
                                          <p:spTgt spid="97"/>
                                        </p:tgtEl>
                                        <p:attrNameLst>
                                          <p:attrName>ppt_w</p:attrName>
                                        </p:attrNameLst>
                                      </p:cBhvr>
                                      <p:tavLst>
                                        <p:tav tm="0">
                                          <p:val>
                                            <p:fltVal val="0"/>
                                          </p:val>
                                        </p:tav>
                                        <p:tav tm="100000">
                                          <p:val>
                                            <p:strVal val="#ppt_w"/>
                                          </p:val>
                                        </p:tav>
                                      </p:tavLst>
                                    </p:anim>
                                    <p:anim calcmode="lin" valueType="num">
                                      <p:cBhvr>
                                        <p:cTn id="69" dur="1100" fill="hold"/>
                                        <p:tgtEl>
                                          <p:spTgt spid="97"/>
                                        </p:tgtEl>
                                        <p:attrNameLst>
                                          <p:attrName>ppt_h</p:attrName>
                                        </p:attrNameLst>
                                      </p:cBhvr>
                                      <p:tavLst>
                                        <p:tav tm="0">
                                          <p:val>
                                            <p:fltVal val="0"/>
                                          </p:val>
                                        </p:tav>
                                        <p:tav tm="100000">
                                          <p:val>
                                            <p:strVal val="#ppt_h"/>
                                          </p:val>
                                        </p:tav>
                                      </p:tavLst>
                                    </p:anim>
                                    <p:animEffect transition="in" filter="fade">
                                      <p:cBhvr>
                                        <p:cTn id="70" dur="1100"/>
                                        <p:tgtEl>
                                          <p:spTgt spid="97"/>
                                        </p:tgtEl>
                                      </p:cBhvr>
                                    </p:animEffect>
                                  </p:childTnLst>
                                </p:cTn>
                              </p:par>
                              <p:par>
                                <p:cTn id="71" presetID="53" presetClass="entr" presetSubtype="16" fill="hold" nodeType="withEffect">
                                  <p:stCondLst>
                                    <p:cond delay="0"/>
                                  </p:stCondLst>
                                  <p:childTnLst>
                                    <p:set>
                                      <p:cBhvr>
                                        <p:cTn id="72" dur="1" fill="hold">
                                          <p:stCondLst>
                                            <p:cond delay="0"/>
                                          </p:stCondLst>
                                        </p:cTn>
                                        <p:tgtEl>
                                          <p:spTgt spid="91"/>
                                        </p:tgtEl>
                                        <p:attrNameLst>
                                          <p:attrName>style.visibility</p:attrName>
                                        </p:attrNameLst>
                                      </p:cBhvr>
                                      <p:to>
                                        <p:strVal val="visible"/>
                                      </p:to>
                                    </p:set>
                                    <p:anim calcmode="lin" valueType="num">
                                      <p:cBhvr>
                                        <p:cTn id="73" dur="500" fill="hold"/>
                                        <p:tgtEl>
                                          <p:spTgt spid="91"/>
                                        </p:tgtEl>
                                        <p:attrNameLst>
                                          <p:attrName>ppt_w</p:attrName>
                                        </p:attrNameLst>
                                      </p:cBhvr>
                                      <p:tavLst>
                                        <p:tav tm="0">
                                          <p:val>
                                            <p:fltVal val="0"/>
                                          </p:val>
                                        </p:tav>
                                        <p:tav tm="100000">
                                          <p:val>
                                            <p:strVal val="#ppt_w"/>
                                          </p:val>
                                        </p:tav>
                                      </p:tavLst>
                                    </p:anim>
                                    <p:anim calcmode="lin" valueType="num">
                                      <p:cBhvr>
                                        <p:cTn id="74" dur="500" fill="hold"/>
                                        <p:tgtEl>
                                          <p:spTgt spid="91"/>
                                        </p:tgtEl>
                                        <p:attrNameLst>
                                          <p:attrName>ppt_h</p:attrName>
                                        </p:attrNameLst>
                                      </p:cBhvr>
                                      <p:tavLst>
                                        <p:tav tm="0">
                                          <p:val>
                                            <p:fltVal val="0"/>
                                          </p:val>
                                        </p:tav>
                                        <p:tav tm="100000">
                                          <p:val>
                                            <p:strVal val="#ppt_h"/>
                                          </p:val>
                                        </p:tav>
                                      </p:tavLst>
                                    </p:anim>
                                    <p:animEffect transition="in" filter="fade">
                                      <p:cBhvr>
                                        <p:cTn id="75" dur="500"/>
                                        <p:tgtEl>
                                          <p:spTgt spid="91"/>
                                        </p:tgtEl>
                                      </p:cBhvr>
                                    </p:animEffect>
                                  </p:childTnLst>
                                </p:cTn>
                              </p:par>
                              <p:par>
                                <p:cTn id="76" presetID="53" presetClass="entr" presetSubtype="16" fill="hold" nodeType="withEffect">
                                  <p:stCondLst>
                                    <p:cond delay="2000"/>
                                  </p:stCondLst>
                                  <p:childTnLst>
                                    <p:set>
                                      <p:cBhvr>
                                        <p:cTn id="77" dur="1" fill="hold">
                                          <p:stCondLst>
                                            <p:cond delay="0"/>
                                          </p:stCondLst>
                                        </p:cTn>
                                        <p:tgtEl>
                                          <p:spTgt spid="88"/>
                                        </p:tgtEl>
                                        <p:attrNameLst>
                                          <p:attrName>style.visibility</p:attrName>
                                        </p:attrNameLst>
                                      </p:cBhvr>
                                      <p:to>
                                        <p:strVal val="visible"/>
                                      </p:to>
                                    </p:set>
                                    <p:anim calcmode="lin" valueType="num">
                                      <p:cBhvr>
                                        <p:cTn id="78" dur="800" fill="hold"/>
                                        <p:tgtEl>
                                          <p:spTgt spid="88"/>
                                        </p:tgtEl>
                                        <p:attrNameLst>
                                          <p:attrName>ppt_w</p:attrName>
                                        </p:attrNameLst>
                                      </p:cBhvr>
                                      <p:tavLst>
                                        <p:tav tm="0">
                                          <p:val>
                                            <p:fltVal val="0"/>
                                          </p:val>
                                        </p:tav>
                                        <p:tav tm="100000">
                                          <p:val>
                                            <p:strVal val="#ppt_w"/>
                                          </p:val>
                                        </p:tav>
                                      </p:tavLst>
                                    </p:anim>
                                    <p:anim calcmode="lin" valueType="num">
                                      <p:cBhvr>
                                        <p:cTn id="79" dur="800" fill="hold"/>
                                        <p:tgtEl>
                                          <p:spTgt spid="88"/>
                                        </p:tgtEl>
                                        <p:attrNameLst>
                                          <p:attrName>ppt_h</p:attrName>
                                        </p:attrNameLst>
                                      </p:cBhvr>
                                      <p:tavLst>
                                        <p:tav tm="0">
                                          <p:val>
                                            <p:fltVal val="0"/>
                                          </p:val>
                                        </p:tav>
                                        <p:tav tm="100000">
                                          <p:val>
                                            <p:strVal val="#ppt_h"/>
                                          </p:val>
                                        </p:tav>
                                      </p:tavLst>
                                    </p:anim>
                                    <p:animEffect transition="in" filter="fade">
                                      <p:cBhvr>
                                        <p:cTn id="80" dur="800"/>
                                        <p:tgtEl>
                                          <p:spTgt spid="88"/>
                                        </p:tgtEl>
                                      </p:cBhvr>
                                    </p:animEffect>
                                  </p:childTnLst>
                                </p:cTn>
                              </p:par>
                              <p:par>
                                <p:cTn id="81" presetID="53" presetClass="entr" presetSubtype="16" fill="hold" nodeType="withEffect">
                                  <p:stCondLst>
                                    <p:cond delay="0"/>
                                  </p:stCondLst>
                                  <p:childTnLst>
                                    <p:set>
                                      <p:cBhvr>
                                        <p:cTn id="82" dur="1" fill="hold">
                                          <p:stCondLst>
                                            <p:cond delay="0"/>
                                          </p:stCondLst>
                                        </p:cTn>
                                        <p:tgtEl>
                                          <p:spTgt spid="100"/>
                                        </p:tgtEl>
                                        <p:attrNameLst>
                                          <p:attrName>style.visibility</p:attrName>
                                        </p:attrNameLst>
                                      </p:cBhvr>
                                      <p:to>
                                        <p:strVal val="visible"/>
                                      </p:to>
                                    </p:set>
                                    <p:anim calcmode="lin" valueType="num">
                                      <p:cBhvr>
                                        <p:cTn id="83" dur="500" fill="hold"/>
                                        <p:tgtEl>
                                          <p:spTgt spid="100"/>
                                        </p:tgtEl>
                                        <p:attrNameLst>
                                          <p:attrName>ppt_w</p:attrName>
                                        </p:attrNameLst>
                                      </p:cBhvr>
                                      <p:tavLst>
                                        <p:tav tm="0">
                                          <p:val>
                                            <p:fltVal val="0"/>
                                          </p:val>
                                        </p:tav>
                                        <p:tav tm="100000">
                                          <p:val>
                                            <p:strVal val="#ppt_w"/>
                                          </p:val>
                                        </p:tav>
                                      </p:tavLst>
                                    </p:anim>
                                    <p:anim calcmode="lin" valueType="num">
                                      <p:cBhvr>
                                        <p:cTn id="84" dur="500" fill="hold"/>
                                        <p:tgtEl>
                                          <p:spTgt spid="100"/>
                                        </p:tgtEl>
                                        <p:attrNameLst>
                                          <p:attrName>ppt_h</p:attrName>
                                        </p:attrNameLst>
                                      </p:cBhvr>
                                      <p:tavLst>
                                        <p:tav tm="0">
                                          <p:val>
                                            <p:fltVal val="0"/>
                                          </p:val>
                                        </p:tav>
                                        <p:tav tm="100000">
                                          <p:val>
                                            <p:strVal val="#ppt_h"/>
                                          </p:val>
                                        </p:tav>
                                      </p:tavLst>
                                    </p:anim>
                                    <p:animEffect transition="in" filter="fade">
                                      <p:cBhvr>
                                        <p:cTn id="85" dur="500"/>
                                        <p:tgtEl>
                                          <p:spTgt spid="100"/>
                                        </p:tgtEl>
                                      </p:cBhvr>
                                    </p:animEffect>
                                  </p:childTnLst>
                                </p:cTn>
                              </p:par>
                              <p:par>
                                <p:cTn id="86" presetID="53" presetClass="entr" presetSubtype="16" fill="hold" nodeType="withEffect">
                                  <p:stCondLst>
                                    <p:cond delay="1600"/>
                                  </p:stCondLst>
                                  <p:childTnLst>
                                    <p:set>
                                      <p:cBhvr>
                                        <p:cTn id="87" dur="1" fill="hold">
                                          <p:stCondLst>
                                            <p:cond delay="0"/>
                                          </p:stCondLst>
                                        </p:cTn>
                                        <p:tgtEl>
                                          <p:spTgt spid="103"/>
                                        </p:tgtEl>
                                        <p:attrNameLst>
                                          <p:attrName>style.visibility</p:attrName>
                                        </p:attrNameLst>
                                      </p:cBhvr>
                                      <p:to>
                                        <p:strVal val="visible"/>
                                      </p:to>
                                    </p:set>
                                    <p:anim calcmode="lin" valueType="num">
                                      <p:cBhvr>
                                        <p:cTn id="88" dur="700" fill="hold"/>
                                        <p:tgtEl>
                                          <p:spTgt spid="103"/>
                                        </p:tgtEl>
                                        <p:attrNameLst>
                                          <p:attrName>ppt_w</p:attrName>
                                        </p:attrNameLst>
                                      </p:cBhvr>
                                      <p:tavLst>
                                        <p:tav tm="0">
                                          <p:val>
                                            <p:fltVal val="0"/>
                                          </p:val>
                                        </p:tav>
                                        <p:tav tm="100000">
                                          <p:val>
                                            <p:strVal val="#ppt_w"/>
                                          </p:val>
                                        </p:tav>
                                      </p:tavLst>
                                    </p:anim>
                                    <p:anim calcmode="lin" valueType="num">
                                      <p:cBhvr>
                                        <p:cTn id="89" dur="700" fill="hold"/>
                                        <p:tgtEl>
                                          <p:spTgt spid="103"/>
                                        </p:tgtEl>
                                        <p:attrNameLst>
                                          <p:attrName>ppt_h</p:attrName>
                                        </p:attrNameLst>
                                      </p:cBhvr>
                                      <p:tavLst>
                                        <p:tav tm="0">
                                          <p:val>
                                            <p:fltVal val="0"/>
                                          </p:val>
                                        </p:tav>
                                        <p:tav tm="100000">
                                          <p:val>
                                            <p:strVal val="#ppt_h"/>
                                          </p:val>
                                        </p:tav>
                                      </p:tavLst>
                                    </p:anim>
                                    <p:animEffect transition="in" filter="fade">
                                      <p:cBhvr>
                                        <p:cTn id="90" dur="700"/>
                                        <p:tgtEl>
                                          <p:spTgt spid="103"/>
                                        </p:tgtEl>
                                      </p:cBhvr>
                                    </p:animEffect>
                                  </p:childTnLst>
                                </p:cTn>
                              </p:par>
                              <p:par>
                                <p:cTn id="91" presetID="53" presetClass="entr" presetSubtype="16" fill="hold" nodeType="withEffect">
                                  <p:stCondLst>
                                    <p:cond delay="1000"/>
                                  </p:stCondLst>
                                  <p:childTnLst>
                                    <p:set>
                                      <p:cBhvr>
                                        <p:cTn id="92" dur="1" fill="hold">
                                          <p:stCondLst>
                                            <p:cond delay="0"/>
                                          </p:stCondLst>
                                        </p:cTn>
                                        <p:tgtEl>
                                          <p:spTgt spid="106"/>
                                        </p:tgtEl>
                                        <p:attrNameLst>
                                          <p:attrName>style.visibility</p:attrName>
                                        </p:attrNameLst>
                                      </p:cBhvr>
                                      <p:to>
                                        <p:strVal val="visible"/>
                                      </p:to>
                                    </p:set>
                                    <p:anim calcmode="lin" valueType="num">
                                      <p:cBhvr>
                                        <p:cTn id="93" dur="800" fill="hold"/>
                                        <p:tgtEl>
                                          <p:spTgt spid="106"/>
                                        </p:tgtEl>
                                        <p:attrNameLst>
                                          <p:attrName>ppt_w</p:attrName>
                                        </p:attrNameLst>
                                      </p:cBhvr>
                                      <p:tavLst>
                                        <p:tav tm="0">
                                          <p:val>
                                            <p:fltVal val="0"/>
                                          </p:val>
                                        </p:tav>
                                        <p:tav tm="100000">
                                          <p:val>
                                            <p:strVal val="#ppt_w"/>
                                          </p:val>
                                        </p:tav>
                                      </p:tavLst>
                                    </p:anim>
                                    <p:anim calcmode="lin" valueType="num">
                                      <p:cBhvr>
                                        <p:cTn id="94" dur="800" fill="hold"/>
                                        <p:tgtEl>
                                          <p:spTgt spid="106"/>
                                        </p:tgtEl>
                                        <p:attrNameLst>
                                          <p:attrName>ppt_h</p:attrName>
                                        </p:attrNameLst>
                                      </p:cBhvr>
                                      <p:tavLst>
                                        <p:tav tm="0">
                                          <p:val>
                                            <p:fltVal val="0"/>
                                          </p:val>
                                        </p:tav>
                                        <p:tav tm="100000">
                                          <p:val>
                                            <p:strVal val="#ppt_h"/>
                                          </p:val>
                                        </p:tav>
                                      </p:tavLst>
                                    </p:anim>
                                    <p:animEffect transition="in" filter="fade">
                                      <p:cBhvr>
                                        <p:cTn id="95" dur="800"/>
                                        <p:tgtEl>
                                          <p:spTgt spid="106"/>
                                        </p:tgtEl>
                                      </p:cBhvr>
                                    </p:animEffect>
                                  </p:childTnLst>
                                </p:cTn>
                              </p:par>
                              <p:par>
                                <p:cTn id="96" presetID="53" presetClass="entr" presetSubtype="16" fill="hold" nodeType="withEffect">
                                  <p:stCondLst>
                                    <p:cond delay="0"/>
                                  </p:stCondLst>
                                  <p:childTnLst>
                                    <p:set>
                                      <p:cBhvr>
                                        <p:cTn id="97" dur="1" fill="hold">
                                          <p:stCondLst>
                                            <p:cond delay="0"/>
                                          </p:stCondLst>
                                        </p:cTn>
                                        <p:tgtEl>
                                          <p:spTgt spid="109"/>
                                        </p:tgtEl>
                                        <p:attrNameLst>
                                          <p:attrName>style.visibility</p:attrName>
                                        </p:attrNameLst>
                                      </p:cBhvr>
                                      <p:to>
                                        <p:strVal val="visible"/>
                                      </p:to>
                                    </p:set>
                                    <p:anim calcmode="lin" valueType="num">
                                      <p:cBhvr>
                                        <p:cTn id="98" dur="500" fill="hold"/>
                                        <p:tgtEl>
                                          <p:spTgt spid="109"/>
                                        </p:tgtEl>
                                        <p:attrNameLst>
                                          <p:attrName>ppt_w</p:attrName>
                                        </p:attrNameLst>
                                      </p:cBhvr>
                                      <p:tavLst>
                                        <p:tav tm="0">
                                          <p:val>
                                            <p:fltVal val="0"/>
                                          </p:val>
                                        </p:tav>
                                        <p:tav tm="100000">
                                          <p:val>
                                            <p:strVal val="#ppt_w"/>
                                          </p:val>
                                        </p:tav>
                                      </p:tavLst>
                                    </p:anim>
                                    <p:anim calcmode="lin" valueType="num">
                                      <p:cBhvr>
                                        <p:cTn id="99" dur="500" fill="hold"/>
                                        <p:tgtEl>
                                          <p:spTgt spid="109"/>
                                        </p:tgtEl>
                                        <p:attrNameLst>
                                          <p:attrName>ppt_h</p:attrName>
                                        </p:attrNameLst>
                                      </p:cBhvr>
                                      <p:tavLst>
                                        <p:tav tm="0">
                                          <p:val>
                                            <p:fltVal val="0"/>
                                          </p:val>
                                        </p:tav>
                                        <p:tav tm="100000">
                                          <p:val>
                                            <p:strVal val="#ppt_h"/>
                                          </p:val>
                                        </p:tav>
                                      </p:tavLst>
                                    </p:anim>
                                    <p:animEffect transition="in" filter="fade">
                                      <p:cBhvr>
                                        <p:cTn id="100" dur="500"/>
                                        <p:tgtEl>
                                          <p:spTgt spid="109"/>
                                        </p:tgtEl>
                                      </p:cBhvr>
                                    </p:animEffect>
                                  </p:childTnLst>
                                </p:cTn>
                              </p:par>
                              <p:par>
                                <p:cTn id="101" presetID="53" presetClass="entr" presetSubtype="16" fill="hold" nodeType="withEffect">
                                  <p:stCondLst>
                                    <p:cond delay="200"/>
                                  </p:stCondLst>
                                  <p:childTnLst>
                                    <p:set>
                                      <p:cBhvr>
                                        <p:cTn id="102" dur="1" fill="hold">
                                          <p:stCondLst>
                                            <p:cond delay="0"/>
                                          </p:stCondLst>
                                        </p:cTn>
                                        <p:tgtEl>
                                          <p:spTgt spid="112"/>
                                        </p:tgtEl>
                                        <p:attrNameLst>
                                          <p:attrName>style.visibility</p:attrName>
                                        </p:attrNameLst>
                                      </p:cBhvr>
                                      <p:to>
                                        <p:strVal val="visible"/>
                                      </p:to>
                                    </p:set>
                                    <p:anim calcmode="lin" valueType="num">
                                      <p:cBhvr>
                                        <p:cTn id="103" dur="1250" fill="hold"/>
                                        <p:tgtEl>
                                          <p:spTgt spid="112"/>
                                        </p:tgtEl>
                                        <p:attrNameLst>
                                          <p:attrName>ppt_w</p:attrName>
                                        </p:attrNameLst>
                                      </p:cBhvr>
                                      <p:tavLst>
                                        <p:tav tm="0">
                                          <p:val>
                                            <p:fltVal val="0"/>
                                          </p:val>
                                        </p:tav>
                                        <p:tav tm="100000">
                                          <p:val>
                                            <p:strVal val="#ppt_w"/>
                                          </p:val>
                                        </p:tav>
                                      </p:tavLst>
                                    </p:anim>
                                    <p:anim calcmode="lin" valueType="num">
                                      <p:cBhvr>
                                        <p:cTn id="104" dur="1250" fill="hold"/>
                                        <p:tgtEl>
                                          <p:spTgt spid="112"/>
                                        </p:tgtEl>
                                        <p:attrNameLst>
                                          <p:attrName>ppt_h</p:attrName>
                                        </p:attrNameLst>
                                      </p:cBhvr>
                                      <p:tavLst>
                                        <p:tav tm="0">
                                          <p:val>
                                            <p:fltVal val="0"/>
                                          </p:val>
                                        </p:tav>
                                        <p:tav tm="100000">
                                          <p:val>
                                            <p:strVal val="#ppt_h"/>
                                          </p:val>
                                        </p:tav>
                                      </p:tavLst>
                                    </p:anim>
                                    <p:animEffect transition="in" filter="fade">
                                      <p:cBhvr>
                                        <p:cTn id="105" dur="1250"/>
                                        <p:tgtEl>
                                          <p:spTgt spid="112"/>
                                        </p:tgtEl>
                                      </p:cBhvr>
                                    </p:animEffect>
                                  </p:childTnLst>
                                </p:cTn>
                              </p:par>
                              <p:par>
                                <p:cTn id="106" presetID="53" presetClass="entr" presetSubtype="16" fill="hold" nodeType="withEffect">
                                  <p:stCondLst>
                                    <p:cond delay="2250"/>
                                  </p:stCondLst>
                                  <p:childTnLst>
                                    <p:set>
                                      <p:cBhvr>
                                        <p:cTn id="107" dur="1" fill="hold">
                                          <p:stCondLst>
                                            <p:cond delay="0"/>
                                          </p:stCondLst>
                                        </p:cTn>
                                        <p:tgtEl>
                                          <p:spTgt spid="115"/>
                                        </p:tgtEl>
                                        <p:attrNameLst>
                                          <p:attrName>style.visibility</p:attrName>
                                        </p:attrNameLst>
                                      </p:cBhvr>
                                      <p:to>
                                        <p:strVal val="visible"/>
                                      </p:to>
                                    </p:set>
                                    <p:anim calcmode="lin" valueType="num">
                                      <p:cBhvr>
                                        <p:cTn id="108" dur="500" fill="hold"/>
                                        <p:tgtEl>
                                          <p:spTgt spid="115"/>
                                        </p:tgtEl>
                                        <p:attrNameLst>
                                          <p:attrName>ppt_w</p:attrName>
                                        </p:attrNameLst>
                                      </p:cBhvr>
                                      <p:tavLst>
                                        <p:tav tm="0">
                                          <p:val>
                                            <p:fltVal val="0"/>
                                          </p:val>
                                        </p:tav>
                                        <p:tav tm="100000">
                                          <p:val>
                                            <p:strVal val="#ppt_w"/>
                                          </p:val>
                                        </p:tav>
                                      </p:tavLst>
                                    </p:anim>
                                    <p:anim calcmode="lin" valueType="num">
                                      <p:cBhvr>
                                        <p:cTn id="109" dur="500" fill="hold"/>
                                        <p:tgtEl>
                                          <p:spTgt spid="115"/>
                                        </p:tgtEl>
                                        <p:attrNameLst>
                                          <p:attrName>ppt_h</p:attrName>
                                        </p:attrNameLst>
                                      </p:cBhvr>
                                      <p:tavLst>
                                        <p:tav tm="0">
                                          <p:val>
                                            <p:fltVal val="0"/>
                                          </p:val>
                                        </p:tav>
                                        <p:tav tm="100000">
                                          <p:val>
                                            <p:strVal val="#ppt_h"/>
                                          </p:val>
                                        </p:tav>
                                      </p:tavLst>
                                    </p:anim>
                                    <p:animEffect transition="in" filter="fade">
                                      <p:cBhvr>
                                        <p:cTn id="110" dur="500"/>
                                        <p:tgtEl>
                                          <p:spTgt spid="115"/>
                                        </p:tgtEl>
                                      </p:cBhvr>
                                    </p:animEffect>
                                  </p:childTnLst>
                                </p:cTn>
                              </p:par>
                              <p:par>
                                <p:cTn id="111" presetID="53" presetClass="entr" presetSubtype="16" fill="hold" nodeType="withEffect">
                                  <p:stCondLst>
                                    <p:cond delay="500"/>
                                  </p:stCondLst>
                                  <p:childTnLst>
                                    <p:set>
                                      <p:cBhvr>
                                        <p:cTn id="112" dur="1" fill="hold">
                                          <p:stCondLst>
                                            <p:cond delay="0"/>
                                          </p:stCondLst>
                                        </p:cTn>
                                        <p:tgtEl>
                                          <p:spTgt spid="118"/>
                                        </p:tgtEl>
                                        <p:attrNameLst>
                                          <p:attrName>style.visibility</p:attrName>
                                        </p:attrNameLst>
                                      </p:cBhvr>
                                      <p:to>
                                        <p:strVal val="visible"/>
                                      </p:to>
                                    </p:set>
                                    <p:anim calcmode="lin" valueType="num">
                                      <p:cBhvr>
                                        <p:cTn id="113" dur="800" fill="hold"/>
                                        <p:tgtEl>
                                          <p:spTgt spid="118"/>
                                        </p:tgtEl>
                                        <p:attrNameLst>
                                          <p:attrName>ppt_w</p:attrName>
                                        </p:attrNameLst>
                                      </p:cBhvr>
                                      <p:tavLst>
                                        <p:tav tm="0">
                                          <p:val>
                                            <p:fltVal val="0"/>
                                          </p:val>
                                        </p:tav>
                                        <p:tav tm="100000">
                                          <p:val>
                                            <p:strVal val="#ppt_w"/>
                                          </p:val>
                                        </p:tav>
                                      </p:tavLst>
                                    </p:anim>
                                    <p:anim calcmode="lin" valueType="num">
                                      <p:cBhvr>
                                        <p:cTn id="114" dur="800" fill="hold"/>
                                        <p:tgtEl>
                                          <p:spTgt spid="118"/>
                                        </p:tgtEl>
                                        <p:attrNameLst>
                                          <p:attrName>ppt_h</p:attrName>
                                        </p:attrNameLst>
                                      </p:cBhvr>
                                      <p:tavLst>
                                        <p:tav tm="0">
                                          <p:val>
                                            <p:fltVal val="0"/>
                                          </p:val>
                                        </p:tav>
                                        <p:tav tm="100000">
                                          <p:val>
                                            <p:strVal val="#ppt_h"/>
                                          </p:val>
                                        </p:tav>
                                      </p:tavLst>
                                    </p:anim>
                                    <p:animEffect transition="in" filter="fade">
                                      <p:cBhvr>
                                        <p:cTn id="115" dur="800"/>
                                        <p:tgtEl>
                                          <p:spTgt spid="118"/>
                                        </p:tgtEl>
                                      </p:cBhvr>
                                    </p:animEffect>
                                  </p:childTnLst>
                                </p:cTn>
                              </p:par>
                              <p:par>
                                <p:cTn id="116" presetID="53" presetClass="entr" presetSubtype="16" fill="hold" nodeType="withEffect">
                                  <p:stCondLst>
                                    <p:cond delay="2000"/>
                                  </p:stCondLst>
                                  <p:childTnLst>
                                    <p:set>
                                      <p:cBhvr>
                                        <p:cTn id="117" dur="1" fill="hold">
                                          <p:stCondLst>
                                            <p:cond delay="0"/>
                                          </p:stCondLst>
                                        </p:cTn>
                                        <p:tgtEl>
                                          <p:spTgt spid="121"/>
                                        </p:tgtEl>
                                        <p:attrNameLst>
                                          <p:attrName>style.visibility</p:attrName>
                                        </p:attrNameLst>
                                      </p:cBhvr>
                                      <p:to>
                                        <p:strVal val="visible"/>
                                      </p:to>
                                    </p:set>
                                    <p:anim calcmode="lin" valueType="num">
                                      <p:cBhvr>
                                        <p:cTn id="118" dur="500" fill="hold"/>
                                        <p:tgtEl>
                                          <p:spTgt spid="121"/>
                                        </p:tgtEl>
                                        <p:attrNameLst>
                                          <p:attrName>ppt_w</p:attrName>
                                        </p:attrNameLst>
                                      </p:cBhvr>
                                      <p:tavLst>
                                        <p:tav tm="0">
                                          <p:val>
                                            <p:fltVal val="0"/>
                                          </p:val>
                                        </p:tav>
                                        <p:tav tm="100000">
                                          <p:val>
                                            <p:strVal val="#ppt_w"/>
                                          </p:val>
                                        </p:tav>
                                      </p:tavLst>
                                    </p:anim>
                                    <p:anim calcmode="lin" valueType="num">
                                      <p:cBhvr>
                                        <p:cTn id="119" dur="500" fill="hold"/>
                                        <p:tgtEl>
                                          <p:spTgt spid="121"/>
                                        </p:tgtEl>
                                        <p:attrNameLst>
                                          <p:attrName>ppt_h</p:attrName>
                                        </p:attrNameLst>
                                      </p:cBhvr>
                                      <p:tavLst>
                                        <p:tav tm="0">
                                          <p:val>
                                            <p:fltVal val="0"/>
                                          </p:val>
                                        </p:tav>
                                        <p:tav tm="100000">
                                          <p:val>
                                            <p:strVal val="#ppt_h"/>
                                          </p:val>
                                        </p:tav>
                                      </p:tavLst>
                                    </p:anim>
                                    <p:animEffect transition="in" filter="fade">
                                      <p:cBhvr>
                                        <p:cTn id="120" dur="500"/>
                                        <p:tgtEl>
                                          <p:spTgt spid="121"/>
                                        </p:tgtEl>
                                      </p:cBhvr>
                                    </p:animEffect>
                                  </p:childTnLst>
                                </p:cTn>
                              </p:par>
                              <p:par>
                                <p:cTn id="121" presetID="53" presetClass="entr" presetSubtype="16" fill="hold" nodeType="withEffect">
                                  <p:stCondLst>
                                    <p:cond delay="500"/>
                                  </p:stCondLst>
                                  <p:childTnLst>
                                    <p:set>
                                      <p:cBhvr>
                                        <p:cTn id="122" dur="1" fill="hold">
                                          <p:stCondLst>
                                            <p:cond delay="0"/>
                                          </p:stCondLst>
                                        </p:cTn>
                                        <p:tgtEl>
                                          <p:spTgt spid="124"/>
                                        </p:tgtEl>
                                        <p:attrNameLst>
                                          <p:attrName>style.visibility</p:attrName>
                                        </p:attrNameLst>
                                      </p:cBhvr>
                                      <p:to>
                                        <p:strVal val="visible"/>
                                      </p:to>
                                    </p:set>
                                    <p:anim calcmode="lin" valueType="num">
                                      <p:cBhvr>
                                        <p:cTn id="123" dur="800" fill="hold"/>
                                        <p:tgtEl>
                                          <p:spTgt spid="124"/>
                                        </p:tgtEl>
                                        <p:attrNameLst>
                                          <p:attrName>ppt_w</p:attrName>
                                        </p:attrNameLst>
                                      </p:cBhvr>
                                      <p:tavLst>
                                        <p:tav tm="0">
                                          <p:val>
                                            <p:fltVal val="0"/>
                                          </p:val>
                                        </p:tav>
                                        <p:tav tm="100000">
                                          <p:val>
                                            <p:strVal val="#ppt_w"/>
                                          </p:val>
                                        </p:tav>
                                      </p:tavLst>
                                    </p:anim>
                                    <p:anim calcmode="lin" valueType="num">
                                      <p:cBhvr>
                                        <p:cTn id="124" dur="800" fill="hold"/>
                                        <p:tgtEl>
                                          <p:spTgt spid="124"/>
                                        </p:tgtEl>
                                        <p:attrNameLst>
                                          <p:attrName>ppt_h</p:attrName>
                                        </p:attrNameLst>
                                      </p:cBhvr>
                                      <p:tavLst>
                                        <p:tav tm="0">
                                          <p:val>
                                            <p:fltVal val="0"/>
                                          </p:val>
                                        </p:tav>
                                        <p:tav tm="100000">
                                          <p:val>
                                            <p:strVal val="#ppt_h"/>
                                          </p:val>
                                        </p:tav>
                                      </p:tavLst>
                                    </p:anim>
                                    <p:animEffect transition="in" filter="fade">
                                      <p:cBhvr>
                                        <p:cTn id="125" dur="800"/>
                                        <p:tgtEl>
                                          <p:spTgt spid="124"/>
                                        </p:tgtEl>
                                      </p:cBhvr>
                                    </p:animEffect>
                                  </p:childTnLst>
                                </p:cTn>
                              </p:par>
                              <p:par>
                                <p:cTn id="126" presetID="53" presetClass="entr" presetSubtype="16" fill="hold" nodeType="withEffect">
                                  <p:stCondLst>
                                    <p:cond delay="0"/>
                                  </p:stCondLst>
                                  <p:childTnLst>
                                    <p:set>
                                      <p:cBhvr>
                                        <p:cTn id="127" dur="1" fill="hold">
                                          <p:stCondLst>
                                            <p:cond delay="0"/>
                                          </p:stCondLst>
                                        </p:cTn>
                                        <p:tgtEl>
                                          <p:spTgt spid="127"/>
                                        </p:tgtEl>
                                        <p:attrNameLst>
                                          <p:attrName>style.visibility</p:attrName>
                                        </p:attrNameLst>
                                      </p:cBhvr>
                                      <p:to>
                                        <p:strVal val="visible"/>
                                      </p:to>
                                    </p:set>
                                    <p:anim calcmode="lin" valueType="num">
                                      <p:cBhvr>
                                        <p:cTn id="128" dur="500" fill="hold"/>
                                        <p:tgtEl>
                                          <p:spTgt spid="127"/>
                                        </p:tgtEl>
                                        <p:attrNameLst>
                                          <p:attrName>ppt_w</p:attrName>
                                        </p:attrNameLst>
                                      </p:cBhvr>
                                      <p:tavLst>
                                        <p:tav tm="0">
                                          <p:val>
                                            <p:fltVal val="0"/>
                                          </p:val>
                                        </p:tav>
                                        <p:tav tm="100000">
                                          <p:val>
                                            <p:strVal val="#ppt_w"/>
                                          </p:val>
                                        </p:tav>
                                      </p:tavLst>
                                    </p:anim>
                                    <p:anim calcmode="lin" valueType="num">
                                      <p:cBhvr>
                                        <p:cTn id="129" dur="500" fill="hold"/>
                                        <p:tgtEl>
                                          <p:spTgt spid="127"/>
                                        </p:tgtEl>
                                        <p:attrNameLst>
                                          <p:attrName>ppt_h</p:attrName>
                                        </p:attrNameLst>
                                      </p:cBhvr>
                                      <p:tavLst>
                                        <p:tav tm="0">
                                          <p:val>
                                            <p:fltVal val="0"/>
                                          </p:val>
                                        </p:tav>
                                        <p:tav tm="100000">
                                          <p:val>
                                            <p:strVal val="#ppt_h"/>
                                          </p:val>
                                        </p:tav>
                                      </p:tavLst>
                                    </p:anim>
                                    <p:animEffect transition="in" filter="fade">
                                      <p:cBhvr>
                                        <p:cTn id="130" dur="500"/>
                                        <p:tgtEl>
                                          <p:spTgt spid="127"/>
                                        </p:tgtEl>
                                      </p:cBhvr>
                                    </p:animEffect>
                                  </p:childTnLst>
                                </p:cTn>
                              </p:par>
                            </p:childTnLst>
                          </p:cTn>
                        </p:par>
                        <p:par>
                          <p:cTn id="131" fill="hold">
                            <p:stCondLst>
                              <p:cond delay="9400"/>
                            </p:stCondLst>
                            <p:childTnLst>
                              <p:par>
                                <p:cTn id="132" presetID="42" presetClass="entr" presetSubtype="0" fill="hold" grpId="0" nodeType="afterEffect">
                                  <p:stCondLst>
                                    <p:cond delay="0"/>
                                  </p:stCondLst>
                                  <p:childTnLst>
                                    <p:set>
                                      <p:cBhvr>
                                        <p:cTn id="133" dur="1" fill="hold">
                                          <p:stCondLst>
                                            <p:cond delay="0"/>
                                          </p:stCondLst>
                                        </p:cTn>
                                        <p:tgtEl>
                                          <p:spTgt spid="74"/>
                                        </p:tgtEl>
                                        <p:attrNameLst>
                                          <p:attrName>style.visibility</p:attrName>
                                        </p:attrNameLst>
                                      </p:cBhvr>
                                      <p:to>
                                        <p:strVal val="visible"/>
                                      </p:to>
                                    </p:set>
                                    <p:animEffect transition="in" filter="fade">
                                      <p:cBhvr>
                                        <p:cTn id="134" dur="1000"/>
                                        <p:tgtEl>
                                          <p:spTgt spid="74"/>
                                        </p:tgtEl>
                                      </p:cBhvr>
                                    </p:animEffect>
                                    <p:anim calcmode="lin" valueType="num">
                                      <p:cBhvr>
                                        <p:cTn id="135" dur="1000" fill="hold"/>
                                        <p:tgtEl>
                                          <p:spTgt spid="74"/>
                                        </p:tgtEl>
                                        <p:attrNameLst>
                                          <p:attrName>ppt_x</p:attrName>
                                        </p:attrNameLst>
                                      </p:cBhvr>
                                      <p:tavLst>
                                        <p:tav tm="0">
                                          <p:val>
                                            <p:strVal val="#ppt_x"/>
                                          </p:val>
                                        </p:tav>
                                        <p:tav tm="100000">
                                          <p:val>
                                            <p:strVal val="#ppt_x"/>
                                          </p:val>
                                        </p:tav>
                                      </p:tavLst>
                                    </p:anim>
                                    <p:anim calcmode="lin" valueType="num">
                                      <p:cBhvr>
                                        <p:cTn id="136"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 grpId="0"/>
      <p:bldP spid="81" grpId="0"/>
      <p:bldP spid="82" grpId="0"/>
      <p:bldP spid="83" grpId="0"/>
      <p:bldP spid="86" grpId="0"/>
      <p:bldP spid="7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42"/>
          <p:cNvSpPr>
            <a:spLocks noEditPoints="1"/>
          </p:cNvSpPr>
          <p:nvPr/>
        </p:nvSpPr>
        <p:spPr bwMode="auto">
          <a:xfrm>
            <a:off x="755576" y="627534"/>
            <a:ext cx="7830402" cy="4233006"/>
          </a:xfrm>
          <a:custGeom>
            <a:avLst/>
            <a:gdLst>
              <a:gd name="T0" fmla="*/ 1827500 w 3458"/>
              <a:gd name="T1" fmla="*/ 3284911 h 1870"/>
              <a:gd name="T2" fmla="*/ 1972782 w 3458"/>
              <a:gd name="T3" fmla="*/ 3139679 h 1870"/>
              <a:gd name="T4" fmla="*/ 3565154 w 3458"/>
              <a:gd name="T5" fmla="*/ 2994447 h 1870"/>
              <a:gd name="T6" fmla="*/ 5597196 w 3458"/>
              <a:gd name="T7" fmla="*/ 2849216 h 1870"/>
              <a:gd name="T8" fmla="*/ 3419872 w 3458"/>
              <a:gd name="T9" fmla="*/ 2849216 h 1870"/>
              <a:gd name="T10" fmla="*/ 5451914 w 3458"/>
              <a:gd name="T11" fmla="*/ 2700162 h 1870"/>
              <a:gd name="T12" fmla="*/ 2263347 w 3458"/>
              <a:gd name="T13" fmla="*/ 2700162 h 1870"/>
              <a:gd name="T14" fmla="*/ 3710436 w 3458"/>
              <a:gd name="T15" fmla="*/ 2556841 h 1870"/>
              <a:gd name="T16" fmla="*/ 1827500 w 3458"/>
              <a:gd name="T17" fmla="*/ 2556841 h 1870"/>
              <a:gd name="T18" fmla="*/ 3853807 w 3458"/>
              <a:gd name="T19" fmla="*/ 2411610 h 1870"/>
              <a:gd name="T20" fmla="*/ 1972782 w 3458"/>
              <a:gd name="T21" fmla="*/ 2411610 h 1870"/>
              <a:gd name="T22" fmla="*/ 3853807 w 3458"/>
              <a:gd name="T23" fmla="*/ 2266378 h 1870"/>
              <a:gd name="T24" fmla="*/ 2118065 w 3458"/>
              <a:gd name="T25" fmla="*/ 2266378 h 1870"/>
              <a:gd name="T26" fmla="*/ 3853807 w 3458"/>
              <a:gd name="T27" fmla="*/ 2121146 h 1870"/>
              <a:gd name="T28" fmla="*/ 2840654 w 3458"/>
              <a:gd name="T29" fmla="*/ 2121146 h 1870"/>
              <a:gd name="T30" fmla="*/ 4723590 w 3458"/>
              <a:gd name="T31" fmla="*/ 1977826 h 1870"/>
              <a:gd name="T32" fmla="*/ 3565154 w 3458"/>
              <a:gd name="T33" fmla="*/ 1977826 h 1870"/>
              <a:gd name="T34" fmla="*/ 1393564 w 3458"/>
              <a:gd name="T35" fmla="*/ 1977826 h 1870"/>
              <a:gd name="T36" fmla="*/ 4578308 w 3458"/>
              <a:gd name="T37" fmla="*/ 1832594 h 1870"/>
              <a:gd name="T38" fmla="*/ 3419872 w 3458"/>
              <a:gd name="T39" fmla="*/ 1832594 h 1870"/>
              <a:gd name="T40" fmla="*/ 1104911 w 3458"/>
              <a:gd name="T41" fmla="*/ 1832594 h 1870"/>
              <a:gd name="T42" fmla="*/ 4578308 w 3458"/>
              <a:gd name="T43" fmla="*/ 1687362 h 1870"/>
              <a:gd name="T44" fmla="*/ 3419872 w 3458"/>
              <a:gd name="T45" fmla="*/ 1687362 h 1870"/>
              <a:gd name="T46" fmla="*/ 1104911 w 3458"/>
              <a:gd name="T47" fmla="*/ 1687362 h 1870"/>
              <a:gd name="T48" fmla="*/ 4868873 w 3458"/>
              <a:gd name="T49" fmla="*/ 1542131 h 1870"/>
              <a:gd name="T50" fmla="*/ 3853807 w 3458"/>
              <a:gd name="T51" fmla="*/ 1542131 h 1870"/>
              <a:gd name="T52" fmla="*/ 1393564 w 3458"/>
              <a:gd name="T53" fmla="*/ 1542131 h 1870"/>
              <a:gd name="T54" fmla="*/ 5306631 w 3458"/>
              <a:gd name="T55" fmla="*/ 1398810 h 1870"/>
              <a:gd name="T56" fmla="*/ 4289655 w 3458"/>
              <a:gd name="T57" fmla="*/ 1398810 h 1870"/>
              <a:gd name="T58" fmla="*/ 1684129 w 3458"/>
              <a:gd name="T59" fmla="*/ 1398810 h 1870"/>
              <a:gd name="T60" fmla="*/ 5597196 w 3458"/>
              <a:gd name="T61" fmla="*/ 1253578 h 1870"/>
              <a:gd name="T62" fmla="*/ 4578308 w 3458"/>
              <a:gd name="T63" fmla="*/ 1253578 h 1870"/>
              <a:gd name="T64" fmla="*/ 3565154 w 3458"/>
              <a:gd name="T65" fmla="*/ 1253578 h 1870"/>
              <a:gd name="T66" fmla="*/ 1684129 w 3458"/>
              <a:gd name="T67" fmla="*/ 1253578 h 1870"/>
              <a:gd name="T68" fmla="*/ 6031132 w 3458"/>
              <a:gd name="T69" fmla="*/ 1104525 h 1870"/>
              <a:gd name="T70" fmla="*/ 4868873 w 3458"/>
              <a:gd name="T71" fmla="*/ 1104525 h 1870"/>
              <a:gd name="T72" fmla="*/ 3853807 w 3458"/>
              <a:gd name="T73" fmla="*/ 1104525 h 1870"/>
              <a:gd name="T74" fmla="*/ 1827500 w 3458"/>
              <a:gd name="T75" fmla="*/ 1104525 h 1870"/>
              <a:gd name="T76" fmla="*/ 814346 w 3458"/>
              <a:gd name="T77" fmla="*/ 1104525 h 1870"/>
              <a:gd name="T78" fmla="*/ 5740567 w 3458"/>
              <a:gd name="T79" fmla="*/ 959293 h 1870"/>
              <a:gd name="T80" fmla="*/ 4723590 w 3458"/>
              <a:gd name="T81" fmla="*/ 959293 h 1870"/>
              <a:gd name="T82" fmla="*/ 3710436 w 3458"/>
              <a:gd name="T83" fmla="*/ 959293 h 1870"/>
              <a:gd name="T84" fmla="*/ 1393564 w 3458"/>
              <a:gd name="T85" fmla="*/ 959293 h 1870"/>
              <a:gd name="T86" fmla="*/ 235128 w 3458"/>
              <a:gd name="T87" fmla="*/ 959293 h 1870"/>
              <a:gd name="T88" fmla="*/ 5740567 w 3458"/>
              <a:gd name="T89" fmla="*/ 814062 h 1870"/>
              <a:gd name="T90" fmla="*/ 4723590 w 3458"/>
              <a:gd name="T91" fmla="*/ 814062 h 1870"/>
              <a:gd name="T92" fmla="*/ 3710436 w 3458"/>
              <a:gd name="T93" fmla="*/ 814062 h 1870"/>
              <a:gd name="T94" fmla="*/ 1827500 w 3458"/>
              <a:gd name="T95" fmla="*/ 814062 h 1870"/>
              <a:gd name="T96" fmla="*/ 814346 w 3458"/>
              <a:gd name="T97" fmla="*/ 814062 h 1870"/>
              <a:gd name="T98" fmla="*/ 6319785 w 3458"/>
              <a:gd name="T99" fmla="*/ 670741 h 1870"/>
              <a:gd name="T100" fmla="*/ 5306631 w 3458"/>
              <a:gd name="T101" fmla="*/ 670741 h 1870"/>
              <a:gd name="T102" fmla="*/ 4289655 w 3458"/>
              <a:gd name="T103" fmla="*/ 670741 h 1870"/>
              <a:gd name="T104" fmla="*/ 2263347 w 3458"/>
              <a:gd name="T105" fmla="*/ 670741 h 1870"/>
              <a:gd name="T106" fmla="*/ 959629 w 3458"/>
              <a:gd name="T107" fmla="*/ 670741 h 1870"/>
              <a:gd name="T108" fmla="*/ 5885850 w 3458"/>
              <a:gd name="T109" fmla="*/ 525509 h 1870"/>
              <a:gd name="T110" fmla="*/ 4723590 w 3458"/>
              <a:gd name="T111" fmla="*/ 525509 h 1870"/>
              <a:gd name="T112" fmla="*/ 2263347 w 3458"/>
              <a:gd name="T113" fmla="*/ 525509 h 1870"/>
              <a:gd name="T114" fmla="*/ 814346 w 3458"/>
              <a:gd name="T115" fmla="*/ 525509 h 1870"/>
              <a:gd name="T116" fmla="*/ 3565154 w 3458"/>
              <a:gd name="T117" fmla="*/ 380278 h 1870"/>
              <a:gd name="T118" fmla="*/ 1538847 w 3458"/>
              <a:gd name="T119" fmla="*/ 380278 h 1870"/>
              <a:gd name="T120" fmla="*/ 3419872 w 3458"/>
              <a:gd name="T121" fmla="*/ 235046 h 1870"/>
              <a:gd name="T122" fmla="*/ 1684129 w 3458"/>
              <a:gd name="T123" fmla="*/ 235046 h 1870"/>
              <a:gd name="T124" fmla="*/ 2552000 w 3458"/>
              <a:gd name="T125" fmla="*/ 91725 h 18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58" h="1870">
                <a:moveTo>
                  <a:pt x="956" y="1870"/>
                </a:moveTo>
                <a:lnTo>
                  <a:pt x="909" y="1870"/>
                </a:lnTo>
                <a:lnTo>
                  <a:pt x="909" y="1823"/>
                </a:lnTo>
                <a:lnTo>
                  <a:pt x="956" y="1823"/>
                </a:lnTo>
                <a:lnTo>
                  <a:pt x="956" y="1870"/>
                </a:lnTo>
                <a:close/>
                <a:moveTo>
                  <a:pt x="3230" y="1794"/>
                </a:moveTo>
                <a:lnTo>
                  <a:pt x="3181" y="1794"/>
                </a:lnTo>
                <a:lnTo>
                  <a:pt x="3181" y="1747"/>
                </a:lnTo>
                <a:lnTo>
                  <a:pt x="3230" y="1747"/>
                </a:lnTo>
                <a:lnTo>
                  <a:pt x="3230" y="1794"/>
                </a:lnTo>
                <a:close/>
                <a:moveTo>
                  <a:pt x="956" y="1794"/>
                </a:moveTo>
                <a:lnTo>
                  <a:pt x="909" y="1794"/>
                </a:lnTo>
                <a:lnTo>
                  <a:pt x="909" y="1747"/>
                </a:lnTo>
                <a:lnTo>
                  <a:pt x="956" y="1747"/>
                </a:lnTo>
                <a:lnTo>
                  <a:pt x="956" y="1794"/>
                </a:lnTo>
                <a:close/>
                <a:moveTo>
                  <a:pt x="3306" y="1719"/>
                </a:moveTo>
                <a:lnTo>
                  <a:pt x="3257" y="1719"/>
                </a:lnTo>
                <a:lnTo>
                  <a:pt x="3257" y="1671"/>
                </a:lnTo>
                <a:lnTo>
                  <a:pt x="3306" y="1671"/>
                </a:lnTo>
                <a:lnTo>
                  <a:pt x="3306" y="1719"/>
                </a:lnTo>
                <a:close/>
                <a:moveTo>
                  <a:pt x="3003" y="1719"/>
                </a:moveTo>
                <a:lnTo>
                  <a:pt x="2954" y="1719"/>
                </a:lnTo>
                <a:lnTo>
                  <a:pt x="2954" y="1671"/>
                </a:lnTo>
                <a:lnTo>
                  <a:pt x="3003" y="1671"/>
                </a:lnTo>
                <a:lnTo>
                  <a:pt x="3003" y="1719"/>
                </a:lnTo>
                <a:close/>
                <a:moveTo>
                  <a:pt x="1032" y="1719"/>
                </a:moveTo>
                <a:lnTo>
                  <a:pt x="985" y="1719"/>
                </a:lnTo>
                <a:lnTo>
                  <a:pt x="985" y="1671"/>
                </a:lnTo>
                <a:lnTo>
                  <a:pt x="1032" y="1671"/>
                </a:lnTo>
                <a:lnTo>
                  <a:pt x="1032" y="1719"/>
                </a:lnTo>
                <a:close/>
                <a:moveTo>
                  <a:pt x="956" y="1719"/>
                </a:moveTo>
                <a:lnTo>
                  <a:pt x="909" y="1719"/>
                </a:lnTo>
                <a:lnTo>
                  <a:pt x="909" y="1671"/>
                </a:lnTo>
                <a:lnTo>
                  <a:pt x="956" y="1671"/>
                </a:lnTo>
                <a:lnTo>
                  <a:pt x="956" y="1719"/>
                </a:lnTo>
                <a:close/>
                <a:moveTo>
                  <a:pt x="3382" y="1643"/>
                </a:moveTo>
                <a:lnTo>
                  <a:pt x="3332" y="1643"/>
                </a:lnTo>
                <a:lnTo>
                  <a:pt x="3332" y="1596"/>
                </a:lnTo>
                <a:lnTo>
                  <a:pt x="3382" y="1596"/>
                </a:lnTo>
                <a:lnTo>
                  <a:pt x="3382" y="1643"/>
                </a:lnTo>
                <a:close/>
                <a:moveTo>
                  <a:pt x="3306" y="1643"/>
                </a:moveTo>
                <a:lnTo>
                  <a:pt x="3257" y="1643"/>
                </a:lnTo>
                <a:lnTo>
                  <a:pt x="3257" y="1596"/>
                </a:lnTo>
                <a:lnTo>
                  <a:pt x="3306" y="1596"/>
                </a:lnTo>
                <a:lnTo>
                  <a:pt x="3306" y="1643"/>
                </a:lnTo>
                <a:close/>
                <a:moveTo>
                  <a:pt x="3079" y="1643"/>
                </a:moveTo>
                <a:lnTo>
                  <a:pt x="3029" y="1643"/>
                </a:lnTo>
                <a:lnTo>
                  <a:pt x="3029" y="1596"/>
                </a:lnTo>
                <a:lnTo>
                  <a:pt x="3079" y="1596"/>
                </a:lnTo>
                <a:lnTo>
                  <a:pt x="3079" y="1643"/>
                </a:lnTo>
                <a:close/>
                <a:moveTo>
                  <a:pt x="3003" y="1643"/>
                </a:moveTo>
                <a:lnTo>
                  <a:pt x="2954" y="1643"/>
                </a:lnTo>
                <a:lnTo>
                  <a:pt x="2954" y="1596"/>
                </a:lnTo>
                <a:lnTo>
                  <a:pt x="3003" y="1596"/>
                </a:lnTo>
                <a:lnTo>
                  <a:pt x="3003" y="1643"/>
                </a:lnTo>
                <a:close/>
                <a:moveTo>
                  <a:pt x="2928" y="1643"/>
                </a:moveTo>
                <a:lnTo>
                  <a:pt x="2878" y="1643"/>
                </a:lnTo>
                <a:lnTo>
                  <a:pt x="2878" y="1596"/>
                </a:lnTo>
                <a:lnTo>
                  <a:pt x="2928" y="1596"/>
                </a:lnTo>
                <a:lnTo>
                  <a:pt x="2928" y="1643"/>
                </a:lnTo>
                <a:close/>
                <a:moveTo>
                  <a:pt x="2776" y="1643"/>
                </a:moveTo>
                <a:lnTo>
                  <a:pt x="2726" y="1643"/>
                </a:lnTo>
                <a:lnTo>
                  <a:pt x="2726" y="1596"/>
                </a:lnTo>
                <a:lnTo>
                  <a:pt x="2776" y="1596"/>
                </a:lnTo>
                <a:lnTo>
                  <a:pt x="2776" y="1643"/>
                </a:lnTo>
                <a:close/>
                <a:moveTo>
                  <a:pt x="1032" y="1643"/>
                </a:moveTo>
                <a:lnTo>
                  <a:pt x="985" y="1643"/>
                </a:lnTo>
                <a:lnTo>
                  <a:pt x="985" y="1596"/>
                </a:lnTo>
                <a:lnTo>
                  <a:pt x="1032" y="1596"/>
                </a:lnTo>
                <a:lnTo>
                  <a:pt x="1032" y="1643"/>
                </a:lnTo>
                <a:close/>
                <a:moveTo>
                  <a:pt x="956" y="1643"/>
                </a:moveTo>
                <a:lnTo>
                  <a:pt x="909" y="1643"/>
                </a:lnTo>
                <a:lnTo>
                  <a:pt x="909" y="1596"/>
                </a:lnTo>
                <a:lnTo>
                  <a:pt x="956" y="1596"/>
                </a:lnTo>
                <a:lnTo>
                  <a:pt x="956" y="1643"/>
                </a:lnTo>
                <a:close/>
                <a:moveTo>
                  <a:pt x="3079" y="1567"/>
                </a:moveTo>
                <a:lnTo>
                  <a:pt x="3029" y="1567"/>
                </a:lnTo>
                <a:lnTo>
                  <a:pt x="3029" y="1517"/>
                </a:lnTo>
                <a:lnTo>
                  <a:pt x="3079" y="1517"/>
                </a:lnTo>
                <a:lnTo>
                  <a:pt x="3079" y="1567"/>
                </a:lnTo>
                <a:close/>
                <a:moveTo>
                  <a:pt x="3003" y="1567"/>
                </a:moveTo>
                <a:lnTo>
                  <a:pt x="2954" y="1567"/>
                </a:lnTo>
                <a:lnTo>
                  <a:pt x="2954" y="1517"/>
                </a:lnTo>
                <a:lnTo>
                  <a:pt x="3003" y="1517"/>
                </a:lnTo>
                <a:lnTo>
                  <a:pt x="3003" y="1567"/>
                </a:lnTo>
                <a:close/>
                <a:moveTo>
                  <a:pt x="2928" y="1567"/>
                </a:moveTo>
                <a:lnTo>
                  <a:pt x="2878" y="1567"/>
                </a:lnTo>
                <a:lnTo>
                  <a:pt x="2878" y="1517"/>
                </a:lnTo>
                <a:lnTo>
                  <a:pt x="2928" y="1517"/>
                </a:lnTo>
                <a:lnTo>
                  <a:pt x="2928" y="1567"/>
                </a:lnTo>
                <a:close/>
                <a:moveTo>
                  <a:pt x="2852" y="1567"/>
                </a:moveTo>
                <a:lnTo>
                  <a:pt x="2802" y="1567"/>
                </a:lnTo>
                <a:lnTo>
                  <a:pt x="2802" y="1517"/>
                </a:lnTo>
                <a:lnTo>
                  <a:pt x="2852" y="1517"/>
                </a:lnTo>
                <a:lnTo>
                  <a:pt x="2852" y="1567"/>
                </a:lnTo>
                <a:close/>
                <a:moveTo>
                  <a:pt x="2776" y="1567"/>
                </a:moveTo>
                <a:lnTo>
                  <a:pt x="2726" y="1567"/>
                </a:lnTo>
                <a:lnTo>
                  <a:pt x="2726" y="1517"/>
                </a:lnTo>
                <a:lnTo>
                  <a:pt x="2776" y="1517"/>
                </a:lnTo>
                <a:lnTo>
                  <a:pt x="2776" y="1567"/>
                </a:lnTo>
                <a:close/>
                <a:moveTo>
                  <a:pt x="1865" y="1567"/>
                </a:moveTo>
                <a:lnTo>
                  <a:pt x="1818" y="1567"/>
                </a:lnTo>
                <a:lnTo>
                  <a:pt x="1818" y="1517"/>
                </a:lnTo>
                <a:lnTo>
                  <a:pt x="1865" y="1517"/>
                </a:lnTo>
                <a:lnTo>
                  <a:pt x="1865" y="1567"/>
                </a:lnTo>
                <a:close/>
                <a:moveTo>
                  <a:pt x="1789" y="1567"/>
                </a:moveTo>
                <a:lnTo>
                  <a:pt x="1742" y="1567"/>
                </a:lnTo>
                <a:lnTo>
                  <a:pt x="1742" y="1517"/>
                </a:lnTo>
                <a:lnTo>
                  <a:pt x="1789" y="1517"/>
                </a:lnTo>
                <a:lnTo>
                  <a:pt x="1789" y="1567"/>
                </a:lnTo>
                <a:close/>
                <a:moveTo>
                  <a:pt x="1108" y="1567"/>
                </a:moveTo>
                <a:lnTo>
                  <a:pt x="1060" y="1567"/>
                </a:lnTo>
                <a:lnTo>
                  <a:pt x="1060" y="1517"/>
                </a:lnTo>
                <a:lnTo>
                  <a:pt x="1108" y="1517"/>
                </a:lnTo>
                <a:lnTo>
                  <a:pt x="1108" y="1567"/>
                </a:lnTo>
                <a:close/>
                <a:moveTo>
                  <a:pt x="1032" y="1567"/>
                </a:moveTo>
                <a:lnTo>
                  <a:pt x="985" y="1567"/>
                </a:lnTo>
                <a:lnTo>
                  <a:pt x="985" y="1517"/>
                </a:lnTo>
                <a:lnTo>
                  <a:pt x="1032" y="1517"/>
                </a:lnTo>
                <a:lnTo>
                  <a:pt x="1032" y="1567"/>
                </a:lnTo>
                <a:close/>
                <a:moveTo>
                  <a:pt x="956" y="1567"/>
                </a:moveTo>
                <a:lnTo>
                  <a:pt x="909" y="1567"/>
                </a:lnTo>
                <a:lnTo>
                  <a:pt x="909" y="1517"/>
                </a:lnTo>
                <a:lnTo>
                  <a:pt x="956" y="1517"/>
                </a:lnTo>
                <a:lnTo>
                  <a:pt x="956" y="1567"/>
                </a:lnTo>
                <a:close/>
                <a:moveTo>
                  <a:pt x="3079" y="1491"/>
                </a:moveTo>
                <a:lnTo>
                  <a:pt x="3029" y="1491"/>
                </a:lnTo>
                <a:lnTo>
                  <a:pt x="3029" y="1442"/>
                </a:lnTo>
                <a:lnTo>
                  <a:pt x="3079" y="1442"/>
                </a:lnTo>
                <a:lnTo>
                  <a:pt x="3079" y="1491"/>
                </a:lnTo>
                <a:close/>
                <a:moveTo>
                  <a:pt x="3003" y="1491"/>
                </a:moveTo>
                <a:lnTo>
                  <a:pt x="2954" y="1491"/>
                </a:lnTo>
                <a:lnTo>
                  <a:pt x="2954" y="1442"/>
                </a:lnTo>
                <a:lnTo>
                  <a:pt x="3003" y="1442"/>
                </a:lnTo>
                <a:lnTo>
                  <a:pt x="3003" y="1491"/>
                </a:lnTo>
                <a:close/>
                <a:moveTo>
                  <a:pt x="2928" y="1491"/>
                </a:moveTo>
                <a:lnTo>
                  <a:pt x="2878" y="1491"/>
                </a:lnTo>
                <a:lnTo>
                  <a:pt x="2878" y="1442"/>
                </a:lnTo>
                <a:lnTo>
                  <a:pt x="2928" y="1442"/>
                </a:lnTo>
                <a:lnTo>
                  <a:pt x="2928" y="1491"/>
                </a:lnTo>
                <a:close/>
                <a:moveTo>
                  <a:pt x="2852" y="1491"/>
                </a:moveTo>
                <a:lnTo>
                  <a:pt x="2802" y="1491"/>
                </a:lnTo>
                <a:lnTo>
                  <a:pt x="2802" y="1442"/>
                </a:lnTo>
                <a:lnTo>
                  <a:pt x="2852" y="1442"/>
                </a:lnTo>
                <a:lnTo>
                  <a:pt x="2852" y="1491"/>
                </a:lnTo>
                <a:close/>
                <a:moveTo>
                  <a:pt x="2776" y="1491"/>
                </a:moveTo>
                <a:lnTo>
                  <a:pt x="2726" y="1491"/>
                </a:lnTo>
                <a:lnTo>
                  <a:pt x="2726" y="1442"/>
                </a:lnTo>
                <a:lnTo>
                  <a:pt x="2776" y="1442"/>
                </a:lnTo>
                <a:lnTo>
                  <a:pt x="2776" y="1491"/>
                </a:lnTo>
                <a:close/>
                <a:moveTo>
                  <a:pt x="2700" y="1491"/>
                </a:moveTo>
                <a:lnTo>
                  <a:pt x="2651" y="1491"/>
                </a:lnTo>
                <a:lnTo>
                  <a:pt x="2651" y="1442"/>
                </a:lnTo>
                <a:lnTo>
                  <a:pt x="2700" y="1442"/>
                </a:lnTo>
                <a:lnTo>
                  <a:pt x="2700" y="1491"/>
                </a:lnTo>
                <a:close/>
                <a:moveTo>
                  <a:pt x="2092" y="1491"/>
                </a:moveTo>
                <a:lnTo>
                  <a:pt x="2045" y="1491"/>
                </a:lnTo>
                <a:lnTo>
                  <a:pt x="2045" y="1442"/>
                </a:lnTo>
                <a:lnTo>
                  <a:pt x="2092" y="1442"/>
                </a:lnTo>
                <a:lnTo>
                  <a:pt x="2092" y="1491"/>
                </a:lnTo>
                <a:close/>
                <a:moveTo>
                  <a:pt x="1941" y="1491"/>
                </a:moveTo>
                <a:lnTo>
                  <a:pt x="1893" y="1491"/>
                </a:lnTo>
                <a:lnTo>
                  <a:pt x="1893" y="1442"/>
                </a:lnTo>
                <a:lnTo>
                  <a:pt x="1941" y="1442"/>
                </a:lnTo>
                <a:lnTo>
                  <a:pt x="1941" y="1491"/>
                </a:lnTo>
                <a:close/>
                <a:moveTo>
                  <a:pt x="1865" y="1491"/>
                </a:moveTo>
                <a:lnTo>
                  <a:pt x="1818" y="1491"/>
                </a:lnTo>
                <a:lnTo>
                  <a:pt x="1818" y="1442"/>
                </a:lnTo>
                <a:lnTo>
                  <a:pt x="1865" y="1442"/>
                </a:lnTo>
                <a:lnTo>
                  <a:pt x="1865" y="1491"/>
                </a:lnTo>
                <a:close/>
                <a:moveTo>
                  <a:pt x="1789" y="1491"/>
                </a:moveTo>
                <a:lnTo>
                  <a:pt x="1742" y="1491"/>
                </a:lnTo>
                <a:lnTo>
                  <a:pt x="1742" y="1442"/>
                </a:lnTo>
                <a:lnTo>
                  <a:pt x="1789" y="1442"/>
                </a:lnTo>
                <a:lnTo>
                  <a:pt x="1789" y="1491"/>
                </a:lnTo>
                <a:close/>
                <a:moveTo>
                  <a:pt x="1184" y="1491"/>
                </a:moveTo>
                <a:lnTo>
                  <a:pt x="1136" y="1491"/>
                </a:lnTo>
                <a:lnTo>
                  <a:pt x="1136" y="1442"/>
                </a:lnTo>
                <a:lnTo>
                  <a:pt x="1184" y="1442"/>
                </a:lnTo>
                <a:lnTo>
                  <a:pt x="1184" y="1491"/>
                </a:lnTo>
                <a:close/>
                <a:moveTo>
                  <a:pt x="1108" y="1491"/>
                </a:moveTo>
                <a:lnTo>
                  <a:pt x="1060" y="1491"/>
                </a:lnTo>
                <a:lnTo>
                  <a:pt x="1060" y="1442"/>
                </a:lnTo>
                <a:lnTo>
                  <a:pt x="1108" y="1442"/>
                </a:lnTo>
                <a:lnTo>
                  <a:pt x="1108" y="1491"/>
                </a:lnTo>
                <a:close/>
                <a:moveTo>
                  <a:pt x="1032" y="1491"/>
                </a:moveTo>
                <a:lnTo>
                  <a:pt x="985" y="1491"/>
                </a:lnTo>
                <a:lnTo>
                  <a:pt x="985" y="1442"/>
                </a:lnTo>
                <a:lnTo>
                  <a:pt x="1032" y="1442"/>
                </a:lnTo>
                <a:lnTo>
                  <a:pt x="1032" y="1491"/>
                </a:lnTo>
                <a:close/>
                <a:moveTo>
                  <a:pt x="956" y="1491"/>
                </a:moveTo>
                <a:lnTo>
                  <a:pt x="909" y="1491"/>
                </a:lnTo>
                <a:lnTo>
                  <a:pt x="909" y="1442"/>
                </a:lnTo>
                <a:lnTo>
                  <a:pt x="956" y="1442"/>
                </a:lnTo>
                <a:lnTo>
                  <a:pt x="956" y="1491"/>
                </a:lnTo>
                <a:close/>
                <a:moveTo>
                  <a:pt x="3003" y="1413"/>
                </a:moveTo>
                <a:lnTo>
                  <a:pt x="2954" y="1413"/>
                </a:lnTo>
                <a:lnTo>
                  <a:pt x="2954" y="1366"/>
                </a:lnTo>
                <a:lnTo>
                  <a:pt x="3003" y="1366"/>
                </a:lnTo>
                <a:lnTo>
                  <a:pt x="3003" y="1413"/>
                </a:lnTo>
                <a:close/>
                <a:moveTo>
                  <a:pt x="2928" y="1413"/>
                </a:moveTo>
                <a:lnTo>
                  <a:pt x="2878" y="1413"/>
                </a:lnTo>
                <a:lnTo>
                  <a:pt x="2878" y="1366"/>
                </a:lnTo>
                <a:lnTo>
                  <a:pt x="2928" y="1366"/>
                </a:lnTo>
                <a:lnTo>
                  <a:pt x="2928" y="1413"/>
                </a:lnTo>
                <a:close/>
                <a:moveTo>
                  <a:pt x="2852" y="1413"/>
                </a:moveTo>
                <a:lnTo>
                  <a:pt x="2802" y="1413"/>
                </a:lnTo>
                <a:lnTo>
                  <a:pt x="2802" y="1366"/>
                </a:lnTo>
                <a:lnTo>
                  <a:pt x="2852" y="1366"/>
                </a:lnTo>
                <a:lnTo>
                  <a:pt x="2852" y="1413"/>
                </a:lnTo>
                <a:close/>
                <a:moveTo>
                  <a:pt x="2092" y="1413"/>
                </a:moveTo>
                <a:lnTo>
                  <a:pt x="2045" y="1413"/>
                </a:lnTo>
                <a:lnTo>
                  <a:pt x="2045" y="1366"/>
                </a:lnTo>
                <a:lnTo>
                  <a:pt x="2092" y="1366"/>
                </a:lnTo>
                <a:lnTo>
                  <a:pt x="2092" y="1413"/>
                </a:lnTo>
                <a:close/>
                <a:moveTo>
                  <a:pt x="2016" y="1413"/>
                </a:moveTo>
                <a:lnTo>
                  <a:pt x="1969" y="1413"/>
                </a:lnTo>
                <a:lnTo>
                  <a:pt x="1969" y="1366"/>
                </a:lnTo>
                <a:lnTo>
                  <a:pt x="2016" y="1366"/>
                </a:lnTo>
                <a:lnTo>
                  <a:pt x="2016" y="1413"/>
                </a:lnTo>
                <a:close/>
                <a:moveTo>
                  <a:pt x="1941" y="1413"/>
                </a:moveTo>
                <a:lnTo>
                  <a:pt x="1893" y="1413"/>
                </a:lnTo>
                <a:lnTo>
                  <a:pt x="1893" y="1366"/>
                </a:lnTo>
                <a:lnTo>
                  <a:pt x="1941" y="1366"/>
                </a:lnTo>
                <a:lnTo>
                  <a:pt x="1941" y="1413"/>
                </a:lnTo>
                <a:close/>
                <a:moveTo>
                  <a:pt x="1865" y="1413"/>
                </a:moveTo>
                <a:lnTo>
                  <a:pt x="1818" y="1413"/>
                </a:lnTo>
                <a:lnTo>
                  <a:pt x="1818" y="1366"/>
                </a:lnTo>
                <a:lnTo>
                  <a:pt x="1865" y="1366"/>
                </a:lnTo>
                <a:lnTo>
                  <a:pt x="1865" y="1413"/>
                </a:lnTo>
                <a:close/>
                <a:moveTo>
                  <a:pt x="1789" y="1413"/>
                </a:moveTo>
                <a:lnTo>
                  <a:pt x="1742" y="1413"/>
                </a:lnTo>
                <a:lnTo>
                  <a:pt x="1742" y="1366"/>
                </a:lnTo>
                <a:lnTo>
                  <a:pt x="1789" y="1366"/>
                </a:lnTo>
                <a:lnTo>
                  <a:pt x="1789" y="1413"/>
                </a:lnTo>
                <a:close/>
                <a:moveTo>
                  <a:pt x="1259" y="1413"/>
                </a:moveTo>
                <a:lnTo>
                  <a:pt x="1212" y="1413"/>
                </a:lnTo>
                <a:lnTo>
                  <a:pt x="1212" y="1366"/>
                </a:lnTo>
                <a:lnTo>
                  <a:pt x="1259" y="1366"/>
                </a:lnTo>
                <a:lnTo>
                  <a:pt x="1259" y="1413"/>
                </a:lnTo>
                <a:close/>
                <a:moveTo>
                  <a:pt x="1184" y="1413"/>
                </a:moveTo>
                <a:lnTo>
                  <a:pt x="1136" y="1413"/>
                </a:lnTo>
                <a:lnTo>
                  <a:pt x="1136" y="1366"/>
                </a:lnTo>
                <a:lnTo>
                  <a:pt x="1184" y="1366"/>
                </a:lnTo>
                <a:lnTo>
                  <a:pt x="1184" y="1413"/>
                </a:lnTo>
                <a:close/>
                <a:moveTo>
                  <a:pt x="1108" y="1413"/>
                </a:moveTo>
                <a:lnTo>
                  <a:pt x="1060" y="1413"/>
                </a:lnTo>
                <a:lnTo>
                  <a:pt x="1060" y="1366"/>
                </a:lnTo>
                <a:lnTo>
                  <a:pt x="1108" y="1366"/>
                </a:lnTo>
                <a:lnTo>
                  <a:pt x="1108" y="1413"/>
                </a:lnTo>
                <a:close/>
                <a:moveTo>
                  <a:pt x="1032" y="1413"/>
                </a:moveTo>
                <a:lnTo>
                  <a:pt x="985" y="1413"/>
                </a:lnTo>
                <a:lnTo>
                  <a:pt x="985" y="1366"/>
                </a:lnTo>
                <a:lnTo>
                  <a:pt x="1032" y="1366"/>
                </a:lnTo>
                <a:lnTo>
                  <a:pt x="1032" y="1413"/>
                </a:lnTo>
                <a:close/>
                <a:moveTo>
                  <a:pt x="956" y="1413"/>
                </a:moveTo>
                <a:lnTo>
                  <a:pt x="909" y="1413"/>
                </a:lnTo>
                <a:lnTo>
                  <a:pt x="909" y="1366"/>
                </a:lnTo>
                <a:lnTo>
                  <a:pt x="956" y="1366"/>
                </a:lnTo>
                <a:lnTo>
                  <a:pt x="956" y="1413"/>
                </a:lnTo>
                <a:close/>
                <a:moveTo>
                  <a:pt x="3079" y="1338"/>
                </a:moveTo>
                <a:lnTo>
                  <a:pt x="3029" y="1338"/>
                </a:lnTo>
                <a:lnTo>
                  <a:pt x="3029" y="1290"/>
                </a:lnTo>
                <a:lnTo>
                  <a:pt x="3079" y="1290"/>
                </a:lnTo>
                <a:lnTo>
                  <a:pt x="3079" y="1338"/>
                </a:lnTo>
                <a:close/>
                <a:moveTo>
                  <a:pt x="3003" y="1338"/>
                </a:moveTo>
                <a:lnTo>
                  <a:pt x="2954" y="1338"/>
                </a:lnTo>
                <a:lnTo>
                  <a:pt x="2954" y="1290"/>
                </a:lnTo>
                <a:lnTo>
                  <a:pt x="3003" y="1290"/>
                </a:lnTo>
                <a:lnTo>
                  <a:pt x="3003" y="1338"/>
                </a:lnTo>
                <a:close/>
                <a:moveTo>
                  <a:pt x="2016" y="1338"/>
                </a:moveTo>
                <a:lnTo>
                  <a:pt x="1969" y="1338"/>
                </a:lnTo>
                <a:lnTo>
                  <a:pt x="1969" y="1290"/>
                </a:lnTo>
                <a:lnTo>
                  <a:pt x="2016" y="1290"/>
                </a:lnTo>
                <a:lnTo>
                  <a:pt x="2016" y="1338"/>
                </a:lnTo>
                <a:close/>
                <a:moveTo>
                  <a:pt x="1941" y="1338"/>
                </a:moveTo>
                <a:lnTo>
                  <a:pt x="1893" y="1338"/>
                </a:lnTo>
                <a:lnTo>
                  <a:pt x="1893" y="1290"/>
                </a:lnTo>
                <a:lnTo>
                  <a:pt x="1941" y="1290"/>
                </a:lnTo>
                <a:lnTo>
                  <a:pt x="1941" y="1338"/>
                </a:lnTo>
                <a:close/>
                <a:moveTo>
                  <a:pt x="1865" y="1338"/>
                </a:moveTo>
                <a:lnTo>
                  <a:pt x="1818" y="1338"/>
                </a:lnTo>
                <a:lnTo>
                  <a:pt x="1818" y="1290"/>
                </a:lnTo>
                <a:lnTo>
                  <a:pt x="1865" y="1290"/>
                </a:lnTo>
                <a:lnTo>
                  <a:pt x="1865" y="1338"/>
                </a:lnTo>
                <a:close/>
                <a:moveTo>
                  <a:pt x="1789" y="1338"/>
                </a:moveTo>
                <a:lnTo>
                  <a:pt x="1742" y="1338"/>
                </a:lnTo>
                <a:lnTo>
                  <a:pt x="1742" y="1290"/>
                </a:lnTo>
                <a:lnTo>
                  <a:pt x="1789" y="1290"/>
                </a:lnTo>
                <a:lnTo>
                  <a:pt x="1789" y="1338"/>
                </a:lnTo>
                <a:close/>
                <a:moveTo>
                  <a:pt x="1259" y="1338"/>
                </a:moveTo>
                <a:lnTo>
                  <a:pt x="1212" y="1338"/>
                </a:lnTo>
                <a:lnTo>
                  <a:pt x="1212" y="1290"/>
                </a:lnTo>
                <a:lnTo>
                  <a:pt x="1259" y="1290"/>
                </a:lnTo>
                <a:lnTo>
                  <a:pt x="1259" y="1338"/>
                </a:lnTo>
                <a:close/>
                <a:moveTo>
                  <a:pt x="1184" y="1338"/>
                </a:moveTo>
                <a:lnTo>
                  <a:pt x="1136" y="1338"/>
                </a:lnTo>
                <a:lnTo>
                  <a:pt x="1136" y="1290"/>
                </a:lnTo>
                <a:lnTo>
                  <a:pt x="1184" y="1290"/>
                </a:lnTo>
                <a:lnTo>
                  <a:pt x="1184" y="1338"/>
                </a:lnTo>
                <a:close/>
                <a:moveTo>
                  <a:pt x="1108" y="1338"/>
                </a:moveTo>
                <a:lnTo>
                  <a:pt x="1060" y="1338"/>
                </a:lnTo>
                <a:lnTo>
                  <a:pt x="1060" y="1290"/>
                </a:lnTo>
                <a:lnTo>
                  <a:pt x="1108" y="1290"/>
                </a:lnTo>
                <a:lnTo>
                  <a:pt x="1108" y="1338"/>
                </a:lnTo>
                <a:close/>
                <a:moveTo>
                  <a:pt x="1032" y="1338"/>
                </a:moveTo>
                <a:lnTo>
                  <a:pt x="985" y="1338"/>
                </a:lnTo>
                <a:lnTo>
                  <a:pt x="985" y="1290"/>
                </a:lnTo>
                <a:lnTo>
                  <a:pt x="1032" y="1290"/>
                </a:lnTo>
                <a:lnTo>
                  <a:pt x="1032" y="1338"/>
                </a:lnTo>
                <a:close/>
                <a:moveTo>
                  <a:pt x="956" y="1338"/>
                </a:moveTo>
                <a:lnTo>
                  <a:pt x="909" y="1338"/>
                </a:lnTo>
                <a:lnTo>
                  <a:pt x="909" y="1290"/>
                </a:lnTo>
                <a:lnTo>
                  <a:pt x="956" y="1290"/>
                </a:lnTo>
                <a:lnTo>
                  <a:pt x="956" y="1338"/>
                </a:lnTo>
                <a:close/>
                <a:moveTo>
                  <a:pt x="881" y="1338"/>
                </a:moveTo>
                <a:lnTo>
                  <a:pt x="833" y="1338"/>
                </a:lnTo>
                <a:lnTo>
                  <a:pt x="833" y="1290"/>
                </a:lnTo>
                <a:lnTo>
                  <a:pt x="881" y="1290"/>
                </a:lnTo>
                <a:lnTo>
                  <a:pt x="881" y="1338"/>
                </a:lnTo>
                <a:close/>
                <a:moveTo>
                  <a:pt x="3003" y="1262"/>
                </a:moveTo>
                <a:lnTo>
                  <a:pt x="2954" y="1262"/>
                </a:lnTo>
                <a:lnTo>
                  <a:pt x="2954" y="1215"/>
                </a:lnTo>
                <a:lnTo>
                  <a:pt x="3003" y="1215"/>
                </a:lnTo>
                <a:lnTo>
                  <a:pt x="3003" y="1262"/>
                </a:lnTo>
                <a:close/>
                <a:moveTo>
                  <a:pt x="2928" y="1262"/>
                </a:moveTo>
                <a:lnTo>
                  <a:pt x="2878" y="1262"/>
                </a:lnTo>
                <a:lnTo>
                  <a:pt x="2878" y="1215"/>
                </a:lnTo>
                <a:lnTo>
                  <a:pt x="2928" y="1215"/>
                </a:lnTo>
                <a:lnTo>
                  <a:pt x="2928" y="1262"/>
                </a:lnTo>
                <a:close/>
                <a:moveTo>
                  <a:pt x="2776" y="1262"/>
                </a:moveTo>
                <a:lnTo>
                  <a:pt x="2726" y="1262"/>
                </a:lnTo>
                <a:lnTo>
                  <a:pt x="2726" y="1215"/>
                </a:lnTo>
                <a:lnTo>
                  <a:pt x="2776" y="1215"/>
                </a:lnTo>
                <a:lnTo>
                  <a:pt x="2776" y="1262"/>
                </a:lnTo>
                <a:close/>
                <a:moveTo>
                  <a:pt x="2700" y="1262"/>
                </a:moveTo>
                <a:lnTo>
                  <a:pt x="2651" y="1262"/>
                </a:lnTo>
                <a:lnTo>
                  <a:pt x="2651" y="1215"/>
                </a:lnTo>
                <a:lnTo>
                  <a:pt x="2700" y="1215"/>
                </a:lnTo>
                <a:lnTo>
                  <a:pt x="2700" y="1262"/>
                </a:lnTo>
                <a:close/>
                <a:moveTo>
                  <a:pt x="2622" y="1262"/>
                </a:moveTo>
                <a:lnTo>
                  <a:pt x="2575" y="1262"/>
                </a:lnTo>
                <a:lnTo>
                  <a:pt x="2575" y="1215"/>
                </a:lnTo>
                <a:lnTo>
                  <a:pt x="2622" y="1215"/>
                </a:lnTo>
                <a:lnTo>
                  <a:pt x="2622" y="1262"/>
                </a:lnTo>
                <a:close/>
                <a:moveTo>
                  <a:pt x="2016" y="1262"/>
                </a:moveTo>
                <a:lnTo>
                  <a:pt x="1969" y="1262"/>
                </a:lnTo>
                <a:lnTo>
                  <a:pt x="1969" y="1215"/>
                </a:lnTo>
                <a:lnTo>
                  <a:pt x="2016" y="1215"/>
                </a:lnTo>
                <a:lnTo>
                  <a:pt x="2016" y="1262"/>
                </a:lnTo>
                <a:close/>
                <a:moveTo>
                  <a:pt x="1941" y="1262"/>
                </a:moveTo>
                <a:lnTo>
                  <a:pt x="1893" y="1262"/>
                </a:lnTo>
                <a:lnTo>
                  <a:pt x="1893" y="1215"/>
                </a:lnTo>
                <a:lnTo>
                  <a:pt x="1941" y="1215"/>
                </a:lnTo>
                <a:lnTo>
                  <a:pt x="1941" y="1262"/>
                </a:lnTo>
                <a:close/>
                <a:moveTo>
                  <a:pt x="1865" y="1262"/>
                </a:moveTo>
                <a:lnTo>
                  <a:pt x="1818" y="1262"/>
                </a:lnTo>
                <a:lnTo>
                  <a:pt x="1818" y="1215"/>
                </a:lnTo>
                <a:lnTo>
                  <a:pt x="1865" y="1215"/>
                </a:lnTo>
                <a:lnTo>
                  <a:pt x="1865" y="1262"/>
                </a:lnTo>
                <a:close/>
                <a:moveTo>
                  <a:pt x="1789" y="1262"/>
                </a:moveTo>
                <a:lnTo>
                  <a:pt x="1742" y="1262"/>
                </a:lnTo>
                <a:lnTo>
                  <a:pt x="1742" y="1215"/>
                </a:lnTo>
                <a:lnTo>
                  <a:pt x="1789" y="1215"/>
                </a:lnTo>
                <a:lnTo>
                  <a:pt x="1789" y="1262"/>
                </a:lnTo>
                <a:close/>
                <a:moveTo>
                  <a:pt x="1259" y="1262"/>
                </a:moveTo>
                <a:lnTo>
                  <a:pt x="1212" y="1262"/>
                </a:lnTo>
                <a:lnTo>
                  <a:pt x="1212" y="1215"/>
                </a:lnTo>
                <a:lnTo>
                  <a:pt x="1259" y="1215"/>
                </a:lnTo>
                <a:lnTo>
                  <a:pt x="1259" y="1262"/>
                </a:lnTo>
                <a:close/>
                <a:moveTo>
                  <a:pt x="1184" y="1262"/>
                </a:moveTo>
                <a:lnTo>
                  <a:pt x="1136" y="1262"/>
                </a:lnTo>
                <a:lnTo>
                  <a:pt x="1136" y="1215"/>
                </a:lnTo>
                <a:lnTo>
                  <a:pt x="1184" y="1215"/>
                </a:lnTo>
                <a:lnTo>
                  <a:pt x="1184" y="1262"/>
                </a:lnTo>
                <a:close/>
                <a:moveTo>
                  <a:pt x="1108" y="1262"/>
                </a:moveTo>
                <a:lnTo>
                  <a:pt x="1060" y="1262"/>
                </a:lnTo>
                <a:lnTo>
                  <a:pt x="1060" y="1215"/>
                </a:lnTo>
                <a:lnTo>
                  <a:pt x="1108" y="1215"/>
                </a:lnTo>
                <a:lnTo>
                  <a:pt x="1108" y="1262"/>
                </a:lnTo>
                <a:close/>
                <a:moveTo>
                  <a:pt x="1032" y="1262"/>
                </a:moveTo>
                <a:lnTo>
                  <a:pt x="985" y="1262"/>
                </a:lnTo>
                <a:lnTo>
                  <a:pt x="985" y="1215"/>
                </a:lnTo>
                <a:lnTo>
                  <a:pt x="1032" y="1215"/>
                </a:lnTo>
                <a:lnTo>
                  <a:pt x="1032" y="1262"/>
                </a:lnTo>
                <a:close/>
                <a:moveTo>
                  <a:pt x="956" y="1262"/>
                </a:moveTo>
                <a:lnTo>
                  <a:pt x="909" y="1262"/>
                </a:lnTo>
                <a:lnTo>
                  <a:pt x="909" y="1215"/>
                </a:lnTo>
                <a:lnTo>
                  <a:pt x="956" y="1215"/>
                </a:lnTo>
                <a:lnTo>
                  <a:pt x="956" y="1262"/>
                </a:lnTo>
                <a:close/>
                <a:moveTo>
                  <a:pt x="881" y="1262"/>
                </a:moveTo>
                <a:lnTo>
                  <a:pt x="833" y="1262"/>
                </a:lnTo>
                <a:lnTo>
                  <a:pt x="833" y="1215"/>
                </a:lnTo>
                <a:lnTo>
                  <a:pt x="881" y="1215"/>
                </a:lnTo>
                <a:lnTo>
                  <a:pt x="881" y="1262"/>
                </a:lnTo>
                <a:close/>
                <a:moveTo>
                  <a:pt x="2700" y="1186"/>
                </a:moveTo>
                <a:lnTo>
                  <a:pt x="2651" y="1186"/>
                </a:lnTo>
                <a:lnTo>
                  <a:pt x="2651" y="1139"/>
                </a:lnTo>
                <a:lnTo>
                  <a:pt x="2700" y="1139"/>
                </a:lnTo>
                <a:lnTo>
                  <a:pt x="2700" y="1186"/>
                </a:lnTo>
                <a:close/>
                <a:moveTo>
                  <a:pt x="2622" y="1186"/>
                </a:moveTo>
                <a:lnTo>
                  <a:pt x="2575" y="1186"/>
                </a:lnTo>
                <a:lnTo>
                  <a:pt x="2575" y="1139"/>
                </a:lnTo>
                <a:lnTo>
                  <a:pt x="2622" y="1139"/>
                </a:lnTo>
                <a:lnTo>
                  <a:pt x="2622" y="1186"/>
                </a:lnTo>
                <a:close/>
                <a:moveTo>
                  <a:pt x="2547" y="1186"/>
                </a:moveTo>
                <a:lnTo>
                  <a:pt x="2499" y="1186"/>
                </a:lnTo>
                <a:lnTo>
                  <a:pt x="2499" y="1139"/>
                </a:lnTo>
                <a:lnTo>
                  <a:pt x="2547" y="1139"/>
                </a:lnTo>
                <a:lnTo>
                  <a:pt x="2547" y="1186"/>
                </a:lnTo>
                <a:close/>
                <a:moveTo>
                  <a:pt x="2092" y="1186"/>
                </a:moveTo>
                <a:lnTo>
                  <a:pt x="2045" y="1186"/>
                </a:lnTo>
                <a:lnTo>
                  <a:pt x="2045" y="1139"/>
                </a:lnTo>
                <a:lnTo>
                  <a:pt x="2092" y="1139"/>
                </a:lnTo>
                <a:lnTo>
                  <a:pt x="2092" y="1186"/>
                </a:lnTo>
                <a:close/>
                <a:moveTo>
                  <a:pt x="2016" y="1186"/>
                </a:moveTo>
                <a:lnTo>
                  <a:pt x="1969" y="1186"/>
                </a:lnTo>
                <a:lnTo>
                  <a:pt x="1969" y="1139"/>
                </a:lnTo>
                <a:lnTo>
                  <a:pt x="2016" y="1139"/>
                </a:lnTo>
                <a:lnTo>
                  <a:pt x="2016" y="1186"/>
                </a:lnTo>
                <a:close/>
                <a:moveTo>
                  <a:pt x="1941" y="1186"/>
                </a:moveTo>
                <a:lnTo>
                  <a:pt x="1893" y="1186"/>
                </a:lnTo>
                <a:lnTo>
                  <a:pt x="1893" y="1139"/>
                </a:lnTo>
                <a:lnTo>
                  <a:pt x="1941" y="1139"/>
                </a:lnTo>
                <a:lnTo>
                  <a:pt x="1941" y="1186"/>
                </a:lnTo>
                <a:close/>
                <a:moveTo>
                  <a:pt x="1865" y="1186"/>
                </a:moveTo>
                <a:lnTo>
                  <a:pt x="1818" y="1186"/>
                </a:lnTo>
                <a:lnTo>
                  <a:pt x="1818" y="1139"/>
                </a:lnTo>
                <a:lnTo>
                  <a:pt x="1865" y="1139"/>
                </a:lnTo>
                <a:lnTo>
                  <a:pt x="1865" y="1186"/>
                </a:lnTo>
                <a:close/>
                <a:moveTo>
                  <a:pt x="1789" y="1186"/>
                </a:moveTo>
                <a:lnTo>
                  <a:pt x="1742" y="1186"/>
                </a:lnTo>
                <a:lnTo>
                  <a:pt x="1742" y="1139"/>
                </a:lnTo>
                <a:lnTo>
                  <a:pt x="1789" y="1139"/>
                </a:lnTo>
                <a:lnTo>
                  <a:pt x="1789" y="1186"/>
                </a:lnTo>
                <a:close/>
                <a:moveTo>
                  <a:pt x="1714" y="1186"/>
                </a:moveTo>
                <a:lnTo>
                  <a:pt x="1666" y="1186"/>
                </a:lnTo>
                <a:lnTo>
                  <a:pt x="1666" y="1139"/>
                </a:lnTo>
                <a:lnTo>
                  <a:pt x="1714" y="1139"/>
                </a:lnTo>
                <a:lnTo>
                  <a:pt x="1714" y="1186"/>
                </a:lnTo>
                <a:close/>
                <a:moveTo>
                  <a:pt x="1638" y="1186"/>
                </a:moveTo>
                <a:lnTo>
                  <a:pt x="1591" y="1186"/>
                </a:lnTo>
                <a:lnTo>
                  <a:pt x="1591" y="1139"/>
                </a:lnTo>
                <a:lnTo>
                  <a:pt x="1638" y="1139"/>
                </a:lnTo>
                <a:lnTo>
                  <a:pt x="1638" y="1186"/>
                </a:lnTo>
                <a:close/>
                <a:moveTo>
                  <a:pt x="1562" y="1186"/>
                </a:moveTo>
                <a:lnTo>
                  <a:pt x="1515" y="1186"/>
                </a:lnTo>
                <a:lnTo>
                  <a:pt x="1515" y="1139"/>
                </a:lnTo>
                <a:lnTo>
                  <a:pt x="1562" y="1139"/>
                </a:lnTo>
                <a:lnTo>
                  <a:pt x="1562" y="1186"/>
                </a:lnTo>
                <a:close/>
                <a:moveTo>
                  <a:pt x="1108" y="1186"/>
                </a:moveTo>
                <a:lnTo>
                  <a:pt x="1060" y="1186"/>
                </a:lnTo>
                <a:lnTo>
                  <a:pt x="1060" y="1139"/>
                </a:lnTo>
                <a:lnTo>
                  <a:pt x="1108" y="1139"/>
                </a:lnTo>
                <a:lnTo>
                  <a:pt x="1108" y="1186"/>
                </a:lnTo>
                <a:close/>
                <a:moveTo>
                  <a:pt x="1032" y="1186"/>
                </a:moveTo>
                <a:lnTo>
                  <a:pt x="985" y="1186"/>
                </a:lnTo>
                <a:lnTo>
                  <a:pt x="985" y="1139"/>
                </a:lnTo>
                <a:lnTo>
                  <a:pt x="1032" y="1139"/>
                </a:lnTo>
                <a:lnTo>
                  <a:pt x="1032" y="1186"/>
                </a:lnTo>
                <a:close/>
                <a:moveTo>
                  <a:pt x="956" y="1186"/>
                </a:moveTo>
                <a:lnTo>
                  <a:pt x="909" y="1186"/>
                </a:lnTo>
                <a:lnTo>
                  <a:pt x="909" y="1139"/>
                </a:lnTo>
                <a:lnTo>
                  <a:pt x="956" y="1139"/>
                </a:lnTo>
                <a:lnTo>
                  <a:pt x="956" y="1186"/>
                </a:lnTo>
                <a:close/>
                <a:moveTo>
                  <a:pt x="881" y="1186"/>
                </a:moveTo>
                <a:lnTo>
                  <a:pt x="833" y="1186"/>
                </a:lnTo>
                <a:lnTo>
                  <a:pt x="833" y="1139"/>
                </a:lnTo>
                <a:lnTo>
                  <a:pt x="881" y="1139"/>
                </a:lnTo>
                <a:lnTo>
                  <a:pt x="881" y="1186"/>
                </a:lnTo>
                <a:close/>
                <a:moveTo>
                  <a:pt x="2852" y="1110"/>
                </a:moveTo>
                <a:lnTo>
                  <a:pt x="2802" y="1110"/>
                </a:lnTo>
                <a:lnTo>
                  <a:pt x="2802" y="1063"/>
                </a:lnTo>
                <a:lnTo>
                  <a:pt x="2852" y="1063"/>
                </a:lnTo>
                <a:lnTo>
                  <a:pt x="2852" y="1110"/>
                </a:lnTo>
                <a:close/>
                <a:moveTo>
                  <a:pt x="2622" y="1110"/>
                </a:moveTo>
                <a:lnTo>
                  <a:pt x="2575" y="1110"/>
                </a:lnTo>
                <a:lnTo>
                  <a:pt x="2575" y="1063"/>
                </a:lnTo>
                <a:lnTo>
                  <a:pt x="2622" y="1063"/>
                </a:lnTo>
                <a:lnTo>
                  <a:pt x="2622" y="1110"/>
                </a:lnTo>
                <a:close/>
                <a:moveTo>
                  <a:pt x="2395" y="1110"/>
                </a:moveTo>
                <a:lnTo>
                  <a:pt x="2348" y="1110"/>
                </a:lnTo>
                <a:lnTo>
                  <a:pt x="2348" y="1063"/>
                </a:lnTo>
                <a:lnTo>
                  <a:pt x="2395" y="1063"/>
                </a:lnTo>
                <a:lnTo>
                  <a:pt x="2395" y="1110"/>
                </a:lnTo>
                <a:close/>
                <a:moveTo>
                  <a:pt x="2016" y="1110"/>
                </a:moveTo>
                <a:lnTo>
                  <a:pt x="1969" y="1110"/>
                </a:lnTo>
                <a:lnTo>
                  <a:pt x="1969" y="1063"/>
                </a:lnTo>
                <a:lnTo>
                  <a:pt x="2016" y="1063"/>
                </a:lnTo>
                <a:lnTo>
                  <a:pt x="2016" y="1110"/>
                </a:lnTo>
                <a:close/>
                <a:moveTo>
                  <a:pt x="1941" y="1110"/>
                </a:moveTo>
                <a:lnTo>
                  <a:pt x="1893" y="1110"/>
                </a:lnTo>
                <a:lnTo>
                  <a:pt x="1893" y="1063"/>
                </a:lnTo>
                <a:lnTo>
                  <a:pt x="1941" y="1063"/>
                </a:lnTo>
                <a:lnTo>
                  <a:pt x="1941" y="1110"/>
                </a:lnTo>
                <a:close/>
                <a:moveTo>
                  <a:pt x="1865" y="1110"/>
                </a:moveTo>
                <a:lnTo>
                  <a:pt x="1818" y="1110"/>
                </a:lnTo>
                <a:lnTo>
                  <a:pt x="1818" y="1063"/>
                </a:lnTo>
                <a:lnTo>
                  <a:pt x="1865" y="1063"/>
                </a:lnTo>
                <a:lnTo>
                  <a:pt x="1865" y="1110"/>
                </a:lnTo>
                <a:close/>
                <a:moveTo>
                  <a:pt x="1789" y="1110"/>
                </a:moveTo>
                <a:lnTo>
                  <a:pt x="1742" y="1110"/>
                </a:lnTo>
                <a:lnTo>
                  <a:pt x="1742" y="1063"/>
                </a:lnTo>
                <a:lnTo>
                  <a:pt x="1789" y="1063"/>
                </a:lnTo>
                <a:lnTo>
                  <a:pt x="1789" y="1110"/>
                </a:lnTo>
                <a:close/>
                <a:moveTo>
                  <a:pt x="1714" y="1110"/>
                </a:moveTo>
                <a:lnTo>
                  <a:pt x="1666" y="1110"/>
                </a:lnTo>
                <a:lnTo>
                  <a:pt x="1666" y="1063"/>
                </a:lnTo>
                <a:lnTo>
                  <a:pt x="1714" y="1063"/>
                </a:lnTo>
                <a:lnTo>
                  <a:pt x="1714" y="1110"/>
                </a:lnTo>
                <a:close/>
                <a:moveTo>
                  <a:pt x="1638" y="1110"/>
                </a:moveTo>
                <a:lnTo>
                  <a:pt x="1591" y="1110"/>
                </a:lnTo>
                <a:lnTo>
                  <a:pt x="1591" y="1063"/>
                </a:lnTo>
                <a:lnTo>
                  <a:pt x="1638" y="1063"/>
                </a:lnTo>
                <a:lnTo>
                  <a:pt x="1638" y="1110"/>
                </a:lnTo>
                <a:close/>
                <a:moveTo>
                  <a:pt x="1562" y="1110"/>
                </a:moveTo>
                <a:lnTo>
                  <a:pt x="1515" y="1110"/>
                </a:lnTo>
                <a:lnTo>
                  <a:pt x="1515" y="1063"/>
                </a:lnTo>
                <a:lnTo>
                  <a:pt x="1562" y="1063"/>
                </a:lnTo>
                <a:lnTo>
                  <a:pt x="1562" y="1110"/>
                </a:lnTo>
                <a:close/>
                <a:moveTo>
                  <a:pt x="1486" y="1110"/>
                </a:moveTo>
                <a:lnTo>
                  <a:pt x="1439" y="1110"/>
                </a:lnTo>
                <a:lnTo>
                  <a:pt x="1439" y="1063"/>
                </a:lnTo>
                <a:lnTo>
                  <a:pt x="1486" y="1063"/>
                </a:lnTo>
                <a:lnTo>
                  <a:pt x="1486" y="1110"/>
                </a:lnTo>
                <a:close/>
                <a:moveTo>
                  <a:pt x="1032" y="1110"/>
                </a:moveTo>
                <a:lnTo>
                  <a:pt x="985" y="1110"/>
                </a:lnTo>
                <a:lnTo>
                  <a:pt x="985" y="1063"/>
                </a:lnTo>
                <a:lnTo>
                  <a:pt x="1032" y="1063"/>
                </a:lnTo>
                <a:lnTo>
                  <a:pt x="1032" y="1110"/>
                </a:lnTo>
                <a:close/>
                <a:moveTo>
                  <a:pt x="956" y="1110"/>
                </a:moveTo>
                <a:lnTo>
                  <a:pt x="909" y="1110"/>
                </a:lnTo>
                <a:lnTo>
                  <a:pt x="909" y="1063"/>
                </a:lnTo>
                <a:lnTo>
                  <a:pt x="956" y="1063"/>
                </a:lnTo>
                <a:lnTo>
                  <a:pt x="956" y="1110"/>
                </a:lnTo>
                <a:close/>
                <a:moveTo>
                  <a:pt x="881" y="1110"/>
                </a:moveTo>
                <a:lnTo>
                  <a:pt x="833" y="1110"/>
                </a:lnTo>
                <a:lnTo>
                  <a:pt x="833" y="1063"/>
                </a:lnTo>
                <a:lnTo>
                  <a:pt x="881" y="1063"/>
                </a:lnTo>
                <a:lnTo>
                  <a:pt x="881" y="1110"/>
                </a:lnTo>
                <a:close/>
                <a:moveTo>
                  <a:pt x="805" y="1110"/>
                </a:moveTo>
                <a:lnTo>
                  <a:pt x="758" y="1110"/>
                </a:lnTo>
                <a:lnTo>
                  <a:pt x="758" y="1063"/>
                </a:lnTo>
                <a:lnTo>
                  <a:pt x="805" y="1063"/>
                </a:lnTo>
                <a:lnTo>
                  <a:pt x="805" y="1110"/>
                </a:lnTo>
                <a:close/>
                <a:moveTo>
                  <a:pt x="2622" y="1035"/>
                </a:moveTo>
                <a:lnTo>
                  <a:pt x="2575" y="1035"/>
                </a:lnTo>
                <a:lnTo>
                  <a:pt x="2575" y="987"/>
                </a:lnTo>
                <a:lnTo>
                  <a:pt x="2622" y="987"/>
                </a:lnTo>
                <a:lnTo>
                  <a:pt x="2622" y="1035"/>
                </a:lnTo>
                <a:close/>
                <a:moveTo>
                  <a:pt x="2547" y="1035"/>
                </a:moveTo>
                <a:lnTo>
                  <a:pt x="2499" y="1035"/>
                </a:lnTo>
                <a:lnTo>
                  <a:pt x="2499" y="987"/>
                </a:lnTo>
                <a:lnTo>
                  <a:pt x="2547" y="987"/>
                </a:lnTo>
                <a:lnTo>
                  <a:pt x="2547" y="1035"/>
                </a:lnTo>
                <a:close/>
                <a:moveTo>
                  <a:pt x="2471" y="1035"/>
                </a:moveTo>
                <a:lnTo>
                  <a:pt x="2424" y="1035"/>
                </a:lnTo>
                <a:lnTo>
                  <a:pt x="2424" y="987"/>
                </a:lnTo>
                <a:lnTo>
                  <a:pt x="2471" y="987"/>
                </a:lnTo>
                <a:lnTo>
                  <a:pt x="2471" y="1035"/>
                </a:lnTo>
                <a:close/>
                <a:moveTo>
                  <a:pt x="2395" y="1035"/>
                </a:moveTo>
                <a:lnTo>
                  <a:pt x="2348" y="1035"/>
                </a:lnTo>
                <a:lnTo>
                  <a:pt x="2348" y="987"/>
                </a:lnTo>
                <a:lnTo>
                  <a:pt x="2395" y="987"/>
                </a:lnTo>
                <a:lnTo>
                  <a:pt x="2395" y="1035"/>
                </a:lnTo>
                <a:close/>
                <a:moveTo>
                  <a:pt x="2319" y="1035"/>
                </a:moveTo>
                <a:lnTo>
                  <a:pt x="2272" y="1035"/>
                </a:lnTo>
                <a:lnTo>
                  <a:pt x="2272" y="987"/>
                </a:lnTo>
                <a:lnTo>
                  <a:pt x="2319" y="987"/>
                </a:lnTo>
                <a:lnTo>
                  <a:pt x="2319" y="1035"/>
                </a:lnTo>
                <a:close/>
                <a:moveTo>
                  <a:pt x="2168" y="1035"/>
                </a:moveTo>
                <a:lnTo>
                  <a:pt x="2121" y="1035"/>
                </a:lnTo>
                <a:lnTo>
                  <a:pt x="2121" y="987"/>
                </a:lnTo>
                <a:lnTo>
                  <a:pt x="2168" y="987"/>
                </a:lnTo>
                <a:lnTo>
                  <a:pt x="2168" y="1035"/>
                </a:lnTo>
                <a:close/>
                <a:moveTo>
                  <a:pt x="2092" y="1035"/>
                </a:moveTo>
                <a:lnTo>
                  <a:pt x="2045" y="1035"/>
                </a:lnTo>
                <a:lnTo>
                  <a:pt x="2045" y="987"/>
                </a:lnTo>
                <a:lnTo>
                  <a:pt x="2092" y="987"/>
                </a:lnTo>
                <a:lnTo>
                  <a:pt x="2092" y="1035"/>
                </a:lnTo>
                <a:close/>
                <a:moveTo>
                  <a:pt x="2016" y="1035"/>
                </a:moveTo>
                <a:lnTo>
                  <a:pt x="1969" y="1035"/>
                </a:lnTo>
                <a:lnTo>
                  <a:pt x="1969" y="987"/>
                </a:lnTo>
                <a:lnTo>
                  <a:pt x="2016" y="987"/>
                </a:lnTo>
                <a:lnTo>
                  <a:pt x="2016" y="1035"/>
                </a:lnTo>
                <a:close/>
                <a:moveTo>
                  <a:pt x="1941" y="1035"/>
                </a:moveTo>
                <a:lnTo>
                  <a:pt x="1893" y="1035"/>
                </a:lnTo>
                <a:lnTo>
                  <a:pt x="1893" y="987"/>
                </a:lnTo>
                <a:lnTo>
                  <a:pt x="1941" y="987"/>
                </a:lnTo>
                <a:lnTo>
                  <a:pt x="1941" y="1035"/>
                </a:lnTo>
                <a:close/>
                <a:moveTo>
                  <a:pt x="1865" y="1035"/>
                </a:moveTo>
                <a:lnTo>
                  <a:pt x="1818" y="1035"/>
                </a:lnTo>
                <a:lnTo>
                  <a:pt x="1818" y="987"/>
                </a:lnTo>
                <a:lnTo>
                  <a:pt x="1865" y="987"/>
                </a:lnTo>
                <a:lnTo>
                  <a:pt x="1865" y="1035"/>
                </a:lnTo>
                <a:close/>
                <a:moveTo>
                  <a:pt x="1789" y="1035"/>
                </a:moveTo>
                <a:lnTo>
                  <a:pt x="1742" y="1035"/>
                </a:lnTo>
                <a:lnTo>
                  <a:pt x="1742" y="987"/>
                </a:lnTo>
                <a:lnTo>
                  <a:pt x="1789" y="987"/>
                </a:lnTo>
                <a:lnTo>
                  <a:pt x="1789" y="1035"/>
                </a:lnTo>
                <a:close/>
                <a:moveTo>
                  <a:pt x="1714" y="1035"/>
                </a:moveTo>
                <a:lnTo>
                  <a:pt x="1666" y="1035"/>
                </a:lnTo>
                <a:lnTo>
                  <a:pt x="1666" y="987"/>
                </a:lnTo>
                <a:lnTo>
                  <a:pt x="1714" y="987"/>
                </a:lnTo>
                <a:lnTo>
                  <a:pt x="1714" y="1035"/>
                </a:lnTo>
                <a:close/>
                <a:moveTo>
                  <a:pt x="1638" y="1035"/>
                </a:moveTo>
                <a:lnTo>
                  <a:pt x="1591" y="1035"/>
                </a:lnTo>
                <a:lnTo>
                  <a:pt x="1591" y="987"/>
                </a:lnTo>
                <a:lnTo>
                  <a:pt x="1638" y="987"/>
                </a:lnTo>
                <a:lnTo>
                  <a:pt x="1638" y="1035"/>
                </a:lnTo>
                <a:close/>
                <a:moveTo>
                  <a:pt x="1562" y="1035"/>
                </a:moveTo>
                <a:lnTo>
                  <a:pt x="1515" y="1035"/>
                </a:lnTo>
                <a:lnTo>
                  <a:pt x="1515" y="987"/>
                </a:lnTo>
                <a:lnTo>
                  <a:pt x="1562" y="987"/>
                </a:lnTo>
                <a:lnTo>
                  <a:pt x="1562" y="1035"/>
                </a:lnTo>
                <a:close/>
                <a:moveTo>
                  <a:pt x="1486" y="1035"/>
                </a:moveTo>
                <a:lnTo>
                  <a:pt x="1439" y="1035"/>
                </a:lnTo>
                <a:lnTo>
                  <a:pt x="1439" y="987"/>
                </a:lnTo>
                <a:lnTo>
                  <a:pt x="1486" y="987"/>
                </a:lnTo>
                <a:lnTo>
                  <a:pt x="1486" y="1035"/>
                </a:lnTo>
                <a:close/>
                <a:moveTo>
                  <a:pt x="805" y="1035"/>
                </a:moveTo>
                <a:lnTo>
                  <a:pt x="758" y="1035"/>
                </a:lnTo>
                <a:lnTo>
                  <a:pt x="758" y="987"/>
                </a:lnTo>
                <a:lnTo>
                  <a:pt x="805" y="987"/>
                </a:lnTo>
                <a:lnTo>
                  <a:pt x="805" y="1035"/>
                </a:lnTo>
                <a:close/>
                <a:moveTo>
                  <a:pt x="729" y="1035"/>
                </a:moveTo>
                <a:lnTo>
                  <a:pt x="682" y="1035"/>
                </a:lnTo>
                <a:lnTo>
                  <a:pt x="682" y="987"/>
                </a:lnTo>
                <a:lnTo>
                  <a:pt x="729" y="987"/>
                </a:lnTo>
                <a:lnTo>
                  <a:pt x="729" y="1035"/>
                </a:lnTo>
                <a:close/>
                <a:moveTo>
                  <a:pt x="653" y="1035"/>
                </a:moveTo>
                <a:lnTo>
                  <a:pt x="606" y="1035"/>
                </a:lnTo>
                <a:lnTo>
                  <a:pt x="606" y="987"/>
                </a:lnTo>
                <a:lnTo>
                  <a:pt x="653" y="987"/>
                </a:lnTo>
                <a:lnTo>
                  <a:pt x="653" y="1035"/>
                </a:lnTo>
                <a:close/>
                <a:moveTo>
                  <a:pt x="2776" y="959"/>
                </a:moveTo>
                <a:lnTo>
                  <a:pt x="2726" y="959"/>
                </a:lnTo>
                <a:lnTo>
                  <a:pt x="2726" y="912"/>
                </a:lnTo>
                <a:lnTo>
                  <a:pt x="2776" y="912"/>
                </a:lnTo>
                <a:lnTo>
                  <a:pt x="2776" y="959"/>
                </a:lnTo>
                <a:close/>
                <a:moveTo>
                  <a:pt x="2700" y="959"/>
                </a:moveTo>
                <a:lnTo>
                  <a:pt x="2651" y="959"/>
                </a:lnTo>
                <a:lnTo>
                  <a:pt x="2651" y="912"/>
                </a:lnTo>
                <a:lnTo>
                  <a:pt x="2700" y="912"/>
                </a:lnTo>
                <a:lnTo>
                  <a:pt x="2700" y="959"/>
                </a:lnTo>
                <a:close/>
                <a:moveTo>
                  <a:pt x="2622" y="959"/>
                </a:moveTo>
                <a:lnTo>
                  <a:pt x="2575" y="959"/>
                </a:lnTo>
                <a:lnTo>
                  <a:pt x="2575" y="912"/>
                </a:lnTo>
                <a:lnTo>
                  <a:pt x="2622" y="912"/>
                </a:lnTo>
                <a:lnTo>
                  <a:pt x="2622" y="959"/>
                </a:lnTo>
                <a:close/>
                <a:moveTo>
                  <a:pt x="2547" y="959"/>
                </a:moveTo>
                <a:lnTo>
                  <a:pt x="2499" y="959"/>
                </a:lnTo>
                <a:lnTo>
                  <a:pt x="2499" y="912"/>
                </a:lnTo>
                <a:lnTo>
                  <a:pt x="2547" y="912"/>
                </a:lnTo>
                <a:lnTo>
                  <a:pt x="2547" y="959"/>
                </a:lnTo>
                <a:close/>
                <a:moveTo>
                  <a:pt x="2471" y="959"/>
                </a:moveTo>
                <a:lnTo>
                  <a:pt x="2424" y="959"/>
                </a:lnTo>
                <a:lnTo>
                  <a:pt x="2424" y="912"/>
                </a:lnTo>
                <a:lnTo>
                  <a:pt x="2471" y="912"/>
                </a:lnTo>
                <a:lnTo>
                  <a:pt x="2471" y="959"/>
                </a:lnTo>
                <a:close/>
                <a:moveTo>
                  <a:pt x="2395" y="959"/>
                </a:moveTo>
                <a:lnTo>
                  <a:pt x="2348" y="959"/>
                </a:lnTo>
                <a:lnTo>
                  <a:pt x="2348" y="912"/>
                </a:lnTo>
                <a:lnTo>
                  <a:pt x="2395" y="912"/>
                </a:lnTo>
                <a:lnTo>
                  <a:pt x="2395" y="959"/>
                </a:lnTo>
                <a:close/>
                <a:moveTo>
                  <a:pt x="2319" y="959"/>
                </a:moveTo>
                <a:lnTo>
                  <a:pt x="2272" y="959"/>
                </a:lnTo>
                <a:lnTo>
                  <a:pt x="2272" y="912"/>
                </a:lnTo>
                <a:lnTo>
                  <a:pt x="2319" y="912"/>
                </a:lnTo>
                <a:lnTo>
                  <a:pt x="2319" y="959"/>
                </a:lnTo>
                <a:close/>
                <a:moveTo>
                  <a:pt x="2168" y="959"/>
                </a:moveTo>
                <a:lnTo>
                  <a:pt x="2121" y="959"/>
                </a:lnTo>
                <a:lnTo>
                  <a:pt x="2121" y="912"/>
                </a:lnTo>
                <a:lnTo>
                  <a:pt x="2168" y="912"/>
                </a:lnTo>
                <a:lnTo>
                  <a:pt x="2168" y="959"/>
                </a:lnTo>
                <a:close/>
                <a:moveTo>
                  <a:pt x="2092" y="959"/>
                </a:moveTo>
                <a:lnTo>
                  <a:pt x="2045" y="959"/>
                </a:lnTo>
                <a:lnTo>
                  <a:pt x="2045" y="912"/>
                </a:lnTo>
                <a:lnTo>
                  <a:pt x="2092" y="912"/>
                </a:lnTo>
                <a:lnTo>
                  <a:pt x="2092" y="959"/>
                </a:lnTo>
                <a:close/>
                <a:moveTo>
                  <a:pt x="2016" y="959"/>
                </a:moveTo>
                <a:lnTo>
                  <a:pt x="1969" y="959"/>
                </a:lnTo>
                <a:lnTo>
                  <a:pt x="1969" y="912"/>
                </a:lnTo>
                <a:lnTo>
                  <a:pt x="2016" y="912"/>
                </a:lnTo>
                <a:lnTo>
                  <a:pt x="2016" y="959"/>
                </a:lnTo>
                <a:close/>
                <a:moveTo>
                  <a:pt x="1941" y="959"/>
                </a:moveTo>
                <a:lnTo>
                  <a:pt x="1893" y="959"/>
                </a:lnTo>
                <a:lnTo>
                  <a:pt x="1893" y="912"/>
                </a:lnTo>
                <a:lnTo>
                  <a:pt x="1941" y="912"/>
                </a:lnTo>
                <a:lnTo>
                  <a:pt x="1941" y="959"/>
                </a:lnTo>
                <a:close/>
                <a:moveTo>
                  <a:pt x="1865" y="959"/>
                </a:moveTo>
                <a:lnTo>
                  <a:pt x="1818" y="959"/>
                </a:lnTo>
                <a:lnTo>
                  <a:pt x="1818" y="912"/>
                </a:lnTo>
                <a:lnTo>
                  <a:pt x="1865" y="912"/>
                </a:lnTo>
                <a:lnTo>
                  <a:pt x="1865" y="959"/>
                </a:lnTo>
                <a:close/>
                <a:moveTo>
                  <a:pt x="1789" y="959"/>
                </a:moveTo>
                <a:lnTo>
                  <a:pt x="1742" y="959"/>
                </a:lnTo>
                <a:lnTo>
                  <a:pt x="1742" y="912"/>
                </a:lnTo>
                <a:lnTo>
                  <a:pt x="1789" y="912"/>
                </a:lnTo>
                <a:lnTo>
                  <a:pt x="1789" y="959"/>
                </a:lnTo>
                <a:close/>
                <a:moveTo>
                  <a:pt x="1714" y="959"/>
                </a:moveTo>
                <a:lnTo>
                  <a:pt x="1666" y="959"/>
                </a:lnTo>
                <a:lnTo>
                  <a:pt x="1666" y="912"/>
                </a:lnTo>
                <a:lnTo>
                  <a:pt x="1714" y="912"/>
                </a:lnTo>
                <a:lnTo>
                  <a:pt x="1714" y="959"/>
                </a:lnTo>
                <a:close/>
                <a:moveTo>
                  <a:pt x="1638" y="959"/>
                </a:moveTo>
                <a:lnTo>
                  <a:pt x="1591" y="959"/>
                </a:lnTo>
                <a:lnTo>
                  <a:pt x="1591" y="912"/>
                </a:lnTo>
                <a:lnTo>
                  <a:pt x="1638" y="912"/>
                </a:lnTo>
                <a:lnTo>
                  <a:pt x="1638" y="959"/>
                </a:lnTo>
                <a:close/>
                <a:moveTo>
                  <a:pt x="1562" y="959"/>
                </a:moveTo>
                <a:lnTo>
                  <a:pt x="1515" y="959"/>
                </a:lnTo>
                <a:lnTo>
                  <a:pt x="1515" y="912"/>
                </a:lnTo>
                <a:lnTo>
                  <a:pt x="1562" y="912"/>
                </a:lnTo>
                <a:lnTo>
                  <a:pt x="1562" y="959"/>
                </a:lnTo>
                <a:close/>
                <a:moveTo>
                  <a:pt x="1486" y="959"/>
                </a:moveTo>
                <a:lnTo>
                  <a:pt x="1439" y="959"/>
                </a:lnTo>
                <a:lnTo>
                  <a:pt x="1439" y="912"/>
                </a:lnTo>
                <a:lnTo>
                  <a:pt x="1486" y="912"/>
                </a:lnTo>
                <a:lnTo>
                  <a:pt x="1486" y="959"/>
                </a:lnTo>
                <a:close/>
                <a:moveTo>
                  <a:pt x="881" y="959"/>
                </a:moveTo>
                <a:lnTo>
                  <a:pt x="833" y="959"/>
                </a:lnTo>
                <a:lnTo>
                  <a:pt x="833" y="912"/>
                </a:lnTo>
                <a:lnTo>
                  <a:pt x="881" y="912"/>
                </a:lnTo>
                <a:lnTo>
                  <a:pt x="881" y="959"/>
                </a:lnTo>
                <a:close/>
                <a:moveTo>
                  <a:pt x="653" y="959"/>
                </a:moveTo>
                <a:lnTo>
                  <a:pt x="606" y="959"/>
                </a:lnTo>
                <a:lnTo>
                  <a:pt x="606" y="912"/>
                </a:lnTo>
                <a:lnTo>
                  <a:pt x="653" y="912"/>
                </a:lnTo>
                <a:lnTo>
                  <a:pt x="653" y="959"/>
                </a:lnTo>
                <a:close/>
                <a:moveTo>
                  <a:pt x="578" y="959"/>
                </a:moveTo>
                <a:lnTo>
                  <a:pt x="530" y="959"/>
                </a:lnTo>
                <a:lnTo>
                  <a:pt x="530" y="912"/>
                </a:lnTo>
                <a:lnTo>
                  <a:pt x="578" y="912"/>
                </a:lnTo>
                <a:lnTo>
                  <a:pt x="578" y="959"/>
                </a:lnTo>
                <a:close/>
                <a:moveTo>
                  <a:pt x="2928" y="883"/>
                </a:moveTo>
                <a:lnTo>
                  <a:pt x="2878" y="883"/>
                </a:lnTo>
                <a:lnTo>
                  <a:pt x="2878" y="836"/>
                </a:lnTo>
                <a:lnTo>
                  <a:pt x="2928" y="836"/>
                </a:lnTo>
                <a:lnTo>
                  <a:pt x="2928" y="883"/>
                </a:lnTo>
                <a:close/>
                <a:moveTo>
                  <a:pt x="2776" y="883"/>
                </a:moveTo>
                <a:lnTo>
                  <a:pt x="2726" y="883"/>
                </a:lnTo>
                <a:lnTo>
                  <a:pt x="2726" y="836"/>
                </a:lnTo>
                <a:lnTo>
                  <a:pt x="2776" y="836"/>
                </a:lnTo>
                <a:lnTo>
                  <a:pt x="2776" y="883"/>
                </a:lnTo>
                <a:close/>
                <a:moveTo>
                  <a:pt x="2700" y="883"/>
                </a:moveTo>
                <a:lnTo>
                  <a:pt x="2651" y="883"/>
                </a:lnTo>
                <a:lnTo>
                  <a:pt x="2651" y="836"/>
                </a:lnTo>
                <a:lnTo>
                  <a:pt x="2700" y="836"/>
                </a:lnTo>
                <a:lnTo>
                  <a:pt x="2700" y="883"/>
                </a:lnTo>
                <a:close/>
                <a:moveTo>
                  <a:pt x="2622" y="883"/>
                </a:moveTo>
                <a:lnTo>
                  <a:pt x="2575" y="883"/>
                </a:lnTo>
                <a:lnTo>
                  <a:pt x="2575" y="836"/>
                </a:lnTo>
                <a:lnTo>
                  <a:pt x="2622" y="836"/>
                </a:lnTo>
                <a:lnTo>
                  <a:pt x="2622" y="883"/>
                </a:lnTo>
                <a:close/>
                <a:moveTo>
                  <a:pt x="2547" y="883"/>
                </a:moveTo>
                <a:lnTo>
                  <a:pt x="2499" y="883"/>
                </a:lnTo>
                <a:lnTo>
                  <a:pt x="2499" y="836"/>
                </a:lnTo>
                <a:lnTo>
                  <a:pt x="2547" y="836"/>
                </a:lnTo>
                <a:lnTo>
                  <a:pt x="2547" y="883"/>
                </a:lnTo>
                <a:close/>
                <a:moveTo>
                  <a:pt x="2471" y="883"/>
                </a:moveTo>
                <a:lnTo>
                  <a:pt x="2424" y="883"/>
                </a:lnTo>
                <a:lnTo>
                  <a:pt x="2424" y="836"/>
                </a:lnTo>
                <a:lnTo>
                  <a:pt x="2471" y="836"/>
                </a:lnTo>
                <a:lnTo>
                  <a:pt x="2471" y="883"/>
                </a:lnTo>
                <a:close/>
                <a:moveTo>
                  <a:pt x="2395" y="883"/>
                </a:moveTo>
                <a:lnTo>
                  <a:pt x="2348" y="883"/>
                </a:lnTo>
                <a:lnTo>
                  <a:pt x="2348" y="836"/>
                </a:lnTo>
                <a:lnTo>
                  <a:pt x="2395" y="836"/>
                </a:lnTo>
                <a:lnTo>
                  <a:pt x="2395" y="883"/>
                </a:lnTo>
                <a:close/>
                <a:moveTo>
                  <a:pt x="2319" y="883"/>
                </a:moveTo>
                <a:lnTo>
                  <a:pt x="2272" y="883"/>
                </a:lnTo>
                <a:lnTo>
                  <a:pt x="2272" y="836"/>
                </a:lnTo>
                <a:lnTo>
                  <a:pt x="2319" y="836"/>
                </a:lnTo>
                <a:lnTo>
                  <a:pt x="2319" y="883"/>
                </a:lnTo>
                <a:close/>
                <a:moveTo>
                  <a:pt x="2244" y="883"/>
                </a:moveTo>
                <a:lnTo>
                  <a:pt x="2196" y="883"/>
                </a:lnTo>
                <a:lnTo>
                  <a:pt x="2196" y="836"/>
                </a:lnTo>
                <a:lnTo>
                  <a:pt x="2244" y="836"/>
                </a:lnTo>
                <a:lnTo>
                  <a:pt x="2244" y="883"/>
                </a:lnTo>
                <a:close/>
                <a:moveTo>
                  <a:pt x="2168" y="883"/>
                </a:moveTo>
                <a:lnTo>
                  <a:pt x="2121" y="883"/>
                </a:lnTo>
                <a:lnTo>
                  <a:pt x="2121" y="836"/>
                </a:lnTo>
                <a:lnTo>
                  <a:pt x="2168" y="836"/>
                </a:lnTo>
                <a:lnTo>
                  <a:pt x="2168" y="883"/>
                </a:lnTo>
                <a:close/>
                <a:moveTo>
                  <a:pt x="2092" y="883"/>
                </a:moveTo>
                <a:lnTo>
                  <a:pt x="2045" y="883"/>
                </a:lnTo>
                <a:lnTo>
                  <a:pt x="2045" y="836"/>
                </a:lnTo>
                <a:lnTo>
                  <a:pt x="2092" y="836"/>
                </a:lnTo>
                <a:lnTo>
                  <a:pt x="2092" y="883"/>
                </a:lnTo>
                <a:close/>
                <a:moveTo>
                  <a:pt x="2016" y="883"/>
                </a:moveTo>
                <a:lnTo>
                  <a:pt x="1969" y="883"/>
                </a:lnTo>
                <a:lnTo>
                  <a:pt x="1969" y="836"/>
                </a:lnTo>
                <a:lnTo>
                  <a:pt x="2016" y="836"/>
                </a:lnTo>
                <a:lnTo>
                  <a:pt x="2016" y="883"/>
                </a:lnTo>
                <a:close/>
                <a:moveTo>
                  <a:pt x="1865" y="883"/>
                </a:moveTo>
                <a:lnTo>
                  <a:pt x="1818" y="883"/>
                </a:lnTo>
                <a:lnTo>
                  <a:pt x="1818" y="836"/>
                </a:lnTo>
                <a:lnTo>
                  <a:pt x="1865" y="836"/>
                </a:lnTo>
                <a:lnTo>
                  <a:pt x="1865" y="883"/>
                </a:lnTo>
                <a:close/>
                <a:moveTo>
                  <a:pt x="1789" y="883"/>
                </a:moveTo>
                <a:lnTo>
                  <a:pt x="1742" y="883"/>
                </a:lnTo>
                <a:lnTo>
                  <a:pt x="1742" y="836"/>
                </a:lnTo>
                <a:lnTo>
                  <a:pt x="1789" y="836"/>
                </a:lnTo>
                <a:lnTo>
                  <a:pt x="1789" y="883"/>
                </a:lnTo>
                <a:close/>
                <a:moveTo>
                  <a:pt x="1714" y="883"/>
                </a:moveTo>
                <a:lnTo>
                  <a:pt x="1666" y="883"/>
                </a:lnTo>
                <a:lnTo>
                  <a:pt x="1666" y="836"/>
                </a:lnTo>
                <a:lnTo>
                  <a:pt x="1714" y="836"/>
                </a:lnTo>
                <a:lnTo>
                  <a:pt x="1714" y="883"/>
                </a:lnTo>
                <a:close/>
                <a:moveTo>
                  <a:pt x="1638" y="883"/>
                </a:moveTo>
                <a:lnTo>
                  <a:pt x="1591" y="883"/>
                </a:lnTo>
                <a:lnTo>
                  <a:pt x="1591" y="836"/>
                </a:lnTo>
                <a:lnTo>
                  <a:pt x="1638" y="836"/>
                </a:lnTo>
                <a:lnTo>
                  <a:pt x="1638" y="883"/>
                </a:lnTo>
                <a:close/>
                <a:moveTo>
                  <a:pt x="1562" y="883"/>
                </a:moveTo>
                <a:lnTo>
                  <a:pt x="1515" y="883"/>
                </a:lnTo>
                <a:lnTo>
                  <a:pt x="1515" y="836"/>
                </a:lnTo>
                <a:lnTo>
                  <a:pt x="1562" y="836"/>
                </a:lnTo>
                <a:lnTo>
                  <a:pt x="1562" y="883"/>
                </a:lnTo>
                <a:close/>
                <a:moveTo>
                  <a:pt x="805" y="883"/>
                </a:moveTo>
                <a:lnTo>
                  <a:pt x="758" y="883"/>
                </a:lnTo>
                <a:lnTo>
                  <a:pt x="758" y="836"/>
                </a:lnTo>
                <a:lnTo>
                  <a:pt x="805" y="836"/>
                </a:lnTo>
                <a:lnTo>
                  <a:pt x="805" y="883"/>
                </a:lnTo>
                <a:close/>
                <a:moveTo>
                  <a:pt x="729" y="883"/>
                </a:moveTo>
                <a:lnTo>
                  <a:pt x="682" y="883"/>
                </a:lnTo>
                <a:lnTo>
                  <a:pt x="682" y="836"/>
                </a:lnTo>
                <a:lnTo>
                  <a:pt x="729" y="836"/>
                </a:lnTo>
                <a:lnTo>
                  <a:pt x="729" y="883"/>
                </a:lnTo>
                <a:close/>
                <a:moveTo>
                  <a:pt x="653" y="883"/>
                </a:moveTo>
                <a:lnTo>
                  <a:pt x="606" y="883"/>
                </a:lnTo>
                <a:lnTo>
                  <a:pt x="606" y="836"/>
                </a:lnTo>
                <a:lnTo>
                  <a:pt x="653" y="836"/>
                </a:lnTo>
                <a:lnTo>
                  <a:pt x="653" y="883"/>
                </a:lnTo>
                <a:close/>
                <a:moveTo>
                  <a:pt x="578" y="883"/>
                </a:moveTo>
                <a:lnTo>
                  <a:pt x="530" y="883"/>
                </a:lnTo>
                <a:lnTo>
                  <a:pt x="530" y="836"/>
                </a:lnTo>
                <a:lnTo>
                  <a:pt x="578" y="836"/>
                </a:lnTo>
                <a:lnTo>
                  <a:pt x="578" y="883"/>
                </a:lnTo>
                <a:close/>
                <a:moveTo>
                  <a:pt x="502" y="883"/>
                </a:moveTo>
                <a:lnTo>
                  <a:pt x="455" y="883"/>
                </a:lnTo>
                <a:lnTo>
                  <a:pt x="455" y="836"/>
                </a:lnTo>
                <a:lnTo>
                  <a:pt x="502" y="836"/>
                </a:lnTo>
                <a:lnTo>
                  <a:pt x="502" y="883"/>
                </a:lnTo>
                <a:close/>
                <a:moveTo>
                  <a:pt x="3003" y="807"/>
                </a:moveTo>
                <a:lnTo>
                  <a:pt x="2954" y="807"/>
                </a:lnTo>
                <a:lnTo>
                  <a:pt x="2954" y="760"/>
                </a:lnTo>
                <a:lnTo>
                  <a:pt x="3003" y="760"/>
                </a:lnTo>
                <a:lnTo>
                  <a:pt x="3003" y="807"/>
                </a:lnTo>
                <a:close/>
                <a:moveTo>
                  <a:pt x="2852" y="807"/>
                </a:moveTo>
                <a:lnTo>
                  <a:pt x="2802" y="807"/>
                </a:lnTo>
                <a:lnTo>
                  <a:pt x="2802" y="760"/>
                </a:lnTo>
                <a:lnTo>
                  <a:pt x="2852" y="760"/>
                </a:lnTo>
                <a:lnTo>
                  <a:pt x="2852" y="807"/>
                </a:lnTo>
                <a:close/>
                <a:moveTo>
                  <a:pt x="2776" y="807"/>
                </a:moveTo>
                <a:lnTo>
                  <a:pt x="2726" y="807"/>
                </a:lnTo>
                <a:lnTo>
                  <a:pt x="2726" y="760"/>
                </a:lnTo>
                <a:lnTo>
                  <a:pt x="2776" y="760"/>
                </a:lnTo>
                <a:lnTo>
                  <a:pt x="2776" y="807"/>
                </a:lnTo>
                <a:close/>
                <a:moveTo>
                  <a:pt x="2700" y="807"/>
                </a:moveTo>
                <a:lnTo>
                  <a:pt x="2651" y="807"/>
                </a:lnTo>
                <a:lnTo>
                  <a:pt x="2651" y="760"/>
                </a:lnTo>
                <a:lnTo>
                  <a:pt x="2700" y="760"/>
                </a:lnTo>
                <a:lnTo>
                  <a:pt x="2700" y="807"/>
                </a:lnTo>
                <a:close/>
                <a:moveTo>
                  <a:pt x="2622" y="807"/>
                </a:moveTo>
                <a:lnTo>
                  <a:pt x="2575" y="807"/>
                </a:lnTo>
                <a:lnTo>
                  <a:pt x="2575" y="760"/>
                </a:lnTo>
                <a:lnTo>
                  <a:pt x="2622" y="760"/>
                </a:lnTo>
                <a:lnTo>
                  <a:pt x="2622" y="807"/>
                </a:lnTo>
                <a:close/>
                <a:moveTo>
                  <a:pt x="2547" y="807"/>
                </a:moveTo>
                <a:lnTo>
                  <a:pt x="2499" y="807"/>
                </a:lnTo>
                <a:lnTo>
                  <a:pt x="2499" y="760"/>
                </a:lnTo>
                <a:lnTo>
                  <a:pt x="2547" y="760"/>
                </a:lnTo>
                <a:lnTo>
                  <a:pt x="2547" y="807"/>
                </a:lnTo>
                <a:close/>
                <a:moveTo>
                  <a:pt x="2471" y="807"/>
                </a:moveTo>
                <a:lnTo>
                  <a:pt x="2424" y="807"/>
                </a:lnTo>
                <a:lnTo>
                  <a:pt x="2424" y="760"/>
                </a:lnTo>
                <a:lnTo>
                  <a:pt x="2471" y="760"/>
                </a:lnTo>
                <a:lnTo>
                  <a:pt x="2471" y="807"/>
                </a:lnTo>
                <a:close/>
                <a:moveTo>
                  <a:pt x="2395" y="807"/>
                </a:moveTo>
                <a:lnTo>
                  <a:pt x="2348" y="807"/>
                </a:lnTo>
                <a:lnTo>
                  <a:pt x="2348" y="760"/>
                </a:lnTo>
                <a:lnTo>
                  <a:pt x="2395" y="760"/>
                </a:lnTo>
                <a:lnTo>
                  <a:pt x="2395" y="807"/>
                </a:lnTo>
                <a:close/>
                <a:moveTo>
                  <a:pt x="2319" y="807"/>
                </a:moveTo>
                <a:lnTo>
                  <a:pt x="2272" y="807"/>
                </a:lnTo>
                <a:lnTo>
                  <a:pt x="2272" y="760"/>
                </a:lnTo>
                <a:lnTo>
                  <a:pt x="2319" y="760"/>
                </a:lnTo>
                <a:lnTo>
                  <a:pt x="2319" y="807"/>
                </a:lnTo>
                <a:close/>
                <a:moveTo>
                  <a:pt x="2244" y="807"/>
                </a:moveTo>
                <a:lnTo>
                  <a:pt x="2196" y="807"/>
                </a:lnTo>
                <a:lnTo>
                  <a:pt x="2196" y="760"/>
                </a:lnTo>
                <a:lnTo>
                  <a:pt x="2244" y="760"/>
                </a:lnTo>
                <a:lnTo>
                  <a:pt x="2244" y="807"/>
                </a:lnTo>
                <a:close/>
                <a:moveTo>
                  <a:pt x="2168" y="807"/>
                </a:moveTo>
                <a:lnTo>
                  <a:pt x="2121" y="807"/>
                </a:lnTo>
                <a:lnTo>
                  <a:pt x="2121" y="760"/>
                </a:lnTo>
                <a:lnTo>
                  <a:pt x="2168" y="760"/>
                </a:lnTo>
                <a:lnTo>
                  <a:pt x="2168" y="807"/>
                </a:lnTo>
                <a:close/>
                <a:moveTo>
                  <a:pt x="2092" y="807"/>
                </a:moveTo>
                <a:lnTo>
                  <a:pt x="2045" y="807"/>
                </a:lnTo>
                <a:lnTo>
                  <a:pt x="2045" y="760"/>
                </a:lnTo>
                <a:lnTo>
                  <a:pt x="2092" y="760"/>
                </a:lnTo>
                <a:lnTo>
                  <a:pt x="2092" y="807"/>
                </a:lnTo>
                <a:close/>
                <a:moveTo>
                  <a:pt x="2016" y="807"/>
                </a:moveTo>
                <a:lnTo>
                  <a:pt x="1969" y="807"/>
                </a:lnTo>
                <a:lnTo>
                  <a:pt x="1969" y="760"/>
                </a:lnTo>
                <a:lnTo>
                  <a:pt x="2016" y="760"/>
                </a:lnTo>
                <a:lnTo>
                  <a:pt x="2016" y="807"/>
                </a:lnTo>
                <a:close/>
                <a:moveTo>
                  <a:pt x="1941" y="807"/>
                </a:moveTo>
                <a:lnTo>
                  <a:pt x="1893" y="807"/>
                </a:lnTo>
                <a:lnTo>
                  <a:pt x="1893" y="760"/>
                </a:lnTo>
                <a:lnTo>
                  <a:pt x="1941" y="760"/>
                </a:lnTo>
                <a:lnTo>
                  <a:pt x="1941" y="807"/>
                </a:lnTo>
                <a:close/>
                <a:moveTo>
                  <a:pt x="1789" y="807"/>
                </a:moveTo>
                <a:lnTo>
                  <a:pt x="1742" y="807"/>
                </a:lnTo>
                <a:lnTo>
                  <a:pt x="1742" y="760"/>
                </a:lnTo>
                <a:lnTo>
                  <a:pt x="1789" y="760"/>
                </a:lnTo>
                <a:lnTo>
                  <a:pt x="1789" y="807"/>
                </a:lnTo>
                <a:close/>
                <a:moveTo>
                  <a:pt x="1638" y="807"/>
                </a:moveTo>
                <a:lnTo>
                  <a:pt x="1591" y="807"/>
                </a:lnTo>
                <a:lnTo>
                  <a:pt x="1591" y="760"/>
                </a:lnTo>
                <a:lnTo>
                  <a:pt x="1638" y="760"/>
                </a:lnTo>
                <a:lnTo>
                  <a:pt x="1638" y="807"/>
                </a:lnTo>
                <a:close/>
                <a:moveTo>
                  <a:pt x="1562" y="807"/>
                </a:moveTo>
                <a:lnTo>
                  <a:pt x="1515" y="807"/>
                </a:lnTo>
                <a:lnTo>
                  <a:pt x="1515" y="760"/>
                </a:lnTo>
                <a:lnTo>
                  <a:pt x="1562" y="760"/>
                </a:lnTo>
                <a:lnTo>
                  <a:pt x="1562" y="807"/>
                </a:lnTo>
                <a:close/>
                <a:moveTo>
                  <a:pt x="881" y="807"/>
                </a:moveTo>
                <a:lnTo>
                  <a:pt x="833" y="807"/>
                </a:lnTo>
                <a:lnTo>
                  <a:pt x="833" y="760"/>
                </a:lnTo>
                <a:lnTo>
                  <a:pt x="881" y="760"/>
                </a:lnTo>
                <a:lnTo>
                  <a:pt x="881" y="807"/>
                </a:lnTo>
                <a:close/>
                <a:moveTo>
                  <a:pt x="805" y="807"/>
                </a:moveTo>
                <a:lnTo>
                  <a:pt x="758" y="807"/>
                </a:lnTo>
                <a:lnTo>
                  <a:pt x="758" y="760"/>
                </a:lnTo>
                <a:lnTo>
                  <a:pt x="805" y="760"/>
                </a:lnTo>
                <a:lnTo>
                  <a:pt x="805" y="807"/>
                </a:lnTo>
                <a:close/>
                <a:moveTo>
                  <a:pt x="729" y="807"/>
                </a:moveTo>
                <a:lnTo>
                  <a:pt x="682" y="807"/>
                </a:lnTo>
                <a:lnTo>
                  <a:pt x="682" y="760"/>
                </a:lnTo>
                <a:lnTo>
                  <a:pt x="729" y="760"/>
                </a:lnTo>
                <a:lnTo>
                  <a:pt x="729" y="807"/>
                </a:lnTo>
                <a:close/>
                <a:moveTo>
                  <a:pt x="653" y="807"/>
                </a:moveTo>
                <a:lnTo>
                  <a:pt x="606" y="807"/>
                </a:lnTo>
                <a:lnTo>
                  <a:pt x="606" y="760"/>
                </a:lnTo>
                <a:lnTo>
                  <a:pt x="653" y="760"/>
                </a:lnTo>
                <a:lnTo>
                  <a:pt x="653" y="807"/>
                </a:lnTo>
                <a:close/>
                <a:moveTo>
                  <a:pt x="578" y="807"/>
                </a:moveTo>
                <a:lnTo>
                  <a:pt x="530" y="807"/>
                </a:lnTo>
                <a:lnTo>
                  <a:pt x="530" y="760"/>
                </a:lnTo>
                <a:lnTo>
                  <a:pt x="578" y="760"/>
                </a:lnTo>
                <a:lnTo>
                  <a:pt x="578" y="807"/>
                </a:lnTo>
                <a:close/>
                <a:moveTo>
                  <a:pt x="502" y="807"/>
                </a:moveTo>
                <a:lnTo>
                  <a:pt x="455" y="807"/>
                </a:lnTo>
                <a:lnTo>
                  <a:pt x="455" y="760"/>
                </a:lnTo>
                <a:lnTo>
                  <a:pt x="502" y="760"/>
                </a:lnTo>
                <a:lnTo>
                  <a:pt x="502" y="807"/>
                </a:lnTo>
                <a:close/>
                <a:moveTo>
                  <a:pt x="3003" y="732"/>
                </a:moveTo>
                <a:lnTo>
                  <a:pt x="2954" y="732"/>
                </a:lnTo>
                <a:lnTo>
                  <a:pt x="2954" y="682"/>
                </a:lnTo>
                <a:lnTo>
                  <a:pt x="3003" y="682"/>
                </a:lnTo>
                <a:lnTo>
                  <a:pt x="3003" y="732"/>
                </a:lnTo>
                <a:close/>
                <a:moveTo>
                  <a:pt x="2928" y="732"/>
                </a:moveTo>
                <a:lnTo>
                  <a:pt x="2878" y="732"/>
                </a:lnTo>
                <a:lnTo>
                  <a:pt x="2878" y="682"/>
                </a:lnTo>
                <a:lnTo>
                  <a:pt x="2928" y="682"/>
                </a:lnTo>
                <a:lnTo>
                  <a:pt x="2928" y="732"/>
                </a:lnTo>
                <a:close/>
                <a:moveTo>
                  <a:pt x="2852" y="732"/>
                </a:moveTo>
                <a:lnTo>
                  <a:pt x="2802" y="732"/>
                </a:lnTo>
                <a:lnTo>
                  <a:pt x="2802" y="682"/>
                </a:lnTo>
                <a:lnTo>
                  <a:pt x="2852" y="682"/>
                </a:lnTo>
                <a:lnTo>
                  <a:pt x="2852" y="732"/>
                </a:lnTo>
                <a:close/>
                <a:moveTo>
                  <a:pt x="2776" y="732"/>
                </a:moveTo>
                <a:lnTo>
                  <a:pt x="2726" y="732"/>
                </a:lnTo>
                <a:lnTo>
                  <a:pt x="2726" y="682"/>
                </a:lnTo>
                <a:lnTo>
                  <a:pt x="2776" y="682"/>
                </a:lnTo>
                <a:lnTo>
                  <a:pt x="2776" y="732"/>
                </a:lnTo>
                <a:close/>
                <a:moveTo>
                  <a:pt x="2700" y="732"/>
                </a:moveTo>
                <a:lnTo>
                  <a:pt x="2651" y="732"/>
                </a:lnTo>
                <a:lnTo>
                  <a:pt x="2651" y="682"/>
                </a:lnTo>
                <a:lnTo>
                  <a:pt x="2700" y="682"/>
                </a:lnTo>
                <a:lnTo>
                  <a:pt x="2700" y="732"/>
                </a:lnTo>
                <a:close/>
                <a:moveTo>
                  <a:pt x="2622" y="732"/>
                </a:moveTo>
                <a:lnTo>
                  <a:pt x="2575" y="732"/>
                </a:lnTo>
                <a:lnTo>
                  <a:pt x="2575" y="682"/>
                </a:lnTo>
                <a:lnTo>
                  <a:pt x="2622" y="682"/>
                </a:lnTo>
                <a:lnTo>
                  <a:pt x="2622" y="732"/>
                </a:lnTo>
                <a:close/>
                <a:moveTo>
                  <a:pt x="2547" y="732"/>
                </a:moveTo>
                <a:lnTo>
                  <a:pt x="2499" y="732"/>
                </a:lnTo>
                <a:lnTo>
                  <a:pt x="2499" y="682"/>
                </a:lnTo>
                <a:lnTo>
                  <a:pt x="2547" y="682"/>
                </a:lnTo>
                <a:lnTo>
                  <a:pt x="2547" y="732"/>
                </a:lnTo>
                <a:close/>
                <a:moveTo>
                  <a:pt x="2471" y="732"/>
                </a:moveTo>
                <a:lnTo>
                  <a:pt x="2424" y="732"/>
                </a:lnTo>
                <a:lnTo>
                  <a:pt x="2424" y="682"/>
                </a:lnTo>
                <a:lnTo>
                  <a:pt x="2471" y="682"/>
                </a:lnTo>
                <a:lnTo>
                  <a:pt x="2471" y="732"/>
                </a:lnTo>
                <a:close/>
                <a:moveTo>
                  <a:pt x="2395" y="732"/>
                </a:moveTo>
                <a:lnTo>
                  <a:pt x="2348" y="732"/>
                </a:lnTo>
                <a:lnTo>
                  <a:pt x="2348" y="682"/>
                </a:lnTo>
                <a:lnTo>
                  <a:pt x="2395" y="682"/>
                </a:lnTo>
                <a:lnTo>
                  <a:pt x="2395" y="732"/>
                </a:lnTo>
                <a:close/>
                <a:moveTo>
                  <a:pt x="2319" y="732"/>
                </a:moveTo>
                <a:lnTo>
                  <a:pt x="2272" y="732"/>
                </a:lnTo>
                <a:lnTo>
                  <a:pt x="2272" y="682"/>
                </a:lnTo>
                <a:lnTo>
                  <a:pt x="2319" y="682"/>
                </a:lnTo>
                <a:lnTo>
                  <a:pt x="2319" y="732"/>
                </a:lnTo>
                <a:close/>
                <a:moveTo>
                  <a:pt x="2244" y="732"/>
                </a:moveTo>
                <a:lnTo>
                  <a:pt x="2196" y="732"/>
                </a:lnTo>
                <a:lnTo>
                  <a:pt x="2196" y="682"/>
                </a:lnTo>
                <a:lnTo>
                  <a:pt x="2244" y="682"/>
                </a:lnTo>
                <a:lnTo>
                  <a:pt x="2244" y="732"/>
                </a:lnTo>
                <a:close/>
                <a:moveTo>
                  <a:pt x="2092" y="732"/>
                </a:moveTo>
                <a:lnTo>
                  <a:pt x="2045" y="732"/>
                </a:lnTo>
                <a:lnTo>
                  <a:pt x="2045" y="682"/>
                </a:lnTo>
                <a:lnTo>
                  <a:pt x="2092" y="682"/>
                </a:lnTo>
                <a:lnTo>
                  <a:pt x="2092" y="732"/>
                </a:lnTo>
                <a:close/>
                <a:moveTo>
                  <a:pt x="1865" y="732"/>
                </a:moveTo>
                <a:lnTo>
                  <a:pt x="1818" y="732"/>
                </a:lnTo>
                <a:lnTo>
                  <a:pt x="1818" y="682"/>
                </a:lnTo>
                <a:lnTo>
                  <a:pt x="1865" y="682"/>
                </a:lnTo>
                <a:lnTo>
                  <a:pt x="1865" y="732"/>
                </a:lnTo>
                <a:close/>
                <a:moveTo>
                  <a:pt x="1789" y="732"/>
                </a:moveTo>
                <a:lnTo>
                  <a:pt x="1742" y="732"/>
                </a:lnTo>
                <a:lnTo>
                  <a:pt x="1742" y="682"/>
                </a:lnTo>
                <a:lnTo>
                  <a:pt x="1789" y="682"/>
                </a:lnTo>
                <a:lnTo>
                  <a:pt x="1789" y="732"/>
                </a:lnTo>
                <a:close/>
                <a:moveTo>
                  <a:pt x="1714" y="732"/>
                </a:moveTo>
                <a:lnTo>
                  <a:pt x="1666" y="732"/>
                </a:lnTo>
                <a:lnTo>
                  <a:pt x="1666" y="682"/>
                </a:lnTo>
                <a:lnTo>
                  <a:pt x="1714" y="682"/>
                </a:lnTo>
                <a:lnTo>
                  <a:pt x="1714" y="732"/>
                </a:lnTo>
                <a:close/>
                <a:moveTo>
                  <a:pt x="1638" y="732"/>
                </a:moveTo>
                <a:lnTo>
                  <a:pt x="1591" y="732"/>
                </a:lnTo>
                <a:lnTo>
                  <a:pt x="1591" y="682"/>
                </a:lnTo>
                <a:lnTo>
                  <a:pt x="1638" y="682"/>
                </a:lnTo>
                <a:lnTo>
                  <a:pt x="1638" y="732"/>
                </a:lnTo>
                <a:close/>
                <a:moveTo>
                  <a:pt x="956" y="732"/>
                </a:moveTo>
                <a:lnTo>
                  <a:pt x="909" y="732"/>
                </a:lnTo>
                <a:lnTo>
                  <a:pt x="909" y="682"/>
                </a:lnTo>
                <a:lnTo>
                  <a:pt x="956" y="682"/>
                </a:lnTo>
                <a:lnTo>
                  <a:pt x="956" y="732"/>
                </a:lnTo>
                <a:close/>
                <a:moveTo>
                  <a:pt x="881" y="732"/>
                </a:moveTo>
                <a:lnTo>
                  <a:pt x="833" y="732"/>
                </a:lnTo>
                <a:lnTo>
                  <a:pt x="833" y="682"/>
                </a:lnTo>
                <a:lnTo>
                  <a:pt x="881" y="682"/>
                </a:lnTo>
                <a:lnTo>
                  <a:pt x="881" y="732"/>
                </a:lnTo>
                <a:close/>
                <a:moveTo>
                  <a:pt x="805" y="732"/>
                </a:moveTo>
                <a:lnTo>
                  <a:pt x="758" y="732"/>
                </a:lnTo>
                <a:lnTo>
                  <a:pt x="758" y="682"/>
                </a:lnTo>
                <a:lnTo>
                  <a:pt x="805" y="682"/>
                </a:lnTo>
                <a:lnTo>
                  <a:pt x="805" y="732"/>
                </a:lnTo>
                <a:close/>
                <a:moveTo>
                  <a:pt x="729" y="732"/>
                </a:moveTo>
                <a:lnTo>
                  <a:pt x="682" y="732"/>
                </a:lnTo>
                <a:lnTo>
                  <a:pt x="682" y="682"/>
                </a:lnTo>
                <a:lnTo>
                  <a:pt x="729" y="682"/>
                </a:lnTo>
                <a:lnTo>
                  <a:pt x="729" y="732"/>
                </a:lnTo>
                <a:close/>
                <a:moveTo>
                  <a:pt x="653" y="732"/>
                </a:moveTo>
                <a:lnTo>
                  <a:pt x="606" y="732"/>
                </a:lnTo>
                <a:lnTo>
                  <a:pt x="606" y="682"/>
                </a:lnTo>
                <a:lnTo>
                  <a:pt x="653" y="682"/>
                </a:lnTo>
                <a:lnTo>
                  <a:pt x="653" y="732"/>
                </a:lnTo>
                <a:close/>
                <a:moveTo>
                  <a:pt x="578" y="732"/>
                </a:moveTo>
                <a:lnTo>
                  <a:pt x="530" y="732"/>
                </a:lnTo>
                <a:lnTo>
                  <a:pt x="530" y="682"/>
                </a:lnTo>
                <a:lnTo>
                  <a:pt x="578" y="682"/>
                </a:lnTo>
                <a:lnTo>
                  <a:pt x="578" y="732"/>
                </a:lnTo>
                <a:close/>
                <a:moveTo>
                  <a:pt x="502" y="732"/>
                </a:moveTo>
                <a:lnTo>
                  <a:pt x="455" y="732"/>
                </a:lnTo>
                <a:lnTo>
                  <a:pt x="455" y="682"/>
                </a:lnTo>
                <a:lnTo>
                  <a:pt x="502" y="682"/>
                </a:lnTo>
                <a:lnTo>
                  <a:pt x="502" y="732"/>
                </a:lnTo>
                <a:close/>
                <a:moveTo>
                  <a:pt x="3003" y="656"/>
                </a:moveTo>
                <a:lnTo>
                  <a:pt x="2954" y="656"/>
                </a:lnTo>
                <a:lnTo>
                  <a:pt x="2954" y="606"/>
                </a:lnTo>
                <a:lnTo>
                  <a:pt x="3003" y="606"/>
                </a:lnTo>
                <a:lnTo>
                  <a:pt x="3003" y="656"/>
                </a:lnTo>
                <a:close/>
                <a:moveTo>
                  <a:pt x="2928" y="656"/>
                </a:moveTo>
                <a:lnTo>
                  <a:pt x="2878" y="656"/>
                </a:lnTo>
                <a:lnTo>
                  <a:pt x="2878" y="606"/>
                </a:lnTo>
                <a:lnTo>
                  <a:pt x="2928" y="606"/>
                </a:lnTo>
                <a:lnTo>
                  <a:pt x="2928" y="656"/>
                </a:lnTo>
                <a:close/>
                <a:moveTo>
                  <a:pt x="2852" y="656"/>
                </a:moveTo>
                <a:lnTo>
                  <a:pt x="2802" y="656"/>
                </a:lnTo>
                <a:lnTo>
                  <a:pt x="2802" y="606"/>
                </a:lnTo>
                <a:lnTo>
                  <a:pt x="2852" y="606"/>
                </a:lnTo>
                <a:lnTo>
                  <a:pt x="2852" y="656"/>
                </a:lnTo>
                <a:close/>
                <a:moveTo>
                  <a:pt x="2776" y="656"/>
                </a:moveTo>
                <a:lnTo>
                  <a:pt x="2726" y="656"/>
                </a:lnTo>
                <a:lnTo>
                  <a:pt x="2726" y="606"/>
                </a:lnTo>
                <a:lnTo>
                  <a:pt x="2776" y="606"/>
                </a:lnTo>
                <a:lnTo>
                  <a:pt x="2776" y="656"/>
                </a:lnTo>
                <a:close/>
                <a:moveTo>
                  <a:pt x="2700" y="656"/>
                </a:moveTo>
                <a:lnTo>
                  <a:pt x="2651" y="656"/>
                </a:lnTo>
                <a:lnTo>
                  <a:pt x="2651" y="606"/>
                </a:lnTo>
                <a:lnTo>
                  <a:pt x="2700" y="606"/>
                </a:lnTo>
                <a:lnTo>
                  <a:pt x="2700" y="656"/>
                </a:lnTo>
                <a:close/>
                <a:moveTo>
                  <a:pt x="2622" y="656"/>
                </a:moveTo>
                <a:lnTo>
                  <a:pt x="2575" y="656"/>
                </a:lnTo>
                <a:lnTo>
                  <a:pt x="2575" y="606"/>
                </a:lnTo>
                <a:lnTo>
                  <a:pt x="2622" y="606"/>
                </a:lnTo>
                <a:lnTo>
                  <a:pt x="2622" y="656"/>
                </a:lnTo>
                <a:close/>
                <a:moveTo>
                  <a:pt x="2547" y="656"/>
                </a:moveTo>
                <a:lnTo>
                  <a:pt x="2499" y="656"/>
                </a:lnTo>
                <a:lnTo>
                  <a:pt x="2499" y="606"/>
                </a:lnTo>
                <a:lnTo>
                  <a:pt x="2547" y="606"/>
                </a:lnTo>
                <a:lnTo>
                  <a:pt x="2547" y="656"/>
                </a:lnTo>
                <a:close/>
                <a:moveTo>
                  <a:pt x="2471" y="656"/>
                </a:moveTo>
                <a:lnTo>
                  <a:pt x="2424" y="656"/>
                </a:lnTo>
                <a:lnTo>
                  <a:pt x="2424" y="606"/>
                </a:lnTo>
                <a:lnTo>
                  <a:pt x="2471" y="606"/>
                </a:lnTo>
                <a:lnTo>
                  <a:pt x="2471" y="656"/>
                </a:lnTo>
                <a:close/>
                <a:moveTo>
                  <a:pt x="2395" y="656"/>
                </a:moveTo>
                <a:lnTo>
                  <a:pt x="2348" y="656"/>
                </a:lnTo>
                <a:lnTo>
                  <a:pt x="2348" y="606"/>
                </a:lnTo>
                <a:lnTo>
                  <a:pt x="2395" y="606"/>
                </a:lnTo>
                <a:lnTo>
                  <a:pt x="2395" y="656"/>
                </a:lnTo>
                <a:close/>
                <a:moveTo>
                  <a:pt x="2319" y="656"/>
                </a:moveTo>
                <a:lnTo>
                  <a:pt x="2272" y="656"/>
                </a:lnTo>
                <a:lnTo>
                  <a:pt x="2272" y="606"/>
                </a:lnTo>
                <a:lnTo>
                  <a:pt x="2319" y="606"/>
                </a:lnTo>
                <a:lnTo>
                  <a:pt x="2319" y="656"/>
                </a:lnTo>
                <a:close/>
                <a:moveTo>
                  <a:pt x="2244" y="656"/>
                </a:moveTo>
                <a:lnTo>
                  <a:pt x="2196" y="656"/>
                </a:lnTo>
                <a:lnTo>
                  <a:pt x="2196" y="606"/>
                </a:lnTo>
                <a:lnTo>
                  <a:pt x="2244" y="606"/>
                </a:lnTo>
                <a:lnTo>
                  <a:pt x="2244" y="656"/>
                </a:lnTo>
                <a:close/>
                <a:moveTo>
                  <a:pt x="2168" y="656"/>
                </a:moveTo>
                <a:lnTo>
                  <a:pt x="2121" y="656"/>
                </a:lnTo>
                <a:lnTo>
                  <a:pt x="2121" y="606"/>
                </a:lnTo>
                <a:lnTo>
                  <a:pt x="2168" y="606"/>
                </a:lnTo>
                <a:lnTo>
                  <a:pt x="2168" y="656"/>
                </a:lnTo>
                <a:close/>
                <a:moveTo>
                  <a:pt x="2092" y="656"/>
                </a:moveTo>
                <a:lnTo>
                  <a:pt x="2045" y="656"/>
                </a:lnTo>
                <a:lnTo>
                  <a:pt x="2045" y="606"/>
                </a:lnTo>
                <a:lnTo>
                  <a:pt x="2092" y="606"/>
                </a:lnTo>
                <a:lnTo>
                  <a:pt x="2092" y="656"/>
                </a:lnTo>
                <a:close/>
                <a:moveTo>
                  <a:pt x="2016" y="656"/>
                </a:moveTo>
                <a:lnTo>
                  <a:pt x="1969" y="656"/>
                </a:lnTo>
                <a:lnTo>
                  <a:pt x="1969" y="606"/>
                </a:lnTo>
                <a:lnTo>
                  <a:pt x="2016" y="606"/>
                </a:lnTo>
                <a:lnTo>
                  <a:pt x="2016" y="656"/>
                </a:lnTo>
                <a:close/>
                <a:moveTo>
                  <a:pt x="1941" y="656"/>
                </a:moveTo>
                <a:lnTo>
                  <a:pt x="1893" y="656"/>
                </a:lnTo>
                <a:lnTo>
                  <a:pt x="1893" y="606"/>
                </a:lnTo>
                <a:lnTo>
                  <a:pt x="1941" y="606"/>
                </a:lnTo>
                <a:lnTo>
                  <a:pt x="1941" y="656"/>
                </a:lnTo>
                <a:close/>
                <a:moveTo>
                  <a:pt x="1865" y="656"/>
                </a:moveTo>
                <a:lnTo>
                  <a:pt x="1818" y="656"/>
                </a:lnTo>
                <a:lnTo>
                  <a:pt x="1818" y="606"/>
                </a:lnTo>
                <a:lnTo>
                  <a:pt x="1865" y="606"/>
                </a:lnTo>
                <a:lnTo>
                  <a:pt x="1865" y="656"/>
                </a:lnTo>
                <a:close/>
                <a:moveTo>
                  <a:pt x="1789" y="656"/>
                </a:moveTo>
                <a:lnTo>
                  <a:pt x="1742" y="656"/>
                </a:lnTo>
                <a:lnTo>
                  <a:pt x="1742" y="606"/>
                </a:lnTo>
                <a:lnTo>
                  <a:pt x="1789" y="606"/>
                </a:lnTo>
                <a:lnTo>
                  <a:pt x="1789" y="656"/>
                </a:lnTo>
                <a:close/>
                <a:moveTo>
                  <a:pt x="1714" y="656"/>
                </a:moveTo>
                <a:lnTo>
                  <a:pt x="1666" y="656"/>
                </a:lnTo>
                <a:lnTo>
                  <a:pt x="1666" y="606"/>
                </a:lnTo>
                <a:lnTo>
                  <a:pt x="1714" y="606"/>
                </a:lnTo>
                <a:lnTo>
                  <a:pt x="1714" y="656"/>
                </a:lnTo>
                <a:close/>
                <a:moveTo>
                  <a:pt x="1638" y="656"/>
                </a:moveTo>
                <a:lnTo>
                  <a:pt x="1591" y="656"/>
                </a:lnTo>
                <a:lnTo>
                  <a:pt x="1591" y="606"/>
                </a:lnTo>
                <a:lnTo>
                  <a:pt x="1638" y="606"/>
                </a:lnTo>
                <a:lnTo>
                  <a:pt x="1638" y="656"/>
                </a:lnTo>
                <a:close/>
                <a:moveTo>
                  <a:pt x="1108" y="656"/>
                </a:moveTo>
                <a:lnTo>
                  <a:pt x="1060" y="656"/>
                </a:lnTo>
                <a:lnTo>
                  <a:pt x="1060" y="606"/>
                </a:lnTo>
                <a:lnTo>
                  <a:pt x="1108" y="606"/>
                </a:lnTo>
                <a:lnTo>
                  <a:pt x="1108" y="656"/>
                </a:lnTo>
                <a:close/>
                <a:moveTo>
                  <a:pt x="1032" y="656"/>
                </a:moveTo>
                <a:lnTo>
                  <a:pt x="985" y="656"/>
                </a:lnTo>
                <a:lnTo>
                  <a:pt x="985" y="606"/>
                </a:lnTo>
                <a:lnTo>
                  <a:pt x="1032" y="606"/>
                </a:lnTo>
                <a:lnTo>
                  <a:pt x="1032" y="656"/>
                </a:lnTo>
                <a:close/>
                <a:moveTo>
                  <a:pt x="956" y="656"/>
                </a:moveTo>
                <a:lnTo>
                  <a:pt x="909" y="656"/>
                </a:lnTo>
                <a:lnTo>
                  <a:pt x="909" y="606"/>
                </a:lnTo>
                <a:lnTo>
                  <a:pt x="956" y="606"/>
                </a:lnTo>
                <a:lnTo>
                  <a:pt x="956" y="656"/>
                </a:lnTo>
                <a:close/>
                <a:moveTo>
                  <a:pt x="881" y="656"/>
                </a:moveTo>
                <a:lnTo>
                  <a:pt x="833" y="656"/>
                </a:lnTo>
                <a:lnTo>
                  <a:pt x="833" y="606"/>
                </a:lnTo>
                <a:lnTo>
                  <a:pt x="881" y="606"/>
                </a:lnTo>
                <a:lnTo>
                  <a:pt x="881" y="656"/>
                </a:lnTo>
                <a:close/>
                <a:moveTo>
                  <a:pt x="805" y="656"/>
                </a:moveTo>
                <a:lnTo>
                  <a:pt x="758" y="656"/>
                </a:lnTo>
                <a:lnTo>
                  <a:pt x="758" y="606"/>
                </a:lnTo>
                <a:lnTo>
                  <a:pt x="805" y="606"/>
                </a:lnTo>
                <a:lnTo>
                  <a:pt x="805" y="656"/>
                </a:lnTo>
                <a:close/>
                <a:moveTo>
                  <a:pt x="729" y="656"/>
                </a:moveTo>
                <a:lnTo>
                  <a:pt x="682" y="656"/>
                </a:lnTo>
                <a:lnTo>
                  <a:pt x="682" y="606"/>
                </a:lnTo>
                <a:lnTo>
                  <a:pt x="729" y="606"/>
                </a:lnTo>
                <a:lnTo>
                  <a:pt x="729" y="656"/>
                </a:lnTo>
                <a:close/>
                <a:moveTo>
                  <a:pt x="653" y="656"/>
                </a:moveTo>
                <a:lnTo>
                  <a:pt x="606" y="656"/>
                </a:lnTo>
                <a:lnTo>
                  <a:pt x="606" y="606"/>
                </a:lnTo>
                <a:lnTo>
                  <a:pt x="653" y="606"/>
                </a:lnTo>
                <a:lnTo>
                  <a:pt x="653" y="656"/>
                </a:lnTo>
                <a:close/>
                <a:moveTo>
                  <a:pt x="578" y="656"/>
                </a:moveTo>
                <a:lnTo>
                  <a:pt x="530" y="656"/>
                </a:lnTo>
                <a:lnTo>
                  <a:pt x="530" y="606"/>
                </a:lnTo>
                <a:lnTo>
                  <a:pt x="578" y="606"/>
                </a:lnTo>
                <a:lnTo>
                  <a:pt x="578" y="656"/>
                </a:lnTo>
                <a:close/>
                <a:moveTo>
                  <a:pt x="502" y="656"/>
                </a:moveTo>
                <a:lnTo>
                  <a:pt x="455" y="656"/>
                </a:lnTo>
                <a:lnTo>
                  <a:pt x="455" y="606"/>
                </a:lnTo>
                <a:lnTo>
                  <a:pt x="502" y="606"/>
                </a:lnTo>
                <a:lnTo>
                  <a:pt x="502" y="656"/>
                </a:lnTo>
                <a:close/>
                <a:moveTo>
                  <a:pt x="426" y="656"/>
                </a:moveTo>
                <a:lnTo>
                  <a:pt x="379" y="656"/>
                </a:lnTo>
                <a:lnTo>
                  <a:pt x="379" y="606"/>
                </a:lnTo>
                <a:lnTo>
                  <a:pt x="426" y="606"/>
                </a:lnTo>
                <a:lnTo>
                  <a:pt x="426" y="656"/>
                </a:lnTo>
                <a:close/>
                <a:moveTo>
                  <a:pt x="3155" y="578"/>
                </a:moveTo>
                <a:lnTo>
                  <a:pt x="3105" y="578"/>
                </a:lnTo>
                <a:lnTo>
                  <a:pt x="3105" y="531"/>
                </a:lnTo>
                <a:lnTo>
                  <a:pt x="3155" y="531"/>
                </a:lnTo>
                <a:lnTo>
                  <a:pt x="3155" y="578"/>
                </a:lnTo>
                <a:close/>
                <a:moveTo>
                  <a:pt x="3003" y="578"/>
                </a:moveTo>
                <a:lnTo>
                  <a:pt x="2954" y="578"/>
                </a:lnTo>
                <a:lnTo>
                  <a:pt x="2954" y="531"/>
                </a:lnTo>
                <a:lnTo>
                  <a:pt x="3003" y="531"/>
                </a:lnTo>
                <a:lnTo>
                  <a:pt x="3003" y="578"/>
                </a:lnTo>
                <a:close/>
                <a:moveTo>
                  <a:pt x="2928" y="578"/>
                </a:moveTo>
                <a:lnTo>
                  <a:pt x="2878" y="578"/>
                </a:lnTo>
                <a:lnTo>
                  <a:pt x="2878" y="531"/>
                </a:lnTo>
                <a:lnTo>
                  <a:pt x="2928" y="531"/>
                </a:lnTo>
                <a:lnTo>
                  <a:pt x="2928" y="578"/>
                </a:lnTo>
                <a:close/>
                <a:moveTo>
                  <a:pt x="2852" y="578"/>
                </a:moveTo>
                <a:lnTo>
                  <a:pt x="2802" y="578"/>
                </a:lnTo>
                <a:lnTo>
                  <a:pt x="2802" y="531"/>
                </a:lnTo>
                <a:lnTo>
                  <a:pt x="2852" y="531"/>
                </a:lnTo>
                <a:lnTo>
                  <a:pt x="2852" y="578"/>
                </a:lnTo>
                <a:close/>
                <a:moveTo>
                  <a:pt x="2776" y="578"/>
                </a:moveTo>
                <a:lnTo>
                  <a:pt x="2726" y="578"/>
                </a:lnTo>
                <a:lnTo>
                  <a:pt x="2726" y="531"/>
                </a:lnTo>
                <a:lnTo>
                  <a:pt x="2776" y="531"/>
                </a:lnTo>
                <a:lnTo>
                  <a:pt x="2776" y="578"/>
                </a:lnTo>
                <a:close/>
                <a:moveTo>
                  <a:pt x="2700" y="578"/>
                </a:moveTo>
                <a:lnTo>
                  <a:pt x="2651" y="578"/>
                </a:lnTo>
                <a:lnTo>
                  <a:pt x="2651" y="531"/>
                </a:lnTo>
                <a:lnTo>
                  <a:pt x="2700" y="531"/>
                </a:lnTo>
                <a:lnTo>
                  <a:pt x="2700" y="578"/>
                </a:lnTo>
                <a:close/>
                <a:moveTo>
                  <a:pt x="2622" y="578"/>
                </a:moveTo>
                <a:lnTo>
                  <a:pt x="2575" y="578"/>
                </a:lnTo>
                <a:lnTo>
                  <a:pt x="2575" y="531"/>
                </a:lnTo>
                <a:lnTo>
                  <a:pt x="2622" y="531"/>
                </a:lnTo>
                <a:lnTo>
                  <a:pt x="2622" y="578"/>
                </a:lnTo>
                <a:close/>
                <a:moveTo>
                  <a:pt x="2547" y="578"/>
                </a:moveTo>
                <a:lnTo>
                  <a:pt x="2499" y="578"/>
                </a:lnTo>
                <a:lnTo>
                  <a:pt x="2499" y="531"/>
                </a:lnTo>
                <a:lnTo>
                  <a:pt x="2547" y="531"/>
                </a:lnTo>
                <a:lnTo>
                  <a:pt x="2547" y="578"/>
                </a:lnTo>
                <a:close/>
                <a:moveTo>
                  <a:pt x="2471" y="578"/>
                </a:moveTo>
                <a:lnTo>
                  <a:pt x="2424" y="578"/>
                </a:lnTo>
                <a:lnTo>
                  <a:pt x="2424" y="531"/>
                </a:lnTo>
                <a:lnTo>
                  <a:pt x="2471" y="531"/>
                </a:lnTo>
                <a:lnTo>
                  <a:pt x="2471" y="578"/>
                </a:lnTo>
                <a:close/>
                <a:moveTo>
                  <a:pt x="2395" y="578"/>
                </a:moveTo>
                <a:lnTo>
                  <a:pt x="2348" y="578"/>
                </a:lnTo>
                <a:lnTo>
                  <a:pt x="2348" y="531"/>
                </a:lnTo>
                <a:lnTo>
                  <a:pt x="2395" y="531"/>
                </a:lnTo>
                <a:lnTo>
                  <a:pt x="2395" y="578"/>
                </a:lnTo>
                <a:close/>
                <a:moveTo>
                  <a:pt x="2319" y="578"/>
                </a:moveTo>
                <a:lnTo>
                  <a:pt x="2272" y="578"/>
                </a:lnTo>
                <a:lnTo>
                  <a:pt x="2272" y="531"/>
                </a:lnTo>
                <a:lnTo>
                  <a:pt x="2319" y="531"/>
                </a:lnTo>
                <a:lnTo>
                  <a:pt x="2319" y="578"/>
                </a:lnTo>
                <a:close/>
                <a:moveTo>
                  <a:pt x="2244" y="578"/>
                </a:moveTo>
                <a:lnTo>
                  <a:pt x="2196" y="578"/>
                </a:lnTo>
                <a:lnTo>
                  <a:pt x="2196" y="531"/>
                </a:lnTo>
                <a:lnTo>
                  <a:pt x="2244" y="531"/>
                </a:lnTo>
                <a:lnTo>
                  <a:pt x="2244" y="578"/>
                </a:lnTo>
                <a:close/>
                <a:moveTo>
                  <a:pt x="2168" y="578"/>
                </a:moveTo>
                <a:lnTo>
                  <a:pt x="2121" y="578"/>
                </a:lnTo>
                <a:lnTo>
                  <a:pt x="2121" y="531"/>
                </a:lnTo>
                <a:lnTo>
                  <a:pt x="2168" y="531"/>
                </a:lnTo>
                <a:lnTo>
                  <a:pt x="2168" y="578"/>
                </a:lnTo>
                <a:close/>
                <a:moveTo>
                  <a:pt x="2092" y="578"/>
                </a:moveTo>
                <a:lnTo>
                  <a:pt x="2045" y="578"/>
                </a:lnTo>
                <a:lnTo>
                  <a:pt x="2045" y="531"/>
                </a:lnTo>
                <a:lnTo>
                  <a:pt x="2092" y="531"/>
                </a:lnTo>
                <a:lnTo>
                  <a:pt x="2092" y="578"/>
                </a:lnTo>
                <a:close/>
                <a:moveTo>
                  <a:pt x="2016" y="578"/>
                </a:moveTo>
                <a:lnTo>
                  <a:pt x="1969" y="578"/>
                </a:lnTo>
                <a:lnTo>
                  <a:pt x="1969" y="531"/>
                </a:lnTo>
                <a:lnTo>
                  <a:pt x="2016" y="531"/>
                </a:lnTo>
                <a:lnTo>
                  <a:pt x="2016" y="578"/>
                </a:lnTo>
                <a:close/>
                <a:moveTo>
                  <a:pt x="1941" y="578"/>
                </a:moveTo>
                <a:lnTo>
                  <a:pt x="1893" y="578"/>
                </a:lnTo>
                <a:lnTo>
                  <a:pt x="1893" y="531"/>
                </a:lnTo>
                <a:lnTo>
                  <a:pt x="1941" y="531"/>
                </a:lnTo>
                <a:lnTo>
                  <a:pt x="1941" y="578"/>
                </a:lnTo>
                <a:close/>
                <a:moveTo>
                  <a:pt x="1865" y="578"/>
                </a:moveTo>
                <a:lnTo>
                  <a:pt x="1818" y="578"/>
                </a:lnTo>
                <a:lnTo>
                  <a:pt x="1818" y="531"/>
                </a:lnTo>
                <a:lnTo>
                  <a:pt x="1865" y="531"/>
                </a:lnTo>
                <a:lnTo>
                  <a:pt x="1865" y="578"/>
                </a:lnTo>
                <a:close/>
                <a:moveTo>
                  <a:pt x="1789" y="578"/>
                </a:moveTo>
                <a:lnTo>
                  <a:pt x="1742" y="578"/>
                </a:lnTo>
                <a:lnTo>
                  <a:pt x="1742" y="531"/>
                </a:lnTo>
                <a:lnTo>
                  <a:pt x="1789" y="531"/>
                </a:lnTo>
                <a:lnTo>
                  <a:pt x="1789" y="578"/>
                </a:lnTo>
                <a:close/>
                <a:moveTo>
                  <a:pt x="1638" y="578"/>
                </a:moveTo>
                <a:lnTo>
                  <a:pt x="1591" y="578"/>
                </a:lnTo>
                <a:lnTo>
                  <a:pt x="1591" y="531"/>
                </a:lnTo>
                <a:lnTo>
                  <a:pt x="1638" y="531"/>
                </a:lnTo>
                <a:lnTo>
                  <a:pt x="1638" y="578"/>
                </a:lnTo>
                <a:close/>
                <a:moveTo>
                  <a:pt x="1562" y="578"/>
                </a:moveTo>
                <a:lnTo>
                  <a:pt x="1515" y="578"/>
                </a:lnTo>
                <a:lnTo>
                  <a:pt x="1515" y="531"/>
                </a:lnTo>
                <a:lnTo>
                  <a:pt x="1562" y="531"/>
                </a:lnTo>
                <a:lnTo>
                  <a:pt x="1562" y="578"/>
                </a:lnTo>
                <a:close/>
                <a:moveTo>
                  <a:pt x="1032" y="578"/>
                </a:moveTo>
                <a:lnTo>
                  <a:pt x="985" y="578"/>
                </a:lnTo>
                <a:lnTo>
                  <a:pt x="985" y="531"/>
                </a:lnTo>
                <a:lnTo>
                  <a:pt x="1032" y="531"/>
                </a:lnTo>
                <a:lnTo>
                  <a:pt x="1032" y="578"/>
                </a:lnTo>
                <a:close/>
                <a:moveTo>
                  <a:pt x="956" y="578"/>
                </a:moveTo>
                <a:lnTo>
                  <a:pt x="909" y="578"/>
                </a:lnTo>
                <a:lnTo>
                  <a:pt x="909" y="531"/>
                </a:lnTo>
                <a:lnTo>
                  <a:pt x="956" y="531"/>
                </a:lnTo>
                <a:lnTo>
                  <a:pt x="956" y="578"/>
                </a:lnTo>
                <a:close/>
                <a:moveTo>
                  <a:pt x="881" y="578"/>
                </a:moveTo>
                <a:lnTo>
                  <a:pt x="833" y="578"/>
                </a:lnTo>
                <a:lnTo>
                  <a:pt x="833" y="531"/>
                </a:lnTo>
                <a:lnTo>
                  <a:pt x="881" y="531"/>
                </a:lnTo>
                <a:lnTo>
                  <a:pt x="881" y="578"/>
                </a:lnTo>
                <a:close/>
                <a:moveTo>
                  <a:pt x="805" y="578"/>
                </a:moveTo>
                <a:lnTo>
                  <a:pt x="758" y="578"/>
                </a:lnTo>
                <a:lnTo>
                  <a:pt x="758" y="531"/>
                </a:lnTo>
                <a:lnTo>
                  <a:pt x="805" y="531"/>
                </a:lnTo>
                <a:lnTo>
                  <a:pt x="805" y="578"/>
                </a:lnTo>
                <a:close/>
                <a:moveTo>
                  <a:pt x="729" y="578"/>
                </a:moveTo>
                <a:lnTo>
                  <a:pt x="682" y="578"/>
                </a:lnTo>
                <a:lnTo>
                  <a:pt x="682" y="531"/>
                </a:lnTo>
                <a:lnTo>
                  <a:pt x="729" y="531"/>
                </a:lnTo>
                <a:lnTo>
                  <a:pt x="729" y="578"/>
                </a:lnTo>
                <a:close/>
                <a:moveTo>
                  <a:pt x="653" y="578"/>
                </a:moveTo>
                <a:lnTo>
                  <a:pt x="606" y="578"/>
                </a:lnTo>
                <a:lnTo>
                  <a:pt x="606" y="531"/>
                </a:lnTo>
                <a:lnTo>
                  <a:pt x="653" y="531"/>
                </a:lnTo>
                <a:lnTo>
                  <a:pt x="653" y="578"/>
                </a:lnTo>
                <a:close/>
                <a:moveTo>
                  <a:pt x="578" y="578"/>
                </a:moveTo>
                <a:lnTo>
                  <a:pt x="530" y="578"/>
                </a:lnTo>
                <a:lnTo>
                  <a:pt x="530" y="531"/>
                </a:lnTo>
                <a:lnTo>
                  <a:pt x="578" y="531"/>
                </a:lnTo>
                <a:lnTo>
                  <a:pt x="578" y="578"/>
                </a:lnTo>
                <a:close/>
                <a:moveTo>
                  <a:pt x="502" y="578"/>
                </a:moveTo>
                <a:lnTo>
                  <a:pt x="455" y="578"/>
                </a:lnTo>
                <a:lnTo>
                  <a:pt x="455" y="531"/>
                </a:lnTo>
                <a:lnTo>
                  <a:pt x="502" y="531"/>
                </a:lnTo>
                <a:lnTo>
                  <a:pt x="502" y="578"/>
                </a:lnTo>
                <a:close/>
                <a:moveTo>
                  <a:pt x="426" y="578"/>
                </a:moveTo>
                <a:lnTo>
                  <a:pt x="379" y="578"/>
                </a:lnTo>
                <a:lnTo>
                  <a:pt x="379" y="531"/>
                </a:lnTo>
                <a:lnTo>
                  <a:pt x="426" y="531"/>
                </a:lnTo>
                <a:lnTo>
                  <a:pt x="426" y="578"/>
                </a:lnTo>
                <a:close/>
                <a:moveTo>
                  <a:pt x="351" y="578"/>
                </a:moveTo>
                <a:lnTo>
                  <a:pt x="303" y="578"/>
                </a:lnTo>
                <a:lnTo>
                  <a:pt x="303" y="531"/>
                </a:lnTo>
                <a:lnTo>
                  <a:pt x="351" y="531"/>
                </a:lnTo>
                <a:lnTo>
                  <a:pt x="351" y="578"/>
                </a:lnTo>
                <a:close/>
                <a:moveTo>
                  <a:pt x="48" y="578"/>
                </a:moveTo>
                <a:lnTo>
                  <a:pt x="0" y="578"/>
                </a:lnTo>
                <a:lnTo>
                  <a:pt x="0" y="531"/>
                </a:lnTo>
                <a:lnTo>
                  <a:pt x="48" y="531"/>
                </a:lnTo>
                <a:lnTo>
                  <a:pt x="48" y="578"/>
                </a:lnTo>
                <a:close/>
                <a:moveTo>
                  <a:pt x="3306" y="502"/>
                </a:moveTo>
                <a:lnTo>
                  <a:pt x="3257" y="502"/>
                </a:lnTo>
                <a:lnTo>
                  <a:pt x="3257" y="455"/>
                </a:lnTo>
                <a:lnTo>
                  <a:pt x="3306" y="455"/>
                </a:lnTo>
                <a:lnTo>
                  <a:pt x="3306" y="502"/>
                </a:lnTo>
                <a:close/>
                <a:moveTo>
                  <a:pt x="3230" y="502"/>
                </a:moveTo>
                <a:lnTo>
                  <a:pt x="3181" y="502"/>
                </a:lnTo>
                <a:lnTo>
                  <a:pt x="3181" y="455"/>
                </a:lnTo>
                <a:lnTo>
                  <a:pt x="3230" y="455"/>
                </a:lnTo>
                <a:lnTo>
                  <a:pt x="3230" y="502"/>
                </a:lnTo>
                <a:close/>
                <a:moveTo>
                  <a:pt x="3155" y="502"/>
                </a:moveTo>
                <a:lnTo>
                  <a:pt x="3105" y="502"/>
                </a:lnTo>
                <a:lnTo>
                  <a:pt x="3105" y="455"/>
                </a:lnTo>
                <a:lnTo>
                  <a:pt x="3155" y="455"/>
                </a:lnTo>
                <a:lnTo>
                  <a:pt x="3155" y="502"/>
                </a:lnTo>
                <a:close/>
                <a:moveTo>
                  <a:pt x="3079" y="502"/>
                </a:moveTo>
                <a:lnTo>
                  <a:pt x="3029" y="502"/>
                </a:lnTo>
                <a:lnTo>
                  <a:pt x="3029" y="455"/>
                </a:lnTo>
                <a:lnTo>
                  <a:pt x="3079" y="455"/>
                </a:lnTo>
                <a:lnTo>
                  <a:pt x="3079" y="502"/>
                </a:lnTo>
                <a:close/>
                <a:moveTo>
                  <a:pt x="3003" y="502"/>
                </a:moveTo>
                <a:lnTo>
                  <a:pt x="2954" y="502"/>
                </a:lnTo>
                <a:lnTo>
                  <a:pt x="2954" y="455"/>
                </a:lnTo>
                <a:lnTo>
                  <a:pt x="3003" y="455"/>
                </a:lnTo>
                <a:lnTo>
                  <a:pt x="3003" y="502"/>
                </a:lnTo>
                <a:close/>
                <a:moveTo>
                  <a:pt x="2928" y="502"/>
                </a:moveTo>
                <a:lnTo>
                  <a:pt x="2878" y="502"/>
                </a:lnTo>
                <a:lnTo>
                  <a:pt x="2878" y="455"/>
                </a:lnTo>
                <a:lnTo>
                  <a:pt x="2928" y="455"/>
                </a:lnTo>
                <a:lnTo>
                  <a:pt x="2928" y="502"/>
                </a:lnTo>
                <a:close/>
                <a:moveTo>
                  <a:pt x="2852" y="502"/>
                </a:moveTo>
                <a:lnTo>
                  <a:pt x="2802" y="502"/>
                </a:lnTo>
                <a:lnTo>
                  <a:pt x="2802" y="455"/>
                </a:lnTo>
                <a:lnTo>
                  <a:pt x="2852" y="455"/>
                </a:lnTo>
                <a:lnTo>
                  <a:pt x="2852" y="502"/>
                </a:lnTo>
                <a:close/>
                <a:moveTo>
                  <a:pt x="2776" y="502"/>
                </a:moveTo>
                <a:lnTo>
                  <a:pt x="2726" y="502"/>
                </a:lnTo>
                <a:lnTo>
                  <a:pt x="2726" y="455"/>
                </a:lnTo>
                <a:lnTo>
                  <a:pt x="2776" y="455"/>
                </a:lnTo>
                <a:lnTo>
                  <a:pt x="2776" y="502"/>
                </a:lnTo>
                <a:close/>
                <a:moveTo>
                  <a:pt x="2700" y="502"/>
                </a:moveTo>
                <a:lnTo>
                  <a:pt x="2651" y="502"/>
                </a:lnTo>
                <a:lnTo>
                  <a:pt x="2651" y="455"/>
                </a:lnTo>
                <a:lnTo>
                  <a:pt x="2700" y="455"/>
                </a:lnTo>
                <a:lnTo>
                  <a:pt x="2700" y="502"/>
                </a:lnTo>
                <a:close/>
                <a:moveTo>
                  <a:pt x="2622" y="502"/>
                </a:moveTo>
                <a:lnTo>
                  <a:pt x="2575" y="502"/>
                </a:lnTo>
                <a:lnTo>
                  <a:pt x="2575" y="455"/>
                </a:lnTo>
                <a:lnTo>
                  <a:pt x="2622" y="455"/>
                </a:lnTo>
                <a:lnTo>
                  <a:pt x="2622" y="502"/>
                </a:lnTo>
                <a:close/>
                <a:moveTo>
                  <a:pt x="2547" y="502"/>
                </a:moveTo>
                <a:lnTo>
                  <a:pt x="2499" y="502"/>
                </a:lnTo>
                <a:lnTo>
                  <a:pt x="2499" y="455"/>
                </a:lnTo>
                <a:lnTo>
                  <a:pt x="2547" y="455"/>
                </a:lnTo>
                <a:lnTo>
                  <a:pt x="2547" y="502"/>
                </a:lnTo>
                <a:close/>
                <a:moveTo>
                  <a:pt x="2471" y="502"/>
                </a:moveTo>
                <a:lnTo>
                  <a:pt x="2424" y="502"/>
                </a:lnTo>
                <a:lnTo>
                  <a:pt x="2424" y="455"/>
                </a:lnTo>
                <a:lnTo>
                  <a:pt x="2471" y="455"/>
                </a:lnTo>
                <a:lnTo>
                  <a:pt x="2471" y="502"/>
                </a:lnTo>
                <a:close/>
                <a:moveTo>
                  <a:pt x="2395" y="502"/>
                </a:moveTo>
                <a:lnTo>
                  <a:pt x="2348" y="502"/>
                </a:lnTo>
                <a:lnTo>
                  <a:pt x="2348" y="455"/>
                </a:lnTo>
                <a:lnTo>
                  <a:pt x="2395" y="455"/>
                </a:lnTo>
                <a:lnTo>
                  <a:pt x="2395" y="502"/>
                </a:lnTo>
                <a:close/>
                <a:moveTo>
                  <a:pt x="2319" y="502"/>
                </a:moveTo>
                <a:lnTo>
                  <a:pt x="2272" y="502"/>
                </a:lnTo>
                <a:lnTo>
                  <a:pt x="2272" y="455"/>
                </a:lnTo>
                <a:lnTo>
                  <a:pt x="2319" y="455"/>
                </a:lnTo>
                <a:lnTo>
                  <a:pt x="2319" y="502"/>
                </a:lnTo>
                <a:close/>
                <a:moveTo>
                  <a:pt x="2244" y="502"/>
                </a:moveTo>
                <a:lnTo>
                  <a:pt x="2196" y="502"/>
                </a:lnTo>
                <a:lnTo>
                  <a:pt x="2196" y="455"/>
                </a:lnTo>
                <a:lnTo>
                  <a:pt x="2244" y="455"/>
                </a:lnTo>
                <a:lnTo>
                  <a:pt x="2244" y="502"/>
                </a:lnTo>
                <a:close/>
                <a:moveTo>
                  <a:pt x="2168" y="502"/>
                </a:moveTo>
                <a:lnTo>
                  <a:pt x="2121" y="502"/>
                </a:lnTo>
                <a:lnTo>
                  <a:pt x="2121" y="455"/>
                </a:lnTo>
                <a:lnTo>
                  <a:pt x="2168" y="455"/>
                </a:lnTo>
                <a:lnTo>
                  <a:pt x="2168" y="502"/>
                </a:lnTo>
                <a:close/>
                <a:moveTo>
                  <a:pt x="2092" y="502"/>
                </a:moveTo>
                <a:lnTo>
                  <a:pt x="2045" y="502"/>
                </a:lnTo>
                <a:lnTo>
                  <a:pt x="2045" y="455"/>
                </a:lnTo>
                <a:lnTo>
                  <a:pt x="2092" y="455"/>
                </a:lnTo>
                <a:lnTo>
                  <a:pt x="2092" y="502"/>
                </a:lnTo>
                <a:close/>
                <a:moveTo>
                  <a:pt x="2016" y="502"/>
                </a:moveTo>
                <a:lnTo>
                  <a:pt x="1969" y="502"/>
                </a:lnTo>
                <a:lnTo>
                  <a:pt x="1969" y="455"/>
                </a:lnTo>
                <a:lnTo>
                  <a:pt x="2016" y="455"/>
                </a:lnTo>
                <a:lnTo>
                  <a:pt x="2016" y="502"/>
                </a:lnTo>
                <a:close/>
                <a:moveTo>
                  <a:pt x="1941" y="502"/>
                </a:moveTo>
                <a:lnTo>
                  <a:pt x="1893" y="502"/>
                </a:lnTo>
                <a:lnTo>
                  <a:pt x="1893" y="455"/>
                </a:lnTo>
                <a:lnTo>
                  <a:pt x="1941" y="455"/>
                </a:lnTo>
                <a:lnTo>
                  <a:pt x="1941" y="502"/>
                </a:lnTo>
                <a:close/>
                <a:moveTo>
                  <a:pt x="1789" y="502"/>
                </a:moveTo>
                <a:lnTo>
                  <a:pt x="1742" y="502"/>
                </a:lnTo>
                <a:lnTo>
                  <a:pt x="1742" y="455"/>
                </a:lnTo>
                <a:lnTo>
                  <a:pt x="1789" y="455"/>
                </a:lnTo>
                <a:lnTo>
                  <a:pt x="1789" y="502"/>
                </a:lnTo>
                <a:close/>
                <a:moveTo>
                  <a:pt x="1714" y="502"/>
                </a:moveTo>
                <a:lnTo>
                  <a:pt x="1666" y="502"/>
                </a:lnTo>
                <a:lnTo>
                  <a:pt x="1666" y="455"/>
                </a:lnTo>
                <a:lnTo>
                  <a:pt x="1714" y="455"/>
                </a:lnTo>
                <a:lnTo>
                  <a:pt x="1714" y="502"/>
                </a:lnTo>
                <a:close/>
                <a:moveTo>
                  <a:pt x="1562" y="502"/>
                </a:moveTo>
                <a:lnTo>
                  <a:pt x="1515" y="502"/>
                </a:lnTo>
                <a:lnTo>
                  <a:pt x="1515" y="455"/>
                </a:lnTo>
                <a:lnTo>
                  <a:pt x="1562" y="455"/>
                </a:lnTo>
                <a:lnTo>
                  <a:pt x="1562" y="502"/>
                </a:lnTo>
                <a:close/>
                <a:moveTo>
                  <a:pt x="1184" y="502"/>
                </a:moveTo>
                <a:lnTo>
                  <a:pt x="1136" y="502"/>
                </a:lnTo>
                <a:lnTo>
                  <a:pt x="1136" y="455"/>
                </a:lnTo>
                <a:lnTo>
                  <a:pt x="1184" y="455"/>
                </a:lnTo>
                <a:lnTo>
                  <a:pt x="1184" y="502"/>
                </a:lnTo>
                <a:close/>
                <a:moveTo>
                  <a:pt x="956" y="502"/>
                </a:moveTo>
                <a:lnTo>
                  <a:pt x="909" y="502"/>
                </a:lnTo>
                <a:lnTo>
                  <a:pt x="909" y="455"/>
                </a:lnTo>
                <a:lnTo>
                  <a:pt x="956" y="455"/>
                </a:lnTo>
                <a:lnTo>
                  <a:pt x="956" y="502"/>
                </a:lnTo>
                <a:close/>
                <a:moveTo>
                  <a:pt x="881" y="502"/>
                </a:moveTo>
                <a:lnTo>
                  <a:pt x="833" y="502"/>
                </a:lnTo>
                <a:lnTo>
                  <a:pt x="833" y="455"/>
                </a:lnTo>
                <a:lnTo>
                  <a:pt x="881" y="455"/>
                </a:lnTo>
                <a:lnTo>
                  <a:pt x="881" y="502"/>
                </a:lnTo>
                <a:close/>
                <a:moveTo>
                  <a:pt x="729" y="502"/>
                </a:moveTo>
                <a:lnTo>
                  <a:pt x="682" y="502"/>
                </a:lnTo>
                <a:lnTo>
                  <a:pt x="682" y="455"/>
                </a:lnTo>
                <a:lnTo>
                  <a:pt x="729" y="455"/>
                </a:lnTo>
                <a:lnTo>
                  <a:pt x="729" y="502"/>
                </a:lnTo>
                <a:close/>
                <a:moveTo>
                  <a:pt x="653" y="502"/>
                </a:moveTo>
                <a:lnTo>
                  <a:pt x="606" y="502"/>
                </a:lnTo>
                <a:lnTo>
                  <a:pt x="606" y="455"/>
                </a:lnTo>
                <a:lnTo>
                  <a:pt x="653" y="455"/>
                </a:lnTo>
                <a:lnTo>
                  <a:pt x="653" y="502"/>
                </a:lnTo>
                <a:close/>
                <a:moveTo>
                  <a:pt x="578" y="502"/>
                </a:moveTo>
                <a:lnTo>
                  <a:pt x="530" y="502"/>
                </a:lnTo>
                <a:lnTo>
                  <a:pt x="530" y="455"/>
                </a:lnTo>
                <a:lnTo>
                  <a:pt x="578" y="455"/>
                </a:lnTo>
                <a:lnTo>
                  <a:pt x="578" y="502"/>
                </a:lnTo>
                <a:close/>
                <a:moveTo>
                  <a:pt x="502" y="502"/>
                </a:moveTo>
                <a:lnTo>
                  <a:pt x="455" y="502"/>
                </a:lnTo>
                <a:lnTo>
                  <a:pt x="455" y="455"/>
                </a:lnTo>
                <a:lnTo>
                  <a:pt x="502" y="455"/>
                </a:lnTo>
                <a:lnTo>
                  <a:pt x="502" y="502"/>
                </a:lnTo>
                <a:close/>
                <a:moveTo>
                  <a:pt x="426" y="502"/>
                </a:moveTo>
                <a:lnTo>
                  <a:pt x="379" y="502"/>
                </a:lnTo>
                <a:lnTo>
                  <a:pt x="379" y="455"/>
                </a:lnTo>
                <a:lnTo>
                  <a:pt x="426" y="455"/>
                </a:lnTo>
                <a:lnTo>
                  <a:pt x="426" y="502"/>
                </a:lnTo>
                <a:close/>
                <a:moveTo>
                  <a:pt x="351" y="502"/>
                </a:moveTo>
                <a:lnTo>
                  <a:pt x="303" y="502"/>
                </a:lnTo>
                <a:lnTo>
                  <a:pt x="303" y="455"/>
                </a:lnTo>
                <a:lnTo>
                  <a:pt x="351" y="455"/>
                </a:lnTo>
                <a:lnTo>
                  <a:pt x="351" y="502"/>
                </a:lnTo>
                <a:close/>
                <a:moveTo>
                  <a:pt x="275" y="502"/>
                </a:moveTo>
                <a:lnTo>
                  <a:pt x="227" y="502"/>
                </a:lnTo>
                <a:lnTo>
                  <a:pt x="227" y="455"/>
                </a:lnTo>
                <a:lnTo>
                  <a:pt x="275" y="455"/>
                </a:lnTo>
                <a:lnTo>
                  <a:pt x="275" y="502"/>
                </a:lnTo>
                <a:close/>
                <a:moveTo>
                  <a:pt x="123" y="502"/>
                </a:moveTo>
                <a:lnTo>
                  <a:pt x="76" y="502"/>
                </a:lnTo>
                <a:lnTo>
                  <a:pt x="76" y="455"/>
                </a:lnTo>
                <a:lnTo>
                  <a:pt x="123" y="455"/>
                </a:lnTo>
                <a:lnTo>
                  <a:pt x="123" y="502"/>
                </a:lnTo>
                <a:close/>
                <a:moveTo>
                  <a:pt x="3458" y="426"/>
                </a:moveTo>
                <a:lnTo>
                  <a:pt x="3408" y="426"/>
                </a:lnTo>
                <a:lnTo>
                  <a:pt x="3408" y="379"/>
                </a:lnTo>
                <a:lnTo>
                  <a:pt x="3458" y="379"/>
                </a:lnTo>
                <a:lnTo>
                  <a:pt x="3458" y="426"/>
                </a:lnTo>
                <a:close/>
                <a:moveTo>
                  <a:pt x="3382" y="426"/>
                </a:moveTo>
                <a:lnTo>
                  <a:pt x="3332" y="426"/>
                </a:lnTo>
                <a:lnTo>
                  <a:pt x="3332" y="379"/>
                </a:lnTo>
                <a:lnTo>
                  <a:pt x="3382" y="379"/>
                </a:lnTo>
                <a:lnTo>
                  <a:pt x="3382" y="426"/>
                </a:lnTo>
                <a:close/>
                <a:moveTo>
                  <a:pt x="3306" y="426"/>
                </a:moveTo>
                <a:lnTo>
                  <a:pt x="3257" y="426"/>
                </a:lnTo>
                <a:lnTo>
                  <a:pt x="3257" y="379"/>
                </a:lnTo>
                <a:lnTo>
                  <a:pt x="3306" y="379"/>
                </a:lnTo>
                <a:lnTo>
                  <a:pt x="3306" y="426"/>
                </a:lnTo>
                <a:close/>
                <a:moveTo>
                  <a:pt x="3230" y="426"/>
                </a:moveTo>
                <a:lnTo>
                  <a:pt x="3181" y="426"/>
                </a:lnTo>
                <a:lnTo>
                  <a:pt x="3181" y="379"/>
                </a:lnTo>
                <a:lnTo>
                  <a:pt x="3230" y="379"/>
                </a:lnTo>
                <a:lnTo>
                  <a:pt x="3230" y="426"/>
                </a:lnTo>
                <a:close/>
                <a:moveTo>
                  <a:pt x="3155" y="426"/>
                </a:moveTo>
                <a:lnTo>
                  <a:pt x="3105" y="426"/>
                </a:lnTo>
                <a:lnTo>
                  <a:pt x="3105" y="379"/>
                </a:lnTo>
                <a:lnTo>
                  <a:pt x="3155" y="379"/>
                </a:lnTo>
                <a:lnTo>
                  <a:pt x="3155" y="426"/>
                </a:lnTo>
                <a:close/>
                <a:moveTo>
                  <a:pt x="3079" y="426"/>
                </a:moveTo>
                <a:lnTo>
                  <a:pt x="3029" y="426"/>
                </a:lnTo>
                <a:lnTo>
                  <a:pt x="3029" y="379"/>
                </a:lnTo>
                <a:lnTo>
                  <a:pt x="3079" y="379"/>
                </a:lnTo>
                <a:lnTo>
                  <a:pt x="3079" y="426"/>
                </a:lnTo>
                <a:close/>
                <a:moveTo>
                  <a:pt x="3003" y="426"/>
                </a:moveTo>
                <a:lnTo>
                  <a:pt x="2954" y="426"/>
                </a:lnTo>
                <a:lnTo>
                  <a:pt x="2954" y="379"/>
                </a:lnTo>
                <a:lnTo>
                  <a:pt x="3003" y="379"/>
                </a:lnTo>
                <a:lnTo>
                  <a:pt x="3003" y="426"/>
                </a:lnTo>
                <a:close/>
                <a:moveTo>
                  <a:pt x="2928" y="426"/>
                </a:moveTo>
                <a:lnTo>
                  <a:pt x="2878" y="426"/>
                </a:lnTo>
                <a:lnTo>
                  <a:pt x="2878" y="379"/>
                </a:lnTo>
                <a:lnTo>
                  <a:pt x="2928" y="379"/>
                </a:lnTo>
                <a:lnTo>
                  <a:pt x="2928" y="426"/>
                </a:lnTo>
                <a:close/>
                <a:moveTo>
                  <a:pt x="2852" y="426"/>
                </a:moveTo>
                <a:lnTo>
                  <a:pt x="2802" y="426"/>
                </a:lnTo>
                <a:lnTo>
                  <a:pt x="2802" y="379"/>
                </a:lnTo>
                <a:lnTo>
                  <a:pt x="2852" y="379"/>
                </a:lnTo>
                <a:lnTo>
                  <a:pt x="2852" y="426"/>
                </a:lnTo>
                <a:close/>
                <a:moveTo>
                  <a:pt x="2776" y="426"/>
                </a:moveTo>
                <a:lnTo>
                  <a:pt x="2726" y="426"/>
                </a:lnTo>
                <a:lnTo>
                  <a:pt x="2726" y="379"/>
                </a:lnTo>
                <a:lnTo>
                  <a:pt x="2776" y="379"/>
                </a:lnTo>
                <a:lnTo>
                  <a:pt x="2776" y="426"/>
                </a:lnTo>
                <a:close/>
                <a:moveTo>
                  <a:pt x="2700" y="426"/>
                </a:moveTo>
                <a:lnTo>
                  <a:pt x="2651" y="426"/>
                </a:lnTo>
                <a:lnTo>
                  <a:pt x="2651" y="379"/>
                </a:lnTo>
                <a:lnTo>
                  <a:pt x="2700" y="379"/>
                </a:lnTo>
                <a:lnTo>
                  <a:pt x="2700" y="426"/>
                </a:lnTo>
                <a:close/>
                <a:moveTo>
                  <a:pt x="2622" y="426"/>
                </a:moveTo>
                <a:lnTo>
                  <a:pt x="2575" y="426"/>
                </a:lnTo>
                <a:lnTo>
                  <a:pt x="2575" y="379"/>
                </a:lnTo>
                <a:lnTo>
                  <a:pt x="2622" y="379"/>
                </a:lnTo>
                <a:lnTo>
                  <a:pt x="2622" y="426"/>
                </a:lnTo>
                <a:close/>
                <a:moveTo>
                  <a:pt x="2547" y="426"/>
                </a:moveTo>
                <a:lnTo>
                  <a:pt x="2499" y="426"/>
                </a:lnTo>
                <a:lnTo>
                  <a:pt x="2499" y="379"/>
                </a:lnTo>
                <a:lnTo>
                  <a:pt x="2547" y="379"/>
                </a:lnTo>
                <a:lnTo>
                  <a:pt x="2547" y="426"/>
                </a:lnTo>
                <a:close/>
                <a:moveTo>
                  <a:pt x="2471" y="426"/>
                </a:moveTo>
                <a:lnTo>
                  <a:pt x="2424" y="426"/>
                </a:lnTo>
                <a:lnTo>
                  <a:pt x="2424" y="379"/>
                </a:lnTo>
                <a:lnTo>
                  <a:pt x="2471" y="379"/>
                </a:lnTo>
                <a:lnTo>
                  <a:pt x="2471" y="426"/>
                </a:lnTo>
                <a:close/>
                <a:moveTo>
                  <a:pt x="2395" y="426"/>
                </a:moveTo>
                <a:lnTo>
                  <a:pt x="2348" y="426"/>
                </a:lnTo>
                <a:lnTo>
                  <a:pt x="2348" y="379"/>
                </a:lnTo>
                <a:lnTo>
                  <a:pt x="2395" y="379"/>
                </a:lnTo>
                <a:lnTo>
                  <a:pt x="2395" y="426"/>
                </a:lnTo>
                <a:close/>
                <a:moveTo>
                  <a:pt x="2319" y="426"/>
                </a:moveTo>
                <a:lnTo>
                  <a:pt x="2272" y="426"/>
                </a:lnTo>
                <a:lnTo>
                  <a:pt x="2272" y="379"/>
                </a:lnTo>
                <a:lnTo>
                  <a:pt x="2319" y="379"/>
                </a:lnTo>
                <a:lnTo>
                  <a:pt x="2319" y="426"/>
                </a:lnTo>
                <a:close/>
                <a:moveTo>
                  <a:pt x="2244" y="426"/>
                </a:moveTo>
                <a:lnTo>
                  <a:pt x="2196" y="426"/>
                </a:lnTo>
                <a:lnTo>
                  <a:pt x="2196" y="379"/>
                </a:lnTo>
                <a:lnTo>
                  <a:pt x="2244" y="379"/>
                </a:lnTo>
                <a:lnTo>
                  <a:pt x="2244" y="426"/>
                </a:lnTo>
                <a:close/>
                <a:moveTo>
                  <a:pt x="2168" y="426"/>
                </a:moveTo>
                <a:lnTo>
                  <a:pt x="2121" y="426"/>
                </a:lnTo>
                <a:lnTo>
                  <a:pt x="2121" y="379"/>
                </a:lnTo>
                <a:lnTo>
                  <a:pt x="2168" y="379"/>
                </a:lnTo>
                <a:lnTo>
                  <a:pt x="2168" y="426"/>
                </a:lnTo>
                <a:close/>
                <a:moveTo>
                  <a:pt x="2092" y="426"/>
                </a:moveTo>
                <a:lnTo>
                  <a:pt x="2045" y="426"/>
                </a:lnTo>
                <a:lnTo>
                  <a:pt x="2045" y="379"/>
                </a:lnTo>
                <a:lnTo>
                  <a:pt x="2092" y="379"/>
                </a:lnTo>
                <a:lnTo>
                  <a:pt x="2092" y="426"/>
                </a:lnTo>
                <a:close/>
                <a:moveTo>
                  <a:pt x="2016" y="426"/>
                </a:moveTo>
                <a:lnTo>
                  <a:pt x="1969" y="426"/>
                </a:lnTo>
                <a:lnTo>
                  <a:pt x="1969" y="379"/>
                </a:lnTo>
                <a:lnTo>
                  <a:pt x="2016" y="379"/>
                </a:lnTo>
                <a:lnTo>
                  <a:pt x="2016" y="426"/>
                </a:lnTo>
                <a:close/>
                <a:moveTo>
                  <a:pt x="1941" y="426"/>
                </a:moveTo>
                <a:lnTo>
                  <a:pt x="1893" y="426"/>
                </a:lnTo>
                <a:lnTo>
                  <a:pt x="1893" y="379"/>
                </a:lnTo>
                <a:lnTo>
                  <a:pt x="1941" y="379"/>
                </a:lnTo>
                <a:lnTo>
                  <a:pt x="1941" y="426"/>
                </a:lnTo>
                <a:close/>
                <a:moveTo>
                  <a:pt x="1865" y="426"/>
                </a:moveTo>
                <a:lnTo>
                  <a:pt x="1818" y="426"/>
                </a:lnTo>
                <a:lnTo>
                  <a:pt x="1818" y="379"/>
                </a:lnTo>
                <a:lnTo>
                  <a:pt x="1865" y="379"/>
                </a:lnTo>
                <a:lnTo>
                  <a:pt x="1865" y="426"/>
                </a:lnTo>
                <a:close/>
                <a:moveTo>
                  <a:pt x="1789" y="426"/>
                </a:moveTo>
                <a:lnTo>
                  <a:pt x="1742" y="426"/>
                </a:lnTo>
                <a:lnTo>
                  <a:pt x="1742" y="379"/>
                </a:lnTo>
                <a:lnTo>
                  <a:pt x="1789" y="379"/>
                </a:lnTo>
                <a:lnTo>
                  <a:pt x="1789" y="426"/>
                </a:lnTo>
                <a:close/>
                <a:moveTo>
                  <a:pt x="1486" y="426"/>
                </a:moveTo>
                <a:lnTo>
                  <a:pt x="1439" y="426"/>
                </a:lnTo>
                <a:lnTo>
                  <a:pt x="1439" y="379"/>
                </a:lnTo>
                <a:lnTo>
                  <a:pt x="1486" y="379"/>
                </a:lnTo>
                <a:lnTo>
                  <a:pt x="1486" y="426"/>
                </a:lnTo>
                <a:close/>
                <a:moveTo>
                  <a:pt x="1411" y="426"/>
                </a:moveTo>
                <a:lnTo>
                  <a:pt x="1363" y="426"/>
                </a:lnTo>
                <a:lnTo>
                  <a:pt x="1363" y="379"/>
                </a:lnTo>
                <a:lnTo>
                  <a:pt x="1411" y="379"/>
                </a:lnTo>
                <a:lnTo>
                  <a:pt x="1411" y="426"/>
                </a:lnTo>
                <a:close/>
                <a:moveTo>
                  <a:pt x="1259" y="426"/>
                </a:moveTo>
                <a:lnTo>
                  <a:pt x="1212" y="426"/>
                </a:lnTo>
                <a:lnTo>
                  <a:pt x="1212" y="379"/>
                </a:lnTo>
                <a:lnTo>
                  <a:pt x="1259" y="379"/>
                </a:lnTo>
                <a:lnTo>
                  <a:pt x="1259" y="426"/>
                </a:lnTo>
                <a:close/>
                <a:moveTo>
                  <a:pt x="1184" y="426"/>
                </a:moveTo>
                <a:lnTo>
                  <a:pt x="1136" y="426"/>
                </a:lnTo>
                <a:lnTo>
                  <a:pt x="1136" y="379"/>
                </a:lnTo>
                <a:lnTo>
                  <a:pt x="1184" y="379"/>
                </a:lnTo>
                <a:lnTo>
                  <a:pt x="1184" y="426"/>
                </a:lnTo>
                <a:close/>
                <a:moveTo>
                  <a:pt x="956" y="426"/>
                </a:moveTo>
                <a:lnTo>
                  <a:pt x="909" y="426"/>
                </a:lnTo>
                <a:lnTo>
                  <a:pt x="909" y="379"/>
                </a:lnTo>
                <a:lnTo>
                  <a:pt x="956" y="379"/>
                </a:lnTo>
                <a:lnTo>
                  <a:pt x="956" y="426"/>
                </a:lnTo>
                <a:close/>
                <a:moveTo>
                  <a:pt x="881" y="426"/>
                </a:moveTo>
                <a:lnTo>
                  <a:pt x="833" y="426"/>
                </a:lnTo>
                <a:lnTo>
                  <a:pt x="833" y="379"/>
                </a:lnTo>
                <a:lnTo>
                  <a:pt x="881" y="379"/>
                </a:lnTo>
                <a:lnTo>
                  <a:pt x="881" y="426"/>
                </a:lnTo>
                <a:close/>
                <a:moveTo>
                  <a:pt x="805" y="426"/>
                </a:moveTo>
                <a:lnTo>
                  <a:pt x="758" y="426"/>
                </a:lnTo>
                <a:lnTo>
                  <a:pt x="758" y="379"/>
                </a:lnTo>
                <a:lnTo>
                  <a:pt x="805" y="379"/>
                </a:lnTo>
                <a:lnTo>
                  <a:pt x="805" y="426"/>
                </a:lnTo>
                <a:close/>
                <a:moveTo>
                  <a:pt x="729" y="426"/>
                </a:moveTo>
                <a:lnTo>
                  <a:pt x="682" y="426"/>
                </a:lnTo>
                <a:lnTo>
                  <a:pt x="682" y="379"/>
                </a:lnTo>
                <a:lnTo>
                  <a:pt x="729" y="379"/>
                </a:lnTo>
                <a:lnTo>
                  <a:pt x="729" y="426"/>
                </a:lnTo>
                <a:close/>
                <a:moveTo>
                  <a:pt x="653" y="426"/>
                </a:moveTo>
                <a:lnTo>
                  <a:pt x="606" y="426"/>
                </a:lnTo>
                <a:lnTo>
                  <a:pt x="606" y="379"/>
                </a:lnTo>
                <a:lnTo>
                  <a:pt x="653" y="379"/>
                </a:lnTo>
                <a:lnTo>
                  <a:pt x="653" y="426"/>
                </a:lnTo>
                <a:close/>
                <a:moveTo>
                  <a:pt x="578" y="426"/>
                </a:moveTo>
                <a:lnTo>
                  <a:pt x="530" y="426"/>
                </a:lnTo>
                <a:lnTo>
                  <a:pt x="530" y="379"/>
                </a:lnTo>
                <a:lnTo>
                  <a:pt x="578" y="379"/>
                </a:lnTo>
                <a:lnTo>
                  <a:pt x="578" y="426"/>
                </a:lnTo>
                <a:close/>
                <a:moveTo>
                  <a:pt x="502" y="426"/>
                </a:moveTo>
                <a:lnTo>
                  <a:pt x="455" y="426"/>
                </a:lnTo>
                <a:lnTo>
                  <a:pt x="455" y="379"/>
                </a:lnTo>
                <a:lnTo>
                  <a:pt x="502" y="379"/>
                </a:lnTo>
                <a:lnTo>
                  <a:pt x="502" y="426"/>
                </a:lnTo>
                <a:close/>
                <a:moveTo>
                  <a:pt x="426" y="426"/>
                </a:moveTo>
                <a:lnTo>
                  <a:pt x="379" y="426"/>
                </a:lnTo>
                <a:lnTo>
                  <a:pt x="379" y="379"/>
                </a:lnTo>
                <a:lnTo>
                  <a:pt x="426" y="379"/>
                </a:lnTo>
                <a:lnTo>
                  <a:pt x="426" y="426"/>
                </a:lnTo>
                <a:close/>
                <a:moveTo>
                  <a:pt x="351" y="426"/>
                </a:moveTo>
                <a:lnTo>
                  <a:pt x="303" y="426"/>
                </a:lnTo>
                <a:lnTo>
                  <a:pt x="303" y="379"/>
                </a:lnTo>
                <a:lnTo>
                  <a:pt x="351" y="379"/>
                </a:lnTo>
                <a:lnTo>
                  <a:pt x="351" y="426"/>
                </a:lnTo>
                <a:close/>
                <a:moveTo>
                  <a:pt x="275" y="426"/>
                </a:moveTo>
                <a:lnTo>
                  <a:pt x="227" y="426"/>
                </a:lnTo>
                <a:lnTo>
                  <a:pt x="227" y="379"/>
                </a:lnTo>
                <a:lnTo>
                  <a:pt x="275" y="379"/>
                </a:lnTo>
                <a:lnTo>
                  <a:pt x="275" y="426"/>
                </a:lnTo>
                <a:close/>
                <a:moveTo>
                  <a:pt x="199" y="426"/>
                </a:moveTo>
                <a:lnTo>
                  <a:pt x="152" y="426"/>
                </a:lnTo>
                <a:lnTo>
                  <a:pt x="152" y="379"/>
                </a:lnTo>
                <a:lnTo>
                  <a:pt x="199" y="379"/>
                </a:lnTo>
                <a:lnTo>
                  <a:pt x="199" y="426"/>
                </a:lnTo>
                <a:close/>
                <a:moveTo>
                  <a:pt x="123" y="426"/>
                </a:moveTo>
                <a:lnTo>
                  <a:pt x="76" y="426"/>
                </a:lnTo>
                <a:lnTo>
                  <a:pt x="76" y="379"/>
                </a:lnTo>
                <a:lnTo>
                  <a:pt x="123" y="379"/>
                </a:lnTo>
                <a:lnTo>
                  <a:pt x="123" y="426"/>
                </a:lnTo>
                <a:close/>
                <a:moveTo>
                  <a:pt x="48" y="426"/>
                </a:moveTo>
                <a:lnTo>
                  <a:pt x="0" y="426"/>
                </a:lnTo>
                <a:lnTo>
                  <a:pt x="0" y="379"/>
                </a:lnTo>
                <a:lnTo>
                  <a:pt x="48" y="379"/>
                </a:lnTo>
                <a:lnTo>
                  <a:pt x="48" y="426"/>
                </a:lnTo>
                <a:close/>
                <a:moveTo>
                  <a:pt x="3382" y="351"/>
                </a:moveTo>
                <a:lnTo>
                  <a:pt x="3332" y="351"/>
                </a:lnTo>
                <a:lnTo>
                  <a:pt x="3332" y="303"/>
                </a:lnTo>
                <a:lnTo>
                  <a:pt x="3382" y="303"/>
                </a:lnTo>
                <a:lnTo>
                  <a:pt x="3382" y="351"/>
                </a:lnTo>
                <a:close/>
                <a:moveTo>
                  <a:pt x="3306" y="351"/>
                </a:moveTo>
                <a:lnTo>
                  <a:pt x="3257" y="351"/>
                </a:lnTo>
                <a:lnTo>
                  <a:pt x="3257" y="303"/>
                </a:lnTo>
                <a:lnTo>
                  <a:pt x="3306" y="303"/>
                </a:lnTo>
                <a:lnTo>
                  <a:pt x="3306" y="351"/>
                </a:lnTo>
                <a:close/>
                <a:moveTo>
                  <a:pt x="3230" y="351"/>
                </a:moveTo>
                <a:lnTo>
                  <a:pt x="3181" y="351"/>
                </a:lnTo>
                <a:lnTo>
                  <a:pt x="3181" y="303"/>
                </a:lnTo>
                <a:lnTo>
                  <a:pt x="3230" y="303"/>
                </a:lnTo>
                <a:lnTo>
                  <a:pt x="3230" y="351"/>
                </a:lnTo>
                <a:close/>
                <a:moveTo>
                  <a:pt x="3155" y="351"/>
                </a:moveTo>
                <a:lnTo>
                  <a:pt x="3105" y="351"/>
                </a:lnTo>
                <a:lnTo>
                  <a:pt x="3105" y="303"/>
                </a:lnTo>
                <a:lnTo>
                  <a:pt x="3155" y="303"/>
                </a:lnTo>
                <a:lnTo>
                  <a:pt x="3155" y="351"/>
                </a:lnTo>
                <a:close/>
                <a:moveTo>
                  <a:pt x="3079" y="351"/>
                </a:moveTo>
                <a:lnTo>
                  <a:pt x="3029" y="351"/>
                </a:lnTo>
                <a:lnTo>
                  <a:pt x="3029" y="303"/>
                </a:lnTo>
                <a:lnTo>
                  <a:pt x="3079" y="303"/>
                </a:lnTo>
                <a:lnTo>
                  <a:pt x="3079" y="351"/>
                </a:lnTo>
                <a:close/>
                <a:moveTo>
                  <a:pt x="3003" y="351"/>
                </a:moveTo>
                <a:lnTo>
                  <a:pt x="2954" y="351"/>
                </a:lnTo>
                <a:lnTo>
                  <a:pt x="2954" y="303"/>
                </a:lnTo>
                <a:lnTo>
                  <a:pt x="3003" y="303"/>
                </a:lnTo>
                <a:lnTo>
                  <a:pt x="3003" y="351"/>
                </a:lnTo>
                <a:close/>
                <a:moveTo>
                  <a:pt x="2928" y="351"/>
                </a:moveTo>
                <a:lnTo>
                  <a:pt x="2878" y="351"/>
                </a:lnTo>
                <a:lnTo>
                  <a:pt x="2878" y="303"/>
                </a:lnTo>
                <a:lnTo>
                  <a:pt x="2928" y="303"/>
                </a:lnTo>
                <a:lnTo>
                  <a:pt x="2928" y="351"/>
                </a:lnTo>
                <a:close/>
                <a:moveTo>
                  <a:pt x="2852" y="351"/>
                </a:moveTo>
                <a:lnTo>
                  <a:pt x="2802" y="351"/>
                </a:lnTo>
                <a:lnTo>
                  <a:pt x="2802" y="303"/>
                </a:lnTo>
                <a:lnTo>
                  <a:pt x="2852" y="303"/>
                </a:lnTo>
                <a:lnTo>
                  <a:pt x="2852" y="351"/>
                </a:lnTo>
                <a:close/>
                <a:moveTo>
                  <a:pt x="2776" y="351"/>
                </a:moveTo>
                <a:lnTo>
                  <a:pt x="2726" y="351"/>
                </a:lnTo>
                <a:lnTo>
                  <a:pt x="2726" y="303"/>
                </a:lnTo>
                <a:lnTo>
                  <a:pt x="2776" y="303"/>
                </a:lnTo>
                <a:lnTo>
                  <a:pt x="2776" y="351"/>
                </a:lnTo>
                <a:close/>
                <a:moveTo>
                  <a:pt x="2700" y="351"/>
                </a:moveTo>
                <a:lnTo>
                  <a:pt x="2651" y="351"/>
                </a:lnTo>
                <a:lnTo>
                  <a:pt x="2651" y="303"/>
                </a:lnTo>
                <a:lnTo>
                  <a:pt x="2700" y="303"/>
                </a:lnTo>
                <a:lnTo>
                  <a:pt x="2700" y="351"/>
                </a:lnTo>
                <a:close/>
                <a:moveTo>
                  <a:pt x="2622" y="351"/>
                </a:moveTo>
                <a:lnTo>
                  <a:pt x="2575" y="351"/>
                </a:lnTo>
                <a:lnTo>
                  <a:pt x="2575" y="303"/>
                </a:lnTo>
                <a:lnTo>
                  <a:pt x="2622" y="303"/>
                </a:lnTo>
                <a:lnTo>
                  <a:pt x="2622" y="351"/>
                </a:lnTo>
                <a:close/>
                <a:moveTo>
                  <a:pt x="2547" y="351"/>
                </a:moveTo>
                <a:lnTo>
                  <a:pt x="2499" y="351"/>
                </a:lnTo>
                <a:lnTo>
                  <a:pt x="2499" y="303"/>
                </a:lnTo>
                <a:lnTo>
                  <a:pt x="2547" y="303"/>
                </a:lnTo>
                <a:lnTo>
                  <a:pt x="2547" y="351"/>
                </a:lnTo>
                <a:close/>
                <a:moveTo>
                  <a:pt x="2471" y="351"/>
                </a:moveTo>
                <a:lnTo>
                  <a:pt x="2424" y="351"/>
                </a:lnTo>
                <a:lnTo>
                  <a:pt x="2424" y="303"/>
                </a:lnTo>
                <a:lnTo>
                  <a:pt x="2471" y="303"/>
                </a:lnTo>
                <a:lnTo>
                  <a:pt x="2471" y="351"/>
                </a:lnTo>
                <a:close/>
                <a:moveTo>
                  <a:pt x="2395" y="351"/>
                </a:moveTo>
                <a:lnTo>
                  <a:pt x="2348" y="351"/>
                </a:lnTo>
                <a:lnTo>
                  <a:pt x="2348" y="303"/>
                </a:lnTo>
                <a:lnTo>
                  <a:pt x="2395" y="303"/>
                </a:lnTo>
                <a:lnTo>
                  <a:pt x="2395" y="351"/>
                </a:lnTo>
                <a:close/>
                <a:moveTo>
                  <a:pt x="2319" y="351"/>
                </a:moveTo>
                <a:lnTo>
                  <a:pt x="2272" y="351"/>
                </a:lnTo>
                <a:lnTo>
                  <a:pt x="2272" y="303"/>
                </a:lnTo>
                <a:lnTo>
                  <a:pt x="2319" y="303"/>
                </a:lnTo>
                <a:lnTo>
                  <a:pt x="2319" y="351"/>
                </a:lnTo>
                <a:close/>
                <a:moveTo>
                  <a:pt x="2244" y="351"/>
                </a:moveTo>
                <a:lnTo>
                  <a:pt x="2196" y="351"/>
                </a:lnTo>
                <a:lnTo>
                  <a:pt x="2196" y="303"/>
                </a:lnTo>
                <a:lnTo>
                  <a:pt x="2244" y="303"/>
                </a:lnTo>
                <a:lnTo>
                  <a:pt x="2244" y="351"/>
                </a:lnTo>
                <a:close/>
                <a:moveTo>
                  <a:pt x="2168" y="351"/>
                </a:moveTo>
                <a:lnTo>
                  <a:pt x="2121" y="351"/>
                </a:lnTo>
                <a:lnTo>
                  <a:pt x="2121" y="303"/>
                </a:lnTo>
                <a:lnTo>
                  <a:pt x="2168" y="303"/>
                </a:lnTo>
                <a:lnTo>
                  <a:pt x="2168" y="351"/>
                </a:lnTo>
                <a:close/>
                <a:moveTo>
                  <a:pt x="2016" y="351"/>
                </a:moveTo>
                <a:lnTo>
                  <a:pt x="1969" y="351"/>
                </a:lnTo>
                <a:lnTo>
                  <a:pt x="1969" y="303"/>
                </a:lnTo>
                <a:lnTo>
                  <a:pt x="2016" y="303"/>
                </a:lnTo>
                <a:lnTo>
                  <a:pt x="2016" y="351"/>
                </a:lnTo>
                <a:close/>
                <a:moveTo>
                  <a:pt x="1941" y="351"/>
                </a:moveTo>
                <a:lnTo>
                  <a:pt x="1893" y="351"/>
                </a:lnTo>
                <a:lnTo>
                  <a:pt x="1893" y="303"/>
                </a:lnTo>
                <a:lnTo>
                  <a:pt x="1941" y="303"/>
                </a:lnTo>
                <a:lnTo>
                  <a:pt x="1941" y="351"/>
                </a:lnTo>
                <a:close/>
                <a:moveTo>
                  <a:pt x="1865" y="351"/>
                </a:moveTo>
                <a:lnTo>
                  <a:pt x="1818" y="351"/>
                </a:lnTo>
                <a:lnTo>
                  <a:pt x="1818" y="303"/>
                </a:lnTo>
                <a:lnTo>
                  <a:pt x="1865" y="303"/>
                </a:lnTo>
                <a:lnTo>
                  <a:pt x="1865" y="351"/>
                </a:lnTo>
                <a:close/>
                <a:moveTo>
                  <a:pt x="1335" y="351"/>
                </a:moveTo>
                <a:lnTo>
                  <a:pt x="1288" y="351"/>
                </a:lnTo>
                <a:lnTo>
                  <a:pt x="1288" y="303"/>
                </a:lnTo>
                <a:lnTo>
                  <a:pt x="1335" y="303"/>
                </a:lnTo>
                <a:lnTo>
                  <a:pt x="1335" y="351"/>
                </a:lnTo>
                <a:close/>
                <a:moveTo>
                  <a:pt x="1259" y="351"/>
                </a:moveTo>
                <a:lnTo>
                  <a:pt x="1212" y="351"/>
                </a:lnTo>
                <a:lnTo>
                  <a:pt x="1212" y="303"/>
                </a:lnTo>
                <a:lnTo>
                  <a:pt x="1259" y="303"/>
                </a:lnTo>
                <a:lnTo>
                  <a:pt x="1259" y="351"/>
                </a:lnTo>
                <a:close/>
                <a:moveTo>
                  <a:pt x="1184" y="351"/>
                </a:moveTo>
                <a:lnTo>
                  <a:pt x="1136" y="351"/>
                </a:lnTo>
                <a:lnTo>
                  <a:pt x="1136" y="303"/>
                </a:lnTo>
                <a:lnTo>
                  <a:pt x="1184" y="303"/>
                </a:lnTo>
                <a:lnTo>
                  <a:pt x="1184" y="351"/>
                </a:lnTo>
                <a:close/>
                <a:moveTo>
                  <a:pt x="1032" y="351"/>
                </a:moveTo>
                <a:lnTo>
                  <a:pt x="985" y="351"/>
                </a:lnTo>
                <a:lnTo>
                  <a:pt x="985" y="303"/>
                </a:lnTo>
                <a:lnTo>
                  <a:pt x="1032" y="303"/>
                </a:lnTo>
                <a:lnTo>
                  <a:pt x="1032" y="351"/>
                </a:lnTo>
                <a:close/>
                <a:moveTo>
                  <a:pt x="956" y="351"/>
                </a:moveTo>
                <a:lnTo>
                  <a:pt x="909" y="351"/>
                </a:lnTo>
                <a:lnTo>
                  <a:pt x="909" y="303"/>
                </a:lnTo>
                <a:lnTo>
                  <a:pt x="956" y="303"/>
                </a:lnTo>
                <a:lnTo>
                  <a:pt x="956" y="351"/>
                </a:lnTo>
                <a:close/>
                <a:moveTo>
                  <a:pt x="805" y="351"/>
                </a:moveTo>
                <a:lnTo>
                  <a:pt x="758" y="351"/>
                </a:lnTo>
                <a:lnTo>
                  <a:pt x="758" y="303"/>
                </a:lnTo>
                <a:lnTo>
                  <a:pt x="805" y="303"/>
                </a:lnTo>
                <a:lnTo>
                  <a:pt x="805" y="351"/>
                </a:lnTo>
                <a:close/>
                <a:moveTo>
                  <a:pt x="729" y="351"/>
                </a:moveTo>
                <a:lnTo>
                  <a:pt x="682" y="351"/>
                </a:lnTo>
                <a:lnTo>
                  <a:pt x="682" y="303"/>
                </a:lnTo>
                <a:lnTo>
                  <a:pt x="729" y="303"/>
                </a:lnTo>
                <a:lnTo>
                  <a:pt x="729" y="351"/>
                </a:lnTo>
                <a:close/>
                <a:moveTo>
                  <a:pt x="653" y="351"/>
                </a:moveTo>
                <a:lnTo>
                  <a:pt x="606" y="351"/>
                </a:lnTo>
                <a:lnTo>
                  <a:pt x="606" y="303"/>
                </a:lnTo>
                <a:lnTo>
                  <a:pt x="653" y="303"/>
                </a:lnTo>
                <a:lnTo>
                  <a:pt x="653" y="351"/>
                </a:lnTo>
                <a:close/>
                <a:moveTo>
                  <a:pt x="578" y="351"/>
                </a:moveTo>
                <a:lnTo>
                  <a:pt x="530" y="351"/>
                </a:lnTo>
                <a:lnTo>
                  <a:pt x="530" y="303"/>
                </a:lnTo>
                <a:lnTo>
                  <a:pt x="578" y="303"/>
                </a:lnTo>
                <a:lnTo>
                  <a:pt x="578" y="351"/>
                </a:lnTo>
                <a:close/>
                <a:moveTo>
                  <a:pt x="502" y="351"/>
                </a:moveTo>
                <a:lnTo>
                  <a:pt x="455" y="351"/>
                </a:lnTo>
                <a:lnTo>
                  <a:pt x="455" y="303"/>
                </a:lnTo>
                <a:lnTo>
                  <a:pt x="502" y="303"/>
                </a:lnTo>
                <a:lnTo>
                  <a:pt x="502" y="351"/>
                </a:lnTo>
                <a:close/>
                <a:moveTo>
                  <a:pt x="426" y="351"/>
                </a:moveTo>
                <a:lnTo>
                  <a:pt x="379" y="351"/>
                </a:lnTo>
                <a:lnTo>
                  <a:pt x="379" y="303"/>
                </a:lnTo>
                <a:lnTo>
                  <a:pt x="426" y="303"/>
                </a:lnTo>
                <a:lnTo>
                  <a:pt x="426" y="351"/>
                </a:lnTo>
                <a:close/>
                <a:moveTo>
                  <a:pt x="351" y="351"/>
                </a:moveTo>
                <a:lnTo>
                  <a:pt x="303" y="351"/>
                </a:lnTo>
                <a:lnTo>
                  <a:pt x="303" y="303"/>
                </a:lnTo>
                <a:lnTo>
                  <a:pt x="351" y="303"/>
                </a:lnTo>
                <a:lnTo>
                  <a:pt x="351" y="351"/>
                </a:lnTo>
                <a:close/>
                <a:moveTo>
                  <a:pt x="275" y="351"/>
                </a:moveTo>
                <a:lnTo>
                  <a:pt x="227" y="351"/>
                </a:lnTo>
                <a:lnTo>
                  <a:pt x="227" y="303"/>
                </a:lnTo>
                <a:lnTo>
                  <a:pt x="275" y="303"/>
                </a:lnTo>
                <a:lnTo>
                  <a:pt x="275" y="351"/>
                </a:lnTo>
                <a:close/>
                <a:moveTo>
                  <a:pt x="199" y="351"/>
                </a:moveTo>
                <a:lnTo>
                  <a:pt x="152" y="351"/>
                </a:lnTo>
                <a:lnTo>
                  <a:pt x="152" y="303"/>
                </a:lnTo>
                <a:lnTo>
                  <a:pt x="199" y="303"/>
                </a:lnTo>
                <a:lnTo>
                  <a:pt x="199" y="351"/>
                </a:lnTo>
                <a:close/>
                <a:moveTo>
                  <a:pt x="123" y="351"/>
                </a:moveTo>
                <a:lnTo>
                  <a:pt x="76" y="351"/>
                </a:lnTo>
                <a:lnTo>
                  <a:pt x="76" y="303"/>
                </a:lnTo>
                <a:lnTo>
                  <a:pt x="123" y="303"/>
                </a:lnTo>
                <a:lnTo>
                  <a:pt x="123" y="351"/>
                </a:lnTo>
                <a:close/>
                <a:moveTo>
                  <a:pt x="48" y="351"/>
                </a:moveTo>
                <a:lnTo>
                  <a:pt x="0" y="351"/>
                </a:lnTo>
                <a:lnTo>
                  <a:pt x="0" y="303"/>
                </a:lnTo>
                <a:lnTo>
                  <a:pt x="48" y="303"/>
                </a:lnTo>
                <a:lnTo>
                  <a:pt x="48" y="351"/>
                </a:lnTo>
                <a:close/>
                <a:moveTo>
                  <a:pt x="3079" y="275"/>
                </a:moveTo>
                <a:lnTo>
                  <a:pt x="3029" y="275"/>
                </a:lnTo>
                <a:lnTo>
                  <a:pt x="3029" y="228"/>
                </a:lnTo>
                <a:lnTo>
                  <a:pt x="3079" y="228"/>
                </a:lnTo>
                <a:lnTo>
                  <a:pt x="3079" y="275"/>
                </a:lnTo>
                <a:close/>
                <a:moveTo>
                  <a:pt x="3003" y="275"/>
                </a:moveTo>
                <a:lnTo>
                  <a:pt x="2954" y="275"/>
                </a:lnTo>
                <a:lnTo>
                  <a:pt x="2954" y="228"/>
                </a:lnTo>
                <a:lnTo>
                  <a:pt x="3003" y="228"/>
                </a:lnTo>
                <a:lnTo>
                  <a:pt x="3003" y="275"/>
                </a:lnTo>
                <a:close/>
                <a:moveTo>
                  <a:pt x="2852" y="275"/>
                </a:moveTo>
                <a:lnTo>
                  <a:pt x="2802" y="275"/>
                </a:lnTo>
                <a:lnTo>
                  <a:pt x="2802" y="228"/>
                </a:lnTo>
                <a:lnTo>
                  <a:pt x="2852" y="228"/>
                </a:lnTo>
                <a:lnTo>
                  <a:pt x="2852" y="275"/>
                </a:lnTo>
                <a:close/>
                <a:moveTo>
                  <a:pt x="2776" y="275"/>
                </a:moveTo>
                <a:lnTo>
                  <a:pt x="2726" y="275"/>
                </a:lnTo>
                <a:lnTo>
                  <a:pt x="2726" y="228"/>
                </a:lnTo>
                <a:lnTo>
                  <a:pt x="2776" y="228"/>
                </a:lnTo>
                <a:lnTo>
                  <a:pt x="2776" y="275"/>
                </a:lnTo>
                <a:close/>
                <a:moveTo>
                  <a:pt x="2700" y="275"/>
                </a:moveTo>
                <a:lnTo>
                  <a:pt x="2651" y="275"/>
                </a:lnTo>
                <a:lnTo>
                  <a:pt x="2651" y="228"/>
                </a:lnTo>
                <a:lnTo>
                  <a:pt x="2700" y="228"/>
                </a:lnTo>
                <a:lnTo>
                  <a:pt x="2700" y="275"/>
                </a:lnTo>
                <a:close/>
                <a:moveTo>
                  <a:pt x="2622" y="275"/>
                </a:moveTo>
                <a:lnTo>
                  <a:pt x="2575" y="275"/>
                </a:lnTo>
                <a:lnTo>
                  <a:pt x="2575" y="228"/>
                </a:lnTo>
                <a:lnTo>
                  <a:pt x="2622" y="228"/>
                </a:lnTo>
                <a:lnTo>
                  <a:pt x="2622" y="275"/>
                </a:lnTo>
                <a:close/>
                <a:moveTo>
                  <a:pt x="2547" y="275"/>
                </a:moveTo>
                <a:lnTo>
                  <a:pt x="2499" y="275"/>
                </a:lnTo>
                <a:lnTo>
                  <a:pt x="2499" y="228"/>
                </a:lnTo>
                <a:lnTo>
                  <a:pt x="2547" y="228"/>
                </a:lnTo>
                <a:lnTo>
                  <a:pt x="2547" y="275"/>
                </a:lnTo>
                <a:close/>
                <a:moveTo>
                  <a:pt x="2471" y="275"/>
                </a:moveTo>
                <a:lnTo>
                  <a:pt x="2424" y="275"/>
                </a:lnTo>
                <a:lnTo>
                  <a:pt x="2424" y="228"/>
                </a:lnTo>
                <a:lnTo>
                  <a:pt x="2471" y="228"/>
                </a:lnTo>
                <a:lnTo>
                  <a:pt x="2471" y="275"/>
                </a:lnTo>
                <a:close/>
                <a:moveTo>
                  <a:pt x="2395" y="275"/>
                </a:moveTo>
                <a:lnTo>
                  <a:pt x="2348" y="275"/>
                </a:lnTo>
                <a:lnTo>
                  <a:pt x="2348" y="228"/>
                </a:lnTo>
                <a:lnTo>
                  <a:pt x="2395" y="228"/>
                </a:lnTo>
                <a:lnTo>
                  <a:pt x="2395" y="275"/>
                </a:lnTo>
                <a:close/>
                <a:moveTo>
                  <a:pt x="2319" y="275"/>
                </a:moveTo>
                <a:lnTo>
                  <a:pt x="2272" y="275"/>
                </a:lnTo>
                <a:lnTo>
                  <a:pt x="2272" y="228"/>
                </a:lnTo>
                <a:lnTo>
                  <a:pt x="2319" y="228"/>
                </a:lnTo>
                <a:lnTo>
                  <a:pt x="2319" y="275"/>
                </a:lnTo>
                <a:close/>
                <a:moveTo>
                  <a:pt x="2168" y="275"/>
                </a:moveTo>
                <a:lnTo>
                  <a:pt x="2121" y="275"/>
                </a:lnTo>
                <a:lnTo>
                  <a:pt x="2121" y="228"/>
                </a:lnTo>
                <a:lnTo>
                  <a:pt x="2168" y="228"/>
                </a:lnTo>
                <a:lnTo>
                  <a:pt x="2168" y="275"/>
                </a:lnTo>
                <a:close/>
                <a:moveTo>
                  <a:pt x="1411" y="275"/>
                </a:moveTo>
                <a:lnTo>
                  <a:pt x="1363" y="275"/>
                </a:lnTo>
                <a:lnTo>
                  <a:pt x="1363" y="228"/>
                </a:lnTo>
                <a:lnTo>
                  <a:pt x="1411" y="228"/>
                </a:lnTo>
                <a:lnTo>
                  <a:pt x="1411" y="275"/>
                </a:lnTo>
                <a:close/>
                <a:moveTo>
                  <a:pt x="1335" y="275"/>
                </a:moveTo>
                <a:lnTo>
                  <a:pt x="1288" y="275"/>
                </a:lnTo>
                <a:lnTo>
                  <a:pt x="1288" y="228"/>
                </a:lnTo>
                <a:lnTo>
                  <a:pt x="1335" y="228"/>
                </a:lnTo>
                <a:lnTo>
                  <a:pt x="1335" y="275"/>
                </a:lnTo>
                <a:close/>
                <a:moveTo>
                  <a:pt x="1259" y="275"/>
                </a:moveTo>
                <a:lnTo>
                  <a:pt x="1212" y="275"/>
                </a:lnTo>
                <a:lnTo>
                  <a:pt x="1212" y="228"/>
                </a:lnTo>
                <a:lnTo>
                  <a:pt x="1259" y="228"/>
                </a:lnTo>
                <a:lnTo>
                  <a:pt x="1259" y="275"/>
                </a:lnTo>
                <a:close/>
                <a:moveTo>
                  <a:pt x="1184" y="275"/>
                </a:moveTo>
                <a:lnTo>
                  <a:pt x="1136" y="275"/>
                </a:lnTo>
                <a:lnTo>
                  <a:pt x="1136" y="228"/>
                </a:lnTo>
                <a:lnTo>
                  <a:pt x="1184" y="228"/>
                </a:lnTo>
                <a:lnTo>
                  <a:pt x="1184" y="275"/>
                </a:lnTo>
                <a:close/>
                <a:moveTo>
                  <a:pt x="1108" y="275"/>
                </a:moveTo>
                <a:lnTo>
                  <a:pt x="1060" y="275"/>
                </a:lnTo>
                <a:lnTo>
                  <a:pt x="1060" y="228"/>
                </a:lnTo>
                <a:lnTo>
                  <a:pt x="1108" y="228"/>
                </a:lnTo>
                <a:lnTo>
                  <a:pt x="1108" y="275"/>
                </a:lnTo>
                <a:close/>
                <a:moveTo>
                  <a:pt x="881" y="275"/>
                </a:moveTo>
                <a:lnTo>
                  <a:pt x="833" y="275"/>
                </a:lnTo>
                <a:lnTo>
                  <a:pt x="833" y="228"/>
                </a:lnTo>
                <a:lnTo>
                  <a:pt x="881" y="228"/>
                </a:lnTo>
                <a:lnTo>
                  <a:pt x="881" y="275"/>
                </a:lnTo>
                <a:close/>
                <a:moveTo>
                  <a:pt x="805" y="275"/>
                </a:moveTo>
                <a:lnTo>
                  <a:pt x="758" y="275"/>
                </a:lnTo>
                <a:lnTo>
                  <a:pt x="758" y="228"/>
                </a:lnTo>
                <a:lnTo>
                  <a:pt x="805" y="228"/>
                </a:lnTo>
                <a:lnTo>
                  <a:pt x="805" y="275"/>
                </a:lnTo>
                <a:close/>
                <a:moveTo>
                  <a:pt x="729" y="275"/>
                </a:moveTo>
                <a:lnTo>
                  <a:pt x="682" y="275"/>
                </a:lnTo>
                <a:lnTo>
                  <a:pt x="682" y="228"/>
                </a:lnTo>
                <a:lnTo>
                  <a:pt x="729" y="228"/>
                </a:lnTo>
                <a:lnTo>
                  <a:pt x="729" y="275"/>
                </a:lnTo>
                <a:close/>
                <a:moveTo>
                  <a:pt x="578" y="275"/>
                </a:moveTo>
                <a:lnTo>
                  <a:pt x="530" y="275"/>
                </a:lnTo>
                <a:lnTo>
                  <a:pt x="530" y="228"/>
                </a:lnTo>
                <a:lnTo>
                  <a:pt x="578" y="228"/>
                </a:lnTo>
                <a:lnTo>
                  <a:pt x="578" y="275"/>
                </a:lnTo>
                <a:close/>
                <a:moveTo>
                  <a:pt x="502" y="275"/>
                </a:moveTo>
                <a:lnTo>
                  <a:pt x="455" y="275"/>
                </a:lnTo>
                <a:lnTo>
                  <a:pt x="455" y="228"/>
                </a:lnTo>
                <a:lnTo>
                  <a:pt x="502" y="228"/>
                </a:lnTo>
                <a:lnTo>
                  <a:pt x="502" y="275"/>
                </a:lnTo>
                <a:close/>
                <a:moveTo>
                  <a:pt x="426" y="275"/>
                </a:moveTo>
                <a:lnTo>
                  <a:pt x="379" y="275"/>
                </a:lnTo>
                <a:lnTo>
                  <a:pt x="379" y="228"/>
                </a:lnTo>
                <a:lnTo>
                  <a:pt x="426" y="228"/>
                </a:lnTo>
                <a:lnTo>
                  <a:pt x="426" y="275"/>
                </a:lnTo>
                <a:close/>
                <a:moveTo>
                  <a:pt x="123" y="275"/>
                </a:moveTo>
                <a:lnTo>
                  <a:pt x="76" y="275"/>
                </a:lnTo>
                <a:lnTo>
                  <a:pt x="76" y="228"/>
                </a:lnTo>
                <a:lnTo>
                  <a:pt x="123" y="228"/>
                </a:lnTo>
                <a:lnTo>
                  <a:pt x="123" y="275"/>
                </a:lnTo>
                <a:close/>
                <a:moveTo>
                  <a:pt x="3003" y="199"/>
                </a:moveTo>
                <a:lnTo>
                  <a:pt x="2954" y="199"/>
                </a:lnTo>
                <a:lnTo>
                  <a:pt x="2954" y="152"/>
                </a:lnTo>
                <a:lnTo>
                  <a:pt x="3003" y="152"/>
                </a:lnTo>
                <a:lnTo>
                  <a:pt x="3003" y="199"/>
                </a:lnTo>
                <a:close/>
                <a:moveTo>
                  <a:pt x="2700" y="199"/>
                </a:moveTo>
                <a:lnTo>
                  <a:pt x="2651" y="199"/>
                </a:lnTo>
                <a:lnTo>
                  <a:pt x="2651" y="152"/>
                </a:lnTo>
                <a:lnTo>
                  <a:pt x="2700" y="152"/>
                </a:lnTo>
                <a:lnTo>
                  <a:pt x="2700" y="199"/>
                </a:lnTo>
                <a:close/>
                <a:moveTo>
                  <a:pt x="2622" y="199"/>
                </a:moveTo>
                <a:lnTo>
                  <a:pt x="2575" y="199"/>
                </a:lnTo>
                <a:lnTo>
                  <a:pt x="2575" y="152"/>
                </a:lnTo>
                <a:lnTo>
                  <a:pt x="2622" y="152"/>
                </a:lnTo>
                <a:lnTo>
                  <a:pt x="2622" y="199"/>
                </a:lnTo>
                <a:close/>
                <a:moveTo>
                  <a:pt x="2547" y="199"/>
                </a:moveTo>
                <a:lnTo>
                  <a:pt x="2499" y="199"/>
                </a:lnTo>
                <a:lnTo>
                  <a:pt x="2499" y="152"/>
                </a:lnTo>
                <a:lnTo>
                  <a:pt x="2547" y="152"/>
                </a:lnTo>
                <a:lnTo>
                  <a:pt x="2547" y="199"/>
                </a:lnTo>
                <a:close/>
                <a:moveTo>
                  <a:pt x="2244" y="199"/>
                </a:moveTo>
                <a:lnTo>
                  <a:pt x="2196" y="199"/>
                </a:lnTo>
                <a:lnTo>
                  <a:pt x="2196" y="152"/>
                </a:lnTo>
                <a:lnTo>
                  <a:pt x="2244" y="152"/>
                </a:lnTo>
                <a:lnTo>
                  <a:pt x="2244" y="199"/>
                </a:lnTo>
                <a:close/>
                <a:moveTo>
                  <a:pt x="1865" y="199"/>
                </a:moveTo>
                <a:lnTo>
                  <a:pt x="1818" y="199"/>
                </a:lnTo>
                <a:lnTo>
                  <a:pt x="1818" y="152"/>
                </a:lnTo>
                <a:lnTo>
                  <a:pt x="1865" y="152"/>
                </a:lnTo>
                <a:lnTo>
                  <a:pt x="1865" y="199"/>
                </a:lnTo>
                <a:close/>
                <a:moveTo>
                  <a:pt x="1411" y="199"/>
                </a:moveTo>
                <a:lnTo>
                  <a:pt x="1363" y="199"/>
                </a:lnTo>
                <a:lnTo>
                  <a:pt x="1363" y="152"/>
                </a:lnTo>
                <a:lnTo>
                  <a:pt x="1411" y="152"/>
                </a:lnTo>
                <a:lnTo>
                  <a:pt x="1411" y="199"/>
                </a:lnTo>
                <a:close/>
                <a:moveTo>
                  <a:pt x="1335" y="199"/>
                </a:moveTo>
                <a:lnTo>
                  <a:pt x="1288" y="199"/>
                </a:lnTo>
                <a:lnTo>
                  <a:pt x="1288" y="152"/>
                </a:lnTo>
                <a:lnTo>
                  <a:pt x="1335" y="152"/>
                </a:lnTo>
                <a:lnTo>
                  <a:pt x="1335" y="199"/>
                </a:lnTo>
                <a:close/>
                <a:moveTo>
                  <a:pt x="1259" y="199"/>
                </a:moveTo>
                <a:lnTo>
                  <a:pt x="1212" y="199"/>
                </a:lnTo>
                <a:lnTo>
                  <a:pt x="1212" y="152"/>
                </a:lnTo>
                <a:lnTo>
                  <a:pt x="1259" y="152"/>
                </a:lnTo>
                <a:lnTo>
                  <a:pt x="1259" y="199"/>
                </a:lnTo>
                <a:close/>
                <a:moveTo>
                  <a:pt x="1184" y="199"/>
                </a:moveTo>
                <a:lnTo>
                  <a:pt x="1136" y="199"/>
                </a:lnTo>
                <a:lnTo>
                  <a:pt x="1136" y="152"/>
                </a:lnTo>
                <a:lnTo>
                  <a:pt x="1184" y="152"/>
                </a:lnTo>
                <a:lnTo>
                  <a:pt x="1184" y="199"/>
                </a:lnTo>
                <a:close/>
                <a:moveTo>
                  <a:pt x="1108" y="199"/>
                </a:moveTo>
                <a:lnTo>
                  <a:pt x="1060" y="199"/>
                </a:lnTo>
                <a:lnTo>
                  <a:pt x="1060" y="152"/>
                </a:lnTo>
                <a:lnTo>
                  <a:pt x="1108" y="152"/>
                </a:lnTo>
                <a:lnTo>
                  <a:pt x="1108" y="199"/>
                </a:lnTo>
                <a:close/>
                <a:moveTo>
                  <a:pt x="1032" y="199"/>
                </a:moveTo>
                <a:lnTo>
                  <a:pt x="985" y="199"/>
                </a:lnTo>
                <a:lnTo>
                  <a:pt x="985" y="152"/>
                </a:lnTo>
                <a:lnTo>
                  <a:pt x="1032" y="152"/>
                </a:lnTo>
                <a:lnTo>
                  <a:pt x="1032" y="199"/>
                </a:lnTo>
                <a:close/>
                <a:moveTo>
                  <a:pt x="805" y="199"/>
                </a:moveTo>
                <a:lnTo>
                  <a:pt x="758" y="199"/>
                </a:lnTo>
                <a:lnTo>
                  <a:pt x="758" y="152"/>
                </a:lnTo>
                <a:lnTo>
                  <a:pt x="805" y="152"/>
                </a:lnTo>
                <a:lnTo>
                  <a:pt x="805" y="199"/>
                </a:lnTo>
                <a:close/>
                <a:moveTo>
                  <a:pt x="729" y="199"/>
                </a:moveTo>
                <a:lnTo>
                  <a:pt x="682" y="199"/>
                </a:lnTo>
                <a:lnTo>
                  <a:pt x="682" y="152"/>
                </a:lnTo>
                <a:lnTo>
                  <a:pt x="729" y="152"/>
                </a:lnTo>
                <a:lnTo>
                  <a:pt x="729" y="199"/>
                </a:lnTo>
                <a:close/>
                <a:moveTo>
                  <a:pt x="653" y="199"/>
                </a:moveTo>
                <a:lnTo>
                  <a:pt x="606" y="199"/>
                </a:lnTo>
                <a:lnTo>
                  <a:pt x="606" y="152"/>
                </a:lnTo>
                <a:lnTo>
                  <a:pt x="653" y="152"/>
                </a:lnTo>
                <a:lnTo>
                  <a:pt x="653" y="199"/>
                </a:lnTo>
                <a:close/>
                <a:moveTo>
                  <a:pt x="578" y="199"/>
                </a:moveTo>
                <a:lnTo>
                  <a:pt x="530" y="199"/>
                </a:lnTo>
                <a:lnTo>
                  <a:pt x="530" y="152"/>
                </a:lnTo>
                <a:lnTo>
                  <a:pt x="578" y="152"/>
                </a:lnTo>
                <a:lnTo>
                  <a:pt x="578" y="199"/>
                </a:lnTo>
                <a:close/>
                <a:moveTo>
                  <a:pt x="502" y="199"/>
                </a:moveTo>
                <a:lnTo>
                  <a:pt x="455" y="199"/>
                </a:lnTo>
                <a:lnTo>
                  <a:pt x="455" y="152"/>
                </a:lnTo>
                <a:lnTo>
                  <a:pt x="502" y="152"/>
                </a:lnTo>
                <a:lnTo>
                  <a:pt x="502" y="199"/>
                </a:lnTo>
                <a:close/>
                <a:moveTo>
                  <a:pt x="2622" y="123"/>
                </a:moveTo>
                <a:lnTo>
                  <a:pt x="2575" y="123"/>
                </a:lnTo>
                <a:lnTo>
                  <a:pt x="2575" y="76"/>
                </a:lnTo>
                <a:lnTo>
                  <a:pt x="2622" y="76"/>
                </a:lnTo>
                <a:lnTo>
                  <a:pt x="2622" y="123"/>
                </a:lnTo>
                <a:close/>
                <a:moveTo>
                  <a:pt x="1865" y="123"/>
                </a:moveTo>
                <a:lnTo>
                  <a:pt x="1818" y="123"/>
                </a:lnTo>
                <a:lnTo>
                  <a:pt x="1818" y="76"/>
                </a:lnTo>
                <a:lnTo>
                  <a:pt x="1865" y="76"/>
                </a:lnTo>
                <a:lnTo>
                  <a:pt x="1865" y="123"/>
                </a:lnTo>
                <a:close/>
                <a:moveTo>
                  <a:pt x="1789" y="123"/>
                </a:moveTo>
                <a:lnTo>
                  <a:pt x="1742" y="123"/>
                </a:lnTo>
                <a:lnTo>
                  <a:pt x="1742" y="76"/>
                </a:lnTo>
                <a:lnTo>
                  <a:pt x="1789" y="76"/>
                </a:lnTo>
                <a:lnTo>
                  <a:pt x="1789" y="123"/>
                </a:lnTo>
                <a:close/>
                <a:moveTo>
                  <a:pt x="1411" y="123"/>
                </a:moveTo>
                <a:lnTo>
                  <a:pt x="1363" y="123"/>
                </a:lnTo>
                <a:lnTo>
                  <a:pt x="1363" y="76"/>
                </a:lnTo>
                <a:lnTo>
                  <a:pt x="1411" y="76"/>
                </a:lnTo>
                <a:lnTo>
                  <a:pt x="1411" y="123"/>
                </a:lnTo>
                <a:close/>
                <a:moveTo>
                  <a:pt x="1335" y="123"/>
                </a:moveTo>
                <a:lnTo>
                  <a:pt x="1288" y="123"/>
                </a:lnTo>
                <a:lnTo>
                  <a:pt x="1288" y="76"/>
                </a:lnTo>
                <a:lnTo>
                  <a:pt x="1335" y="76"/>
                </a:lnTo>
                <a:lnTo>
                  <a:pt x="1335" y="123"/>
                </a:lnTo>
                <a:close/>
                <a:moveTo>
                  <a:pt x="1259" y="123"/>
                </a:moveTo>
                <a:lnTo>
                  <a:pt x="1212" y="123"/>
                </a:lnTo>
                <a:lnTo>
                  <a:pt x="1212" y="76"/>
                </a:lnTo>
                <a:lnTo>
                  <a:pt x="1259" y="76"/>
                </a:lnTo>
                <a:lnTo>
                  <a:pt x="1259" y="123"/>
                </a:lnTo>
                <a:close/>
                <a:moveTo>
                  <a:pt x="1184" y="123"/>
                </a:moveTo>
                <a:lnTo>
                  <a:pt x="1136" y="123"/>
                </a:lnTo>
                <a:lnTo>
                  <a:pt x="1136" y="76"/>
                </a:lnTo>
                <a:lnTo>
                  <a:pt x="1184" y="76"/>
                </a:lnTo>
                <a:lnTo>
                  <a:pt x="1184" y="123"/>
                </a:lnTo>
                <a:close/>
                <a:moveTo>
                  <a:pt x="1108" y="123"/>
                </a:moveTo>
                <a:lnTo>
                  <a:pt x="1060" y="123"/>
                </a:lnTo>
                <a:lnTo>
                  <a:pt x="1060" y="76"/>
                </a:lnTo>
                <a:lnTo>
                  <a:pt x="1108" y="76"/>
                </a:lnTo>
                <a:lnTo>
                  <a:pt x="1108" y="123"/>
                </a:lnTo>
                <a:close/>
                <a:moveTo>
                  <a:pt x="1032" y="123"/>
                </a:moveTo>
                <a:lnTo>
                  <a:pt x="985" y="123"/>
                </a:lnTo>
                <a:lnTo>
                  <a:pt x="985" y="76"/>
                </a:lnTo>
                <a:lnTo>
                  <a:pt x="1032" y="76"/>
                </a:lnTo>
                <a:lnTo>
                  <a:pt x="1032" y="123"/>
                </a:lnTo>
                <a:close/>
                <a:moveTo>
                  <a:pt x="881" y="123"/>
                </a:moveTo>
                <a:lnTo>
                  <a:pt x="833" y="123"/>
                </a:lnTo>
                <a:lnTo>
                  <a:pt x="833" y="76"/>
                </a:lnTo>
                <a:lnTo>
                  <a:pt x="881" y="76"/>
                </a:lnTo>
                <a:lnTo>
                  <a:pt x="881" y="123"/>
                </a:lnTo>
                <a:close/>
                <a:moveTo>
                  <a:pt x="805" y="123"/>
                </a:moveTo>
                <a:lnTo>
                  <a:pt x="758" y="123"/>
                </a:lnTo>
                <a:lnTo>
                  <a:pt x="758" y="76"/>
                </a:lnTo>
                <a:lnTo>
                  <a:pt x="805" y="76"/>
                </a:lnTo>
                <a:lnTo>
                  <a:pt x="805" y="123"/>
                </a:lnTo>
                <a:close/>
                <a:moveTo>
                  <a:pt x="729" y="123"/>
                </a:moveTo>
                <a:lnTo>
                  <a:pt x="682" y="123"/>
                </a:lnTo>
                <a:lnTo>
                  <a:pt x="682" y="76"/>
                </a:lnTo>
                <a:lnTo>
                  <a:pt x="729" y="76"/>
                </a:lnTo>
                <a:lnTo>
                  <a:pt x="729" y="123"/>
                </a:lnTo>
                <a:close/>
                <a:moveTo>
                  <a:pt x="578" y="123"/>
                </a:moveTo>
                <a:lnTo>
                  <a:pt x="530" y="123"/>
                </a:lnTo>
                <a:lnTo>
                  <a:pt x="530" y="76"/>
                </a:lnTo>
                <a:lnTo>
                  <a:pt x="578" y="76"/>
                </a:lnTo>
                <a:lnTo>
                  <a:pt x="578" y="123"/>
                </a:lnTo>
                <a:close/>
                <a:moveTo>
                  <a:pt x="2547" y="48"/>
                </a:moveTo>
                <a:lnTo>
                  <a:pt x="2499" y="48"/>
                </a:lnTo>
                <a:lnTo>
                  <a:pt x="2499" y="0"/>
                </a:lnTo>
                <a:lnTo>
                  <a:pt x="2547" y="0"/>
                </a:lnTo>
                <a:lnTo>
                  <a:pt x="2547" y="48"/>
                </a:lnTo>
                <a:close/>
                <a:moveTo>
                  <a:pt x="2244" y="48"/>
                </a:moveTo>
                <a:lnTo>
                  <a:pt x="2196" y="48"/>
                </a:lnTo>
                <a:lnTo>
                  <a:pt x="2196" y="0"/>
                </a:lnTo>
                <a:lnTo>
                  <a:pt x="2244" y="0"/>
                </a:lnTo>
                <a:lnTo>
                  <a:pt x="2244" y="48"/>
                </a:lnTo>
                <a:close/>
                <a:moveTo>
                  <a:pt x="2168" y="48"/>
                </a:moveTo>
                <a:lnTo>
                  <a:pt x="2121" y="48"/>
                </a:lnTo>
                <a:lnTo>
                  <a:pt x="2121" y="0"/>
                </a:lnTo>
                <a:lnTo>
                  <a:pt x="2168" y="0"/>
                </a:lnTo>
                <a:lnTo>
                  <a:pt x="2168" y="48"/>
                </a:lnTo>
                <a:close/>
                <a:moveTo>
                  <a:pt x="1335" y="48"/>
                </a:moveTo>
                <a:lnTo>
                  <a:pt x="1288" y="48"/>
                </a:lnTo>
                <a:lnTo>
                  <a:pt x="1288" y="0"/>
                </a:lnTo>
                <a:lnTo>
                  <a:pt x="1335" y="0"/>
                </a:lnTo>
                <a:lnTo>
                  <a:pt x="1335" y="48"/>
                </a:lnTo>
                <a:close/>
                <a:moveTo>
                  <a:pt x="1259" y="48"/>
                </a:moveTo>
                <a:lnTo>
                  <a:pt x="1212" y="48"/>
                </a:lnTo>
                <a:lnTo>
                  <a:pt x="1212" y="0"/>
                </a:lnTo>
                <a:lnTo>
                  <a:pt x="1259" y="0"/>
                </a:lnTo>
                <a:lnTo>
                  <a:pt x="1259" y="48"/>
                </a:lnTo>
                <a:close/>
                <a:moveTo>
                  <a:pt x="1184" y="48"/>
                </a:moveTo>
                <a:lnTo>
                  <a:pt x="1136" y="48"/>
                </a:lnTo>
                <a:lnTo>
                  <a:pt x="1136" y="0"/>
                </a:lnTo>
                <a:lnTo>
                  <a:pt x="1184" y="0"/>
                </a:lnTo>
                <a:lnTo>
                  <a:pt x="1184" y="48"/>
                </a:lnTo>
                <a:close/>
                <a:moveTo>
                  <a:pt x="1032" y="48"/>
                </a:moveTo>
                <a:lnTo>
                  <a:pt x="985" y="48"/>
                </a:lnTo>
                <a:lnTo>
                  <a:pt x="985" y="0"/>
                </a:lnTo>
                <a:lnTo>
                  <a:pt x="1032" y="0"/>
                </a:lnTo>
                <a:lnTo>
                  <a:pt x="1032" y="48"/>
                </a:lnTo>
                <a:close/>
                <a:moveTo>
                  <a:pt x="956" y="48"/>
                </a:moveTo>
                <a:lnTo>
                  <a:pt x="909" y="48"/>
                </a:lnTo>
                <a:lnTo>
                  <a:pt x="909" y="0"/>
                </a:lnTo>
                <a:lnTo>
                  <a:pt x="956" y="0"/>
                </a:lnTo>
                <a:lnTo>
                  <a:pt x="956" y="48"/>
                </a:lnTo>
                <a:close/>
                <a:moveTo>
                  <a:pt x="881" y="48"/>
                </a:moveTo>
                <a:lnTo>
                  <a:pt x="833" y="48"/>
                </a:lnTo>
                <a:lnTo>
                  <a:pt x="833" y="0"/>
                </a:lnTo>
                <a:lnTo>
                  <a:pt x="881" y="0"/>
                </a:lnTo>
                <a:lnTo>
                  <a:pt x="881" y="48"/>
                </a:lnTo>
                <a:close/>
                <a:moveTo>
                  <a:pt x="805" y="48"/>
                </a:moveTo>
                <a:lnTo>
                  <a:pt x="758" y="48"/>
                </a:lnTo>
                <a:lnTo>
                  <a:pt x="758" y="0"/>
                </a:lnTo>
                <a:lnTo>
                  <a:pt x="805" y="0"/>
                </a:lnTo>
                <a:lnTo>
                  <a:pt x="805" y="48"/>
                </a:lnTo>
                <a:close/>
              </a:path>
            </a:pathLst>
          </a:custGeom>
          <a:solidFill>
            <a:srgbClr val="FFC000">
              <a:alpha val="20000"/>
            </a:srgbClr>
          </a:solidFill>
          <a:ln>
            <a:noFill/>
          </a:ln>
        </p:spPr>
        <p:txBody>
          <a:bodyPr/>
          <a:lstStyle/>
          <a:p>
            <a:endParaRPr lang="zh-CN" altLang="en-US"/>
          </a:p>
        </p:txBody>
      </p:sp>
      <p:grpSp>
        <p:nvGrpSpPr>
          <p:cNvPr id="28" name="组合 27"/>
          <p:cNvGrpSpPr/>
          <p:nvPr/>
        </p:nvGrpSpPr>
        <p:grpSpPr>
          <a:xfrm>
            <a:off x="3815147" y="1071537"/>
            <a:ext cx="1426074" cy="1426074"/>
            <a:chOff x="304800" y="673100"/>
            <a:chExt cx="4000500" cy="4000500"/>
          </a:xfrm>
          <a:effectLst>
            <a:outerShdw blurRad="381000" dist="152400" dir="8100000" algn="tr" rotWithShape="0">
              <a:prstClr val="black">
                <a:alpha val="7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30" name="椭圆 29"/>
            <p:cNvSpPr/>
            <p:nvPr/>
          </p:nvSpPr>
          <p:spPr>
            <a:xfrm>
              <a:off x="479425" y="847725"/>
              <a:ext cx="3651250" cy="3651250"/>
            </a:xfrm>
            <a:prstGeom prst="ellipse">
              <a:avLst/>
            </a:prstGeom>
            <a:solidFill>
              <a:srgbClr val="D43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sp>
        <p:nvSpPr>
          <p:cNvPr id="31" name="矩形 30"/>
          <p:cNvSpPr/>
          <p:nvPr/>
        </p:nvSpPr>
        <p:spPr>
          <a:xfrm>
            <a:off x="4104666" y="1014045"/>
            <a:ext cx="790601" cy="1477328"/>
          </a:xfrm>
          <a:prstGeom prst="rect">
            <a:avLst/>
          </a:prstGeom>
        </p:spPr>
        <p:txBody>
          <a:bodyPr wrap="none">
            <a:spAutoFit/>
          </a:bodyPr>
          <a:lstStyle/>
          <a:p>
            <a:r>
              <a:rPr lang="en-US" altLang="zh-CN" sz="9000" b="1" spc="-300" dirty="0" smtClean="0">
                <a:solidFill>
                  <a:schemeClr val="bg1"/>
                </a:solidFill>
                <a:latin typeface="方正黑体简体" pitchFamily="65" charset="-122"/>
                <a:ea typeface="方正黑体简体" pitchFamily="65" charset="-122"/>
              </a:rPr>
              <a:t>1</a:t>
            </a:r>
            <a:endParaRPr lang="zh-CN" altLang="en-US" sz="9000" b="1" spc="-300" dirty="0">
              <a:solidFill>
                <a:schemeClr val="bg1"/>
              </a:solidFill>
              <a:latin typeface="方正黑体简体" pitchFamily="65" charset="-122"/>
              <a:ea typeface="方正黑体简体" pitchFamily="65" charset="-122"/>
            </a:endParaRPr>
          </a:p>
        </p:txBody>
      </p:sp>
      <p:sp>
        <p:nvSpPr>
          <p:cNvPr id="32" name="矩形 31"/>
          <p:cNvSpPr/>
          <p:nvPr/>
        </p:nvSpPr>
        <p:spPr>
          <a:xfrm>
            <a:off x="2987824" y="2787774"/>
            <a:ext cx="2954655" cy="646331"/>
          </a:xfrm>
          <a:prstGeom prst="rect">
            <a:avLst/>
          </a:prstGeom>
        </p:spPr>
        <p:txBody>
          <a:bodyPr wrap="none">
            <a:spAutoFit/>
          </a:bodyPr>
          <a:lstStyle/>
          <a:p>
            <a:r>
              <a:rPr lang="zh-CN" altLang="en-US" sz="3600" dirty="0" smtClean="0">
                <a:solidFill>
                  <a:srgbClr val="D43E01"/>
                </a:solidFill>
                <a:latin typeface="方正黑体简体" pitchFamily="65" charset="-122"/>
                <a:ea typeface="方正黑体简体" pitchFamily="65" charset="-122"/>
              </a:rPr>
              <a:t>年度工作概述</a:t>
            </a:r>
            <a:endParaRPr lang="zh-CN" altLang="en-US" sz="3600" dirty="0">
              <a:solidFill>
                <a:srgbClr val="D43E01"/>
              </a:solidFill>
              <a:latin typeface="方正黑体简体" pitchFamily="65" charset="-122"/>
              <a:ea typeface="方正黑体简体" pitchFamily="65" charset="-122"/>
            </a:endParaRPr>
          </a:p>
        </p:txBody>
      </p:sp>
      <p:grpSp>
        <p:nvGrpSpPr>
          <p:cNvPr id="33" name="组合 32"/>
          <p:cNvGrpSpPr/>
          <p:nvPr/>
        </p:nvGrpSpPr>
        <p:grpSpPr>
          <a:xfrm>
            <a:off x="3928996" y="2323223"/>
            <a:ext cx="112138" cy="112138"/>
            <a:chOff x="304800" y="673100"/>
            <a:chExt cx="4000500" cy="4000500"/>
          </a:xfrm>
          <a:effectLst>
            <a:outerShdw blurRad="381000" dist="152400" dir="8100000" algn="tr" rotWithShape="0">
              <a:prstClr val="black">
                <a:alpha val="7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35" name="椭圆 3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36" name="组合 35"/>
          <p:cNvGrpSpPr/>
          <p:nvPr/>
        </p:nvGrpSpPr>
        <p:grpSpPr>
          <a:xfrm>
            <a:off x="3694158" y="2140427"/>
            <a:ext cx="112138" cy="112138"/>
            <a:chOff x="304800" y="673100"/>
            <a:chExt cx="4000500" cy="4000500"/>
          </a:xfrm>
          <a:effectLst>
            <a:outerShdw blurRad="381000" dist="152400" dir="8100000" algn="tr" rotWithShape="0">
              <a:prstClr val="black">
                <a:alpha val="7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38" name="椭圆 3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39" name="组合 38"/>
          <p:cNvGrpSpPr/>
          <p:nvPr/>
        </p:nvGrpSpPr>
        <p:grpSpPr>
          <a:xfrm>
            <a:off x="3563888" y="2328118"/>
            <a:ext cx="234512" cy="234512"/>
            <a:chOff x="304800" y="673100"/>
            <a:chExt cx="4000500" cy="4000500"/>
          </a:xfrm>
          <a:effectLst>
            <a:outerShdw blurRad="381000" dist="152400" dir="8100000" algn="tr" rotWithShape="0">
              <a:prstClr val="black">
                <a:alpha val="7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41" name="椭圆 4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42" name="组合 41"/>
          <p:cNvGrpSpPr/>
          <p:nvPr/>
        </p:nvGrpSpPr>
        <p:grpSpPr>
          <a:xfrm>
            <a:off x="4951307" y="2390127"/>
            <a:ext cx="112138" cy="112138"/>
            <a:chOff x="304800" y="673100"/>
            <a:chExt cx="4000500" cy="4000500"/>
          </a:xfrm>
          <a:effectLst>
            <a:outerShdw blurRad="381000" dist="152400" dir="8100000" algn="tr" rotWithShape="0">
              <a:prstClr val="black">
                <a:alpha val="7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44" name="椭圆 4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45" name="组合 44"/>
          <p:cNvGrpSpPr/>
          <p:nvPr/>
        </p:nvGrpSpPr>
        <p:grpSpPr>
          <a:xfrm>
            <a:off x="5134202" y="2058932"/>
            <a:ext cx="112138" cy="112138"/>
            <a:chOff x="304800" y="673100"/>
            <a:chExt cx="4000500" cy="4000500"/>
          </a:xfrm>
          <a:effectLst>
            <a:outerShdw blurRad="381000" dist="152400" dir="8100000" algn="tr" rotWithShape="0">
              <a:prstClr val="black">
                <a:alpha val="7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47" name="椭圆 4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48" name="组合 47"/>
          <p:cNvGrpSpPr/>
          <p:nvPr/>
        </p:nvGrpSpPr>
        <p:grpSpPr>
          <a:xfrm>
            <a:off x="5123965" y="2338355"/>
            <a:ext cx="234512" cy="234512"/>
            <a:chOff x="304800" y="673100"/>
            <a:chExt cx="4000500" cy="4000500"/>
          </a:xfrm>
          <a:effectLst>
            <a:outerShdw blurRad="381000" dist="152400" dir="8100000" algn="tr" rotWithShape="0">
              <a:prstClr val="black">
                <a:alpha val="70000"/>
              </a:prstClr>
            </a:outerShdw>
          </a:effectLst>
        </p:grpSpPr>
        <p:sp>
          <p:nvSpPr>
            <p:cNvPr id="49" name="同心圆 4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50" name="椭圆 4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cxnSp>
        <p:nvCxnSpPr>
          <p:cNvPr id="51" name="直接连接符 50"/>
          <p:cNvCxnSpPr/>
          <p:nvPr/>
        </p:nvCxnSpPr>
        <p:spPr>
          <a:xfrm flipV="1">
            <a:off x="-36512" y="3097877"/>
            <a:ext cx="2952328" cy="13062"/>
          </a:xfrm>
          <a:prstGeom prst="line">
            <a:avLst/>
          </a:prstGeom>
          <a:ln w="25400">
            <a:solidFill>
              <a:srgbClr val="D43E0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a:stCxn id="32" idx="3"/>
          </p:cNvCxnSpPr>
          <p:nvPr/>
        </p:nvCxnSpPr>
        <p:spPr>
          <a:xfrm flipV="1">
            <a:off x="5942479" y="3097878"/>
            <a:ext cx="3201521" cy="13062"/>
          </a:xfrm>
          <a:prstGeom prst="line">
            <a:avLst/>
          </a:prstGeom>
          <a:ln w="25400">
            <a:solidFill>
              <a:srgbClr val="D43E01"/>
            </a:solidFill>
          </a:ln>
        </p:spPr>
        <p:style>
          <a:lnRef idx="1">
            <a:schemeClr val="accent1"/>
          </a:lnRef>
          <a:fillRef idx="0">
            <a:schemeClr val="accent1"/>
          </a:fillRef>
          <a:effectRef idx="0">
            <a:schemeClr val="accent1"/>
          </a:effectRef>
          <a:fontRef idx="minor">
            <a:schemeClr val="tx1"/>
          </a:fontRef>
        </p:style>
      </p:cxnSp>
      <p:sp>
        <p:nvSpPr>
          <p:cNvPr id="57" name="矩形 56"/>
          <p:cNvSpPr/>
          <p:nvPr/>
        </p:nvSpPr>
        <p:spPr>
          <a:xfrm>
            <a:off x="2411760" y="3507854"/>
            <a:ext cx="1415772" cy="338554"/>
          </a:xfrm>
          <a:prstGeom prst="rect">
            <a:avLst/>
          </a:prstGeom>
        </p:spPr>
        <p:txBody>
          <a:bodyPr wrap="none">
            <a:spAutoFit/>
          </a:bodyPr>
          <a:lstStyle/>
          <a:p>
            <a:r>
              <a:rPr lang="zh-CN" altLang="en-US" sz="1600" dirty="0" smtClean="0">
                <a:solidFill>
                  <a:schemeClr val="bg1">
                    <a:lumMod val="50000"/>
                  </a:schemeClr>
                </a:solidFill>
                <a:latin typeface="方正黑体简体" pitchFamily="65" charset="-122"/>
                <a:ea typeface="方正黑体简体" pitchFamily="65" charset="-122"/>
              </a:rPr>
              <a:t>年度工作概况</a:t>
            </a:r>
            <a:endParaRPr lang="zh-CN" altLang="en-US" sz="1600" dirty="0">
              <a:solidFill>
                <a:schemeClr val="bg1">
                  <a:lumMod val="50000"/>
                </a:schemeClr>
              </a:solidFill>
              <a:latin typeface="方正黑体简体" pitchFamily="65" charset="-122"/>
              <a:ea typeface="方正黑体简体" pitchFamily="65" charset="-122"/>
            </a:endParaRPr>
          </a:p>
        </p:txBody>
      </p:sp>
      <p:sp>
        <p:nvSpPr>
          <p:cNvPr id="58" name="矩形 57"/>
          <p:cNvSpPr/>
          <p:nvPr/>
        </p:nvSpPr>
        <p:spPr>
          <a:xfrm>
            <a:off x="3936707" y="3507854"/>
            <a:ext cx="1210588" cy="338554"/>
          </a:xfrm>
          <a:prstGeom prst="rect">
            <a:avLst/>
          </a:prstGeom>
        </p:spPr>
        <p:txBody>
          <a:bodyPr wrap="none">
            <a:spAutoFit/>
          </a:bodyPr>
          <a:lstStyle/>
          <a:p>
            <a:r>
              <a:rPr lang="zh-CN" altLang="en-US" sz="1600" dirty="0" smtClean="0">
                <a:solidFill>
                  <a:schemeClr val="bg1">
                    <a:lumMod val="50000"/>
                  </a:schemeClr>
                </a:solidFill>
                <a:latin typeface="方正黑体简体" pitchFamily="65" charset="-122"/>
                <a:ea typeface="方正黑体简体" pitchFamily="65" charset="-122"/>
              </a:rPr>
              <a:t>年度大事件</a:t>
            </a:r>
            <a:endParaRPr lang="zh-CN" altLang="en-US" sz="1600" dirty="0">
              <a:solidFill>
                <a:schemeClr val="bg1">
                  <a:lumMod val="50000"/>
                </a:schemeClr>
              </a:solidFill>
              <a:latin typeface="方正黑体简体" pitchFamily="65" charset="-122"/>
              <a:ea typeface="方正黑体简体" pitchFamily="65" charset="-122"/>
            </a:endParaRPr>
          </a:p>
        </p:txBody>
      </p:sp>
      <p:sp>
        <p:nvSpPr>
          <p:cNvPr id="60" name="矩形 59"/>
          <p:cNvSpPr/>
          <p:nvPr/>
        </p:nvSpPr>
        <p:spPr>
          <a:xfrm>
            <a:off x="5448875" y="3507854"/>
            <a:ext cx="1415772" cy="338554"/>
          </a:xfrm>
          <a:prstGeom prst="rect">
            <a:avLst/>
          </a:prstGeom>
        </p:spPr>
        <p:txBody>
          <a:bodyPr wrap="none">
            <a:spAutoFit/>
          </a:bodyPr>
          <a:lstStyle/>
          <a:p>
            <a:r>
              <a:rPr lang="zh-CN" altLang="en-US" sz="1600" dirty="0" smtClean="0">
                <a:solidFill>
                  <a:schemeClr val="bg1">
                    <a:lumMod val="50000"/>
                  </a:schemeClr>
                </a:solidFill>
                <a:latin typeface="方正黑体简体" pitchFamily="65" charset="-122"/>
                <a:ea typeface="方正黑体简体" pitchFamily="65" charset="-122"/>
              </a:rPr>
              <a:t>具体工作明细</a:t>
            </a:r>
            <a:endParaRPr lang="zh-CN" altLang="en-US" sz="1600" dirty="0">
              <a:solidFill>
                <a:schemeClr val="bg1">
                  <a:lumMod val="50000"/>
                </a:schemeClr>
              </a:solidFill>
              <a:latin typeface="方正黑体简体" pitchFamily="65" charset="-122"/>
              <a:ea typeface="方正黑体简体" pitchFamily="65" charset="-122"/>
            </a:endParaRPr>
          </a:p>
        </p:txBody>
      </p:sp>
      <p:sp>
        <p:nvSpPr>
          <p:cNvPr id="61" name="矩形 60"/>
          <p:cNvSpPr/>
          <p:nvPr/>
        </p:nvSpPr>
        <p:spPr>
          <a:xfrm>
            <a:off x="2424539" y="3881246"/>
            <a:ext cx="1415772" cy="338554"/>
          </a:xfrm>
          <a:prstGeom prst="rect">
            <a:avLst/>
          </a:prstGeom>
        </p:spPr>
        <p:txBody>
          <a:bodyPr wrap="none">
            <a:spAutoFit/>
          </a:bodyPr>
          <a:lstStyle/>
          <a:p>
            <a:r>
              <a:rPr lang="zh-CN" altLang="en-US" sz="1600" dirty="0" smtClean="0">
                <a:solidFill>
                  <a:schemeClr val="bg1">
                    <a:lumMod val="50000"/>
                  </a:schemeClr>
                </a:solidFill>
                <a:latin typeface="方正黑体简体" pitchFamily="65" charset="-122"/>
                <a:ea typeface="方正黑体简体" pitchFamily="65" charset="-122"/>
              </a:rPr>
              <a:t>重点工作回顾</a:t>
            </a:r>
            <a:endParaRPr lang="zh-CN" altLang="en-US" sz="1600" dirty="0">
              <a:solidFill>
                <a:schemeClr val="bg1">
                  <a:lumMod val="50000"/>
                </a:schemeClr>
              </a:solidFill>
              <a:latin typeface="方正黑体简体" pitchFamily="65" charset="-122"/>
              <a:ea typeface="方正黑体简体" pitchFamily="65" charset="-122"/>
            </a:endParaRPr>
          </a:p>
        </p:txBody>
      </p:sp>
      <p:sp>
        <p:nvSpPr>
          <p:cNvPr id="63" name="矩形 62"/>
          <p:cNvSpPr/>
          <p:nvPr/>
        </p:nvSpPr>
        <p:spPr>
          <a:xfrm>
            <a:off x="3949486" y="3880755"/>
            <a:ext cx="1415772" cy="338554"/>
          </a:xfrm>
          <a:prstGeom prst="rect">
            <a:avLst/>
          </a:prstGeom>
        </p:spPr>
        <p:txBody>
          <a:bodyPr wrap="none">
            <a:spAutoFit/>
          </a:bodyPr>
          <a:lstStyle/>
          <a:p>
            <a:r>
              <a:rPr lang="zh-CN" altLang="en-US" sz="1600" dirty="0" smtClean="0">
                <a:solidFill>
                  <a:schemeClr val="bg1">
                    <a:lumMod val="50000"/>
                  </a:schemeClr>
                </a:solidFill>
                <a:latin typeface="方正黑体简体" pitchFamily="65" charset="-122"/>
                <a:ea typeface="方正黑体简体" pitchFamily="65" charset="-122"/>
              </a:rPr>
              <a:t>四项工作概况</a:t>
            </a:r>
            <a:endParaRPr lang="zh-CN" altLang="en-US" sz="1600" dirty="0">
              <a:solidFill>
                <a:schemeClr val="bg1">
                  <a:lumMod val="50000"/>
                </a:schemeClr>
              </a:solidFill>
              <a:latin typeface="方正黑体简体" pitchFamily="65" charset="-122"/>
              <a:ea typeface="方正黑体简体" pitchFamily="65" charset="-122"/>
            </a:endParaRPr>
          </a:p>
        </p:txBody>
      </p:sp>
      <p:sp>
        <p:nvSpPr>
          <p:cNvPr id="64" name="矩形 63"/>
          <p:cNvSpPr/>
          <p:nvPr/>
        </p:nvSpPr>
        <p:spPr>
          <a:xfrm>
            <a:off x="5448875" y="3871053"/>
            <a:ext cx="1415772" cy="338554"/>
          </a:xfrm>
          <a:prstGeom prst="rect">
            <a:avLst/>
          </a:prstGeom>
        </p:spPr>
        <p:txBody>
          <a:bodyPr wrap="none">
            <a:spAutoFit/>
          </a:bodyPr>
          <a:lstStyle/>
          <a:p>
            <a:r>
              <a:rPr lang="zh-CN" altLang="en-US" sz="1600" dirty="0" smtClean="0">
                <a:solidFill>
                  <a:schemeClr val="bg1">
                    <a:lumMod val="50000"/>
                  </a:schemeClr>
                </a:solidFill>
                <a:latin typeface="方正黑体简体" pitchFamily="65" charset="-122"/>
                <a:ea typeface="方正黑体简体" pitchFamily="65" charset="-122"/>
              </a:rPr>
              <a:t>团队成员介绍</a:t>
            </a:r>
            <a:endParaRPr lang="zh-CN" altLang="en-US" sz="1600" dirty="0">
              <a:solidFill>
                <a:schemeClr val="bg1">
                  <a:lumMod val="50000"/>
                </a:schemeClr>
              </a:solidFill>
              <a:latin typeface="方正黑体简体" pitchFamily="65" charset="-122"/>
              <a:ea typeface="方正黑体简体" pitchFamily="65" charset="-122"/>
            </a:endParaRPr>
          </a:p>
        </p:txBody>
      </p:sp>
      <p:sp>
        <p:nvSpPr>
          <p:cNvPr id="53" name="矩形 52"/>
          <p:cNvSpPr/>
          <p:nvPr/>
        </p:nvSpPr>
        <p:spPr>
          <a:xfrm>
            <a:off x="607895" y="5884118"/>
            <a:ext cx="579729" cy="432048"/>
          </a:xfrm>
          <a:prstGeom prst="rect">
            <a:avLst/>
          </a:prstGeom>
          <a:solidFill>
            <a:srgbClr val="D43E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1382318" y="5868652"/>
            <a:ext cx="579729" cy="432048"/>
          </a:xfrm>
          <a:prstGeom prst="rect">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2031945" y="5860257"/>
            <a:ext cx="579729" cy="432048"/>
          </a:xfrm>
          <a:prstGeom prst="rect">
            <a:avLst/>
          </a:prstGeom>
          <a:solidFill>
            <a:srgbClr val="00A1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2681572" y="5860257"/>
            <a:ext cx="579729" cy="432048"/>
          </a:xfrm>
          <a:prstGeom prst="rect">
            <a:avLst/>
          </a:prstGeom>
          <a:solidFill>
            <a:srgbClr val="F1B6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3318135" y="5860257"/>
            <a:ext cx="579729" cy="432048"/>
          </a:xfrm>
          <a:prstGeom prst="rect">
            <a:avLst/>
          </a:prstGeom>
          <a:solidFill>
            <a:srgbClr val="B818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331190914"/>
      </p:ext>
    </p:extLst>
  </p:cSld>
  <p:clrMapOvr>
    <a:masterClrMapping/>
  </p:clrMapOvr>
  <p:transition spd="slow" advClick="0" advTm="811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2" presetClass="entr" presetSubtype="12"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0-#ppt_w/2"/>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par>
                                <p:cTn id="15" presetID="2" presetClass="entr" presetSubtype="12" fill="hold" nodeType="withEffect">
                                  <p:stCondLst>
                                    <p:cond delay="40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0-#ppt_w/2"/>
                                          </p:val>
                                        </p:tav>
                                        <p:tav tm="100000">
                                          <p:val>
                                            <p:strVal val="#ppt_x"/>
                                          </p:val>
                                        </p:tav>
                                      </p:tavLst>
                                    </p:anim>
                                    <p:anim calcmode="lin" valueType="num">
                                      <p:cBhvr additive="base">
                                        <p:cTn id="18" dur="500" fill="hold"/>
                                        <p:tgtEl>
                                          <p:spTgt spid="36"/>
                                        </p:tgtEl>
                                        <p:attrNameLst>
                                          <p:attrName>ppt_y</p:attrName>
                                        </p:attrNameLst>
                                      </p:cBhvr>
                                      <p:tavLst>
                                        <p:tav tm="0">
                                          <p:val>
                                            <p:strVal val="1+#ppt_h/2"/>
                                          </p:val>
                                        </p:tav>
                                        <p:tav tm="100000">
                                          <p:val>
                                            <p:strVal val="#ppt_y"/>
                                          </p:val>
                                        </p:tav>
                                      </p:tavLst>
                                    </p:anim>
                                  </p:childTnLst>
                                </p:cTn>
                              </p:par>
                              <p:par>
                                <p:cTn id="19" presetID="2" presetClass="entr" presetSubtype="12"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additive="base">
                                        <p:cTn id="21" dur="500" fill="hold"/>
                                        <p:tgtEl>
                                          <p:spTgt spid="39"/>
                                        </p:tgtEl>
                                        <p:attrNameLst>
                                          <p:attrName>ppt_x</p:attrName>
                                        </p:attrNameLst>
                                      </p:cBhvr>
                                      <p:tavLst>
                                        <p:tav tm="0">
                                          <p:val>
                                            <p:strVal val="0-#ppt_w/2"/>
                                          </p:val>
                                        </p:tav>
                                        <p:tav tm="100000">
                                          <p:val>
                                            <p:strVal val="#ppt_x"/>
                                          </p:val>
                                        </p:tav>
                                      </p:tavLst>
                                    </p:anim>
                                    <p:anim calcmode="lin" valueType="num">
                                      <p:cBhvr additive="base">
                                        <p:cTn id="22" dur="500" fill="hold"/>
                                        <p:tgtEl>
                                          <p:spTgt spid="39"/>
                                        </p:tgtEl>
                                        <p:attrNameLst>
                                          <p:attrName>ppt_y</p:attrName>
                                        </p:attrNameLst>
                                      </p:cBhvr>
                                      <p:tavLst>
                                        <p:tav tm="0">
                                          <p:val>
                                            <p:strVal val="1+#ppt_h/2"/>
                                          </p:val>
                                        </p:tav>
                                        <p:tav tm="100000">
                                          <p:val>
                                            <p:strVal val="#ppt_y"/>
                                          </p:val>
                                        </p:tav>
                                      </p:tavLst>
                                    </p:anim>
                                  </p:childTnLst>
                                </p:cTn>
                              </p:par>
                              <p:par>
                                <p:cTn id="23" presetID="2" presetClass="entr" presetSubtype="6" fill="hold" nodeType="withEffect">
                                  <p:stCondLst>
                                    <p:cond delay="40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1+#ppt_w/2"/>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cTn>
                              </p:par>
                              <p:par>
                                <p:cTn id="27" presetID="2" presetClass="entr" presetSubtype="6"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1+#ppt_w/2"/>
                                          </p:val>
                                        </p:tav>
                                        <p:tav tm="100000">
                                          <p:val>
                                            <p:strVal val="#ppt_x"/>
                                          </p:val>
                                        </p:tav>
                                      </p:tavLst>
                                    </p:anim>
                                    <p:anim calcmode="lin" valueType="num">
                                      <p:cBhvr additive="base">
                                        <p:cTn id="30" dur="500" fill="hold"/>
                                        <p:tgtEl>
                                          <p:spTgt spid="45"/>
                                        </p:tgtEl>
                                        <p:attrNameLst>
                                          <p:attrName>ppt_y</p:attrName>
                                        </p:attrNameLst>
                                      </p:cBhvr>
                                      <p:tavLst>
                                        <p:tav tm="0">
                                          <p:val>
                                            <p:strVal val="1+#ppt_h/2"/>
                                          </p:val>
                                        </p:tav>
                                        <p:tav tm="100000">
                                          <p:val>
                                            <p:strVal val="#ppt_y"/>
                                          </p:val>
                                        </p:tav>
                                      </p:tavLst>
                                    </p:anim>
                                  </p:childTnLst>
                                </p:cTn>
                              </p:par>
                              <p:par>
                                <p:cTn id="31" presetID="2" presetClass="entr" presetSubtype="6" fill="hold" nodeType="withEffect">
                                  <p:stCondLst>
                                    <p:cond delay="200"/>
                                  </p:stCondLst>
                                  <p:childTnLst>
                                    <p:set>
                                      <p:cBhvr>
                                        <p:cTn id="32" dur="1" fill="hold">
                                          <p:stCondLst>
                                            <p:cond delay="0"/>
                                          </p:stCondLst>
                                        </p:cTn>
                                        <p:tgtEl>
                                          <p:spTgt spid="48"/>
                                        </p:tgtEl>
                                        <p:attrNameLst>
                                          <p:attrName>style.visibility</p:attrName>
                                        </p:attrNameLst>
                                      </p:cBhvr>
                                      <p:to>
                                        <p:strVal val="visible"/>
                                      </p:to>
                                    </p:set>
                                    <p:anim calcmode="lin" valueType="num">
                                      <p:cBhvr additive="base">
                                        <p:cTn id="33" dur="500" fill="hold"/>
                                        <p:tgtEl>
                                          <p:spTgt spid="48"/>
                                        </p:tgtEl>
                                        <p:attrNameLst>
                                          <p:attrName>ppt_x</p:attrName>
                                        </p:attrNameLst>
                                      </p:cBhvr>
                                      <p:tavLst>
                                        <p:tav tm="0">
                                          <p:val>
                                            <p:strVal val="1+#ppt_w/2"/>
                                          </p:val>
                                        </p:tav>
                                        <p:tav tm="100000">
                                          <p:val>
                                            <p:strVal val="#ppt_x"/>
                                          </p:val>
                                        </p:tav>
                                      </p:tavLst>
                                    </p:anim>
                                    <p:anim calcmode="lin" valueType="num">
                                      <p:cBhvr additive="base">
                                        <p:cTn id="34" dur="500" fill="hold"/>
                                        <p:tgtEl>
                                          <p:spTgt spid="48"/>
                                        </p:tgtEl>
                                        <p:attrNameLst>
                                          <p:attrName>ppt_y</p:attrName>
                                        </p:attrNameLst>
                                      </p:cBhvr>
                                      <p:tavLst>
                                        <p:tav tm="0">
                                          <p:val>
                                            <p:strVal val="1+#ppt_h/2"/>
                                          </p:val>
                                        </p:tav>
                                        <p:tav tm="100000">
                                          <p:val>
                                            <p:strVal val="#ppt_y"/>
                                          </p:val>
                                        </p:tav>
                                      </p:tavLst>
                                    </p:anim>
                                  </p:childTnLst>
                                </p:cTn>
                              </p:par>
                            </p:childTnLst>
                          </p:cTn>
                        </p:par>
                        <p:par>
                          <p:cTn id="35" fill="hold">
                            <p:stCondLst>
                              <p:cond delay="1400"/>
                            </p:stCondLst>
                            <p:childTnLst>
                              <p:par>
                                <p:cTn id="36" presetID="53" presetClass="entr" presetSubtype="16"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p:cTn id="38" dur="500" fill="hold"/>
                                        <p:tgtEl>
                                          <p:spTgt spid="31"/>
                                        </p:tgtEl>
                                        <p:attrNameLst>
                                          <p:attrName>ppt_w</p:attrName>
                                        </p:attrNameLst>
                                      </p:cBhvr>
                                      <p:tavLst>
                                        <p:tav tm="0">
                                          <p:val>
                                            <p:fltVal val="0"/>
                                          </p:val>
                                        </p:tav>
                                        <p:tav tm="100000">
                                          <p:val>
                                            <p:strVal val="#ppt_w"/>
                                          </p:val>
                                        </p:tav>
                                      </p:tavLst>
                                    </p:anim>
                                    <p:anim calcmode="lin" valueType="num">
                                      <p:cBhvr>
                                        <p:cTn id="39" dur="500" fill="hold"/>
                                        <p:tgtEl>
                                          <p:spTgt spid="31"/>
                                        </p:tgtEl>
                                        <p:attrNameLst>
                                          <p:attrName>ppt_h</p:attrName>
                                        </p:attrNameLst>
                                      </p:cBhvr>
                                      <p:tavLst>
                                        <p:tav tm="0">
                                          <p:val>
                                            <p:fltVal val="0"/>
                                          </p:val>
                                        </p:tav>
                                        <p:tav tm="100000">
                                          <p:val>
                                            <p:strVal val="#ppt_h"/>
                                          </p:val>
                                        </p:tav>
                                      </p:tavLst>
                                    </p:anim>
                                    <p:animEffect transition="in" filter="fade">
                                      <p:cBhvr>
                                        <p:cTn id="40" dur="500"/>
                                        <p:tgtEl>
                                          <p:spTgt spid="31"/>
                                        </p:tgtEl>
                                      </p:cBhvr>
                                    </p:animEffect>
                                  </p:childTnLst>
                                </p:cTn>
                              </p:par>
                            </p:childTnLst>
                          </p:cTn>
                        </p:par>
                        <p:par>
                          <p:cTn id="41" fill="hold">
                            <p:stCondLst>
                              <p:cond delay="1900"/>
                            </p:stCondLst>
                            <p:childTnLst>
                              <p:par>
                                <p:cTn id="42" presetID="22" presetClass="entr" presetSubtype="8" fill="hold" nodeType="after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wipe(left)">
                                      <p:cBhvr>
                                        <p:cTn id="44" dur="500"/>
                                        <p:tgtEl>
                                          <p:spTgt spid="51"/>
                                        </p:tgtEl>
                                      </p:cBhvr>
                                    </p:animEffect>
                                  </p:childTnLst>
                                </p:cTn>
                              </p:par>
                            </p:childTnLst>
                          </p:cTn>
                        </p:par>
                        <p:par>
                          <p:cTn id="45" fill="hold">
                            <p:stCondLst>
                              <p:cond delay="240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32"/>
                                        </p:tgtEl>
                                        <p:attrNameLst>
                                          <p:attrName>ppt_y</p:attrName>
                                        </p:attrNameLst>
                                      </p:cBhvr>
                                      <p:tavLst>
                                        <p:tav tm="0">
                                          <p:val>
                                            <p:strVal val="#ppt_y"/>
                                          </p:val>
                                        </p:tav>
                                        <p:tav tm="100000">
                                          <p:val>
                                            <p:strVal val="#ppt_y"/>
                                          </p:val>
                                        </p:tav>
                                      </p:tavLst>
                                    </p:anim>
                                    <p:anim calcmode="lin" valueType="num">
                                      <p:cBhvr>
                                        <p:cTn id="50"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32"/>
                                        </p:tgtEl>
                                      </p:cBhvr>
                                    </p:animEffect>
                                  </p:childTnLst>
                                </p:cTn>
                              </p:par>
                            </p:childTnLst>
                          </p:cTn>
                        </p:par>
                        <p:par>
                          <p:cTn id="53" fill="hold">
                            <p:stCondLst>
                              <p:cond delay="3150"/>
                            </p:stCondLst>
                            <p:childTnLst>
                              <p:par>
                                <p:cTn id="54" presetID="22" presetClass="entr" presetSubtype="8" fill="hold"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ipe(left)">
                                      <p:cBhvr>
                                        <p:cTn id="56" dur="500"/>
                                        <p:tgtEl>
                                          <p:spTgt spid="52"/>
                                        </p:tgtEl>
                                      </p:cBhvr>
                                    </p:animEffect>
                                  </p:childTnLst>
                                </p:cTn>
                              </p:par>
                            </p:childTnLst>
                          </p:cTn>
                        </p:par>
                        <p:par>
                          <p:cTn id="57" fill="hold">
                            <p:stCondLst>
                              <p:cond delay="3650"/>
                            </p:stCondLst>
                            <p:childTnLst>
                              <p:par>
                                <p:cTn id="58" presetID="41" presetClass="entr" presetSubtype="0" fill="hold" grpId="0" nodeType="afterEffect">
                                  <p:stCondLst>
                                    <p:cond delay="0"/>
                                  </p:stCondLst>
                                  <p:iterate type="lt">
                                    <p:tmPct val="10000"/>
                                  </p:iterate>
                                  <p:childTnLst>
                                    <p:set>
                                      <p:cBhvr>
                                        <p:cTn id="59" dur="1" fill="hold">
                                          <p:stCondLst>
                                            <p:cond delay="0"/>
                                          </p:stCondLst>
                                        </p:cTn>
                                        <p:tgtEl>
                                          <p:spTgt spid="57"/>
                                        </p:tgtEl>
                                        <p:attrNameLst>
                                          <p:attrName>style.visibility</p:attrName>
                                        </p:attrNameLst>
                                      </p:cBhvr>
                                      <p:to>
                                        <p:strVal val="visible"/>
                                      </p:to>
                                    </p:set>
                                    <p:anim calcmode="lin" valueType="num">
                                      <p:cBhvr>
                                        <p:cTn id="60"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57"/>
                                        </p:tgtEl>
                                        <p:attrNameLst>
                                          <p:attrName>ppt_y</p:attrName>
                                        </p:attrNameLst>
                                      </p:cBhvr>
                                      <p:tavLst>
                                        <p:tav tm="0">
                                          <p:val>
                                            <p:strVal val="#ppt_y"/>
                                          </p:val>
                                        </p:tav>
                                        <p:tav tm="100000">
                                          <p:val>
                                            <p:strVal val="#ppt_y"/>
                                          </p:val>
                                        </p:tav>
                                      </p:tavLst>
                                    </p:anim>
                                    <p:anim calcmode="lin" valueType="num">
                                      <p:cBhvr>
                                        <p:cTn id="62"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57"/>
                                        </p:tgtEl>
                                      </p:cBhvr>
                                    </p:animEffect>
                                  </p:childTnLst>
                                </p:cTn>
                              </p:par>
                            </p:childTnLst>
                          </p:cTn>
                        </p:par>
                        <p:par>
                          <p:cTn id="65" fill="hold">
                            <p:stCondLst>
                              <p:cond delay="44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58"/>
                                        </p:tgtEl>
                                        <p:attrNameLst>
                                          <p:attrName>ppt_y</p:attrName>
                                        </p:attrNameLst>
                                      </p:cBhvr>
                                      <p:tavLst>
                                        <p:tav tm="0">
                                          <p:val>
                                            <p:strVal val="#ppt_y"/>
                                          </p:val>
                                        </p:tav>
                                        <p:tav tm="100000">
                                          <p:val>
                                            <p:strVal val="#ppt_y"/>
                                          </p:val>
                                        </p:tav>
                                      </p:tavLst>
                                    </p:anim>
                                    <p:anim calcmode="lin" valueType="num">
                                      <p:cBhvr>
                                        <p:cTn id="70" dur="5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58"/>
                                        </p:tgtEl>
                                      </p:cBhvr>
                                    </p:animEffect>
                                  </p:childTnLst>
                                </p:cTn>
                              </p:par>
                            </p:childTnLst>
                          </p:cTn>
                        </p:par>
                        <p:par>
                          <p:cTn id="73" fill="hold">
                            <p:stCondLst>
                              <p:cond delay="5100"/>
                            </p:stCondLst>
                            <p:childTnLst>
                              <p:par>
                                <p:cTn id="74" presetID="41" presetClass="entr" presetSubtype="0" fill="hold" grpId="0" nodeType="afterEffect">
                                  <p:stCondLst>
                                    <p:cond delay="0"/>
                                  </p:stCondLst>
                                  <p:iterate type="lt">
                                    <p:tmPct val="10000"/>
                                  </p:iterate>
                                  <p:childTnLst>
                                    <p:set>
                                      <p:cBhvr>
                                        <p:cTn id="75" dur="1" fill="hold">
                                          <p:stCondLst>
                                            <p:cond delay="0"/>
                                          </p:stCondLst>
                                        </p:cTn>
                                        <p:tgtEl>
                                          <p:spTgt spid="60"/>
                                        </p:tgtEl>
                                        <p:attrNameLst>
                                          <p:attrName>style.visibility</p:attrName>
                                        </p:attrNameLst>
                                      </p:cBhvr>
                                      <p:to>
                                        <p:strVal val="visible"/>
                                      </p:to>
                                    </p:set>
                                    <p:anim calcmode="lin" valueType="num">
                                      <p:cBhvr>
                                        <p:cTn id="76" dur="500" fill="hold"/>
                                        <p:tgtEl>
                                          <p:spTgt spid="60"/>
                                        </p:tgtEl>
                                        <p:attrNameLst>
                                          <p:attrName>ppt_x</p:attrName>
                                        </p:attrNameLst>
                                      </p:cBhvr>
                                      <p:tavLst>
                                        <p:tav tm="0">
                                          <p:val>
                                            <p:strVal val="#ppt_x"/>
                                          </p:val>
                                        </p:tav>
                                        <p:tav tm="50000">
                                          <p:val>
                                            <p:strVal val="#ppt_x+.1"/>
                                          </p:val>
                                        </p:tav>
                                        <p:tav tm="100000">
                                          <p:val>
                                            <p:strVal val="#ppt_x"/>
                                          </p:val>
                                        </p:tav>
                                      </p:tavLst>
                                    </p:anim>
                                    <p:anim calcmode="lin" valueType="num">
                                      <p:cBhvr>
                                        <p:cTn id="77" dur="500" fill="hold"/>
                                        <p:tgtEl>
                                          <p:spTgt spid="60"/>
                                        </p:tgtEl>
                                        <p:attrNameLst>
                                          <p:attrName>ppt_y</p:attrName>
                                        </p:attrNameLst>
                                      </p:cBhvr>
                                      <p:tavLst>
                                        <p:tav tm="0">
                                          <p:val>
                                            <p:strVal val="#ppt_y"/>
                                          </p:val>
                                        </p:tav>
                                        <p:tav tm="100000">
                                          <p:val>
                                            <p:strVal val="#ppt_y"/>
                                          </p:val>
                                        </p:tav>
                                      </p:tavLst>
                                    </p:anim>
                                    <p:anim calcmode="lin" valueType="num">
                                      <p:cBhvr>
                                        <p:cTn id="78" dur="500" fill="hold"/>
                                        <p:tgtEl>
                                          <p:spTgt spid="60"/>
                                        </p:tgtEl>
                                        <p:attrNameLst>
                                          <p:attrName>ppt_h</p:attrName>
                                        </p:attrNameLst>
                                      </p:cBhvr>
                                      <p:tavLst>
                                        <p:tav tm="0">
                                          <p:val>
                                            <p:strVal val="#ppt_h/10"/>
                                          </p:val>
                                        </p:tav>
                                        <p:tav tm="50000">
                                          <p:val>
                                            <p:strVal val="#ppt_h+.01"/>
                                          </p:val>
                                        </p:tav>
                                        <p:tav tm="100000">
                                          <p:val>
                                            <p:strVal val="#ppt_h"/>
                                          </p:val>
                                        </p:tav>
                                      </p:tavLst>
                                    </p:anim>
                                    <p:anim calcmode="lin" valueType="num">
                                      <p:cBhvr>
                                        <p:cTn id="79" dur="500" fill="hold"/>
                                        <p:tgtEl>
                                          <p:spTgt spid="60"/>
                                        </p:tgtEl>
                                        <p:attrNameLst>
                                          <p:attrName>ppt_w</p:attrName>
                                        </p:attrNameLst>
                                      </p:cBhvr>
                                      <p:tavLst>
                                        <p:tav tm="0">
                                          <p:val>
                                            <p:strVal val="#ppt_w/10"/>
                                          </p:val>
                                        </p:tav>
                                        <p:tav tm="50000">
                                          <p:val>
                                            <p:strVal val="#ppt_w+.01"/>
                                          </p:val>
                                        </p:tav>
                                        <p:tav tm="100000">
                                          <p:val>
                                            <p:strVal val="#ppt_w"/>
                                          </p:val>
                                        </p:tav>
                                      </p:tavLst>
                                    </p:anim>
                                    <p:animEffect transition="in" filter="fade">
                                      <p:cBhvr>
                                        <p:cTn id="80" dur="500" tmFilter="0,0; .5, 1; 1, 1"/>
                                        <p:tgtEl>
                                          <p:spTgt spid="60"/>
                                        </p:tgtEl>
                                      </p:cBhvr>
                                    </p:animEffect>
                                  </p:childTnLst>
                                </p:cTn>
                              </p:par>
                            </p:childTnLst>
                          </p:cTn>
                        </p:par>
                        <p:par>
                          <p:cTn id="81" fill="hold">
                            <p:stCondLst>
                              <p:cond delay="5850"/>
                            </p:stCondLst>
                            <p:childTnLst>
                              <p:par>
                                <p:cTn id="82" presetID="41" presetClass="entr" presetSubtype="0" fill="hold" grpId="0" nodeType="afterEffect">
                                  <p:stCondLst>
                                    <p:cond delay="0"/>
                                  </p:stCondLst>
                                  <p:iterate type="lt">
                                    <p:tmPct val="10000"/>
                                  </p:iterate>
                                  <p:childTnLst>
                                    <p:set>
                                      <p:cBhvr>
                                        <p:cTn id="83" dur="1" fill="hold">
                                          <p:stCondLst>
                                            <p:cond delay="0"/>
                                          </p:stCondLst>
                                        </p:cTn>
                                        <p:tgtEl>
                                          <p:spTgt spid="61"/>
                                        </p:tgtEl>
                                        <p:attrNameLst>
                                          <p:attrName>style.visibility</p:attrName>
                                        </p:attrNameLst>
                                      </p:cBhvr>
                                      <p:to>
                                        <p:strVal val="visible"/>
                                      </p:to>
                                    </p:set>
                                    <p:anim calcmode="lin" valueType="num">
                                      <p:cBhvr>
                                        <p:cTn id="84" dur="500" fill="hold"/>
                                        <p:tgtEl>
                                          <p:spTgt spid="61"/>
                                        </p:tgtEl>
                                        <p:attrNameLst>
                                          <p:attrName>ppt_x</p:attrName>
                                        </p:attrNameLst>
                                      </p:cBhvr>
                                      <p:tavLst>
                                        <p:tav tm="0">
                                          <p:val>
                                            <p:strVal val="#ppt_x"/>
                                          </p:val>
                                        </p:tav>
                                        <p:tav tm="50000">
                                          <p:val>
                                            <p:strVal val="#ppt_x+.1"/>
                                          </p:val>
                                        </p:tav>
                                        <p:tav tm="100000">
                                          <p:val>
                                            <p:strVal val="#ppt_x"/>
                                          </p:val>
                                        </p:tav>
                                      </p:tavLst>
                                    </p:anim>
                                    <p:anim calcmode="lin" valueType="num">
                                      <p:cBhvr>
                                        <p:cTn id="85" dur="500" fill="hold"/>
                                        <p:tgtEl>
                                          <p:spTgt spid="61"/>
                                        </p:tgtEl>
                                        <p:attrNameLst>
                                          <p:attrName>ppt_y</p:attrName>
                                        </p:attrNameLst>
                                      </p:cBhvr>
                                      <p:tavLst>
                                        <p:tav tm="0">
                                          <p:val>
                                            <p:strVal val="#ppt_y"/>
                                          </p:val>
                                        </p:tav>
                                        <p:tav tm="100000">
                                          <p:val>
                                            <p:strVal val="#ppt_y"/>
                                          </p:val>
                                        </p:tav>
                                      </p:tavLst>
                                    </p:anim>
                                    <p:anim calcmode="lin" valueType="num">
                                      <p:cBhvr>
                                        <p:cTn id="86" dur="500" fill="hold"/>
                                        <p:tgtEl>
                                          <p:spTgt spid="61"/>
                                        </p:tgtEl>
                                        <p:attrNameLst>
                                          <p:attrName>ppt_h</p:attrName>
                                        </p:attrNameLst>
                                      </p:cBhvr>
                                      <p:tavLst>
                                        <p:tav tm="0">
                                          <p:val>
                                            <p:strVal val="#ppt_h/10"/>
                                          </p:val>
                                        </p:tav>
                                        <p:tav tm="50000">
                                          <p:val>
                                            <p:strVal val="#ppt_h+.01"/>
                                          </p:val>
                                        </p:tav>
                                        <p:tav tm="100000">
                                          <p:val>
                                            <p:strVal val="#ppt_h"/>
                                          </p:val>
                                        </p:tav>
                                      </p:tavLst>
                                    </p:anim>
                                    <p:anim calcmode="lin" valueType="num">
                                      <p:cBhvr>
                                        <p:cTn id="87" dur="500" fill="hold"/>
                                        <p:tgtEl>
                                          <p:spTgt spid="61"/>
                                        </p:tgtEl>
                                        <p:attrNameLst>
                                          <p:attrName>ppt_w</p:attrName>
                                        </p:attrNameLst>
                                      </p:cBhvr>
                                      <p:tavLst>
                                        <p:tav tm="0">
                                          <p:val>
                                            <p:strVal val="#ppt_w/10"/>
                                          </p:val>
                                        </p:tav>
                                        <p:tav tm="50000">
                                          <p:val>
                                            <p:strVal val="#ppt_w+.01"/>
                                          </p:val>
                                        </p:tav>
                                        <p:tav tm="100000">
                                          <p:val>
                                            <p:strVal val="#ppt_w"/>
                                          </p:val>
                                        </p:tav>
                                      </p:tavLst>
                                    </p:anim>
                                    <p:animEffect transition="in" filter="fade">
                                      <p:cBhvr>
                                        <p:cTn id="88" dur="500" tmFilter="0,0; .5, 1; 1, 1"/>
                                        <p:tgtEl>
                                          <p:spTgt spid="61"/>
                                        </p:tgtEl>
                                      </p:cBhvr>
                                    </p:animEffect>
                                  </p:childTnLst>
                                </p:cTn>
                              </p:par>
                            </p:childTnLst>
                          </p:cTn>
                        </p:par>
                        <p:par>
                          <p:cTn id="89" fill="hold">
                            <p:stCondLst>
                              <p:cond delay="6600"/>
                            </p:stCondLst>
                            <p:childTnLst>
                              <p:par>
                                <p:cTn id="90" presetID="41" presetClass="entr" presetSubtype="0" fill="hold" grpId="0" nodeType="afterEffect">
                                  <p:stCondLst>
                                    <p:cond delay="0"/>
                                  </p:stCondLst>
                                  <p:iterate type="lt">
                                    <p:tmPct val="10000"/>
                                  </p:iterate>
                                  <p:childTnLst>
                                    <p:set>
                                      <p:cBhvr>
                                        <p:cTn id="91" dur="1" fill="hold">
                                          <p:stCondLst>
                                            <p:cond delay="0"/>
                                          </p:stCondLst>
                                        </p:cTn>
                                        <p:tgtEl>
                                          <p:spTgt spid="63"/>
                                        </p:tgtEl>
                                        <p:attrNameLst>
                                          <p:attrName>style.visibility</p:attrName>
                                        </p:attrNameLst>
                                      </p:cBhvr>
                                      <p:to>
                                        <p:strVal val="visible"/>
                                      </p:to>
                                    </p:set>
                                    <p:anim calcmode="lin" valueType="num">
                                      <p:cBhvr>
                                        <p:cTn id="92" dur="500" fill="hold"/>
                                        <p:tgtEl>
                                          <p:spTgt spid="63"/>
                                        </p:tgtEl>
                                        <p:attrNameLst>
                                          <p:attrName>ppt_x</p:attrName>
                                        </p:attrNameLst>
                                      </p:cBhvr>
                                      <p:tavLst>
                                        <p:tav tm="0">
                                          <p:val>
                                            <p:strVal val="#ppt_x"/>
                                          </p:val>
                                        </p:tav>
                                        <p:tav tm="50000">
                                          <p:val>
                                            <p:strVal val="#ppt_x+.1"/>
                                          </p:val>
                                        </p:tav>
                                        <p:tav tm="100000">
                                          <p:val>
                                            <p:strVal val="#ppt_x"/>
                                          </p:val>
                                        </p:tav>
                                      </p:tavLst>
                                    </p:anim>
                                    <p:anim calcmode="lin" valueType="num">
                                      <p:cBhvr>
                                        <p:cTn id="93" dur="500" fill="hold"/>
                                        <p:tgtEl>
                                          <p:spTgt spid="63"/>
                                        </p:tgtEl>
                                        <p:attrNameLst>
                                          <p:attrName>ppt_y</p:attrName>
                                        </p:attrNameLst>
                                      </p:cBhvr>
                                      <p:tavLst>
                                        <p:tav tm="0">
                                          <p:val>
                                            <p:strVal val="#ppt_y"/>
                                          </p:val>
                                        </p:tav>
                                        <p:tav tm="100000">
                                          <p:val>
                                            <p:strVal val="#ppt_y"/>
                                          </p:val>
                                        </p:tav>
                                      </p:tavLst>
                                    </p:anim>
                                    <p:anim calcmode="lin" valueType="num">
                                      <p:cBhvr>
                                        <p:cTn id="94" dur="500" fill="hold"/>
                                        <p:tgtEl>
                                          <p:spTgt spid="63"/>
                                        </p:tgtEl>
                                        <p:attrNameLst>
                                          <p:attrName>ppt_h</p:attrName>
                                        </p:attrNameLst>
                                      </p:cBhvr>
                                      <p:tavLst>
                                        <p:tav tm="0">
                                          <p:val>
                                            <p:strVal val="#ppt_h/10"/>
                                          </p:val>
                                        </p:tav>
                                        <p:tav tm="50000">
                                          <p:val>
                                            <p:strVal val="#ppt_h+.01"/>
                                          </p:val>
                                        </p:tav>
                                        <p:tav tm="100000">
                                          <p:val>
                                            <p:strVal val="#ppt_h"/>
                                          </p:val>
                                        </p:tav>
                                      </p:tavLst>
                                    </p:anim>
                                    <p:anim calcmode="lin" valueType="num">
                                      <p:cBhvr>
                                        <p:cTn id="95" dur="500" fill="hold"/>
                                        <p:tgtEl>
                                          <p:spTgt spid="63"/>
                                        </p:tgtEl>
                                        <p:attrNameLst>
                                          <p:attrName>ppt_w</p:attrName>
                                        </p:attrNameLst>
                                      </p:cBhvr>
                                      <p:tavLst>
                                        <p:tav tm="0">
                                          <p:val>
                                            <p:strVal val="#ppt_w/10"/>
                                          </p:val>
                                        </p:tav>
                                        <p:tav tm="50000">
                                          <p:val>
                                            <p:strVal val="#ppt_w+.01"/>
                                          </p:val>
                                        </p:tav>
                                        <p:tav tm="100000">
                                          <p:val>
                                            <p:strVal val="#ppt_w"/>
                                          </p:val>
                                        </p:tav>
                                      </p:tavLst>
                                    </p:anim>
                                    <p:animEffect transition="in" filter="fade">
                                      <p:cBhvr>
                                        <p:cTn id="96" dur="500" tmFilter="0,0; .5, 1; 1, 1"/>
                                        <p:tgtEl>
                                          <p:spTgt spid="63"/>
                                        </p:tgtEl>
                                      </p:cBhvr>
                                    </p:animEffect>
                                  </p:childTnLst>
                                </p:cTn>
                              </p:par>
                            </p:childTnLst>
                          </p:cTn>
                        </p:par>
                        <p:par>
                          <p:cTn id="97" fill="hold">
                            <p:stCondLst>
                              <p:cond delay="7350"/>
                            </p:stCondLst>
                            <p:childTnLst>
                              <p:par>
                                <p:cTn id="98" presetID="41" presetClass="entr" presetSubtype="0" fill="hold" grpId="0" nodeType="afterEffect">
                                  <p:stCondLst>
                                    <p:cond delay="0"/>
                                  </p:stCondLst>
                                  <p:iterate type="lt">
                                    <p:tmPct val="10000"/>
                                  </p:iterate>
                                  <p:childTnLst>
                                    <p:set>
                                      <p:cBhvr>
                                        <p:cTn id="99" dur="1" fill="hold">
                                          <p:stCondLst>
                                            <p:cond delay="0"/>
                                          </p:stCondLst>
                                        </p:cTn>
                                        <p:tgtEl>
                                          <p:spTgt spid="64"/>
                                        </p:tgtEl>
                                        <p:attrNameLst>
                                          <p:attrName>style.visibility</p:attrName>
                                        </p:attrNameLst>
                                      </p:cBhvr>
                                      <p:to>
                                        <p:strVal val="visible"/>
                                      </p:to>
                                    </p:set>
                                    <p:anim calcmode="lin" valueType="num">
                                      <p:cBhvr>
                                        <p:cTn id="100" dur="5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101" dur="500" fill="hold"/>
                                        <p:tgtEl>
                                          <p:spTgt spid="64"/>
                                        </p:tgtEl>
                                        <p:attrNameLst>
                                          <p:attrName>ppt_y</p:attrName>
                                        </p:attrNameLst>
                                      </p:cBhvr>
                                      <p:tavLst>
                                        <p:tav tm="0">
                                          <p:val>
                                            <p:strVal val="#ppt_y"/>
                                          </p:val>
                                        </p:tav>
                                        <p:tav tm="100000">
                                          <p:val>
                                            <p:strVal val="#ppt_y"/>
                                          </p:val>
                                        </p:tav>
                                      </p:tavLst>
                                    </p:anim>
                                    <p:anim calcmode="lin" valueType="num">
                                      <p:cBhvr>
                                        <p:cTn id="102" dur="5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103" dur="5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104" dur="500" tmFilter="0,0; .5, 1; 1, 1"/>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57" grpId="0"/>
      <p:bldP spid="58" grpId="0"/>
      <p:bldP spid="60" grpId="0"/>
      <p:bldP spid="61" grpId="0"/>
      <p:bldP spid="63" grpId="0"/>
      <p:bldP spid="6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42"/>
          <p:cNvSpPr>
            <a:spLocks noEditPoints="1"/>
          </p:cNvSpPr>
          <p:nvPr/>
        </p:nvSpPr>
        <p:spPr bwMode="auto">
          <a:xfrm>
            <a:off x="755576" y="627534"/>
            <a:ext cx="7830402" cy="4233006"/>
          </a:xfrm>
          <a:custGeom>
            <a:avLst/>
            <a:gdLst>
              <a:gd name="T0" fmla="*/ 1827500 w 3458"/>
              <a:gd name="T1" fmla="*/ 3284911 h 1870"/>
              <a:gd name="T2" fmla="*/ 1972782 w 3458"/>
              <a:gd name="T3" fmla="*/ 3139679 h 1870"/>
              <a:gd name="T4" fmla="*/ 3565154 w 3458"/>
              <a:gd name="T5" fmla="*/ 2994447 h 1870"/>
              <a:gd name="T6" fmla="*/ 5597196 w 3458"/>
              <a:gd name="T7" fmla="*/ 2849216 h 1870"/>
              <a:gd name="T8" fmla="*/ 3419872 w 3458"/>
              <a:gd name="T9" fmla="*/ 2849216 h 1870"/>
              <a:gd name="T10" fmla="*/ 5451914 w 3458"/>
              <a:gd name="T11" fmla="*/ 2700162 h 1870"/>
              <a:gd name="T12" fmla="*/ 2263347 w 3458"/>
              <a:gd name="T13" fmla="*/ 2700162 h 1870"/>
              <a:gd name="T14" fmla="*/ 3710436 w 3458"/>
              <a:gd name="T15" fmla="*/ 2556841 h 1870"/>
              <a:gd name="T16" fmla="*/ 1827500 w 3458"/>
              <a:gd name="T17" fmla="*/ 2556841 h 1870"/>
              <a:gd name="T18" fmla="*/ 3853807 w 3458"/>
              <a:gd name="T19" fmla="*/ 2411610 h 1870"/>
              <a:gd name="T20" fmla="*/ 1972782 w 3458"/>
              <a:gd name="T21" fmla="*/ 2411610 h 1870"/>
              <a:gd name="T22" fmla="*/ 3853807 w 3458"/>
              <a:gd name="T23" fmla="*/ 2266378 h 1870"/>
              <a:gd name="T24" fmla="*/ 2118065 w 3458"/>
              <a:gd name="T25" fmla="*/ 2266378 h 1870"/>
              <a:gd name="T26" fmla="*/ 3853807 w 3458"/>
              <a:gd name="T27" fmla="*/ 2121146 h 1870"/>
              <a:gd name="T28" fmla="*/ 2840654 w 3458"/>
              <a:gd name="T29" fmla="*/ 2121146 h 1870"/>
              <a:gd name="T30" fmla="*/ 4723590 w 3458"/>
              <a:gd name="T31" fmla="*/ 1977826 h 1870"/>
              <a:gd name="T32" fmla="*/ 3565154 w 3458"/>
              <a:gd name="T33" fmla="*/ 1977826 h 1870"/>
              <a:gd name="T34" fmla="*/ 1393564 w 3458"/>
              <a:gd name="T35" fmla="*/ 1977826 h 1870"/>
              <a:gd name="T36" fmla="*/ 4578308 w 3458"/>
              <a:gd name="T37" fmla="*/ 1832594 h 1870"/>
              <a:gd name="T38" fmla="*/ 3419872 w 3458"/>
              <a:gd name="T39" fmla="*/ 1832594 h 1870"/>
              <a:gd name="T40" fmla="*/ 1104911 w 3458"/>
              <a:gd name="T41" fmla="*/ 1832594 h 1870"/>
              <a:gd name="T42" fmla="*/ 4578308 w 3458"/>
              <a:gd name="T43" fmla="*/ 1687362 h 1870"/>
              <a:gd name="T44" fmla="*/ 3419872 w 3458"/>
              <a:gd name="T45" fmla="*/ 1687362 h 1870"/>
              <a:gd name="T46" fmla="*/ 1104911 w 3458"/>
              <a:gd name="T47" fmla="*/ 1687362 h 1870"/>
              <a:gd name="T48" fmla="*/ 4868873 w 3458"/>
              <a:gd name="T49" fmla="*/ 1542131 h 1870"/>
              <a:gd name="T50" fmla="*/ 3853807 w 3458"/>
              <a:gd name="T51" fmla="*/ 1542131 h 1870"/>
              <a:gd name="T52" fmla="*/ 1393564 w 3458"/>
              <a:gd name="T53" fmla="*/ 1542131 h 1870"/>
              <a:gd name="T54" fmla="*/ 5306631 w 3458"/>
              <a:gd name="T55" fmla="*/ 1398810 h 1870"/>
              <a:gd name="T56" fmla="*/ 4289655 w 3458"/>
              <a:gd name="T57" fmla="*/ 1398810 h 1870"/>
              <a:gd name="T58" fmla="*/ 1684129 w 3458"/>
              <a:gd name="T59" fmla="*/ 1398810 h 1870"/>
              <a:gd name="T60" fmla="*/ 5597196 w 3458"/>
              <a:gd name="T61" fmla="*/ 1253578 h 1870"/>
              <a:gd name="T62" fmla="*/ 4578308 w 3458"/>
              <a:gd name="T63" fmla="*/ 1253578 h 1870"/>
              <a:gd name="T64" fmla="*/ 3565154 w 3458"/>
              <a:gd name="T65" fmla="*/ 1253578 h 1870"/>
              <a:gd name="T66" fmla="*/ 1684129 w 3458"/>
              <a:gd name="T67" fmla="*/ 1253578 h 1870"/>
              <a:gd name="T68" fmla="*/ 6031132 w 3458"/>
              <a:gd name="T69" fmla="*/ 1104525 h 1870"/>
              <a:gd name="T70" fmla="*/ 4868873 w 3458"/>
              <a:gd name="T71" fmla="*/ 1104525 h 1870"/>
              <a:gd name="T72" fmla="*/ 3853807 w 3458"/>
              <a:gd name="T73" fmla="*/ 1104525 h 1870"/>
              <a:gd name="T74" fmla="*/ 1827500 w 3458"/>
              <a:gd name="T75" fmla="*/ 1104525 h 1870"/>
              <a:gd name="T76" fmla="*/ 814346 w 3458"/>
              <a:gd name="T77" fmla="*/ 1104525 h 1870"/>
              <a:gd name="T78" fmla="*/ 5740567 w 3458"/>
              <a:gd name="T79" fmla="*/ 959293 h 1870"/>
              <a:gd name="T80" fmla="*/ 4723590 w 3458"/>
              <a:gd name="T81" fmla="*/ 959293 h 1870"/>
              <a:gd name="T82" fmla="*/ 3710436 w 3458"/>
              <a:gd name="T83" fmla="*/ 959293 h 1870"/>
              <a:gd name="T84" fmla="*/ 1393564 w 3458"/>
              <a:gd name="T85" fmla="*/ 959293 h 1870"/>
              <a:gd name="T86" fmla="*/ 235128 w 3458"/>
              <a:gd name="T87" fmla="*/ 959293 h 1870"/>
              <a:gd name="T88" fmla="*/ 5740567 w 3458"/>
              <a:gd name="T89" fmla="*/ 814062 h 1870"/>
              <a:gd name="T90" fmla="*/ 4723590 w 3458"/>
              <a:gd name="T91" fmla="*/ 814062 h 1870"/>
              <a:gd name="T92" fmla="*/ 3710436 w 3458"/>
              <a:gd name="T93" fmla="*/ 814062 h 1870"/>
              <a:gd name="T94" fmla="*/ 1827500 w 3458"/>
              <a:gd name="T95" fmla="*/ 814062 h 1870"/>
              <a:gd name="T96" fmla="*/ 814346 w 3458"/>
              <a:gd name="T97" fmla="*/ 814062 h 1870"/>
              <a:gd name="T98" fmla="*/ 6319785 w 3458"/>
              <a:gd name="T99" fmla="*/ 670741 h 1870"/>
              <a:gd name="T100" fmla="*/ 5306631 w 3458"/>
              <a:gd name="T101" fmla="*/ 670741 h 1870"/>
              <a:gd name="T102" fmla="*/ 4289655 w 3458"/>
              <a:gd name="T103" fmla="*/ 670741 h 1870"/>
              <a:gd name="T104" fmla="*/ 2263347 w 3458"/>
              <a:gd name="T105" fmla="*/ 670741 h 1870"/>
              <a:gd name="T106" fmla="*/ 959629 w 3458"/>
              <a:gd name="T107" fmla="*/ 670741 h 1870"/>
              <a:gd name="T108" fmla="*/ 5885850 w 3458"/>
              <a:gd name="T109" fmla="*/ 525509 h 1870"/>
              <a:gd name="T110" fmla="*/ 4723590 w 3458"/>
              <a:gd name="T111" fmla="*/ 525509 h 1870"/>
              <a:gd name="T112" fmla="*/ 2263347 w 3458"/>
              <a:gd name="T113" fmla="*/ 525509 h 1870"/>
              <a:gd name="T114" fmla="*/ 814346 w 3458"/>
              <a:gd name="T115" fmla="*/ 525509 h 1870"/>
              <a:gd name="T116" fmla="*/ 3565154 w 3458"/>
              <a:gd name="T117" fmla="*/ 380278 h 1870"/>
              <a:gd name="T118" fmla="*/ 1538847 w 3458"/>
              <a:gd name="T119" fmla="*/ 380278 h 1870"/>
              <a:gd name="T120" fmla="*/ 3419872 w 3458"/>
              <a:gd name="T121" fmla="*/ 235046 h 1870"/>
              <a:gd name="T122" fmla="*/ 1684129 w 3458"/>
              <a:gd name="T123" fmla="*/ 235046 h 1870"/>
              <a:gd name="T124" fmla="*/ 2552000 w 3458"/>
              <a:gd name="T125" fmla="*/ 91725 h 18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58" h="1870">
                <a:moveTo>
                  <a:pt x="956" y="1870"/>
                </a:moveTo>
                <a:lnTo>
                  <a:pt x="909" y="1870"/>
                </a:lnTo>
                <a:lnTo>
                  <a:pt x="909" y="1823"/>
                </a:lnTo>
                <a:lnTo>
                  <a:pt x="956" y="1823"/>
                </a:lnTo>
                <a:lnTo>
                  <a:pt x="956" y="1870"/>
                </a:lnTo>
                <a:close/>
                <a:moveTo>
                  <a:pt x="3230" y="1794"/>
                </a:moveTo>
                <a:lnTo>
                  <a:pt x="3181" y="1794"/>
                </a:lnTo>
                <a:lnTo>
                  <a:pt x="3181" y="1747"/>
                </a:lnTo>
                <a:lnTo>
                  <a:pt x="3230" y="1747"/>
                </a:lnTo>
                <a:lnTo>
                  <a:pt x="3230" y="1794"/>
                </a:lnTo>
                <a:close/>
                <a:moveTo>
                  <a:pt x="956" y="1794"/>
                </a:moveTo>
                <a:lnTo>
                  <a:pt x="909" y="1794"/>
                </a:lnTo>
                <a:lnTo>
                  <a:pt x="909" y="1747"/>
                </a:lnTo>
                <a:lnTo>
                  <a:pt x="956" y="1747"/>
                </a:lnTo>
                <a:lnTo>
                  <a:pt x="956" y="1794"/>
                </a:lnTo>
                <a:close/>
                <a:moveTo>
                  <a:pt x="3306" y="1719"/>
                </a:moveTo>
                <a:lnTo>
                  <a:pt x="3257" y="1719"/>
                </a:lnTo>
                <a:lnTo>
                  <a:pt x="3257" y="1671"/>
                </a:lnTo>
                <a:lnTo>
                  <a:pt x="3306" y="1671"/>
                </a:lnTo>
                <a:lnTo>
                  <a:pt x="3306" y="1719"/>
                </a:lnTo>
                <a:close/>
                <a:moveTo>
                  <a:pt x="3003" y="1719"/>
                </a:moveTo>
                <a:lnTo>
                  <a:pt x="2954" y="1719"/>
                </a:lnTo>
                <a:lnTo>
                  <a:pt x="2954" y="1671"/>
                </a:lnTo>
                <a:lnTo>
                  <a:pt x="3003" y="1671"/>
                </a:lnTo>
                <a:lnTo>
                  <a:pt x="3003" y="1719"/>
                </a:lnTo>
                <a:close/>
                <a:moveTo>
                  <a:pt x="1032" y="1719"/>
                </a:moveTo>
                <a:lnTo>
                  <a:pt x="985" y="1719"/>
                </a:lnTo>
                <a:lnTo>
                  <a:pt x="985" y="1671"/>
                </a:lnTo>
                <a:lnTo>
                  <a:pt x="1032" y="1671"/>
                </a:lnTo>
                <a:lnTo>
                  <a:pt x="1032" y="1719"/>
                </a:lnTo>
                <a:close/>
                <a:moveTo>
                  <a:pt x="956" y="1719"/>
                </a:moveTo>
                <a:lnTo>
                  <a:pt x="909" y="1719"/>
                </a:lnTo>
                <a:lnTo>
                  <a:pt x="909" y="1671"/>
                </a:lnTo>
                <a:lnTo>
                  <a:pt x="956" y="1671"/>
                </a:lnTo>
                <a:lnTo>
                  <a:pt x="956" y="1719"/>
                </a:lnTo>
                <a:close/>
                <a:moveTo>
                  <a:pt x="3382" y="1643"/>
                </a:moveTo>
                <a:lnTo>
                  <a:pt x="3332" y="1643"/>
                </a:lnTo>
                <a:lnTo>
                  <a:pt x="3332" y="1596"/>
                </a:lnTo>
                <a:lnTo>
                  <a:pt x="3382" y="1596"/>
                </a:lnTo>
                <a:lnTo>
                  <a:pt x="3382" y="1643"/>
                </a:lnTo>
                <a:close/>
                <a:moveTo>
                  <a:pt x="3306" y="1643"/>
                </a:moveTo>
                <a:lnTo>
                  <a:pt x="3257" y="1643"/>
                </a:lnTo>
                <a:lnTo>
                  <a:pt x="3257" y="1596"/>
                </a:lnTo>
                <a:lnTo>
                  <a:pt x="3306" y="1596"/>
                </a:lnTo>
                <a:lnTo>
                  <a:pt x="3306" y="1643"/>
                </a:lnTo>
                <a:close/>
                <a:moveTo>
                  <a:pt x="3079" y="1643"/>
                </a:moveTo>
                <a:lnTo>
                  <a:pt x="3029" y="1643"/>
                </a:lnTo>
                <a:lnTo>
                  <a:pt x="3029" y="1596"/>
                </a:lnTo>
                <a:lnTo>
                  <a:pt x="3079" y="1596"/>
                </a:lnTo>
                <a:lnTo>
                  <a:pt x="3079" y="1643"/>
                </a:lnTo>
                <a:close/>
                <a:moveTo>
                  <a:pt x="3003" y="1643"/>
                </a:moveTo>
                <a:lnTo>
                  <a:pt x="2954" y="1643"/>
                </a:lnTo>
                <a:lnTo>
                  <a:pt x="2954" y="1596"/>
                </a:lnTo>
                <a:lnTo>
                  <a:pt x="3003" y="1596"/>
                </a:lnTo>
                <a:lnTo>
                  <a:pt x="3003" y="1643"/>
                </a:lnTo>
                <a:close/>
                <a:moveTo>
                  <a:pt x="2928" y="1643"/>
                </a:moveTo>
                <a:lnTo>
                  <a:pt x="2878" y="1643"/>
                </a:lnTo>
                <a:lnTo>
                  <a:pt x="2878" y="1596"/>
                </a:lnTo>
                <a:lnTo>
                  <a:pt x="2928" y="1596"/>
                </a:lnTo>
                <a:lnTo>
                  <a:pt x="2928" y="1643"/>
                </a:lnTo>
                <a:close/>
                <a:moveTo>
                  <a:pt x="2776" y="1643"/>
                </a:moveTo>
                <a:lnTo>
                  <a:pt x="2726" y="1643"/>
                </a:lnTo>
                <a:lnTo>
                  <a:pt x="2726" y="1596"/>
                </a:lnTo>
                <a:lnTo>
                  <a:pt x="2776" y="1596"/>
                </a:lnTo>
                <a:lnTo>
                  <a:pt x="2776" y="1643"/>
                </a:lnTo>
                <a:close/>
                <a:moveTo>
                  <a:pt x="1032" y="1643"/>
                </a:moveTo>
                <a:lnTo>
                  <a:pt x="985" y="1643"/>
                </a:lnTo>
                <a:lnTo>
                  <a:pt x="985" y="1596"/>
                </a:lnTo>
                <a:lnTo>
                  <a:pt x="1032" y="1596"/>
                </a:lnTo>
                <a:lnTo>
                  <a:pt x="1032" y="1643"/>
                </a:lnTo>
                <a:close/>
                <a:moveTo>
                  <a:pt x="956" y="1643"/>
                </a:moveTo>
                <a:lnTo>
                  <a:pt x="909" y="1643"/>
                </a:lnTo>
                <a:lnTo>
                  <a:pt x="909" y="1596"/>
                </a:lnTo>
                <a:lnTo>
                  <a:pt x="956" y="1596"/>
                </a:lnTo>
                <a:lnTo>
                  <a:pt x="956" y="1643"/>
                </a:lnTo>
                <a:close/>
                <a:moveTo>
                  <a:pt x="3079" y="1567"/>
                </a:moveTo>
                <a:lnTo>
                  <a:pt x="3029" y="1567"/>
                </a:lnTo>
                <a:lnTo>
                  <a:pt x="3029" y="1517"/>
                </a:lnTo>
                <a:lnTo>
                  <a:pt x="3079" y="1517"/>
                </a:lnTo>
                <a:lnTo>
                  <a:pt x="3079" y="1567"/>
                </a:lnTo>
                <a:close/>
                <a:moveTo>
                  <a:pt x="3003" y="1567"/>
                </a:moveTo>
                <a:lnTo>
                  <a:pt x="2954" y="1567"/>
                </a:lnTo>
                <a:lnTo>
                  <a:pt x="2954" y="1517"/>
                </a:lnTo>
                <a:lnTo>
                  <a:pt x="3003" y="1517"/>
                </a:lnTo>
                <a:lnTo>
                  <a:pt x="3003" y="1567"/>
                </a:lnTo>
                <a:close/>
                <a:moveTo>
                  <a:pt x="2928" y="1567"/>
                </a:moveTo>
                <a:lnTo>
                  <a:pt x="2878" y="1567"/>
                </a:lnTo>
                <a:lnTo>
                  <a:pt x="2878" y="1517"/>
                </a:lnTo>
                <a:lnTo>
                  <a:pt x="2928" y="1517"/>
                </a:lnTo>
                <a:lnTo>
                  <a:pt x="2928" y="1567"/>
                </a:lnTo>
                <a:close/>
                <a:moveTo>
                  <a:pt x="2852" y="1567"/>
                </a:moveTo>
                <a:lnTo>
                  <a:pt x="2802" y="1567"/>
                </a:lnTo>
                <a:lnTo>
                  <a:pt x="2802" y="1517"/>
                </a:lnTo>
                <a:lnTo>
                  <a:pt x="2852" y="1517"/>
                </a:lnTo>
                <a:lnTo>
                  <a:pt x="2852" y="1567"/>
                </a:lnTo>
                <a:close/>
                <a:moveTo>
                  <a:pt x="2776" y="1567"/>
                </a:moveTo>
                <a:lnTo>
                  <a:pt x="2726" y="1567"/>
                </a:lnTo>
                <a:lnTo>
                  <a:pt x="2726" y="1517"/>
                </a:lnTo>
                <a:lnTo>
                  <a:pt x="2776" y="1517"/>
                </a:lnTo>
                <a:lnTo>
                  <a:pt x="2776" y="1567"/>
                </a:lnTo>
                <a:close/>
                <a:moveTo>
                  <a:pt x="1865" y="1567"/>
                </a:moveTo>
                <a:lnTo>
                  <a:pt x="1818" y="1567"/>
                </a:lnTo>
                <a:lnTo>
                  <a:pt x="1818" y="1517"/>
                </a:lnTo>
                <a:lnTo>
                  <a:pt x="1865" y="1517"/>
                </a:lnTo>
                <a:lnTo>
                  <a:pt x="1865" y="1567"/>
                </a:lnTo>
                <a:close/>
                <a:moveTo>
                  <a:pt x="1789" y="1567"/>
                </a:moveTo>
                <a:lnTo>
                  <a:pt x="1742" y="1567"/>
                </a:lnTo>
                <a:lnTo>
                  <a:pt x="1742" y="1517"/>
                </a:lnTo>
                <a:lnTo>
                  <a:pt x="1789" y="1517"/>
                </a:lnTo>
                <a:lnTo>
                  <a:pt x="1789" y="1567"/>
                </a:lnTo>
                <a:close/>
                <a:moveTo>
                  <a:pt x="1108" y="1567"/>
                </a:moveTo>
                <a:lnTo>
                  <a:pt x="1060" y="1567"/>
                </a:lnTo>
                <a:lnTo>
                  <a:pt x="1060" y="1517"/>
                </a:lnTo>
                <a:lnTo>
                  <a:pt x="1108" y="1517"/>
                </a:lnTo>
                <a:lnTo>
                  <a:pt x="1108" y="1567"/>
                </a:lnTo>
                <a:close/>
                <a:moveTo>
                  <a:pt x="1032" y="1567"/>
                </a:moveTo>
                <a:lnTo>
                  <a:pt x="985" y="1567"/>
                </a:lnTo>
                <a:lnTo>
                  <a:pt x="985" y="1517"/>
                </a:lnTo>
                <a:lnTo>
                  <a:pt x="1032" y="1517"/>
                </a:lnTo>
                <a:lnTo>
                  <a:pt x="1032" y="1567"/>
                </a:lnTo>
                <a:close/>
                <a:moveTo>
                  <a:pt x="956" y="1567"/>
                </a:moveTo>
                <a:lnTo>
                  <a:pt x="909" y="1567"/>
                </a:lnTo>
                <a:lnTo>
                  <a:pt x="909" y="1517"/>
                </a:lnTo>
                <a:lnTo>
                  <a:pt x="956" y="1517"/>
                </a:lnTo>
                <a:lnTo>
                  <a:pt x="956" y="1567"/>
                </a:lnTo>
                <a:close/>
                <a:moveTo>
                  <a:pt x="3079" y="1491"/>
                </a:moveTo>
                <a:lnTo>
                  <a:pt x="3029" y="1491"/>
                </a:lnTo>
                <a:lnTo>
                  <a:pt x="3029" y="1442"/>
                </a:lnTo>
                <a:lnTo>
                  <a:pt x="3079" y="1442"/>
                </a:lnTo>
                <a:lnTo>
                  <a:pt x="3079" y="1491"/>
                </a:lnTo>
                <a:close/>
                <a:moveTo>
                  <a:pt x="3003" y="1491"/>
                </a:moveTo>
                <a:lnTo>
                  <a:pt x="2954" y="1491"/>
                </a:lnTo>
                <a:lnTo>
                  <a:pt x="2954" y="1442"/>
                </a:lnTo>
                <a:lnTo>
                  <a:pt x="3003" y="1442"/>
                </a:lnTo>
                <a:lnTo>
                  <a:pt x="3003" y="1491"/>
                </a:lnTo>
                <a:close/>
                <a:moveTo>
                  <a:pt x="2928" y="1491"/>
                </a:moveTo>
                <a:lnTo>
                  <a:pt x="2878" y="1491"/>
                </a:lnTo>
                <a:lnTo>
                  <a:pt x="2878" y="1442"/>
                </a:lnTo>
                <a:lnTo>
                  <a:pt x="2928" y="1442"/>
                </a:lnTo>
                <a:lnTo>
                  <a:pt x="2928" y="1491"/>
                </a:lnTo>
                <a:close/>
                <a:moveTo>
                  <a:pt x="2852" y="1491"/>
                </a:moveTo>
                <a:lnTo>
                  <a:pt x="2802" y="1491"/>
                </a:lnTo>
                <a:lnTo>
                  <a:pt x="2802" y="1442"/>
                </a:lnTo>
                <a:lnTo>
                  <a:pt x="2852" y="1442"/>
                </a:lnTo>
                <a:lnTo>
                  <a:pt x="2852" y="1491"/>
                </a:lnTo>
                <a:close/>
                <a:moveTo>
                  <a:pt x="2776" y="1491"/>
                </a:moveTo>
                <a:lnTo>
                  <a:pt x="2726" y="1491"/>
                </a:lnTo>
                <a:lnTo>
                  <a:pt x="2726" y="1442"/>
                </a:lnTo>
                <a:lnTo>
                  <a:pt x="2776" y="1442"/>
                </a:lnTo>
                <a:lnTo>
                  <a:pt x="2776" y="1491"/>
                </a:lnTo>
                <a:close/>
                <a:moveTo>
                  <a:pt x="2700" y="1491"/>
                </a:moveTo>
                <a:lnTo>
                  <a:pt x="2651" y="1491"/>
                </a:lnTo>
                <a:lnTo>
                  <a:pt x="2651" y="1442"/>
                </a:lnTo>
                <a:lnTo>
                  <a:pt x="2700" y="1442"/>
                </a:lnTo>
                <a:lnTo>
                  <a:pt x="2700" y="1491"/>
                </a:lnTo>
                <a:close/>
                <a:moveTo>
                  <a:pt x="2092" y="1491"/>
                </a:moveTo>
                <a:lnTo>
                  <a:pt x="2045" y="1491"/>
                </a:lnTo>
                <a:lnTo>
                  <a:pt x="2045" y="1442"/>
                </a:lnTo>
                <a:lnTo>
                  <a:pt x="2092" y="1442"/>
                </a:lnTo>
                <a:lnTo>
                  <a:pt x="2092" y="1491"/>
                </a:lnTo>
                <a:close/>
                <a:moveTo>
                  <a:pt x="1941" y="1491"/>
                </a:moveTo>
                <a:lnTo>
                  <a:pt x="1893" y="1491"/>
                </a:lnTo>
                <a:lnTo>
                  <a:pt x="1893" y="1442"/>
                </a:lnTo>
                <a:lnTo>
                  <a:pt x="1941" y="1442"/>
                </a:lnTo>
                <a:lnTo>
                  <a:pt x="1941" y="1491"/>
                </a:lnTo>
                <a:close/>
                <a:moveTo>
                  <a:pt x="1865" y="1491"/>
                </a:moveTo>
                <a:lnTo>
                  <a:pt x="1818" y="1491"/>
                </a:lnTo>
                <a:lnTo>
                  <a:pt x="1818" y="1442"/>
                </a:lnTo>
                <a:lnTo>
                  <a:pt x="1865" y="1442"/>
                </a:lnTo>
                <a:lnTo>
                  <a:pt x="1865" y="1491"/>
                </a:lnTo>
                <a:close/>
                <a:moveTo>
                  <a:pt x="1789" y="1491"/>
                </a:moveTo>
                <a:lnTo>
                  <a:pt x="1742" y="1491"/>
                </a:lnTo>
                <a:lnTo>
                  <a:pt x="1742" y="1442"/>
                </a:lnTo>
                <a:lnTo>
                  <a:pt x="1789" y="1442"/>
                </a:lnTo>
                <a:lnTo>
                  <a:pt x="1789" y="1491"/>
                </a:lnTo>
                <a:close/>
                <a:moveTo>
                  <a:pt x="1184" y="1491"/>
                </a:moveTo>
                <a:lnTo>
                  <a:pt x="1136" y="1491"/>
                </a:lnTo>
                <a:lnTo>
                  <a:pt x="1136" y="1442"/>
                </a:lnTo>
                <a:lnTo>
                  <a:pt x="1184" y="1442"/>
                </a:lnTo>
                <a:lnTo>
                  <a:pt x="1184" y="1491"/>
                </a:lnTo>
                <a:close/>
                <a:moveTo>
                  <a:pt x="1108" y="1491"/>
                </a:moveTo>
                <a:lnTo>
                  <a:pt x="1060" y="1491"/>
                </a:lnTo>
                <a:lnTo>
                  <a:pt x="1060" y="1442"/>
                </a:lnTo>
                <a:lnTo>
                  <a:pt x="1108" y="1442"/>
                </a:lnTo>
                <a:lnTo>
                  <a:pt x="1108" y="1491"/>
                </a:lnTo>
                <a:close/>
                <a:moveTo>
                  <a:pt x="1032" y="1491"/>
                </a:moveTo>
                <a:lnTo>
                  <a:pt x="985" y="1491"/>
                </a:lnTo>
                <a:lnTo>
                  <a:pt x="985" y="1442"/>
                </a:lnTo>
                <a:lnTo>
                  <a:pt x="1032" y="1442"/>
                </a:lnTo>
                <a:lnTo>
                  <a:pt x="1032" y="1491"/>
                </a:lnTo>
                <a:close/>
                <a:moveTo>
                  <a:pt x="956" y="1491"/>
                </a:moveTo>
                <a:lnTo>
                  <a:pt x="909" y="1491"/>
                </a:lnTo>
                <a:lnTo>
                  <a:pt x="909" y="1442"/>
                </a:lnTo>
                <a:lnTo>
                  <a:pt x="956" y="1442"/>
                </a:lnTo>
                <a:lnTo>
                  <a:pt x="956" y="1491"/>
                </a:lnTo>
                <a:close/>
                <a:moveTo>
                  <a:pt x="3003" y="1413"/>
                </a:moveTo>
                <a:lnTo>
                  <a:pt x="2954" y="1413"/>
                </a:lnTo>
                <a:lnTo>
                  <a:pt x="2954" y="1366"/>
                </a:lnTo>
                <a:lnTo>
                  <a:pt x="3003" y="1366"/>
                </a:lnTo>
                <a:lnTo>
                  <a:pt x="3003" y="1413"/>
                </a:lnTo>
                <a:close/>
                <a:moveTo>
                  <a:pt x="2928" y="1413"/>
                </a:moveTo>
                <a:lnTo>
                  <a:pt x="2878" y="1413"/>
                </a:lnTo>
                <a:lnTo>
                  <a:pt x="2878" y="1366"/>
                </a:lnTo>
                <a:lnTo>
                  <a:pt x="2928" y="1366"/>
                </a:lnTo>
                <a:lnTo>
                  <a:pt x="2928" y="1413"/>
                </a:lnTo>
                <a:close/>
                <a:moveTo>
                  <a:pt x="2852" y="1413"/>
                </a:moveTo>
                <a:lnTo>
                  <a:pt x="2802" y="1413"/>
                </a:lnTo>
                <a:lnTo>
                  <a:pt x="2802" y="1366"/>
                </a:lnTo>
                <a:lnTo>
                  <a:pt x="2852" y="1366"/>
                </a:lnTo>
                <a:lnTo>
                  <a:pt x="2852" y="1413"/>
                </a:lnTo>
                <a:close/>
                <a:moveTo>
                  <a:pt x="2092" y="1413"/>
                </a:moveTo>
                <a:lnTo>
                  <a:pt x="2045" y="1413"/>
                </a:lnTo>
                <a:lnTo>
                  <a:pt x="2045" y="1366"/>
                </a:lnTo>
                <a:lnTo>
                  <a:pt x="2092" y="1366"/>
                </a:lnTo>
                <a:lnTo>
                  <a:pt x="2092" y="1413"/>
                </a:lnTo>
                <a:close/>
                <a:moveTo>
                  <a:pt x="2016" y="1413"/>
                </a:moveTo>
                <a:lnTo>
                  <a:pt x="1969" y="1413"/>
                </a:lnTo>
                <a:lnTo>
                  <a:pt x="1969" y="1366"/>
                </a:lnTo>
                <a:lnTo>
                  <a:pt x="2016" y="1366"/>
                </a:lnTo>
                <a:lnTo>
                  <a:pt x="2016" y="1413"/>
                </a:lnTo>
                <a:close/>
                <a:moveTo>
                  <a:pt x="1941" y="1413"/>
                </a:moveTo>
                <a:lnTo>
                  <a:pt x="1893" y="1413"/>
                </a:lnTo>
                <a:lnTo>
                  <a:pt x="1893" y="1366"/>
                </a:lnTo>
                <a:lnTo>
                  <a:pt x="1941" y="1366"/>
                </a:lnTo>
                <a:lnTo>
                  <a:pt x="1941" y="1413"/>
                </a:lnTo>
                <a:close/>
                <a:moveTo>
                  <a:pt x="1865" y="1413"/>
                </a:moveTo>
                <a:lnTo>
                  <a:pt x="1818" y="1413"/>
                </a:lnTo>
                <a:lnTo>
                  <a:pt x="1818" y="1366"/>
                </a:lnTo>
                <a:lnTo>
                  <a:pt x="1865" y="1366"/>
                </a:lnTo>
                <a:lnTo>
                  <a:pt x="1865" y="1413"/>
                </a:lnTo>
                <a:close/>
                <a:moveTo>
                  <a:pt x="1789" y="1413"/>
                </a:moveTo>
                <a:lnTo>
                  <a:pt x="1742" y="1413"/>
                </a:lnTo>
                <a:lnTo>
                  <a:pt x="1742" y="1366"/>
                </a:lnTo>
                <a:lnTo>
                  <a:pt x="1789" y="1366"/>
                </a:lnTo>
                <a:lnTo>
                  <a:pt x="1789" y="1413"/>
                </a:lnTo>
                <a:close/>
                <a:moveTo>
                  <a:pt x="1259" y="1413"/>
                </a:moveTo>
                <a:lnTo>
                  <a:pt x="1212" y="1413"/>
                </a:lnTo>
                <a:lnTo>
                  <a:pt x="1212" y="1366"/>
                </a:lnTo>
                <a:lnTo>
                  <a:pt x="1259" y="1366"/>
                </a:lnTo>
                <a:lnTo>
                  <a:pt x="1259" y="1413"/>
                </a:lnTo>
                <a:close/>
                <a:moveTo>
                  <a:pt x="1184" y="1413"/>
                </a:moveTo>
                <a:lnTo>
                  <a:pt x="1136" y="1413"/>
                </a:lnTo>
                <a:lnTo>
                  <a:pt x="1136" y="1366"/>
                </a:lnTo>
                <a:lnTo>
                  <a:pt x="1184" y="1366"/>
                </a:lnTo>
                <a:lnTo>
                  <a:pt x="1184" y="1413"/>
                </a:lnTo>
                <a:close/>
                <a:moveTo>
                  <a:pt x="1108" y="1413"/>
                </a:moveTo>
                <a:lnTo>
                  <a:pt x="1060" y="1413"/>
                </a:lnTo>
                <a:lnTo>
                  <a:pt x="1060" y="1366"/>
                </a:lnTo>
                <a:lnTo>
                  <a:pt x="1108" y="1366"/>
                </a:lnTo>
                <a:lnTo>
                  <a:pt x="1108" y="1413"/>
                </a:lnTo>
                <a:close/>
                <a:moveTo>
                  <a:pt x="1032" y="1413"/>
                </a:moveTo>
                <a:lnTo>
                  <a:pt x="985" y="1413"/>
                </a:lnTo>
                <a:lnTo>
                  <a:pt x="985" y="1366"/>
                </a:lnTo>
                <a:lnTo>
                  <a:pt x="1032" y="1366"/>
                </a:lnTo>
                <a:lnTo>
                  <a:pt x="1032" y="1413"/>
                </a:lnTo>
                <a:close/>
                <a:moveTo>
                  <a:pt x="956" y="1413"/>
                </a:moveTo>
                <a:lnTo>
                  <a:pt x="909" y="1413"/>
                </a:lnTo>
                <a:lnTo>
                  <a:pt x="909" y="1366"/>
                </a:lnTo>
                <a:lnTo>
                  <a:pt x="956" y="1366"/>
                </a:lnTo>
                <a:lnTo>
                  <a:pt x="956" y="1413"/>
                </a:lnTo>
                <a:close/>
                <a:moveTo>
                  <a:pt x="3079" y="1338"/>
                </a:moveTo>
                <a:lnTo>
                  <a:pt x="3029" y="1338"/>
                </a:lnTo>
                <a:lnTo>
                  <a:pt x="3029" y="1290"/>
                </a:lnTo>
                <a:lnTo>
                  <a:pt x="3079" y="1290"/>
                </a:lnTo>
                <a:lnTo>
                  <a:pt x="3079" y="1338"/>
                </a:lnTo>
                <a:close/>
                <a:moveTo>
                  <a:pt x="3003" y="1338"/>
                </a:moveTo>
                <a:lnTo>
                  <a:pt x="2954" y="1338"/>
                </a:lnTo>
                <a:lnTo>
                  <a:pt x="2954" y="1290"/>
                </a:lnTo>
                <a:lnTo>
                  <a:pt x="3003" y="1290"/>
                </a:lnTo>
                <a:lnTo>
                  <a:pt x="3003" y="1338"/>
                </a:lnTo>
                <a:close/>
                <a:moveTo>
                  <a:pt x="2016" y="1338"/>
                </a:moveTo>
                <a:lnTo>
                  <a:pt x="1969" y="1338"/>
                </a:lnTo>
                <a:lnTo>
                  <a:pt x="1969" y="1290"/>
                </a:lnTo>
                <a:lnTo>
                  <a:pt x="2016" y="1290"/>
                </a:lnTo>
                <a:lnTo>
                  <a:pt x="2016" y="1338"/>
                </a:lnTo>
                <a:close/>
                <a:moveTo>
                  <a:pt x="1941" y="1338"/>
                </a:moveTo>
                <a:lnTo>
                  <a:pt x="1893" y="1338"/>
                </a:lnTo>
                <a:lnTo>
                  <a:pt x="1893" y="1290"/>
                </a:lnTo>
                <a:lnTo>
                  <a:pt x="1941" y="1290"/>
                </a:lnTo>
                <a:lnTo>
                  <a:pt x="1941" y="1338"/>
                </a:lnTo>
                <a:close/>
                <a:moveTo>
                  <a:pt x="1865" y="1338"/>
                </a:moveTo>
                <a:lnTo>
                  <a:pt x="1818" y="1338"/>
                </a:lnTo>
                <a:lnTo>
                  <a:pt x="1818" y="1290"/>
                </a:lnTo>
                <a:lnTo>
                  <a:pt x="1865" y="1290"/>
                </a:lnTo>
                <a:lnTo>
                  <a:pt x="1865" y="1338"/>
                </a:lnTo>
                <a:close/>
                <a:moveTo>
                  <a:pt x="1789" y="1338"/>
                </a:moveTo>
                <a:lnTo>
                  <a:pt x="1742" y="1338"/>
                </a:lnTo>
                <a:lnTo>
                  <a:pt x="1742" y="1290"/>
                </a:lnTo>
                <a:lnTo>
                  <a:pt x="1789" y="1290"/>
                </a:lnTo>
                <a:lnTo>
                  <a:pt x="1789" y="1338"/>
                </a:lnTo>
                <a:close/>
                <a:moveTo>
                  <a:pt x="1259" y="1338"/>
                </a:moveTo>
                <a:lnTo>
                  <a:pt x="1212" y="1338"/>
                </a:lnTo>
                <a:lnTo>
                  <a:pt x="1212" y="1290"/>
                </a:lnTo>
                <a:lnTo>
                  <a:pt x="1259" y="1290"/>
                </a:lnTo>
                <a:lnTo>
                  <a:pt x="1259" y="1338"/>
                </a:lnTo>
                <a:close/>
                <a:moveTo>
                  <a:pt x="1184" y="1338"/>
                </a:moveTo>
                <a:lnTo>
                  <a:pt x="1136" y="1338"/>
                </a:lnTo>
                <a:lnTo>
                  <a:pt x="1136" y="1290"/>
                </a:lnTo>
                <a:lnTo>
                  <a:pt x="1184" y="1290"/>
                </a:lnTo>
                <a:lnTo>
                  <a:pt x="1184" y="1338"/>
                </a:lnTo>
                <a:close/>
                <a:moveTo>
                  <a:pt x="1108" y="1338"/>
                </a:moveTo>
                <a:lnTo>
                  <a:pt x="1060" y="1338"/>
                </a:lnTo>
                <a:lnTo>
                  <a:pt x="1060" y="1290"/>
                </a:lnTo>
                <a:lnTo>
                  <a:pt x="1108" y="1290"/>
                </a:lnTo>
                <a:lnTo>
                  <a:pt x="1108" y="1338"/>
                </a:lnTo>
                <a:close/>
                <a:moveTo>
                  <a:pt x="1032" y="1338"/>
                </a:moveTo>
                <a:lnTo>
                  <a:pt x="985" y="1338"/>
                </a:lnTo>
                <a:lnTo>
                  <a:pt x="985" y="1290"/>
                </a:lnTo>
                <a:lnTo>
                  <a:pt x="1032" y="1290"/>
                </a:lnTo>
                <a:lnTo>
                  <a:pt x="1032" y="1338"/>
                </a:lnTo>
                <a:close/>
                <a:moveTo>
                  <a:pt x="956" y="1338"/>
                </a:moveTo>
                <a:lnTo>
                  <a:pt x="909" y="1338"/>
                </a:lnTo>
                <a:lnTo>
                  <a:pt x="909" y="1290"/>
                </a:lnTo>
                <a:lnTo>
                  <a:pt x="956" y="1290"/>
                </a:lnTo>
                <a:lnTo>
                  <a:pt x="956" y="1338"/>
                </a:lnTo>
                <a:close/>
                <a:moveTo>
                  <a:pt x="881" y="1338"/>
                </a:moveTo>
                <a:lnTo>
                  <a:pt x="833" y="1338"/>
                </a:lnTo>
                <a:lnTo>
                  <a:pt x="833" y="1290"/>
                </a:lnTo>
                <a:lnTo>
                  <a:pt x="881" y="1290"/>
                </a:lnTo>
                <a:lnTo>
                  <a:pt x="881" y="1338"/>
                </a:lnTo>
                <a:close/>
                <a:moveTo>
                  <a:pt x="3003" y="1262"/>
                </a:moveTo>
                <a:lnTo>
                  <a:pt x="2954" y="1262"/>
                </a:lnTo>
                <a:lnTo>
                  <a:pt x="2954" y="1215"/>
                </a:lnTo>
                <a:lnTo>
                  <a:pt x="3003" y="1215"/>
                </a:lnTo>
                <a:lnTo>
                  <a:pt x="3003" y="1262"/>
                </a:lnTo>
                <a:close/>
                <a:moveTo>
                  <a:pt x="2928" y="1262"/>
                </a:moveTo>
                <a:lnTo>
                  <a:pt x="2878" y="1262"/>
                </a:lnTo>
                <a:lnTo>
                  <a:pt x="2878" y="1215"/>
                </a:lnTo>
                <a:lnTo>
                  <a:pt x="2928" y="1215"/>
                </a:lnTo>
                <a:lnTo>
                  <a:pt x="2928" y="1262"/>
                </a:lnTo>
                <a:close/>
                <a:moveTo>
                  <a:pt x="2776" y="1262"/>
                </a:moveTo>
                <a:lnTo>
                  <a:pt x="2726" y="1262"/>
                </a:lnTo>
                <a:lnTo>
                  <a:pt x="2726" y="1215"/>
                </a:lnTo>
                <a:lnTo>
                  <a:pt x="2776" y="1215"/>
                </a:lnTo>
                <a:lnTo>
                  <a:pt x="2776" y="1262"/>
                </a:lnTo>
                <a:close/>
                <a:moveTo>
                  <a:pt x="2700" y="1262"/>
                </a:moveTo>
                <a:lnTo>
                  <a:pt x="2651" y="1262"/>
                </a:lnTo>
                <a:lnTo>
                  <a:pt x="2651" y="1215"/>
                </a:lnTo>
                <a:lnTo>
                  <a:pt x="2700" y="1215"/>
                </a:lnTo>
                <a:lnTo>
                  <a:pt x="2700" y="1262"/>
                </a:lnTo>
                <a:close/>
                <a:moveTo>
                  <a:pt x="2622" y="1262"/>
                </a:moveTo>
                <a:lnTo>
                  <a:pt x="2575" y="1262"/>
                </a:lnTo>
                <a:lnTo>
                  <a:pt x="2575" y="1215"/>
                </a:lnTo>
                <a:lnTo>
                  <a:pt x="2622" y="1215"/>
                </a:lnTo>
                <a:lnTo>
                  <a:pt x="2622" y="1262"/>
                </a:lnTo>
                <a:close/>
                <a:moveTo>
                  <a:pt x="2016" y="1262"/>
                </a:moveTo>
                <a:lnTo>
                  <a:pt x="1969" y="1262"/>
                </a:lnTo>
                <a:lnTo>
                  <a:pt x="1969" y="1215"/>
                </a:lnTo>
                <a:lnTo>
                  <a:pt x="2016" y="1215"/>
                </a:lnTo>
                <a:lnTo>
                  <a:pt x="2016" y="1262"/>
                </a:lnTo>
                <a:close/>
                <a:moveTo>
                  <a:pt x="1941" y="1262"/>
                </a:moveTo>
                <a:lnTo>
                  <a:pt x="1893" y="1262"/>
                </a:lnTo>
                <a:lnTo>
                  <a:pt x="1893" y="1215"/>
                </a:lnTo>
                <a:lnTo>
                  <a:pt x="1941" y="1215"/>
                </a:lnTo>
                <a:lnTo>
                  <a:pt x="1941" y="1262"/>
                </a:lnTo>
                <a:close/>
                <a:moveTo>
                  <a:pt x="1865" y="1262"/>
                </a:moveTo>
                <a:lnTo>
                  <a:pt x="1818" y="1262"/>
                </a:lnTo>
                <a:lnTo>
                  <a:pt x="1818" y="1215"/>
                </a:lnTo>
                <a:lnTo>
                  <a:pt x="1865" y="1215"/>
                </a:lnTo>
                <a:lnTo>
                  <a:pt x="1865" y="1262"/>
                </a:lnTo>
                <a:close/>
                <a:moveTo>
                  <a:pt x="1789" y="1262"/>
                </a:moveTo>
                <a:lnTo>
                  <a:pt x="1742" y="1262"/>
                </a:lnTo>
                <a:lnTo>
                  <a:pt x="1742" y="1215"/>
                </a:lnTo>
                <a:lnTo>
                  <a:pt x="1789" y="1215"/>
                </a:lnTo>
                <a:lnTo>
                  <a:pt x="1789" y="1262"/>
                </a:lnTo>
                <a:close/>
                <a:moveTo>
                  <a:pt x="1259" y="1262"/>
                </a:moveTo>
                <a:lnTo>
                  <a:pt x="1212" y="1262"/>
                </a:lnTo>
                <a:lnTo>
                  <a:pt x="1212" y="1215"/>
                </a:lnTo>
                <a:lnTo>
                  <a:pt x="1259" y="1215"/>
                </a:lnTo>
                <a:lnTo>
                  <a:pt x="1259" y="1262"/>
                </a:lnTo>
                <a:close/>
                <a:moveTo>
                  <a:pt x="1184" y="1262"/>
                </a:moveTo>
                <a:lnTo>
                  <a:pt x="1136" y="1262"/>
                </a:lnTo>
                <a:lnTo>
                  <a:pt x="1136" y="1215"/>
                </a:lnTo>
                <a:lnTo>
                  <a:pt x="1184" y="1215"/>
                </a:lnTo>
                <a:lnTo>
                  <a:pt x="1184" y="1262"/>
                </a:lnTo>
                <a:close/>
                <a:moveTo>
                  <a:pt x="1108" y="1262"/>
                </a:moveTo>
                <a:lnTo>
                  <a:pt x="1060" y="1262"/>
                </a:lnTo>
                <a:lnTo>
                  <a:pt x="1060" y="1215"/>
                </a:lnTo>
                <a:lnTo>
                  <a:pt x="1108" y="1215"/>
                </a:lnTo>
                <a:lnTo>
                  <a:pt x="1108" y="1262"/>
                </a:lnTo>
                <a:close/>
                <a:moveTo>
                  <a:pt x="1032" y="1262"/>
                </a:moveTo>
                <a:lnTo>
                  <a:pt x="985" y="1262"/>
                </a:lnTo>
                <a:lnTo>
                  <a:pt x="985" y="1215"/>
                </a:lnTo>
                <a:lnTo>
                  <a:pt x="1032" y="1215"/>
                </a:lnTo>
                <a:lnTo>
                  <a:pt x="1032" y="1262"/>
                </a:lnTo>
                <a:close/>
                <a:moveTo>
                  <a:pt x="956" y="1262"/>
                </a:moveTo>
                <a:lnTo>
                  <a:pt x="909" y="1262"/>
                </a:lnTo>
                <a:lnTo>
                  <a:pt x="909" y="1215"/>
                </a:lnTo>
                <a:lnTo>
                  <a:pt x="956" y="1215"/>
                </a:lnTo>
                <a:lnTo>
                  <a:pt x="956" y="1262"/>
                </a:lnTo>
                <a:close/>
                <a:moveTo>
                  <a:pt x="881" y="1262"/>
                </a:moveTo>
                <a:lnTo>
                  <a:pt x="833" y="1262"/>
                </a:lnTo>
                <a:lnTo>
                  <a:pt x="833" y="1215"/>
                </a:lnTo>
                <a:lnTo>
                  <a:pt x="881" y="1215"/>
                </a:lnTo>
                <a:lnTo>
                  <a:pt x="881" y="1262"/>
                </a:lnTo>
                <a:close/>
                <a:moveTo>
                  <a:pt x="2700" y="1186"/>
                </a:moveTo>
                <a:lnTo>
                  <a:pt x="2651" y="1186"/>
                </a:lnTo>
                <a:lnTo>
                  <a:pt x="2651" y="1139"/>
                </a:lnTo>
                <a:lnTo>
                  <a:pt x="2700" y="1139"/>
                </a:lnTo>
                <a:lnTo>
                  <a:pt x="2700" y="1186"/>
                </a:lnTo>
                <a:close/>
                <a:moveTo>
                  <a:pt x="2622" y="1186"/>
                </a:moveTo>
                <a:lnTo>
                  <a:pt x="2575" y="1186"/>
                </a:lnTo>
                <a:lnTo>
                  <a:pt x="2575" y="1139"/>
                </a:lnTo>
                <a:lnTo>
                  <a:pt x="2622" y="1139"/>
                </a:lnTo>
                <a:lnTo>
                  <a:pt x="2622" y="1186"/>
                </a:lnTo>
                <a:close/>
                <a:moveTo>
                  <a:pt x="2547" y="1186"/>
                </a:moveTo>
                <a:lnTo>
                  <a:pt x="2499" y="1186"/>
                </a:lnTo>
                <a:lnTo>
                  <a:pt x="2499" y="1139"/>
                </a:lnTo>
                <a:lnTo>
                  <a:pt x="2547" y="1139"/>
                </a:lnTo>
                <a:lnTo>
                  <a:pt x="2547" y="1186"/>
                </a:lnTo>
                <a:close/>
                <a:moveTo>
                  <a:pt x="2092" y="1186"/>
                </a:moveTo>
                <a:lnTo>
                  <a:pt x="2045" y="1186"/>
                </a:lnTo>
                <a:lnTo>
                  <a:pt x="2045" y="1139"/>
                </a:lnTo>
                <a:lnTo>
                  <a:pt x="2092" y="1139"/>
                </a:lnTo>
                <a:lnTo>
                  <a:pt x="2092" y="1186"/>
                </a:lnTo>
                <a:close/>
                <a:moveTo>
                  <a:pt x="2016" y="1186"/>
                </a:moveTo>
                <a:lnTo>
                  <a:pt x="1969" y="1186"/>
                </a:lnTo>
                <a:lnTo>
                  <a:pt x="1969" y="1139"/>
                </a:lnTo>
                <a:lnTo>
                  <a:pt x="2016" y="1139"/>
                </a:lnTo>
                <a:lnTo>
                  <a:pt x="2016" y="1186"/>
                </a:lnTo>
                <a:close/>
                <a:moveTo>
                  <a:pt x="1941" y="1186"/>
                </a:moveTo>
                <a:lnTo>
                  <a:pt x="1893" y="1186"/>
                </a:lnTo>
                <a:lnTo>
                  <a:pt x="1893" y="1139"/>
                </a:lnTo>
                <a:lnTo>
                  <a:pt x="1941" y="1139"/>
                </a:lnTo>
                <a:lnTo>
                  <a:pt x="1941" y="1186"/>
                </a:lnTo>
                <a:close/>
                <a:moveTo>
                  <a:pt x="1865" y="1186"/>
                </a:moveTo>
                <a:lnTo>
                  <a:pt x="1818" y="1186"/>
                </a:lnTo>
                <a:lnTo>
                  <a:pt x="1818" y="1139"/>
                </a:lnTo>
                <a:lnTo>
                  <a:pt x="1865" y="1139"/>
                </a:lnTo>
                <a:lnTo>
                  <a:pt x="1865" y="1186"/>
                </a:lnTo>
                <a:close/>
                <a:moveTo>
                  <a:pt x="1789" y="1186"/>
                </a:moveTo>
                <a:lnTo>
                  <a:pt x="1742" y="1186"/>
                </a:lnTo>
                <a:lnTo>
                  <a:pt x="1742" y="1139"/>
                </a:lnTo>
                <a:lnTo>
                  <a:pt x="1789" y="1139"/>
                </a:lnTo>
                <a:lnTo>
                  <a:pt x="1789" y="1186"/>
                </a:lnTo>
                <a:close/>
                <a:moveTo>
                  <a:pt x="1714" y="1186"/>
                </a:moveTo>
                <a:lnTo>
                  <a:pt x="1666" y="1186"/>
                </a:lnTo>
                <a:lnTo>
                  <a:pt x="1666" y="1139"/>
                </a:lnTo>
                <a:lnTo>
                  <a:pt x="1714" y="1139"/>
                </a:lnTo>
                <a:lnTo>
                  <a:pt x="1714" y="1186"/>
                </a:lnTo>
                <a:close/>
                <a:moveTo>
                  <a:pt x="1638" y="1186"/>
                </a:moveTo>
                <a:lnTo>
                  <a:pt x="1591" y="1186"/>
                </a:lnTo>
                <a:lnTo>
                  <a:pt x="1591" y="1139"/>
                </a:lnTo>
                <a:lnTo>
                  <a:pt x="1638" y="1139"/>
                </a:lnTo>
                <a:lnTo>
                  <a:pt x="1638" y="1186"/>
                </a:lnTo>
                <a:close/>
                <a:moveTo>
                  <a:pt x="1562" y="1186"/>
                </a:moveTo>
                <a:lnTo>
                  <a:pt x="1515" y="1186"/>
                </a:lnTo>
                <a:lnTo>
                  <a:pt x="1515" y="1139"/>
                </a:lnTo>
                <a:lnTo>
                  <a:pt x="1562" y="1139"/>
                </a:lnTo>
                <a:lnTo>
                  <a:pt x="1562" y="1186"/>
                </a:lnTo>
                <a:close/>
                <a:moveTo>
                  <a:pt x="1108" y="1186"/>
                </a:moveTo>
                <a:lnTo>
                  <a:pt x="1060" y="1186"/>
                </a:lnTo>
                <a:lnTo>
                  <a:pt x="1060" y="1139"/>
                </a:lnTo>
                <a:lnTo>
                  <a:pt x="1108" y="1139"/>
                </a:lnTo>
                <a:lnTo>
                  <a:pt x="1108" y="1186"/>
                </a:lnTo>
                <a:close/>
                <a:moveTo>
                  <a:pt x="1032" y="1186"/>
                </a:moveTo>
                <a:lnTo>
                  <a:pt x="985" y="1186"/>
                </a:lnTo>
                <a:lnTo>
                  <a:pt x="985" y="1139"/>
                </a:lnTo>
                <a:lnTo>
                  <a:pt x="1032" y="1139"/>
                </a:lnTo>
                <a:lnTo>
                  <a:pt x="1032" y="1186"/>
                </a:lnTo>
                <a:close/>
                <a:moveTo>
                  <a:pt x="956" y="1186"/>
                </a:moveTo>
                <a:lnTo>
                  <a:pt x="909" y="1186"/>
                </a:lnTo>
                <a:lnTo>
                  <a:pt x="909" y="1139"/>
                </a:lnTo>
                <a:lnTo>
                  <a:pt x="956" y="1139"/>
                </a:lnTo>
                <a:lnTo>
                  <a:pt x="956" y="1186"/>
                </a:lnTo>
                <a:close/>
                <a:moveTo>
                  <a:pt x="881" y="1186"/>
                </a:moveTo>
                <a:lnTo>
                  <a:pt x="833" y="1186"/>
                </a:lnTo>
                <a:lnTo>
                  <a:pt x="833" y="1139"/>
                </a:lnTo>
                <a:lnTo>
                  <a:pt x="881" y="1139"/>
                </a:lnTo>
                <a:lnTo>
                  <a:pt x="881" y="1186"/>
                </a:lnTo>
                <a:close/>
                <a:moveTo>
                  <a:pt x="2852" y="1110"/>
                </a:moveTo>
                <a:lnTo>
                  <a:pt x="2802" y="1110"/>
                </a:lnTo>
                <a:lnTo>
                  <a:pt x="2802" y="1063"/>
                </a:lnTo>
                <a:lnTo>
                  <a:pt x="2852" y="1063"/>
                </a:lnTo>
                <a:lnTo>
                  <a:pt x="2852" y="1110"/>
                </a:lnTo>
                <a:close/>
                <a:moveTo>
                  <a:pt x="2622" y="1110"/>
                </a:moveTo>
                <a:lnTo>
                  <a:pt x="2575" y="1110"/>
                </a:lnTo>
                <a:lnTo>
                  <a:pt x="2575" y="1063"/>
                </a:lnTo>
                <a:lnTo>
                  <a:pt x="2622" y="1063"/>
                </a:lnTo>
                <a:lnTo>
                  <a:pt x="2622" y="1110"/>
                </a:lnTo>
                <a:close/>
                <a:moveTo>
                  <a:pt x="2395" y="1110"/>
                </a:moveTo>
                <a:lnTo>
                  <a:pt x="2348" y="1110"/>
                </a:lnTo>
                <a:lnTo>
                  <a:pt x="2348" y="1063"/>
                </a:lnTo>
                <a:lnTo>
                  <a:pt x="2395" y="1063"/>
                </a:lnTo>
                <a:lnTo>
                  <a:pt x="2395" y="1110"/>
                </a:lnTo>
                <a:close/>
                <a:moveTo>
                  <a:pt x="2016" y="1110"/>
                </a:moveTo>
                <a:lnTo>
                  <a:pt x="1969" y="1110"/>
                </a:lnTo>
                <a:lnTo>
                  <a:pt x="1969" y="1063"/>
                </a:lnTo>
                <a:lnTo>
                  <a:pt x="2016" y="1063"/>
                </a:lnTo>
                <a:lnTo>
                  <a:pt x="2016" y="1110"/>
                </a:lnTo>
                <a:close/>
                <a:moveTo>
                  <a:pt x="1941" y="1110"/>
                </a:moveTo>
                <a:lnTo>
                  <a:pt x="1893" y="1110"/>
                </a:lnTo>
                <a:lnTo>
                  <a:pt x="1893" y="1063"/>
                </a:lnTo>
                <a:lnTo>
                  <a:pt x="1941" y="1063"/>
                </a:lnTo>
                <a:lnTo>
                  <a:pt x="1941" y="1110"/>
                </a:lnTo>
                <a:close/>
                <a:moveTo>
                  <a:pt x="1865" y="1110"/>
                </a:moveTo>
                <a:lnTo>
                  <a:pt x="1818" y="1110"/>
                </a:lnTo>
                <a:lnTo>
                  <a:pt x="1818" y="1063"/>
                </a:lnTo>
                <a:lnTo>
                  <a:pt x="1865" y="1063"/>
                </a:lnTo>
                <a:lnTo>
                  <a:pt x="1865" y="1110"/>
                </a:lnTo>
                <a:close/>
                <a:moveTo>
                  <a:pt x="1789" y="1110"/>
                </a:moveTo>
                <a:lnTo>
                  <a:pt x="1742" y="1110"/>
                </a:lnTo>
                <a:lnTo>
                  <a:pt x="1742" y="1063"/>
                </a:lnTo>
                <a:lnTo>
                  <a:pt x="1789" y="1063"/>
                </a:lnTo>
                <a:lnTo>
                  <a:pt x="1789" y="1110"/>
                </a:lnTo>
                <a:close/>
                <a:moveTo>
                  <a:pt x="1714" y="1110"/>
                </a:moveTo>
                <a:lnTo>
                  <a:pt x="1666" y="1110"/>
                </a:lnTo>
                <a:lnTo>
                  <a:pt x="1666" y="1063"/>
                </a:lnTo>
                <a:lnTo>
                  <a:pt x="1714" y="1063"/>
                </a:lnTo>
                <a:lnTo>
                  <a:pt x="1714" y="1110"/>
                </a:lnTo>
                <a:close/>
                <a:moveTo>
                  <a:pt x="1638" y="1110"/>
                </a:moveTo>
                <a:lnTo>
                  <a:pt x="1591" y="1110"/>
                </a:lnTo>
                <a:lnTo>
                  <a:pt x="1591" y="1063"/>
                </a:lnTo>
                <a:lnTo>
                  <a:pt x="1638" y="1063"/>
                </a:lnTo>
                <a:lnTo>
                  <a:pt x="1638" y="1110"/>
                </a:lnTo>
                <a:close/>
                <a:moveTo>
                  <a:pt x="1562" y="1110"/>
                </a:moveTo>
                <a:lnTo>
                  <a:pt x="1515" y="1110"/>
                </a:lnTo>
                <a:lnTo>
                  <a:pt x="1515" y="1063"/>
                </a:lnTo>
                <a:lnTo>
                  <a:pt x="1562" y="1063"/>
                </a:lnTo>
                <a:lnTo>
                  <a:pt x="1562" y="1110"/>
                </a:lnTo>
                <a:close/>
                <a:moveTo>
                  <a:pt x="1486" y="1110"/>
                </a:moveTo>
                <a:lnTo>
                  <a:pt x="1439" y="1110"/>
                </a:lnTo>
                <a:lnTo>
                  <a:pt x="1439" y="1063"/>
                </a:lnTo>
                <a:lnTo>
                  <a:pt x="1486" y="1063"/>
                </a:lnTo>
                <a:lnTo>
                  <a:pt x="1486" y="1110"/>
                </a:lnTo>
                <a:close/>
                <a:moveTo>
                  <a:pt x="1032" y="1110"/>
                </a:moveTo>
                <a:lnTo>
                  <a:pt x="985" y="1110"/>
                </a:lnTo>
                <a:lnTo>
                  <a:pt x="985" y="1063"/>
                </a:lnTo>
                <a:lnTo>
                  <a:pt x="1032" y="1063"/>
                </a:lnTo>
                <a:lnTo>
                  <a:pt x="1032" y="1110"/>
                </a:lnTo>
                <a:close/>
                <a:moveTo>
                  <a:pt x="956" y="1110"/>
                </a:moveTo>
                <a:lnTo>
                  <a:pt x="909" y="1110"/>
                </a:lnTo>
                <a:lnTo>
                  <a:pt x="909" y="1063"/>
                </a:lnTo>
                <a:lnTo>
                  <a:pt x="956" y="1063"/>
                </a:lnTo>
                <a:lnTo>
                  <a:pt x="956" y="1110"/>
                </a:lnTo>
                <a:close/>
                <a:moveTo>
                  <a:pt x="881" y="1110"/>
                </a:moveTo>
                <a:lnTo>
                  <a:pt x="833" y="1110"/>
                </a:lnTo>
                <a:lnTo>
                  <a:pt x="833" y="1063"/>
                </a:lnTo>
                <a:lnTo>
                  <a:pt x="881" y="1063"/>
                </a:lnTo>
                <a:lnTo>
                  <a:pt x="881" y="1110"/>
                </a:lnTo>
                <a:close/>
                <a:moveTo>
                  <a:pt x="805" y="1110"/>
                </a:moveTo>
                <a:lnTo>
                  <a:pt x="758" y="1110"/>
                </a:lnTo>
                <a:lnTo>
                  <a:pt x="758" y="1063"/>
                </a:lnTo>
                <a:lnTo>
                  <a:pt x="805" y="1063"/>
                </a:lnTo>
                <a:lnTo>
                  <a:pt x="805" y="1110"/>
                </a:lnTo>
                <a:close/>
                <a:moveTo>
                  <a:pt x="2622" y="1035"/>
                </a:moveTo>
                <a:lnTo>
                  <a:pt x="2575" y="1035"/>
                </a:lnTo>
                <a:lnTo>
                  <a:pt x="2575" y="987"/>
                </a:lnTo>
                <a:lnTo>
                  <a:pt x="2622" y="987"/>
                </a:lnTo>
                <a:lnTo>
                  <a:pt x="2622" y="1035"/>
                </a:lnTo>
                <a:close/>
                <a:moveTo>
                  <a:pt x="2547" y="1035"/>
                </a:moveTo>
                <a:lnTo>
                  <a:pt x="2499" y="1035"/>
                </a:lnTo>
                <a:lnTo>
                  <a:pt x="2499" y="987"/>
                </a:lnTo>
                <a:lnTo>
                  <a:pt x="2547" y="987"/>
                </a:lnTo>
                <a:lnTo>
                  <a:pt x="2547" y="1035"/>
                </a:lnTo>
                <a:close/>
                <a:moveTo>
                  <a:pt x="2471" y="1035"/>
                </a:moveTo>
                <a:lnTo>
                  <a:pt x="2424" y="1035"/>
                </a:lnTo>
                <a:lnTo>
                  <a:pt x="2424" y="987"/>
                </a:lnTo>
                <a:lnTo>
                  <a:pt x="2471" y="987"/>
                </a:lnTo>
                <a:lnTo>
                  <a:pt x="2471" y="1035"/>
                </a:lnTo>
                <a:close/>
                <a:moveTo>
                  <a:pt x="2395" y="1035"/>
                </a:moveTo>
                <a:lnTo>
                  <a:pt x="2348" y="1035"/>
                </a:lnTo>
                <a:lnTo>
                  <a:pt x="2348" y="987"/>
                </a:lnTo>
                <a:lnTo>
                  <a:pt x="2395" y="987"/>
                </a:lnTo>
                <a:lnTo>
                  <a:pt x="2395" y="1035"/>
                </a:lnTo>
                <a:close/>
                <a:moveTo>
                  <a:pt x="2319" y="1035"/>
                </a:moveTo>
                <a:lnTo>
                  <a:pt x="2272" y="1035"/>
                </a:lnTo>
                <a:lnTo>
                  <a:pt x="2272" y="987"/>
                </a:lnTo>
                <a:lnTo>
                  <a:pt x="2319" y="987"/>
                </a:lnTo>
                <a:lnTo>
                  <a:pt x="2319" y="1035"/>
                </a:lnTo>
                <a:close/>
                <a:moveTo>
                  <a:pt x="2168" y="1035"/>
                </a:moveTo>
                <a:lnTo>
                  <a:pt x="2121" y="1035"/>
                </a:lnTo>
                <a:lnTo>
                  <a:pt x="2121" y="987"/>
                </a:lnTo>
                <a:lnTo>
                  <a:pt x="2168" y="987"/>
                </a:lnTo>
                <a:lnTo>
                  <a:pt x="2168" y="1035"/>
                </a:lnTo>
                <a:close/>
                <a:moveTo>
                  <a:pt x="2092" y="1035"/>
                </a:moveTo>
                <a:lnTo>
                  <a:pt x="2045" y="1035"/>
                </a:lnTo>
                <a:lnTo>
                  <a:pt x="2045" y="987"/>
                </a:lnTo>
                <a:lnTo>
                  <a:pt x="2092" y="987"/>
                </a:lnTo>
                <a:lnTo>
                  <a:pt x="2092" y="1035"/>
                </a:lnTo>
                <a:close/>
                <a:moveTo>
                  <a:pt x="2016" y="1035"/>
                </a:moveTo>
                <a:lnTo>
                  <a:pt x="1969" y="1035"/>
                </a:lnTo>
                <a:lnTo>
                  <a:pt x="1969" y="987"/>
                </a:lnTo>
                <a:lnTo>
                  <a:pt x="2016" y="987"/>
                </a:lnTo>
                <a:lnTo>
                  <a:pt x="2016" y="1035"/>
                </a:lnTo>
                <a:close/>
                <a:moveTo>
                  <a:pt x="1941" y="1035"/>
                </a:moveTo>
                <a:lnTo>
                  <a:pt x="1893" y="1035"/>
                </a:lnTo>
                <a:lnTo>
                  <a:pt x="1893" y="987"/>
                </a:lnTo>
                <a:lnTo>
                  <a:pt x="1941" y="987"/>
                </a:lnTo>
                <a:lnTo>
                  <a:pt x="1941" y="1035"/>
                </a:lnTo>
                <a:close/>
                <a:moveTo>
                  <a:pt x="1865" y="1035"/>
                </a:moveTo>
                <a:lnTo>
                  <a:pt x="1818" y="1035"/>
                </a:lnTo>
                <a:lnTo>
                  <a:pt x="1818" y="987"/>
                </a:lnTo>
                <a:lnTo>
                  <a:pt x="1865" y="987"/>
                </a:lnTo>
                <a:lnTo>
                  <a:pt x="1865" y="1035"/>
                </a:lnTo>
                <a:close/>
                <a:moveTo>
                  <a:pt x="1789" y="1035"/>
                </a:moveTo>
                <a:lnTo>
                  <a:pt x="1742" y="1035"/>
                </a:lnTo>
                <a:lnTo>
                  <a:pt x="1742" y="987"/>
                </a:lnTo>
                <a:lnTo>
                  <a:pt x="1789" y="987"/>
                </a:lnTo>
                <a:lnTo>
                  <a:pt x="1789" y="1035"/>
                </a:lnTo>
                <a:close/>
                <a:moveTo>
                  <a:pt x="1714" y="1035"/>
                </a:moveTo>
                <a:lnTo>
                  <a:pt x="1666" y="1035"/>
                </a:lnTo>
                <a:lnTo>
                  <a:pt x="1666" y="987"/>
                </a:lnTo>
                <a:lnTo>
                  <a:pt x="1714" y="987"/>
                </a:lnTo>
                <a:lnTo>
                  <a:pt x="1714" y="1035"/>
                </a:lnTo>
                <a:close/>
                <a:moveTo>
                  <a:pt x="1638" y="1035"/>
                </a:moveTo>
                <a:lnTo>
                  <a:pt x="1591" y="1035"/>
                </a:lnTo>
                <a:lnTo>
                  <a:pt x="1591" y="987"/>
                </a:lnTo>
                <a:lnTo>
                  <a:pt x="1638" y="987"/>
                </a:lnTo>
                <a:lnTo>
                  <a:pt x="1638" y="1035"/>
                </a:lnTo>
                <a:close/>
                <a:moveTo>
                  <a:pt x="1562" y="1035"/>
                </a:moveTo>
                <a:lnTo>
                  <a:pt x="1515" y="1035"/>
                </a:lnTo>
                <a:lnTo>
                  <a:pt x="1515" y="987"/>
                </a:lnTo>
                <a:lnTo>
                  <a:pt x="1562" y="987"/>
                </a:lnTo>
                <a:lnTo>
                  <a:pt x="1562" y="1035"/>
                </a:lnTo>
                <a:close/>
                <a:moveTo>
                  <a:pt x="1486" y="1035"/>
                </a:moveTo>
                <a:lnTo>
                  <a:pt x="1439" y="1035"/>
                </a:lnTo>
                <a:lnTo>
                  <a:pt x="1439" y="987"/>
                </a:lnTo>
                <a:lnTo>
                  <a:pt x="1486" y="987"/>
                </a:lnTo>
                <a:lnTo>
                  <a:pt x="1486" y="1035"/>
                </a:lnTo>
                <a:close/>
                <a:moveTo>
                  <a:pt x="805" y="1035"/>
                </a:moveTo>
                <a:lnTo>
                  <a:pt x="758" y="1035"/>
                </a:lnTo>
                <a:lnTo>
                  <a:pt x="758" y="987"/>
                </a:lnTo>
                <a:lnTo>
                  <a:pt x="805" y="987"/>
                </a:lnTo>
                <a:lnTo>
                  <a:pt x="805" y="1035"/>
                </a:lnTo>
                <a:close/>
                <a:moveTo>
                  <a:pt x="729" y="1035"/>
                </a:moveTo>
                <a:lnTo>
                  <a:pt x="682" y="1035"/>
                </a:lnTo>
                <a:lnTo>
                  <a:pt x="682" y="987"/>
                </a:lnTo>
                <a:lnTo>
                  <a:pt x="729" y="987"/>
                </a:lnTo>
                <a:lnTo>
                  <a:pt x="729" y="1035"/>
                </a:lnTo>
                <a:close/>
                <a:moveTo>
                  <a:pt x="653" y="1035"/>
                </a:moveTo>
                <a:lnTo>
                  <a:pt x="606" y="1035"/>
                </a:lnTo>
                <a:lnTo>
                  <a:pt x="606" y="987"/>
                </a:lnTo>
                <a:lnTo>
                  <a:pt x="653" y="987"/>
                </a:lnTo>
                <a:lnTo>
                  <a:pt x="653" y="1035"/>
                </a:lnTo>
                <a:close/>
                <a:moveTo>
                  <a:pt x="2776" y="959"/>
                </a:moveTo>
                <a:lnTo>
                  <a:pt x="2726" y="959"/>
                </a:lnTo>
                <a:lnTo>
                  <a:pt x="2726" y="912"/>
                </a:lnTo>
                <a:lnTo>
                  <a:pt x="2776" y="912"/>
                </a:lnTo>
                <a:lnTo>
                  <a:pt x="2776" y="959"/>
                </a:lnTo>
                <a:close/>
                <a:moveTo>
                  <a:pt x="2700" y="959"/>
                </a:moveTo>
                <a:lnTo>
                  <a:pt x="2651" y="959"/>
                </a:lnTo>
                <a:lnTo>
                  <a:pt x="2651" y="912"/>
                </a:lnTo>
                <a:lnTo>
                  <a:pt x="2700" y="912"/>
                </a:lnTo>
                <a:lnTo>
                  <a:pt x="2700" y="959"/>
                </a:lnTo>
                <a:close/>
                <a:moveTo>
                  <a:pt x="2622" y="959"/>
                </a:moveTo>
                <a:lnTo>
                  <a:pt x="2575" y="959"/>
                </a:lnTo>
                <a:lnTo>
                  <a:pt x="2575" y="912"/>
                </a:lnTo>
                <a:lnTo>
                  <a:pt x="2622" y="912"/>
                </a:lnTo>
                <a:lnTo>
                  <a:pt x="2622" y="959"/>
                </a:lnTo>
                <a:close/>
                <a:moveTo>
                  <a:pt x="2547" y="959"/>
                </a:moveTo>
                <a:lnTo>
                  <a:pt x="2499" y="959"/>
                </a:lnTo>
                <a:lnTo>
                  <a:pt x="2499" y="912"/>
                </a:lnTo>
                <a:lnTo>
                  <a:pt x="2547" y="912"/>
                </a:lnTo>
                <a:lnTo>
                  <a:pt x="2547" y="959"/>
                </a:lnTo>
                <a:close/>
                <a:moveTo>
                  <a:pt x="2471" y="959"/>
                </a:moveTo>
                <a:lnTo>
                  <a:pt x="2424" y="959"/>
                </a:lnTo>
                <a:lnTo>
                  <a:pt x="2424" y="912"/>
                </a:lnTo>
                <a:lnTo>
                  <a:pt x="2471" y="912"/>
                </a:lnTo>
                <a:lnTo>
                  <a:pt x="2471" y="959"/>
                </a:lnTo>
                <a:close/>
                <a:moveTo>
                  <a:pt x="2395" y="959"/>
                </a:moveTo>
                <a:lnTo>
                  <a:pt x="2348" y="959"/>
                </a:lnTo>
                <a:lnTo>
                  <a:pt x="2348" y="912"/>
                </a:lnTo>
                <a:lnTo>
                  <a:pt x="2395" y="912"/>
                </a:lnTo>
                <a:lnTo>
                  <a:pt x="2395" y="959"/>
                </a:lnTo>
                <a:close/>
                <a:moveTo>
                  <a:pt x="2319" y="959"/>
                </a:moveTo>
                <a:lnTo>
                  <a:pt x="2272" y="959"/>
                </a:lnTo>
                <a:lnTo>
                  <a:pt x="2272" y="912"/>
                </a:lnTo>
                <a:lnTo>
                  <a:pt x="2319" y="912"/>
                </a:lnTo>
                <a:lnTo>
                  <a:pt x="2319" y="959"/>
                </a:lnTo>
                <a:close/>
                <a:moveTo>
                  <a:pt x="2168" y="959"/>
                </a:moveTo>
                <a:lnTo>
                  <a:pt x="2121" y="959"/>
                </a:lnTo>
                <a:lnTo>
                  <a:pt x="2121" y="912"/>
                </a:lnTo>
                <a:lnTo>
                  <a:pt x="2168" y="912"/>
                </a:lnTo>
                <a:lnTo>
                  <a:pt x="2168" y="959"/>
                </a:lnTo>
                <a:close/>
                <a:moveTo>
                  <a:pt x="2092" y="959"/>
                </a:moveTo>
                <a:lnTo>
                  <a:pt x="2045" y="959"/>
                </a:lnTo>
                <a:lnTo>
                  <a:pt x="2045" y="912"/>
                </a:lnTo>
                <a:lnTo>
                  <a:pt x="2092" y="912"/>
                </a:lnTo>
                <a:lnTo>
                  <a:pt x="2092" y="959"/>
                </a:lnTo>
                <a:close/>
                <a:moveTo>
                  <a:pt x="2016" y="959"/>
                </a:moveTo>
                <a:lnTo>
                  <a:pt x="1969" y="959"/>
                </a:lnTo>
                <a:lnTo>
                  <a:pt x="1969" y="912"/>
                </a:lnTo>
                <a:lnTo>
                  <a:pt x="2016" y="912"/>
                </a:lnTo>
                <a:lnTo>
                  <a:pt x="2016" y="959"/>
                </a:lnTo>
                <a:close/>
                <a:moveTo>
                  <a:pt x="1941" y="959"/>
                </a:moveTo>
                <a:lnTo>
                  <a:pt x="1893" y="959"/>
                </a:lnTo>
                <a:lnTo>
                  <a:pt x="1893" y="912"/>
                </a:lnTo>
                <a:lnTo>
                  <a:pt x="1941" y="912"/>
                </a:lnTo>
                <a:lnTo>
                  <a:pt x="1941" y="959"/>
                </a:lnTo>
                <a:close/>
                <a:moveTo>
                  <a:pt x="1865" y="959"/>
                </a:moveTo>
                <a:lnTo>
                  <a:pt x="1818" y="959"/>
                </a:lnTo>
                <a:lnTo>
                  <a:pt x="1818" y="912"/>
                </a:lnTo>
                <a:lnTo>
                  <a:pt x="1865" y="912"/>
                </a:lnTo>
                <a:lnTo>
                  <a:pt x="1865" y="959"/>
                </a:lnTo>
                <a:close/>
                <a:moveTo>
                  <a:pt x="1789" y="959"/>
                </a:moveTo>
                <a:lnTo>
                  <a:pt x="1742" y="959"/>
                </a:lnTo>
                <a:lnTo>
                  <a:pt x="1742" y="912"/>
                </a:lnTo>
                <a:lnTo>
                  <a:pt x="1789" y="912"/>
                </a:lnTo>
                <a:lnTo>
                  <a:pt x="1789" y="959"/>
                </a:lnTo>
                <a:close/>
                <a:moveTo>
                  <a:pt x="1714" y="959"/>
                </a:moveTo>
                <a:lnTo>
                  <a:pt x="1666" y="959"/>
                </a:lnTo>
                <a:lnTo>
                  <a:pt x="1666" y="912"/>
                </a:lnTo>
                <a:lnTo>
                  <a:pt x="1714" y="912"/>
                </a:lnTo>
                <a:lnTo>
                  <a:pt x="1714" y="959"/>
                </a:lnTo>
                <a:close/>
                <a:moveTo>
                  <a:pt x="1638" y="959"/>
                </a:moveTo>
                <a:lnTo>
                  <a:pt x="1591" y="959"/>
                </a:lnTo>
                <a:lnTo>
                  <a:pt x="1591" y="912"/>
                </a:lnTo>
                <a:lnTo>
                  <a:pt x="1638" y="912"/>
                </a:lnTo>
                <a:lnTo>
                  <a:pt x="1638" y="959"/>
                </a:lnTo>
                <a:close/>
                <a:moveTo>
                  <a:pt x="1562" y="959"/>
                </a:moveTo>
                <a:lnTo>
                  <a:pt x="1515" y="959"/>
                </a:lnTo>
                <a:lnTo>
                  <a:pt x="1515" y="912"/>
                </a:lnTo>
                <a:lnTo>
                  <a:pt x="1562" y="912"/>
                </a:lnTo>
                <a:lnTo>
                  <a:pt x="1562" y="959"/>
                </a:lnTo>
                <a:close/>
                <a:moveTo>
                  <a:pt x="1486" y="959"/>
                </a:moveTo>
                <a:lnTo>
                  <a:pt x="1439" y="959"/>
                </a:lnTo>
                <a:lnTo>
                  <a:pt x="1439" y="912"/>
                </a:lnTo>
                <a:lnTo>
                  <a:pt x="1486" y="912"/>
                </a:lnTo>
                <a:lnTo>
                  <a:pt x="1486" y="959"/>
                </a:lnTo>
                <a:close/>
                <a:moveTo>
                  <a:pt x="881" y="959"/>
                </a:moveTo>
                <a:lnTo>
                  <a:pt x="833" y="959"/>
                </a:lnTo>
                <a:lnTo>
                  <a:pt x="833" y="912"/>
                </a:lnTo>
                <a:lnTo>
                  <a:pt x="881" y="912"/>
                </a:lnTo>
                <a:lnTo>
                  <a:pt x="881" y="959"/>
                </a:lnTo>
                <a:close/>
                <a:moveTo>
                  <a:pt x="653" y="959"/>
                </a:moveTo>
                <a:lnTo>
                  <a:pt x="606" y="959"/>
                </a:lnTo>
                <a:lnTo>
                  <a:pt x="606" y="912"/>
                </a:lnTo>
                <a:lnTo>
                  <a:pt x="653" y="912"/>
                </a:lnTo>
                <a:lnTo>
                  <a:pt x="653" y="959"/>
                </a:lnTo>
                <a:close/>
                <a:moveTo>
                  <a:pt x="578" y="959"/>
                </a:moveTo>
                <a:lnTo>
                  <a:pt x="530" y="959"/>
                </a:lnTo>
                <a:lnTo>
                  <a:pt x="530" y="912"/>
                </a:lnTo>
                <a:lnTo>
                  <a:pt x="578" y="912"/>
                </a:lnTo>
                <a:lnTo>
                  <a:pt x="578" y="959"/>
                </a:lnTo>
                <a:close/>
                <a:moveTo>
                  <a:pt x="2928" y="883"/>
                </a:moveTo>
                <a:lnTo>
                  <a:pt x="2878" y="883"/>
                </a:lnTo>
                <a:lnTo>
                  <a:pt x="2878" y="836"/>
                </a:lnTo>
                <a:lnTo>
                  <a:pt x="2928" y="836"/>
                </a:lnTo>
                <a:lnTo>
                  <a:pt x="2928" y="883"/>
                </a:lnTo>
                <a:close/>
                <a:moveTo>
                  <a:pt x="2776" y="883"/>
                </a:moveTo>
                <a:lnTo>
                  <a:pt x="2726" y="883"/>
                </a:lnTo>
                <a:lnTo>
                  <a:pt x="2726" y="836"/>
                </a:lnTo>
                <a:lnTo>
                  <a:pt x="2776" y="836"/>
                </a:lnTo>
                <a:lnTo>
                  <a:pt x="2776" y="883"/>
                </a:lnTo>
                <a:close/>
                <a:moveTo>
                  <a:pt x="2700" y="883"/>
                </a:moveTo>
                <a:lnTo>
                  <a:pt x="2651" y="883"/>
                </a:lnTo>
                <a:lnTo>
                  <a:pt x="2651" y="836"/>
                </a:lnTo>
                <a:lnTo>
                  <a:pt x="2700" y="836"/>
                </a:lnTo>
                <a:lnTo>
                  <a:pt x="2700" y="883"/>
                </a:lnTo>
                <a:close/>
                <a:moveTo>
                  <a:pt x="2622" y="883"/>
                </a:moveTo>
                <a:lnTo>
                  <a:pt x="2575" y="883"/>
                </a:lnTo>
                <a:lnTo>
                  <a:pt x="2575" y="836"/>
                </a:lnTo>
                <a:lnTo>
                  <a:pt x="2622" y="836"/>
                </a:lnTo>
                <a:lnTo>
                  <a:pt x="2622" y="883"/>
                </a:lnTo>
                <a:close/>
                <a:moveTo>
                  <a:pt x="2547" y="883"/>
                </a:moveTo>
                <a:lnTo>
                  <a:pt x="2499" y="883"/>
                </a:lnTo>
                <a:lnTo>
                  <a:pt x="2499" y="836"/>
                </a:lnTo>
                <a:lnTo>
                  <a:pt x="2547" y="836"/>
                </a:lnTo>
                <a:lnTo>
                  <a:pt x="2547" y="883"/>
                </a:lnTo>
                <a:close/>
                <a:moveTo>
                  <a:pt x="2471" y="883"/>
                </a:moveTo>
                <a:lnTo>
                  <a:pt x="2424" y="883"/>
                </a:lnTo>
                <a:lnTo>
                  <a:pt x="2424" y="836"/>
                </a:lnTo>
                <a:lnTo>
                  <a:pt x="2471" y="836"/>
                </a:lnTo>
                <a:lnTo>
                  <a:pt x="2471" y="883"/>
                </a:lnTo>
                <a:close/>
                <a:moveTo>
                  <a:pt x="2395" y="883"/>
                </a:moveTo>
                <a:lnTo>
                  <a:pt x="2348" y="883"/>
                </a:lnTo>
                <a:lnTo>
                  <a:pt x="2348" y="836"/>
                </a:lnTo>
                <a:lnTo>
                  <a:pt x="2395" y="836"/>
                </a:lnTo>
                <a:lnTo>
                  <a:pt x="2395" y="883"/>
                </a:lnTo>
                <a:close/>
                <a:moveTo>
                  <a:pt x="2319" y="883"/>
                </a:moveTo>
                <a:lnTo>
                  <a:pt x="2272" y="883"/>
                </a:lnTo>
                <a:lnTo>
                  <a:pt x="2272" y="836"/>
                </a:lnTo>
                <a:lnTo>
                  <a:pt x="2319" y="836"/>
                </a:lnTo>
                <a:lnTo>
                  <a:pt x="2319" y="883"/>
                </a:lnTo>
                <a:close/>
                <a:moveTo>
                  <a:pt x="2244" y="883"/>
                </a:moveTo>
                <a:lnTo>
                  <a:pt x="2196" y="883"/>
                </a:lnTo>
                <a:lnTo>
                  <a:pt x="2196" y="836"/>
                </a:lnTo>
                <a:lnTo>
                  <a:pt x="2244" y="836"/>
                </a:lnTo>
                <a:lnTo>
                  <a:pt x="2244" y="883"/>
                </a:lnTo>
                <a:close/>
                <a:moveTo>
                  <a:pt x="2168" y="883"/>
                </a:moveTo>
                <a:lnTo>
                  <a:pt x="2121" y="883"/>
                </a:lnTo>
                <a:lnTo>
                  <a:pt x="2121" y="836"/>
                </a:lnTo>
                <a:lnTo>
                  <a:pt x="2168" y="836"/>
                </a:lnTo>
                <a:lnTo>
                  <a:pt x="2168" y="883"/>
                </a:lnTo>
                <a:close/>
                <a:moveTo>
                  <a:pt x="2092" y="883"/>
                </a:moveTo>
                <a:lnTo>
                  <a:pt x="2045" y="883"/>
                </a:lnTo>
                <a:lnTo>
                  <a:pt x="2045" y="836"/>
                </a:lnTo>
                <a:lnTo>
                  <a:pt x="2092" y="836"/>
                </a:lnTo>
                <a:lnTo>
                  <a:pt x="2092" y="883"/>
                </a:lnTo>
                <a:close/>
                <a:moveTo>
                  <a:pt x="2016" y="883"/>
                </a:moveTo>
                <a:lnTo>
                  <a:pt x="1969" y="883"/>
                </a:lnTo>
                <a:lnTo>
                  <a:pt x="1969" y="836"/>
                </a:lnTo>
                <a:lnTo>
                  <a:pt x="2016" y="836"/>
                </a:lnTo>
                <a:lnTo>
                  <a:pt x="2016" y="883"/>
                </a:lnTo>
                <a:close/>
                <a:moveTo>
                  <a:pt x="1865" y="883"/>
                </a:moveTo>
                <a:lnTo>
                  <a:pt x="1818" y="883"/>
                </a:lnTo>
                <a:lnTo>
                  <a:pt x="1818" y="836"/>
                </a:lnTo>
                <a:lnTo>
                  <a:pt x="1865" y="836"/>
                </a:lnTo>
                <a:lnTo>
                  <a:pt x="1865" y="883"/>
                </a:lnTo>
                <a:close/>
                <a:moveTo>
                  <a:pt x="1789" y="883"/>
                </a:moveTo>
                <a:lnTo>
                  <a:pt x="1742" y="883"/>
                </a:lnTo>
                <a:lnTo>
                  <a:pt x="1742" y="836"/>
                </a:lnTo>
                <a:lnTo>
                  <a:pt x="1789" y="836"/>
                </a:lnTo>
                <a:lnTo>
                  <a:pt x="1789" y="883"/>
                </a:lnTo>
                <a:close/>
                <a:moveTo>
                  <a:pt x="1714" y="883"/>
                </a:moveTo>
                <a:lnTo>
                  <a:pt x="1666" y="883"/>
                </a:lnTo>
                <a:lnTo>
                  <a:pt x="1666" y="836"/>
                </a:lnTo>
                <a:lnTo>
                  <a:pt x="1714" y="836"/>
                </a:lnTo>
                <a:lnTo>
                  <a:pt x="1714" y="883"/>
                </a:lnTo>
                <a:close/>
                <a:moveTo>
                  <a:pt x="1638" y="883"/>
                </a:moveTo>
                <a:lnTo>
                  <a:pt x="1591" y="883"/>
                </a:lnTo>
                <a:lnTo>
                  <a:pt x="1591" y="836"/>
                </a:lnTo>
                <a:lnTo>
                  <a:pt x="1638" y="836"/>
                </a:lnTo>
                <a:lnTo>
                  <a:pt x="1638" y="883"/>
                </a:lnTo>
                <a:close/>
                <a:moveTo>
                  <a:pt x="1562" y="883"/>
                </a:moveTo>
                <a:lnTo>
                  <a:pt x="1515" y="883"/>
                </a:lnTo>
                <a:lnTo>
                  <a:pt x="1515" y="836"/>
                </a:lnTo>
                <a:lnTo>
                  <a:pt x="1562" y="836"/>
                </a:lnTo>
                <a:lnTo>
                  <a:pt x="1562" y="883"/>
                </a:lnTo>
                <a:close/>
                <a:moveTo>
                  <a:pt x="805" y="883"/>
                </a:moveTo>
                <a:lnTo>
                  <a:pt x="758" y="883"/>
                </a:lnTo>
                <a:lnTo>
                  <a:pt x="758" y="836"/>
                </a:lnTo>
                <a:lnTo>
                  <a:pt x="805" y="836"/>
                </a:lnTo>
                <a:lnTo>
                  <a:pt x="805" y="883"/>
                </a:lnTo>
                <a:close/>
                <a:moveTo>
                  <a:pt x="729" y="883"/>
                </a:moveTo>
                <a:lnTo>
                  <a:pt x="682" y="883"/>
                </a:lnTo>
                <a:lnTo>
                  <a:pt x="682" y="836"/>
                </a:lnTo>
                <a:lnTo>
                  <a:pt x="729" y="836"/>
                </a:lnTo>
                <a:lnTo>
                  <a:pt x="729" y="883"/>
                </a:lnTo>
                <a:close/>
                <a:moveTo>
                  <a:pt x="653" y="883"/>
                </a:moveTo>
                <a:lnTo>
                  <a:pt x="606" y="883"/>
                </a:lnTo>
                <a:lnTo>
                  <a:pt x="606" y="836"/>
                </a:lnTo>
                <a:lnTo>
                  <a:pt x="653" y="836"/>
                </a:lnTo>
                <a:lnTo>
                  <a:pt x="653" y="883"/>
                </a:lnTo>
                <a:close/>
                <a:moveTo>
                  <a:pt x="578" y="883"/>
                </a:moveTo>
                <a:lnTo>
                  <a:pt x="530" y="883"/>
                </a:lnTo>
                <a:lnTo>
                  <a:pt x="530" y="836"/>
                </a:lnTo>
                <a:lnTo>
                  <a:pt x="578" y="836"/>
                </a:lnTo>
                <a:lnTo>
                  <a:pt x="578" y="883"/>
                </a:lnTo>
                <a:close/>
                <a:moveTo>
                  <a:pt x="502" y="883"/>
                </a:moveTo>
                <a:lnTo>
                  <a:pt x="455" y="883"/>
                </a:lnTo>
                <a:lnTo>
                  <a:pt x="455" y="836"/>
                </a:lnTo>
                <a:lnTo>
                  <a:pt x="502" y="836"/>
                </a:lnTo>
                <a:lnTo>
                  <a:pt x="502" y="883"/>
                </a:lnTo>
                <a:close/>
                <a:moveTo>
                  <a:pt x="3003" y="807"/>
                </a:moveTo>
                <a:lnTo>
                  <a:pt x="2954" y="807"/>
                </a:lnTo>
                <a:lnTo>
                  <a:pt x="2954" y="760"/>
                </a:lnTo>
                <a:lnTo>
                  <a:pt x="3003" y="760"/>
                </a:lnTo>
                <a:lnTo>
                  <a:pt x="3003" y="807"/>
                </a:lnTo>
                <a:close/>
                <a:moveTo>
                  <a:pt x="2852" y="807"/>
                </a:moveTo>
                <a:lnTo>
                  <a:pt x="2802" y="807"/>
                </a:lnTo>
                <a:lnTo>
                  <a:pt x="2802" y="760"/>
                </a:lnTo>
                <a:lnTo>
                  <a:pt x="2852" y="760"/>
                </a:lnTo>
                <a:lnTo>
                  <a:pt x="2852" y="807"/>
                </a:lnTo>
                <a:close/>
                <a:moveTo>
                  <a:pt x="2776" y="807"/>
                </a:moveTo>
                <a:lnTo>
                  <a:pt x="2726" y="807"/>
                </a:lnTo>
                <a:lnTo>
                  <a:pt x="2726" y="760"/>
                </a:lnTo>
                <a:lnTo>
                  <a:pt x="2776" y="760"/>
                </a:lnTo>
                <a:lnTo>
                  <a:pt x="2776" y="807"/>
                </a:lnTo>
                <a:close/>
                <a:moveTo>
                  <a:pt x="2700" y="807"/>
                </a:moveTo>
                <a:lnTo>
                  <a:pt x="2651" y="807"/>
                </a:lnTo>
                <a:lnTo>
                  <a:pt x="2651" y="760"/>
                </a:lnTo>
                <a:lnTo>
                  <a:pt x="2700" y="760"/>
                </a:lnTo>
                <a:lnTo>
                  <a:pt x="2700" y="807"/>
                </a:lnTo>
                <a:close/>
                <a:moveTo>
                  <a:pt x="2622" y="807"/>
                </a:moveTo>
                <a:lnTo>
                  <a:pt x="2575" y="807"/>
                </a:lnTo>
                <a:lnTo>
                  <a:pt x="2575" y="760"/>
                </a:lnTo>
                <a:lnTo>
                  <a:pt x="2622" y="760"/>
                </a:lnTo>
                <a:lnTo>
                  <a:pt x="2622" y="807"/>
                </a:lnTo>
                <a:close/>
                <a:moveTo>
                  <a:pt x="2547" y="807"/>
                </a:moveTo>
                <a:lnTo>
                  <a:pt x="2499" y="807"/>
                </a:lnTo>
                <a:lnTo>
                  <a:pt x="2499" y="760"/>
                </a:lnTo>
                <a:lnTo>
                  <a:pt x="2547" y="760"/>
                </a:lnTo>
                <a:lnTo>
                  <a:pt x="2547" y="807"/>
                </a:lnTo>
                <a:close/>
                <a:moveTo>
                  <a:pt x="2471" y="807"/>
                </a:moveTo>
                <a:lnTo>
                  <a:pt x="2424" y="807"/>
                </a:lnTo>
                <a:lnTo>
                  <a:pt x="2424" y="760"/>
                </a:lnTo>
                <a:lnTo>
                  <a:pt x="2471" y="760"/>
                </a:lnTo>
                <a:lnTo>
                  <a:pt x="2471" y="807"/>
                </a:lnTo>
                <a:close/>
                <a:moveTo>
                  <a:pt x="2395" y="807"/>
                </a:moveTo>
                <a:lnTo>
                  <a:pt x="2348" y="807"/>
                </a:lnTo>
                <a:lnTo>
                  <a:pt x="2348" y="760"/>
                </a:lnTo>
                <a:lnTo>
                  <a:pt x="2395" y="760"/>
                </a:lnTo>
                <a:lnTo>
                  <a:pt x="2395" y="807"/>
                </a:lnTo>
                <a:close/>
                <a:moveTo>
                  <a:pt x="2319" y="807"/>
                </a:moveTo>
                <a:lnTo>
                  <a:pt x="2272" y="807"/>
                </a:lnTo>
                <a:lnTo>
                  <a:pt x="2272" y="760"/>
                </a:lnTo>
                <a:lnTo>
                  <a:pt x="2319" y="760"/>
                </a:lnTo>
                <a:lnTo>
                  <a:pt x="2319" y="807"/>
                </a:lnTo>
                <a:close/>
                <a:moveTo>
                  <a:pt x="2244" y="807"/>
                </a:moveTo>
                <a:lnTo>
                  <a:pt x="2196" y="807"/>
                </a:lnTo>
                <a:lnTo>
                  <a:pt x="2196" y="760"/>
                </a:lnTo>
                <a:lnTo>
                  <a:pt x="2244" y="760"/>
                </a:lnTo>
                <a:lnTo>
                  <a:pt x="2244" y="807"/>
                </a:lnTo>
                <a:close/>
                <a:moveTo>
                  <a:pt x="2168" y="807"/>
                </a:moveTo>
                <a:lnTo>
                  <a:pt x="2121" y="807"/>
                </a:lnTo>
                <a:lnTo>
                  <a:pt x="2121" y="760"/>
                </a:lnTo>
                <a:lnTo>
                  <a:pt x="2168" y="760"/>
                </a:lnTo>
                <a:lnTo>
                  <a:pt x="2168" y="807"/>
                </a:lnTo>
                <a:close/>
                <a:moveTo>
                  <a:pt x="2092" y="807"/>
                </a:moveTo>
                <a:lnTo>
                  <a:pt x="2045" y="807"/>
                </a:lnTo>
                <a:lnTo>
                  <a:pt x="2045" y="760"/>
                </a:lnTo>
                <a:lnTo>
                  <a:pt x="2092" y="760"/>
                </a:lnTo>
                <a:lnTo>
                  <a:pt x="2092" y="807"/>
                </a:lnTo>
                <a:close/>
                <a:moveTo>
                  <a:pt x="2016" y="807"/>
                </a:moveTo>
                <a:lnTo>
                  <a:pt x="1969" y="807"/>
                </a:lnTo>
                <a:lnTo>
                  <a:pt x="1969" y="760"/>
                </a:lnTo>
                <a:lnTo>
                  <a:pt x="2016" y="760"/>
                </a:lnTo>
                <a:lnTo>
                  <a:pt x="2016" y="807"/>
                </a:lnTo>
                <a:close/>
                <a:moveTo>
                  <a:pt x="1941" y="807"/>
                </a:moveTo>
                <a:lnTo>
                  <a:pt x="1893" y="807"/>
                </a:lnTo>
                <a:lnTo>
                  <a:pt x="1893" y="760"/>
                </a:lnTo>
                <a:lnTo>
                  <a:pt x="1941" y="760"/>
                </a:lnTo>
                <a:lnTo>
                  <a:pt x="1941" y="807"/>
                </a:lnTo>
                <a:close/>
                <a:moveTo>
                  <a:pt x="1789" y="807"/>
                </a:moveTo>
                <a:lnTo>
                  <a:pt x="1742" y="807"/>
                </a:lnTo>
                <a:lnTo>
                  <a:pt x="1742" y="760"/>
                </a:lnTo>
                <a:lnTo>
                  <a:pt x="1789" y="760"/>
                </a:lnTo>
                <a:lnTo>
                  <a:pt x="1789" y="807"/>
                </a:lnTo>
                <a:close/>
                <a:moveTo>
                  <a:pt x="1638" y="807"/>
                </a:moveTo>
                <a:lnTo>
                  <a:pt x="1591" y="807"/>
                </a:lnTo>
                <a:lnTo>
                  <a:pt x="1591" y="760"/>
                </a:lnTo>
                <a:lnTo>
                  <a:pt x="1638" y="760"/>
                </a:lnTo>
                <a:lnTo>
                  <a:pt x="1638" y="807"/>
                </a:lnTo>
                <a:close/>
                <a:moveTo>
                  <a:pt x="1562" y="807"/>
                </a:moveTo>
                <a:lnTo>
                  <a:pt x="1515" y="807"/>
                </a:lnTo>
                <a:lnTo>
                  <a:pt x="1515" y="760"/>
                </a:lnTo>
                <a:lnTo>
                  <a:pt x="1562" y="760"/>
                </a:lnTo>
                <a:lnTo>
                  <a:pt x="1562" y="807"/>
                </a:lnTo>
                <a:close/>
                <a:moveTo>
                  <a:pt x="881" y="807"/>
                </a:moveTo>
                <a:lnTo>
                  <a:pt x="833" y="807"/>
                </a:lnTo>
                <a:lnTo>
                  <a:pt x="833" y="760"/>
                </a:lnTo>
                <a:lnTo>
                  <a:pt x="881" y="760"/>
                </a:lnTo>
                <a:lnTo>
                  <a:pt x="881" y="807"/>
                </a:lnTo>
                <a:close/>
                <a:moveTo>
                  <a:pt x="805" y="807"/>
                </a:moveTo>
                <a:lnTo>
                  <a:pt x="758" y="807"/>
                </a:lnTo>
                <a:lnTo>
                  <a:pt x="758" y="760"/>
                </a:lnTo>
                <a:lnTo>
                  <a:pt x="805" y="760"/>
                </a:lnTo>
                <a:lnTo>
                  <a:pt x="805" y="807"/>
                </a:lnTo>
                <a:close/>
                <a:moveTo>
                  <a:pt x="729" y="807"/>
                </a:moveTo>
                <a:lnTo>
                  <a:pt x="682" y="807"/>
                </a:lnTo>
                <a:lnTo>
                  <a:pt x="682" y="760"/>
                </a:lnTo>
                <a:lnTo>
                  <a:pt x="729" y="760"/>
                </a:lnTo>
                <a:lnTo>
                  <a:pt x="729" y="807"/>
                </a:lnTo>
                <a:close/>
                <a:moveTo>
                  <a:pt x="653" y="807"/>
                </a:moveTo>
                <a:lnTo>
                  <a:pt x="606" y="807"/>
                </a:lnTo>
                <a:lnTo>
                  <a:pt x="606" y="760"/>
                </a:lnTo>
                <a:lnTo>
                  <a:pt x="653" y="760"/>
                </a:lnTo>
                <a:lnTo>
                  <a:pt x="653" y="807"/>
                </a:lnTo>
                <a:close/>
                <a:moveTo>
                  <a:pt x="578" y="807"/>
                </a:moveTo>
                <a:lnTo>
                  <a:pt x="530" y="807"/>
                </a:lnTo>
                <a:lnTo>
                  <a:pt x="530" y="760"/>
                </a:lnTo>
                <a:lnTo>
                  <a:pt x="578" y="760"/>
                </a:lnTo>
                <a:lnTo>
                  <a:pt x="578" y="807"/>
                </a:lnTo>
                <a:close/>
                <a:moveTo>
                  <a:pt x="502" y="807"/>
                </a:moveTo>
                <a:lnTo>
                  <a:pt x="455" y="807"/>
                </a:lnTo>
                <a:lnTo>
                  <a:pt x="455" y="760"/>
                </a:lnTo>
                <a:lnTo>
                  <a:pt x="502" y="760"/>
                </a:lnTo>
                <a:lnTo>
                  <a:pt x="502" y="807"/>
                </a:lnTo>
                <a:close/>
                <a:moveTo>
                  <a:pt x="3003" y="732"/>
                </a:moveTo>
                <a:lnTo>
                  <a:pt x="2954" y="732"/>
                </a:lnTo>
                <a:lnTo>
                  <a:pt x="2954" y="682"/>
                </a:lnTo>
                <a:lnTo>
                  <a:pt x="3003" y="682"/>
                </a:lnTo>
                <a:lnTo>
                  <a:pt x="3003" y="732"/>
                </a:lnTo>
                <a:close/>
                <a:moveTo>
                  <a:pt x="2928" y="732"/>
                </a:moveTo>
                <a:lnTo>
                  <a:pt x="2878" y="732"/>
                </a:lnTo>
                <a:lnTo>
                  <a:pt x="2878" y="682"/>
                </a:lnTo>
                <a:lnTo>
                  <a:pt x="2928" y="682"/>
                </a:lnTo>
                <a:lnTo>
                  <a:pt x="2928" y="732"/>
                </a:lnTo>
                <a:close/>
                <a:moveTo>
                  <a:pt x="2852" y="732"/>
                </a:moveTo>
                <a:lnTo>
                  <a:pt x="2802" y="732"/>
                </a:lnTo>
                <a:lnTo>
                  <a:pt x="2802" y="682"/>
                </a:lnTo>
                <a:lnTo>
                  <a:pt x="2852" y="682"/>
                </a:lnTo>
                <a:lnTo>
                  <a:pt x="2852" y="732"/>
                </a:lnTo>
                <a:close/>
                <a:moveTo>
                  <a:pt x="2776" y="732"/>
                </a:moveTo>
                <a:lnTo>
                  <a:pt x="2726" y="732"/>
                </a:lnTo>
                <a:lnTo>
                  <a:pt x="2726" y="682"/>
                </a:lnTo>
                <a:lnTo>
                  <a:pt x="2776" y="682"/>
                </a:lnTo>
                <a:lnTo>
                  <a:pt x="2776" y="732"/>
                </a:lnTo>
                <a:close/>
                <a:moveTo>
                  <a:pt x="2700" y="732"/>
                </a:moveTo>
                <a:lnTo>
                  <a:pt x="2651" y="732"/>
                </a:lnTo>
                <a:lnTo>
                  <a:pt x="2651" y="682"/>
                </a:lnTo>
                <a:lnTo>
                  <a:pt x="2700" y="682"/>
                </a:lnTo>
                <a:lnTo>
                  <a:pt x="2700" y="732"/>
                </a:lnTo>
                <a:close/>
                <a:moveTo>
                  <a:pt x="2622" y="732"/>
                </a:moveTo>
                <a:lnTo>
                  <a:pt x="2575" y="732"/>
                </a:lnTo>
                <a:lnTo>
                  <a:pt x="2575" y="682"/>
                </a:lnTo>
                <a:lnTo>
                  <a:pt x="2622" y="682"/>
                </a:lnTo>
                <a:lnTo>
                  <a:pt x="2622" y="732"/>
                </a:lnTo>
                <a:close/>
                <a:moveTo>
                  <a:pt x="2547" y="732"/>
                </a:moveTo>
                <a:lnTo>
                  <a:pt x="2499" y="732"/>
                </a:lnTo>
                <a:lnTo>
                  <a:pt x="2499" y="682"/>
                </a:lnTo>
                <a:lnTo>
                  <a:pt x="2547" y="682"/>
                </a:lnTo>
                <a:lnTo>
                  <a:pt x="2547" y="732"/>
                </a:lnTo>
                <a:close/>
                <a:moveTo>
                  <a:pt x="2471" y="732"/>
                </a:moveTo>
                <a:lnTo>
                  <a:pt x="2424" y="732"/>
                </a:lnTo>
                <a:lnTo>
                  <a:pt x="2424" y="682"/>
                </a:lnTo>
                <a:lnTo>
                  <a:pt x="2471" y="682"/>
                </a:lnTo>
                <a:lnTo>
                  <a:pt x="2471" y="732"/>
                </a:lnTo>
                <a:close/>
                <a:moveTo>
                  <a:pt x="2395" y="732"/>
                </a:moveTo>
                <a:lnTo>
                  <a:pt x="2348" y="732"/>
                </a:lnTo>
                <a:lnTo>
                  <a:pt x="2348" y="682"/>
                </a:lnTo>
                <a:lnTo>
                  <a:pt x="2395" y="682"/>
                </a:lnTo>
                <a:lnTo>
                  <a:pt x="2395" y="732"/>
                </a:lnTo>
                <a:close/>
                <a:moveTo>
                  <a:pt x="2319" y="732"/>
                </a:moveTo>
                <a:lnTo>
                  <a:pt x="2272" y="732"/>
                </a:lnTo>
                <a:lnTo>
                  <a:pt x="2272" y="682"/>
                </a:lnTo>
                <a:lnTo>
                  <a:pt x="2319" y="682"/>
                </a:lnTo>
                <a:lnTo>
                  <a:pt x="2319" y="732"/>
                </a:lnTo>
                <a:close/>
                <a:moveTo>
                  <a:pt x="2244" y="732"/>
                </a:moveTo>
                <a:lnTo>
                  <a:pt x="2196" y="732"/>
                </a:lnTo>
                <a:lnTo>
                  <a:pt x="2196" y="682"/>
                </a:lnTo>
                <a:lnTo>
                  <a:pt x="2244" y="682"/>
                </a:lnTo>
                <a:lnTo>
                  <a:pt x="2244" y="732"/>
                </a:lnTo>
                <a:close/>
                <a:moveTo>
                  <a:pt x="2092" y="732"/>
                </a:moveTo>
                <a:lnTo>
                  <a:pt x="2045" y="732"/>
                </a:lnTo>
                <a:lnTo>
                  <a:pt x="2045" y="682"/>
                </a:lnTo>
                <a:lnTo>
                  <a:pt x="2092" y="682"/>
                </a:lnTo>
                <a:lnTo>
                  <a:pt x="2092" y="732"/>
                </a:lnTo>
                <a:close/>
                <a:moveTo>
                  <a:pt x="1865" y="732"/>
                </a:moveTo>
                <a:lnTo>
                  <a:pt x="1818" y="732"/>
                </a:lnTo>
                <a:lnTo>
                  <a:pt x="1818" y="682"/>
                </a:lnTo>
                <a:lnTo>
                  <a:pt x="1865" y="682"/>
                </a:lnTo>
                <a:lnTo>
                  <a:pt x="1865" y="732"/>
                </a:lnTo>
                <a:close/>
                <a:moveTo>
                  <a:pt x="1789" y="732"/>
                </a:moveTo>
                <a:lnTo>
                  <a:pt x="1742" y="732"/>
                </a:lnTo>
                <a:lnTo>
                  <a:pt x="1742" y="682"/>
                </a:lnTo>
                <a:lnTo>
                  <a:pt x="1789" y="682"/>
                </a:lnTo>
                <a:lnTo>
                  <a:pt x="1789" y="732"/>
                </a:lnTo>
                <a:close/>
                <a:moveTo>
                  <a:pt x="1714" y="732"/>
                </a:moveTo>
                <a:lnTo>
                  <a:pt x="1666" y="732"/>
                </a:lnTo>
                <a:lnTo>
                  <a:pt x="1666" y="682"/>
                </a:lnTo>
                <a:lnTo>
                  <a:pt x="1714" y="682"/>
                </a:lnTo>
                <a:lnTo>
                  <a:pt x="1714" y="732"/>
                </a:lnTo>
                <a:close/>
                <a:moveTo>
                  <a:pt x="1638" y="732"/>
                </a:moveTo>
                <a:lnTo>
                  <a:pt x="1591" y="732"/>
                </a:lnTo>
                <a:lnTo>
                  <a:pt x="1591" y="682"/>
                </a:lnTo>
                <a:lnTo>
                  <a:pt x="1638" y="682"/>
                </a:lnTo>
                <a:lnTo>
                  <a:pt x="1638" y="732"/>
                </a:lnTo>
                <a:close/>
                <a:moveTo>
                  <a:pt x="956" y="732"/>
                </a:moveTo>
                <a:lnTo>
                  <a:pt x="909" y="732"/>
                </a:lnTo>
                <a:lnTo>
                  <a:pt x="909" y="682"/>
                </a:lnTo>
                <a:lnTo>
                  <a:pt x="956" y="682"/>
                </a:lnTo>
                <a:lnTo>
                  <a:pt x="956" y="732"/>
                </a:lnTo>
                <a:close/>
                <a:moveTo>
                  <a:pt x="881" y="732"/>
                </a:moveTo>
                <a:lnTo>
                  <a:pt x="833" y="732"/>
                </a:lnTo>
                <a:lnTo>
                  <a:pt x="833" y="682"/>
                </a:lnTo>
                <a:lnTo>
                  <a:pt x="881" y="682"/>
                </a:lnTo>
                <a:lnTo>
                  <a:pt x="881" y="732"/>
                </a:lnTo>
                <a:close/>
                <a:moveTo>
                  <a:pt x="805" y="732"/>
                </a:moveTo>
                <a:lnTo>
                  <a:pt x="758" y="732"/>
                </a:lnTo>
                <a:lnTo>
                  <a:pt x="758" y="682"/>
                </a:lnTo>
                <a:lnTo>
                  <a:pt x="805" y="682"/>
                </a:lnTo>
                <a:lnTo>
                  <a:pt x="805" y="732"/>
                </a:lnTo>
                <a:close/>
                <a:moveTo>
                  <a:pt x="729" y="732"/>
                </a:moveTo>
                <a:lnTo>
                  <a:pt x="682" y="732"/>
                </a:lnTo>
                <a:lnTo>
                  <a:pt x="682" y="682"/>
                </a:lnTo>
                <a:lnTo>
                  <a:pt x="729" y="682"/>
                </a:lnTo>
                <a:lnTo>
                  <a:pt x="729" y="732"/>
                </a:lnTo>
                <a:close/>
                <a:moveTo>
                  <a:pt x="653" y="732"/>
                </a:moveTo>
                <a:lnTo>
                  <a:pt x="606" y="732"/>
                </a:lnTo>
                <a:lnTo>
                  <a:pt x="606" y="682"/>
                </a:lnTo>
                <a:lnTo>
                  <a:pt x="653" y="682"/>
                </a:lnTo>
                <a:lnTo>
                  <a:pt x="653" y="732"/>
                </a:lnTo>
                <a:close/>
                <a:moveTo>
                  <a:pt x="578" y="732"/>
                </a:moveTo>
                <a:lnTo>
                  <a:pt x="530" y="732"/>
                </a:lnTo>
                <a:lnTo>
                  <a:pt x="530" y="682"/>
                </a:lnTo>
                <a:lnTo>
                  <a:pt x="578" y="682"/>
                </a:lnTo>
                <a:lnTo>
                  <a:pt x="578" y="732"/>
                </a:lnTo>
                <a:close/>
                <a:moveTo>
                  <a:pt x="502" y="732"/>
                </a:moveTo>
                <a:lnTo>
                  <a:pt x="455" y="732"/>
                </a:lnTo>
                <a:lnTo>
                  <a:pt x="455" y="682"/>
                </a:lnTo>
                <a:lnTo>
                  <a:pt x="502" y="682"/>
                </a:lnTo>
                <a:lnTo>
                  <a:pt x="502" y="732"/>
                </a:lnTo>
                <a:close/>
                <a:moveTo>
                  <a:pt x="3003" y="656"/>
                </a:moveTo>
                <a:lnTo>
                  <a:pt x="2954" y="656"/>
                </a:lnTo>
                <a:lnTo>
                  <a:pt x="2954" y="606"/>
                </a:lnTo>
                <a:lnTo>
                  <a:pt x="3003" y="606"/>
                </a:lnTo>
                <a:lnTo>
                  <a:pt x="3003" y="656"/>
                </a:lnTo>
                <a:close/>
                <a:moveTo>
                  <a:pt x="2928" y="656"/>
                </a:moveTo>
                <a:lnTo>
                  <a:pt x="2878" y="656"/>
                </a:lnTo>
                <a:lnTo>
                  <a:pt x="2878" y="606"/>
                </a:lnTo>
                <a:lnTo>
                  <a:pt x="2928" y="606"/>
                </a:lnTo>
                <a:lnTo>
                  <a:pt x="2928" y="656"/>
                </a:lnTo>
                <a:close/>
                <a:moveTo>
                  <a:pt x="2852" y="656"/>
                </a:moveTo>
                <a:lnTo>
                  <a:pt x="2802" y="656"/>
                </a:lnTo>
                <a:lnTo>
                  <a:pt x="2802" y="606"/>
                </a:lnTo>
                <a:lnTo>
                  <a:pt x="2852" y="606"/>
                </a:lnTo>
                <a:lnTo>
                  <a:pt x="2852" y="656"/>
                </a:lnTo>
                <a:close/>
                <a:moveTo>
                  <a:pt x="2776" y="656"/>
                </a:moveTo>
                <a:lnTo>
                  <a:pt x="2726" y="656"/>
                </a:lnTo>
                <a:lnTo>
                  <a:pt x="2726" y="606"/>
                </a:lnTo>
                <a:lnTo>
                  <a:pt x="2776" y="606"/>
                </a:lnTo>
                <a:lnTo>
                  <a:pt x="2776" y="656"/>
                </a:lnTo>
                <a:close/>
                <a:moveTo>
                  <a:pt x="2700" y="656"/>
                </a:moveTo>
                <a:lnTo>
                  <a:pt x="2651" y="656"/>
                </a:lnTo>
                <a:lnTo>
                  <a:pt x="2651" y="606"/>
                </a:lnTo>
                <a:lnTo>
                  <a:pt x="2700" y="606"/>
                </a:lnTo>
                <a:lnTo>
                  <a:pt x="2700" y="656"/>
                </a:lnTo>
                <a:close/>
                <a:moveTo>
                  <a:pt x="2622" y="656"/>
                </a:moveTo>
                <a:lnTo>
                  <a:pt x="2575" y="656"/>
                </a:lnTo>
                <a:lnTo>
                  <a:pt x="2575" y="606"/>
                </a:lnTo>
                <a:lnTo>
                  <a:pt x="2622" y="606"/>
                </a:lnTo>
                <a:lnTo>
                  <a:pt x="2622" y="656"/>
                </a:lnTo>
                <a:close/>
                <a:moveTo>
                  <a:pt x="2547" y="656"/>
                </a:moveTo>
                <a:lnTo>
                  <a:pt x="2499" y="656"/>
                </a:lnTo>
                <a:lnTo>
                  <a:pt x="2499" y="606"/>
                </a:lnTo>
                <a:lnTo>
                  <a:pt x="2547" y="606"/>
                </a:lnTo>
                <a:lnTo>
                  <a:pt x="2547" y="656"/>
                </a:lnTo>
                <a:close/>
                <a:moveTo>
                  <a:pt x="2471" y="656"/>
                </a:moveTo>
                <a:lnTo>
                  <a:pt x="2424" y="656"/>
                </a:lnTo>
                <a:lnTo>
                  <a:pt x="2424" y="606"/>
                </a:lnTo>
                <a:lnTo>
                  <a:pt x="2471" y="606"/>
                </a:lnTo>
                <a:lnTo>
                  <a:pt x="2471" y="656"/>
                </a:lnTo>
                <a:close/>
                <a:moveTo>
                  <a:pt x="2395" y="656"/>
                </a:moveTo>
                <a:lnTo>
                  <a:pt x="2348" y="656"/>
                </a:lnTo>
                <a:lnTo>
                  <a:pt x="2348" y="606"/>
                </a:lnTo>
                <a:lnTo>
                  <a:pt x="2395" y="606"/>
                </a:lnTo>
                <a:lnTo>
                  <a:pt x="2395" y="656"/>
                </a:lnTo>
                <a:close/>
                <a:moveTo>
                  <a:pt x="2319" y="656"/>
                </a:moveTo>
                <a:lnTo>
                  <a:pt x="2272" y="656"/>
                </a:lnTo>
                <a:lnTo>
                  <a:pt x="2272" y="606"/>
                </a:lnTo>
                <a:lnTo>
                  <a:pt x="2319" y="606"/>
                </a:lnTo>
                <a:lnTo>
                  <a:pt x="2319" y="656"/>
                </a:lnTo>
                <a:close/>
                <a:moveTo>
                  <a:pt x="2244" y="656"/>
                </a:moveTo>
                <a:lnTo>
                  <a:pt x="2196" y="656"/>
                </a:lnTo>
                <a:lnTo>
                  <a:pt x="2196" y="606"/>
                </a:lnTo>
                <a:lnTo>
                  <a:pt x="2244" y="606"/>
                </a:lnTo>
                <a:lnTo>
                  <a:pt x="2244" y="656"/>
                </a:lnTo>
                <a:close/>
                <a:moveTo>
                  <a:pt x="2168" y="656"/>
                </a:moveTo>
                <a:lnTo>
                  <a:pt x="2121" y="656"/>
                </a:lnTo>
                <a:lnTo>
                  <a:pt x="2121" y="606"/>
                </a:lnTo>
                <a:lnTo>
                  <a:pt x="2168" y="606"/>
                </a:lnTo>
                <a:lnTo>
                  <a:pt x="2168" y="656"/>
                </a:lnTo>
                <a:close/>
                <a:moveTo>
                  <a:pt x="2092" y="656"/>
                </a:moveTo>
                <a:lnTo>
                  <a:pt x="2045" y="656"/>
                </a:lnTo>
                <a:lnTo>
                  <a:pt x="2045" y="606"/>
                </a:lnTo>
                <a:lnTo>
                  <a:pt x="2092" y="606"/>
                </a:lnTo>
                <a:lnTo>
                  <a:pt x="2092" y="656"/>
                </a:lnTo>
                <a:close/>
                <a:moveTo>
                  <a:pt x="2016" y="656"/>
                </a:moveTo>
                <a:lnTo>
                  <a:pt x="1969" y="656"/>
                </a:lnTo>
                <a:lnTo>
                  <a:pt x="1969" y="606"/>
                </a:lnTo>
                <a:lnTo>
                  <a:pt x="2016" y="606"/>
                </a:lnTo>
                <a:lnTo>
                  <a:pt x="2016" y="656"/>
                </a:lnTo>
                <a:close/>
                <a:moveTo>
                  <a:pt x="1941" y="656"/>
                </a:moveTo>
                <a:lnTo>
                  <a:pt x="1893" y="656"/>
                </a:lnTo>
                <a:lnTo>
                  <a:pt x="1893" y="606"/>
                </a:lnTo>
                <a:lnTo>
                  <a:pt x="1941" y="606"/>
                </a:lnTo>
                <a:lnTo>
                  <a:pt x="1941" y="656"/>
                </a:lnTo>
                <a:close/>
                <a:moveTo>
                  <a:pt x="1865" y="656"/>
                </a:moveTo>
                <a:lnTo>
                  <a:pt x="1818" y="656"/>
                </a:lnTo>
                <a:lnTo>
                  <a:pt x="1818" y="606"/>
                </a:lnTo>
                <a:lnTo>
                  <a:pt x="1865" y="606"/>
                </a:lnTo>
                <a:lnTo>
                  <a:pt x="1865" y="656"/>
                </a:lnTo>
                <a:close/>
                <a:moveTo>
                  <a:pt x="1789" y="656"/>
                </a:moveTo>
                <a:lnTo>
                  <a:pt x="1742" y="656"/>
                </a:lnTo>
                <a:lnTo>
                  <a:pt x="1742" y="606"/>
                </a:lnTo>
                <a:lnTo>
                  <a:pt x="1789" y="606"/>
                </a:lnTo>
                <a:lnTo>
                  <a:pt x="1789" y="656"/>
                </a:lnTo>
                <a:close/>
                <a:moveTo>
                  <a:pt x="1714" y="656"/>
                </a:moveTo>
                <a:lnTo>
                  <a:pt x="1666" y="656"/>
                </a:lnTo>
                <a:lnTo>
                  <a:pt x="1666" y="606"/>
                </a:lnTo>
                <a:lnTo>
                  <a:pt x="1714" y="606"/>
                </a:lnTo>
                <a:lnTo>
                  <a:pt x="1714" y="656"/>
                </a:lnTo>
                <a:close/>
                <a:moveTo>
                  <a:pt x="1638" y="656"/>
                </a:moveTo>
                <a:lnTo>
                  <a:pt x="1591" y="656"/>
                </a:lnTo>
                <a:lnTo>
                  <a:pt x="1591" y="606"/>
                </a:lnTo>
                <a:lnTo>
                  <a:pt x="1638" y="606"/>
                </a:lnTo>
                <a:lnTo>
                  <a:pt x="1638" y="656"/>
                </a:lnTo>
                <a:close/>
                <a:moveTo>
                  <a:pt x="1108" y="656"/>
                </a:moveTo>
                <a:lnTo>
                  <a:pt x="1060" y="656"/>
                </a:lnTo>
                <a:lnTo>
                  <a:pt x="1060" y="606"/>
                </a:lnTo>
                <a:lnTo>
                  <a:pt x="1108" y="606"/>
                </a:lnTo>
                <a:lnTo>
                  <a:pt x="1108" y="656"/>
                </a:lnTo>
                <a:close/>
                <a:moveTo>
                  <a:pt x="1032" y="656"/>
                </a:moveTo>
                <a:lnTo>
                  <a:pt x="985" y="656"/>
                </a:lnTo>
                <a:lnTo>
                  <a:pt x="985" y="606"/>
                </a:lnTo>
                <a:lnTo>
                  <a:pt x="1032" y="606"/>
                </a:lnTo>
                <a:lnTo>
                  <a:pt x="1032" y="656"/>
                </a:lnTo>
                <a:close/>
                <a:moveTo>
                  <a:pt x="956" y="656"/>
                </a:moveTo>
                <a:lnTo>
                  <a:pt x="909" y="656"/>
                </a:lnTo>
                <a:lnTo>
                  <a:pt x="909" y="606"/>
                </a:lnTo>
                <a:lnTo>
                  <a:pt x="956" y="606"/>
                </a:lnTo>
                <a:lnTo>
                  <a:pt x="956" y="656"/>
                </a:lnTo>
                <a:close/>
                <a:moveTo>
                  <a:pt x="881" y="656"/>
                </a:moveTo>
                <a:lnTo>
                  <a:pt x="833" y="656"/>
                </a:lnTo>
                <a:lnTo>
                  <a:pt x="833" y="606"/>
                </a:lnTo>
                <a:lnTo>
                  <a:pt x="881" y="606"/>
                </a:lnTo>
                <a:lnTo>
                  <a:pt x="881" y="656"/>
                </a:lnTo>
                <a:close/>
                <a:moveTo>
                  <a:pt x="805" y="656"/>
                </a:moveTo>
                <a:lnTo>
                  <a:pt x="758" y="656"/>
                </a:lnTo>
                <a:lnTo>
                  <a:pt x="758" y="606"/>
                </a:lnTo>
                <a:lnTo>
                  <a:pt x="805" y="606"/>
                </a:lnTo>
                <a:lnTo>
                  <a:pt x="805" y="656"/>
                </a:lnTo>
                <a:close/>
                <a:moveTo>
                  <a:pt x="729" y="656"/>
                </a:moveTo>
                <a:lnTo>
                  <a:pt x="682" y="656"/>
                </a:lnTo>
                <a:lnTo>
                  <a:pt x="682" y="606"/>
                </a:lnTo>
                <a:lnTo>
                  <a:pt x="729" y="606"/>
                </a:lnTo>
                <a:lnTo>
                  <a:pt x="729" y="656"/>
                </a:lnTo>
                <a:close/>
                <a:moveTo>
                  <a:pt x="653" y="656"/>
                </a:moveTo>
                <a:lnTo>
                  <a:pt x="606" y="656"/>
                </a:lnTo>
                <a:lnTo>
                  <a:pt x="606" y="606"/>
                </a:lnTo>
                <a:lnTo>
                  <a:pt x="653" y="606"/>
                </a:lnTo>
                <a:lnTo>
                  <a:pt x="653" y="656"/>
                </a:lnTo>
                <a:close/>
                <a:moveTo>
                  <a:pt x="578" y="656"/>
                </a:moveTo>
                <a:lnTo>
                  <a:pt x="530" y="656"/>
                </a:lnTo>
                <a:lnTo>
                  <a:pt x="530" y="606"/>
                </a:lnTo>
                <a:lnTo>
                  <a:pt x="578" y="606"/>
                </a:lnTo>
                <a:lnTo>
                  <a:pt x="578" y="656"/>
                </a:lnTo>
                <a:close/>
                <a:moveTo>
                  <a:pt x="502" y="656"/>
                </a:moveTo>
                <a:lnTo>
                  <a:pt x="455" y="656"/>
                </a:lnTo>
                <a:lnTo>
                  <a:pt x="455" y="606"/>
                </a:lnTo>
                <a:lnTo>
                  <a:pt x="502" y="606"/>
                </a:lnTo>
                <a:lnTo>
                  <a:pt x="502" y="656"/>
                </a:lnTo>
                <a:close/>
                <a:moveTo>
                  <a:pt x="426" y="656"/>
                </a:moveTo>
                <a:lnTo>
                  <a:pt x="379" y="656"/>
                </a:lnTo>
                <a:lnTo>
                  <a:pt x="379" y="606"/>
                </a:lnTo>
                <a:lnTo>
                  <a:pt x="426" y="606"/>
                </a:lnTo>
                <a:lnTo>
                  <a:pt x="426" y="656"/>
                </a:lnTo>
                <a:close/>
                <a:moveTo>
                  <a:pt x="3155" y="578"/>
                </a:moveTo>
                <a:lnTo>
                  <a:pt x="3105" y="578"/>
                </a:lnTo>
                <a:lnTo>
                  <a:pt x="3105" y="531"/>
                </a:lnTo>
                <a:lnTo>
                  <a:pt x="3155" y="531"/>
                </a:lnTo>
                <a:lnTo>
                  <a:pt x="3155" y="578"/>
                </a:lnTo>
                <a:close/>
                <a:moveTo>
                  <a:pt x="3003" y="578"/>
                </a:moveTo>
                <a:lnTo>
                  <a:pt x="2954" y="578"/>
                </a:lnTo>
                <a:lnTo>
                  <a:pt x="2954" y="531"/>
                </a:lnTo>
                <a:lnTo>
                  <a:pt x="3003" y="531"/>
                </a:lnTo>
                <a:lnTo>
                  <a:pt x="3003" y="578"/>
                </a:lnTo>
                <a:close/>
                <a:moveTo>
                  <a:pt x="2928" y="578"/>
                </a:moveTo>
                <a:lnTo>
                  <a:pt x="2878" y="578"/>
                </a:lnTo>
                <a:lnTo>
                  <a:pt x="2878" y="531"/>
                </a:lnTo>
                <a:lnTo>
                  <a:pt x="2928" y="531"/>
                </a:lnTo>
                <a:lnTo>
                  <a:pt x="2928" y="578"/>
                </a:lnTo>
                <a:close/>
                <a:moveTo>
                  <a:pt x="2852" y="578"/>
                </a:moveTo>
                <a:lnTo>
                  <a:pt x="2802" y="578"/>
                </a:lnTo>
                <a:lnTo>
                  <a:pt x="2802" y="531"/>
                </a:lnTo>
                <a:lnTo>
                  <a:pt x="2852" y="531"/>
                </a:lnTo>
                <a:lnTo>
                  <a:pt x="2852" y="578"/>
                </a:lnTo>
                <a:close/>
                <a:moveTo>
                  <a:pt x="2776" y="578"/>
                </a:moveTo>
                <a:lnTo>
                  <a:pt x="2726" y="578"/>
                </a:lnTo>
                <a:lnTo>
                  <a:pt x="2726" y="531"/>
                </a:lnTo>
                <a:lnTo>
                  <a:pt x="2776" y="531"/>
                </a:lnTo>
                <a:lnTo>
                  <a:pt x="2776" y="578"/>
                </a:lnTo>
                <a:close/>
                <a:moveTo>
                  <a:pt x="2700" y="578"/>
                </a:moveTo>
                <a:lnTo>
                  <a:pt x="2651" y="578"/>
                </a:lnTo>
                <a:lnTo>
                  <a:pt x="2651" y="531"/>
                </a:lnTo>
                <a:lnTo>
                  <a:pt x="2700" y="531"/>
                </a:lnTo>
                <a:lnTo>
                  <a:pt x="2700" y="578"/>
                </a:lnTo>
                <a:close/>
                <a:moveTo>
                  <a:pt x="2622" y="578"/>
                </a:moveTo>
                <a:lnTo>
                  <a:pt x="2575" y="578"/>
                </a:lnTo>
                <a:lnTo>
                  <a:pt x="2575" y="531"/>
                </a:lnTo>
                <a:lnTo>
                  <a:pt x="2622" y="531"/>
                </a:lnTo>
                <a:lnTo>
                  <a:pt x="2622" y="578"/>
                </a:lnTo>
                <a:close/>
                <a:moveTo>
                  <a:pt x="2547" y="578"/>
                </a:moveTo>
                <a:lnTo>
                  <a:pt x="2499" y="578"/>
                </a:lnTo>
                <a:lnTo>
                  <a:pt x="2499" y="531"/>
                </a:lnTo>
                <a:lnTo>
                  <a:pt x="2547" y="531"/>
                </a:lnTo>
                <a:lnTo>
                  <a:pt x="2547" y="578"/>
                </a:lnTo>
                <a:close/>
                <a:moveTo>
                  <a:pt x="2471" y="578"/>
                </a:moveTo>
                <a:lnTo>
                  <a:pt x="2424" y="578"/>
                </a:lnTo>
                <a:lnTo>
                  <a:pt x="2424" y="531"/>
                </a:lnTo>
                <a:lnTo>
                  <a:pt x="2471" y="531"/>
                </a:lnTo>
                <a:lnTo>
                  <a:pt x="2471" y="578"/>
                </a:lnTo>
                <a:close/>
                <a:moveTo>
                  <a:pt x="2395" y="578"/>
                </a:moveTo>
                <a:lnTo>
                  <a:pt x="2348" y="578"/>
                </a:lnTo>
                <a:lnTo>
                  <a:pt x="2348" y="531"/>
                </a:lnTo>
                <a:lnTo>
                  <a:pt x="2395" y="531"/>
                </a:lnTo>
                <a:lnTo>
                  <a:pt x="2395" y="578"/>
                </a:lnTo>
                <a:close/>
                <a:moveTo>
                  <a:pt x="2319" y="578"/>
                </a:moveTo>
                <a:lnTo>
                  <a:pt x="2272" y="578"/>
                </a:lnTo>
                <a:lnTo>
                  <a:pt x="2272" y="531"/>
                </a:lnTo>
                <a:lnTo>
                  <a:pt x="2319" y="531"/>
                </a:lnTo>
                <a:lnTo>
                  <a:pt x="2319" y="578"/>
                </a:lnTo>
                <a:close/>
                <a:moveTo>
                  <a:pt x="2244" y="578"/>
                </a:moveTo>
                <a:lnTo>
                  <a:pt x="2196" y="578"/>
                </a:lnTo>
                <a:lnTo>
                  <a:pt x="2196" y="531"/>
                </a:lnTo>
                <a:lnTo>
                  <a:pt x="2244" y="531"/>
                </a:lnTo>
                <a:lnTo>
                  <a:pt x="2244" y="578"/>
                </a:lnTo>
                <a:close/>
                <a:moveTo>
                  <a:pt x="2168" y="578"/>
                </a:moveTo>
                <a:lnTo>
                  <a:pt x="2121" y="578"/>
                </a:lnTo>
                <a:lnTo>
                  <a:pt x="2121" y="531"/>
                </a:lnTo>
                <a:lnTo>
                  <a:pt x="2168" y="531"/>
                </a:lnTo>
                <a:lnTo>
                  <a:pt x="2168" y="578"/>
                </a:lnTo>
                <a:close/>
                <a:moveTo>
                  <a:pt x="2092" y="578"/>
                </a:moveTo>
                <a:lnTo>
                  <a:pt x="2045" y="578"/>
                </a:lnTo>
                <a:lnTo>
                  <a:pt x="2045" y="531"/>
                </a:lnTo>
                <a:lnTo>
                  <a:pt x="2092" y="531"/>
                </a:lnTo>
                <a:lnTo>
                  <a:pt x="2092" y="578"/>
                </a:lnTo>
                <a:close/>
                <a:moveTo>
                  <a:pt x="2016" y="578"/>
                </a:moveTo>
                <a:lnTo>
                  <a:pt x="1969" y="578"/>
                </a:lnTo>
                <a:lnTo>
                  <a:pt x="1969" y="531"/>
                </a:lnTo>
                <a:lnTo>
                  <a:pt x="2016" y="531"/>
                </a:lnTo>
                <a:lnTo>
                  <a:pt x="2016" y="578"/>
                </a:lnTo>
                <a:close/>
                <a:moveTo>
                  <a:pt x="1941" y="578"/>
                </a:moveTo>
                <a:lnTo>
                  <a:pt x="1893" y="578"/>
                </a:lnTo>
                <a:lnTo>
                  <a:pt x="1893" y="531"/>
                </a:lnTo>
                <a:lnTo>
                  <a:pt x="1941" y="531"/>
                </a:lnTo>
                <a:lnTo>
                  <a:pt x="1941" y="578"/>
                </a:lnTo>
                <a:close/>
                <a:moveTo>
                  <a:pt x="1865" y="578"/>
                </a:moveTo>
                <a:lnTo>
                  <a:pt x="1818" y="578"/>
                </a:lnTo>
                <a:lnTo>
                  <a:pt x="1818" y="531"/>
                </a:lnTo>
                <a:lnTo>
                  <a:pt x="1865" y="531"/>
                </a:lnTo>
                <a:lnTo>
                  <a:pt x="1865" y="578"/>
                </a:lnTo>
                <a:close/>
                <a:moveTo>
                  <a:pt x="1789" y="578"/>
                </a:moveTo>
                <a:lnTo>
                  <a:pt x="1742" y="578"/>
                </a:lnTo>
                <a:lnTo>
                  <a:pt x="1742" y="531"/>
                </a:lnTo>
                <a:lnTo>
                  <a:pt x="1789" y="531"/>
                </a:lnTo>
                <a:lnTo>
                  <a:pt x="1789" y="578"/>
                </a:lnTo>
                <a:close/>
                <a:moveTo>
                  <a:pt x="1638" y="578"/>
                </a:moveTo>
                <a:lnTo>
                  <a:pt x="1591" y="578"/>
                </a:lnTo>
                <a:lnTo>
                  <a:pt x="1591" y="531"/>
                </a:lnTo>
                <a:lnTo>
                  <a:pt x="1638" y="531"/>
                </a:lnTo>
                <a:lnTo>
                  <a:pt x="1638" y="578"/>
                </a:lnTo>
                <a:close/>
                <a:moveTo>
                  <a:pt x="1562" y="578"/>
                </a:moveTo>
                <a:lnTo>
                  <a:pt x="1515" y="578"/>
                </a:lnTo>
                <a:lnTo>
                  <a:pt x="1515" y="531"/>
                </a:lnTo>
                <a:lnTo>
                  <a:pt x="1562" y="531"/>
                </a:lnTo>
                <a:lnTo>
                  <a:pt x="1562" y="578"/>
                </a:lnTo>
                <a:close/>
                <a:moveTo>
                  <a:pt x="1032" y="578"/>
                </a:moveTo>
                <a:lnTo>
                  <a:pt x="985" y="578"/>
                </a:lnTo>
                <a:lnTo>
                  <a:pt x="985" y="531"/>
                </a:lnTo>
                <a:lnTo>
                  <a:pt x="1032" y="531"/>
                </a:lnTo>
                <a:lnTo>
                  <a:pt x="1032" y="578"/>
                </a:lnTo>
                <a:close/>
                <a:moveTo>
                  <a:pt x="956" y="578"/>
                </a:moveTo>
                <a:lnTo>
                  <a:pt x="909" y="578"/>
                </a:lnTo>
                <a:lnTo>
                  <a:pt x="909" y="531"/>
                </a:lnTo>
                <a:lnTo>
                  <a:pt x="956" y="531"/>
                </a:lnTo>
                <a:lnTo>
                  <a:pt x="956" y="578"/>
                </a:lnTo>
                <a:close/>
                <a:moveTo>
                  <a:pt x="881" y="578"/>
                </a:moveTo>
                <a:lnTo>
                  <a:pt x="833" y="578"/>
                </a:lnTo>
                <a:lnTo>
                  <a:pt x="833" y="531"/>
                </a:lnTo>
                <a:lnTo>
                  <a:pt x="881" y="531"/>
                </a:lnTo>
                <a:lnTo>
                  <a:pt x="881" y="578"/>
                </a:lnTo>
                <a:close/>
                <a:moveTo>
                  <a:pt x="805" y="578"/>
                </a:moveTo>
                <a:lnTo>
                  <a:pt x="758" y="578"/>
                </a:lnTo>
                <a:lnTo>
                  <a:pt x="758" y="531"/>
                </a:lnTo>
                <a:lnTo>
                  <a:pt x="805" y="531"/>
                </a:lnTo>
                <a:lnTo>
                  <a:pt x="805" y="578"/>
                </a:lnTo>
                <a:close/>
                <a:moveTo>
                  <a:pt x="729" y="578"/>
                </a:moveTo>
                <a:lnTo>
                  <a:pt x="682" y="578"/>
                </a:lnTo>
                <a:lnTo>
                  <a:pt x="682" y="531"/>
                </a:lnTo>
                <a:lnTo>
                  <a:pt x="729" y="531"/>
                </a:lnTo>
                <a:lnTo>
                  <a:pt x="729" y="578"/>
                </a:lnTo>
                <a:close/>
                <a:moveTo>
                  <a:pt x="653" y="578"/>
                </a:moveTo>
                <a:lnTo>
                  <a:pt x="606" y="578"/>
                </a:lnTo>
                <a:lnTo>
                  <a:pt x="606" y="531"/>
                </a:lnTo>
                <a:lnTo>
                  <a:pt x="653" y="531"/>
                </a:lnTo>
                <a:lnTo>
                  <a:pt x="653" y="578"/>
                </a:lnTo>
                <a:close/>
                <a:moveTo>
                  <a:pt x="578" y="578"/>
                </a:moveTo>
                <a:lnTo>
                  <a:pt x="530" y="578"/>
                </a:lnTo>
                <a:lnTo>
                  <a:pt x="530" y="531"/>
                </a:lnTo>
                <a:lnTo>
                  <a:pt x="578" y="531"/>
                </a:lnTo>
                <a:lnTo>
                  <a:pt x="578" y="578"/>
                </a:lnTo>
                <a:close/>
                <a:moveTo>
                  <a:pt x="502" y="578"/>
                </a:moveTo>
                <a:lnTo>
                  <a:pt x="455" y="578"/>
                </a:lnTo>
                <a:lnTo>
                  <a:pt x="455" y="531"/>
                </a:lnTo>
                <a:lnTo>
                  <a:pt x="502" y="531"/>
                </a:lnTo>
                <a:lnTo>
                  <a:pt x="502" y="578"/>
                </a:lnTo>
                <a:close/>
                <a:moveTo>
                  <a:pt x="426" y="578"/>
                </a:moveTo>
                <a:lnTo>
                  <a:pt x="379" y="578"/>
                </a:lnTo>
                <a:lnTo>
                  <a:pt x="379" y="531"/>
                </a:lnTo>
                <a:lnTo>
                  <a:pt x="426" y="531"/>
                </a:lnTo>
                <a:lnTo>
                  <a:pt x="426" y="578"/>
                </a:lnTo>
                <a:close/>
                <a:moveTo>
                  <a:pt x="351" y="578"/>
                </a:moveTo>
                <a:lnTo>
                  <a:pt x="303" y="578"/>
                </a:lnTo>
                <a:lnTo>
                  <a:pt x="303" y="531"/>
                </a:lnTo>
                <a:lnTo>
                  <a:pt x="351" y="531"/>
                </a:lnTo>
                <a:lnTo>
                  <a:pt x="351" y="578"/>
                </a:lnTo>
                <a:close/>
                <a:moveTo>
                  <a:pt x="48" y="578"/>
                </a:moveTo>
                <a:lnTo>
                  <a:pt x="0" y="578"/>
                </a:lnTo>
                <a:lnTo>
                  <a:pt x="0" y="531"/>
                </a:lnTo>
                <a:lnTo>
                  <a:pt x="48" y="531"/>
                </a:lnTo>
                <a:lnTo>
                  <a:pt x="48" y="578"/>
                </a:lnTo>
                <a:close/>
                <a:moveTo>
                  <a:pt x="3306" y="502"/>
                </a:moveTo>
                <a:lnTo>
                  <a:pt x="3257" y="502"/>
                </a:lnTo>
                <a:lnTo>
                  <a:pt x="3257" y="455"/>
                </a:lnTo>
                <a:lnTo>
                  <a:pt x="3306" y="455"/>
                </a:lnTo>
                <a:lnTo>
                  <a:pt x="3306" y="502"/>
                </a:lnTo>
                <a:close/>
                <a:moveTo>
                  <a:pt x="3230" y="502"/>
                </a:moveTo>
                <a:lnTo>
                  <a:pt x="3181" y="502"/>
                </a:lnTo>
                <a:lnTo>
                  <a:pt x="3181" y="455"/>
                </a:lnTo>
                <a:lnTo>
                  <a:pt x="3230" y="455"/>
                </a:lnTo>
                <a:lnTo>
                  <a:pt x="3230" y="502"/>
                </a:lnTo>
                <a:close/>
                <a:moveTo>
                  <a:pt x="3155" y="502"/>
                </a:moveTo>
                <a:lnTo>
                  <a:pt x="3105" y="502"/>
                </a:lnTo>
                <a:lnTo>
                  <a:pt x="3105" y="455"/>
                </a:lnTo>
                <a:lnTo>
                  <a:pt x="3155" y="455"/>
                </a:lnTo>
                <a:lnTo>
                  <a:pt x="3155" y="502"/>
                </a:lnTo>
                <a:close/>
                <a:moveTo>
                  <a:pt x="3079" y="502"/>
                </a:moveTo>
                <a:lnTo>
                  <a:pt x="3029" y="502"/>
                </a:lnTo>
                <a:lnTo>
                  <a:pt x="3029" y="455"/>
                </a:lnTo>
                <a:lnTo>
                  <a:pt x="3079" y="455"/>
                </a:lnTo>
                <a:lnTo>
                  <a:pt x="3079" y="502"/>
                </a:lnTo>
                <a:close/>
                <a:moveTo>
                  <a:pt x="3003" y="502"/>
                </a:moveTo>
                <a:lnTo>
                  <a:pt x="2954" y="502"/>
                </a:lnTo>
                <a:lnTo>
                  <a:pt x="2954" y="455"/>
                </a:lnTo>
                <a:lnTo>
                  <a:pt x="3003" y="455"/>
                </a:lnTo>
                <a:lnTo>
                  <a:pt x="3003" y="502"/>
                </a:lnTo>
                <a:close/>
                <a:moveTo>
                  <a:pt x="2928" y="502"/>
                </a:moveTo>
                <a:lnTo>
                  <a:pt x="2878" y="502"/>
                </a:lnTo>
                <a:lnTo>
                  <a:pt x="2878" y="455"/>
                </a:lnTo>
                <a:lnTo>
                  <a:pt x="2928" y="455"/>
                </a:lnTo>
                <a:lnTo>
                  <a:pt x="2928" y="502"/>
                </a:lnTo>
                <a:close/>
                <a:moveTo>
                  <a:pt x="2852" y="502"/>
                </a:moveTo>
                <a:lnTo>
                  <a:pt x="2802" y="502"/>
                </a:lnTo>
                <a:lnTo>
                  <a:pt x="2802" y="455"/>
                </a:lnTo>
                <a:lnTo>
                  <a:pt x="2852" y="455"/>
                </a:lnTo>
                <a:lnTo>
                  <a:pt x="2852" y="502"/>
                </a:lnTo>
                <a:close/>
                <a:moveTo>
                  <a:pt x="2776" y="502"/>
                </a:moveTo>
                <a:lnTo>
                  <a:pt x="2726" y="502"/>
                </a:lnTo>
                <a:lnTo>
                  <a:pt x="2726" y="455"/>
                </a:lnTo>
                <a:lnTo>
                  <a:pt x="2776" y="455"/>
                </a:lnTo>
                <a:lnTo>
                  <a:pt x="2776" y="502"/>
                </a:lnTo>
                <a:close/>
                <a:moveTo>
                  <a:pt x="2700" y="502"/>
                </a:moveTo>
                <a:lnTo>
                  <a:pt x="2651" y="502"/>
                </a:lnTo>
                <a:lnTo>
                  <a:pt x="2651" y="455"/>
                </a:lnTo>
                <a:lnTo>
                  <a:pt x="2700" y="455"/>
                </a:lnTo>
                <a:lnTo>
                  <a:pt x="2700" y="502"/>
                </a:lnTo>
                <a:close/>
                <a:moveTo>
                  <a:pt x="2622" y="502"/>
                </a:moveTo>
                <a:lnTo>
                  <a:pt x="2575" y="502"/>
                </a:lnTo>
                <a:lnTo>
                  <a:pt x="2575" y="455"/>
                </a:lnTo>
                <a:lnTo>
                  <a:pt x="2622" y="455"/>
                </a:lnTo>
                <a:lnTo>
                  <a:pt x="2622" y="502"/>
                </a:lnTo>
                <a:close/>
                <a:moveTo>
                  <a:pt x="2547" y="502"/>
                </a:moveTo>
                <a:lnTo>
                  <a:pt x="2499" y="502"/>
                </a:lnTo>
                <a:lnTo>
                  <a:pt x="2499" y="455"/>
                </a:lnTo>
                <a:lnTo>
                  <a:pt x="2547" y="455"/>
                </a:lnTo>
                <a:lnTo>
                  <a:pt x="2547" y="502"/>
                </a:lnTo>
                <a:close/>
                <a:moveTo>
                  <a:pt x="2471" y="502"/>
                </a:moveTo>
                <a:lnTo>
                  <a:pt x="2424" y="502"/>
                </a:lnTo>
                <a:lnTo>
                  <a:pt x="2424" y="455"/>
                </a:lnTo>
                <a:lnTo>
                  <a:pt x="2471" y="455"/>
                </a:lnTo>
                <a:lnTo>
                  <a:pt x="2471" y="502"/>
                </a:lnTo>
                <a:close/>
                <a:moveTo>
                  <a:pt x="2395" y="502"/>
                </a:moveTo>
                <a:lnTo>
                  <a:pt x="2348" y="502"/>
                </a:lnTo>
                <a:lnTo>
                  <a:pt x="2348" y="455"/>
                </a:lnTo>
                <a:lnTo>
                  <a:pt x="2395" y="455"/>
                </a:lnTo>
                <a:lnTo>
                  <a:pt x="2395" y="502"/>
                </a:lnTo>
                <a:close/>
                <a:moveTo>
                  <a:pt x="2319" y="502"/>
                </a:moveTo>
                <a:lnTo>
                  <a:pt x="2272" y="502"/>
                </a:lnTo>
                <a:lnTo>
                  <a:pt x="2272" y="455"/>
                </a:lnTo>
                <a:lnTo>
                  <a:pt x="2319" y="455"/>
                </a:lnTo>
                <a:lnTo>
                  <a:pt x="2319" y="502"/>
                </a:lnTo>
                <a:close/>
                <a:moveTo>
                  <a:pt x="2244" y="502"/>
                </a:moveTo>
                <a:lnTo>
                  <a:pt x="2196" y="502"/>
                </a:lnTo>
                <a:lnTo>
                  <a:pt x="2196" y="455"/>
                </a:lnTo>
                <a:lnTo>
                  <a:pt x="2244" y="455"/>
                </a:lnTo>
                <a:lnTo>
                  <a:pt x="2244" y="502"/>
                </a:lnTo>
                <a:close/>
                <a:moveTo>
                  <a:pt x="2168" y="502"/>
                </a:moveTo>
                <a:lnTo>
                  <a:pt x="2121" y="502"/>
                </a:lnTo>
                <a:lnTo>
                  <a:pt x="2121" y="455"/>
                </a:lnTo>
                <a:lnTo>
                  <a:pt x="2168" y="455"/>
                </a:lnTo>
                <a:lnTo>
                  <a:pt x="2168" y="502"/>
                </a:lnTo>
                <a:close/>
                <a:moveTo>
                  <a:pt x="2092" y="502"/>
                </a:moveTo>
                <a:lnTo>
                  <a:pt x="2045" y="502"/>
                </a:lnTo>
                <a:lnTo>
                  <a:pt x="2045" y="455"/>
                </a:lnTo>
                <a:lnTo>
                  <a:pt x="2092" y="455"/>
                </a:lnTo>
                <a:lnTo>
                  <a:pt x="2092" y="502"/>
                </a:lnTo>
                <a:close/>
                <a:moveTo>
                  <a:pt x="2016" y="502"/>
                </a:moveTo>
                <a:lnTo>
                  <a:pt x="1969" y="502"/>
                </a:lnTo>
                <a:lnTo>
                  <a:pt x="1969" y="455"/>
                </a:lnTo>
                <a:lnTo>
                  <a:pt x="2016" y="455"/>
                </a:lnTo>
                <a:lnTo>
                  <a:pt x="2016" y="502"/>
                </a:lnTo>
                <a:close/>
                <a:moveTo>
                  <a:pt x="1941" y="502"/>
                </a:moveTo>
                <a:lnTo>
                  <a:pt x="1893" y="502"/>
                </a:lnTo>
                <a:lnTo>
                  <a:pt x="1893" y="455"/>
                </a:lnTo>
                <a:lnTo>
                  <a:pt x="1941" y="455"/>
                </a:lnTo>
                <a:lnTo>
                  <a:pt x="1941" y="502"/>
                </a:lnTo>
                <a:close/>
                <a:moveTo>
                  <a:pt x="1789" y="502"/>
                </a:moveTo>
                <a:lnTo>
                  <a:pt x="1742" y="502"/>
                </a:lnTo>
                <a:lnTo>
                  <a:pt x="1742" y="455"/>
                </a:lnTo>
                <a:lnTo>
                  <a:pt x="1789" y="455"/>
                </a:lnTo>
                <a:lnTo>
                  <a:pt x="1789" y="502"/>
                </a:lnTo>
                <a:close/>
                <a:moveTo>
                  <a:pt x="1714" y="502"/>
                </a:moveTo>
                <a:lnTo>
                  <a:pt x="1666" y="502"/>
                </a:lnTo>
                <a:lnTo>
                  <a:pt x="1666" y="455"/>
                </a:lnTo>
                <a:lnTo>
                  <a:pt x="1714" y="455"/>
                </a:lnTo>
                <a:lnTo>
                  <a:pt x="1714" y="502"/>
                </a:lnTo>
                <a:close/>
                <a:moveTo>
                  <a:pt x="1562" y="502"/>
                </a:moveTo>
                <a:lnTo>
                  <a:pt x="1515" y="502"/>
                </a:lnTo>
                <a:lnTo>
                  <a:pt x="1515" y="455"/>
                </a:lnTo>
                <a:lnTo>
                  <a:pt x="1562" y="455"/>
                </a:lnTo>
                <a:lnTo>
                  <a:pt x="1562" y="502"/>
                </a:lnTo>
                <a:close/>
                <a:moveTo>
                  <a:pt x="1184" y="502"/>
                </a:moveTo>
                <a:lnTo>
                  <a:pt x="1136" y="502"/>
                </a:lnTo>
                <a:lnTo>
                  <a:pt x="1136" y="455"/>
                </a:lnTo>
                <a:lnTo>
                  <a:pt x="1184" y="455"/>
                </a:lnTo>
                <a:lnTo>
                  <a:pt x="1184" y="502"/>
                </a:lnTo>
                <a:close/>
                <a:moveTo>
                  <a:pt x="956" y="502"/>
                </a:moveTo>
                <a:lnTo>
                  <a:pt x="909" y="502"/>
                </a:lnTo>
                <a:lnTo>
                  <a:pt x="909" y="455"/>
                </a:lnTo>
                <a:lnTo>
                  <a:pt x="956" y="455"/>
                </a:lnTo>
                <a:lnTo>
                  <a:pt x="956" y="502"/>
                </a:lnTo>
                <a:close/>
                <a:moveTo>
                  <a:pt x="881" y="502"/>
                </a:moveTo>
                <a:lnTo>
                  <a:pt x="833" y="502"/>
                </a:lnTo>
                <a:lnTo>
                  <a:pt x="833" y="455"/>
                </a:lnTo>
                <a:lnTo>
                  <a:pt x="881" y="455"/>
                </a:lnTo>
                <a:lnTo>
                  <a:pt x="881" y="502"/>
                </a:lnTo>
                <a:close/>
                <a:moveTo>
                  <a:pt x="729" y="502"/>
                </a:moveTo>
                <a:lnTo>
                  <a:pt x="682" y="502"/>
                </a:lnTo>
                <a:lnTo>
                  <a:pt x="682" y="455"/>
                </a:lnTo>
                <a:lnTo>
                  <a:pt x="729" y="455"/>
                </a:lnTo>
                <a:lnTo>
                  <a:pt x="729" y="502"/>
                </a:lnTo>
                <a:close/>
                <a:moveTo>
                  <a:pt x="653" y="502"/>
                </a:moveTo>
                <a:lnTo>
                  <a:pt x="606" y="502"/>
                </a:lnTo>
                <a:lnTo>
                  <a:pt x="606" y="455"/>
                </a:lnTo>
                <a:lnTo>
                  <a:pt x="653" y="455"/>
                </a:lnTo>
                <a:lnTo>
                  <a:pt x="653" y="502"/>
                </a:lnTo>
                <a:close/>
                <a:moveTo>
                  <a:pt x="578" y="502"/>
                </a:moveTo>
                <a:lnTo>
                  <a:pt x="530" y="502"/>
                </a:lnTo>
                <a:lnTo>
                  <a:pt x="530" y="455"/>
                </a:lnTo>
                <a:lnTo>
                  <a:pt x="578" y="455"/>
                </a:lnTo>
                <a:lnTo>
                  <a:pt x="578" y="502"/>
                </a:lnTo>
                <a:close/>
                <a:moveTo>
                  <a:pt x="502" y="502"/>
                </a:moveTo>
                <a:lnTo>
                  <a:pt x="455" y="502"/>
                </a:lnTo>
                <a:lnTo>
                  <a:pt x="455" y="455"/>
                </a:lnTo>
                <a:lnTo>
                  <a:pt x="502" y="455"/>
                </a:lnTo>
                <a:lnTo>
                  <a:pt x="502" y="502"/>
                </a:lnTo>
                <a:close/>
                <a:moveTo>
                  <a:pt x="426" y="502"/>
                </a:moveTo>
                <a:lnTo>
                  <a:pt x="379" y="502"/>
                </a:lnTo>
                <a:lnTo>
                  <a:pt x="379" y="455"/>
                </a:lnTo>
                <a:lnTo>
                  <a:pt x="426" y="455"/>
                </a:lnTo>
                <a:lnTo>
                  <a:pt x="426" y="502"/>
                </a:lnTo>
                <a:close/>
                <a:moveTo>
                  <a:pt x="351" y="502"/>
                </a:moveTo>
                <a:lnTo>
                  <a:pt x="303" y="502"/>
                </a:lnTo>
                <a:lnTo>
                  <a:pt x="303" y="455"/>
                </a:lnTo>
                <a:lnTo>
                  <a:pt x="351" y="455"/>
                </a:lnTo>
                <a:lnTo>
                  <a:pt x="351" y="502"/>
                </a:lnTo>
                <a:close/>
                <a:moveTo>
                  <a:pt x="275" y="502"/>
                </a:moveTo>
                <a:lnTo>
                  <a:pt x="227" y="502"/>
                </a:lnTo>
                <a:lnTo>
                  <a:pt x="227" y="455"/>
                </a:lnTo>
                <a:lnTo>
                  <a:pt x="275" y="455"/>
                </a:lnTo>
                <a:lnTo>
                  <a:pt x="275" y="502"/>
                </a:lnTo>
                <a:close/>
                <a:moveTo>
                  <a:pt x="123" y="502"/>
                </a:moveTo>
                <a:lnTo>
                  <a:pt x="76" y="502"/>
                </a:lnTo>
                <a:lnTo>
                  <a:pt x="76" y="455"/>
                </a:lnTo>
                <a:lnTo>
                  <a:pt x="123" y="455"/>
                </a:lnTo>
                <a:lnTo>
                  <a:pt x="123" y="502"/>
                </a:lnTo>
                <a:close/>
                <a:moveTo>
                  <a:pt x="3458" y="426"/>
                </a:moveTo>
                <a:lnTo>
                  <a:pt x="3408" y="426"/>
                </a:lnTo>
                <a:lnTo>
                  <a:pt x="3408" y="379"/>
                </a:lnTo>
                <a:lnTo>
                  <a:pt x="3458" y="379"/>
                </a:lnTo>
                <a:lnTo>
                  <a:pt x="3458" y="426"/>
                </a:lnTo>
                <a:close/>
                <a:moveTo>
                  <a:pt x="3382" y="426"/>
                </a:moveTo>
                <a:lnTo>
                  <a:pt x="3332" y="426"/>
                </a:lnTo>
                <a:lnTo>
                  <a:pt x="3332" y="379"/>
                </a:lnTo>
                <a:lnTo>
                  <a:pt x="3382" y="379"/>
                </a:lnTo>
                <a:lnTo>
                  <a:pt x="3382" y="426"/>
                </a:lnTo>
                <a:close/>
                <a:moveTo>
                  <a:pt x="3306" y="426"/>
                </a:moveTo>
                <a:lnTo>
                  <a:pt x="3257" y="426"/>
                </a:lnTo>
                <a:lnTo>
                  <a:pt x="3257" y="379"/>
                </a:lnTo>
                <a:lnTo>
                  <a:pt x="3306" y="379"/>
                </a:lnTo>
                <a:lnTo>
                  <a:pt x="3306" y="426"/>
                </a:lnTo>
                <a:close/>
                <a:moveTo>
                  <a:pt x="3230" y="426"/>
                </a:moveTo>
                <a:lnTo>
                  <a:pt x="3181" y="426"/>
                </a:lnTo>
                <a:lnTo>
                  <a:pt x="3181" y="379"/>
                </a:lnTo>
                <a:lnTo>
                  <a:pt x="3230" y="379"/>
                </a:lnTo>
                <a:lnTo>
                  <a:pt x="3230" y="426"/>
                </a:lnTo>
                <a:close/>
                <a:moveTo>
                  <a:pt x="3155" y="426"/>
                </a:moveTo>
                <a:lnTo>
                  <a:pt x="3105" y="426"/>
                </a:lnTo>
                <a:lnTo>
                  <a:pt x="3105" y="379"/>
                </a:lnTo>
                <a:lnTo>
                  <a:pt x="3155" y="379"/>
                </a:lnTo>
                <a:lnTo>
                  <a:pt x="3155" y="426"/>
                </a:lnTo>
                <a:close/>
                <a:moveTo>
                  <a:pt x="3079" y="426"/>
                </a:moveTo>
                <a:lnTo>
                  <a:pt x="3029" y="426"/>
                </a:lnTo>
                <a:lnTo>
                  <a:pt x="3029" y="379"/>
                </a:lnTo>
                <a:lnTo>
                  <a:pt x="3079" y="379"/>
                </a:lnTo>
                <a:lnTo>
                  <a:pt x="3079" y="426"/>
                </a:lnTo>
                <a:close/>
                <a:moveTo>
                  <a:pt x="3003" y="426"/>
                </a:moveTo>
                <a:lnTo>
                  <a:pt x="2954" y="426"/>
                </a:lnTo>
                <a:lnTo>
                  <a:pt x="2954" y="379"/>
                </a:lnTo>
                <a:lnTo>
                  <a:pt x="3003" y="379"/>
                </a:lnTo>
                <a:lnTo>
                  <a:pt x="3003" y="426"/>
                </a:lnTo>
                <a:close/>
                <a:moveTo>
                  <a:pt x="2928" y="426"/>
                </a:moveTo>
                <a:lnTo>
                  <a:pt x="2878" y="426"/>
                </a:lnTo>
                <a:lnTo>
                  <a:pt x="2878" y="379"/>
                </a:lnTo>
                <a:lnTo>
                  <a:pt x="2928" y="379"/>
                </a:lnTo>
                <a:lnTo>
                  <a:pt x="2928" y="426"/>
                </a:lnTo>
                <a:close/>
                <a:moveTo>
                  <a:pt x="2852" y="426"/>
                </a:moveTo>
                <a:lnTo>
                  <a:pt x="2802" y="426"/>
                </a:lnTo>
                <a:lnTo>
                  <a:pt x="2802" y="379"/>
                </a:lnTo>
                <a:lnTo>
                  <a:pt x="2852" y="379"/>
                </a:lnTo>
                <a:lnTo>
                  <a:pt x="2852" y="426"/>
                </a:lnTo>
                <a:close/>
                <a:moveTo>
                  <a:pt x="2776" y="426"/>
                </a:moveTo>
                <a:lnTo>
                  <a:pt x="2726" y="426"/>
                </a:lnTo>
                <a:lnTo>
                  <a:pt x="2726" y="379"/>
                </a:lnTo>
                <a:lnTo>
                  <a:pt x="2776" y="379"/>
                </a:lnTo>
                <a:lnTo>
                  <a:pt x="2776" y="426"/>
                </a:lnTo>
                <a:close/>
                <a:moveTo>
                  <a:pt x="2700" y="426"/>
                </a:moveTo>
                <a:lnTo>
                  <a:pt x="2651" y="426"/>
                </a:lnTo>
                <a:lnTo>
                  <a:pt x="2651" y="379"/>
                </a:lnTo>
                <a:lnTo>
                  <a:pt x="2700" y="379"/>
                </a:lnTo>
                <a:lnTo>
                  <a:pt x="2700" y="426"/>
                </a:lnTo>
                <a:close/>
                <a:moveTo>
                  <a:pt x="2622" y="426"/>
                </a:moveTo>
                <a:lnTo>
                  <a:pt x="2575" y="426"/>
                </a:lnTo>
                <a:lnTo>
                  <a:pt x="2575" y="379"/>
                </a:lnTo>
                <a:lnTo>
                  <a:pt x="2622" y="379"/>
                </a:lnTo>
                <a:lnTo>
                  <a:pt x="2622" y="426"/>
                </a:lnTo>
                <a:close/>
                <a:moveTo>
                  <a:pt x="2547" y="426"/>
                </a:moveTo>
                <a:lnTo>
                  <a:pt x="2499" y="426"/>
                </a:lnTo>
                <a:lnTo>
                  <a:pt x="2499" y="379"/>
                </a:lnTo>
                <a:lnTo>
                  <a:pt x="2547" y="379"/>
                </a:lnTo>
                <a:lnTo>
                  <a:pt x="2547" y="426"/>
                </a:lnTo>
                <a:close/>
                <a:moveTo>
                  <a:pt x="2471" y="426"/>
                </a:moveTo>
                <a:lnTo>
                  <a:pt x="2424" y="426"/>
                </a:lnTo>
                <a:lnTo>
                  <a:pt x="2424" y="379"/>
                </a:lnTo>
                <a:lnTo>
                  <a:pt x="2471" y="379"/>
                </a:lnTo>
                <a:lnTo>
                  <a:pt x="2471" y="426"/>
                </a:lnTo>
                <a:close/>
                <a:moveTo>
                  <a:pt x="2395" y="426"/>
                </a:moveTo>
                <a:lnTo>
                  <a:pt x="2348" y="426"/>
                </a:lnTo>
                <a:lnTo>
                  <a:pt x="2348" y="379"/>
                </a:lnTo>
                <a:lnTo>
                  <a:pt x="2395" y="379"/>
                </a:lnTo>
                <a:lnTo>
                  <a:pt x="2395" y="426"/>
                </a:lnTo>
                <a:close/>
                <a:moveTo>
                  <a:pt x="2319" y="426"/>
                </a:moveTo>
                <a:lnTo>
                  <a:pt x="2272" y="426"/>
                </a:lnTo>
                <a:lnTo>
                  <a:pt x="2272" y="379"/>
                </a:lnTo>
                <a:lnTo>
                  <a:pt x="2319" y="379"/>
                </a:lnTo>
                <a:lnTo>
                  <a:pt x="2319" y="426"/>
                </a:lnTo>
                <a:close/>
                <a:moveTo>
                  <a:pt x="2244" y="426"/>
                </a:moveTo>
                <a:lnTo>
                  <a:pt x="2196" y="426"/>
                </a:lnTo>
                <a:lnTo>
                  <a:pt x="2196" y="379"/>
                </a:lnTo>
                <a:lnTo>
                  <a:pt x="2244" y="379"/>
                </a:lnTo>
                <a:lnTo>
                  <a:pt x="2244" y="426"/>
                </a:lnTo>
                <a:close/>
                <a:moveTo>
                  <a:pt x="2168" y="426"/>
                </a:moveTo>
                <a:lnTo>
                  <a:pt x="2121" y="426"/>
                </a:lnTo>
                <a:lnTo>
                  <a:pt x="2121" y="379"/>
                </a:lnTo>
                <a:lnTo>
                  <a:pt x="2168" y="379"/>
                </a:lnTo>
                <a:lnTo>
                  <a:pt x="2168" y="426"/>
                </a:lnTo>
                <a:close/>
                <a:moveTo>
                  <a:pt x="2092" y="426"/>
                </a:moveTo>
                <a:lnTo>
                  <a:pt x="2045" y="426"/>
                </a:lnTo>
                <a:lnTo>
                  <a:pt x="2045" y="379"/>
                </a:lnTo>
                <a:lnTo>
                  <a:pt x="2092" y="379"/>
                </a:lnTo>
                <a:lnTo>
                  <a:pt x="2092" y="426"/>
                </a:lnTo>
                <a:close/>
                <a:moveTo>
                  <a:pt x="2016" y="426"/>
                </a:moveTo>
                <a:lnTo>
                  <a:pt x="1969" y="426"/>
                </a:lnTo>
                <a:lnTo>
                  <a:pt x="1969" y="379"/>
                </a:lnTo>
                <a:lnTo>
                  <a:pt x="2016" y="379"/>
                </a:lnTo>
                <a:lnTo>
                  <a:pt x="2016" y="426"/>
                </a:lnTo>
                <a:close/>
                <a:moveTo>
                  <a:pt x="1941" y="426"/>
                </a:moveTo>
                <a:lnTo>
                  <a:pt x="1893" y="426"/>
                </a:lnTo>
                <a:lnTo>
                  <a:pt x="1893" y="379"/>
                </a:lnTo>
                <a:lnTo>
                  <a:pt x="1941" y="379"/>
                </a:lnTo>
                <a:lnTo>
                  <a:pt x="1941" y="426"/>
                </a:lnTo>
                <a:close/>
                <a:moveTo>
                  <a:pt x="1865" y="426"/>
                </a:moveTo>
                <a:lnTo>
                  <a:pt x="1818" y="426"/>
                </a:lnTo>
                <a:lnTo>
                  <a:pt x="1818" y="379"/>
                </a:lnTo>
                <a:lnTo>
                  <a:pt x="1865" y="379"/>
                </a:lnTo>
                <a:lnTo>
                  <a:pt x="1865" y="426"/>
                </a:lnTo>
                <a:close/>
                <a:moveTo>
                  <a:pt x="1789" y="426"/>
                </a:moveTo>
                <a:lnTo>
                  <a:pt x="1742" y="426"/>
                </a:lnTo>
                <a:lnTo>
                  <a:pt x="1742" y="379"/>
                </a:lnTo>
                <a:lnTo>
                  <a:pt x="1789" y="379"/>
                </a:lnTo>
                <a:lnTo>
                  <a:pt x="1789" y="426"/>
                </a:lnTo>
                <a:close/>
                <a:moveTo>
                  <a:pt x="1486" y="426"/>
                </a:moveTo>
                <a:lnTo>
                  <a:pt x="1439" y="426"/>
                </a:lnTo>
                <a:lnTo>
                  <a:pt x="1439" y="379"/>
                </a:lnTo>
                <a:lnTo>
                  <a:pt x="1486" y="379"/>
                </a:lnTo>
                <a:lnTo>
                  <a:pt x="1486" y="426"/>
                </a:lnTo>
                <a:close/>
                <a:moveTo>
                  <a:pt x="1411" y="426"/>
                </a:moveTo>
                <a:lnTo>
                  <a:pt x="1363" y="426"/>
                </a:lnTo>
                <a:lnTo>
                  <a:pt x="1363" y="379"/>
                </a:lnTo>
                <a:lnTo>
                  <a:pt x="1411" y="379"/>
                </a:lnTo>
                <a:lnTo>
                  <a:pt x="1411" y="426"/>
                </a:lnTo>
                <a:close/>
                <a:moveTo>
                  <a:pt x="1259" y="426"/>
                </a:moveTo>
                <a:lnTo>
                  <a:pt x="1212" y="426"/>
                </a:lnTo>
                <a:lnTo>
                  <a:pt x="1212" y="379"/>
                </a:lnTo>
                <a:lnTo>
                  <a:pt x="1259" y="379"/>
                </a:lnTo>
                <a:lnTo>
                  <a:pt x="1259" y="426"/>
                </a:lnTo>
                <a:close/>
                <a:moveTo>
                  <a:pt x="1184" y="426"/>
                </a:moveTo>
                <a:lnTo>
                  <a:pt x="1136" y="426"/>
                </a:lnTo>
                <a:lnTo>
                  <a:pt x="1136" y="379"/>
                </a:lnTo>
                <a:lnTo>
                  <a:pt x="1184" y="379"/>
                </a:lnTo>
                <a:lnTo>
                  <a:pt x="1184" y="426"/>
                </a:lnTo>
                <a:close/>
                <a:moveTo>
                  <a:pt x="956" y="426"/>
                </a:moveTo>
                <a:lnTo>
                  <a:pt x="909" y="426"/>
                </a:lnTo>
                <a:lnTo>
                  <a:pt x="909" y="379"/>
                </a:lnTo>
                <a:lnTo>
                  <a:pt x="956" y="379"/>
                </a:lnTo>
                <a:lnTo>
                  <a:pt x="956" y="426"/>
                </a:lnTo>
                <a:close/>
                <a:moveTo>
                  <a:pt x="881" y="426"/>
                </a:moveTo>
                <a:lnTo>
                  <a:pt x="833" y="426"/>
                </a:lnTo>
                <a:lnTo>
                  <a:pt x="833" y="379"/>
                </a:lnTo>
                <a:lnTo>
                  <a:pt x="881" y="379"/>
                </a:lnTo>
                <a:lnTo>
                  <a:pt x="881" y="426"/>
                </a:lnTo>
                <a:close/>
                <a:moveTo>
                  <a:pt x="805" y="426"/>
                </a:moveTo>
                <a:lnTo>
                  <a:pt x="758" y="426"/>
                </a:lnTo>
                <a:lnTo>
                  <a:pt x="758" y="379"/>
                </a:lnTo>
                <a:lnTo>
                  <a:pt x="805" y="379"/>
                </a:lnTo>
                <a:lnTo>
                  <a:pt x="805" y="426"/>
                </a:lnTo>
                <a:close/>
                <a:moveTo>
                  <a:pt x="729" y="426"/>
                </a:moveTo>
                <a:lnTo>
                  <a:pt x="682" y="426"/>
                </a:lnTo>
                <a:lnTo>
                  <a:pt x="682" y="379"/>
                </a:lnTo>
                <a:lnTo>
                  <a:pt x="729" y="379"/>
                </a:lnTo>
                <a:lnTo>
                  <a:pt x="729" y="426"/>
                </a:lnTo>
                <a:close/>
                <a:moveTo>
                  <a:pt x="653" y="426"/>
                </a:moveTo>
                <a:lnTo>
                  <a:pt x="606" y="426"/>
                </a:lnTo>
                <a:lnTo>
                  <a:pt x="606" y="379"/>
                </a:lnTo>
                <a:lnTo>
                  <a:pt x="653" y="379"/>
                </a:lnTo>
                <a:lnTo>
                  <a:pt x="653" y="426"/>
                </a:lnTo>
                <a:close/>
                <a:moveTo>
                  <a:pt x="578" y="426"/>
                </a:moveTo>
                <a:lnTo>
                  <a:pt x="530" y="426"/>
                </a:lnTo>
                <a:lnTo>
                  <a:pt x="530" y="379"/>
                </a:lnTo>
                <a:lnTo>
                  <a:pt x="578" y="379"/>
                </a:lnTo>
                <a:lnTo>
                  <a:pt x="578" y="426"/>
                </a:lnTo>
                <a:close/>
                <a:moveTo>
                  <a:pt x="502" y="426"/>
                </a:moveTo>
                <a:lnTo>
                  <a:pt x="455" y="426"/>
                </a:lnTo>
                <a:lnTo>
                  <a:pt x="455" y="379"/>
                </a:lnTo>
                <a:lnTo>
                  <a:pt x="502" y="379"/>
                </a:lnTo>
                <a:lnTo>
                  <a:pt x="502" y="426"/>
                </a:lnTo>
                <a:close/>
                <a:moveTo>
                  <a:pt x="426" y="426"/>
                </a:moveTo>
                <a:lnTo>
                  <a:pt x="379" y="426"/>
                </a:lnTo>
                <a:lnTo>
                  <a:pt x="379" y="379"/>
                </a:lnTo>
                <a:lnTo>
                  <a:pt x="426" y="379"/>
                </a:lnTo>
                <a:lnTo>
                  <a:pt x="426" y="426"/>
                </a:lnTo>
                <a:close/>
                <a:moveTo>
                  <a:pt x="351" y="426"/>
                </a:moveTo>
                <a:lnTo>
                  <a:pt x="303" y="426"/>
                </a:lnTo>
                <a:lnTo>
                  <a:pt x="303" y="379"/>
                </a:lnTo>
                <a:lnTo>
                  <a:pt x="351" y="379"/>
                </a:lnTo>
                <a:lnTo>
                  <a:pt x="351" y="426"/>
                </a:lnTo>
                <a:close/>
                <a:moveTo>
                  <a:pt x="275" y="426"/>
                </a:moveTo>
                <a:lnTo>
                  <a:pt x="227" y="426"/>
                </a:lnTo>
                <a:lnTo>
                  <a:pt x="227" y="379"/>
                </a:lnTo>
                <a:lnTo>
                  <a:pt x="275" y="379"/>
                </a:lnTo>
                <a:lnTo>
                  <a:pt x="275" y="426"/>
                </a:lnTo>
                <a:close/>
                <a:moveTo>
                  <a:pt x="199" y="426"/>
                </a:moveTo>
                <a:lnTo>
                  <a:pt x="152" y="426"/>
                </a:lnTo>
                <a:lnTo>
                  <a:pt x="152" y="379"/>
                </a:lnTo>
                <a:lnTo>
                  <a:pt x="199" y="379"/>
                </a:lnTo>
                <a:lnTo>
                  <a:pt x="199" y="426"/>
                </a:lnTo>
                <a:close/>
                <a:moveTo>
                  <a:pt x="123" y="426"/>
                </a:moveTo>
                <a:lnTo>
                  <a:pt x="76" y="426"/>
                </a:lnTo>
                <a:lnTo>
                  <a:pt x="76" y="379"/>
                </a:lnTo>
                <a:lnTo>
                  <a:pt x="123" y="379"/>
                </a:lnTo>
                <a:lnTo>
                  <a:pt x="123" y="426"/>
                </a:lnTo>
                <a:close/>
                <a:moveTo>
                  <a:pt x="48" y="426"/>
                </a:moveTo>
                <a:lnTo>
                  <a:pt x="0" y="426"/>
                </a:lnTo>
                <a:lnTo>
                  <a:pt x="0" y="379"/>
                </a:lnTo>
                <a:lnTo>
                  <a:pt x="48" y="379"/>
                </a:lnTo>
                <a:lnTo>
                  <a:pt x="48" y="426"/>
                </a:lnTo>
                <a:close/>
                <a:moveTo>
                  <a:pt x="3382" y="351"/>
                </a:moveTo>
                <a:lnTo>
                  <a:pt x="3332" y="351"/>
                </a:lnTo>
                <a:lnTo>
                  <a:pt x="3332" y="303"/>
                </a:lnTo>
                <a:lnTo>
                  <a:pt x="3382" y="303"/>
                </a:lnTo>
                <a:lnTo>
                  <a:pt x="3382" y="351"/>
                </a:lnTo>
                <a:close/>
                <a:moveTo>
                  <a:pt x="3306" y="351"/>
                </a:moveTo>
                <a:lnTo>
                  <a:pt x="3257" y="351"/>
                </a:lnTo>
                <a:lnTo>
                  <a:pt x="3257" y="303"/>
                </a:lnTo>
                <a:lnTo>
                  <a:pt x="3306" y="303"/>
                </a:lnTo>
                <a:lnTo>
                  <a:pt x="3306" y="351"/>
                </a:lnTo>
                <a:close/>
                <a:moveTo>
                  <a:pt x="3230" y="351"/>
                </a:moveTo>
                <a:lnTo>
                  <a:pt x="3181" y="351"/>
                </a:lnTo>
                <a:lnTo>
                  <a:pt x="3181" y="303"/>
                </a:lnTo>
                <a:lnTo>
                  <a:pt x="3230" y="303"/>
                </a:lnTo>
                <a:lnTo>
                  <a:pt x="3230" y="351"/>
                </a:lnTo>
                <a:close/>
                <a:moveTo>
                  <a:pt x="3155" y="351"/>
                </a:moveTo>
                <a:lnTo>
                  <a:pt x="3105" y="351"/>
                </a:lnTo>
                <a:lnTo>
                  <a:pt x="3105" y="303"/>
                </a:lnTo>
                <a:lnTo>
                  <a:pt x="3155" y="303"/>
                </a:lnTo>
                <a:lnTo>
                  <a:pt x="3155" y="351"/>
                </a:lnTo>
                <a:close/>
                <a:moveTo>
                  <a:pt x="3079" y="351"/>
                </a:moveTo>
                <a:lnTo>
                  <a:pt x="3029" y="351"/>
                </a:lnTo>
                <a:lnTo>
                  <a:pt x="3029" y="303"/>
                </a:lnTo>
                <a:lnTo>
                  <a:pt x="3079" y="303"/>
                </a:lnTo>
                <a:lnTo>
                  <a:pt x="3079" y="351"/>
                </a:lnTo>
                <a:close/>
                <a:moveTo>
                  <a:pt x="3003" y="351"/>
                </a:moveTo>
                <a:lnTo>
                  <a:pt x="2954" y="351"/>
                </a:lnTo>
                <a:lnTo>
                  <a:pt x="2954" y="303"/>
                </a:lnTo>
                <a:lnTo>
                  <a:pt x="3003" y="303"/>
                </a:lnTo>
                <a:lnTo>
                  <a:pt x="3003" y="351"/>
                </a:lnTo>
                <a:close/>
                <a:moveTo>
                  <a:pt x="2928" y="351"/>
                </a:moveTo>
                <a:lnTo>
                  <a:pt x="2878" y="351"/>
                </a:lnTo>
                <a:lnTo>
                  <a:pt x="2878" y="303"/>
                </a:lnTo>
                <a:lnTo>
                  <a:pt x="2928" y="303"/>
                </a:lnTo>
                <a:lnTo>
                  <a:pt x="2928" y="351"/>
                </a:lnTo>
                <a:close/>
                <a:moveTo>
                  <a:pt x="2852" y="351"/>
                </a:moveTo>
                <a:lnTo>
                  <a:pt x="2802" y="351"/>
                </a:lnTo>
                <a:lnTo>
                  <a:pt x="2802" y="303"/>
                </a:lnTo>
                <a:lnTo>
                  <a:pt x="2852" y="303"/>
                </a:lnTo>
                <a:lnTo>
                  <a:pt x="2852" y="351"/>
                </a:lnTo>
                <a:close/>
                <a:moveTo>
                  <a:pt x="2776" y="351"/>
                </a:moveTo>
                <a:lnTo>
                  <a:pt x="2726" y="351"/>
                </a:lnTo>
                <a:lnTo>
                  <a:pt x="2726" y="303"/>
                </a:lnTo>
                <a:lnTo>
                  <a:pt x="2776" y="303"/>
                </a:lnTo>
                <a:lnTo>
                  <a:pt x="2776" y="351"/>
                </a:lnTo>
                <a:close/>
                <a:moveTo>
                  <a:pt x="2700" y="351"/>
                </a:moveTo>
                <a:lnTo>
                  <a:pt x="2651" y="351"/>
                </a:lnTo>
                <a:lnTo>
                  <a:pt x="2651" y="303"/>
                </a:lnTo>
                <a:lnTo>
                  <a:pt x="2700" y="303"/>
                </a:lnTo>
                <a:lnTo>
                  <a:pt x="2700" y="351"/>
                </a:lnTo>
                <a:close/>
                <a:moveTo>
                  <a:pt x="2622" y="351"/>
                </a:moveTo>
                <a:lnTo>
                  <a:pt x="2575" y="351"/>
                </a:lnTo>
                <a:lnTo>
                  <a:pt x="2575" y="303"/>
                </a:lnTo>
                <a:lnTo>
                  <a:pt x="2622" y="303"/>
                </a:lnTo>
                <a:lnTo>
                  <a:pt x="2622" y="351"/>
                </a:lnTo>
                <a:close/>
                <a:moveTo>
                  <a:pt x="2547" y="351"/>
                </a:moveTo>
                <a:lnTo>
                  <a:pt x="2499" y="351"/>
                </a:lnTo>
                <a:lnTo>
                  <a:pt x="2499" y="303"/>
                </a:lnTo>
                <a:lnTo>
                  <a:pt x="2547" y="303"/>
                </a:lnTo>
                <a:lnTo>
                  <a:pt x="2547" y="351"/>
                </a:lnTo>
                <a:close/>
                <a:moveTo>
                  <a:pt x="2471" y="351"/>
                </a:moveTo>
                <a:lnTo>
                  <a:pt x="2424" y="351"/>
                </a:lnTo>
                <a:lnTo>
                  <a:pt x="2424" y="303"/>
                </a:lnTo>
                <a:lnTo>
                  <a:pt x="2471" y="303"/>
                </a:lnTo>
                <a:lnTo>
                  <a:pt x="2471" y="351"/>
                </a:lnTo>
                <a:close/>
                <a:moveTo>
                  <a:pt x="2395" y="351"/>
                </a:moveTo>
                <a:lnTo>
                  <a:pt x="2348" y="351"/>
                </a:lnTo>
                <a:lnTo>
                  <a:pt x="2348" y="303"/>
                </a:lnTo>
                <a:lnTo>
                  <a:pt x="2395" y="303"/>
                </a:lnTo>
                <a:lnTo>
                  <a:pt x="2395" y="351"/>
                </a:lnTo>
                <a:close/>
                <a:moveTo>
                  <a:pt x="2319" y="351"/>
                </a:moveTo>
                <a:lnTo>
                  <a:pt x="2272" y="351"/>
                </a:lnTo>
                <a:lnTo>
                  <a:pt x="2272" y="303"/>
                </a:lnTo>
                <a:lnTo>
                  <a:pt x="2319" y="303"/>
                </a:lnTo>
                <a:lnTo>
                  <a:pt x="2319" y="351"/>
                </a:lnTo>
                <a:close/>
                <a:moveTo>
                  <a:pt x="2244" y="351"/>
                </a:moveTo>
                <a:lnTo>
                  <a:pt x="2196" y="351"/>
                </a:lnTo>
                <a:lnTo>
                  <a:pt x="2196" y="303"/>
                </a:lnTo>
                <a:lnTo>
                  <a:pt x="2244" y="303"/>
                </a:lnTo>
                <a:lnTo>
                  <a:pt x="2244" y="351"/>
                </a:lnTo>
                <a:close/>
                <a:moveTo>
                  <a:pt x="2168" y="351"/>
                </a:moveTo>
                <a:lnTo>
                  <a:pt x="2121" y="351"/>
                </a:lnTo>
                <a:lnTo>
                  <a:pt x="2121" y="303"/>
                </a:lnTo>
                <a:lnTo>
                  <a:pt x="2168" y="303"/>
                </a:lnTo>
                <a:lnTo>
                  <a:pt x="2168" y="351"/>
                </a:lnTo>
                <a:close/>
                <a:moveTo>
                  <a:pt x="2016" y="351"/>
                </a:moveTo>
                <a:lnTo>
                  <a:pt x="1969" y="351"/>
                </a:lnTo>
                <a:lnTo>
                  <a:pt x="1969" y="303"/>
                </a:lnTo>
                <a:lnTo>
                  <a:pt x="2016" y="303"/>
                </a:lnTo>
                <a:lnTo>
                  <a:pt x="2016" y="351"/>
                </a:lnTo>
                <a:close/>
                <a:moveTo>
                  <a:pt x="1941" y="351"/>
                </a:moveTo>
                <a:lnTo>
                  <a:pt x="1893" y="351"/>
                </a:lnTo>
                <a:lnTo>
                  <a:pt x="1893" y="303"/>
                </a:lnTo>
                <a:lnTo>
                  <a:pt x="1941" y="303"/>
                </a:lnTo>
                <a:lnTo>
                  <a:pt x="1941" y="351"/>
                </a:lnTo>
                <a:close/>
                <a:moveTo>
                  <a:pt x="1865" y="351"/>
                </a:moveTo>
                <a:lnTo>
                  <a:pt x="1818" y="351"/>
                </a:lnTo>
                <a:lnTo>
                  <a:pt x="1818" y="303"/>
                </a:lnTo>
                <a:lnTo>
                  <a:pt x="1865" y="303"/>
                </a:lnTo>
                <a:lnTo>
                  <a:pt x="1865" y="351"/>
                </a:lnTo>
                <a:close/>
                <a:moveTo>
                  <a:pt x="1335" y="351"/>
                </a:moveTo>
                <a:lnTo>
                  <a:pt x="1288" y="351"/>
                </a:lnTo>
                <a:lnTo>
                  <a:pt x="1288" y="303"/>
                </a:lnTo>
                <a:lnTo>
                  <a:pt x="1335" y="303"/>
                </a:lnTo>
                <a:lnTo>
                  <a:pt x="1335" y="351"/>
                </a:lnTo>
                <a:close/>
                <a:moveTo>
                  <a:pt x="1259" y="351"/>
                </a:moveTo>
                <a:lnTo>
                  <a:pt x="1212" y="351"/>
                </a:lnTo>
                <a:lnTo>
                  <a:pt x="1212" y="303"/>
                </a:lnTo>
                <a:lnTo>
                  <a:pt x="1259" y="303"/>
                </a:lnTo>
                <a:lnTo>
                  <a:pt x="1259" y="351"/>
                </a:lnTo>
                <a:close/>
                <a:moveTo>
                  <a:pt x="1184" y="351"/>
                </a:moveTo>
                <a:lnTo>
                  <a:pt x="1136" y="351"/>
                </a:lnTo>
                <a:lnTo>
                  <a:pt x="1136" y="303"/>
                </a:lnTo>
                <a:lnTo>
                  <a:pt x="1184" y="303"/>
                </a:lnTo>
                <a:lnTo>
                  <a:pt x="1184" y="351"/>
                </a:lnTo>
                <a:close/>
                <a:moveTo>
                  <a:pt x="1032" y="351"/>
                </a:moveTo>
                <a:lnTo>
                  <a:pt x="985" y="351"/>
                </a:lnTo>
                <a:lnTo>
                  <a:pt x="985" y="303"/>
                </a:lnTo>
                <a:lnTo>
                  <a:pt x="1032" y="303"/>
                </a:lnTo>
                <a:lnTo>
                  <a:pt x="1032" y="351"/>
                </a:lnTo>
                <a:close/>
                <a:moveTo>
                  <a:pt x="956" y="351"/>
                </a:moveTo>
                <a:lnTo>
                  <a:pt x="909" y="351"/>
                </a:lnTo>
                <a:lnTo>
                  <a:pt x="909" y="303"/>
                </a:lnTo>
                <a:lnTo>
                  <a:pt x="956" y="303"/>
                </a:lnTo>
                <a:lnTo>
                  <a:pt x="956" y="351"/>
                </a:lnTo>
                <a:close/>
                <a:moveTo>
                  <a:pt x="805" y="351"/>
                </a:moveTo>
                <a:lnTo>
                  <a:pt x="758" y="351"/>
                </a:lnTo>
                <a:lnTo>
                  <a:pt x="758" y="303"/>
                </a:lnTo>
                <a:lnTo>
                  <a:pt x="805" y="303"/>
                </a:lnTo>
                <a:lnTo>
                  <a:pt x="805" y="351"/>
                </a:lnTo>
                <a:close/>
                <a:moveTo>
                  <a:pt x="729" y="351"/>
                </a:moveTo>
                <a:lnTo>
                  <a:pt x="682" y="351"/>
                </a:lnTo>
                <a:lnTo>
                  <a:pt x="682" y="303"/>
                </a:lnTo>
                <a:lnTo>
                  <a:pt x="729" y="303"/>
                </a:lnTo>
                <a:lnTo>
                  <a:pt x="729" y="351"/>
                </a:lnTo>
                <a:close/>
                <a:moveTo>
                  <a:pt x="653" y="351"/>
                </a:moveTo>
                <a:lnTo>
                  <a:pt x="606" y="351"/>
                </a:lnTo>
                <a:lnTo>
                  <a:pt x="606" y="303"/>
                </a:lnTo>
                <a:lnTo>
                  <a:pt x="653" y="303"/>
                </a:lnTo>
                <a:lnTo>
                  <a:pt x="653" y="351"/>
                </a:lnTo>
                <a:close/>
                <a:moveTo>
                  <a:pt x="578" y="351"/>
                </a:moveTo>
                <a:lnTo>
                  <a:pt x="530" y="351"/>
                </a:lnTo>
                <a:lnTo>
                  <a:pt x="530" y="303"/>
                </a:lnTo>
                <a:lnTo>
                  <a:pt x="578" y="303"/>
                </a:lnTo>
                <a:lnTo>
                  <a:pt x="578" y="351"/>
                </a:lnTo>
                <a:close/>
                <a:moveTo>
                  <a:pt x="502" y="351"/>
                </a:moveTo>
                <a:lnTo>
                  <a:pt x="455" y="351"/>
                </a:lnTo>
                <a:lnTo>
                  <a:pt x="455" y="303"/>
                </a:lnTo>
                <a:lnTo>
                  <a:pt x="502" y="303"/>
                </a:lnTo>
                <a:lnTo>
                  <a:pt x="502" y="351"/>
                </a:lnTo>
                <a:close/>
                <a:moveTo>
                  <a:pt x="426" y="351"/>
                </a:moveTo>
                <a:lnTo>
                  <a:pt x="379" y="351"/>
                </a:lnTo>
                <a:lnTo>
                  <a:pt x="379" y="303"/>
                </a:lnTo>
                <a:lnTo>
                  <a:pt x="426" y="303"/>
                </a:lnTo>
                <a:lnTo>
                  <a:pt x="426" y="351"/>
                </a:lnTo>
                <a:close/>
                <a:moveTo>
                  <a:pt x="351" y="351"/>
                </a:moveTo>
                <a:lnTo>
                  <a:pt x="303" y="351"/>
                </a:lnTo>
                <a:lnTo>
                  <a:pt x="303" y="303"/>
                </a:lnTo>
                <a:lnTo>
                  <a:pt x="351" y="303"/>
                </a:lnTo>
                <a:lnTo>
                  <a:pt x="351" y="351"/>
                </a:lnTo>
                <a:close/>
                <a:moveTo>
                  <a:pt x="275" y="351"/>
                </a:moveTo>
                <a:lnTo>
                  <a:pt x="227" y="351"/>
                </a:lnTo>
                <a:lnTo>
                  <a:pt x="227" y="303"/>
                </a:lnTo>
                <a:lnTo>
                  <a:pt x="275" y="303"/>
                </a:lnTo>
                <a:lnTo>
                  <a:pt x="275" y="351"/>
                </a:lnTo>
                <a:close/>
                <a:moveTo>
                  <a:pt x="199" y="351"/>
                </a:moveTo>
                <a:lnTo>
                  <a:pt x="152" y="351"/>
                </a:lnTo>
                <a:lnTo>
                  <a:pt x="152" y="303"/>
                </a:lnTo>
                <a:lnTo>
                  <a:pt x="199" y="303"/>
                </a:lnTo>
                <a:lnTo>
                  <a:pt x="199" y="351"/>
                </a:lnTo>
                <a:close/>
                <a:moveTo>
                  <a:pt x="123" y="351"/>
                </a:moveTo>
                <a:lnTo>
                  <a:pt x="76" y="351"/>
                </a:lnTo>
                <a:lnTo>
                  <a:pt x="76" y="303"/>
                </a:lnTo>
                <a:lnTo>
                  <a:pt x="123" y="303"/>
                </a:lnTo>
                <a:lnTo>
                  <a:pt x="123" y="351"/>
                </a:lnTo>
                <a:close/>
                <a:moveTo>
                  <a:pt x="48" y="351"/>
                </a:moveTo>
                <a:lnTo>
                  <a:pt x="0" y="351"/>
                </a:lnTo>
                <a:lnTo>
                  <a:pt x="0" y="303"/>
                </a:lnTo>
                <a:lnTo>
                  <a:pt x="48" y="303"/>
                </a:lnTo>
                <a:lnTo>
                  <a:pt x="48" y="351"/>
                </a:lnTo>
                <a:close/>
                <a:moveTo>
                  <a:pt x="3079" y="275"/>
                </a:moveTo>
                <a:lnTo>
                  <a:pt x="3029" y="275"/>
                </a:lnTo>
                <a:lnTo>
                  <a:pt x="3029" y="228"/>
                </a:lnTo>
                <a:lnTo>
                  <a:pt x="3079" y="228"/>
                </a:lnTo>
                <a:lnTo>
                  <a:pt x="3079" y="275"/>
                </a:lnTo>
                <a:close/>
                <a:moveTo>
                  <a:pt x="3003" y="275"/>
                </a:moveTo>
                <a:lnTo>
                  <a:pt x="2954" y="275"/>
                </a:lnTo>
                <a:lnTo>
                  <a:pt x="2954" y="228"/>
                </a:lnTo>
                <a:lnTo>
                  <a:pt x="3003" y="228"/>
                </a:lnTo>
                <a:lnTo>
                  <a:pt x="3003" y="275"/>
                </a:lnTo>
                <a:close/>
                <a:moveTo>
                  <a:pt x="2852" y="275"/>
                </a:moveTo>
                <a:lnTo>
                  <a:pt x="2802" y="275"/>
                </a:lnTo>
                <a:lnTo>
                  <a:pt x="2802" y="228"/>
                </a:lnTo>
                <a:lnTo>
                  <a:pt x="2852" y="228"/>
                </a:lnTo>
                <a:lnTo>
                  <a:pt x="2852" y="275"/>
                </a:lnTo>
                <a:close/>
                <a:moveTo>
                  <a:pt x="2776" y="275"/>
                </a:moveTo>
                <a:lnTo>
                  <a:pt x="2726" y="275"/>
                </a:lnTo>
                <a:lnTo>
                  <a:pt x="2726" y="228"/>
                </a:lnTo>
                <a:lnTo>
                  <a:pt x="2776" y="228"/>
                </a:lnTo>
                <a:lnTo>
                  <a:pt x="2776" y="275"/>
                </a:lnTo>
                <a:close/>
                <a:moveTo>
                  <a:pt x="2700" y="275"/>
                </a:moveTo>
                <a:lnTo>
                  <a:pt x="2651" y="275"/>
                </a:lnTo>
                <a:lnTo>
                  <a:pt x="2651" y="228"/>
                </a:lnTo>
                <a:lnTo>
                  <a:pt x="2700" y="228"/>
                </a:lnTo>
                <a:lnTo>
                  <a:pt x="2700" y="275"/>
                </a:lnTo>
                <a:close/>
                <a:moveTo>
                  <a:pt x="2622" y="275"/>
                </a:moveTo>
                <a:lnTo>
                  <a:pt x="2575" y="275"/>
                </a:lnTo>
                <a:lnTo>
                  <a:pt x="2575" y="228"/>
                </a:lnTo>
                <a:lnTo>
                  <a:pt x="2622" y="228"/>
                </a:lnTo>
                <a:lnTo>
                  <a:pt x="2622" y="275"/>
                </a:lnTo>
                <a:close/>
                <a:moveTo>
                  <a:pt x="2547" y="275"/>
                </a:moveTo>
                <a:lnTo>
                  <a:pt x="2499" y="275"/>
                </a:lnTo>
                <a:lnTo>
                  <a:pt x="2499" y="228"/>
                </a:lnTo>
                <a:lnTo>
                  <a:pt x="2547" y="228"/>
                </a:lnTo>
                <a:lnTo>
                  <a:pt x="2547" y="275"/>
                </a:lnTo>
                <a:close/>
                <a:moveTo>
                  <a:pt x="2471" y="275"/>
                </a:moveTo>
                <a:lnTo>
                  <a:pt x="2424" y="275"/>
                </a:lnTo>
                <a:lnTo>
                  <a:pt x="2424" y="228"/>
                </a:lnTo>
                <a:lnTo>
                  <a:pt x="2471" y="228"/>
                </a:lnTo>
                <a:lnTo>
                  <a:pt x="2471" y="275"/>
                </a:lnTo>
                <a:close/>
                <a:moveTo>
                  <a:pt x="2395" y="275"/>
                </a:moveTo>
                <a:lnTo>
                  <a:pt x="2348" y="275"/>
                </a:lnTo>
                <a:lnTo>
                  <a:pt x="2348" y="228"/>
                </a:lnTo>
                <a:lnTo>
                  <a:pt x="2395" y="228"/>
                </a:lnTo>
                <a:lnTo>
                  <a:pt x="2395" y="275"/>
                </a:lnTo>
                <a:close/>
                <a:moveTo>
                  <a:pt x="2319" y="275"/>
                </a:moveTo>
                <a:lnTo>
                  <a:pt x="2272" y="275"/>
                </a:lnTo>
                <a:lnTo>
                  <a:pt x="2272" y="228"/>
                </a:lnTo>
                <a:lnTo>
                  <a:pt x="2319" y="228"/>
                </a:lnTo>
                <a:lnTo>
                  <a:pt x="2319" y="275"/>
                </a:lnTo>
                <a:close/>
                <a:moveTo>
                  <a:pt x="2168" y="275"/>
                </a:moveTo>
                <a:lnTo>
                  <a:pt x="2121" y="275"/>
                </a:lnTo>
                <a:lnTo>
                  <a:pt x="2121" y="228"/>
                </a:lnTo>
                <a:lnTo>
                  <a:pt x="2168" y="228"/>
                </a:lnTo>
                <a:lnTo>
                  <a:pt x="2168" y="275"/>
                </a:lnTo>
                <a:close/>
                <a:moveTo>
                  <a:pt x="1411" y="275"/>
                </a:moveTo>
                <a:lnTo>
                  <a:pt x="1363" y="275"/>
                </a:lnTo>
                <a:lnTo>
                  <a:pt x="1363" y="228"/>
                </a:lnTo>
                <a:lnTo>
                  <a:pt x="1411" y="228"/>
                </a:lnTo>
                <a:lnTo>
                  <a:pt x="1411" y="275"/>
                </a:lnTo>
                <a:close/>
                <a:moveTo>
                  <a:pt x="1335" y="275"/>
                </a:moveTo>
                <a:lnTo>
                  <a:pt x="1288" y="275"/>
                </a:lnTo>
                <a:lnTo>
                  <a:pt x="1288" y="228"/>
                </a:lnTo>
                <a:lnTo>
                  <a:pt x="1335" y="228"/>
                </a:lnTo>
                <a:lnTo>
                  <a:pt x="1335" y="275"/>
                </a:lnTo>
                <a:close/>
                <a:moveTo>
                  <a:pt x="1259" y="275"/>
                </a:moveTo>
                <a:lnTo>
                  <a:pt x="1212" y="275"/>
                </a:lnTo>
                <a:lnTo>
                  <a:pt x="1212" y="228"/>
                </a:lnTo>
                <a:lnTo>
                  <a:pt x="1259" y="228"/>
                </a:lnTo>
                <a:lnTo>
                  <a:pt x="1259" y="275"/>
                </a:lnTo>
                <a:close/>
                <a:moveTo>
                  <a:pt x="1184" y="275"/>
                </a:moveTo>
                <a:lnTo>
                  <a:pt x="1136" y="275"/>
                </a:lnTo>
                <a:lnTo>
                  <a:pt x="1136" y="228"/>
                </a:lnTo>
                <a:lnTo>
                  <a:pt x="1184" y="228"/>
                </a:lnTo>
                <a:lnTo>
                  <a:pt x="1184" y="275"/>
                </a:lnTo>
                <a:close/>
                <a:moveTo>
                  <a:pt x="1108" y="275"/>
                </a:moveTo>
                <a:lnTo>
                  <a:pt x="1060" y="275"/>
                </a:lnTo>
                <a:lnTo>
                  <a:pt x="1060" y="228"/>
                </a:lnTo>
                <a:lnTo>
                  <a:pt x="1108" y="228"/>
                </a:lnTo>
                <a:lnTo>
                  <a:pt x="1108" y="275"/>
                </a:lnTo>
                <a:close/>
                <a:moveTo>
                  <a:pt x="881" y="275"/>
                </a:moveTo>
                <a:lnTo>
                  <a:pt x="833" y="275"/>
                </a:lnTo>
                <a:lnTo>
                  <a:pt x="833" y="228"/>
                </a:lnTo>
                <a:lnTo>
                  <a:pt x="881" y="228"/>
                </a:lnTo>
                <a:lnTo>
                  <a:pt x="881" y="275"/>
                </a:lnTo>
                <a:close/>
                <a:moveTo>
                  <a:pt x="805" y="275"/>
                </a:moveTo>
                <a:lnTo>
                  <a:pt x="758" y="275"/>
                </a:lnTo>
                <a:lnTo>
                  <a:pt x="758" y="228"/>
                </a:lnTo>
                <a:lnTo>
                  <a:pt x="805" y="228"/>
                </a:lnTo>
                <a:lnTo>
                  <a:pt x="805" y="275"/>
                </a:lnTo>
                <a:close/>
                <a:moveTo>
                  <a:pt x="729" y="275"/>
                </a:moveTo>
                <a:lnTo>
                  <a:pt x="682" y="275"/>
                </a:lnTo>
                <a:lnTo>
                  <a:pt x="682" y="228"/>
                </a:lnTo>
                <a:lnTo>
                  <a:pt x="729" y="228"/>
                </a:lnTo>
                <a:lnTo>
                  <a:pt x="729" y="275"/>
                </a:lnTo>
                <a:close/>
                <a:moveTo>
                  <a:pt x="578" y="275"/>
                </a:moveTo>
                <a:lnTo>
                  <a:pt x="530" y="275"/>
                </a:lnTo>
                <a:lnTo>
                  <a:pt x="530" y="228"/>
                </a:lnTo>
                <a:lnTo>
                  <a:pt x="578" y="228"/>
                </a:lnTo>
                <a:lnTo>
                  <a:pt x="578" y="275"/>
                </a:lnTo>
                <a:close/>
                <a:moveTo>
                  <a:pt x="502" y="275"/>
                </a:moveTo>
                <a:lnTo>
                  <a:pt x="455" y="275"/>
                </a:lnTo>
                <a:lnTo>
                  <a:pt x="455" y="228"/>
                </a:lnTo>
                <a:lnTo>
                  <a:pt x="502" y="228"/>
                </a:lnTo>
                <a:lnTo>
                  <a:pt x="502" y="275"/>
                </a:lnTo>
                <a:close/>
                <a:moveTo>
                  <a:pt x="426" y="275"/>
                </a:moveTo>
                <a:lnTo>
                  <a:pt x="379" y="275"/>
                </a:lnTo>
                <a:lnTo>
                  <a:pt x="379" y="228"/>
                </a:lnTo>
                <a:lnTo>
                  <a:pt x="426" y="228"/>
                </a:lnTo>
                <a:lnTo>
                  <a:pt x="426" y="275"/>
                </a:lnTo>
                <a:close/>
                <a:moveTo>
                  <a:pt x="123" y="275"/>
                </a:moveTo>
                <a:lnTo>
                  <a:pt x="76" y="275"/>
                </a:lnTo>
                <a:lnTo>
                  <a:pt x="76" y="228"/>
                </a:lnTo>
                <a:lnTo>
                  <a:pt x="123" y="228"/>
                </a:lnTo>
                <a:lnTo>
                  <a:pt x="123" y="275"/>
                </a:lnTo>
                <a:close/>
                <a:moveTo>
                  <a:pt x="3003" y="199"/>
                </a:moveTo>
                <a:lnTo>
                  <a:pt x="2954" y="199"/>
                </a:lnTo>
                <a:lnTo>
                  <a:pt x="2954" y="152"/>
                </a:lnTo>
                <a:lnTo>
                  <a:pt x="3003" y="152"/>
                </a:lnTo>
                <a:lnTo>
                  <a:pt x="3003" y="199"/>
                </a:lnTo>
                <a:close/>
                <a:moveTo>
                  <a:pt x="2700" y="199"/>
                </a:moveTo>
                <a:lnTo>
                  <a:pt x="2651" y="199"/>
                </a:lnTo>
                <a:lnTo>
                  <a:pt x="2651" y="152"/>
                </a:lnTo>
                <a:lnTo>
                  <a:pt x="2700" y="152"/>
                </a:lnTo>
                <a:lnTo>
                  <a:pt x="2700" y="199"/>
                </a:lnTo>
                <a:close/>
                <a:moveTo>
                  <a:pt x="2622" y="199"/>
                </a:moveTo>
                <a:lnTo>
                  <a:pt x="2575" y="199"/>
                </a:lnTo>
                <a:lnTo>
                  <a:pt x="2575" y="152"/>
                </a:lnTo>
                <a:lnTo>
                  <a:pt x="2622" y="152"/>
                </a:lnTo>
                <a:lnTo>
                  <a:pt x="2622" y="199"/>
                </a:lnTo>
                <a:close/>
                <a:moveTo>
                  <a:pt x="2547" y="199"/>
                </a:moveTo>
                <a:lnTo>
                  <a:pt x="2499" y="199"/>
                </a:lnTo>
                <a:lnTo>
                  <a:pt x="2499" y="152"/>
                </a:lnTo>
                <a:lnTo>
                  <a:pt x="2547" y="152"/>
                </a:lnTo>
                <a:lnTo>
                  <a:pt x="2547" y="199"/>
                </a:lnTo>
                <a:close/>
                <a:moveTo>
                  <a:pt x="2244" y="199"/>
                </a:moveTo>
                <a:lnTo>
                  <a:pt x="2196" y="199"/>
                </a:lnTo>
                <a:lnTo>
                  <a:pt x="2196" y="152"/>
                </a:lnTo>
                <a:lnTo>
                  <a:pt x="2244" y="152"/>
                </a:lnTo>
                <a:lnTo>
                  <a:pt x="2244" y="199"/>
                </a:lnTo>
                <a:close/>
                <a:moveTo>
                  <a:pt x="1865" y="199"/>
                </a:moveTo>
                <a:lnTo>
                  <a:pt x="1818" y="199"/>
                </a:lnTo>
                <a:lnTo>
                  <a:pt x="1818" y="152"/>
                </a:lnTo>
                <a:lnTo>
                  <a:pt x="1865" y="152"/>
                </a:lnTo>
                <a:lnTo>
                  <a:pt x="1865" y="199"/>
                </a:lnTo>
                <a:close/>
                <a:moveTo>
                  <a:pt x="1411" y="199"/>
                </a:moveTo>
                <a:lnTo>
                  <a:pt x="1363" y="199"/>
                </a:lnTo>
                <a:lnTo>
                  <a:pt x="1363" y="152"/>
                </a:lnTo>
                <a:lnTo>
                  <a:pt x="1411" y="152"/>
                </a:lnTo>
                <a:lnTo>
                  <a:pt x="1411" y="199"/>
                </a:lnTo>
                <a:close/>
                <a:moveTo>
                  <a:pt x="1335" y="199"/>
                </a:moveTo>
                <a:lnTo>
                  <a:pt x="1288" y="199"/>
                </a:lnTo>
                <a:lnTo>
                  <a:pt x="1288" y="152"/>
                </a:lnTo>
                <a:lnTo>
                  <a:pt x="1335" y="152"/>
                </a:lnTo>
                <a:lnTo>
                  <a:pt x="1335" y="199"/>
                </a:lnTo>
                <a:close/>
                <a:moveTo>
                  <a:pt x="1259" y="199"/>
                </a:moveTo>
                <a:lnTo>
                  <a:pt x="1212" y="199"/>
                </a:lnTo>
                <a:lnTo>
                  <a:pt x="1212" y="152"/>
                </a:lnTo>
                <a:lnTo>
                  <a:pt x="1259" y="152"/>
                </a:lnTo>
                <a:lnTo>
                  <a:pt x="1259" y="199"/>
                </a:lnTo>
                <a:close/>
                <a:moveTo>
                  <a:pt x="1184" y="199"/>
                </a:moveTo>
                <a:lnTo>
                  <a:pt x="1136" y="199"/>
                </a:lnTo>
                <a:lnTo>
                  <a:pt x="1136" y="152"/>
                </a:lnTo>
                <a:lnTo>
                  <a:pt x="1184" y="152"/>
                </a:lnTo>
                <a:lnTo>
                  <a:pt x="1184" y="199"/>
                </a:lnTo>
                <a:close/>
                <a:moveTo>
                  <a:pt x="1108" y="199"/>
                </a:moveTo>
                <a:lnTo>
                  <a:pt x="1060" y="199"/>
                </a:lnTo>
                <a:lnTo>
                  <a:pt x="1060" y="152"/>
                </a:lnTo>
                <a:lnTo>
                  <a:pt x="1108" y="152"/>
                </a:lnTo>
                <a:lnTo>
                  <a:pt x="1108" y="199"/>
                </a:lnTo>
                <a:close/>
                <a:moveTo>
                  <a:pt x="1032" y="199"/>
                </a:moveTo>
                <a:lnTo>
                  <a:pt x="985" y="199"/>
                </a:lnTo>
                <a:lnTo>
                  <a:pt x="985" y="152"/>
                </a:lnTo>
                <a:lnTo>
                  <a:pt x="1032" y="152"/>
                </a:lnTo>
                <a:lnTo>
                  <a:pt x="1032" y="199"/>
                </a:lnTo>
                <a:close/>
                <a:moveTo>
                  <a:pt x="805" y="199"/>
                </a:moveTo>
                <a:lnTo>
                  <a:pt x="758" y="199"/>
                </a:lnTo>
                <a:lnTo>
                  <a:pt x="758" y="152"/>
                </a:lnTo>
                <a:lnTo>
                  <a:pt x="805" y="152"/>
                </a:lnTo>
                <a:lnTo>
                  <a:pt x="805" y="199"/>
                </a:lnTo>
                <a:close/>
                <a:moveTo>
                  <a:pt x="729" y="199"/>
                </a:moveTo>
                <a:lnTo>
                  <a:pt x="682" y="199"/>
                </a:lnTo>
                <a:lnTo>
                  <a:pt x="682" y="152"/>
                </a:lnTo>
                <a:lnTo>
                  <a:pt x="729" y="152"/>
                </a:lnTo>
                <a:lnTo>
                  <a:pt x="729" y="199"/>
                </a:lnTo>
                <a:close/>
                <a:moveTo>
                  <a:pt x="653" y="199"/>
                </a:moveTo>
                <a:lnTo>
                  <a:pt x="606" y="199"/>
                </a:lnTo>
                <a:lnTo>
                  <a:pt x="606" y="152"/>
                </a:lnTo>
                <a:lnTo>
                  <a:pt x="653" y="152"/>
                </a:lnTo>
                <a:lnTo>
                  <a:pt x="653" y="199"/>
                </a:lnTo>
                <a:close/>
                <a:moveTo>
                  <a:pt x="578" y="199"/>
                </a:moveTo>
                <a:lnTo>
                  <a:pt x="530" y="199"/>
                </a:lnTo>
                <a:lnTo>
                  <a:pt x="530" y="152"/>
                </a:lnTo>
                <a:lnTo>
                  <a:pt x="578" y="152"/>
                </a:lnTo>
                <a:lnTo>
                  <a:pt x="578" y="199"/>
                </a:lnTo>
                <a:close/>
                <a:moveTo>
                  <a:pt x="502" y="199"/>
                </a:moveTo>
                <a:lnTo>
                  <a:pt x="455" y="199"/>
                </a:lnTo>
                <a:lnTo>
                  <a:pt x="455" y="152"/>
                </a:lnTo>
                <a:lnTo>
                  <a:pt x="502" y="152"/>
                </a:lnTo>
                <a:lnTo>
                  <a:pt x="502" y="199"/>
                </a:lnTo>
                <a:close/>
                <a:moveTo>
                  <a:pt x="2622" y="123"/>
                </a:moveTo>
                <a:lnTo>
                  <a:pt x="2575" y="123"/>
                </a:lnTo>
                <a:lnTo>
                  <a:pt x="2575" y="76"/>
                </a:lnTo>
                <a:lnTo>
                  <a:pt x="2622" y="76"/>
                </a:lnTo>
                <a:lnTo>
                  <a:pt x="2622" y="123"/>
                </a:lnTo>
                <a:close/>
                <a:moveTo>
                  <a:pt x="1865" y="123"/>
                </a:moveTo>
                <a:lnTo>
                  <a:pt x="1818" y="123"/>
                </a:lnTo>
                <a:lnTo>
                  <a:pt x="1818" y="76"/>
                </a:lnTo>
                <a:lnTo>
                  <a:pt x="1865" y="76"/>
                </a:lnTo>
                <a:lnTo>
                  <a:pt x="1865" y="123"/>
                </a:lnTo>
                <a:close/>
                <a:moveTo>
                  <a:pt x="1789" y="123"/>
                </a:moveTo>
                <a:lnTo>
                  <a:pt x="1742" y="123"/>
                </a:lnTo>
                <a:lnTo>
                  <a:pt x="1742" y="76"/>
                </a:lnTo>
                <a:lnTo>
                  <a:pt x="1789" y="76"/>
                </a:lnTo>
                <a:lnTo>
                  <a:pt x="1789" y="123"/>
                </a:lnTo>
                <a:close/>
                <a:moveTo>
                  <a:pt x="1411" y="123"/>
                </a:moveTo>
                <a:lnTo>
                  <a:pt x="1363" y="123"/>
                </a:lnTo>
                <a:lnTo>
                  <a:pt x="1363" y="76"/>
                </a:lnTo>
                <a:lnTo>
                  <a:pt x="1411" y="76"/>
                </a:lnTo>
                <a:lnTo>
                  <a:pt x="1411" y="123"/>
                </a:lnTo>
                <a:close/>
                <a:moveTo>
                  <a:pt x="1335" y="123"/>
                </a:moveTo>
                <a:lnTo>
                  <a:pt x="1288" y="123"/>
                </a:lnTo>
                <a:lnTo>
                  <a:pt x="1288" y="76"/>
                </a:lnTo>
                <a:lnTo>
                  <a:pt x="1335" y="76"/>
                </a:lnTo>
                <a:lnTo>
                  <a:pt x="1335" y="123"/>
                </a:lnTo>
                <a:close/>
                <a:moveTo>
                  <a:pt x="1259" y="123"/>
                </a:moveTo>
                <a:lnTo>
                  <a:pt x="1212" y="123"/>
                </a:lnTo>
                <a:lnTo>
                  <a:pt x="1212" y="76"/>
                </a:lnTo>
                <a:lnTo>
                  <a:pt x="1259" y="76"/>
                </a:lnTo>
                <a:lnTo>
                  <a:pt x="1259" y="123"/>
                </a:lnTo>
                <a:close/>
                <a:moveTo>
                  <a:pt x="1184" y="123"/>
                </a:moveTo>
                <a:lnTo>
                  <a:pt x="1136" y="123"/>
                </a:lnTo>
                <a:lnTo>
                  <a:pt x="1136" y="76"/>
                </a:lnTo>
                <a:lnTo>
                  <a:pt x="1184" y="76"/>
                </a:lnTo>
                <a:lnTo>
                  <a:pt x="1184" y="123"/>
                </a:lnTo>
                <a:close/>
                <a:moveTo>
                  <a:pt x="1108" y="123"/>
                </a:moveTo>
                <a:lnTo>
                  <a:pt x="1060" y="123"/>
                </a:lnTo>
                <a:lnTo>
                  <a:pt x="1060" y="76"/>
                </a:lnTo>
                <a:lnTo>
                  <a:pt x="1108" y="76"/>
                </a:lnTo>
                <a:lnTo>
                  <a:pt x="1108" y="123"/>
                </a:lnTo>
                <a:close/>
                <a:moveTo>
                  <a:pt x="1032" y="123"/>
                </a:moveTo>
                <a:lnTo>
                  <a:pt x="985" y="123"/>
                </a:lnTo>
                <a:lnTo>
                  <a:pt x="985" y="76"/>
                </a:lnTo>
                <a:lnTo>
                  <a:pt x="1032" y="76"/>
                </a:lnTo>
                <a:lnTo>
                  <a:pt x="1032" y="123"/>
                </a:lnTo>
                <a:close/>
                <a:moveTo>
                  <a:pt x="881" y="123"/>
                </a:moveTo>
                <a:lnTo>
                  <a:pt x="833" y="123"/>
                </a:lnTo>
                <a:lnTo>
                  <a:pt x="833" y="76"/>
                </a:lnTo>
                <a:lnTo>
                  <a:pt x="881" y="76"/>
                </a:lnTo>
                <a:lnTo>
                  <a:pt x="881" y="123"/>
                </a:lnTo>
                <a:close/>
                <a:moveTo>
                  <a:pt x="805" y="123"/>
                </a:moveTo>
                <a:lnTo>
                  <a:pt x="758" y="123"/>
                </a:lnTo>
                <a:lnTo>
                  <a:pt x="758" y="76"/>
                </a:lnTo>
                <a:lnTo>
                  <a:pt x="805" y="76"/>
                </a:lnTo>
                <a:lnTo>
                  <a:pt x="805" y="123"/>
                </a:lnTo>
                <a:close/>
                <a:moveTo>
                  <a:pt x="729" y="123"/>
                </a:moveTo>
                <a:lnTo>
                  <a:pt x="682" y="123"/>
                </a:lnTo>
                <a:lnTo>
                  <a:pt x="682" y="76"/>
                </a:lnTo>
                <a:lnTo>
                  <a:pt x="729" y="76"/>
                </a:lnTo>
                <a:lnTo>
                  <a:pt x="729" y="123"/>
                </a:lnTo>
                <a:close/>
                <a:moveTo>
                  <a:pt x="578" y="123"/>
                </a:moveTo>
                <a:lnTo>
                  <a:pt x="530" y="123"/>
                </a:lnTo>
                <a:lnTo>
                  <a:pt x="530" y="76"/>
                </a:lnTo>
                <a:lnTo>
                  <a:pt x="578" y="76"/>
                </a:lnTo>
                <a:lnTo>
                  <a:pt x="578" y="123"/>
                </a:lnTo>
                <a:close/>
                <a:moveTo>
                  <a:pt x="2547" y="48"/>
                </a:moveTo>
                <a:lnTo>
                  <a:pt x="2499" y="48"/>
                </a:lnTo>
                <a:lnTo>
                  <a:pt x="2499" y="0"/>
                </a:lnTo>
                <a:lnTo>
                  <a:pt x="2547" y="0"/>
                </a:lnTo>
                <a:lnTo>
                  <a:pt x="2547" y="48"/>
                </a:lnTo>
                <a:close/>
                <a:moveTo>
                  <a:pt x="2244" y="48"/>
                </a:moveTo>
                <a:lnTo>
                  <a:pt x="2196" y="48"/>
                </a:lnTo>
                <a:lnTo>
                  <a:pt x="2196" y="0"/>
                </a:lnTo>
                <a:lnTo>
                  <a:pt x="2244" y="0"/>
                </a:lnTo>
                <a:lnTo>
                  <a:pt x="2244" y="48"/>
                </a:lnTo>
                <a:close/>
                <a:moveTo>
                  <a:pt x="2168" y="48"/>
                </a:moveTo>
                <a:lnTo>
                  <a:pt x="2121" y="48"/>
                </a:lnTo>
                <a:lnTo>
                  <a:pt x="2121" y="0"/>
                </a:lnTo>
                <a:lnTo>
                  <a:pt x="2168" y="0"/>
                </a:lnTo>
                <a:lnTo>
                  <a:pt x="2168" y="48"/>
                </a:lnTo>
                <a:close/>
                <a:moveTo>
                  <a:pt x="1335" y="48"/>
                </a:moveTo>
                <a:lnTo>
                  <a:pt x="1288" y="48"/>
                </a:lnTo>
                <a:lnTo>
                  <a:pt x="1288" y="0"/>
                </a:lnTo>
                <a:lnTo>
                  <a:pt x="1335" y="0"/>
                </a:lnTo>
                <a:lnTo>
                  <a:pt x="1335" y="48"/>
                </a:lnTo>
                <a:close/>
                <a:moveTo>
                  <a:pt x="1259" y="48"/>
                </a:moveTo>
                <a:lnTo>
                  <a:pt x="1212" y="48"/>
                </a:lnTo>
                <a:lnTo>
                  <a:pt x="1212" y="0"/>
                </a:lnTo>
                <a:lnTo>
                  <a:pt x="1259" y="0"/>
                </a:lnTo>
                <a:lnTo>
                  <a:pt x="1259" y="48"/>
                </a:lnTo>
                <a:close/>
                <a:moveTo>
                  <a:pt x="1184" y="48"/>
                </a:moveTo>
                <a:lnTo>
                  <a:pt x="1136" y="48"/>
                </a:lnTo>
                <a:lnTo>
                  <a:pt x="1136" y="0"/>
                </a:lnTo>
                <a:lnTo>
                  <a:pt x="1184" y="0"/>
                </a:lnTo>
                <a:lnTo>
                  <a:pt x="1184" y="48"/>
                </a:lnTo>
                <a:close/>
                <a:moveTo>
                  <a:pt x="1032" y="48"/>
                </a:moveTo>
                <a:lnTo>
                  <a:pt x="985" y="48"/>
                </a:lnTo>
                <a:lnTo>
                  <a:pt x="985" y="0"/>
                </a:lnTo>
                <a:lnTo>
                  <a:pt x="1032" y="0"/>
                </a:lnTo>
                <a:lnTo>
                  <a:pt x="1032" y="48"/>
                </a:lnTo>
                <a:close/>
                <a:moveTo>
                  <a:pt x="956" y="48"/>
                </a:moveTo>
                <a:lnTo>
                  <a:pt x="909" y="48"/>
                </a:lnTo>
                <a:lnTo>
                  <a:pt x="909" y="0"/>
                </a:lnTo>
                <a:lnTo>
                  <a:pt x="956" y="0"/>
                </a:lnTo>
                <a:lnTo>
                  <a:pt x="956" y="48"/>
                </a:lnTo>
                <a:close/>
                <a:moveTo>
                  <a:pt x="881" y="48"/>
                </a:moveTo>
                <a:lnTo>
                  <a:pt x="833" y="48"/>
                </a:lnTo>
                <a:lnTo>
                  <a:pt x="833" y="0"/>
                </a:lnTo>
                <a:lnTo>
                  <a:pt x="881" y="0"/>
                </a:lnTo>
                <a:lnTo>
                  <a:pt x="881" y="48"/>
                </a:lnTo>
                <a:close/>
                <a:moveTo>
                  <a:pt x="805" y="48"/>
                </a:moveTo>
                <a:lnTo>
                  <a:pt x="758" y="48"/>
                </a:lnTo>
                <a:lnTo>
                  <a:pt x="758" y="0"/>
                </a:lnTo>
                <a:lnTo>
                  <a:pt x="805" y="0"/>
                </a:lnTo>
                <a:lnTo>
                  <a:pt x="805" y="48"/>
                </a:lnTo>
                <a:close/>
              </a:path>
            </a:pathLst>
          </a:custGeom>
          <a:solidFill>
            <a:srgbClr val="FFC000">
              <a:alpha val="20000"/>
            </a:srgbClr>
          </a:solidFill>
          <a:ln>
            <a:noFill/>
          </a:ln>
        </p:spPr>
        <p:txBody>
          <a:bodyPr/>
          <a:lstStyle/>
          <a:p>
            <a:endParaRPr lang="zh-CN" altLang="en-US"/>
          </a:p>
        </p:txBody>
      </p:sp>
      <p:sp>
        <p:nvSpPr>
          <p:cNvPr id="3" name="矩形 2"/>
          <p:cNvSpPr/>
          <p:nvPr/>
        </p:nvSpPr>
        <p:spPr>
          <a:xfrm>
            <a:off x="607895" y="5884118"/>
            <a:ext cx="579729" cy="432048"/>
          </a:xfrm>
          <a:prstGeom prst="rect">
            <a:avLst/>
          </a:prstGeom>
          <a:solidFill>
            <a:srgbClr val="D43E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382318" y="5868652"/>
            <a:ext cx="579729" cy="432048"/>
          </a:xfrm>
          <a:prstGeom prst="rect">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031945" y="5860257"/>
            <a:ext cx="579729" cy="432048"/>
          </a:xfrm>
          <a:prstGeom prst="rect">
            <a:avLst/>
          </a:prstGeom>
          <a:solidFill>
            <a:srgbClr val="00A1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681572" y="5860257"/>
            <a:ext cx="579729" cy="432048"/>
          </a:xfrm>
          <a:prstGeom prst="rect">
            <a:avLst/>
          </a:prstGeom>
          <a:solidFill>
            <a:srgbClr val="F1B6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318135" y="5860257"/>
            <a:ext cx="579729" cy="432048"/>
          </a:xfrm>
          <a:prstGeom prst="rect">
            <a:avLst/>
          </a:prstGeom>
          <a:solidFill>
            <a:srgbClr val="B818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flipV="1">
            <a:off x="-16446" y="371440"/>
            <a:ext cx="3580334" cy="1"/>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580112" y="371440"/>
            <a:ext cx="3547442"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46"/>
          <p:cNvSpPr txBox="1"/>
          <p:nvPr/>
        </p:nvSpPr>
        <p:spPr>
          <a:xfrm>
            <a:off x="3598168" y="158146"/>
            <a:ext cx="1981944" cy="400110"/>
          </a:xfrm>
          <a:prstGeom prst="rect">
            <a:avLst/>
          </a:prstGeom>
          <a:noFill/>
        </p:spPr>
        <p:txBody>
          <a:bodyPr wrap="square" rtlCol="0">
            <a:spAutoFit/>
          </a:bodyPr>
          <a:lstStyle/>
          <a:p>
            <a:pPr algn="ctr"/>
            <a:r>
              <a:rPr lang="zh-CN" altLang="en-US" sz="2000" b="1" dirty="0" smtClean="0">
                <a:solidFill>
                  <a:schemeClr val="bg1">
                    <a:lumMod val="50000"/>
                  </a:schemeClr>
                </a:solidFill>
              </a:rPr>
              <a:t>年度工作概况</a:t>
            </a:r>
            <a:endParaRPr lang="zh-CN" altLang="en-US" sz="2000" b="1" dirty="0">
              <a:solidFill>
                <a:schemeClr val="bg1">
                  <a:lumMod val="50000"/>
                </a:schemeClr>
              </a:solidFill>
            </a:endParaRPr>
          </a:p>
        </p:txBody>
      </p:sp>
      <p:grpSp>
        <p:nvGrpSpPr>
          <p:cNvPr id="15" name="组合 14"/>
          <p:cNvGrpSpPr>
            <a:grpSpLocks/>
          </p:cNvGrpSpPr>
          <p:nvPr/>
        </p:nvGrpSpPr>
        <p:grpSpPr bwMode="auto">
          <a:xfrm>
            <a:off x="252317" y="439616"/>
            <a:ext cx="2415987" cy="2989402"/>
            <a:chOff x="865232" y="1286330"/>
            <a:chExt cx="4013321" cy="4966128"/>
          </a:xfrm>
        </p:grpSpPr>
        <p:pic>
          <p:nvPicPr>
            <p:cNvPr id="16" name="Picture 3"/>
            <p:cNvPicPr>
              <a:picLocks noChangeAspect="1"/>
            </p:cNvPicPr>
            <p:nvPr/>
          </p:nvPicPr>
          <p:blipFill>
            <a:blip r:embed="rId3" cstate="print"/>
            <a:srcRect l="5354" t="8440" r="6203" b="10136"/>
            <a:stretch>
              <a:fillRect/>
            </a:stretch>
          </p:blipFill>
          <p:spPr bwMode="auto">
            <a:xfrm>
              <a:off x="865232" y="1286330"/>
              <a:ext cx="4013321" cy="4966128"/>
            </a:xfrm>
            <a:prstGeom prst="rect">
              <a:avLst/>
            </a:prstGeom>
            <a:noFill/>
            <a:ln w="9525">
              <a:noFill/>
              <a:miter lim="800000"/>
              <a:headEnd/>
              <a:tailEnd/>
            </a:ln>
          </p:spPr>
        </p:pic>
        <p:sp>
          <p:nvSpPr>
            <p:cNvPr id="17" name="Rectangle 4"/>
            <p:cNvSpPr/>
            <p:nvPr/>
          </p:nvSpPr>
          <p:spPr>
            <a:xfrm>
              <a:off x="1454212" y="1875344"/>
              <a:ext cx="2840124" cy="3699194"/>
            </a:xfrm>
            <a:prstGeom prst="rect">
              <a:avLst/>
            </a:prstGeom>
            <a:blipFill>
              <a:blip r:embed="rId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2" fontAlgn="auto">
                <a:spcBef>
                  <a:spcPts val="0"/>
                </a:spcBef>
                <a:spcAft>
                  <a:spcPts val="0"/>
                </a:spcAft>
                <a:defRPr/>
              </a:pPr>
              <a:endParaRPr lang="en-US" sz="3200">
                <a:solidFill>
                  <a:prstClr val="white"/>
                </a:solidFill>
                <a:latin typeface="+mj-ea"/>
                <a:ea typeface="+mj-ea"/>
              </a:endParaRPr>
            </a:p>
          </p:txBody>
        </p:sp>
      </p:grpSp>
      <p:sp>
        <p:nvSpPr>
          <p:cNvPr id="18" name="矩形 17"/>
          <p:cNvSpPr>
            <a:spLocks noChangeArrowheads="1"/>
          </p:cNvSpPr>
          <p:nvPr/>
        </p:nvSpPr>
        <p:spPr bwMode="auto">
          <a:xfrm>
            <a:off x="4208606" y="3534278"/>
            <a:ext cx="1083474" cy="307775"/>
          </a:xfrm>
          <a:prstGeom prst="rect">
            <a:avLst/>
          </a:prstGeom>
          <a:noFill/>
          <a:ln w="9525">
            <a:noFill/>
            <a:miter lim="800000"/>
            <a:headEnd/>
            <a:tailEnd/>
          </a:ln>
        </p:spPr>
        <p:txBody>
          <a:bodyPr wrap="square" lIns="91435" tIns="45719" rIns="91435" bIns="45719">
            <a:spAutoFit/>
          </a:bodyPr>
          <a:lstStyle/>
          <a:p>
            <a:r>
              <a:rPr lang="zh-CN" altLang="en-US" sz="1400" b="1" dirty="0">
                <a:solidFill>
                  <a:srgbClr val="00A1DA"/>
                </a:solidFill>
                <a:latin typeface="+mj-ea"/>
                <a:ea typeface="+mj-ea"/>
              </a:rPr>
              <a:t>添加标题</a:t>
            </a:r>
            <a:endParaRPr lang="en-US" altLang="zh-CN" sz="1400" b="1" dirty="0">
              <a:solidFill>
                <a:srgbClr val="00A1DA"/>
              </a:solidFill>
              <a:latin typeface="+mj-ea"/>
              <a:ea typeface="+mj-ea"/>
            </a:endParaRPr>
          </a:p>
        </p:txBody>
      </p:sp>
      <p:sp>
        <p:nvSpPr>
          <p:cNvPr id="19" name="矩形 47"/>
          <p:cNvSpPr>
            <a:spLocks noChangeArrowheads="1"/>
          </p:cNvSpPr>
          <p:nvPr/>
        </p:nvSpPr>
        <p:spPr bwMode="auto">
          <a:xfrm>
            <a:off x="4194319" y="3846285"/>
            <a:ext cx="1928420" cy="674734"/>
          </a:xfrm>
          <a:prstGeom prst="rect">
            <a:avLst/>
          </a:prstGeom>
          <a:noFill/>
          <a:ln>
            <a:noFill/>
          </a:ln>
          <a:extLst/>
        </p:spPr>
        <p:txBody>
          <a:bodyPr wrap="square" lIns="91435" tIns="45719" rIns="91435" bIns="45719">
            <a:spAutoFit/>
          </a:bodyPr>
          <a:lstStyle/>
          <a:p>
            <a:pPr>
              <a:lnSpc>
                <a:spcPct val="120000"/>
              </a:lnSpc>
            </a:pPr>
            <a:r>
              <a:rPr lang="zh-CN" altLang="en-US" sz="1100" dirty="0">
                <a:latin typeface="宋体" panose="02010600030101010101" pitchFamily="2" charset="-122"/>
                <a:ea typeface="宋体" panose="02010600030101010101" pitchFamily="2" charset="-122"/>
                <a:sym typeface="微软雅黑" pitchFamily="34" charset="-122"/>
              </a:rPr>
              <a:t>您的内容打在这里，或者通过复制您的文本后，在此框中选择粘贴</a:t>
            </a:r>
          </a:p>
        </p:txBody>
      </p:sp>
      <p:sp>
        <p:nvSpPr>
          <p:cNvPr id="20" name="矩形 19"/>
          <p:cNvSpPr>
            <a:spLocks noChangeArrowheads="1"/>
          </p:cNvSpPr>
          <p:nvPr/>
        </p:nvSpPr>
        <p:spPr bwMode="auto">
          <a:xfrm>
            <a:off x="6402282" y="3534278"/>
            <a:ext cx="978029" cy="307775"/>
          </a:xfrm>
          <a:prstGeom prst="rect">
            <a:avLst/>
          </a:prstGeom>
          <a:noFill/>
          <a:ln w="9525">
            <a:noFill/>
            <a:miter lim="800000"/>
            <a:headEnd/>
            <a:tailEnd/>
          </a:ln>
        </p:spPr>
        <p:txBody>
          <a:bodyPr wrap="square" lIns="91435" tIns="45719" rIns="91435" bIns="45719">
            <a:spAutoFit/>
          </a:bodyPr>
          <a:lstStyle/>
          <a:p>
            <a:r>
              <a:rPr lang="zh-CN" altLang="en-US" sz="1400" b="1" dirty="0">
                <a:solidFill>
                  <a:srgbClr val="00A1DA"/>
                </a:solidFill>
                <a:latin typeface="+mj-ea"/>
                <a:ea typeface="+mj-ea"/>
              </a:rPr>
              <a:t>添加标题</a:t>
            </a:r>
            <a:endParaRPr lang="en-US" altLang="zh-CN" sz="1400" b="1" dirty="0">
              <a:solidFill>
                <a:srgbClr val="00A1DA"/>
              </a:solidFill>
              <a:latin typeface="+mj-ea"/>
              <a:ea typeface="+mj-ea"/>
            </a:endParaRPr>
          </a:p>
        </p:txBody>
      </p:sp>
      <p:sp>
        <p:nvSpPr>
          <p:cNvPr id="21" name="矩形 20"/>
          <p:cNvSpPr>
            <a:spLocks noChangeArrowheads="1"/>
          </p:cNvSpPr>
          <p:nvPr/>
        </p:nvSpPr>
        <p:spPr bwMode="auto">
          <a:xfrm>
            <a:off x="6387996" y="3846285"/>
            <a:ext cx="1928420" cy="674734"/>
          </a:xfrm>
          <a:prstGeom prst="rect">
            <a:avLst/>
          </a:prstGeom>
          <a:noFill/>
          <a:ln>
            <a:noFill/>
          </a:ln>
          <a:extLst/>
        </p:spPr>
        <p:txBody>
          <a:bodyPr wrap="square" lIns="91435" tIns="45719" rIns="91435" bIns="45719">
            <a:spAutoFit/>
          </a:bodyPr>
          <a:lstStyle/>
          <a:p>
            <a:pPr>
              <a:lnSpc>
                <a:spcPct val="120000"/>
              </a:lnSpc>
            </a:pPr>
            <a:r>
              <a:rPr lang="zh-CN" altLang="en-US" sz="1100" dirty="0">
                <a:latin typeface="宋体" panose="02010600030101010101" pitchFamily="2" charset="-122"/>
                <a:ea typeface="宋体" panose="02010600030101010101" pitchFamily="2" charset="-122"/>
                <a:sym typeface="微软雅黑" pitchFamily="34" charset="-122"/>
              </a:rPr>
              <a:t>您的内容打在这里，或者通过复制您的文本后，在此框中选择粘贴</a:t>
            </a:r>
          </a:p>
        </p:txBody>
      </p:sp>
      <p:grpSp>
        <p:nvGrpSpPr>
          <p:cNvPr id="22" name="组合 21"/>
          <p:cNvGrpSpPr/>
          <p:nvPr/>
        </p:nvGrpSpPr>
        <p:grpSpPr>
          <a:xfrm>
            <a:off x="4390421" y="1357643"/>
            <a:ext cx="2263519" cy="350012"/>
            <a:chOff x="814328" y="3219334"/>
            <a:chExt cx="2797200" cy="432536"/>
          </a:xfrm>
        </p:grpSpPr>
        <p:grpSp>
          <p:nvGrpSpPr>
            <p:cNvPr id="23" name="组合 22"/>
            <p:cNvGrpSpPr/>
            <p:nvPr/>
          </p:nvGrpSpPr>
          <p:grpSpPr>
            <a:xfrm>
              <a:off x="814328" y="3219334"/>
              <a:ext cx="2797200" cy="432536"/>
              <a:chOff x="2173927" y="3285519"/>
              <a:chExt cx="3549387" cy="548848"/>
            </a:xfrm>
          </p:grpSpPr>
          <p:grpSp>
            <p:nvGrpSpPr>
              <p:cNvPr id="25" name="组合 24"/>
              <p:cNvGrpSpPr/>
              <p:nvPr/>
            </p:nvGrpSpPr>
            <p:grpSpPr>
              <a:xfrm>
                <a:off x="2173927" y="3285519"/>
                <a:ext cx="3549387" cy="548848"/>
                <a:chOff x="4304043" y="1286668"/>
                <a:chExt cx="7914744" cy="2757793"/>
              </a:xfrm>
              <a:effectLst>
                <a:outerShdw blurRad="381000" dist="254000" dir="8100000" algn="tr" rotWithShape="0">
                  <a:prstClr val="black">
                    <a:alpha val="40000"/>
                  </a:prstClr>
                </a:outerShdw>
              </a:effectLst>
            </p:grpSpPr>
            <p:sp>
              <p:nvSpPr>
                <p:cNvPr id="27" name="圆角矩形 26"/>
                <p:cNvSpPr/>
                <p:nvPr/>
              </p:nvSpPr>
              <p:spPr>
                <a:xfrm>
                  <a:off x="4304043" y="1286668"/>
                  <a:ext cx="79147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80808"/>
                    </a:solidFill>
                    <a:latin typeface="+mj-ea"/>
                    <a:ea typeface="+mj-ea"/>
                  </a:endParaRPr>
                </a:p>
              </p:txBody>
            </p:sp>
            <p:sp>
              <p:nvSpPr>
                <p:cNvPr id="28" name="圆角矩形 27"/>
                <p:cNvSpPr/>
                <p:nvPr/>
              </p:nvSpPr>
              <p:spPr>
                <a:xfrm>
                  <a:off x="4351924" y="1373342"/>
                  <a:ext cx="7812881"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80808"/>
                    </a:solidFill>
                    <a:latin typeface="+mj-ea"/>
                    <a:ea typeface="+mj-ea"/>
                  </a:endParaRPr>
                </a:p>
              </p:txBody>
            </p:sp>
          </p:grpSp>
          <p:sp>
            <p:nvSpPr>
              <p:cNvPr id="26" name="椭圆 25"/>
              <p:cNvSpPr/>
              <p:nvPr/>
            </p:nvSpPr>
            <p:spPr>
              <a:xfrm>
                <a:off x="2307128" y="3420211"/>
                <a:ext cx="279463" cy="279463"/>
              </a:xfrm>
              <a:prstGeom prst="ellipse">
                <a:avLst/>
              </a:prstGeom>
              <a:solidFill>
                <a:schemeClr val="accent1"/>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80808"/>
                  </a:solidFill>
                  <a:latin typeface="+mj-ea"/>
                  <a:ea typeface="+mj-ea"/>
                </a:endParaRPr>
              </a:p>
            </p:txBody>
          </p:sp>
        </p:grpSp>
        <p:sp>
          <p:nvSpPr>
            <p:cNvPr id="24" name="TextBox 24"/>
            <p:cNvSpPr txBox="1"/>
            <p:nvPr/>
          </p:nvSpPr>
          <p:spPr>
            <a:xfrm>
              <a:off x="1224125" y="3331792"/>
              <a:ext cx="2191136"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algn="l"/>
              <a:r>
                <a:rPr lang="zh-CN" altLang="en-US" sz="1100" b="0" dirty="0">
                  <a:solidFill>
                    <a:srgbClr val="080808"/>
                  </a:solidFill>
                  <a:latin typeface="+mj-ea"/>
                  <a:ea typeface="+mj-ea"/>
                </a:rPr>
                <a:t>点击输入标题</a:t>
              </a:r>
              <a:r>
                <a:rPr lang="zh-CN" altLang="en-US" sz="1100" b="0" dirty="0" smtClean="0">
                  <a:solidFill>
                    <a:srgbClr val="080808"/>
                  </a:solidFill>
                  <a:latin typeface="+mj-ea"/>
                  <a:ea typeface="+mj-ea"/>
                </a:rPr>
                <a:t>文本小标签</a:t>
              </a:r>
              <a:endParaRPr lang="zh-CN" altLang="en-US" sz="1100" b="0" dirty="0">
                <a:solidFill>
                  <a:srgbClr val="080808"/>
                </a:solidFill>
                <a:latin typeface="+mj-ea"/>
                <a:ea typeface="+mj-ea"/>
              </a:endParaRPr>
            </a:p>
          </p:txBody>
        </p:sp>
      </p:grpSp>
      <p:grpSp>
        <p:nvGrpSpPr>
          <p:cNvPr id="29" name="组合 28"/>
          <p:cNvGrpSpPr/>
          <p:nvPr/>
        </p:nvGrpSpPr>
        <p:grpSpPr>
          <a:xfrm>
            <a:off x="4392304" y="1871726"/>
            <a:ext cx="2916000" cy="350012"/>
            <a:chOff x="814327" y="3219334"/>
            <a:chExt cx="3603522" cy="432536"/>
          </a:xfrm>
        </p:grpSpPr>
        <p:grpSp>
          <p:nvGrpSpPr>
            <p:cNvPr id="30" name="组合 29"/>
            <p:cNvGrpSpPr/>
            <p:nvPr/>
          </p:nvGrpSpPr>
          <p:grpSpPr>
            <a:xfrm>
              <a:off x="814327" y="3219334"/>
              <a:ext cx="3603522" cy="432536"/>
              <a:chOff x="2173926" y="3285519"/>
              <a:chExt cx="4572535" cy="548848"/>
            </a:xfrm>
          </p:grpSpPr>
          <p:grpSp>
            <p:nvGrpSpPr>
              <p:cNvPr id="32" name="组合 31"/>
              <p:cNvGrpSpPr/>
              <p:nvPr/>
            </p:nvGrpSpPr>
            <p:grpSpPr>
              <a:xfrm>
                <a:off x="2173926" y="3285519"/>
                <a:ext cx="4572535" cy="548848"/>
                <a:chOff x="4304040" y="1286668"/>
                <a:chExt cx="10196250" cy="2757793"/>
              </a:xfrm>
              <a:effectLst>
                <a:outerShdw blurRad="381000" dist="254000" dir="8100000" algn="tr" rotWithShape="0">
                  <a:prstClr val="black">
                    <a:alpha val="40000"/>
                  </a:prstClr>
                </a:outerShdw>
              </a:effectLst>
            </p:grpSpPr>
            <p:sp>
              <p:nvSpPr>
                <p:cNvPr id="34" name="圆角矩形 33"/>
                <p:cNvSpPr/>
                <p:nvPr/>
              </p:nvSpPr>
              <p:spPr>
                <a:xfrm>
                  <a:off x="4304040" y="1286668"/>
                  <a:ext cx="10196250"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80808"/>
                    </a:solidFill>
                    <a:latin typeface="+mj-ea"/>
                    <a:ea typeface="+mj-ea"/>
                  </a:endParaRPr>
                </a:p>
              </p:txBody>
            </p:sp>
            <p:sp>
              <p:nvSpPr>
                <p:cNvPr id="35" name="圆角矩形 34"/>
                <p:cNvSpPr/>
                <p:nvPr/>
              </p:nvSpPr>
              <p:spPr>
                <a:xfrm>
                  <a:off x="4351920" y="1373339"/>
                  <a:ext cx="10095546"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80808"/>
                    </a:solidFill>
                    <a:latin typeface="+mj-ea"/>
                    <a:ea typeface="+mj-ea"/>
                  </a:endParaRPr>
                </a:p>
              </p:txBody>
            </p:sp>
          </p:grpSp>
          <p:sp>
            <p:nvSpPr>
              <p:cNvPr id="33" name="椭圆 32"/>
              <p:cNvSpPr/>
              <p:nvPr/>
            </p:nvSpPr>
            <p:spPr>
              <a:xfrm>
                <a:off x="2307128" y="3420211"/>
                <a:ext cx="279463" cy="279463"/>
              </a:xfrm>
              <a:prstGeom prst="ellipse">
                <a:avLst/>
              </a:prstGeom>
              <a:solidFill>
                <a:srgbClr val="00CC99"/>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80808"/>
                  </a:solidFill>
                  <a:latin typeface="+mj-ea"/>
                  <a:ea typeface="+mj-ea"/>
                </a:endParaRPr>
              </a:p>
            </p:txBody>
          </p:sp>
        </p:grpSp>
        <p:sp>
          <p:nvSpPr>
            <p:cNvPr id="31" name="TextBox 31"/>
            <p:cNvSpPr txBox="1"/>
            <p:nvPr/>
          </p:nvSpPr>
          <p:spPr>
            <a:xfrm>
              <a:off x="1224125" y="3331792"/>
              <a:ext cx="2989681"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algn="l"/>
              <a:r>
                <a:rPr lang="zh-CN" altLang="en-US" sz="1100" b="0" dirty="0">
                  <a:solidFill>
                    <a:srgbClr val="080808"/>
                  </a:solidFill>
                  <a:latin typeface="+mj-ea"/>
                  <a:ea typeface="+mj-ea"/>
                </a:rPr>
                <a:t>点击输入标题</a:t>
              </a:r>
              <a:r>
                <a:rPr lang="zh-CN" altLang="en-US" sz="1100" b="0" dirty="0" smtClean="0">
                  <a:solidFill>
                    <a:srgbClr val="080808"/>
                  </a:solidFill>
                  <a:latin typeface="+mj-ea"/>
                  <a:ea typeface="+mj-ea"/>
                </a:rPr>
                <a:t>文本及描述说明</a:t>
              </a:r>
              <a:endParaRPr lang="zh-CN" altLang="en-US" sz="1100" b="0" dirty="0">
                <a:solidFill>
                  <a:srgbClr val="080808"/>
                </a:solidFill>
                <a:latin typeface="+mj-ea"/>
                <a:ea typeface="+mj-ea"/>
              </a:endParaRPr>
            </a:p>
          </p:txBody>
        </p:sp>
      </p:grpSp>
      <p:grpSp>
        <p:nvGrpSpPr>
          <p:cNvPr id="36" name="组合 35"/>
          <p:cNvGrpSpPr/>
          <p:nvPr/>
        </p:nvGrpSpPr>
        <p:grpSpPr>
          <a:xfrm>
            <a:off x="4403535" y="2365754"/>
            <a:ext cx="2401200" cy="350012"/>
            <a:chOff x="814328" y="3219334"/>
            <a:chExt cx="2967344" cy="432536"/>
          </a:xfrm>
        </p:grpSpPr>
        <p:grpSp>
          <p:nvGrpSpPr>
            <p:cNvPr id="37" name="组合 36"/>
            <p:cNvGrpSpPr/>
            <p:nvPr/>
          </p:nvGrpSpPr>
          <p:grpSpPr>
            <a:xfrm>
              <a:off x="814328" y="3219334"/>
              <a:ext cx="2967344" cy="432536"/>
              <a:chOff x="2173927" y="3285519"/>
              <a:chExt cx="3765284" cy="548848"/>
            </a:xfrm>
          </p:grpSpPr>
          <p:grpSp>
            <p:nvGrpSpPr>
              <p:cNvPr id="39" name="组合 38"/>
              <p:cNvGrpSpPr/>
              <p:nvPr/>
            </p:nvGrpSpPr>
            <p:grpSpPr>
              <a:xfrm>
                <a:off x="2173927" y="3285519"/>
                <a:ext cx="3765284" cy="548848"/>
                <a:chOff x="4304043" y="1286668"/>
                <a:chExt cx="8396171" cy="2757793"/>
              </a:xfrm>
              <a:effectLst>
                <a:outerShdw blurRad="381000" dist="254000" dir="8100000" algn="tr" rotWithShape="0">
                  <a:prstClr val="black">
                    <a:alpha val="40000"/>
                  </a:prstClr>
                </a:outerShdw>
              </a:effectLst>
            </p:grpSpPr>
            <p:sp>
              <p:nvSpPr>
                <p:cNvPr id="41" name="圆角矩形 40"/>
                <p:cNvSpPr/>
                <p:nvPr/>
              </p:nvSpPr>
              <p:spPr>
                <a:xfrm>
                  <a:off x="4304043" y="1286668"/>
                  <a:ext cx="8396171"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80808"/>
                    </a:solidFill>
                    <a:latin typeface="+mj-ea"/>
                    <a:ea typeface="+mj-ea"/>
                  </a:endParaRPr>
                </a:p>
              </p:txBody>
            </p:sp>
            <p:sp>
              <p:nvSpPr>
                <p:cNvPr id="42" name="圆角矩形 41"/>
                <p:cNvSpPr/>
                <p:nvPr/>
              </p:nvSpPr>
              <p:spPr>
                <a:xfrm>
                  <a:off x="4351923" y="1373339"/>
                  <a:ext cx="8295467"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80808"/>
                    </a:solidFill>
                    <a:latin typeface="+mj-ea"/>
                    <a:ea typeface="+mj-ea"/>
                  </a:endParaRPr>
                </a:p>
              </p:txBody>
            </p:sp>
          </p:grpSp>
          <p:sp>
            <p:nvSpPr>
              <p:cNvPr id="40" name="椭圆 39"/>
              <p:cNvSpPr/>
              <p:nvPr/>
            </p:nvSpPr>
            <p:spPr>
              <a:xfrm>
                <a:off x="2307128" y="3420211"/>
                <a:ext cx="279463" cy="279463"/>
              </a:xfrm>
              <a:prstGeom prst="ellipse">
                <a:avLst/>
              </a:prstGeom>
              <a:solidFill>
                <a:srgbClr val="F1B60F"/>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80808"/>
                  </a:solidFill>
                  <a:latin typeface="+mj-ea"/>
                  <a:ea typeface="+mj-ea"/>
                </a:endParaRPr>
              </a:p>
            </p:txBody>
          </p:sp>
        </p:grpSp>
        <p:sp>
          <p:nvSpPr>
            <p:cNvPr id="38" name="TextBox 38"/>
            <p:cNvSpPr txBox="1"/>
            <p:nvPr/>
          </p:nvSpPr>
          <p:spPr>
            <a:xfrm>
              <a:off x="1224125" y="3331792"/>
              <a:ext cx="2371197"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algn="l"/>
              <a:r>
                <a:rPr lang="zh-CN" altLang="en-US" sz="1100" b="0" dirty="0">
                  <a:solidFill>
                    <a:srgbClr val="080808"/>
                  </a:solidFill>
                  <a:latin typeface="+mj-ea"/>
                  <a:ea typeface="+mj-ea"/>
                </a:rPr>
                <a:t>点击输入标题</a:t>
              </a:r>
              <a:r>
                <a:rPr lang="zh-CN" altLang="en-US" sz="1100" b="0" dirty="0" smtClean="0">
                  <a:solidFill>
                    <a:srgbClr val="080808"/>
                  </a:solidFill>
                  <a:latin typeface="+mj-ea"/>
                  <a:ea typeface="+mj-ea"/>
                </a:rPr>
                <a:t>文本小标签</a:t>
              </a:r>
              <a:endParaRPr lang="zh-CN" altLang="en-US" sz="1100" b="0" dirty="0">
                <a:solidFill>
                  <a:srgbClr val="080808"/>
                </a:solidFill>
                <a:latin typeface="+mj-ea"/>
                <a:ea typeface="+mj-ea"/>
              </a:endParaRPr>
            </a:p>
          </p:txBody>
        </p:sp>
      </p:grpSp>
      <p:grpSp>
        <p:nvGrpSpPr>
          <p:cNvPr id="43" name="组合 42"/>
          <p:cNvGrpSpPr/>
          <p:nvPr/>
        </p:nvGrpSpPr>
        <p:grpSpPr>
          <a:xfrm>
            <a:off x="4401064" y="2869810"/>
            <a:ext cx="1972203" cy="350012"/>
            <a:chOff x="814328" y="3219334"/>
            <a:chExt cx="2437200" cy="432536"/>
          </a:xfrm>
        </p:grpSpPr>
        <p:grpSp>
          <p:nvGrpSpPr>
            <p:cNvPr id="44" name="组合 43"/>
            <p:cNvGrpSpPr/>
            <p:nvPr/>
          </p:nvGrpSpPr>
          <p:grpSpPr>
            <a:xfrm>
              <a:off x="814328" y="3219334"/>
              <a:ext cx="2437200" cy="432536"/>
              <a:chOff x="2173927" y="3285519"/>
              <a:chExt cx="3092581" cy="548848"/>
            </a:xfrm>
          </p:grpSpPr>
          <p:grpSp>
            <p:nvGrpSpPr>
              <p:cNvPr id="46" name="组合 45"/>
              <p:cNvGrpSpPr/>
              <p:nvPr/>
            </p:nvGrpSpPr>
            <p:grpSpPr>
              <a:xfrm>
                <a:off x="2173927" y="3285519"/>
                <a:ext cx="3092581" cy="548848"/>
                <a:chOff x="4304043" y="1286668"/>
                <a:chExt cx="6896116" cy="2757793"/>
              </a:xfrm>
              <a:effectLst>
                <a:outerShdw blurRad="381000" dist="254000" dir="8100000" algn="tr" rotWithShape="0">
                  <a:prstClr val="black">
                    <a:alpha val="40000"/>
                  </a:prstClr>
                </a:outerShdw>
              </a:effectLst>
            </p:grpSpPr>
            <p:sp>
              <p:nvSpPr>
                <p:cNvPr id="48" name="圆角矩形 47"/>
                <p:cNvSpPr/>
                <p:nvPr/>
              </p:nvSpPr>
              <p:spPr>
                <a:xfrm>
                  <a:off x="4304043" y="1286668"/>
                  <a:ext cx="6896116"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80808"/>
                    </a:solidFill>
                    <a:latin typeface="+mj-ea"/>
                    <a:ea typeface="+mj-ea"/>
                  </a:endParaRPr>
                </a:p>
              </p:txBody>
            </p:sp>
            <p:sp>
              <p:nvSpPr>
                <p:cNvPr id="49" name="圆角矩形 48"/>
                <p:cNvSpPr/>
                <p:nvPr/>
              </p:nvSpPr>
              <p:spPr>
                <a:xfrm>
                  <a:off x="4351924" y="1373342"/>
                  <a:ext cx="679425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80808"/>
                    </a:solidFill>
                    <a:latin typeface="+mj-ea"/>
                    <a:ea typeface="+mj-ea"/>
                  </a:endParaRPr>
                </a:p>
              </p:txBody>
            </p:sp>
          </p:grpSp>
          <p:sp>
            <p:nvSpPr>
              <p:cNvPr id="47" name="椭圆 46"/>
              <p:cNvSpPr/>
              <p:nvPr/>
            </p:nvSpPr>
            <p:spPr>
              <a:xfrm>
                <a:off x="2307128" y="3420211"/>
                <a:ext cx="279463" cy="279463"/>
              </a:xfrm>
              <a:prstGeom prst="ellipse">
                <a:avLst/>
              </a:prstGeom>
              <a:solidFill>
                <a:srgbClr val="B818A1"/>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80808"/>
                  </a:solidFill>
                  <a:latin typeface="+mj-ea"/>
                  <a:ea typeface="+mj-ea"/>
                </a:endParaRPr>
              </a:p>
            </p:txBody>
          </p:sp>
        </p:grpSp>
        <p:sp>
          <p:nvSpPr>
            <p:cNvPr id="45" name="TextBox 45"/>
            <p:cNvSpPr txBox="1"/>
            <p:nvPr/>
          </p:nvSpPr>
          <p:spPr>
            <a:xfrm>
              <a:off x="1224126" y="3331792"/>
              <a:ext cx="1911028"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algn="l"/>
              <a:r>
                <a:rPr lang="zh-CN" altLang="en-US" sz="1100" b="0" dirty="0">
                  <a:solidFill>
                    <a:srgbClr val="080808"/>
                  </a:solidFill>
                  <a:latin typeface="+mj-ea"/>
                  <a:ea typeface="+mj-ea"/>
                </a:rPr>
                <a:t>点击输入标题文本</a:t>
              </a:r>
            </a:p>
          </p:txBody>
        </p:sp>
      </p:grpSp>
      <p:grpSp>
        <p:nvGrpSpPr>
          <p:cNvPr id="53" name="组合 52"/>
          <p:cNvGrpSpPr/>
          <p:nvPr/>
        </p:nvGrpSpPr>
        <p:grpSpPr>
          <a:xfrm>
            <a:off x="1096603" y="2725674"/>
            <a:ext cx="2813307" cy="2115811"/>
            <a:chOff x="6020167" y="408255"/>
            <a:chExt cx="2813307" cy="2115811"/>
          </a:xfrm>
        </p:grpSpPr>
        <p:grpSp>
          <p:nvGrpSpPr>
            <p:cNvPr id="54" name="组合 7"/>
            <p:cNvGrpSpPr>
              <a:grpSpLocks noChangeAspect="1"/>
            </p:cNvGrpSpPr>
            <p:nvPr/>
          </p:nvGrpSpPr>
          <p:grpSpPr bwMode="auto">
            <a:xfrm>
              <a:off x="6020167" y="408255"/>
              <a:ext cx="2588096" cy="2115811"/>
              <a:chOff x="0" y="0"/>
              <a:chExt cx="5637410" cy="4608443"/>
            </a:xfrm>
          </p:grpSpPr>
          <p:pic>
            <p:nvPicPr>
              <p:cNvPr id="69" name="图片 8"/>
              <p:cNvPicPr>
                <a:picLocks noChangeAspect="1" noChangeArrowheads="1"/>
              </p:cNvPicPr>
              <p:nvPr/>
            </p:nvPicPr>
            <p:blipFill>
              <a:blip r:embed="rId5" cstate="print">
                <a:extLst>
                  <a:ext uri="{28A0092B-C50C-407E-A947-70E740481C1C}">
                    <a14:useLocalDpi xmlns:a14="http://schemas.microsoft.com/office/drawing/2010/main" xmlns="" val="0"/>
                  </a:ext>
                </a:extLst>
              </a:blip>
              <a:srcRect l="12872" r="13387" b="1358"/>
              <a:stretch>
                <a:fillRect/>
              </a:stretch>
            </p:blipFill>
            <p:spPr bwMode="auto">
              <a:xfrm>
                <a:off x="0" y="0"/>
                <a:ext cx="5637410" cy="4608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0" name="图片 9"/>
              <p:cNvPicPr>
                <a:picLocks noChangeAspect="1" noChangeArrowheads="1"/>
              </p:cNvPicPr>
              <p:nvPr/>
            </p:nvPicPr>
            <p:blipFill>
              <a:blip r:embed="rId6" cstate="print">
                <a:extLst>
                  <a:ext uri="{28A0092B-C50C-407E-A947-70E740481C1C}">
                    <a14:useLocalDpi xmlns:a14="http://schemas.microsoft.com/office/drawing/2010/main" xmlns="" val="0"/>
                  </a:ext>
                </a:extLst>
              </a:blip>
              <a:srcRect b="10944"/>
              <a:stretch>
                <a:fillRect/>
              </a:stretch>
            </p:blipFill>
            <p:spPr bwMode="auto">
              <a:xfrm>
                <a:off x="255318" y="347472"/>
                <a:ext cx="5159317" cy="3017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55" name="椭圆 10"/>
            <p:cNvSpPr>
              <a:spLocks noChangeArrowheads="1"/>
            </p:cNvSpPr>
            <p:nvPr/>
          </p:nvSpPr>
          <p:spPr bwMode="auto">
            <a:xfrm>
              <a:off x="6200189" y="1582410"/>
              <a:ext cx="185124" cy="184396"/>
            </a:xfrm>
            <a:prstGeom prst="ellipse">
              <a:avLst/>
            </a:prstGeom>
            <a:solidFill>
              <a:srgbClr val="EE493F"/>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eaLnBrk="1" hangingPunct="1"/>
              <a:endParaRPr lang="zh-CN" altLang="en-US">
                <a:solidFill>
                  <a:srgbClr val="FFFFFF"/>
                </a:solidFill>
              </a:endParaRPr>
            </a:p>
          </p:txBody>
        </p:sp>
        <p:grpSp>
          <p:nvGrpSpPr>
            <p:cNvPr id="57" name="组合 11"/>
            <p:cNvGrpSpPr>
              <a:grpSpLocks/>
            </p:cNvGrpSpPr>
            <p:nvPr/>
          </p:nvGrpSpPr>
          <p:grpSpPr bwMode="auto">
            <a:xfrm>
              <a:off x="6275988" y="1814180"/>
              <a:ext cx="395758" cy="395758"/>
              <a:chOff x="0" y="0"/>
              <a:chExt cx="862907" cy="862907"/>
            </a:xfrm>
          </p:grpSpPr>
          <p:sp>
            <p:nvSpPr>
              <p:cNvPr id="67" name="椭圆 12"/>
              <p:cNvSpPr>
                <a:spLocks noChangeArrowheads="1"/>
              </p:cNvSpPr>
              <p:nvPr/>
            </p:nvSpPr>
            <p:spPr bwMode="auto">
              <a:xfrm>
                <a:off x="0" y="0"/>
                <a:ext cx="862907" cy="862907"/>
              </a:xfrm>
              <a:prstGeom prst="ellipse">
                <a:avLst/>
              </a:prstGeom>
              <a:solidFill>
                <a:srgbClr val="F4BB3D"/>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eaLnBrk="1" hangingPunct="1"/>
                <a:endParaRPr lang="zh-CN" altLang="en-US">
                  <a:solidFill>
                    <a:srgbClr val="FFFFFF"/>
                  </a:solidFill>
                </a:endParaRPr>
              </a:p>
            </p:txBody>
          </p:sp>
          <p:pic>
            <p:nvPicPr>
              <p:cNvPr id="68" name="图片 1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65721" y="112533"/>
                <a:ext cx="586348" cy="5863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58" name="组合 19"/>
            <p:cNvGrpSpPr>
              <a:grpSpLocks/>
            </p:cNvGrpSpPr>
            <p:nvPr/>
          </p:nvGrpSpPr>
          <p:grpSpPr bwMode="auto">
            <a:xfrm>
              <a:off x="6385314" y="1403116"/>
              <a:ext cx="231770" cy="231770"/>
              <a:chOff x="0" y="0"/>
              <a:chExt cx="505322" cy="505322"/>
            </a:xfrm>
          </p:grpSpPr>
          <p:sp>
            <p:nvSpPr>
              <p:cNvPr id="65" name="椭圆 20"/>
              <p:cNvSpPr>
                <a:spLocks noChangeArrowheads="1"/>
              </p:cNvSpPr>
              <p:nvPr/>
            </p:nvSpPr>
            <p:spPr bwMode="auto">
              <a:xfrm>
                <a:off x="0" y="0"/>
                <a:ext cx="505322" cy="505322"/>
              </a:xfrm>
              <a:prstGeom prst="ellipse">
                <a:avLst/>
              </a:prstGeom>
              <a:solidFill>
                <a:srgbClr val="3CBDDA"/>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eaLnBrk="1" hangingPunct="1"/>
                <a:endParaRPr lang="zh-CN" altLang="en-US">
                  <a:solidFill>
                    <a:srgbClr val="FFFFFF"/>
                  </a:solidFill>
                </a:endParaRPr>
              </a:p>
            </p:txBody>
          </p:sp>
          <p:pic>
            <p:nvPicPr>
              <p:cNvPr id="66" name="图片 21"/>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1459" y="55045"/>
                <a:ext cx="402404" cy="4039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59" name="组合 22"/>
            <p:cNvGrpSpPr>
              <a:grpSpLocks noChangeAspect="1"/>
            </p:cNvGrpSpPr>
            <p:nvPr/>
          </p:nvGrpSpPr>
          <p:grpSpPr bwMode="auto">
            <a:xfrm>
              <a:off x="7991668" y="1450491"/>
              <a:ext cx="692394" cy="1005065"/>
              <a:chOff x="0" y="0"/>
              <a:chExt cx="1508662" cy="2188651"/>
            </a:xfrm>
          </p:grpSpPr>
          <p:pic>
            <p:nvPicPr>
              <p:cNvPr id="63" name="图片 23"/>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0" y="0"/>
                <a:ext cx="1508662" cy="2188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 name="图片 24"/>
              <p:cNvPicPr>
                <a:picLocks noChangeAspect="1" noChangeArrowheads="1"/>
              </p:cNvPicPr>
              <p:nvPr/>
            </p:nvPicPr>
            <p:blipFill>
              <a:blip r:embed="rId10" cstate="print">
                <a:extLst>
                  <a:ext uri="{28A0092B-C50C-407E-A947-70E740481C1C}">
                    <a14:useLocalDpi xmlns:a14="http://schemas.microsoft.com/office/drawing/2010/main" xmlns="" val="0"/>
                  </a:ext>
                </a:extLst>
              </a:blip>
              <a:srcRect l="23412" r="24432"/>
              <a:stretch>
                <a:fillRect/>
              </a:stretch>
            </p:blipFill>
            <p:spPr bwMode="auto">
              <a:xfrm>
                <a:off x="123750" y="235730"/>
                <a:ext cx="1270735" cy="1745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60" name="组合 25"/>
            <p:cNvGrpSpPr>
              <a:grpSpLocks noChangeAspect="1"/>
            </p:cNvGrpSpPr>
            <p:nvPr/>
          </p:nvGrpSpPr>
          <p:grpSpPr bwMode="auto">
            <a:xfrm>
              <a:off x="8535380" y="2075103"/>
              <a:ext cx="298094" cy="433658"/>
              <a:chOff x="0" y="0"/>
              <a:chExt cx="1508662" cy="2188652"/>
            </a:xfrm>
          </p:grpSpPr>
          <p:pic>
            <p:nvPicPr>
              <p:cNvPr id="61" name="图片 26"/>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0" y="0"/>
                <a:ext cx="1508662" cy="2188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2" name="图片 27"/>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119873" y="235731"/>
                <a:ext cx="1274613" cy="17225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spTree>
    <p:extLst>
      <p:ext uri="{BB962C8B-B14F-4D97-AF65-F5344CB8AC3E}">
        <p14:creationId xmlns:p14="http://schemas.microsoft.com/office/powerpoint/2010/main" xmlns="" val="3047699023"/>
      </p:ext>
    </p:extLst>
  </p:cSld>
  <p:clrMapOvr>
    <a:masterClrMapping/>
  </p:clrMapOvr>
  <p:transition spd="slow" advClick="0" advTm="4785">
    <p:fade/>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52000">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14:bounceEnd="52000">
                                          <p:cBhvr additive="base">
                                            <p:cTn id="16" dur="500" fill="hold"/>
                                            <p:tgtEl>
                                              <p:spTgt spid="10"/>
                                            </p:tgtEl>
                                            <p:attrNameLst>
                                              <p:attrName>ppt_x</p:attrName>
                                            </p:attrNameLst>
                                          </p:cBhvr>
                                          <p:tavLst>
                                            <p:tav tm="0">
                                              <p:val>
                                                <p:strVal val="#ppt_x"/>
                                              </p:val>
                                            </p:tav>
                                            <p:tav tm="100000">
                                              <p:val>
                                                <p:strVal val="#ppt_x"/>
                                              </p:val>
                                            </p:tav>
                                          </p:tavLst>
                                        </p:anim>
                                        <p:anim calcmode="lin" valueType="num" p14:bounceEnd="52000">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8"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0-#ppt_w/2"/>
                                              </p:val>
                                            </p:tav>
                                            <p:tav tm="100000">
                                              <p:val>
                                                <p:strVal val="#ppt_x"/>
                                              </p:val>
                                            </p:tav>
                                          </p:tavLst>
                                        </p:anim>
                                        <p:anim calcmode="lin" valueType="num">
                                          <p:cBhvr additive="base">
                                            <p:cTn id="22" dur="500" fill="hold"/>
                                            <p:tgtEl>
                                              <p:spTgt spid="15"/>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12" presetClass="entr" presetSubtype="8"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350"/>
                                            <p:tgtEl>
                                              <p:spTgt spid="22"/>
                                            </p:tgtEl>
                                            <p:attrNameLst>
                                              <p:attrName>ppt_x</p:attrName>
                                            </p:attrNameLst>
                                          </p:cBhvr>
                                          <p:tavLst>
                                            <p:tav tm="0">
                                              <p:val>
                                                <p:strVal val="#ppt_x-#ppt_w*1.125000"/>
                                              </p:val>
                                            </p:tav>
                                            <p:tav tm="100000">
                                              <p:val>
                                                <p:strVal val="#ppt_x"/>
                                              </p:val>
                                            </p:tav>
                                          </p:tavLst>
                                        </p:anim>
                                        <p:animEffect transition="in" filter="wipe(right)">
                                          <p:cBhvr>
                                            <p:cTn id="27" dur="350"/>
                                            <p:tgtEl>
                                              <p:spTgt spid="22"/>
                                            </p:tgtEl>
                                          </p:cBhvr>
                                        </p:animEffect>
                                      </p:childTnLst>
                                    </p:cTn>
                                  </p:par>
                                  <p:par>
                                    <p:cTn id="28" presetID="12" presetClass="entr" presetSubtype="8" fill="hold" nodeType="withEffect">
                                      <p:stCondLst>
                                        <p:cond delay="100"/>
                                      </p:stCondLst>
                                      <p:childTnLst>
                                        <p:set>
                                          <p:cBhvr>
                                            <p:cTn id="29" dur="1" fill="hold">
                                              <p:stCondLst>
                                                <p:cond delay="0"/>
                                              </p:stCondLst>
                                            </p:cTn>
                                            <p:tgtEl>
                                              <p:spTgt spid="29"/>
                                            </p:tgtEl>
                                            <p:attrNameLst>
                                              <p:attrName>style.visibility</p:attrName>
                                            </p:attrNameLst>
                                          </p:cBhvr>
                                          <p:to>
                                            <p:strVal val="visible"/>
                                          </p:to>
                                        </p:set>
                                        <p:anim calcmode="lin" valueType="num">
                                          <p:cBhvr additive="base">
                                            <p:cTn id="30" dur="350"/>
                                            <p:tgtEl>
                                              <p:spTgt spid="29"/>
                                            </p:tgtEl>
                                            <p:attrNameLst>
                                              <p:attrName>ppt_x</p:attrName>
                                            </p:attrNameLst>
                                          </p:cBhvr>
                                          <p:tavLst>
                                            <p:tav tm="0">
                                              <p:val>
                                                <p:strVal val="#ppt_x-#ppt_w*1.125000"/>
                                              </p:val>
                                            </p:tav>
                                            <p:tav tm="100000">
                                              <p:val>
                                                <p:strVal val="#ppt_x"/>
                                              </p:val>
                                            </p:tav>
                                          </p:tavLst>
                                        </p:anim>
                                        <p:animEffect transition="in" filter="wipe(right)">
                                          <p:cBhvr>
                                            <p:cTn id="31" dur="350"/>
                                            <p:tgtEl>
                                              <p:spTgt spid="29"/>
                                            </p:tgtEl>
                                          </p:cBhvr>
                                        </p:animEffect>
                                      </p:childTnLst>
                                    </p:cTn>
                                  </p:par>
                                  <p:par>
                                    <p:cTn id="32" presetID="12" presetClass="entr" presetSubtype="8" fill="hold" nodeType="withEffect">
                                      <p:stCondLst>
                                        <p:cond delay="20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350"/>
                                            <p:tgtEl>
                                              <p:spTgt spid="36"/>
                                            </p:tgtEl>
                                            <p:attrNameLst>
                                              <p:attrName>ppt_x</p:attrName>
                                            </p:attrNameLst>
                                          </p:cBhvr>
                                          <p:tavLst>
                                            <p:tav tm="0">
                                              <p:val>
                                                <p:strVal val="#ppt_x-#ppt_w*1.125000"/>
                                              </p:val>
                                            </p:tav>
                                            <p:tav tm="100000">
                                              <p:val>
                                                <p:strVal val="#ppt_x"/>
                                              </p:val>
                                            </p:tav>
                                          </p:tavLst>
                                        </p:anim>
                                        <p:animEffect transition="in" filter="wipe(right)">
                                          <p:cBhvr>
                                            <p:cTn id="35" dur="350"/>
                                            <p:tgtEl>
                                              <p:spTgt spid="36"/>
                                            </p:tgtEl>
                                          </p:cBhvr>
                                        </p:animEffect>
                                      </p:childTnLst>
                                    </p:cTn>
                                  </p:par>
                                  <p:par>
                                    <p:cTn id="36" presetID="12" presetClass="entr" presetSubtype="8" fill="hold" nodeType="withEffect">
                                      <p:stCondLst>
                                        <p:cond delay="300"/>
                                      </p:stCondLst>
                                      <p:childTnLst>
                                        <p:set>
                                          <p:cBhvr>
                                            <p:cTn id="37" dur="1" fill="hold">
                                              <p:stCondLst>
                                                <p:cond delay="0"/>
                                              </p:stCondLst>
                                            </p:cTn>
                                            <p:tgtEl>
                                              <p:spTgt spid="43"/>
                                            </p:tgtEl>
                                            <p:attrNameLst>
                                              <p:attrName>style.visibility</p:attrName>
                                            </p:attrNameLst>
                                          </p:cBhvr>
                                          <p:to>
                                            <p:strVal val="visible"/>
                                          </p:to>
                                        </p:set>
                                        <p:anim calcmode="lin" valueType="num">
                                          <p:cBhvr additive="base">
                                            <p:cTn id="38" dur="350"/>
                                            <p:tgtEl>
                                              <p:spTgt spid="43"/>
                                            </p:tgtEl>
                                            <p:attrNameLst>
                                              <p:attrName>ppt_x</p:attrName>
                                            </p:attrNameLst>
                                          </p:cBhvr>
                                          <p:tavLst>
                                            <p:tav tm="0">
                                              <p:val>
                                                <p:strVal val="#ppt_x-#ppt_w*1.125000"/>
                                              </p:val>
                                            </p:tav>
                                            <p:tav tm="100000">
                                              <p:val>
                                                <p:strVal val="#ppt_x"/>
                                              </p:val>
                                            </p:tav>
                                          </p:tavLst>
                                        </p:anim>
                                        <p:animEffect transition="in" filter="wipe(right)">
                                          <p:cBhvr>
                                            <p:cTn id="39" dur="350"/>
                                            <p:tgtEl>
                                              <p:spTgt spid="43"/>
                                            </p:tgtEl>
                                          </p:cBhvr>
                                        </p:animEffect>
                                      </p:childTnLst>
                                    </p:cTn>
                                  </p:par>
                                </p:childTnLst>
                              </p:cTn>
                            </p:par>
                            <p:par>
                              <p:cTn id="40" fill="hold">
                                <p:stCondLst>
                                  <p:cond delay="2150"/>
                                </p:stCondLst>
                                <p:childTnLst>
                                  <p:par>
                                    <p:cTn id="41" presetID="12" presetClass="entr" presetSubtype="4"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p:tgtEl>
                                              <p:spTgt spid="18"/>
                                            </p:tgtEl>
                                            <p:attrNameLst>
                                              <p:attrName>ppt_y</p:attrName>
                                            </p:attrNameLst>
                                          </p:cBhvr>
                                          <p:tavLst>
                                            <p:tav tm="0">
                                              <p:val>
                                                <p:strVal val="#ppt_y+#ppt_h*1.125000"/>
                                              </p:val>
                                            </p:tav>
                                            <p:tav tm="100000">
                                              <p:val>
                                                <p:strVal val="#ppt_y"/>
                                              </p:val>
                                            </p:tav>
                                          </p:tavLst>
                                        </p:anim>
                                        <p:animEffect transition="in" filter="wipe(up)">
                                          <p:cBhvr>
                                            <p:cTn id="44" dur="500"/>
                                            <p:tgtEl>
                                              <p:spTgt spid="18"/>
                                            </p:tgtEl>
                                          </p:cBhvr>
                                        </p:animEffect>
                                      </p:childTnLst>
                                    </p:cTn>
                                  </p:par>
                                  <p:par>
                                    <p:cTn id="45" presetID="12" presetClass="entr" presetSubtype="4" fill="hold" grpId="0" nodeType="withEffect">
                                      <p:stCondLst>
                                        <p:cond delay="20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p:tgtEl>
                                              <p:spTgt spid="19"/>
                                            </p:tgtEl>
                                            <p:attrNameLst>
                                              <p:attrName>ppt_y</p:attrName>
                                            </p:attrNameLst>
                                          </p:cBhvr>
                                          <p:tavLst>
                                            <p:tav tm="0">
                                              <p:val>
                                                <p:strVal val="#ppt_y+#ppt_h*1.125000"/>
                                              </p:val>
                                            </p:tav>
                                            <p:tav tm="100000">
                                              <p:val>
                                                <p:strVal val="#ppt_y"/>
                                              </p:val>
                                            </p:tav>
                                          </p:tavLst>
                                        </p:anim>
                                        <p:animEffect transition="in" filter="wipe(up)">
                                          <p:cBhvr>
                                            <p:cTn id="48" dur="500"/>
                                            <p:tgtEl>
                                              <p:spTgt spid="19"/>
                                            </p:tgtEl>
                                          </p:cBhvr>
                                        </p:animEffect>
                                      </p:childTnLst>
                                    </p:cTn>
                                  </p:par>
                                  <p:par>
                                    <p:cTn id="49" presetID="12" presetClass="entr" presetSubtype="4" fill="hold" grpId="0" nodeType="withEffect">
                                      <p:stCondLst>
                                        <p:cond delay="40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p:tgtEl>
                                              <p:spTgt spid="20"/>
                                            </p:tgtEl>
                                            <p:attrNameLst>
                                              <p:attrName>ppt_y</p:attrName>
                                            </p:attrNameLst>
                                          </p:cBhvr>
                                          <p:tavLst>
                                            <p:tav tm="0">
                                              <p:val>
                                                <p:strVal val="#ppt_y+#ppt_h*1.125000"/>
                                              </p:val>
                                            </p:tav>
                                            <p:tav tm="100000">
                                              <p:val>
                                                <p:strVal val="#ppt_y"/>
                                              </p:val>
                                            </p:tav>
                                          </p:tavLst>
                                        </p:anim>
                                        <p:animEffect transition="in" filter="wipe(up)">
                                          <p:cBhvr>
                                            <p:cTn id="52" dur="500"/>
                                            <p:tgtEl>
                                              <p:spTgt spid="20"/>
                                            </p:tgtEl>
                                          </p:cBhvr>
                                        </p:animEffect>
                                      </p:childTnLst>
                                    </p:cTn>
                                  </p:par>
                                  <p:par>
                                    <p:cTn id="53" presetID="12" presetClass="entr" presetSubtype="4" fill="hold" grpId="0" nodeType="withEffect">
                                      <p:stCondLst>
                                        <p:cond delay="60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p:tgtEl>
                                              <p:spTgt spid="21"/>
                                            </p:tgtEl>
                                            <p:attrNameLst>
                                              <p:attrName>ppt_y</p:attrName>
                                            </p:attrNameLst>
                                          </p:cBhvr>
                                          <p:tavLst>
                                            <p:tav tm="0">
                                              <p:val>
                                                <p:strVal val="#ppt_y+#ppt_h*1.125000"/>
                                              </p:val>
                                            </p:tav>
                                            <p:tav tm="100000">
                                              <p:val>
                                                <p:strVal val="#ppt_y"/>
                                              </p:val>
                                            </p:tav>
                                          </p:tavLst>
                                        </p:anim>
                                        <p:animEffect transition="in" filter="wipe(up)">
                                          <p:cBhvr>
                                            <p:cTn id="56" dur="500"/>
                                            <p:tgtEl>
                                              <p:spTgt spid="21"/>
                                            </p:tgtEl>
                                          </p:cBhvr>
                                        </p:animEffect>
                                      </p:childTnLst>
                                    </p:cTn>
                                  </p:par>
                                </p:childTnLst>
                              </p:cTn>
                            </p:par>
                            <p:par>
                              <p:cTn id="57" fill="hold">
                                <p:stCondLst>
                                  <p:cond delay="3250"/>
                                </p:stCondLst>
                                <p:childTnLst>
                                  <p:par>
                                    <p:cTn id="58" presetID="53" presetClass="entr" presetSubtype="16" fill="hold"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P spid="19" grpId="0"/>
          <p:bldP spid="20" grpId="0"/>
          <p:bldP spid="2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8"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0-#ppt_w/2"/>
                                              </p:val>
                                            </p:tav>
                                            <p:tav tm="100000">
                                              <p:val>
                                                <p:strVal val="#ppt_x"/>
                                              </p:val>
                                            </p:tav>
                                          </p:tavLst>
                                        </p:anim>
                                        <p:anim calcmode="lin" valueType="num">
                                          <p:cBhvr additive="base">
                                            <p:cTn id="22" dur="500" fill="hold"/>
                                            <p:tgtEl>
                                              <p:spTgt spid="15"/>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12" presetClass="entr" presetSubtype="8"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350"/>
                                            <p:tgtEl>
                                              <p:spTgt spid="22"/>
                                            </p:tgtEl>
                                            <p:attrNameLst>
                                              <p:attrName>ppt_x</p:attrName>
                                            </p:attrNameLst>
                                          </p:cBhvr>
                                          <p:tavLst>
                                            <p:tav tm="0">
                                              <p:val>
                                                <p:strVal val="#ppt_x-#ppt_w*1.125000"/>
                                              </p:val>
                                            </p:tav>
                                            <p:tav tm="100000">
                                              <p:val>
                                                <p:strVal val="#ppt_x"/>
                                              </p:val>
                                            </p:tav>
                                          </p:tavLst>
                                        </p:anim>
                                        <p:animEffect transition="in" filter="wipe(right)">
                                          <p:cBhvr>
                                            <p:cTn id="27" dur="350"/>
                                            <p:tgtEl>
                                              <p:spTgt spid="22"/>
                                            </p:tgtEl>
                                          </p:cBhvr>
                                        </p:animEffect>
                                      </p:childTnLst>
                                    </p:cTn>
                                  </p:par>
                                  <p:par>
                                    <p:cTn id="28" presetID="12" presetClass="entr" presetSubtype="8" fill="hold" nodeType="withEffect">
                                      <p:stCondLst>
                                        <p:cond delay="100"/>
                                      </p:stCondLst>
                                      <p:childTnLst>
                                        <p:set>
                                          <p:cBhvr>
                                            <p:cTn id="29" dur="1" fill="hold">
                                              <p:stCondLst>
                                                <p:cond delay="0"/>
                                              </p:stCondLst>
                                            </p:cTn>
                                            <p:tgtEl>
                                              <p:spTgt spid="29"/>
                                            </p:tgtEl>
                                            <p:attrNameLst>
                                              <p:attrName>style.visibility</p:attrName>
                                            </p:attrNameLst>
                                          </p:cBhvr>
                                          <p:to>
                                            <p:strVal val="visible"/>
                                          </p:to>
                                        </p:set>
                                        <p:anim calcmode="lin" valueType="num">
                                          <p:cBhvr additive="base">
                                            <p:cTn id="30" dur="350"/>
                                            <p:tgtEl>
                                              <p:spTgt spid="29"/>
                                            </p:tgtEl>
                                            <p:attrNameLst>
                                              <p:attrName>ppt_x</p:attrName>
                                            </p:attrNameLst>
                                          </p:cBhvr>
                                          <p:tavLst>
                                            <p:tav tm="0">
                                              <p:val>
                                                <p:strVal val="#ppt_x-#ppt_w*1.125000"/>
                                              </p:val>
                                            </p:tav>
                                            <p:tav tm="100000">
                                              <p:val>
                                                <p:strVal val="#ppt_x"/>
                                              </p:val>
                                            </p:tav>
                                          </p:tavLst>
                                        </p:anim>
                                        <p:animEffect transition="in" filter="wipe(right)">
                                          <p:cBhvr>
                                            <p:cTn id="31" dur="350"/>
                                            <p:tgtEl>
                                              <p:spTgt spid="29"/>
                                            </p:tgtEl>
                                          </p:cBhvr>
                                        </p:animEffect>
                                      </p:childTnLst>
                                    </p:cTn>
                                  </p:par>
                                  <p:par>
                                    <p:cTn id="32" presetID="12" presetClass="entr" presetSubtype="8" fill="hold" nodeType="withEffect">
                                      <p:stCondLst>
                                        <p:cond delay="20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350"/>
                                            <p:tgtEl>
                                              <p:spTgt spid="36"/>
                                            </p:tgtEl>
                                            <p:attrNameLst>
                                              <p:attrName>ppt_x</p:attrName>
                                            </p:attrNameLst>
                                          </p:cBhvr>
                                          <p:tavLst>
                                            <p:tav tm="0">
                                              <p:val>
                                                <p:strVal val="#ppt_x-#ppt_w*1.125000"/>
                                              </p:val>
                                            </p:tav>
                                            <p:tav tm="100000">
                                              <p:val>
                                                <p:strVal val="#ppt_x"/>
                                              </p:val>
                                            </p:tav>
                                          </p:tavLst>
                                        </p:anim>
                                        <p:animEffect transition="in" filter="wipe(right)">
                                          <p:cBhvr>
                                            <p:cTn id="35" dur="350"/>
                                            <p:tgtEl>
                                              <p:spTgt spid="36"/>
                                            </p:tgtEl>
                                          </p:cBhvr>
                                        </p:animEffect>
                                      </p:childTnLst>
                                    </p:cTn>
                                  </p:par>
                                  <p:par>
                                    <p:cTn id="36" presetID="12" presetClass="entr" presetSubtype="8" fill="hold" nodeType="withEffect">
                                      <p:stCondLst>
                                        <p:cond delay="300"/>
                                      </p:stCondLst>
                                      <p:childTnLst>
                                        <p:set>
                                          <p:cBhvr>
                                            <p:cTn id="37" dur="1" fill="hold">
                                              <p:stCondLst>
                                                <p:cond delay="0"/>
                                              </p:stCondLst>
                                            </p:cTn>
                                            <p:tgtEl>
                                              <p:spTgt spid="43"/>
                                            </p:tgtEl>
                                            <p:attrNameLst>
                                              <p:attrName>style.visibility</p:attrName>
                                            </p:attrNameLst>
                                          </p:cBhvr>
                                          <p:to>
                                            <p:strVal val="visible"/>
                                          </p:to>
                                        </p:set>
                                        <p:anim calcmode="lin" valueType="num">
                                          <p:cBhvr additive="base">
                                            <p:cTn id="38" dur="350"/>
                                            <p:tgtEl>
                                              <p:spTgt spid="43"/>
                                            </p:tgtEl>
                                            <p:attrNameLst>
                                              <p:attrName>ppt_x</p:attrName>
                                            </p:attrNameLst>
                                          </p:cBhvr>
                                          <p:tavLst>
                                            <p:tav tm="0">
                                              <p:val>
                                                <p:strVal val="#ppt_x-#ppt_w*1.125000"/>
                                              </p:val>
                                            </p:tav>
                                            <p:tav tm="100000">
                                              <p:val>
                                                <p:strVal val="#ppt_x"/>
                                              </p:val>
                                            </p:tav>
                                          </p:tavLst>
                                        </p:anim>
                                        <p:animEffect transition="in" filter="wipe(right)">
                                          <p:cBhvr>
                                            <p:cTn id="39" dur="350"/>
                                            <p:tgtEl>
                                              <p:spTgt spid="43"/>
                                            </p:tgtEl>
                                          </p:cBhvr>
                                        </p:animEffect>
                                      </p:childTnLst>
                                    </p:cTn>
                                  </p:par>
                                </p:childTnLst>
                              </p:cTn>
                            </p:par>
                            <p:par>
                              <p:cTn id="40" fill="hold">
                                <p:stCondLst>
                                  <p:cond delay="2150"/>
                                </p:stCondLst>
                                <p:childTnLst>
                                  <p:par>
                                    <p:cTn id="41" presetID="12" presetClass="entr" presetSubtype="4"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p:tgtEl>
                                              <p:spTgt spid="18"/>
                                            </p:tgtEl>
                                            <p:attrNameLst>
                                              <p:attrName>ppt_y</p:attrName>
                                            </p:attrNameLst>
                                          </p:cBhvr>
                                          <p:tavLst>
                                            <p:tav tm="0">
                                              <p:val>
                                                <p:strVal val="#ppt_y+#ppt_h*1.125000"/>
                                              </p:val>
                                            </p:tav>
                                            <p:tav tm="100000">
                                              <p:val>
                                                <p:strVal val="#ppt_y"/>
                                              </p:val>
                                            </p:tav>
                                          </p:tavLst>
                                        </p:anim>
                                        <p:animEffect transition="in" filter="wipe(up)">
                                          <p:cBhvr>
                                            <p:cTn id="44" dur="500"/>
                                            <p:tgtEl>
                                              <p:spTgt spid="18"/>
                                            </p:tgtEl>
                                          </p:cBhvr>
                                        </p:animEffect>
                                      </p:childTnLst>
                                    </p:cTn>
                                  </p:par>
                                  <p:par>
                                    <p:cTn id="45" presetID="12" presetClass="entr" presetSubtype="4" fill="hold" grpId="0" nodeType="withEffect">
                                      <p:stCondLst>
                                        <p:cond delay="20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p:tgtEl>
                                              <p:spTgt spid="19"/>
                                            </p:tgtEl>
                                            <p:attrNameLst>
                                              <p:attrName>ppt_y</p:attrName>
                                            </p:attrNameLst>
                                          </p:cBhvr>
                                          <p:tavLst>
                                            <p:tav tm="0">
                                              <p:val>
                                                <p:strVal val="#ppt_y+#ppt_h*1.125000"/>
                                              </p:val>
                                            </p:tav>
                                            <p:tav tm="100000">
                                              <p:val>
                                                <p:strVal val="#ppt_y"/>
                                              </p:val>
                                            </p:tav>
                                          </p:tavLst>
                                        </p:anim>
                                        <p:animEffect transition="in" filter="wipe(up)">
                                          <p:cBhvr>
                                            <p:cTn id="48" dur="500"/>
                                            <p:tgtEl>
                                              <p:spTgt spid="19"/>
                                            </p:tgtEl>
                                          </p:cBhvr>
                                        </p:animEffect>
                                      </p:childTnLst>
                                    </p:cTn>
                                  </p:par>
                                  <p:par>
                                    <p:cTn id="49" presetID="12" presetClass="entr" presetSubtype="4" fill="hold" grpId="0" nodeType="withEffect">
                                      <p:stCondLst>
                                        <p:cond delay="40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p:tgtEl>
                                              <p:spTgt spid="20"/>
                                            </p:tgtEl>
                                            <p:attrNameLst>
                                              <p:attrName>ppt_y</p:attrName>
                                            </p:attrNameLst>
                                          </p:cBhvr>
                                          <p:tavLst>
                                            <p:tav tm="0">
                                              <p:val>
                                                <p:strVal val="#ppt_y+#ppt_h*1.125000"/>
                                              </p:val>
                                            </p:tav>
                                            <p:tav tm="100000">
                                              <p:val>
                                                <p:strVal val="#ppt_y"/>
                                              </p:val>
                                            </p:tav>
                                          </p:tavLst>
                                        </p:anim>
                                        <p:animEffect transition="in" filter="wipe(up)">
                                          <p:cBhvr>
                                            <p:cTn id="52" dur="500"/>
                                            <p:tgtEl>
                                              <p:spTgt spid="20"/>
                                            </p:tgtEl>
                                          </p:cBhvr>
                                        </p:animEffect>
                                      </p:childTnLst>
                                    </p:cTn>
                                  </p:par>
                                  <p:par>
                                    <p:cTn id="53" presetID="12" presetClass="entr" presetSubtype="4" fill="hold" grpId="0" nodeType="withEffect">
                                      <p:stCondLst>
                                        <p:cond delay="60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p:tgtEl>
                                              <p:spTgt spid="21"/>
                                            </p:tgtEl>
                                            <p:attrNameLst>
                                              <p:attrName>ppt_y</p:attrName>
                                            </p:attrNameLst>
                                          </p:cBhvr>
                                          <p:tavLst>
                                            <p:tav tm="0">
                                              <p:val>
                                                <p:strVal val="#ppt_y+#ppt_h*1.125000"/>
                                              </p:val>
                                            </p:tav>
                                            <p:tav tm="100000">
                                              <p:val>
                                                <p:strVal val="#ppt_y"/>
                                              </p:val>
                                            </p:tav>
                                          </p:tavLst>
                                        </p:anim>
                                        <p:animEffect transition="in" filter="wipe(up)">
                                          <p:cBhvr>
                                            <p:cTn id="56" dur="500"/>
                                            <p:tgtEl>
                                              <p:spTgt spid="21"/>
                                            </p:tgtEl>
                                          </p:cBhvr>
                                        </p:animEffect>
                                      </p:childTnLst>
                                    </p:cTn>
                                  </p:par>
                                </p:childTnLst>
                              </p:cTn>
                            </p:par>
                            <p:par>
                              <p:cTn id="57" fill="hold">
                                <p:stCondLst>
                                  <p:cond delay="3250"/>
                                </p:stCondLst>
                                <p:childTnLst>
                                  <p:par>
                                    <p:cTn id="58" presetID="53" presetClass="entr" presetSubtype="16" fill="hold"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P spid="19" grpId="0"/>
          <p:bldP spid="20" grpId="0"/>
          <p:bldP spid="21"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42"/>
          <p:cNvSpPr>
            <a:spLocks noEditPoints="1"/>
          </p:cNvSpPr>
          <p:nvPr/>
        </p:nvSpPr>
        <p:spPr bwMode="auto">
          <a:xfrm>
            <a:off x="755576" y="627534"/>
            <a:ext cx="7830402" cy="4233006"/>
          </a:xfrm>
          <a:custGeom>
            <a:avLst/>
            <a:gdLst>
              <a:gd name="T0" fmla="*/ 1827500 w 3458"/>
              <a:gd name="T1" fmla="*/ 3284911 h 1870"/>
              <a:gd name="T2" fmla="*/ 1972782 w 3458"/>
              <a:gd name="T3" fmla="*/ 3139679 h 1870"/>
              <a:gd name="T4" fmla="*/ 3565154 w 3458"/>
              <a:gd name="T5" fmla="*/ 2994447 h 1870"/>
              <a:gd name="T6" fmla="*/ 5597196 w 3458"/>
              <a:gd name="T7" fmla="*/ 2849216 h 1870"/>
              <a:gd name="T8" fmla="*/ 3419872 w 3458"/>
              <a:gd name="T9" fmla="*/ 2849216 h 1870"/>
              <a:gd name="T10" fmla="*/ 5451914 w 3458"/>
              <a:gd name="T11" fmla="*/ 2700162 h 1870"/>
              <a:gd name="T12" fmla="*/ 2263347 w 3458"/>
              <a:gd name="T13" fmla="*/ 2700162 h 1870"/>
              <a:gd name="T14" fmla="*/ 3710436 w 3458"/>
              <a:gd name="T15" fmla="*/ 2556841 h 1870"/>
              <a:gd name="T16" fmla="*/ 1827500 w 3458"/>
              <a:gd name="T17" fmla="*/ 2556841 h 1870"/>
              <a:gd name="T18" fmla="*/ 3853807 w 3458"/>
              <a:gd name="T19" fmla="*/ 2411610 h 1870"/>
              <a:gd name="T20" fmla="*/ 1972782 w 3458"/>
              <a:gd name="T21" fmla="*/ 2411610 h 1870"/>
              <a:gd name="T22" fmla="*/ 3853807 w 3458"/>
              <a:gd name="T23" fmla="*/ 2266378 h 1870"/>
              <a:gd name="T24" fmla="*/ 2118065 w 3458"/>
              <a:gd name="T25" fmla="*/ 2266378 h 1870"/>
              <a:gd name="T26" fmla="*/ 3853807 w 3458"/>
              <a:gd name="T27" fmla="*/ 2121146 h 1870"/>
              <a:gd name="T28" fmla="*/ 2840654 w 3458"/>
              <a:gd name="T29" fmla="*/ 2121146 h 1870"/>
              <a:gd name="T30" fmla="*/ 4723590 w 3458"/>
              <a:gd name="T31" fmla="*/ 1977826 h 1870"/>
              <a:gd name="T32" fmla="*/ 3565154 w 3458"/>
              <a:gd name="T33" fmla="*/ 1977826 h 1870"/>
              <a:gd name="T34" fmla="*/ 1393564 w 3458"/>
              <a:gd name="T35" fmla="*/ 1977826 h 1870"/>
              <a:gd name="T36" fmla="*/ 4578308 w 3458"/>
              <a:gd name="T37" fmla="*/ 1832594 h 1870"/>
              <a:gd name="T38" fmla="*/ 3419872 w 3458"/>
              <a:gd name="T39" fmla="*/ 1832594 h 1870"/>
              <a:gd name="T40" fmla="*/ 1104911 w 3458"/>
              <a:gd name="T41" fmla="*/ 1832594 h 1870"/>
              <a:gd name="T42" fmla="*/ 4578308 w 3458"/>
              <a:gd name="T43" fmla="*/ 1687362 h 1870"/>
              <a:gd name="T44" fmla="*/ 3419872 w 3458"/>
              <a:gd name="T45" fmla="*/ 1687362 h 1870"/>
              <a:gd name="T46" fmla="*/ 1104911 w 3458"/>
              <a:gd name="T47" fmla="*/ 1687362 h 1870"/>
              <a:gd name="T48" fmla="*/ 4868873 w 3458"/>
              <a:gd name="T49" fmla="*/ 1542131 h 1870"/>
              <a:gd name="T50" fmla="*/ 3853807 w 3458"/>
              <a:gd name="T51" fmla="*/ 1542131 h 1870"/>
              <a:gd name="T52" fmla="*/ 1393564 w 3458"/>
              <a:gd name="T53" fmla="*/ 1542131 h 1870"/>
              <a:gd name="T54" fmla="*/ 5306631 w 3458"/>
              <a:gd name="T55" fmla="*/ 1398810 h 1870"/>
              <a:gd name="T56" fmla="*/ 4289655 w 3458"/>
              <a:gd name="T57" fmla="*/ 1398810 h 1870"/>
              <a:gd name="T58" fmla="*/ 1684129 w 3458"/>
              <a:gd name="T59" fmla="*/ 1398810 h 1870"/>
              <a:gd name="T60" fmla="*/ 5597196 w 3458"/>
              <a:gd name="T61" fmla="*/ 1253578 h 1870"/>
              <a:gd name="T62" fmla="*/ 4578308 w 3458"/>
              <a:gd name="T63" fmla="*/ 1253578 h 1870"/>
              <a:gd name="T64" fmla="*/ 3565154 w 3458"/>
              <a:gd name="T65" fmla="*/ 1253578 h 1870"/>
              <a:gd name="T66" fmla="*/ 1684129 w 3458"/>
              <a:gd name="T67" fmla="*/ 1253578 h 1870"/>
              <a:gd name="T68" fmla="*/ 6031132 w 3458"/>
              <a:gd name="T69" fmla="*/ 1104525 h 1870"/>
              <a:gd name="T70" fmla="*/ 4868873 w 3458"/>
              <a:gd name="T71" fmla="*/ 1104525 h 1870"/>
              <a:gd name="T72" fmla="*/ 3853807 w 3458"/>
              <a:gd name="T73" fmla="*/ 1104525 h 1870"/>
              <a:gd name="T74" fmla="*/ 1827500 w 3458"/>
              <a:gd name="T75" fmla="*/ 1104525 h 1870"/>
              <a:gd name="T76" fmla="*/ 814346 w 3458"/>
              <a:gd name="T77" fmla="*/ 1104525 h 1870"/>
              <a:gd name="T78" fmla="*/ 5740567 w 3458"/>
              <a:gd name="T79" fmla="*/ 959293 h 1870"/>
              <a:gd name="T80" fmla="*/ 4723590 w 3458"/>
              <a:gd name="T81" fmla="*/ 959293 h 1870"/>
              <a:gd name="T82" fmla="*/ 3710436 w 3458"/>
              <a:gd name="T83" fmla="*/ 959293 h 1870"/>
              <a:gd name="T84" fmla="*/ 1393564 w 3458"/>
              <a:gd name="T85" fmla="*/ 959293 h 1870"/>
              <a:gd name="T86" fmla="*/ 235128 w 3458"/>
              <a:gd name="T87" fmla="*/ 959293 h 1870"/>
              <a:gd name="T88" fmla="*/ 5740567 w 3458"/>
              <a:gd name="T89" fmla="*/ 814062 h 1870"/>
              <a:gd name="T90" fmla="*/ 4723590 w 3458"/>
              <a:gd name="T91" fmla="*/ 814062 h 1870"/>
              <a:gd name="T92" fmla="*/ 3710436 w 3458"/>
              <a:gd name="T93" fmla="*/ 814062 h 1870"/>
              <a:gd name="T94" fmla="*/ 1827500 w 3458"/>
              <a:gd name="T95" fmla="*/ 814062 h 1870"/>
              <a:gd name="T96" fmla="*/ 814346 w 3458"/>
              <a:gd name="T97" fmla="*/ 814062 h 1870"/>
              <a:gd name="T98" fmla="*/ 6319785 w 3458"/>
              <a:gd name="T99" fmla="*/ 670741 h 1870"/>
              <a:gd name="T100" fmla="*/ 5306631 w 3458"/>
              <a:gd name="T101" fmla="*/ 670741 h 1870"/>
              <a:gd name="T102" fmla="*/ 4289655 w 3458"/>
              <a:gd name="T103" fmla="*/ 670741 h 1870"/>
              <a:gd name="T104" fmla="*/ 2263347 w 3458"/>
              <a:gd name="T105" fmla="*/ 670741 h 1870"/>
              <a:gd name="T106" fmla="*/ 959629 w 3458"/>
              <a:gd name="T107" fmla="*/ 670741 h 1870"/>
              <a:gd name="T108" fmla="*/ 5885850 w 3458"/>
              <a:gd name="T109" fmla="*/ 525509 h 1870"/>
              <a:gd name="T110" fmla="*/ 4723590 w 3458"/>
              <a:gd name="T111" fmla="*/ 525509 h 1870"/>
              <a:gd name="T112" fmla="*/ 2263347 w 3458"/>
              <a:gd name="T113" fmla="*/ 525509 h 1870"/>
              <a:gd name="T114" fmla="*/ 814346 w 3458"/>
              <a:gd name="T115" fmla="*/ 525509 h 1870"/>
              <a:gd name="T116" fmla="*/ 3565154 w 3458"/>
              <a:gd name="T117" fmla="*/ 380278 h 1870"/>
              <a:gd name="T118" fmla="*/ 1538847 w 3458"/>
              <a:gd name="T119" fmla="*/ 380278 h 1870"/>
              <a:gd name="T120" fmla="*/ 3419872 w 3458"/>
              <a:gd name="T121" fmla="*/ 235046 h 1870"/>
              <a:gd name="T122" fmla="*/ 1684129 w 3458"/>
              <a:gd name="T123" fmla="*/ 235046 h 1870"/>
              <a:gd name="T124" fmla="*/ 2552000 w 3458"/>
              <a:gd name="T125" fmla="*/ 91725 h 18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58" h="1870">
                <a:moveTo>
                  <a:pt x="956" y="1870"/>
                </a:moveTo>
                <a:lnTo>
                  <a:pt x="909" y="1870"/>
                </a:lnTo>
                <a:lnTo>
                  <a:pt x="909" y="1823"/>
                </a:lnTo>
                <a:lnTo>
                  <a:pt x="956" y="1823"/>
                </a:lnTo>
                <a:lnTo>
                  <a:pt x="956" y="1870"/>
                </a:lnTo>
                <a:close/>
                <a:moveTo>
                  <a:pt x="3230" y="1794"/>
                </a:moveTo>
                <a:lnTo>
                  <a:pt x="3181" y="1794"/>
                </a:lnTo>
                <a:lnTo>
                  <a:pt x="3181" y="1747"/>
                </a:lnTo>
                <a:lnTo>
                  <a:pt x="3230" y="1747"/>
                </a:lnTo>
                <a:lnTo>
                  <a:pt x="3230" y="1794"/>
                </a:lnTo>
                <a:close/>
                <a:moveTo>
                  <a:pt x="956" y="1794"/>
                </a:moveTo>
                <a:lnTo>
                  <a:pt x="909" y="1794"/>
                </a:lnTo>
                <a:lnTo>
                  <a:pt x="909" y="1747"/>
                </a:lnTo>
                <a:lnTo>
                  <a:pt x="956" y="1747"/>
                </a:lnTo>
                <a:lnTo>
                  <a:pt x="956" y="1794"/>
                </a:lnTo>
                <a:close/>
                <a:moveTo>
                  <a:pt x="3306" y="1719"/>
                </a:moveTo>
                <a:lnTo>
                  <a:pt x="3257" y="1719"/>
                </a:lnTo>
                <a:lnTo>
                  <a:pt x="3257" y="1671"/>
                </a:lnTo>
                <a:lnTo>
                  <a:pt x="3306" y="1671"/>
                </a:lnTo>
                <a:lnTo>
                  <a:pt x="3306" y="1719"/>
                </a:lnTo>
                <a:close/>
                <a:moveTo>
                  <a:pt x="3003" y="1719"/>
                </a:moveTo>
                <a:lnTo>
                  <a:pt x="2954" y="1719"/>
                </a:lnTo>
                <a:lnTo>
                  <a:pt x="2954" y="1671"/>
                </a:lnTo>
                <a:lnTo>
                  <a:pt x="3003" y="1671"/>
                </a:lnTo>
                <a:lnTo>
                  <a:pt x="3003" y="1719"/>
                </a:lnTo>
                <a:close/>
                <a:moveTo>
                  <a:pt x="1032" y="1719"/>
                </a:moveTo>
                <a:lnTo>
                  <a:pt x="985" y="1719"/>
                </a:lnTo>
                <a:lnTo>
                  <a:pt x="985" y="1671"/>
                </a:lnTo>
                <a:lnTo>
                  <a:pt x="1032" y="1671"/>
                </a:lnTo>
                <a:lnTo>
                  <a:pt x="1032" y="1719"/>
                </a:lnTo>
                <a:close/>
                <a:moveTo>
                  <a:pt x="956" y="1719"/>
                </a:moveTo>
                <a:lnTo>
                  <a:pt x="909" y="1719"/>
                </a:lnTo>
                <a:lnTo>
                  <a:pt x="909" y="1671"/>
                </a:lnTo>
                <a:lnTo>
                  <a:pt x="956" y="1671"/>
                </a:lnTo>
                <a:lnTo>
                  <a:pt x="956" y="1719"/>
                </a:lnTo>
                <a:close/>
                <a:moveTo>
                  <a:pt x="3382" y="1643"/>
                </a:moveTo>
                <a:lnTo>
                  <a:pt x="3332" y="1643"/>
                </a:lnTo>
                <a:lnTo>
                  <a:pt x="3332" y="1596"/>
                </a:lnTo>
                <a:lnTo>
                  <a:pt x="3382" y="1596"/>
                </a:lnTo>
                <a:lnTo>
                  <a:pt x="3382" y="1643"/>
                </a:lnTo>
                <a:close/>
                <a:moveTo>
                  <a:pt x="3306" y="1643"/>
                </a:moveTo>
                <a:lnTo>
                  <a:pt x="3257" y="1643"/>
                </a:lnTo>
                <a:lnTo>
                  <a:pt x="3257" y="1596"/>
                </a:lnTo>
                <a:lnTo>
                  <a:pt x="3306" y="1596"/>
                </a:lnTo>
                <a:lnTo>
                  <a:pt x="3306" y="1643"/>
                </a:lnTo>
                <a:close/>
                <a:moveTo>
                  <a:pt x="3079" y="1643"/>
                </a:moveTo>
                <a:lnTo>
                  <a:pt x="3029" y="1643"/>
                </a:lnTo>
                <a:lnTo>
                  <a:pt x="3029" y="1596"/>
                </a:lnTo>
                <a:lnTo>
                  <a:pt x="3079" y="1596"/>
                </a:lnTo>
                <a:lnTo>
                  <a:pt x="3079" y="1643"/>
                </a:lnTo>
                <a:close/>
                <a:moveTo>
                  <a:pt x="3003" y="1643"/>
                </a:moveTo>
                <a:lnTo>
                  <a:pt x="2954" y="1643"/>
                </a:lnTo>
                <a:lnTo>
                  <a:pt x="2954" y="1596"/>
                </a:lnTo>
                <a:lnTo>
                  <a:pt x="3003" y="1596"/>
                </a:lnTo>
                <a:lnTo>
                  <a:pt x="3003" y="1643"/>
                </a:lnTo>
                <a:close/>
                <a:moveTo>
                  <a:pt x="2928" y="1643"/>
                </a:moveTo>
                <a:lnTo>
                  <a:pt x="2878" y="1643"/>
                </a:lnTo>
                <a:lnTo>
                  <a:pt x="2878" y="1596"/>
                </a:lnTo>
                <a:lnTo>
                  <a:pt x="2928" y="1596"/>
                </a:lnTo>
                <a:lnTo>
                  <a:pt x="2928" y="1643"/>
                </a:lnTo>
                <a:close/>
                <a:moveTo>
                  <a:pt x="2776" y="1643"/>
                </a:moveTo>
                <a:lnTo>
                  <a:pt x="2726" y="1643"/>
                </a:lnTo>
                <a:lnTo>
                  <a:pt x="2726" y="1596"/>
                </a:lnTo>
                <a:lnTo>
                  <a:pt x="2776" y="1596"/>
                </a:lnTo>
                <a:lnTo>
                  <a:pt x="2776" y="1643"/>
                </a:lnTo>
                <a:close/>
                <a:moveTo>
                  <a:pt x="1032" y="1643"/>
                </a:moveTo>
                <a:lnTo>
                  <a:pt x="985" y="1643"/>
                </a:lnTo>
                <a:lnTo>
                  <a:pt x="985" y="1596"/>
                </a:lnTo>
                <a:lnTo>
                  <a:pt x="1032" y="1596"/>
                </a:lnTo>
                <a:lnTo>
                  <a:pt x="1032" y="1643"/>
                </a:lnTo>
                <a:close/>
                <a:moveTo>
                  <a:pt x="956" y="1643"/>
                </a:moveTo>
                <a:lnTo>
                  <a:pt x="909" y="1643"/>
                </a:lnTo>
                <a:lnTo>
                  <a:pt x="909" y="1596"/>
                </a:lnTo>
                <a:lnTo>
                  <a:pt x="956" y="1596"/>
                </a:lnTo>
                <a:lnTo>
                  <a:pt x="956" y="1643"/>
                </a:lnTo>
                <a:close/>
                <a:moveTo>
                  <a:pt x="3079" y="1567"/>
                </a:moveTo>
                <a:lnTo>
                  <a:pt x="3029" y="1567"/>
                </a:lnTo>
                <a:lnTo>
                  <a:pt x="3029" y="1517"/>
                </a:lnTo>
                <a:lnTo>
                  <a:pt x="3079" y="1517"/>
                </a:lnTo>
                <a:lnTo>
                  <a:pt x="3079" y="1567"/>
                </a:lnTo>
                <a:close/>
                <a:moveTo>
                  <a:pt x="3003" y="1567"/>
                </a:moveTo>
                <a:lnTo>
                  <a:pt x="2954" y="1567"/>
                </a:lnTo>
                <a:lnTo>
                  <a:pt x="2954" y="1517"/>
                </a:lnTo>
                <a:lnTo>
                  <a:pt x="3003" y="1517"/>
                </a:lnTo>
                <a:lnTo>
                  <a:pt x="3003" y="1567"/>
                </a:lnTo>
                <a:close/>
                <a:moveTo>
                  <a:pt x="2928" y="1567"/>
                </a:moveTo>
                <a:lnTo>
                  <a:pt x="2878" y="1567"/>
                </a:lnTo>
                <a:lnTo>
                  <a:pt x="2878" y="1517"/>
                </a:lnTo>
                <a:lnTo>
                  <a:pt x="2928" y="1517"/>
                </a:lnTo>
                <a:lnTo>
                  <a:pt x="2928" y="1567"/>
                </a:lnTo>
                <a:close/>
                <a:moveTo>
                  <a:pt x="2852" y="1567"/>
                </a:moveTo>
                <a:lnTo>
                  <a:pt x="2802" y="1567"/>
                </a:lnTo>
                <a:lnTo>
                  <a:pt x="2802" y="1517"/>
                </a:lnTo>
                <a:lnTo>
                  <a:pt x="2852" y="1517"/>
                </a:lnTo>
                <a:lnTo>
                  <a:pt x="2852" y="1567"/>
                </a:lnTo>
                <a:close/>
                <a:moveTo>
                  <a:pt x="2776" y="1567"/>
                </a:moveTo>
                <a:lnTo>
                  <a:pt x="2726" y="1567"/>
                </a:lnTo>
                <a:lnTo>
                  <a:pt x="2726" y="1517"/>
                </a:lnTo>
                <a:lnTo>
                  <a:pt x="2776" y="1517"/>
                </a:lnTo>
                <a:lnTo>
                  <a:pt x="2776" y="1567"/>
                </a:lnTo>
                <a:close/>
                <a:moveTo>
                  <a:pt x="1865" y="1567"/>
                </a:moveTo>
                <a:lnTo>
                  <a:pt x="1818" y="1567"/>
                </a:lnTo>
                <a:lnTo>
                  <a:pt x="1818" y="1517"/>
                </a:lnTo>
                <a:lnTo>
                  <a:pt x="1865" y="1517"/>
                </a:lnTo>
                <a:lnTo>
                  <a:pt x="1865" y="1567"/>
                </a:lnTo>
                <a:close/>
                <a:moveTo>
                  <a:pt x="1789" y="1567"/>
                </a:moveTo>
                <a:lnTo>
                  <a:pt x="1742" y="1567"/>
                </a:lnTo>
                <a:lnTo>
                  <a:pt x="1742" y="1517"/>
                </a:lnTo>
                <a:lnTo>
                  <a:pt x="1789" y="1517"/>
                </a:lnTo>
                <a:lnTo>
                  <a:pt x="1789" y="1567"/>
                </a:lnTo>
                <a:close/>
                <a:moveTo>
                  <a:pt x="1108" y="1567"/>
                </a:moveTo>
                <a:lnTo>
                  <a:pt x="1060" y="1567"/>
                </a:lnTo>
                <a:lnTo>
                  <a:pt x="1060" y="1517"/>
                </a:lnTo>
                <a:lnTo>
                  <a:pt x="1108" y="1517"/>
                </a:lnTo>
                <a:lnTo>
                  <a:pt x="1108" y="1567"/>
                </a:lnTo>
                <a:close/>
                <a:moveTo>
                  <a:pt x="1032" y="1567"/>
                </a:moveTo>
                <a:lnTo>
                  <a:pt x="985" y="1567"/>
                </a:lnTo>
                <a:lnTo>
                  <a:pt x="985" y="1517"/>
                </a:lnTo>
                <a:lnTo>
                  <a:pt x="1032" y="1517"/>
                </a:lnTo>
                <a:lnTo>
                  <a:pt x="1032" y="1567"/>
                </a:lnTo>
                <a:close/>
                <a:moveTo>
                  <a:pt x="956" y="1567"/>
                </a:moveTo>
                <a:lnTo>
                  <a:pt x="909" y="1567"/>
                </a:lnTo>
                <a:lnTo>
                  <a:pt x="909" y="1517"/>
                </a:lnTo>
                <a:lnTo>
                  <a:pt x="956" y="1517"/>
                </a:lnTo>
                <a:lnTo>
                  <a:pt x="956" y="1567"/>
                </a:lnTo>
                <a:close/>
                <a:moveTo>
                  <a:pt x="3079" y="1491"/>
                </a:moveTo>
                <a:lnTo>
                  <a:pt x="3029" y="1491"/>
                </a:lnTo>
                <a:lnTo>
                  <a:pt x="3029" y="1442"/>
                </a:lnTo>
                <a:lnTo>
                  <a:pt x="3079" y="1442"/>
                </a:lnTo>
                <a:lnTo>
                  <a:pt x="3079" y="1491"/>
                </a:lnTo>
                <a:close/>
                <a:moveTo>
                  <a:pt x="3003" y="1491"/>
                </a:moveTo>
                <a:lnTo>
                  <a:pt x="2954" y="1491"/>
                </a:lnTo>
                <a:lnTo>
                  <a:pt x="2954" y="1442"/>
                </a:lnTo>
                <a:lnTo>
                  <a:pt x="3003" y="1442"/>
                </a:lnTo>
                <a:lnTo>
                  <a:pt x="3003" y="1491"/>
                </a:lnTo>
                <a:close/>
                <a:moveTo>
                  <a:pt x="2928" y="1491"/>
                </a:moveTo>
                <a:lnTo>
                  <a:pt x="2878" y="1491"/>
                </a:lnTo>
                <a:lnTo>
                  <a:pt x="2878" y="1442"/>
                </a:lnTo>
                <a:lnTo>
                  <a:pt x="2928" y="1442"/>
                </a:lnTo>
                <a:lnTo>
                  <a:pt x="2928" y="1491"/>
                </a:lnTo>
                <a:close/>
                <a:moveTo>
                  <a:pt x="2852" y="1491"/>
                </a:moveTo>
                <a:lnTo>
                  <a:pt x="2802" y="1491"/>
                </a:lnTo>
                <a:lnTo>
                  <a:pt x="2802" y="1442"/>
                </a:lnTo>
                <a:lnTo>
                  <a:pt x="2852" y="1442"/>
                </a:lnTo>
                <a:lnTo>
                  <a:pt x="2852" y="1491"/>
                </a:lnTo>
                <a:close/>
                <a:moveTo>
                  <a:pt x="2776" y="1491"/>
                </a:moveTo>
                <a:lnTo>
                  <a:pt x="2726" y="1491"/>
                </a:lnTo>
                <a:lnTo>
                  <a:pt x="2726" y="1442"/>
                </a:lnTo>
                <a:lnTo>
                  <a:pt x="2776" y="1442"/>
                </a:lnTo>
                <a:lnTo>
                  <a:pt x="2776" y="1491"/>
                </a:lnTo>
                <a:close/>
                <a:moveTo>
                  <a:pt x="2700" y="1491"/>
                </a:moveTo>
                <a:lnTo>
                  <a:pt x="2651" y="1491"/>
                </a:lnTo>
                <a:lnTo>
                  <a:pt x="2651" y="1442"/>
                </a:lnTo>
                <a:lnTo>
                  <a:pt x="2700" y="1442"/>
                </a:lnTo>
                <a:lnTo>
                  <a:pt x="2700" y="1491"/>
                </a:lnTo>
                <a:close/>
                <a:moveTo>
                  <a:pt x="2092" y="1491"/>
                </a:moveTo>
                <a:lnTo>
                  <a:pt x="2045" y="1491"/>
                </a:lnTo>
                <a:lnTo>
                  <a:pt x="2045" y="1442"/>
                </a:lnTo>
                <a:lnTo>
                  <a:pt x="2092" y="1442"/>
                </a:lnTo>
                <a:lnTo>
                  <a:pt x="2092" y="1491"/>
                </a:lnTo>
                <a:close/>
                <a:moveTo>
                  <a:pt x="1941" y="1491"/>
                </a:moveTo>
                <a:lnTo>
                  <a:pt x="1893" y="1491"/>
                </a:lnTo>
                <a:lnTo>
                  <a:pt x="1893" y="1442"/>
                </a:lnTo>
                <a:lnTo>
                  <a:pt x="1941" y="1442"/>
                </a:lnTo>
                <a:lnTo>
                  <a:pt x="1941" y="1491"/>
                </a:lnTo>
                <a:close/>
                <a:moveTo>
                  <a:pt x="1865" y="1491"/>
                </a:moveTo>
                <a:lnTo>
                  <a:pt x="1818" y="1491"/>
                </a:lnTo>
                <a:lnTo>
                  <a:pt x="1818" y="1442"/>
                </a:lnTo>
                <a:lnTo>
                  <a:pt x="1865" y="1442"/>
                </a:lnTo>
                <a:lnTo>
                  <a:pt x="1865" y="1491"/>
                </a:lnTo>
                <a:close/>
                <a:moveTo>
                  <a:pt x="1789" y="1491"/>
                </a:moveTo>
                <a:lnTo>
                  <a:pt x="1742" y="1491"/>
                </a:lnTo>
                <a:lnTo>
                  <a:pt x="1742" y="1442"/>
                </a:lnTo>
                <a:lnTo>
                  <a:pt x="1789" y="1442"/>
                </a:lnTo>
                <a:lnTo>
                  <a:pt x="1789" y="1491"/>
                </a:lnTo>
                <a:close/>
                <a:moveTo>
                  <a:pt x="1184" y="1491"/>
                </a:moveTo>
                <a:lnTo>
                  <a:pt x="1136" y="1491"/>
                </a:lnTo>
                <a:lnTo>
                  <a:pt x="1136" y="1442"/>
                </a:lnTo>
                <a:lnTo>
                  <a:pt x="1184" y="1442"/>
                </a:lnTo>
                <a:lnTo>
                  <a:pt x="1184" y="1491"/>
                </a:lnTo>
                <a:close/>
                <a:moveTo>
                  <a:pt x="1108" y="1491"/>
                </a:moveTo>
                <a:lnTo>
                  <a:pt x="1060" y="1491"/>
                </a:lnTo>
                <a:lnTo>
                  <a:pt x="1060" y="1442"/>
                </a:lnTo>
                <a:lnTo>
                  <a:pt x="1108" y="1442"/>
                </a:lnTo>
                <a:lnTo>
                  <a:pt x="1108" y="1491"/>
                </a:lnTo>
                <a:close/>
                <a:moveTo>
                  <a:pt x="1032" y="1491"/>
                </a:moveTo>
                <a:lnTo>
                  <a:pt x="985" y="1491"/>
                </a:lnTo>
                <a:lnTo>
                  <a:pt x="985" y="1442"/>
                </a:lnTo>
                <a:lnTo>
                  <a:pt x="1032" y="1442"/>
                </a:lnTo>
                <a:lnTo>
                  <a:pt x="1032" y="1491"/>
                </a:lnTo>
                <a:close/>
                <a:moveTo>
                  <a:pt x="956" y="1491"/>
                </a:moveTo>
                <a:lnTo>
                  <a:pt x="909" y="1491"/>
                </a:lnTo>
                <a:lnTo>
                  <a:pt x="909" y="1442"/>
                </a:lnTo>
                <a:lnTo>
                  <a:pt x="956" y="1442"/>
                </a:lnTo>
                <a:lnTo>
                  <a:pt x="956" y="1491"/>
                </a:lnTo>
                <a:close/>
                <a:moveTo>
                  <a:pt x="3003" y="1413"/>
                </a:moveTo>
                <a:lnTo>
                  <a:pt x="2954" y="1413"/>
                </a:lnTo>
                <a:lnTo>
                  <a:pt x="2954" y="1366"/>
                </a:lnTo>
                <a:lnTo>
                  <a:pt x="3003" y="1366"/>
                </a:lnTo>
                <a:lnTo>
                  <a:pt x="3003" y="1413"/>
                </a:lnTo>
                <a:close/>
                <a:moveTo>
                  <a:pt x="2928" y="1413"/>
                </a:moveTo>
                <a:lnTo>
                  <a:pt x="2878" y="1413"/>
                </a:lnTo>
                <a:lnTo>
                  <a:pt x="2878" y="1366"/>
                </a:lnTo>
                <a:lnTo>
                  <a:pt x="2928" y="1366"/>
                </a:lnTo>
                <a:lnTo>
                  <a:pt x="2928" y="1413"/>
                </a:lnTo>
                <a:close/>
                <a:moveTo>
                  <a:pt x="2852" y="1413"/>
                </a:moveTo>
                <a:lnTo>
                  <a:pt x="2802" y="1413"/>
                </a:lnTo>
                <a:lnTo>
                  <a:pt x="2802" y="1366"/>
                </a:lnTo>
                <a:lnTo>
                  <a:pt x="2852" y="1366"/>
                </a:lnTo>
                <a:lnTo>
                  <a:pt x="2852" y="1413"/>
                </a:lnTo>
                <a:close/>
                <a:moveTo>
                  <a:pt x="2092" y="1413"/>
                </a:moveTo>
                <a:lnTo>
                  <a:pt x="2045" y="1413"/>
                </a:lnTo>
                <a:lnTo>
                  <a:pt x="2045" y="1366"/>
                </a:lnTo>
                <a:lnTo>
                  <a:pt x="2092" y="1366"/>
                </a:lnTo>
                <a:lnTo>
                  <a:pt x="2092" y="1413"/>
                </a:lnTo>
                <a:close/>
                <a:moveTo>
                  <a:pt x="2016" y="1413"/>
                </a:moveTo>
                <a:lnTo>
                  <a:pt x="1969" y="1413"/>
                </a:lnTo>
                <a:lnTo>
                  <a:pt x="1969" y="1366"/>
                </a:lnTo>
                <a:lnTo>
                  <a:pt x="2016" y="1366"/>
                </a:lnTo>
                <a:lnTo>
                  <a:pt x="2016" y="1413"/>
                </a:lnTo>
                <a:close/>
                <a:moveTo>
                  <a:pt x="1941" y="1413"/>
                </a:moveTo>
                <a:lnTo>
                  <a:pt x="1893" y="1413"/>
                </a:lnTo>
                <a:lnTo>
                  <a:pt x="1893" y="1366"/>
                </a:lnTo>
                <a:lnTo>
                  <a:pt x="1941" y="1366"/>
                </a:lnTo>
                <a:lnTo>
                  <a:pt x="1941" y="1413"/>
                </a:lnTo>
                <a:close/>
                <a:moveTo>
                  <a:pt x="1865" y="1413"/>
                </a:moveTo>
                <a:lnTo>
                  <a:pt x="1818" y="1413"/>
                </a:lnTo>
                <a:lnTo>
                  <a:pt x="1818" y="1366"/>
                </a:lnTo>
                <a:lnTo>
                  <a:pt x="1865" y="1366"/>
                </a:lnTo>
                <a:lnTo>
                  <a:pt x="1865" y="1413"/>
                </a:lnTo>
                <a:close/>
                <a:moveTo>
                  <a:pt x="1789" y="1413"/>
                </a:moveTo>
                <a:lnTo>
                  <a:pt x="1742" y="1413"/>
                </a:lnTo>
                <a:lnTo>
                  <a:pt x="1742" y="1366"/>
                </a:lnTo>
                <a:lnTo>
                  <a:pt x="1789" y="1366"/>
                </a:lnTo>
                <a:lnTo>
                  <a:pt x="1789" y="1413"/>
                </a:lnTo>
                <a:close/>
                <a:moveTo>
                  <a:pt x="1259" y="1413"/>
                </a:moveTo>
                <a:lnTo>
                  <a:pt x="1212" y="1413"/>
                </a:lnTo>
                <a:lnTo>
                  <a:pt x="1212" y="1366"/>
                </a:lnTo>
                <a:lnTo>
                  <a:pt x="1259" y="1366"/>
                </a:lnTo>
                <a:lnTo>
                  <a:pt x="1259" y="1413"/>
                </a:lnTo>
                <a:close/>
                <a:moveTo>
                  <a:pt x="1184" y="1413"/>
                </a:moveTo>
                <a:lnTo>
                  <a:pt x="1136" y="1413"/>
                </a:lnTo>
                <a:lnTo>
                  <a:pt x="1136" y="1366"/>
                </a:lnTo>
                <a:lnTo>
                  <a:pt x="1184" y="1366"/>
                </a:lnTo>
                <a:lnTo>
                  <a:pt x="1184" y="1413"/>
                </a:lnTo>
                <a:close/>
                <a:moveTo>
                  <a:pt x="1108" y="1413"/>
                </a:moveTo>
                <a:lnTo>
                  <a:pt x="1060" y="1413"/>
                </a:lnTo>
                <a:lnTo>
                  <a:pt x="1060" y="1366"/>
                </a:lnTo>
                <a:lnTo>
                  <a:pt x="1108" y="1366"/>
                </a:lnTo>
                <a:lnTo>
                  <a:pt x="1108" y="1413"/>
                </a:lnTo>
                <a:close/>
                <a:moveTo>
                  <a:pt x="1032" y="1413"/>
                </a:moveTo>
                <a:lnTo>
                  <a:pt x="985" y="1413"/>
                </a:lnTo>
                <a:lnTo>
                  <a:pt x="985" y="1366"/>
                </a:lnTo>
                <a:lnTo>
                  <a:pt x="1032" y="1366"/>
                </a:lnTo>
                <a:lnTo>
                  <a:pt x="1032" y="1413"/>
                </a:lnTo>
                <a:close/>
                <a:moveTo>
                  <a:pt x="956" y="1413"/>
                </a:moveTo>
                <a:lnTo>
                  <a:pt x="909" y="1413"/>
                </a:lnTo>
                <a:lnTo>
                  <a:pt x="909" y="1366"/>
                </a:lnTo>
                <a:lnTo>
                  <a:pt x="956" y="1366"/>
                </a:lnTo>
                <a:lnTo>
                  <a:pt x="956" y="1413"/>
                </a:lnTo>
                <a:close/>
                <a:moveTo>
                  <a:pt x="3079" y="1338"/>
                </a:moveTo>
                <a:lnTo>
                  <a:pt x="3029" y="1338"/>
                </a:lnTo>
                <a:lnTo>
                  <a:pt x="3029" y="1290"/>
                </a:lnTo>
                <a:lnTo>
                  <a:pt x="3079" y="1290"/>
                </a:lnTo>
                <a:lnTo>
                  <a:pt x="3079" y="1338"/>
                </a:lnTo>
                <a:close/>
                <a:moveTo>
                  <a:pt x="3003" y="1338"/>
                </a:moveTo>
                <a:lnTo>
                  <a:pt x="2954" y="1338"/>
                </a:lnTo>
                <a:lnTo>
                  <a:pt x="2954" y="1290"/>
                </a:lnTo>
                <a:lnTo>
                  <a:pt x="3003" y="1290"/>
                </a:lnTo>
                <a:lnTo>
                  <a:pt x="3003" y="1338"/>
                </a:lnTo>
                <a:close/>
                <a:moveTo>
                  <a:pt x="2016" y="1338"/>
                </a:moveTo>
                <a:lnTo>
                  <a:pt x="1969" y="1338"/>
                </a:lnTo>
                <a:lnTo>
                  <a:pt x="1969" y="1290"/>
                </a:lnTo>
                <a:lnTo>
                  <a:pt x="2016" y="1290"/>
                </a:lnTo>
                <a:lnTo>
                  <a:pt x="2016" y="1338"/>
                </a:lnTo>
                <a:close/>
                <a:moveTo>
                  <a:pt x="1941" y="1338"/>
                </a:moveTo>
                <a:lnTo>
                  <a:pt x="1893" y="1338"/>
                </a:lnTo>
                <a:lnTo>
                  <a:pt x="1893" y="1290"/>
                </a:lnTo>
                <a:lnTo>
                  <a:pt x="1941" y="1290"/>
                </a:lnTo>
                <a:lnTo>
                  <a:pt x="1941" y="1338"/>
                </a:lnTo>
                <a:close/>
                <a:moveTo>
                  <a:pt x="1865" y="1338"/>
                </a:moveTo>
                <a:lnTo>
                  <a:pt x="1818" y="1338"/>
                </a:lnTo>
                <a:lnTo>
                  <a:pt x="1818" y="1290"/>
                </a:lnTo>
                <a:lnTo>
                  <a:pt x="1865" y="1290"/>
                </a:lnTo>
                <a:lnTo>
                  <a:pt x="1865" y="1338"/>
                </a:lnTo>
                <a:close/>
                <a:moveTo>
                  <a:pt x="1789" y="1338"/>
                </a:moveTo>
                <a:lnTo>
                  <a:pt x="1742" y="1338"/>
                </a:lnTo>
                <a:lnTo>
                  <a:pt x="1742" y="1290"/>
                </a:lnTo>
                <a:lnTo>
                  <a:pt x="1789" y="1290"/>
                </a:lnTo>
                <a:lnTo>
                  <a:pt x="1789" y="1338"/>
                </a:lnTo>
                <a:close/>
                <a:moveTo>
                  <a:pt x="1259" y="1338"/>
                </a:moveTo>
                <a:lnTo>
                  <a:pt x="1212" y="1338"/>
                </a:lnTo>
                <a:lnTo>
                  <a:pt x="1212" y="1290"/>
                </a:lnTo>
                <a:lnTo>
                  <a:pt x="1259" y="1290"/>
                </a:lnTo>
                <a:lnTo>
                  <a:pt x="1259" y="1338"/>
                </a:lnTo>
                <a:close/>
                <a:moveTo>
                  <a:pt x="1184" y="1338"/>
                </a:moveTo>
                <a:lnTo>
                  <a:pt x="1136" y="1338"/>
                </a:lnTo>
                <a:lnTo>
                  <a:pt x="1136" y="1290"/>
                </a:lnTo>
                <a:lnTo>
                  <a:pt x="1184" y="1290"/>
                </a:lnTo>
                <a:lnTo>
                  <a:pt x="1184" y="1338"/>
                </a:lnTo>
                <a:close/>
                <a:moveTo>
                  <a:pt x="1108" y="1338"/>
                </a:moveTo>
                <a:lnTo>
                  <a:pt x="1060" y="1338"/>
                </a:lnTo>
                <a:lnTo>
                  <a:pt x="1060" y="1290"/>
                </a:lnTo>
                <a:lnTo>
                  <a:pt x="1108" y="1290"/>
                </a:lnTo>
                <a:lnTo>
                  <a:pt x="1108" y="1338"/>
                </a:lnTo>
                <a:close/>
                <a:moveTo>
                  <a:pt x="1032" y="1338"/>
                </a:moveTo>
                <a:lnTo>
                  <a:pt x="985" y="1338"/>
                </a:lnTo>
                <a:lnTo>
                  <a:pt x="985" y="1290"/>
                </a:lnTo>
                <a:lnTo>
                  <a:pt x="1032" y="1290"/>
                </a:lnTo>
                <a:lnTo>
                  <a:pt x="1032" y="1338"/>
                </a:lnTo>
                <a:close/>
                <a:moveTo>
                  <a:pt x="956" y="1338"/>
                </a:moveTo>
                <a:lnTo>
                  <a:pt x="909" y="1338"/>
                </a:lnTo>
                <a:lnTo>
                  <a:pt x="909" y="1290"/>
                </a:lnTo>
                <a:lnTo>
                  <a:pt x="956" y="1290"/>
                </a:lnTo>
                <a:lnTo>
                  <a:pt x="956" y="1338"/>
                </a:lnTo>
                <a:close/>
                <a:moveTo>
                  <a:pt x="881" y="1338"/>
                </a:moveTo>
                <a:lnTo>
                  <a:pt x="833" y="1338"/>
                </a:lnTo>
                <a:lnTo>
                  <a:pt x="833" y="1290"/>
                </a:lnTo>
                <a:lnTo>
                  <a:pt x="881" y="1290"/>
                </a:lnTo>
                <a:lnTo>
                  <a:pt x="881" y="1338"/>
                </a:lnTo>
                <a:close/>
                <a:moveTo>
                  <a:pt x="3003" y="1262"/>
                </a:moveTo>
                <a:lnTo>
                  <a:pt x="2954" y="1262"/>
                </a:lnTo>
                <a:lnTo>
                  <a:pt x="2954" y="1215"/>
                </a:lnTo>
                <a:lnTo>
                  <a:pt x="3003" y="1215"/>
                </a:lnTo>
                <a:lnTo>
                  <a:pt x="3003" y="1262"/>
                </a:lnTo>
                <a:close/>
                <a:moveTo>
                  <a:pt x="2928" y="1262"/>
                </a:moveTo>
                <a:lnTo>
                  <a:pt x="2878" y="1262"/>
                </a:lnTo>
                <a:lnTo>
                  <a:pt x="2878" y="1215"/>
                </a:lnTo>
                <a:lnTo>
                  <a:pt x="2928" y="1215"/>
                </a:lnTo>
                <a:lnTo>
                  <a:pt x="2928" y="1262"/>
                </a:lnTo>
                <a:close/>
                <a:moveTo>
                  <a:pt x="2776" y="1262"/>
                </a:moveTo>
                <a:lnTo>
                  <a:pt x="2726" y="1262"/>
                </a:lnTo>
                <a:lnTo>
                  <a:pt x="2726" y="1215"/>
                </a:lnTo>
                <a:lnTo>
                  <a:pt x="2776" y="1215"/>
                </a:lnTo>
                <a:lnTo>
                  <a:pt x="2776" y="1262"/>
                </a:lnTo>
                <a:close/>
                <a:moveTo>
                  <a:pt x="2700" y="1262"/>
                </a:moveTo>
                <a:lnTo>
                  <a:pt x="2651" y="1262"/>
                </a:lnTo>
                <a:lnTo>
                  <a:pt x="2651" y="1215"/>
                </a:lnTo>
                <a:lnTo>
                  <a:pt x="2700" y="1215"/>
                </a:lnTo>
                <a:lnTo>
                  <a:pt x="2700" y="1262"/>
                </a:lnTo>
                <a:close/>
                <a:moveTo>
                  <a:pt x="2622" y="1262"/>
                </a:moveTo>
                <a:lnTo>
                  <a:pt x="2575" y="1262"/>
                </a:lnTo>
                <a:lnTo>
                  <a:pt x="2575" y="1215"/>
                </a:lnTo>
                <a:lnTo>
                  <a:pt x="2622" y="1215"/>
                </a:lnTo>
                <a:lnTo>
                  <a:pt x="2622" y="1262"/>
                </a:lnTo>
                <a:close/>
                <a:moveTo>
                  <a:pt x="2016" y="1262"/>
                </a:moveTo>
                <a:lnTo>
                  <a:pt x="1969" y="1262"/>
                </a:lnTo>
                <a:lnTo>
                  <a:pt x="1969" y="1215"/>
                </a:lnTo>
                <a:lnTo>
                  <a:pt x="2016" y="1215"/>
                </a:lnTo>
                <a:lnTo>
                  <a:pt x="2016" y="1262"/>
                </a:lnTo>
                <a:close/>
                <a:moveTo>
                  <a:pt x="1941" y="1262"/>
                </a:moveTo>
                <a:lnTo>
                  <a:pt x="1893" y="1262"/>
                </a:lnTo>
                <a:lnTo>
                  <a:pt x="1893" y="1215"/>
                </a:lnTo>
                <a:lnTo>
                  <a:pt x="1941" y="1215"/>
                </a:lnTo>
                <a:lnTo>
                  <a:pt x="1941" y="1262"/>
                </a:lnTo>
                <a:close/>
                <a:moveTo>
                  <a:pt x="1865" y="1262"/>
                </a:moveTo>
                <a:lnTo>
                  <a:pt x="1818" y="1262"/>
                </a:lnTo>
                <a:lnTo>
                  <a:pt x="1818" y="1215"/>
                </a:lnTo>
                <a:lnTo>
                  <a:pt x="1865" y="1215"/>
                </a:lnTo>
                <a:lnTo>
                  <a:pt x="1865" y="1262"/>
                </a:lnTo>
                <a:close/>
                <a:moveTo>
                  <a:pt x="1789" y="1262"/>
                </a:moveTo>
                <a:lnTo>
                  <a:pt x="1742" y="1262"/>
                </a:lnTo>
                <a:lnTo>
                  <a:pt x="1742" y="1215"/>
                </a:lnTo>
                <a:lnTo>
                  <a:pt x="1789" y="1215"/>
                </a:lnTo>
                <a:lnTo>
                  <a:pt x="1789" y="1262"/>
                </a:lnTo>
                <a:close/>
                <a:moveTo>
                  <a:pt x="1259" y="1262"/>
                </a:moveTo>
                <a:lnTo>
                  <a:pt x="1212" y="1262"/>
                </a:lnTo>
                <a:lnTo>
                  <a:pt x="1212" y="1215"/>
                </a:lnTo>
                <a:lnTo>
                  <a:pt x="1259" y="1215"/>
                </a:lnTo>
                <a:lnTo>
                  <a:pt x="1259" y="1262"/>
                </a:lnTo>
                <a:close/>
                <a:moveTo>
                  <a:pt x="1184" y="1262"/>
                </a:moveTo>
                <a:lnTo>
                  <a:pt x="1136" y="1262"/>
                </a:lnTo>
                <a:lnTo>
                  <a:pt x="1136" y="1215"/>
                </a:lnTo>
                <a:lnTo>
                  <a:pt x="1184" y="1215"/>
                </a:lnTo>
                <a:lnTo>
                  <a:pt x="1184" y="1262"/>
                </a:lnTo>
                <a:close/>
                <a:moveTo>
                  <a:pt x="1108" y="1262"/>
                </a:moveTo>
                <a:lnTo>
                  <a:pt x="1060" y="1262"/>
                </a:lnTo>
                <a:lnTo>
                  <a:pt x="1060" y="1215"/>
                </a:lnTo>
                <a:lnTo>
                  <a:pt x="1108" y="1215"/>
                </a:lnTo>
                <a:lnTo>
                  <a:pt x="1108" y="1262"/>
                </a:lnTo>
                <a:close/>
                <a:moveTo>
                  <a:pt x="1032" y="1262"/>
                </a:moveTo>
                <a:lnTo>
                  <a:pt x="985" y="1262"/>
                </a:lnTo>
                <a:lnTo>
                  <a:pt x="985" y="1215"/>
                </a:lnTo>
                <a:lnTo>
                  <a:pt x="1032" y="1215"/>
                </a:lnTo>
                <a:lnTo>
                  <a:pt x="1032" y="1262"/>
                </a:lnTo>
                <a:close/>
                <a:moveTo>
                  <a:pt x="956" y="1262"/>
                </a:moveTo>
                <a:lnTo>
                  <a:pt x="909" y="1262"/>
                </a:lnTo>
                <a:lnTo>
                  <a:pt x="909" y="1215"/>
                </a:lnTo>
                <a:lnTo>
                  <a:pt x="956" y="1215"/>
                </a:lnTo>
                <a:lnTo>
                  <a:pt x="956" y="1262"/>
                </a:lnTo>
                <a:close/>
                <a:moveTo>
                  <a:pt x="881" y="1262"/>
                </a:moveTo>
                <a:lnTo>
                  <a:pt x="833" y="1262"/>
                </a:lnTo>
                <a:lnTo>
                  <a:pt x="833" y="1215"/>
                </a:lnTo>
                <a:lnTo>
                  <a:pt x="881" y="1215"/>
                </a:lnTo>
                <a:lnTo>
                  <a:pt x="881" y="1262"/>
                </a:lnTo>
                <a:close/>
                <a:moveTo>
                  <a:pt x="2700" y="1186"/>
                </a:moveTo>
                <a:lnTo>
                  <a:pt x="2651" y="1186"/>
                </a:lnTo>
                <a:lnTo>
                  <a:pt x="2651" y="1139"/>
                </a:lnTo>
                <a:lnTo>
                  <a:pt x="2700" y="1139"/>
                </a:lnTo>
                <a:lnTo>
                  <a:pt x="2700" y="1186"/>
                </a:lnTo>
                <a:close/>
                <a:moveTo>
                  <a:pt x="2622" y="1186"/>
                </a:moveTo>
                <a:lnTo>
                  <a:pt x="2575" y="1186"/>
                </a:lnTo>
                <a:lnTo>
                  <a:pt x="2575" y="1139"/>
                </a:lnTo>
                <a:lnTo>
                  <a:pt x="2622" y="1139"/>
                </a:lnTo>
                <a:lnTo>
                  <a:pt x="2622" y="1186"/>
                </a:lnTo>
                <a:close/>
                <a:moveTo>
                  <a:pt x="2547" y="1186"/>
                </a:moveTo>
                <a:lnTo>
                  <a:pt x="2499" y="1186"/>
                </a:lnTo>
                <a:lnTo>
                  <a:pt x="2499" y="1139"/>
                </a:lnTo>
                <a:lnTo>
                  <a:pt x="2547" y="1139"/>
                </a:lnTo>
                <a:lnTo>
                  <a:pt x="2547" y="1186"/>
                </a:lnTo>
                <a:close/>
                <a:moveTo>
                  <a:pt x="2092" y="1186"/>
                </a:moveTo>
                <a:lnTo>
                  <a:pt x="2045" y="1186"/>
                </a:lnTo>
                <a:lnTo>
                  <a:pt x="2045" y="1139"/>
                </a:lnTo>
                <a:lnTo>
                  <a:pt x="2092" y="1139"/>
                </a:lnTo>
                <a:lnTo>
                  <a:pt x="2092" y="1186"/>
                </a:lnTo>
                <a:close/>
                <a:moveTo>
                  <a:pt x="2016" y="1186"/>
                </a:moveTo>
                <a:lnTo>
                  <a:pt x="1969" y="1186"/>
                </a:lnTo>
                <a:lnTo>
                  <a:pt x="1969" y="1139"/>
                </a:lnTo>
                <a:lnTo>
                  <a:pt x="2016" y="1139"/>
                </a:lnTo>
                <a:lnTo>
                  <a:pt x="2016" y="1186"/>
                </a:lnTo>
                <a:close/>
                <a:moveTo>
                  <a:pt x="1941" y="1186"/>
                </a:moveTo>
                <a:lnTo>
                  <a:pt x="1893" y="1186"/>
                </a:lnTo>
                <a:lnTo>
                  <a:pt x="1893" y="1139"/>
                </a:lnTo>
                <a:lnTo>
                  <a:pt x="1941" y="1139"/>
                </a:lnTo>
                <a:lnTo>
                  <a:pt x="1941" y="1186"/>
                </a:lnTo>
                <a:close/>
                <a:moveTo>
                  <a:pt x="1865" y="1186"/>
                </a:moveTo>
                <a:lnTo>
                  <a:pt x="1818" y="1186"/>
                </a:lnTo>
                <a:lnTo>
                  <a:pt x="1818" y="1139"/>
                </a:lnTo>
                <a:lnTo>
                  <a:pt x="1865" y="1139"/>
                </a:lnTo>
                <a:lnTo>
                  <a:pt x="1865" y="1186"/>
                </a:lnTo>
                <a:close/>
                <a:moveTo>
                  <a:pt x="1789" y="1186"/>
                </a:moveTo>
                <a:lnTo>
                  <a:pt x="1742" y="1186"/>
                </a:lnTo>
                <a:lnTo>
                  <a:pt x="1742" y="1139"/>
                </a:lnTo>
                <a:lnTo>
                  <a:pt x="1789" y="1139"/>
                </a:lnTo>
                <a:lnTo>
                  <a:pt x="1789" y="1186"/>
                </a:lnTo>
                <a:close/>
                <a:moveTo>
                  <a:pt x="1714" y="1186"/>
                </a:moveTo>
                <a:lnTo>
                  <a:pt x="1666" y="1186"/>
                </a:lnTo>
                <a:lnTo>
                  <a:pt x="1666" y="1139"/>
                </a:lnTo>
                <a:lnTo>
                  <a:pt x="1714" y="1139"/>
                </a:lnTo>
                <a:lnTo>
                  <a:pt x="1714" y="1186"/>
                </a:lnTo>
                <a:close/>
                <a:moveTo>
                  <a:pt x="1638" y="1186"/>
                </a:moveTo>
                <a:lnTo>
                  <a:pt x="1591" y="1186"/>
                </a:lnTo>
                <a:lnTo>
                  <a:pt x="1591" y="1139"/>
                </a:lnTo>
                <a:lnTo>
                  <a:pt x="1638" y="1139"/>
                </a:lnTo>
                <a:lnTo>
                  <a:pt x="1638" y="1186"/>
                </a:lnTo>
                <a:close/>
                <a:moveTo>
                  <a:pt x="1562" y="1186"/>
                </a:moveTo>
                <a:lnTo>
                  <a:pt x="1515" y="1186"/>
                </a:lnTo>
                <a:lnTo>
                  <a:pt x="1515" y="1139"/>
                </a:lnTo>
                <a:lnTo>
                  <a:pt x="1562" y="1139"/>
                </a:lnTo>
                <a:lnTo>
                  <a:pt x="1562" y="1186"/>
                </a:lnTo>
                <a:close/>
                <a:moveTo>
                  <a:pt x="1108" y="1186"/>
                </a:moveTo>
                <a:lnTo>
                  <a:pt x="1060" y="1186"/>
                </a:lnTo>
                <a:lnTo>
                  <a:pt x="1060" y="1139"/>
                </a:lnTo>
                <a:lnTo>
                  <a:pt x="1108" y="1139"/>
                </a:lnTo>
                <a:lnTo>
                  <a:pt x="1108" y="1186"/>
                </a:lnTo>
                <a:close/>
                <a:moveTo>
                  <a:pt x="1032" y="1186"/>
                </a:moveTo>
                <a:lnTo>
                  <a:pt x="985" y="1186"/>
                </a:lnTo>
                <a:lnTo>
                  <a:pt x="985" y="1139"/>
                </a:lnTo>
                <a:lnTo>
                  <a:pt x="1032" y="1139"/>
                </a:lnTo>
                <a:lnTo>
                  <a:pt x="1032" y="1186"/>
                </a:lnTo>
                <a:close/>
                <a:moveTo>
                  <a:pt x="956" y="1186"/>
                </a:moveTo>
                <a:lnTo>
                  <a:pt x="909" y="1186"/>
                </a:lnTo>
                <a:lnTo>
                  <a:pt x="909" y="1139"/>
                </a:lnTo>
                <a:lnTo>
                  <a:pt x="956" y="1139"/>
                </a:lnTo>
                <a:lnTo>
                  <a:pt x="956" y="1186"/>
                </a:lnTo>
                <a:close/>
                <a:moveTo>
                  <a:pt x="881" y="1186"/>
                </a:moveTo>
                <a:lnTo>
                  <a:pt x="833" y="1186"/>
                </a:lnTo>
                <a:lnTo>
                  <a:pt x="833" y="1139"/>
                </a:lnTo>
                <a:lnTo>
                  <a:pt x="881" y="1139"/>
                </a:lnTo>
                <a:lnTo>
                  <a:pt x="881" y="1186"/>
                </a:lnTo>
                <a:close/>
                <a:moveTo>
                  <a:pt x="2852" y="1110"/>
                </a:moveTo>
                <a:lnTo>
                  <a:pt x="2802" y="1110"/>
                </a:lnTo>
                <a:lnTo>
                  <a:pt x="2802" y="1063"/>
                </a:lnTo>
                <a:lnTo>
                  <a:pt x="2852" y="1063"/>
                </a:lnTo>
                <a:lnTo>
                  <a:pt x="2852" y="1110"/>
                </a:lnTo>
                <a:close/>
                <a:moveTo>
                  <a:pt x="2622" y="1110"/>
                </a:moveTo>
                <a:lnTo>
                  <a:pt x="2575" y="1110"/>
                </a:lnTo>
                <a:lnTo>
                  <a:pt x="2575" y="1063"/>
                </a:lnTo>
                <a:lnTo>
                  <a:pt x="2622" y="1063"/>
                </a:lnTo>
                <a:lnTo>
                  <a:pt x="2622" y="1110"/>
                </a:lnTo>
                <a:close/>
                <a:moveTo>
                  <a:pt x="2395" y="1110"/>
                </a:moveTo>
                <a:lnTo>
                  <a:pt x="2348" y="1110"/>
                </a:lnTo>
                <a:lnTo>
                  <a:pt x="2348" y="1063"/>
                </a:lnTo>
                <a:lnTo>
                  <a:pt x="2395" y="1063"/>
                </a:lnTo>
                <a:lnTo>
                  <a:pt x="2395" y="1110"/>
                </a:lnTo>
                <a:close/>
                <a:moveTo>
                  <a:pt x="2016" y="1110"/>
                </a:moveTo>
                <a:lnTo>
                  <a:pt x="1969" y="1110"/>
                </a:lnTo>
                <a:lnTo>
                  <a:pt x="1969" y="1063"/>
                </a:lnTo>
                <a:lnTo>
                  <a:pt x="2016" y="1063"/>
                </a:lnTo>
                <a:lnTo>
                  <a:pt x="2016" y="1110"/>
                </a:lnTo>
                <a:close/>
                <a:moveTo>
                  <a:pt x="1941" y="1110"/>
                </a:moveTo>
                <a:lnTo>
                  <a:pt x="1893" y="1110"/>
                </a:lnTo>
                <a:lnTo>
                  <a:pt x="1893" y="1063"/>
                </a:lnTo>
                <a:lnTo>
                  <a:pt x="1941" y="1063"/>
                </a:lnTo>
                <a:lnTo>
                  <a:pt x="1941" y="1110"/>
                </a:lnTo>
                <a:close/>
                <a:moveTo>
                  <a:pt x="1865" y="1110"/>
                </a:moveTo>
                <a:lnTo>
                  <a:pt x="1818" y="1110"/>
                </a:lnTo>
                <a:lnTo>
                  <a:pt x="1818" y="1063"/>
                </a:lnTo>
                <a:lnTo>
                  <a:pt x="1865" y="1063"/>
                </a:lnTo>
                <a:lnTo>
                  <a:pt x="1865" y="1110"/>
                </a:lnTo>
                <a:close/>
                <a:moveTo>
                  <a:pt x="1789" y="1110"/>
                </a:moveTo>
                <a:lnTo>
                  <a:pt x="1742" y="1110"/>
                </a:lnTo>
                <a:lnTo>
                  <a:pt x="1742" y="1063"/>
                </a:lnTo>
                <a:lnTo>
                  <a:pt x="1789" y="1063"/>
                </a:lnTo>
                <a:lnTo>
                  <a:pt x="1789" y="1110"/>
                </a:lnTo>
                <a:close/>
                <a:moveTo>
                  <a:pt x="1714" y="1110"/>
                </a:moveTo>
                <a:lnTo>
                  <a:pt x="1666" y="1110"/>
                </a:lnTo>
                <a:lnTo>
                  <a:pt x="1666" y="1063"/>
                </a:lnTo>
                <a:lnTo>
                  <a:pt x="1714" y="1063"/>
                </a:lnTo>
                <a:lnTo>
                  <a:pt x="1714" y="1110"/>
                </a:lnTo>
                <a:close/>
                <a:moveTo>
                  <a:pt x="1638" y="1110"/>
                </a:moveTo>
                <a:lnTo>
                  <a:pt x="1591" y="1110"/>
                </a:lnTo>
                <a:lnTo>
                  <a:pt x="1591" y="1063"/>
                </a:lnTo>
                <a:lnTo>
                  <a:pt x="1638" y="1063"/>
                </a:lnTo>
                <a:lnTo>
                  <a:pt x="1638" y="1110"/>
                </a:lnTo>
                <a:close/>
                <a:moveTo>
                  <a:pt x="1562" y="1110"/>
                </a:moveTo>
                <a:lnTo>
                  <a:pt x="1515" y="1110"/>
                </a:lnTo>
                <a:lnTo>
                  <a:pt x="1515" y="1063"/>
                </a:lnTo>
                <a:lnTo>
                  <a:pt x="1562" y="1063"/>
                </a:lnTo>
                <a:lnTo>
                  <a:pt x="1562" y="1110"/>
                </a:lnTo>
                <a:close/>
                <a:moveTo>
                  <a:pt x="1486" y="1110"/>
                </a:moveTo>
                <a:lnTo>
                  <a:pt x="1439" y="1110"/>
                </a:lnTo>
                <a:lnTo>
                  <a:pt x="1439" y="1063"/>
                </a:lnTo>
                <a:lnTo>
                  <a:pt x="1486" y="1063"/>
                </a:lnTo>
                <a:lnTo>
                  <a:pt x="1486" y="1110"/>
                </a:lnTo>
                <a:close/>
                <a:moveTo>
                  <a:pt x="1032" y="1110"/>
                </a:moveTo>
                <a:lnTo>
                  <a:pt x="985" y="1110"/>
                </a:lnTo>
                <a:lnTo>
                  <a:pt x="985" y="1063"/>
                </a:lnTo>
                <a:lnTo>
                  <a:pt x="1032" y="1063"/>
                </a:lnTo>
                <a:lnTo>
                  <a:pt x="1032" y="1110"/>
                </a:lnTo>
                <a:close/>
                <a:moveTo>
                  <a:pt x="956" y="1110"/>
                </a:moveTo>
                <a:lnTo>
                  <a:pt x="909" y="1110"/>
                </a:lnTo>
                <a:lnTo>
                  <a:pt x="909" y="1063"/>
                </a:lnTo>
                <a:lnTo>
                  <a:pt x="956" y="1063"/>
                </a:lnTo>
                <a:lnTo>
                  <a:pt x="956" y="1110"/>
                </a:lnTo>
                <a:close/>
                <a:moveTo>
                  <a:pt x="881" y="1110"/>
                </a:moveTo>
                <a:lnTo>
                  <a:pt x="833" y="1110"/>
                </a:lnTo>
                <a:lnTo>
                  <a:pt x="833" y="1063"/>
                </a:lnTo>
                <a:lnTo>
                  <a:pt x="881" y="1063"/>
                </a:lnTo>
                <a:lnTo>
                  <a:pt x="881" y="1110"/>
                </a:lnTo>
                <a:close/>
                <a:moveTo>
                  <a:pt x="805" y="1110"/>
                </a:moveTo>
                <a:lnTo>
                  <a:pt x="758" y="1110"/>
                </a:lnTo>
                <a:lnTo>
                  <a:pt x="758" y="1063"/>
                </a:lnTo>
                <a:lnTo>
                  <a:pt x="805" y="1063"/>
                </a:lnTo>
                <a:lnTo>
                  <a:pt x="805" y="1110"/>
                </a:lnTo>
                <a:close/>
                <a:moveTo>
                  <a:pt x="2622" y="1035"/>
                </a:moveTo>
                <a:lnTo>
                  <a:pt x="2575" y="1035"/>
                </a:lnTo>
                <a:lnTo>
                  <a:pt x="2575" y="987"/>
                </a:lnTo>
                <a:lnTo>
                  <a:pt x="2622" y="987"/>
                </a:lnTo>
                <a:lnTo>
                  <a:pt x="2622" y="1035"/>
                </a:lnTo>
                <a:close/>
                <a:moveTo>
                  <a:pt x="2547" y="1035"/>
                </a:moveTo>
                <a:lnTo>
                  <a:pt x="2499" y="1035"/>
                </a:lnTo>
                <a:lnTo>
                  <a:pt x="2499" y="987"/>
                </a:lnTo>
                <a:lnTo>
                  <a:pt x="2547" y="987"/>
                </a:lnTo>
                <a:lnTo>
                  <a:pt x="2547" y="1035"/>
                </a:lnTo>
                <a:close/>
                <a:moveTo>
                  <a:pt x="2471" y="1035"/>
                </a:moveTo>
                <a:lnTo>
                  <a:pt x="2424" y="1035"/>
                </a:lnTo>
                <a:lnTo>
                  <a:pt x="2424" y="987"/>
                </a:lnTo>
                <a:lnTo>
                  <a:pt x="2471" y="987"/>
                </a:lnTo>
                <a:lnTo>
                  <a:pt x="2471" y="1035"/>
                </a:lnTo>
                <a:close/>
                <a:moveTo>
                  <a:pt x="2395" y="1035"/>
                </a:moveTo>
                <a:lnTo>
                  <a:pt x="2348" y="1035"/>
                </a:lnTo>
                <a:lnTo>
                  <a:pt x="2348" y="987"/>
                </a:lnTo>
                <a:lnTo>
                  <a:pt x="2395" y="987"/>
                </a:lnTo>
                <a:lnTo>
                  <a:pt x="2395" y="1035"/>
                </a:lnTo>
                <a:close/>
                <a:moveTo>
                  <a:pt x="2319" y="1035"/>
                </a:moveTo>
                <a:lnTo>
                  <a:pt x="2272" y="1035"/>
                </a:lnTo>
                <a:lnTo>
                  <a:pt x="2272" y="987"/>
                </a:lnTo>
                <a:lnTo>
                  <a:pt x="2319" y="987"/>
                </a:lnTo>
                <a:lnTo>
                  <a:pt x="2319" y="1035"/>
                </a:lnTo>
                <a:close/>
                <a:moveTo>
                  <a:pt x="2168" y="1035"/>
                </a:moveTo>
                <a:lnTo>
                  <a:pt x="2121" y="1035"/>
                </a:lnTo>
                <a:lnTo>
                  <a:pt x="2121" y="987"/>
                </a:lnTo>
                <a:lnTo>
                  <a:pt x="2168" y="987"/>
                </a:lnTo>
                <a:lnTo>
                  <a:pt x="2168" y="1035"/>
                </a:lnTo>
                <a:close/>
                <a:moveTo>
                  <a:pt x="2092" y="1035"/>
                </a:moveTo>
                <a:lnTo>
                  <a:pt x="2045" y="1035"/>
                </a:lnTo>
                <a:lnTo>
                  <a:pt x="2045" y="987"/>
                </a:lnTo>
                <a:lnTo>
                  <a:pt x="2092" y="987"/>
                </a:lnTo>
                <a:lnTo>
                  <a:pt x="2092" y="1035"/>
                </a:lnTo>
                <a:close/>
                <a:moveTo>
                  <a:pt x="2016" y="1035"/>
                </a:moveTo>
                <a:lnTo>
                  <a:pt x="1969" y="1035"/>
                </a:lnTo>
                <a:lnTo>
                  <a:pt x="1969" y="987"/>
                </a:lnTo>
                <a:lnTo>
                  <a:pt x="2016" y="987"/>
                </a:lnTo>
                <a:lnTo>
                  <a:pt x="2016" y="1035"/>
                </a:lnTo>
                <a:close/>
                <a:moveTo>
                  <a:pt x="1941" y="1035"/>
                </a:moveTo>
                <a:lnTo>
                  <a:pt x="1893" y="1035"/>
                </a:lnTo>
                <a:lnTo>
                  <a:pt x="1893" y="987"/>
                </a:lnTo>
                <a:lnTo>
                  <a:pt x="1941" y="987"/>
                </a:lnTo>
                <a:lnTo>
                  <a:pt x="1941" y="1035"/>
                </a:lnTo>
                <a:close/>
                <a:moveTo>
                  <a:pt x="1865" y="1035"/>
                </a:moveTo>
                <a:lnTo>
                  <a:pt x="1818" y="1035"/>
                </a:lnTo>
                <a:lnTo>
                  <a:pt x="1818" y="987"/>
                </a:lnTo>
                <a:lnTo>
                  <a:pt x="1865" y="987"/>
                </a:lnTo>
                <a:lnTo>
                  <a:pt x="1865" y="1035"/>
                </a:lnTo>
                <a:close/>
                <a:moveTo>
                  <a:pt x="1789" y="1035"/>
                </a:moveTo>
                <a:lnTo>
                  <a:pt x="1742" y="1035"/>
                </a:lnTo>
                <a:lnTo>
                  <a:pt x="1742" y="987"/>
                </a:lnTo>
                <a:lnTo>
                  <a:pt x="1789" y="987"/>
                </a:lnTo>
                <a:lnTo>
                  <a:pt x="1789" y="1035"/>
                </a:lnTo>
                <a:close/>
                <a:moveTo>
                  <a:pt x="1714" y="1035"/>
                </a:moveTo>
                <a:lnTo>
                  <a:pt x="1666" y="1035"/>
                </a:lnTo>
                <a:lnTo>
                  <a:pt x="1666" y="987"/>
                </a:lnTo>
                <a:lnTo>
                  <a:pt x="1714" y="987"/>
                </a:lnTo>
                <a:lnTo>
                  <a:pt x="1714" y="1035"/>
                </a:lnTo>
                <a:close/>
                <a:moveTo>
                  <a:pt x="1638" y="1035"/>
                </a:moveTo>
                <a:lnTo>
                  <a:pt x="1591" y="1035"/>
                </a:lnTo>
                <a:lnTo>
                  <a:pt x="1591" y="987"/>
                </a:lnTo>
                <a:lnTo>
                  <a:pt x="1638" y="987"/>
                </a:lnTo>
                <a:lnTo>
                  <a:pt x="1638" y="1035"/>
                </a:lnTo>
                <a:close/>
                <a:moveTo>
                  <a:pt x="1562" y="1035"/>
                </a:moveTo>
                <a:lnTo>
                  <a:pt x="1515" y="1035"/>
                </a:lnTo>
                <a:lnTo>
                  <a:pt x="1515" y="987"/>
                </a:lnTo>
                <a:lnTo>
                  <a:pt x="1562" y="987"/>
                </a:lnTo>
                <a:lnTo>
                  <a:pt x="1562" y="1035"/>
                </a:lnTo>
                <a:close/>
                <a:moveTo>
                  <a:pt x="1486" y="1035"/>
                </a:moveTo>
                <a:lnTo>
                  <a:pt x="1439" y="1035"/>
                </a:lnTo>
                <a:lnTo>
                  <a:pt x="1439" y="987"/>
                </a:lnTo>
                <a:lnTo>
                  <a:pt x="1486" y="987"/>
                </a:lnTo>
                <a:lnTo>
                  <a:pt x="1486" y="1035"/>
                </a:lnTo>
                <a:close/>
                <a:moveTo>
                  <a:pt x="805" y="1035"/>
                </a:moveTo>
                <a:lnTo>
                  <a:pt x="758" y="1035"/>
                </a:lnTo>
                <a:lnTo>
                  <a:pt x="758" y="987"/>
                </a:lnTo>
                <a:lnTo>
                  <a:pt x="805" y="987"/>
                </a:lnTo>
                <a:lnTo>
                  <a:pt x="805" y="1035"/>
                </a:lnTo>
                <a:close/>
                <a:moveTo>
                  <a:pt x="729" y="1035"/>
                </a:moveTo>
                <a:lnTo>
                  <a:pt x="682" y="1035"/>
                </a:lnTo>
                <a:lnTo>
                  <a:pt x="682" y="987"/>
                </a:lnTo>
                <a:lnTo>
                  <a:pt x="729" y="987"/>
                </a:lnTo>
                <a:lnTo>
                  <a:pt x="729" y="1035"/>
                </a:lnTo>
                <a:close/>
                <a:moveTo>
                  <a:pt x="653" y="1035"/>
                </a:moveTo>
                <a:lnTo>
                  <a:pt x="606" y="1035"/>
                </a:lnTo>
                <a:lnTo>
                  <a:pt x="606" y="987"/>
                </a:lnTo>
                <a:lnTo>
                  <a:pt x="653" y="987"/>
                </a:lnTo>
                <a:lnTo>
                  <a:pt x="653" y="1035"/>
                </a:lnTo>
                <a:close/>
                <a:moveTo>
                  <a:pt x="2776" y="959"/>
                </a:moveTo>
                <a:lnTo>
                  <a:pt x="2726" y="959"/>
                </a:lnTo>
                <a:lnTo>
                  <a:pt x="2726" y="912"/>
                </a:lnTo>
                <a:lnTo>
                  <a:pt x="2776" y="912"/>
                </a:lnTo>
                <a:lnTo>
                  <a:pt x="2776" y="959"/>
                </a:lnTo>
                <a:close/>
                <a:moveTo>
                  <a:pt x="2700" y="959"/>
                </a:moveTo>
                <a:lnTo>
                  <a:pt x="2651" y="959"/>
                </a:lnTo>
                <a:lnTo>
                  <a:pt x="2651" y="912"/>
                </a:lnTo>
                <a:lnTo>
                  <a:pt x="2700" y="912"/>
                </a:lnTo>
                <a:lnTo>
                  <a:pt x="2700" y="959"/>
                </a:lnTo>
                <a:close/>
                <a:moveTo>
                  <a:pt x="2622" y="959"/>
                </a:moveTo>
                <a:lnTo>
                  <a:pt x="2575" y="959"/>
                </a:lnTo>
                <a:lnTo>
                  <a:pt x="2575" y="912"/>
                </a:lnTo>
                <a:lnTo>
                  <a:pt x="2622" y="912"/>
                </a:lnTo>
                <a:lnTo>
                  <a:pt x="2622" y="959"/>
                </a:lnTo>
                <a:close/>
                <a:moveTo>
                  <a:pt x="2547" y="959"/>
                </a:moveTo>
                <a:lnTo>
                  <a:pt x="2499" y="959"/>
                </a:lnTo>
                <a:lnTo>
                  <a:pt x="2499" y="912"/>
                </a:lnTo>
                <a:lnTo>
                  <a:pt x="2547" y="912"/>
                </a:lnTo>
                <a:lnTo>
                  <a:pt x="2547" y="959"/>
                </a:lnTo>
                <a:close/>
                <a:moveTo>
                  <a:pt x="2471" y="959"/>
                </a:moveTo>
                <a:lnTo>
                  <a:pt x="2424" y="959"/>
                </a:lnTo>
                <a:lnTo>
                  <a:pt x="2424" y="912"/>
                </a:lnTo>
                <a:lnTo>
                  <a:pt x="2471" y="912"/>
                </a:lnTo>
                <a:lnTo>
                  <a:pt x="2471" y="959"/>
                </a:lnTo>
                <a:close/>
                <a:moveTo>
                  <a:pt x="2395" y="959"/>
                </a:moveTo>
                <a:lnTo>
                  <a:pt x="2348" y="959"/>
                </a:lnTo>
                <a:lnTo>
                  <a:pt x="2348" y="912"/>
                </a:lnTo>
                <a:lnTo>
                  <a:pt x="2395" y="912"/>
                </a:lnTo>
                <a:lnTo>
                  <a:pt x="2395" y="959"/>
                </a:lnTo>
                <a:close/>
                <a:moveTo>
                  <a:pt x="2319" y="959"/>
                </a:moveTo>
                <a:lnTo>
                  <a:pt x="2272" y="959"/>
                </a:lnTo>
                <a:lnTo>
                  <a:pt x="2272" y="912"/>
                </a:lnTo>
                <a:lnTo>
                  <a:pt x="2319" y="912"/>
                </a:lnTo>
                <a:lnTo>
                  <a:pt x="2319" y="959"/>
                </a:lnTo>
                <a:close/>
                <a:moveTo>
                  <a:pt x="2168" y="959"/>
                </a:moveTo>
                <a:lnTo>
                  <a:pt x="2121" y="959"/>
                </a:lnTo>
                <a:lnTo>
                  <a:pt x="2121" y="912"/>
                </a:lnTo>
                <a:lnTo>
                  <a:pt x="2168" y="912"/>
                </a:lnTo>
                <a:lnTo>
                  <a:pt x="2168" y="959"/>
                </a:lnTo>
                <a:close/>
                <a:moveTo>
                  <a:pt x="2092" y="959"/>
                </a:moveTo>
                <a:lnTo>
                  <a:pt x="2045" y="959"/>
                </a:lnTo>
                <a:lnTo>
                  <a:pt x="2045" y="912"/>
                </a:lnTo>
                <a:lnTo>
                  <a:pt x="2092" y="912"/>
                </a:lnTo>
                <a:lnTo>
                  <a:pt x="2092" y="959"/>
                </a:lnTo>
                <a:close/>
                <a:moveTo>
                  <a:pt x="2016" y="959"/>
                </a:moveTo>
                <a:lnTo>
                  <a:pt x="1969" y="959"/>
                </a:lnTo>
                <a:lnTo>
                  <a:pt x="1969" y="912"/>
                </a:lnTo>
                <a:lnTo>
                  <a:pt x="2016" y="912"/>
                </a:lnTo>
                <a:lnTo>
                  <a:pt x="2016" y="959"/>
                </a:lnTo>
                <a:close/>
                <a:moveTo>
                  <a:pt x="1941" y="959"/>
                </a:moveTo>
                <a:lnTo>
                  <a:pt x="1893" y="959"/>
                </a:lnTo>
                <a:lnTo>
                  <a:pt x="1893" y="912"/>
                </a:lnTo>
                <a:lnTo>
                  <a:pt x="1941" y="912"/>
                </a:lnTo>
                <a:lnTo>
                  <a:pt x="1941" y="959"/>
                </a:lnTo>
                <a:close/>
                <a:moveTo>
                  <a:pt x="1865" y="959"/>
                </a:moveTo>
                <a:lnTo>
                  <a:pt x="1818" y="959"/>
                </a:lnTo>
                <a:lnTo>
                  <a:pt x="1818" y="912"/>
                </a:lnTo>
                <a:lnTo>
                  <a:pt x="1865" y="912"/>
                </a:lnTo>
                <a:lnTo>
                  <a:pt x="1865" y="959"/>
                </a:lnTo>
                <a:close/>
                <a:moveTo>
                  <a:pt x="1789" y="959"/>
                </a:moveTo>
                <a:lnTo>
                  <a:pt x="1742" y="959"/>
                </a:lnTo>
                <a:lnTo>
                  <a:pt x="1742" y="912"/>
                </a:lnTo>
                <a:lnTo>
                  <a:pt x="1789" y="912"/>
                </a:lnTo>
                <a:lnTo>
                  <a:pt x="1789" y="959"/>
                </a:lnTo>
                <a:close/>
                <a:moveTo>
                  <a:pt x="1714" y="959"/>
                </a:moveTo>
                <a:lnTo>
                  <a:pt x="1666" y="959"/>
                </a:lnTo>
                <a:lnTo>
                  <a:pt x="1666" y="912"/>
                </a:lnTo>
                <a:lnTo>
                  <a:pt x="1714" y="912"/>
                </a:lnTo>
                <a:lnTo>
                  <a:pt x="1714" y="959"/>
                </a:lnTo>
                <a:close/>
                <a:moveTo>
                  <a:pt x="1638" y="959"/>
                </a:moveTo>
                <a:lnTo>
                  <a:pt x="1591" y="959"/>
                </a:lnTo>
                <a:lnTo>
                  <a:pt x="1591" y="912"/>
                </a:lnTo>
                <a:lnTo>
                  <a:pt x="1638" y="912"/>
                </a:lnTo>
                <a:lnTo>
                  <a:pt x="1638" y="959"/>
                </a:lnTo>
                <a:close/>
                <a:moveTo>
                  <a:pt x="1562" y="959"/>
                </a:moveTo>
                <a:lnTo>
                  <a:pt x="1515" y="959"/>
                </a:lnTo>
                <a:lnTo>
                  <a:pt x="1515" y="912"/>
                </a:lnTo>
                <a:lnTo>
                  <a:pt x="1562" y="912"/>
                </a:lnTo>
                <a:lnTo>
                  <a:pt x="1562" y="959"/>
                </a:lnTo>
                <a:close/>
                <a:moveTo>
                  <a:pt x="1486" y="959"/>
                </a:moveTo>
                <a:lnTo>
                  <a:pt x="1439" y="959"/>
                </a:lnTo>
                <a:lnTo>
                  <a:pt x="1439" y="912"/>
                </a:lnTo>
                <a:lnTo>
                  <a:pt x="1486" y="912"/>
                </a:lnTo>
                <a:lnTo>
                  <a:pt x="1486" y="959"/>
                </a:lnTo>
                <a:close/>
                <a:moveTo>
                  <a:pt x="881" y="959"/>
                </a:moveTo>
                <a:lnTo>
                  <a:pt x="833" y="959"/>
                </a:lnTo>
                <a:lnTo>
                  <a:pt x="833" y="912"/>
                </a:lnTo>
                <a:lnTo>
                  <a:pt x="881" y="912"/>
                </a:lnTo>
                <a:lnTo>
                  <a:pt x="881" y="959"/>
                </a:lnTo>
                <a:close/>
                <a:moveTo>
                  <a:pt x="653" y="959"/>
                </a:moveTo>
                <a:lnTo>
                  <a:pt x="606" y="959"/>
                </a:lnTo>
                <a:lnTo>
                  <a:pt x="606" y="912"/>
                </a:lnTo>
                <a:lnTo>
                  <a:pt x="653" y="912"/>
                </a:lnTo>
                <a:lnTo>
                  <a:pt x="653" y="959"/>
                </a:lnTo>
                <a:close/>
                <a:moveTo>
                  <a:pt x="578" y="959"/>
                </a:moveTo>
                <a:lnTo>
                  <a:pt x="530" y="959"/>
                </a:lnTo>
                <a:lnTo>
                  <a:pt x="530" y="912"/>
                </a:lnTo>
                <a:lnTo>
                  <a:pt x="578" y="912"/>
                </a:lnTo>
                <a:lnTo>
                  <a:pt x="578" y="959"/>
                </a:lnTo>
                <a:close/>
                <a:moveTo>
                  <a:pt x="2928" y="883"/>
                </a:moveTo>
                <a:lnTo>
                  <a:pt x="2878" y="883"/>
                </a:lnTo>
                <a:lnTo>
                  <a:pt x="2878" y="836"/>
                </a:lnTo>
                <a:lnTo>
                  <a:pt x="2928" y="836"/>
                </a:lnTo>
                <a:lnTo>
                  <a:pt x="2928" y="883"/>
                </a:lnTo>
                <a:close/>
                <a:moveTo>
                  <a:pt x="2776" y="883"/>
                </a:moveTo>
                <a:lnTo>
                  <a:pt x="2726" y="883"/>
                </a:lnTo>
                <a:lnTo>
                  <a:pt x="2726" y="836"/>
                </a:lnTo>
                <a:lnTo>
                  <a:pt x="2776" y="836"/>
                </a:lnTo>
                <a:lnTo>
                  <a:pt x="2776" y="883"/>
                </a:lnTo>
                <a:close/>
                <a:moveTo>
                  <a:pt x="2700" y="883"/>
                </a:moveTo>
                <a:lnTo>
                  <a:pt x="2651" y="883"/>
                </a:lnTo>
                <a:lnTo>
                  <a:pt x="2651" y="836"/>
                </a:lnTo>
                <a:lnTo>
                  <a:pt x="2700" y="836"/>
                </a:lnTo>
                <a:lnTo>
                  <a:pt x="2700" y="883"/>
                </a:lnTo>
                <a:close/>
                <a:moveTo>
                  <a:pt x="2622" y="883"/>
                </a:moveTo>
                <a:lnTo>
                  <a:pt x="2575" y="883"/>
                </a:lnTo>
                <a:lnTo>
                  <a:pt x="2575" y="836"/>
                </a:lnTo>
                <a:lnTo>
                  <a:pt x="2622" y="836"/>
                </a:lnTo>
                <a:lnTo>
                  <a:pt x="2622" y="883"/>
                </a:lnTo>
                <a:close/>
                <a:moveTo>
                  <a:pt x="2547" y="883"/>
                </a:moveTo>
                <a:lnTo>
                  <a:pt x="2499" y="883"/>
                </a:lnTo>
                <a:lnTo>
                  <a:pt x="2499" y="836"/>
                </a:lnTo>
                <a:lnTo>
                  <a:pt x="2547" y="836"/>
                </a:lnTo>
                <a:lnTo>
                  <a:pt x="2547" y="883"/>
                </a:lnTo>
                <a:close/>
                <a:moveTo>
                  <a:pt x="2471" y="883"/>
                </a:moveTo>
                <a:lnTo>
                  <a:pt x="2424" y="883"/>
                </a:lnTo>
                <a:lnTo>
                  <a:pt x="2424" y="836"/>
                </a:lnTo>
                <a:lnTo>
                  <a:pt x="2471" y="836"/>
                </a:lnTo>
                <a:lnTo>
                  <a:pt x="2471" y="883"/>
                </a:lnTo>
                <a:close/>
                <a:moveTo>
                  <a:pt x="2395" y="883"/>
                </a:moveTo>
                <a:lnTo>
                  <a:pt x="2348" y="883"/>
                </a:lnTo>
                <a:lnTo>
                  <a:pt x="2348" y="836"/>
                </a:lnTo>
                <a:lnTo>
                  <a:pt x="2395" y="836"/>
                </a:lnTo>
                <a:lnTo>
                  <a:pt x="2395" y="883"/>
                </a:lnTo>
                <a:close/>
                <a:moveTo>
                  <a:pt x="2319" y="883"/>
                </a:moveTo>
                <a:lnTo>
                  <a:pt x="2272" y="883"/>
                </a:lnTo>
                <a:lnTo>
                  <a:pt x="2272" y="836"/>
                </a:lnTo>
                <a:lnTo>
                  <a:pt x="2319" y="836"/>
                </a:lnTo>
                <a:lnTo>
                  <a:pt x="2319" y="883"/>
                </a:lnTo>
                <a:close/>
                <a:moveTo>
                  <a:pt x="2244" y="883"/>
                </a:moveTo>
                <a:lnTo>
                  <a:pt x="2196" y="883"/>
                </a:lnTo>
                <a:lnTo>
                  <a:pt x="2196" y="836"/>
                </a:lnTo>
                <a:lnTo>
                  <a:pt x="2244" y="836"/>
                </a:lnTo>
                <a:lnTo>
                  <a:pt x="2244" y="883"/>
                </a:lnTo>
                <a:close/>
                <a:moveTo>
                  <a:pt x="2168" y="883"/>
                </a:moveTo>
                <a:lnTo>
                  <a:pt x="2121" y="883"/>
                </a:lnTo>
                <a:lnTo>
                  <a:pt x="2121" y="836"/>
                </a:lnTo>
                <a:lnTo>
                  <a:pt x="2168" y="836"/>
                </a:lnTo>
                <a:lnTo>
                  <a:pt x="2168" y="883"/>
                </a:lnTo>
                <a:close/>
                <a:moveTo>
                  <a:pt x="2092" y="883"/>
                </a:moveTo>
                <a:lnTo>
                  <a:pt x="2045" y="883"/>
                </a:lnTo>
                <a:lnTo>
                  <a:pt x="2045" y="836"/>
                </a:lnTo>
                <a:lnTo>
                  <a:pt x="2092" y="836"/>
                </a:lnTo>
                <a:lnTo>
                  <a:pt x="2092" y="883"/>
                </a:lnTo>
                <a:close/>
                <a:moveTo>
                  <a:pt x="2016" y="883"/>
                </a:moveTo>
                <a:lnTo>
                  <a:pt x="1969" y="883"/>
                </a:lnTo>
                <a:lnTo>
                  <a:pt x="1969" y="836"/>
                </a:lnTo>
                <a:lnTo>
                  <a:pt x="2016" y="836"/>
                </a:lnTo>
                <a:lnTo>
                  <a:pt x="2016" y="883"/>
                </a:lnTo>
                <a:close/>
                <a:moveTo>
                  <a:pt x="1865" y="883"/>
                </a:moveTo>
                <a:lnTo>
                  <a:pt x="1818" y="883"/>
                </a:lnTo>
                <a:lnTo>
                  <a:pt x="1818" y="836"/>
                </a:lnTo>
                <a:lnTo>
                  <a:pt x="1865" y="836"/>
                </a:lnTo>
                <a:lnTo>
                  <a:pt x="1865" y="883"/>
                </a:lnTo>
                <a:close/>
                <a:moveTo>
                  <a:pt x="1789" y="883"/>
                </a:moveTo>
                <a:lnTo>
                  <a:pt x="1742" y="883"/>
                </a:lnTo>
                <a:lnTo>
                  <a:pt x="1742" y="836"/>
                </a:lnTo>
                <a:lnTo>
                  <a:pt x="1789" y="836"/>
                </a:lnTo>
                <a:lnTo>
                  <a:pt x="1789" y="883"/>
                </a:lnTo>
                <a:close/>
                <a:moveTo>
                  <a:pt x="1714" y="883"/>
                </a:moveTo>
                <a:lnTo>
                  <a:pt x="1666" y="883"/>
                </a:lnTo>
                <a:lnTo>
                  <a:pt x="1666" y="836"/>
                </a:lnTo>
                <a:lnTo>
                  <a:pt x="1714" y="836"/>
                </a:lnTo>
                <a:lnTo>
                  <a:pt x="1714" y="883"/>
                </a:lnTo>
                <a:close/>
                <a:moveTo>
                  <a:pt x="1638" y="883"/>
                </a:moveTo>
                <a:lnTo>
                  <a:pt x="1591" y="883"/>
                </a:lnTo>
                <a:lnTo>
                  <a:pt x="1591" y="836"/>
                </a:lnTo>
                <a:lnTo>
                  <a:pt x="1638" y="836"/>
                </a:lnTo>
                <a:lnTo>
                  <a:pt x="1638" y="883"/>
                </a:lnTo>
                <a:close/>
                <a:moveTo>
                  <a:pt x="1562" y="883"/>
                </a:moveTo>
                <a:lnTo>
                  <a:pt x="1515" y="883"/>
                </a:lnTo>
                <a:lnTo>
                  <a:pt x="1515" y="836"/>
                </a:lnTo>
                <a:lnTo>
                  <a:pt x="1562" y="836"/>
                </a:lnTo>
                <a:lnTo>
                  <a:pt x="1562" y="883"/>
                </a:lnTo>
                <a:close/>
                <a:moveTo>
                  <a:pt x="805" y="883"/>
                </a:moveTo>
                <a:lnTo>
                  <a:pt x="758" y="883"/>
                </a:lnTo>
                <a:lnTo>
                  <a:pt x="758" y="836"/>
                </a:lnTo>
                <a:lnTo>
                  <a:pt x="805" y="836"/>
                </a:lnTo>
                <a:lnTo>
                  <a:pt x="805" y="883"/>
                </a:lnTo>
                <a:close/>
                <a:moveTo>
                  <a:pt x="729" y="883"/>
                </a:moveTo>
                <a:lnTo>
                  <a:pt x="682" y="883"/>
                </a:lnTo>
                <a:lnTo>
                  <a:pt x="682" y="836"/>
                </a:lnTo>
                <a:lnTo>
                  <a:pt x="729" y="836"/>
                </a:lnTo>
                <a:lnTo>
                  <a:pt x="729" y="883"/>
                </a:lnTo>
                <a:close/>
                <a:moveTo>
                  <a:pt x="653" y="883"/>
                </a:moveTo>
                <a:lnTo>
                  <a:pt x="606" y="883"/>
                </a:lnTo>
                <a:lnTo>
                  <a:pt x="606" y="836"/>
                </a:lnTo>
                <a:lnTo>
                  <a:pt x="653" y="836"/>
                </a:lnTo>
                <a:lnTo>
                  <a:pt x="653" y="883"/>
                </a:lnTo>
                <a:close/>
                <a:moveTo>
                  <a:pt x="578" y="883"/>
                </a:moveTo>
                <a:lnTo>
                  <a:pt x="530" y="883"/>
                </a:lnTo>
                <a:lnTo>
                  <a:pt x="530" y="836"/>
                </a:lnTo>
                <a:lnTo>
                  <a:pt x="578" y="836"/>
                </a:lnTo>
                <a:lnTo>
                  <a:pt x="578" y="883"/>
                </a:lnTo>
                <a:close/>
                <a:moveTo>
                  <a:pt x="502" y="883"/>
                </a:moveTo>
                <a:lnTo>
                  <a:pt x="455" y="883"/>
                </a:lnTo>
                <a:lnTo>
                  <a:pt x="455" y="836"/>
                </a:lnTo>
                <a:lnTo>
                  <a:pt x="502" y="836"/>
                </a:lnTo>
                <a:lnTo>
                  <a:pt x="502" y="883"/>
                </a:lnTo>
                <a:close/>
                <a:moveTo>
                  <a:pt x="3003" y="807"/>
                </a:moveTo>
                <a:lnTo>
                  <a:pt x="2954" y="807"/>
                </a:lnTo>
                <a:lnTo>
                  <a:pt x="2954" y="760"/>
                </a:lnTo>
                <a:lnTo>
                  <a:pt x="3003" y="760"/>
                </a:lnTo>
                <a:lnTo>
                  <a:pt x="3003" y="807"/>
                </a:lnTo>
                <a:close/>
                <a:moveTo>
                  <a:pt x="2852" y="807"/>
                </a:moveTo>
                <a:lnTo>
                  <a:pt x="2802" y="807"/>
                </a:lnTo>
                <a:lnTo>
                  <a:pt x="2802" y="760"/>
                </a:lnTo>
                <a:lnTo>
                  <a:pt x="2852" y="760"/>
                </a:lnTo>
                <a:lnTo>
                  <a:pt x="2852" y="807"/>
                </a:lnTo>
                <a:close/>
                <a:moveTo>
                  <a:pt x="2776" y="807"/>
                </a:moveTo>
                <a:lnTo>
                  <a:pt x="2726" y="807"/>
                </a:lnTo>
                <a:lnTo>
                  <a:pt x="2726" y="760"/>
                </a:lnTo>
                <a:lnTo>
                  <a:pt x="2776" y="760"/>
                </a:lnTo>
                <a:lnTo>
                  <a:pt x="2776" y="807"/>
                </a:lnTo>
                <a:close/>
                <a:moveTo>
                  <a:pt x="2700" y="807"/>
                </a:moveTo>
                <a:lnTo>
                  <a:pt x="2651" y="807"/>
                </a:lnTo>
                <a:lnTo>
                  <a:pt x="2651" y="760"/>
                </a:lnTo>
                <a:lnTo>
                  <a:pt x="2700" y="760"/>
                </a:lnTo>
                <a:lnTo>
                  <a:pt x="2700" y="807"/>
                </a:lnTo>
                <a:close/>
                <a:moveTo>
                  <a:pt x="2622" y="807"/>
                </a:moveTo>
                <a:lnTo>
                  <a:pt x="2575" y="807"/>
                </a:lnTo>
                <a:lnTo>
                  <a:pt x="2575" y="760"/>
                </a:lnTo>
                <a:lnTo>
                  <a:pt x="2622" y="760"/>
                </a:lnTo>
                <a:lnTo>
                  <a:pt x="2622" y="807"/>
                </a:lnTo>
                <a:close/>
                <a:moveTo>
                  <a:pt x="2547" y="807"/>
                </a:moveTo>
                <a:lnTo>
                  <a:pt x="2499" y="807"/>
                </a:lnTo>
                <a:lnTo>
                  <a:pt x="2499" y="760"/>
                </a:lnTo>
                <a:lnTo>
                  <a:pt x="2547" y="760"/>
                </a:lnTo>
                <a:lnTo>
                  <a:pt x="2547" y="807"/>
                </a:lnTo>
                <a:close/>
                <a:moveTo>
                  <a:pt x="2471" y="807"/>
                </a:moveTo>
                <a:lnTo>
                  <a:pt x="2424" y="807"/>
                </a:lnTo>
                <a:lnTo>
                  <a:pt x="2424" y="760"/>
                </a:lnTo>
                <a:lnTo>
                  <a:pt x="2471" y="760"/>
                </a:lnTo>
                <a:lnTo>
                  <a:pt x="2471" y="807"/>
                </a:lnTo>
                <a:close/>
                <a:moveTo>
                  <a:pt x="2395" y="807"/>
                </a:moveTo>
                <a:lnTo>
                  <a:pt x="2348" y="807"/>
                </a:lnTo>
                <a:lnTo>
                  <a:pt x="2348" y="760"/>
                </a:lnTo>
                <a:lnTo>
                  <a:pt x="2395" y="760"/>
                </a:lnTo>
                <a:lnTo>
                  <a:pt x="2395" y="807"/>
                </a:lnTo>
                <a:close/>
                <a:moveTo>
                  <a:pt x="2319" y="807"/>
                </a:moveTo>
                <a:lnTo>
                  <a:pt x="2272" y="807"/>
                </a:lnTo>
                <a:lnTo>
                  <a:pt x="2272" y="760"/>
                </a:lnTo>
                <a:lnTo>
                  <a:pt x="2319" y="760"/>
                </a:lnTo>
                <a:lnTo>
                  <a:pt x="2319" y="807"/>
                </a:lnTo>
                <a:close/>
                <a:moveTo>
                  <a:pt x="2244" y="807"/>
                </a:moveTo>
                <a:lnTo>
                  <a:pt x="2196" y="807"/>
                </a:lnTo>
                <a:lnTo>
                  <a:pt x="2196" y="760"/>
                </a:lnTo>
                <a:lnTo>
                  <a:pt x="2244" y="760"/>
                </a:lnTo>
                <a:lnTo>
                  <a:pt x="2244" y="807"/>
                </a:lnTo>
                <a:close/>
                <a:moveTo>
                  <a:pt x="2168" y="807"/>
                </a:moveTo>
                <a:lnTo>
                  <a:pt x="2121" y="807"/>
                </a:lnTo>
                <a:lnTo>
                  <a:pt x="2121" y="760"/>
                </a:lnTo>
                <a:lnTo>
                  <a:pt x="2168" y="760"/>
                </a:lnTo>
                <a:lnTo>
                  <a:pt x="2168" y="807"/>
                </a:lnTo>
                <a:close/>
                <a:moveTo>
                  <a:pt x="2092" y="807"/>
                </a:moveTo>
                <a:lnTo>
                  <a:pt x="2045" y="807"/>
                </a:lnTo>
                <a:lnTo>
                  <a:pt x="2045" y="760"/>
                </a:lnTo>
                <a:lnTo>
                  <a:pt x="2092" y="760"/>
                </a:lnTo>
                <a:lnTo>
                  <a:pt x="2092" y="807"/>
                </a:lnTo>
                <a:close/>
                <a:moveTo>
                  <a:pt x="2016" y="807"/>
                </a:moveTo>
                <a:lnTo>
                  <a:pt x="1969" y="807"/>
                </a:lnTo>
                <a:lnTo>
                  <a:pt x="1969" y="760"/>
                </a:lnTo>
                <a:lnTo>
                  <a:pt x="2016" y="760"/>
                </a:lnTo>
                <a:lnTo>
                  <a:pt x="2016" y="807"/>
                </a:lnTo>
                <a:close/>
                <a:moveTo>
                  <a:pt x="1941" y="807"/>
                </a:moveTo>
                <a:lnTo>
                  <a:pt x="1893" y="807"/>
                </a:lnTo>
                <a:lnTo>
                  <a:pt x="1893" y="760"/>
                </a:lnTo>
                <a:lnTo>
                  <a:pt x="1941" y="760"/>
                </a:lnTo>
                <a:lnTo>
                  <a:pt x="1941" y="807"/>
                </a:lnTo>
                <a:close/>
                <a:moveTo>
                  <a:pt x="1789" y="807"/>
                </a:moveTo>
                <a:lnTo>
                  <a:pt x="1742" y="807"/>
                </a:lnTo>
                <a:lnTo>
                  <a:pt x="1742" y="760"/>
                </a:lnTo>
                <a:lnTo>
                  <a:pt x="1789" y="760"/>
                </a:lnTo>
                <a:lnTo>
                  <a:pt x="1789" y="807"/>
                </a:lnTo>
                <a:close/>
                <a:moveTo>
                  <a:pt x="1638" y="807"/>
                </a:moveTo>
                <a:lnTo>
                  <a:pt x="1591" y="807"/>
                </a:lnTo>
                <a:lnTo>
                  <a:pt x="1591" y="760"/>
                </a:lnTo>
                <a:lnTo>
                  <a:pt x="1638" y="760"/>
                </a:lnTo>
                <a:lnTo>
                  <a:pt x="1638" y="807"/>
                </a:lnTo>
                <a:close/>
                <a:moveTo>
                  <a:pt x="1562" y="807"/>
                </a:moveTo>
                <a:lnTo>
                  <a:pt x="1515" y="807"/>
                </a:lnTo>
                <a:lnTo>
                  <a:pt x="1515" y="760"/>
                </a:lnTo>
                <a:lnTo>
                  <a:pt x="1562" y="760"/>
                </a:lnTo>
                <a:lnTo>
                  <a:pt x="1562" y="807"/>
                </a:lnTo>
                <a:close/>
                <a:moveTo>
                  <a:pt x="881" y="807"/>
                </a:moveTo>
                <a:lnTo>
                  <a:pt x="833" y="807"/>
                </a:lnTo>
                <a:lnTo>
                  <a:pt x="833" y="760"/>
                </a:lnTo>
                <a:lnTo>
                  <a:pt x="881" y="760"/>
                </a:lnTo>
                <a:lnTo>
                  <a:pt x="881" y="807"/>
                </a:lnTo>
                <a:close/>
                <a:moveTo>
                  <a:pt x="805" y="807"/>
                </a:moveTo>
                <a:lnTo>
                  <a:pt x="758" y="807"/>
                </a:lnTo>
                <a:lnTo>
                  <a:pt x="758" y="760"/>
                </a:lnTo>
                <a:lnTo>
                  <a:pt x="805" y="760"/>
                </a:lnTo>
                <a:lnTo>
                  <a:pt x="805" y="807"/>
                </a:lnTo>
                <a:close/>
                <a:moveTo>
                  <a:pt x="729" y="807"/>
                </a:moveTo>
                <a:lnTo>
                  <a:pt x="682" y="807"/>
                </a:lnTo>
                <a:lnTo>
                  <a:pt x="682" y="760"/>
                </a:lnTo>
                <a:lnTo>
                  <a:pt x="729" y="760"/>
                </a:lnTo>
                <a:lnTo>
                  <a:pt x="729" y="807"/>
                </a:lnTo>
                <a:close/>
                <a:moveTo>
                  <a:pt x="653" y="807"/>
                </a:moveTo>
                <a:lnTo>
                  <a:pt x="606" y="807"/>
                </a:lnTo>
                <a:lnTo>
                  <a:pt x="606" y="760"/>
                </a:lnTo>
                <a:lnTo>
                  <a:pt x="653" y="760"/>
                </a:lnTo>
                <a:lnTo>
                  <a:pt x="653" y="807"/>
                </a:lnTo>
                <a:close/>
                <a:moveTo>
                  <a:pt x="578" y="807"/>
                </a:moveTo>
                <a:lnTo>
                  <a:pt x="530" y="807"/>
                </a:lnTo>
                <a:lnTo>
                  <a:pt x="530" y="760"/>
                </a:lnTo>
                <a:lnTo>
                  <a:pt x="578" y="760"/>
                </a:lnTo>
                <a:lnTo>
                  <a:pt x="578" y="807"/>
                </a:lnTo>
                <a:close/>
                <a:moveTo>
                  <a:pt x="502" y="807"/>
                </a:moveTo>
                <a:lnTo>
                  <a:pt x="455" y="807"/>
                </a:lnTo>
                <a:lnTo>
                  <a:pt x="455" y="760"/>
                </a:lnTo>
                <a:lnTo>
                  <a:pt x="502" y="760"/>
                </a:lnTo>
                <a:lnTo>
                  <a:pt x="502" y="807"/>
                </a:lnTo>
                <a:close/>
                <a:moveTo>
                  <a:pt x="3003" y="732"/>
                </a:moveTo>
                <a:lnTo>
                  <a:pt x="2954" y="732"/>
                </a:lnTo>
                <a:lnTo>
                  <a:pt x="2954" y="682"/>
                </a:lnTo>
                <a:lnTo>
                  <a:pt x="3003" y="682"/>
                </a:lnTo>
                <a:lnTo>
                  <a:pt x="3003" y="732"/>
                </a:lnTo>
                <a:close/>
                <a:moveTo>
                  <a:pt x="2928" y="732"/>
                </a:moveTo>
                <a:lnTo>
                  <a:pt x="2878" y="732"/>
                </a:lnTo>
                <a:lnTo>
                  <a:pt x="2878" y="682"/>
                </a:lnTo>
                <a:lnTo>
                  <a:pt x="2928" y="682"/>
                </a:lnTo>
                <a:lnTo>
                  <a:pt x="2928" y="732"/>
                </a:lnTo>
                <a:close/>
                <a:moveTo>
                  <a:pt x="2852" y="732"/>
                </a:moveTo>
                <a:lnTo>
                  <a:pt x="2802" y="732"/>
                </a:lnTo>
                <a:lnTo>
                  <a:pt x="2802" y="682"/>
                </a:lnTo>
                <a:lnTo>
                  <a:pt x="2852" y="682"/>
                </a:lnTo>
                <a:lnTo>
                  <a:pt x="2852" y="732"/>
                </a:lnTo>
                <a:close/>
                <a:moveTo>
                  <a:pt x="2776" y="732"/>
                </a:moveTo>
                <a:lnTo>
                  <a:pt x="2726" y="732"/>
                </a:lnTo>
                <a:lnTo>
                  <a:pt x="2726" y="682"/>
                </a:lnTo>
                <a:lnTo>
                  <a:pt x="2776" y="682"/>
                </a:lnTo>
                <a:lnTo>
                  <a:pt x="2776" y="732"/>
                </a:lnTo>
                <a:close/>
                <a:moveTo>
                  <a:pt x="2700" y="732"/>
                </a:moveTo>
                <a:lnTo>
                  <a:pt x="2651" y="732"/>
                </a:lnTo>
                <a:lnTo>
                  <a:pt x="2651" y="682"/>
                </a:lnTo>
                <a:lnTo>
                  <a:pt x="2700" y="682"/>
                </a:lnTo>
                <a:lnTo>
                  <a:pt x="2700" y="732"/>
                </a:lnTo>
                <a:close/>
                <a:moveTo>
                  <a:pt x="2622" y="732"/>
                </a:moveTo>
                <a:lnTo>
                  <a:pt x="2575" y="732"/>
                </a:lnTo>
                <a:lnTo>
                  <a:pt x="2575" y="682"/>
                </a:lnTo>
                <a:lnTo>
                  <a:pt x="2622" y="682"/>
                </a:lnTo>
                <a:lnTo>
                  <a:pt x="2622" y="732"/>
                </a:lnTo>
                <a:close/>
                <a:moveTo>
                  <a:pt x="2547" y="732"/>
                </a:moveTo>
                <a:lnTo>
                  <a:pt x="2499" y="732"/>
                </a:lnTo>
                <a:lnTo>
                  <a:pt x="2499" y="682"/>
                </a:lnTo>
                <a:lnTo>
                  <a:pt x="2547" y="682"/>
                </a:lnTo>
                <a:lnTo>
                  <a:pt x="2547" y="732"/>
                </a:lnTo>
                <a:close/>
                <a:moveTo>
                  <a:pt x="2471" y="732"/>
                </a:moveTo>
                <a:lnTo>
                  <a:pt x="2424" y="732"/>
                </a:lnTo>
                <a:lnTo>
                  <a:pt x="2424" y="682"/>
                </a:lnTo>
                <a:lnTo>
                  <a:pt x="2471" y="682"/>
                </a:lnTo>
                <a:lnTo>
                  <a:pt x="2471" y="732"/>
                </a:lnTo>
                <a:close/>
                <a:moveTo>
                  <a:pt x="2395" y="732"/>
                </a:moveTo>
                <a:lnTo>
                  <a:pt x="2348" y="732"/>
                </a:lnTo>
                <a:lnTo>
                  <a:pt x="2348" y="682"/>
                </a:lnTo>
                <a:lnTo>
                  <a:pt x="2395" y="682"/>
                </a:lnTo>
                <a:lnTo>
                  <a:pt x="2395" y="732"/>
                </a:lnTo>
                <a:close/>
                <a:moveTo>
                  <a:pt x="2319" y="732"/>
                </a:moveTo>
                <a:lnTo>
                  <a:pt x="2272" y="732"/>
                </a:lnTo>
                <a:lnTo>
                  <a:pt x="2272" y="682"/>
                </a:lnTo>
                <a:lnTo>
                  <a:pt x="2319" y="682"/>
                </a:lnTo>
                <a:lnTo>
                  <a:pt x="2319" y="732"/>
                </a:lnTo>
                <a:close/>
                <a:moveTo>
                  <a:pt x="2244" y="732"/>
                </a:moveTo>
                <a:lnTo>
                  <a:pt x="2196" y="732"/>
                </a:lnTo>
                <a:lnTo>
                  <a:pt x="2196" y="682"/>
                </a:lnTo>
                <a:lnTo>
                  <a:pt x="2244" y="682"/>
                </a:lnTo>
                <a:lnTo>
                  <a:pt x="2244" y="732"/>
                </a:lnTo>
                <a:close/>
                <a:moveTo>
                  <a:pt x="2092" y="732"/>
                </a:moveTo>
                <a:lnTo>
                  <a:pt x="2045" y="732"/>
                </a:lnTo>
                <a:lnTo>
                  <a:pt x="2045" y="682"/>
                </a:lnTo>
                <a:lnTo>
                  <a:pt x="2092" y="682"/>
                </a:lnTo>
                <a:lnTo>
                  <a:pt x="2092" y="732"/>
                </a:lnTo>
                <a:close/>
                <a:moveTo>
                  <a:pt x="1865" y="732"/>
                </a:moveTo>
                <a:lnTo>
                  <a:pt x="1818" y="732"/>
                </a:lnTo>
                <a:lnTo>
                  <a:pt x="1818" y="682"/>
                </a:lnTo>
                <a:lnTo>
                  <a:pt x="1865" y="682"/>
                </a:lnTo>
                <a:lnTo>
                  <a:pt x="1865" y="732"/>
                </a:lnTo>
                <a:close/>
                <a:moveTo>
                  <a:pt x="1789" y="732"/>
                </a:moveTo>
                <a:lnTo>
                  <a:pt x="1742" y="732"/>
                </a:lnTo>
                <a:lnTo>
                  <a:pt x="1742" y="682"/>
                </a:lnTo>
                <a:lnTo>
                  <a:pt x="1789" y="682"/>
                </a:lnTo>
                <a:lnTo>
                  <a:pt x="1789" y="732"/>
                </a:lnTo>
                <a:close/>
                <a:moveTo>
                  <a:pt x="1714" y="732"/>
                </a:moveTo>
                <a:lnTo>
                  <a:pt x="1666" y="732"/>
                </a:lnTo>
                <a:lnTo>
                  <a:pt x="1666" y="682"/>
                </a:lnTo>
                <a:lnTo>
                  <a:pt x="1714" y="682"/>
                </a:lnTo>
                <a:lnTo>
                  <a:pt x="1714" y="732"/>
                </a:lnTo>
                <a:close/>
                <a:moveTo>
                  <a:pt x="1638" y="732"/>
                </a:moveTo>
                <a:lnTo>
                  <a:pt x="1591" y="732"/>
                </a:lnTo>
                <a:lnTo>
                  <a:pt x="1591" y="682"/>
                </a:lnTo>
                <a:lnTo>
                  <a:pt x="1638" y="682"/>
                </a:lnTo>
                <a:lnTo>
                  <a:pt x="1638" y="732"/>
                </a:lnTo>
                <a:close/>
                <a:moveTo>
                  <a:pt x="956" y="732"/>
                </a:moveTo>
                <a:lnTo>
                  <a:pt x="909" y="732"/>
                </a:lnTo>
                <a:lnTo>
                  <a:pt x="909" y="682"/>
                </a:lnTo>
                <a:lnTo>
                  <a:pt x="956" y="682"/>
                </a:lnTo>
                <a:lnTo>
                  <a:pt x="956" y="732"/>
                </a:lnTo>
                <a:close/>
                <a:moveTo>
                  <a:pt x="881" y="732"/>
                </a:moveTo>
                <a:lnTo>
                  <a:pt x="833" y="732"/>
                </a:lnTo>
                <a:lnTo>
                  <a:pt x="833" y="682"/>
                </a:lnTo>
                <a:lnTo>
                  <a:pt x="881" y="682"/>
                </a:lnTo>
                <a:lnTo>
                  <a:pt x="881" y="732"/>
                </a:lnTo>
                <a:close/>
                <a:moveTo>
                  <a:pt x="805" y="732"/>
                </a:moveTo>
                <a:lnTo>
                  <a:pt x="758" y="732"/>
                </a:lnTo>
                <a:lnTo>
                  <a:pt x="758" y="682"/>
                </a:lnTo>
                <a:lnTo>
                  <a:pt x="805" y="682"/>
                </a:lnTo>
                <a:lnTo>
                  <a:pt x="805" y="732"/>
                </a:lnTo>
                <a:close/>
                <a:moveTo>
                  <a:pt x="729" y="732"/>
                </a:moveTo>
                <a:lnTo>
                  <a:pt x="682" y="732"/>
                </a:lnTo>
                <a:lnTo>
                  <a:pt x="682" y="682"/>
                </a:lnTo>
                <a:lnTo>
                  <a:pt x="729" y="682"/>
                </a:lnTo>
                <a:lnTo>
                  <a:pt x="729" y="732"/>
                </a:lnTo>
                <a:close/>
                <a:moveTo>
                  <a:pt x="653" y="732"/>
                </a:moveTo>
                <a:lnTo>
                  <a:pt x="606" y="732"/>
                </a:lnTo>
                <a:lnTo>
                  <a:pt x="606" y="682"/>
                </a:lnTo>
                <a:lnTo>
                  <a:pt x="653" y="682"/>
                </a:lnTo>
                <a:lnTo>
                  <a:pt x="653" y="732"/>
                </a:lnTo>
                <a:close/>
                <a:moveTo>
                  <a:pt x="578" y="732"/>
                </a:moveTo>
                <a:lnTo>
                  <a:pt x="530" y="732"/>
                </a:lnTo>
                <a:lnTo>
                  <a:pt x="530" y="682"/>
                </a:lnTo>
                <a:lnTo>
                  <a:pt x="578" y="682"/>
                </a:lnTo>
                <a:lnTo>
                  <a:pt x="578" y="732"/>
                </a:lnTo>
                <a:close/>
                <a:moveTo>
                  <a:pt x="502" y="732"/>
                </a:moveTo>
                <a:lnTo>
                  <a:pt x="455" y="732"/>
                </a:lnTo>
                <a:lnTo>
                  <a:pt x="455" y="682"/>
                </a:lnTo>
                <a:lnTo>
                  <a:pt x="502" y="682"/>
                </a:lnTo>
                <a:lnTo>
                  <a:pt x="502" y="732"/>
                </a:lnTo>
                <a:close/>
                <a:moveTo>
                  <a:pt x="3003" y="656"/>
                </a:moveTo>
                <a:lnTo>
                  <a:pt x="2954" y="656"/>
                </a:lnTo>
                <a:lnTo>
                  <a:pt x="2954" y="606"/>
                </a:lnTo>
                <a:lnTo>
                  <a:pt x="3003" y="606"/>
                </a:lnTo>
                <a:lnTo>
                  <a:pt x="3003" y="656"/>
                </a:lnTo>
                <a:close/>
                <a:moveTo>
                  <a:pt x="2928" y="656"/>
                </a:moveTo>
                <a:lnTo>
                  <a:pt x="2878" y="656"/>
                </a:lnTo>
                <a:lnTo>
                  <a:pt x="2878" y="606"/>
                </a:lnTo>
                <a:lnTo>
                  <a:pt x="2928" y="606"/>
                </a:lnTo>
                <a:lnTo>
                  <a:pt x="2928" y="656"/>
                </a:lnTo>
                <a:close/>
                <a:moveTo>
                  <a:pt x="2852" y="656"/>
                </a:moveTo>
                <a:lnTo>
                  <a:pt x="2802" y="656"/>
                </a:lnTo>
                <a:lnTo>
                  <a:pt x="2802" y="606"/>
                </a:lnTo>
                <a:lnTo>
                  <a:pt x="2852" y="606"/>
                </a:lnTo>
                <a:lnTo>
                  <a:pt x="2852" y="656"/>
                </a:lnTo>
                <a:close/>
                <a:moveTo>
                  <a:pt x="2776" y="656"/>
                </a:moveTo>
                <a:lnTo>
                  <a:pt x="2726" y="656"/>
                </a:lnTo>
                <a:lnTo>
                  <a:pt x="2726" y="606"/>
                </a:lnTo>
                <a:lnTo>
                  <a:pt x="2776" y="606"/>
                </a:lnTo>
                <a:lnTo>
                  <a:pt x="2776" y="656"/>
                </a:lnTo>
                <a:close/>
                <a:moveTo>
                  <a:pt x="2700" y="656"/>
                </a:moveTo>
                <a:lnTo>
                  <a:pt x="2651" y="656"/>
                </a:lnTo>
                <a:lnTo>
                  <a:pt x="2651" y="606"/>
                </a:lnTo>
                <a:lnTo>
                  <a:pt x="2700" y="606"/>
                </a:lnTo>
                <a:lnTo>
                  <a:pt x="2700" y="656"/>
                </a:lnTo>
                <a:close/>
                <a:moveTo>
                  <a:pt x="2622" y="656"/>
                </a:moveTo>
                <a:lnTo>
                  <a:pt x="2575" y="656"/>
                </a:lnTo>
                <a:lnTo>
                  <a:pt x="2575" y="606"/>
                </a:lnTo>
                <a:lnTo>
                  <a:pt x="2622" y="606"/>
                </a:lnTo>
                <a:lnTo>
                  <a:pt x="2622" y="656"/>
                </a:lnTo>
                <a:close/>
                <a:moveTo>
                  <a:pt x="2547" y="656"/>
                </a:moveTo>
                <a:lnTo>
                  <a:pt x="2499" y="656"/>
                </a:lnTo>
                <a:lnTo>
                  <a:pt x="2499" y="606"/>
                </a:lnTo>
                <a:lnTo>
                  <a:pt x="2547" y="606"/>
                </a:lnTo>
                <a:lnTo>
                  <a:pt x="2547" y="656"/>
                </a:lnTo>
                <a:close/>
                <a:moveTo>
                  <a:pt x="2471" y="656"/>
                </a:moveTo>
                <a:lnTo>
                  <a:pt x="2424" y="656"/>
                </a:lnTo>
                <a:lnTo>
                  <a:pt x="2424" y="606"/>
                </a:lnTo>
                <a:lnTo>
                  <a:pt x="2471" y="606"/>
                </a:lnTo>
                <a:lnTo>
                  <a:pt x="2471" y="656"/>
                </a:lnTo>
                <a:close/>
                <a:moveTo>
                  <a:pt x="2395" y="656"/>
                </a:moveTo>
                <a:lnTo>
                  <a:pt x="2348" y="656"/>
                </a:lnTo>
                <a:lnTo>
                  <a:pt x="2348" y="606"/>
                </a:lnTo>
                <a:lnTo>
                  <a:pt x="2395" y="606"/>
                </a:lnTo>
                <a:lnTo>
                  <a:pt x="2395" y="656"/>
                </a:lnTo>
                <a:close/>
                <a:moveTo>
                  <a:pt x="2319" y="656"/>
                </a:moveTo>
                <a:lnTo>
                  <a:pt x="2272" y="656"/>
                </a:lnTo>
                <a:lnTo>
                  <a:pt x="2272" y="606"/>
                </a:lnTo>
                <a:lnTo>
                  <a:pt x="2319" y="606"/>
                </a:lnTo>
                <a:lnTo>
                  <a:pt x="2319" y="656"/>
                </a:lnTo>
                <a:close/>
                <a:moveTo>
                  <a:pt x="2244" y="656"/>
                </a:moveTo>
                <a:lnTo>
                  <a:pt x="2196" y="656"/>
                </a:lnTo>
                <a:lnTo>
                  <a:pt x="2196" y="606"/>
                </a:lnTo>
                <a:lnTo>
                  <a:pt x="2244" y="606"/>
                </a:lnTo>
                <a:lnTo>
                  <a:pt x="2244" y="656"/>
                </a:lnTo>
                <a:close/>
                <a:moveTo>
                  <a:pt x="2168" y="656"/>
                </a:moveTo>
                <a:lnTo>
                  <a:pt x="2121" y="656"/>
                </a:lnTo>
                <a:lnTo>
                  <a:pt x="2121" y="606"/>
                </a:lnTo>
                <a:lnTo>
                  <a:pt x="2168" y="606"/>
                </a:lnTo>
                <a:lnTo>
                  <a:pt x="2168" y="656"/>
                </a:lnTo>
                <a:close/>
                <a:moveTo>
                  <a:pt x="2092" y="656"/>
                </a:moveTo>
                <a:lnTo>
                  <a:pt x="2045" y="656"/>
                </a:lnTo>
                <a:lnTo>
                  <a:pt x="2045" y="606"/>
                </a:lnTo>
                <a:lnTo>
                  <a:pt x="2092" y="606"/>
                </a:lnTo>
                <a:lnTo>
                  <a:pt x="2092" y="656"/>
                </a:lnTo>
                <a:close/>
                <a:moveTo>
                  <a:pt x="2016" y="656"/>
                </a:moveTo>
                <a:lnTo>
                  <a:pt x="1969" y="656"/>
                </a:lnTo>
                <a:lnTo>
                  <a:pt x="1969" y="606"/>
                </a:lnTo>
                <a:lnTo>
                  <a:pt x="2016" y="606"/>
                </a:lnTo>
                <a:lnTo>
                  <a:pt x="2016" y="656"/>
                </a:lnTo>
                <a:close/>
                <a:moveTo>
                  <a:pt x="1941" y="656"/>
                </a:moveTo>
                <a:lnTo>
                  <a:pt x="1893" y="656"/>
                </a:lnTo>
                <a:lnTo>
                  <a:pt x="1893" y="606"/>
                </a:lnTo>
                <a:lnTo>
                  <a:pt x="1941" y="606"/>
                </a:lnTo>
                <a:lnTo>
                  <a:pt x="1941" y="656"/>
                </a:lnTo>
                <a:close/>
                <a:moveTo>
                  <a:pt x="1865" y="656"/>
                </a:moveTo>
                <a:lnTo>
                  <a:pt x="1818" y="656"/>
                </a:lnTo>
                <a:lnTo>
                  <a:pt x="1818" y="606"/>
                </a:lnTo>
                <a:lnTo>
                  <a:pt x="1865" y="606"/>
                </a:lnTo>
                <a:lnTo>
                  <a:pt x="1865" y="656"/>
                </a:lnTo>
                <a:close/>
                <a:moveTo>
                  <a:pt x="1789" y="656"/>
                </a:moveTo>
                <a:lnTo>
                  <a:pt x="1742" y="656"/>
                </a:lnTo>
                <a:lnTo>
                  <a:pt x="1742" y="606"/>
                </a:lnTo>
                <a:lnTo>
                  <a:pt x="1789" y="606"/>
                </a:lnTo>
                <a:lnTo>
                  <a:pt x="1789" y="656"/>
                </a:lnTo>
                <a:close/>
                <a:moveTo>
                  <a:pt x="1714" y="656"/>
                </a:moveTo>
                <a:lnTo>
                  <a:pt x="1666" y="656"/>
                </a:lnTo>
                <a:lnTo>
                  <a:pt x="1666" y="606"/>
                </a:lnTo>
                <a:lnTo>
                  <a:pt x="1714" y="606"/>
                </a:lnTo>
                <a:lnTo>
                  <a:pt x="1714" y="656"/>
                </a:lnTo>
                <a:close/>
                <a:moveTo>
                  <a:pt x="1638" y="656"/>
                </a:moveTo>
                <a:lnTo>
                  <a:pt x="1591" y="656"/>
                </a:lnTo>
                <a:lnTo>
                  <a:pt x="1591" y="606"/>
                </a:lnTo>
                <a:lnTo>
                  <a:pt x="1638" y="606"/>
                </a:lnTo>
                <a:lnTo>
                  <a:pt x="1638" y="656"/>
                </a:lnTo>
                <a:close/>
                <a:moveTo>
                  <a:pt x="1108" y="656"/>
                </a:moveTo>
                <a:lnTo>
                  <a:pt x="1060" y="656"/>
                </a:lnTo>
                <a:lnTo>
                  <a:pt x="1060" y="606"/>
                </a:lnTo>
                <a:lnTo>
                  <a:pt x="1108" y="606"/>
                </a:lnTo>
                <a:lnTo>
                  <a:pt x="1108" y="656"/>
                </a:lnTo>
                <a:close/>
                <a:moveTo>
                  <a:pt x="1032" y="656"/>
                </a:moveTo>
                <a:lnTo>
                  <a:pt x="985" y="656"/>
                </a:lnTo>
                <a:lnTo>
                  <a:pt x="985" y="606"/>
                </a:lnTo>
                <a:lnTo>
                  <a:pt x="1032" y="606"/>
                </a:lnTo>
                <a:lnTo>
                  <a:pt x="1032" y="656"/>
                </a:lnTo>
                <a:close/>
                <a:moveTo>
                  <a:pt x="956" y="656"/>
                </a:moveTo>
                <a:lnTo>
                  <a:pt x="909" y="656"/>
                </a:lnTo>
                <a:lnTo>
                  <a:pt x="909" y="606"/>
                </a:lnTo>
                <a:lnTo>
                  <a:pt x="956" y="606"/>
                </a:lnTo>
                <a:lnTo>
                  <a:pt x="956" y="656"/>
                </a:lnTo>
                <a:close/>
                <a:moveTo>
                  <a:pt x="881" y="656"/>
                </a:moveTo>
                <a:lnTo>
                  <a:pt x="833" y="656"/>
                </a:lnTo>
                <a:lnTo>
                  <a:pt x="833" y="606"/>
                </a:lnTo>
                <a:lnTo>
                  <a:pt x="881" y="606"/>
                </a:lnTo>
                <a:lnTo>
                  <a:pt x="881" y="656"/>
                </a:lnTo>
                <a:close/>
                <a:moveTo>
                  <a:pt x="805" y="656"/>
                </a:moveTo>
                <a:lnTo>
                  <a:pt x="758" y="656"/>
                </a:lnTo>
                <a:lnTo>
                  <a:pt x="758" y="606"/>
                </a:lnTo>
                <a:lnTo>
                  <a:pt x="805" y="606"/>
                </a:lnTo>
                <a:lnTo>
                  <a:pt x="805" y="656"/>
                </a:lnTo>
                <a:close/>
                <a:moveTo>
                  <a:pt x="729" y="656"/>
                </a:moveTo>
                <a:lnTo>
                  <a:pt x="682" y="656"/>
                </a:lnTo>
                <a:lnTo>
                  <a:pt x="682" y="606"/>
                </a:lnTo>
                <a:lnTo>
                  <a:pt x="729" y="606"/>
                </a:lnTo>
                <a:lnTo>
                  <a:pt x="729" y="656"/>
                </a:lnTo>
                <a:close/>
                <a:moveTo>
                  <a:pt x="653" y="656"/>
                </a:moveTo>
                <a:lnTo>
                  <a:pt x="606" y="656"/>
                </a:lnTo>
                <a:lnTo>
                  <a:pt x="606" y="606"/>
                </a:lnTo>
                <a:lnTo>
                  <a:pt x="653" y="606"/>
                </a:lnTo>
                <a:lnTo>
                  <a:pt x="653" y="656"/>
                </a:lnTo>
                <a:close/>
                <a:moveTo>
                  <a:pt x="578" y="656"/>
                </a:moveTo>
                <a:lnTo>
                  <a:pt x="530" y="656"/>
                </a:lnTo>
                <a:lnTo>
                  <a:pt x="530" y="606"/>
                </a:lnTo>
                <a:lnTo>
                  <a:pt x="578" y="606"/>
                </a:lnTo>
                <a:lnTo>
                  <a:pt x="578" y="656"/>
                </a:lnTo>
                <a:close/>
                <a:moveTo>
                  <a:pt x="502" y="656"/>
                </a:moveTo>
                <a:lnTo>
                  <a:pt x="455" y="656"/>
                </a:lnTo>
                <a:lnTo>
                  <a:pt x="455" y="606"/>
                </a:lnTo>
                <a:lnTo>
                  <a:pt x="502" y="606"/>
                </a:lnTo>
                <a:lnTo>
                  <a:pt x="502" y="656"/>
                </a:lnTo>
                <a:close/>
                <a:moveTo>
                  <a:pt x="426" y="656"/>
                </a:moveTo>
                <a:lnTo>
                  <a:pt x="379" y="656"/>
                </a:lnTo>
                <a:lnTo>
                  <a:pt x="379" y="606"/>
                </a:lnTo>
                <a:lnTo>
                  <a:pt x="426" y="606"/>
                </a:lnTo>
                <a:lnTo>
                  <a:pt x="426" y="656"/>
                </a:lnTo>
                <a:close/>
                <a:moveTo>
                  <a:pt x="3155" y="578"/>
                </a:moveTo>
                <a:lnTo>
                  <a:pt x="3105" y="578"/>
                </a:lnTo>
                <a:lnTo>
                  <a:pt x="3105" y="531"/>
                </a:lnTo>
                <a:lnTo>
                  <a:pt x="3155" y="531"/>
                </a:lnTo>
                <a:lnTo>
                  <a:pt x="3155" y="578"/>
                </a:lnTo>
                <a:close/>
                <a:moveTo>
                  <a:pt x="3003" y="578"/>
                </a:moveTo>
                <a:lnTo>
                  <a:pt x="2954" y="578"/>
                </a:lnTo>
                <a:lnTo>
                  <a:pt x="2954" y="531"/>
                </a:lnTo>
                <a:lnTo>
                  <a:pt x="3003" y="531"/>
                </a:lnTo>
                <a:lnTo>
                  <a:pt x="3003" y="578"/>
                </a:lnTo>
                <a:close/>
                <a:moveTo>
                  <a:pt x="2928" y="578"/>
                </a:moveTo>
                <a:lnTo>
                  <a:pt x="2878" y="578"/>
                </a:lnTo>
                <a:lnTo>
                  <a:pt x="2878" y="531"/>
                </a:lnTo>
                <a:lnTo>
                  <a:pt x="2928" y="531"/>
                </a:lnTo>
                <a:lnTo>
                  <a:pt x="2928" y="578"/>
                </a:lnTo>
                <a:close/>
                <a:moveTo>
                  <a:pt x="2852" y="578"/>
                </a:moveTo>
                <a:lnTo>
                  <a:pt x="2802" y="578"/>
                </a:lnTo>
                <a:lnTo>
                  <a:pt x="2802" y="531"/>
                </a:lnTo>
                <a:lnTo>
                  <a:pt x="2852" y="531"/>
                </a:lnTo>
                <a:lnTo>
                  <a:pt x="2852" y="578"/>
                </a:lnTo>
                <a:close/>
                <a:moveTo>
                  <a:pt x="2776" y="578"/>
                </a:moveTo>
                <a:lnTo>
                  <a:pt x="2726" y="578"/>
                </a:lnTo>
                <a:lnTo>
                  <a:pt x="2726" y="531"/>
                </a:lnTo>
                <a:lnTo>
                  <a:pt x="2776" y="531"/>
                </a:lnTo>
                <a:lnTo>
                  <a:pt x="2776" y="578"/>
                </a:lnTo>
                <a:close/>
                <a:moveTo>
                  <a:pt x="2700" y="578"/>
                </a:moveTo>
                <a:lnTo>
                  <a:pt x="2651" y="578"/>
                </a:lnTo>
                <a:lnTo>
                  <a:pt x="2651" y="531"/>
                </a:lnTo>
                <a:lnTo>
                  <a:pt x="2700" y="531"/>
                </a:lnTo>
                <a:lnTo>
                  <a:pt x="2700" y="578"/>
                </a:lnTo>
                <a:close/>
                <a:moveTo>
                  <a:pt x="2622" y="578"/>
                </a:moveTo>
                <a:lnTo>
                  <a:pt x="2575" y="578"/>
                </a:lnTo>
                <a:lnTo>
                  <a:pt x="2575" y="531"/>
                </a:lnTo>
                <a:lnTo>
                  <a:pt x="2622" y="531"/>
                </a:lnTo>
                <a:lnTo>
                  <a:pt x="2622" y="578"/>
                </a:lnTo>
                <a:close/>
                <a:moveTo>
                  <a:pt x="2547" y="578"/>
                </a:moveTo>
                <a:lnTo>
                  <a:pt x="2499" y="578"/>
                </a:lnTo>
                <a:lnTo>
                  <a:pt x="2499" y="531"/>
                </a:lnTo>
                <a:lnTo>
                  <a:pt x="2547" y="531"/>
                </a:lnTo>
                <a:lnTo>
                  <a:pt x="2547" y="578"/>
                </a:lnTo>
                <a:close/>
                <a:moveTo>
                  <a:pt x="2471" y="578"/>
                </a:moveTo>
                <a:lnTo>
                  <a:pt x="2424" y="578"/>
                </a:lnTo>
                <a:lnTo>
                  <a:pt x="2424" y="531"/>
                </a:lnTo>
                <a:lnTo>
                  <a:pt x="2471" y="531"/>
                </a:lnTo>
                <a:lnTo>
                  <a:pt x="2471" y="578"/>
                </a:lnTo>
                <a:close/>
                <a:moveTo>
                  <a:pt x="2395" y="578"/>
                </a:moveTo>
                <a:lnTo>
                  <a:pt x="2348" y="578"/>
                </a:lnTo>
                <a:lnTo>
                  <a:pt x="2348" y="531"/>
                </a:lnTo>
                <a:lnTo>
                  <a:pt x="2395" y="531"/>
                </a:lnTo>
                <a:lnTo>
                  <a:pt x="2395" y="578"/>
                </a:lnTo>
                <a:close/>
                <a:moveTo>
                  <a:pt x="2319" y="578"/>
                </a:moveTo>
                <a:lnTo>
                  <a:pt x="2272" y="578"/>
                </a:lnTo>
                <a:lnTo>
                  <a:pt x="2272" y="531"/>
                </a:lnTo>
                <a:lnTo>
                  <a:pt x="2319" y="531"/>
                </a:lnTo>
                <a:lnTo>
                  <a:pt x="2319" y="578"/>
                </a:lnTo>
                <a:close/>
                <a:moveTo>
                  <a:pt x="2244" y="578"/>
                </a:moveTo>
                <a:lnTo>
                  <a:pt x="2196" y="578"/>
                </a:lnTo>
                <a:lnTo>
                  <a:pt x="2196" y="531"/>
                </a:lnTo>
                <a:lnTo>
                  <a:pt x="2244" y="531"/>
                </a:lnTo>
                <a:lnTo>
                  <a:pt x="2244" y="578"/>
                </a:lnTo>
                <a:close/>
                <a:moveTo>
                  <a:pt x="2168" y="578"/>
                </a:moveTo>
                <a:lnTo>
                  <a:pt x="2121" y="578"/>
                </a:lnTo>
                <a:lnTo>
                  <a:pt x="2121" y="531"/>
                </a:lnTo>
                <a:lnTo>
                  <a:pt x="2168" y="531"/>
                </a:lnTo>
                <a:lnTo>
                  <a:pt x="2168" y="578"/>
                </a:lnTo>
                <a:close/>
                <a:moveTo>
                  <a:pt x="2092" y="578"/>
                </a:moveTo>
                <a:lnTo>
                  <a:pt x="2045" y="578"/>
                </a:lnTo>
                <a:lnTo>
                  <a:pt x="2045" y="531"/>
                </a:lnTo>
                <a:lnTo>
                  <a:pt x="2092" y="531"/>
                </a:lnTo>
                <a:lnTo>
                  <a:pt x="2092" y="578"/>
                </a:lnTo>
                <a:close/>
                <a:moveTo>
                  <a:pt x="2016" y="578"/>
                </a:moveTo>
                <a:lnTo>
                  <a:pt x="1969" y="578"/>
                </a:lnTo>
                <a:lnTo>
                  <a:pt x="1969" y="531"/>
                </a:lnTo>
                <a:lnTo>
                  <a:pt x="2016" y="531"/>
                </a:lnTo>
                <a:lnTo>
                  <a:pt x="2016" y="578"/>
                </a:lnTo>
                <a:close/>
                <a:moveTo>
                  <a:pt x="1941" y="578"/>
                </a:moveTo>
                <a:lnTo>
                  <a:pt x="1893" y="578"/>
                </a:lnTo>
                <a:lnTo>
                  <a:pt x="1893" y="531"/>
                </a:lnTo>
                <a:lnTo>
                  <a:pt x="1941" y="531"/>
                </a:lnTo>
                <a:lnTo>
                  <a:pt x="1941" y="578"/>
                </a:lnTo>
                <a:close/>
                <a:moveTo>
                  <a:pt x="1865" y="578"/>
                </a:moveTo>
                <a:lnTo>
                  <a:pt x="1818" y="578"/>
                </a:lnTo>
                <a:lnTo>
                  <a:pt x="1818" y="531"/>
                </a:lnTo>
                <a:lnTo>
                  <a:pt x="1865" y="531"/>
                </a:lnTo>
                <a:lnTo>
                  <a:pt x="1865" y="578"/>
                </a:lnTo>
                <a:close/>
                <a:moveTo>
                  <a:pt x="1789" y="578"/>
                </a:moveTo>
                <a:lnTo>
                  <a:pt x="1742" y="578"/>
                </a:lnTo>
                <a:lnTo>
                  <a:pt x="1742" y="531"/>
                </a:lnTo>
                <a:lnTo>
                  <a:pt x="1789" y="531"/>
                </a:lnTo>
                <a:lnTo>
                  <a:pt x="1789" y="578"/>
                </a:lnTo>
                <a:close/>
                <a:moveTo>
                  <a:pt x="1638" y="578"/>
                </a:moveTo>
                <a:lnTo>
                  <a:pt x="1591" y="578"/>
                </a:lnTo>
                <a:lnTo>
                  <a:pt x="1591" y="531"/>
                </a:lnTo>
                <a:lnTo>
                  <a:pt x="1638" y="531"/>
                </a:lnTo>
                <a:lnTo>
                  <a:pt x="1638" y="578"/>
                </a:lnTo>
                <a:close/>
                <a:moveTo>
                  <a:pt x="1562" y="578"/>
                </a:moveTo>
                <a:lnTo>
                  <a:pt x="1515" y="578"/>
                </a:lnTo>
                <a:lnTo>
                  <a:pt x="1515" y="531"/>
                </a:lnTo>
                <a:lnTo>
                  <a:pt x="1562" y="531"/>
                </a:lnTo>
                <a:lnTo>
                  <a:pt x="1562" y="578"/>
                </a:lnTo>
                <a:close/>
                <a:moveTo>
                  <a:pt x="1032" y="578"/>
                </a:moveTo>
                <a:lnTo>
                  <a:pt x="985" y="578"/>
                </a:lnTo>
                <a:lnTo>
                  <a:pt x="985" y="531"/>
                </a:lnTo>
                <a:lnTo>
                  <a:pt x="1032" y="531"/>
                </a:lnTo>
                <a:lnTo>
                  <a:pt x="1032" y="578"/>
                </a:lnTo>
                <a:close/>
                <a:moveTo>
                  <a:pt x="956" y="578"/>
                </a:moveTo>
                <a:lnTo>
                  <a:pt x="909" y="578"/>
                </a:lnTo>
                <a:lnTo>
                  <a:pt x="909" y="531"/>
                </a:lnTo>
                <a:lnTo>
                  <a:pt x="956" y="531"/>
                </a:lnTo>
                <a:lnTo>
                  <a:pt x="956" y="578"/>
                </a:lnTo>
                <a:close/>
                <a:moveTo>
                  <a:pt x="881" y="578"/>
                </a:moveTo>
                <a:lnTo>
                  <a:pt x="833" y="578"/>
                </a:lnTo>
                <a:lnTo>
                  <a:pt x="833" y="531"/>
                </a:lnTo>
                <a:lnTo>
                  <a:pt x="881" y="531"/>
                </a:lnTo>
                <a:lnTo>
                  <a:pt x="881" y="578"/>
                </a:lnTo>
                <a:close/>
                <a:moveTo>
                  <a:pt x="805" y="578"/>
                </a:moveTo>
                <a:lnTo>
                  <a:pt x="758" y="578"/>
                </a:lnTo>
                <a:lnTo>
                  <a:pt x="758" y="531"/>
                </a:lnTo>
                <a:lnTo>
                  <a:pt x="805" y="531"/>
                </a:lnTo>
                <a:lnTo>
                  <a:pt x="805" y="578"/>
                </a:lnTo>
                <a:close/>
                <a:moveTo>
                  <a:pt x="729" y="578"/>
                </a:moveTo>
                <a:lnTo>
                  <a:pt x="682" y="578"/>
                </a:lnTo>
                <a:lnTo>
                  <a:pt x="682" y="531"/>
                </a:lnTo>
                <a:lnTo>
                  <a:pt x="729" y="531"/>
                </a:lnTo>
                <a:lnTo>
                  <a:pt x="729" y="578"/>
                </a:lnTo>
                <a:close/>
                <a:moveTo>
                  <a:pt x="653" y="578"/>
                </a:moveTo>
                <a:lnTo>
                  <a:pt x="606" y="578"/>
                </a:lnTo>
                <a:lnTo>
                  <a:pt x="606" y="531"/>
                </a:lnTo>
                <a:lnTo>
                  <a:pt x="653" y="531"/>
                </a:lnTo>
                <a:lnTo>
                  <a:pt x="653" y="578"/>
                </a:lnTo>
                <a:close/>
                <a:moveTo>
                  <a:pt x="578" y="578"/>
                </a:moveTo>
                <a:lnTo>
                  <a:pt x="530" y="578"/>
                </a:lnTo>
                <a:lnTo>
                  <a:pt x="530" y="531"/>
                </a:lnTo>
                <a:lnTo>
                  <a:pt x="578" y="531"/>
                </a:lnTo>
                <a:lnTo>
                  <a:pt x="578" y="578"/>
                </a:lnTo>
                <a:close/>
                <a:moveTo>
                  <a:pt x="502" y="578"/>
                </a:moveTo>
                <a:lnTo>
                  <a:pt x="455" y="578"/>
                </a:lnTo>
                <a:lnTo>
                  <a:pt x="455" y="531"/>
                </a:lnTo>
                <a:lnTo>
                  <a:pt x="502" y="531"/>
                </a:lnTo>
                <a:lnTo>
                  <a:pt x="502" y="578"/>
                </a:lnTo>
                <a:close/>
                <a:moveTo>
                  <a:pt x="426" y="578"/>
                </a:moveTo>
                <a:lnTo>
                  <a:pt x="379" y="578"/>
                </a:lnTo>
                <a:lnTo>
                  <a:pt x="379" y="531"/>
                </a:lnTo>
                <a:lnTo>
                  <a:pt x="426" y="531"/>
                </a:lnTo>
                <a:lnTo>
                  <a:pt x="426" y="578"/>
                </a:lnTo>
                <a:close/>
                <a:moveTo>
                  <a:pt x="351" y="578"/>
                </a:moveTo>
                <a:lnTo>
                  <a:pt x="303" y="578"/>
                </a:lnTo>
                <a:lnTo>
                  <a:pt x="303" y="531"/>
                </a:lnTo>
                <a:lnTo>
                  <a:pt x="351" y="531"/>
                </a:lnTo>
                <a:lnTo>
                  <a:pt x="351" y="578"/>
                </a:lnTo>
                <a:close/>
                <a:moveTo>
                  <a:pt x="48" y="578"/>
                </a:moveTo>
                <a:lnTo>
                  <a:pt x="0" y="578"/>
                </a:lnTo>
                <a:lnTo>
                  <a:pt x="0" y="531"/>
                </a:lnTo>
                <a:lnTo>
                  <a:pt x="48" y="531"/>
                </a:lnTo>
                <a:lnTo>
                  <a:pt x="48" y="578"/>
                </a:lnTo>
                <a:close/>
                <a:moveTo>
                  <a:pt x="3306" y="502"/>
                </a:moveTo>
                <a:lnTo>
                  <a:pt x="3257" y="502"/>
                </a:lnTo>
                <a:lnTo>
                  <a:pt x="3257" y="455"/>
                </a:lnTo>
                <a:lnTo>
                  <a:pt x="3306" y="455"/>
                </a:lnTo>
                <a:lnTo>
                  <a:pt x="3306" y="502"/>
                </a:lnTo>
                <a:close/>
                <a:moveTo>
                  <a:pt x="3230" y="502"/>
                </a:moveTo>
                <a:lnTo>
                  <a:pt x="3181" y="502"/>
                </a:lnTo>
                <a:lnTo>
                  <a:pt x="3181" y="455"/>
                </a:lnTo>
                <a:lnTo>
                  <a:pt x="3230" y="455"/>
                </a:lnTo>
                <a:lnTo>
                  <a:pt x="3230" y="502"/>
                </a:lnTo>
                <a:close/>
                <a:moveTo>
                  <a:pt x="3155" y="502"/>
                </a:moveTo>
                <a:lnTo>
                  <a:pt x="3105" y="502"/>
                </a:lnTo>
                <a:lnTo>
                  <a:pt x="3105" y="455"/>
                </a:lnTo>
                <a:lnTo>
                  <a:pt x="3155" y="455"/>
                </a:lnTo>
                <a:lnTo>
                  <a:pt x="3155" y="502"/>
                </a:lnTo>
                <a:close/>
                <a:moveTo>
                  <a:pt x="3079" y="502"/>
                </a:moveTo>
                <a:lnTo>
                  <a:pt x="3029" y="502"/>
                </a:lnTo>
                <a:lnTo>
                  <a:pt x="3029" y="455"/>
                </a:lnTo>
                <a:lnTo>
                  <a:pt x="3079" y="455"/>
                </a:lnTo>
                <a:lnTo>
                  <a:pt x="3079" y="502"/>
                </a:lnTo>
                <a:close/>
                <a:moveTo>
                  <a:pt x="3003" y="502"/>
                </a:moveTo>
                <a:lnTo>
                  <a:pt x="2954" y="502"/>
                </a:lnTo>
                <a:lnTo>
                  <a:pt x="2954" y="455"/>
                </a:lnTo>
                <a:lnTo>
                  <a:pt x="3003" y="455"/>
                </a:lnTo>
                <a:lnTo>
                  <a:pt x="3003" y="502"/>
                </a:lnTo>
                <a:close/>
                <a:moveTo>
                  <a:pt x="2928" y="502"/>
                </a:moveTo>
                <a:lnTo>
                  <a:pt x="2878" y="502"/>
                </a:lnTo>
                <a:lnTo>
                  <a:pt x="2878" y="455"/>
                </a:lnTo>
                <a:lnTo>
                  <a:pt x="2928" y="455"/>
                </a:lnTo>
                <a:lnTo>
                  <a:pt x="2928" y="502"/>
                </a:lnTo>
                <a:close/>
                <a:moveTo>
                  <a:pt x="2852" y="502"/>
                </a:moveTo>
                <a:lnTo>
                  <a:pt x="2802" y="502"/>
                </a:lnTo>
                <a:lnTo>
                  <a:pt x="2802" y="455"/>
                </a:lnTo>
                <a:lnTo>
                  <a:pt x="2852" y="455"/>
                </a:lnTo>
                <a:lnTo>
                  <a:pt x="2852" y="502"/>
                </a:lnTo>
                <a:close/>
                <a:moveTo>
                  <a:pt x="2776" y="502"/>
                </a:moveTo>
                <a:lnTo>
                  <a:pt x="2726" y="502"/>
                </a:lnTo>
                <a:lnTo>
                  <a:pt x="2726" y="455"/>
                </a:lnTo>
                <a:lnTo>
                  <a:pt x="2776" y="455"/>
                </a:lnTo>
                <a:lnTo>
                  <a:pt x="2776" y="502"/>
                </a:lnTo>
                <a:close/>
                <a:moveTo>
                  <a:pt x="2700" y="502"/>
                </a:moveTo>
                <a:lnTo>
                  <a:pt x="2651" y="502"/>
                </a:lnTo>
                <a:lnTo>
                  <a:pt x="2651" y="455"/>
                </a:lnTo>
                <a:lnTo>
                  <a:pt x="2700" y="455"/>
                </a:lnTo>
                <a:lnTo>
                  <a:pt x="2700" y="502"/>
                </a:lnTo>
                <a:close/>
                <a:moveTo>
                  <a:pt x="2622" y="502"/>
                </a:moveTo>
                <a:lnTo>
                  <a:pt x="2575" y="502"/>
                </a:lnTo>
                <a:lnTo>
                  <a:pt x="2575" y="455"/>
                </a:lnTo>
                <a:lnTo>
                  <a:pt x="2622" y="455"/>
                </a:lnTo>
                <a:lnTo>
                  <a:pt x="2622" y="502"/>
                </a:lnTo>
                <a:close/>
                <a:moveTo>
                  <a:pt x="2547" y="502"/>
                </a:moveTo>
                <a:lnTo>
                  <a:pt x="2499" y="502"/>
                </a:lnTo>
                <a:lnTo>
                  <a:pt x="2499" y="455"/>
                </a:lnTo>
                <a:lnTo>
                  <a:pt x="2547" y="455"/>
                </a:lnTo>
                <a:lnTo>
                  <a:pt x="2547" y="502"/>
                </a:lnTo>
                <a:close/>
                <a:moveTo>
                  <a:pt x="2471" y="502"/>
                </a:moveTo>
                <a:lnTo>
                  <a:pt x="2424" y="502"/>
                </a:lnTo>
                <a:lnTo>
                  <a:pt x="2424" y="455"/>
                </a:lnTo>
                <a:lnTo>
                  <a:pt x="2471" y="455"/>
                </a:lnTo>
                <a:lnTo>
                  <a:pt x="2471" y="502"/>
                </a:lnTo>
                <a:close/>
                <a:moveTo>
                  <a:pt x="2395" y="502"/>
                </a:moveTo>
                <a:lnTo>
                  <a:pt x="2348" y="502"/>
                </a:lnTo>
                <a:lnTo>
                  <a:pt x="2348" y="455"/>
                </a:lnTo>
                <a:lnTo>
                  <a:pt x="2395" y="455"/>
                </a:lnTo>
                <a:lnTo>
                  <a:pt x="2395" y="502"/>
                </a:lnTo>
                <a:close/>
                <a:moveTo>
                  <a:pt x="2319" y="502"/>
                </a:moveTo>
                <a:lnTo>
                  <a:pt x="2272" y="502"/>
                </a:lnTo>
                <a:lnTo>
                  <a:pt x="2272" y="455"/>
                </a:lnTo>
                <a:lnTo>
                  <a:pt x="2319" y="455"/>
                </a:lnTo>
                <a:lnTo>
                  <a:pt x="2319" y="502"/>
                </a:lnTo>
                <a:close/>
                <a:moveTo>
                  <a:pt x="2244" y="502"/>
                </a:moveTo>
                <a:lnTo>
                  <a:pt x="2196" y="502"/>
                </a:lnTo>
                <a:lnTo>
                  <a:pt x="2196" y="455"/>
                </a:lnTo>
                <a:lnTo>
                  <a:pt x="2244" y="455"/>
                </a:lnTo>
                <a:lnTo>
                  <a:pt x="2244" y="502"/>
                </a:lnTo>
                <a:close/>
                <a:moveTo>
                  <a:pt x="2168" y="502"/>
                </a:moveTo>
                <a:lnTo>
                  <a:pt x="2121" y="502"/>
                </a:lnTo>
                <a:lnTo>
                  <a:pt x="2121" y="455"/>
                </a:lnTo>
                <a:lnTo>
                  <a:pt x="2168" y="455"/>
                </a:lnTo>
                <a:lnTo>
                  <a:pt x="2168" y="502"/>
                </a:lnTo>
                <a:close/>
                <a:moveTo>
                  <a:pt x="2092" y="502"/>
                </a:moveTo>
                <a:lnTo>
                  <a:pt x="2045" y="502"/>
                </a:lnTo>
                <a:lnTo>
                  <a:pt x="2045" y="455"/>
                </a:lnTo>
                <a:lnTo>
                  <a:pt x="2092" y="455"/>
                </a:lnTo>
                <a:lnTo>
                  <a:pt x="2092" y="502"/>
                </a:lnTo>
                <a:close/>
                <a:moveTo>
                  <a:pt x="2016" y="502"/>
                </a:moveTo>
                <a:lnTo>
                  <a:pt x="1969" y="502"/>
                </a:lnTo>
                <a:lnTo>
                  <a:pt x="1969" y="455"/>
                </a:lnTo>
                <a:lnTo>
                  <a:pt x="2016" y="455"/>
                </a:lnTo>
                <a:lnTo>
                  <a:pt x="2016" y="502"/>
                </a:lnTo>
                <a:close/>
                <a:moveTo>
                  <a:pt x="1941" y="502"/>
                </a:moveTo>
                <a:lnTo>
                  <a:pt x="1893" y="502"/>
                </a:lnTo>
                <a:lnTo>
                  <a:pt x="1893" y="455"/>
                </a:lnTo>
                <a:lnTo>
                  <a:pt x="1941" y="455"/>
                </a:lnTo>
                <a:lnTo>
                  <a:pt x="1941" y="502"/>
                </a:lnTo>
                <a:close/>
                <a:moveTo>
                  <a:pt x="1789" y="502"/>
                </a:moveTo>
                <a:lnTo>
                  <a:pt x="1742" y="502"/>
                </a:lnTo>
                <a:lnTo>
                  <a:pt x="1742" y="455"/>
                </a:lnTo>
                <a:lnTo>
                  <a:pt x="1789" y="455"/>
                </a:lnTo>
                <a:lnTo>
                  <a:pt x="1789" y="502"/>
                </a:lnTo>
                <a:close/>
                <a:moveTo>
                  <a:pt x="1714" y="502"/>
                </a:moveTo>
                <a:lnTo>
                  <a:pt x="1666" y="502"/>
                </a:lnTo>
                <a:lnTo>
                  <a:pt x="1666" y="455"/>
                </a:lnTo>
                <a:lnTo>
                  <a:pt x="1714" y="455"/>
                </a:lnTo>
                <a:lnTo>
                  <a:pt x="1714" y="502"/>
                </a:lnTo>
                <a:close/>
                <a:moveTo>
                  <a:pt x="1562" y="502"/>
                </a:moveTo>
                <a:lnTo>
                  <a:pt x="1515" y="502"/>
                </a:lnTo>
                <a:lnTo>
                  <a:pt x="1515" y="455"/>
                </a:lnTo>
                <a:lnTo>
                  <a:pt x="1562" y="455"/>
                </a:lnTo>
                <a:lnTo>
                  <a:pt x="1562" y="502"/>
                </a:lnTo>
                <a:close/>
                <a:moveTo>
                  <a:pt x="1184" y="502"/>
                </a:moveTo>
                <a:lnTo>
                  <a:pt x="1136" y="502"/>
                </a:lnTo>
                <a:lnTo>
                  <a:pt x="1136" y="455"/>
                </a:lnTo>
                <a:lnTo>
                  <a:pt x="1184" y="455"/>
                </a:lnTo>
                <a:lnTo>
                  <a:pt x="1184" y="502"/>
                </a:lnTo>
                <a:close/>
                <a:moveTo>
                  <a:pt x="956" y="502"/>
                </a:moveTo>
                <a:lnTo>
                  <a:pt x="909" y="502"/>
                </a:lnTo>
                <a:lnTo>
                  <a:pt x="909" y="455"/>
                </a:lnTo>
                <a:lnTo>
                  <a:pt x="956" y="455"/>
                </a:lnTo>
                <a:lnTo>
                  <a:pt x="956" y="502"/>
                </a:lnTo>
                <a:close/>
                <a:moveTo>
                  <a:pt x="881" y="502"/>
                </a:moveTo>
                <a:lnTo>
                  <a:pt x="833" y="502"/>
                </a:lnTo>
                <a:lnTo>
                  <a:pt x="833" y="455"/>
                </a:lnTo>
                <a:lnTo>
                  <a:pt x="881" y="455"/>
                </a:lnTo>
                <a:lnTo>
                  <a:pt x="881" y="502"/>
                </a:lnTo>
                <a:close/>
                <a:moveTo>
                  <a:pt x="729" y="502"/>
                </a:moveTo>
                <a:lnTo>
                  <a:pt x="682" y="502"/>
                </a:lnTo>
                <a:lnTo>
                  <a:pt x="682" y="455"/>
                </a:lnTo>
                <a:lnTo>
                  <a:pt x="729" y="455"/>
                </a:lnTo>
                <a:lnTo>
                  <a:pt x="729" y="502"/>
                </a:lnTo>
                <a:close/>
                <a:moveTo>
                  <a:pt x="653" y="502"/>
                </a:moveTo>
                <a:lnTo>
                  <a:pt x="606" y="502"/>
                </a:lnTo>
                <a:lnTo>
                  <a:pt x="606" y="455"/>
                </a:lnTo>
                <a:lnTo>
                  <a:pt x="653" y="455"/>
                </a:lnTo>
                <a:lnTo>
                  <a:pt x="653" y="502"/>
                </a:lnTo>
                <a:close/>
                <a:moveTo>
                  <a:pt x="578" y="502"/>
                </a:moveTo>
                <a:lnTo>
                  <a:pt x="530" y="502"/>
                </a:lnTo>
                <a:lnTo>
                  <a:pt x="530" y="455"/>
                </a:lnTo>
                <a:lnTo>
                  <a:pt x="578" y="455"/>
                </a:lnTo>
                <a:lnTo>
                  <a:pt x="578" y="502"/>
                </a:lnTo>
                <a:close/>
                <a:moveTo>
                  <a:pt x="502" y="502"/>
                </a:moveTo>
                <a:lnTo>
                  <a:pt x="455" y="502"/>
                </a:lnTo>
                <a:lnTo>
                  <a:pt x="455" y="455"/>
                </a:lnTo>
                <a:lnTo>
                  <a:pt x="502" y="455"/>
                </a:lnTo>
                <a:lnTo>
                  <a:pt x="502" y="502"/>
                </a:lnTo>
                <a:close/>
                <a:moveTo>
                  <a:pt x="426" y="502"/>
                </a:moveTo>
                <a:lnTo>
                  <a:pt x="379" y="502"/>
                </a:lnTo>
                <a:lnTo>
                  <a:pt x="379" y="455"/>
                </a:lnTo>
                <a:lnTo>
                  <a:pt x="426" y="455"/>
                </a:lnTo>
                <a:lnTo>
                  <a:pt x="426" y="502"/>
                </a:lnTo>
                <a:close/>
                <a:moveTo>
                  <a:pt x="351" y="502"/>
                </a:moveTo>
                <a:lnTo>
                  <a:pt x="303" y="502"/>
                </a:lnTo>
                <a:lnTo>
                  <a:pt x="303" y="455"/>
                </a:lnTo>
                <a:lnTo>
                  <a:pt x="351" y="455"/>
                </a:lnTo>
                <a:lnTo>
                  <a:pt x="351" y="502"/>
                </a:lnTo>
                <a:close/>
                <a:moveTo>
                  <a:pt x="275" y="502"/>
                </a:moveTo>
                <a:lnTo>
                  <a:pt x="227" y="502"/>
                </a:lnTo>
                <a:lnTo>
                  <a:pt x="227" y="455"/>
                </a:lnTo>
                <a:lnTo>
                  <a:pt x="275" y="455"/>
                </a:lnTo>
                <a:lnTo>
                  <a:pt x="275" y="502"/>
                </a:lnTo>
                <a:close/>
                <a:moveTo>
                  <a:pt x="123" y="502"/>
                </a:moveTo>
                <a:lnTo>
                  <a:pt x="76" y="502"/>
                </a:lnTo>
                <a:lnTo>
                  <a:pt x="76" y="455"/>
                </a:lnTo>
                <a:lnTo>
                  <a:pt x="123" y="455"/>
                </a:lnTo>
                <a:lnTo>
                  <a:pt x="123" y="502"/>
                </a:lnTo>
                <a:close/>
                <a:moveTo>
                  <a:pt x="3458" y="426"/>
                </a:moveTo>
                <a:lnTo>
                  <a:pt x="3408" y="426"/>
                </a:lnTo>
                <a:lnTo>
                  <a:pt x="3408" y="379"/>
                </a:lnTo>
                <a:lnTo>
                  <a:pt x="3458" y="379"/>
                </a:lnTo>
                <a:lnTo>
                  <a:pt x="3458" y="426"/>
                </a:lnTo>
                <a:close/>
                <a:moveTo>
                  <a:pt x="3382" y="426"/>
                </a:moveTo>
                <a:lnTo>
                  <a:pt x="3332" y="426"/>
                </a:lnTo>
                <a:lnTo>
                  <a:pt x="3332" y="379"/>
                </a:lnTo>
                <a:lnTo>
                  <a:pt x="3382" y="379"/>
                </a:lnTo>
                <a:lnTo>
                  <a:pt x="3382" y="426"/>
                </a:lnTo>
                <a:close/>
                <a:moveTo>
                  <a:pt x="3306" y="426"/>
                </a:moveTo>
                <a:lnTo>
                  <a:pt x="3257" y="426"/>
                </a:lnTo>
                <a:lnTo>
                  <a:pt x="3257" y="379"/>
                </a:lnTo>
                <a:lnTo>
                  <a:pt x="3306" y="379"/>
                </a:lnTo>
                <a:lnTo>
                  <a:pt x="3306" y="426"/>
                </a:lnTo>
                <a:close/>
                <a:moveTo>
                  <a:pt x="3230" y="426"/>
                </a:moveTo>
                <a:lnTo>
                  <a:pt x="3181" y="426"/>
                </a:lnTo>
                <a:lnTo>
                  <a:pt x="3181" y="379"/>
                </a:lnTo>
                <a:lnTo>
                  <a:pt x="3230" y="379"/>
                </a:lnTo>
                <a:lnTo>
                  <a:pt x="3230" y="426"/>
                </a:lnTo>
                <a:close/>
                <a:moveTo>
                  <a:pt x="3155" y="426"/>
                </a:moveTo>
                <a:lnTo>
                  <a:pt x="3105" y="426"/>
                </a:lnTo>
                <a:lnTo>
                  <a:pt x="3105" y="379"/>
                </a:lnTo>
                <a:lnTo>
                  <a:pt x="3155" y="379"/>
                </a:lnTo>
                <a:lnTo>
                  <a:pt x="3155" y="426"/>
                </a:lnTo>
                <a:close/>
                <a:moveTo>
                  <a:pt x="3079" y="426"/>
                </a:moveTo>
                <a:lnTo>
                  <a:pt x="3029" y="426"/>
                </a:lnTo>
                <a:lnTo>
                  <a:pt x="3029" y="379"/>
                </a:lnTo>
                <a:lnTo>
                  <a:pt x="3079" y="379"/>
                </a:lnTo>
                <a:lnTo>
                  <a:pt x="3079" y="426"/>
                </a:lnTo>
                <a:close/>
                <a:moveTo>
                  <a:pt x="3003" y="426"/>
                </a:moveTo>
                <a:lnTo>
                  <a:pt x="2954" y="426"/>
                </a:lnTo>
                <a:lnTo>
                  <a:pt x="2954" y="379"/>
                </a:lnTo>
                <a:lnTo>
                  <a:pt x="3003" y="379"/>
                </a:lnTo>
                <a:lnTo>
                  <a:pt x="3003" y="426"/>
                </a:lnTo>
                <a:close/>
                <a:moveTo>
                  <a:pt x="2928" y="426"/>
                </a:moveTo>
                <a:lnTo>
                  <a:pt x="2878" y="426"/>
                </a:lnTo>
                <a:lnTo>
                  <a:pt x="2878" y="379"/>
                </a:lnTo>
                <a:lnTo>
                  <a:pt x="2928" y="379"/>
                </a:lnTo>
                <a:lnTo>
                  <a:pt x="2928" y="426"/>
                </a:lnTo>
                <a:close/>
                <a:moveTo>
                  <a:pt x="2852" y="426"/>
                </a:moveTo>
                <a:lnTo>
                  <a:pt x="2802" y="426"/>
                </a:lnTo>
                <a:lnTo>
                  <a:pt x="2802" y="379"/>
                </a:lnTo>
                <a:lnTo>
                  <a:pt x="2852" y="379"/>
                </a:lnTo>
                <a:lnTo>
                  <a:pt x="2852" y="426"/>
                </a:lnTo>
                <a:close/>
                <a:moveTo>
                  <a:pt x="2776" y="426"/>
                </a:moveTo>
                <a:lnTo>
                  <a:pt x="2726" y="426"/>
                </a:lnTo>
                <a:lnTo>
                  <a:pt x="2726" y="379"/>
                </a:lnTo>
                <a:lnTo>
                  <a:pt x="2776" y="379"/>
                </a:lnTo>
                <a:lnTo>
                  <a:pt x="2776" y="426"/>
                </a:lnTo>
                <a:close/>
                <a:moveTo>
                  <a:pt x="2700" y="426"/>
                </a:moveTo>
                <a:lnTo>
                  <a:pt x="2651" y="426"/>
                </a:lnTo>
                <a:lnTo>
                  <a:pt x="2651" y="379"/>
                </a:lnTo>
                <a:lnTo>
                  <a:pt x="2700" y="379"/>
                </a:lnTo>
                <a:lnTo>
                  <a:pt x="2700" y="426"/>
                </a:lnTo>
                <a:close/>
                <a:moveTo>
                  <a:pt x="2622" y="426"/>
                </a:moveTo>
                <a:lnTo>
                  <a:pt x="2575" y="426"/>
                </a:lnTo>
                <a:lnTo>
                  <a:pt x="2575" y="379"/>
                </a:lnTo>
                <a:lnTo>
                  <a:pt x="2622" y="379"/>
                </a:lnTo>
                <a:lnTo>
                  <a:pt x="2622" y="426"/>
                </a:lnTo>
                <a:close/>
                <a:moveTo>
                  <a:pt x="2547" y="426"/>
                </a:moveTo>
                <a:lnTo>
                  <a:pt x="2499" y="426"/>
                </a:lnTo>
                <a:lnTo>
                  <a:pt x="2499" y="379"/>
                </a:lnTo>
                <a:lnTo>
                  <a:pt x="2547" y="379"/>
                </a:lnTo>
                <a:lnTo>
                  <a:pt x="2547" y="426"/>
                </a:lnTo>
                <a:close/>
                <a:moveTo>
                  <a:pt x="2471" y="426"/>
                </a:moveTo>
                <a:lnTo>
                  <a:pt x="2424" y="426"/>
                </a:lnTo>
                <a:lnTo>
                  <a:pt x="2424" y="379"/>
                </a:lnTo>
                <a:lnTo>
                  <a:pt x="2471" y="379"/>
                </a:lnTo>
                <a:lnTo>
                  <a:pt x="2471" y="426"/>
                </a:lnTo>
                <a:close/>
                <a:moveTo>
                  <a:pt x="2395" y="426"/>
                </a:moveTo>
                <a:lnTo>
                  <a:pt x="2348" y="426"/>
                </a:lnTo>
                <a:lnTo>
                  <a:pt x="2348" y="379"/>
                </a:lnTo>
                <a:lnTo>
                  <a:pt x="2395" y="379"/>
                </a:lnTo>
                <a:lnTo>
                  <a:pt x="2395" y="426"/>
                </a:lnTo>
                <a:close/>
                <a:moveTo>
                  <a:pt x="2319" y="426"/>
                </a:moveTo>
                <a:lnTo>
                  <a:pt x="2272" y="426"/>
                </a:lnTo>
                <a:lnTo>
                  <a:pt x="2272" y="379"/>
                </a:lnTo>
                <a:lnTo>
                  <a:pt x="2319" y="379"/>
                </a:lnTo>
                <a:lnTo>
                  <a:pt x="2319" y="426"/>
                </a:lnTo>
                <a:close/>
                <a:moveTo>
                  <a:pt x="2244" y="426"/>
                </a:moveTo>
                <a:lnTo>
                  <a:pt x="2196" y="426"/>
                </a:lnTo>
                <a:lnTo>
                  <a:pt x="2196" y="379"/>
                </a:lnTo>
                <a:lnTo>
                  <a:pt x="2244" y="379"/>
                </a:lnTo>
                <a:lnTo>
                  <a:pt x="2244" y="426"/>
                </a:lnTo>
                <a:close/>
                <a:moveTo>
                  <a:pt x="2168" y="426"/>
                </a:moveTo>
                <a:lnTo>
                  <a:pt x="2121" y="426"/>
                </a:lnTo>
                <a:lnTo>
                  <a:pt x="2121" y="379"/>
                </a:lnTo>
                <a:lnTo>
                  <a:pt x="2168" y="379"/>
                </a:lnTo>
                <a:lnTo>
                  <a:pt x="2168" y="426"/>
                </a:lnTo>
                <a:close/>
                <a:moveTo>
                  <a:pt x="2092" y="426"/>
                </a:moveTo>
                <a:lnTo>
                  <a:pt x="2045" y="426"/>
                </a:lnTo>
                <a:lnTo>
                  <a:pt x="2045" y="379"/>
                </a:lnTo>
                <a:lnTo>
                  <a:pt x="2092" y="379"/>
                </a:lnTo>
                <a:lnTo>
                  <a:pt x="2092" y="426"/>
                </a:lnTo>
                <a:close/>
                <a:moveTo>
                  <a:pt x="2016" y="426"/>
                </a:moveTo>
                <a:lnTo>
                  <a:pt x="1969" y="426"/>
                </a:lnTo>
                <a:lnTo>
                  <a:pt x="1969" y="379"/>
                </a:lnTo>
                <a:lnTo>
                  <a:pt x="2016" y="379"/>
                </a:lnTo>
                <a:lnTo>
                  <a:pt x="2016" y="426"/>
                </a:lnTo>
                <a:close/>
                <a:moveTo>
                  <a:pt x="1941" y="426"/>
                </a:moveTo>
                <a:lnTo>
                  <a:pt x="1893" y="426"/>
                </a:lnTo>
                <a:lnTo>
                  <a:pt x="1893" y="379"/>
                </a:lnTo>
                <a:lnTo>
                  <a:pt x="1941" y="379"/>
                </a:lnTo>
                <a:lnTo>
                  <a:pt x="1941" y="426"/>
                </a:lnTo>
                <a:close/>
                <a:moveTo>
                  <a:pt x="1865" y="426"/>
                </a:moveTo>
                <a:lnTo>
                  <a:pt x="1818" y="426"/>
                </a:lnTo>
                <a:lnTo>
                  <a:pt x="1818" y="379"/>
                </a:lnTo>
                <a:lnTo>
                  <a:pt x="1865" y="379"/>
                </a:lnTo>
                <a:lnTo>
                  <a:pt x="1865" y="426"/>
                </a:lnTo>
                <a:close/>
                <a:moveTo>
                  <a:pt x="1789" y="426"/>
                </a:moveTo>
                <a:lnTo>
                  <a:pt x="1742" y="426"/>
                </a:lnTo>
                <a:lnTo>
                  <a:pt x="1742" y="379"/>
                </a:lnTo>
                <a:lnTo>
                  <a:pt x="1789" y="379"/>
                </a:lnTo>
                <a:lnTo>
                  <a:pt x="1789" y="426"/>
                </a:lnTo>
                <a:close/>
                <a:moveTo>
                  <a:pt x="1486" y="426"/>
                </a:moveTo>
                <a:lnTo>
                  <a:pt x="1439" y="426"/>
                </a:lnTo>
                <a:lnTo>
                  <a:pt x="1439" y="379"/>
                </a:lnTo>
                <a:lnTo>
                  <a:pt x="1486" y="379"/>
                </a:lnTo>
                <a:lnTo>
                  <a:pt x="1486" y="426"/>
                </a:lnTo>
                <a:close/>
                <a:moveTo>
                  <a:pt x="1411" y="426"/>
                </a:moveTo>
                <a:lnTo>
                  <a:pt x="1363" y="426"/>
                </a:lnTo>
                <a:lnTo>
                  <a:pt x="1363" y="379"/>
                </a:lnTo>
                <a:lnTo>
                  <a:pt x="1411" y="379"/>
                </a:lnTo>
                <a:lnTo>
                  <a:pt x="1411" y="426"/>
                </a:lnTo>
                <a:close/>
                <a:moveTo>
                  <a:pt x="1259" y="426"/>
                </a:moveTo>
                <a:lnTo>
                  <a:pt x="1212" y="426"/>
                </a:lnTo>
                <a:lnTo>
                  <a:pt x="1212" y="379"/>
                </a:lnTo>
                <a:lnTo>
                  <a:pt x="1259" y="379"/>
                </a:lnTo>
                <a:lnTo>
                  <a:pt x="1259" y="426"/>
                </a:lnTo>
                <a:close/>
                <a:moveTo>
                  <a:pt x="1184" y="426"/>
                </a:moveTo>
                <a:lnTo>
                  <a:pt x="1136" y="426"/>
                </a:lnTo>
                <a:lnTo>
                  <a:pt x="1136" y="379"/>
                </a:lnTo>
                <a:lnTo>
                  <a:pt x="1184" y="379"/>
                </a:lnTo>
                <a:lnTo>
                  <a:pt x="1184" y="426"/>
                </a:lnTo>
                <a:close/>
                <a:moveTo>
                  <a:pt x="956" y="426"/>
                </a:moveTo>
                <a:lnTo>
                  <a:pt x="909" y="426"/>
                </a:lnTo>
                <a:lnTo>
                  <a:pt x="909" y="379"/>
                </a:lnTo>
                <a:lnTo>
                  <a:pt x="956" y="379"/>
                </a:lnTo>
                <a:lnTo>
                  <a:pt x="956" y="426"/>
                </a:lnTo>
                <a:close/>
                <a:moveTo>
                  <a:pt x="881" y="426"/>
                </a:moveTo>
                <a:lnTo>
                  <a:pt x="833" y="426"/>
                </a:lnTo>
                <a:lnTo>
                  <a:pt x="833" y="379"/>
                </a:lnTo>
                <a:lnTo>
                  <a:pt x="881" y="379"/>
                </a:lnTo>
                <a:lnTo>
                  <a:pt x="881" y="426"/>
                </a:lnTo>
                <a:close/>
                <a:moveTo>
                  <a:pt x="805" y="426"/>
                </a:moveTo>
                <a:lnTo>
                  <a:pt x="758" y="426"/>
                </a:lnTo>
                <a:lnTo>
                  <a:pt x="758" y="379"/>
                </a:lnTo>
                <a:lnTo>
                  <a:pt x="805" y="379"/>
                </a:lnTo>
                <a:lnTo>
                  <a:pt x="805" y="426"/>
                </a:lnTo>
                <a:close/>
                <a:moveTo>
                  <a:pt x="729" y="426"/>
                </a:moveTo>
                <a:lnTo>
                  <a:pt x="682" y="426"/>
                </a:lnTo>
                <a:lnTo>
                  <a:pt x="682" y="379"/>
                </a:lnTo>
                <a:lnTo>
                  <a:pt x="729" y="379"/>
                </a:lnTo>
                <a:lnTo>
                  <a:pt x="729" y="426"/>
                </a:lnTo>
                <a:close/>
                <a:moveTo>
                  <a:pt x="653" y="426"/>
                </a:moveTo>
                <a:lnTo>
                  <a:pt x="606" y="426"/>
                </a:lnTo>
                <a:lnTo>
                  <a:pt x="606" y="379"/>
                </a:lnTo>
                <a:lnTo>
                  <a:pt x="653" y="379"/>
                </a:lnTo>
                <a:lnTo>
                  <a:pt x="653" y="426"/>
                </a:lnTo>
                <a:close/>
                <a:moveTo>
                  <a:pt x="578" y="426"/>
                </a:moveTo>
                <a:lnTo>
                  <a:pt x="530" y="426"/>
                </a:lnTo>
                <a:lnTo>
                  <a:pt x="530" y="379"/>
                </a:lnTo>
                <a:lnTo>
                  <a:pt x="578" y="379"/>
                </a:lnTo>
                <a:lnTo>
                  <a:pt x="578" y="426"/>
                </a:lnTo>
                <a:close/>
                <a:moveTo>
                  <a:pt x="502" y="426"/>
                </a:moveTo>
                <a:lnTo>
                  <a:pt x="455" y="426"/>
                </a:lnTo>
                <a:lnTo>
                  <a:pt x="455" y="379"/>
                </a:lnTo>
                <a:lnTo>
                  <a:pt x="502" y="379"/>
                </a:lnTo>
                <a:lnTo>
                  <a:pt x="502" y="426"/>
                </a:lnTo>
                <a:close/>
                <a:moveTo>
                  <a:pt x="426" y="426"/>
                </a:moveTo>
                <a:lnTo>
                  <a:pt x="379" y="426"/>
                </a:lnTo>
                <a:lnTo>
                  <a:pt x="379" y="379"/>
                </a:lnTo>
                <a:lnTo>
                  <a:pt x="426" y="379"/>
                </a:lnTo>
                <a:lnTo>
                  <a:pt x="426" y="426"/>
                </a:lnTo>
                <a:close/>
                <a:moveTo>
                  <a:pt x="351" y="426"/>
                </a:moveTo>
                <a:lnTo>
                  <a:pt x="303" y="426"/>
                </a:lnTo>
                <a:lnTo>
                  <a:pt x="303" y="379"/>
                </a:lnTo>
                <a:lnTo>
                  <a:pt x="351" y="379"/>
                </a:lnTo>
                <a:lnTo>
                  <a:pt x="351" y="426"/>
                </a:lnTo>
                <a:close/>
                <a:moveTo>
                  <a:pt x="275" y="426"/>
                </a:moveTo>
                <a:lnTo>
                  <a:pt x="227" y="426"/>
                </a:lnTo>
                <a:lnTo>
                  <a:pt x="227" y="379"/>
                </a:lnTo>
                <a:lnTo>
                  <a:pt x="275" y="379"/>
                </a:lnTo>
                <a:lnTo>
                  <a:pt x="275" y="426"/>
                </a:lnTo>
                <a:close/>
                <a:moveTo>
                  <a:pt x="199" y="426"/>
                </a:moveTo>
                <a:lnTo>
                  <a:pt x="152" y="426"/>
                </a:lnTo>
                <a:lnTo>
                  <a:pt x="152" y="379"/>
                </a:lnTo>
                <a:lnTo>
                  <a:pt x="199" y="379"/>
                </a:lnTo>
                <a:lnTo>
                  <a:pt x="199" y="426"/>
                </a:lnTo>
                <a:close/>
                <a:moveTo>
                  <a:pt x="123" y="426"/>
                </a:moveTo>
                <a:lnTo>
                  <a:pt x="76" y="426"/>
                </a:lnTo>
                <a:lnTo>
                  <a:pt x="76" y="379"/>
                </a:lnTo>
                <a:lnTo>
                  <a:pt x="123" y="379"/>
                </a:lnTo>
                <a:lnTo>
                  <a:pt x="123" y="426"/>
                </a:lnTo>
                <a:close/>
                <a:moveTo>
                  <a:pt x="48" y="426"/>
                </a:moveTo>
                <a:lnTo>
                  <a:pt x="0" y="426"/>
                </a:lnTo>
                <a:lnTo>
                  <a:pt x="0" y="379"/>
                </a:lnTo>
                <a:lnTo>
                  <a:pt x="48" y="379"/>
                </a:lnTo>
                <a:lnTo>
                  <a:pt x="48" y="426"/>
                </a:lnTo>
                <a:close/>
                <a:moveTo>
                  <a:pt x="3382" y="351"/>
                </a:moveTo>
                <a:lnTo>
                  <a:pt x="3332" y="351"/>
                </a:lnTo>
                <a:lnTo>
                  <a:pt x="3332" y="303"/>
                </a:lnTo>
                <a:lnTo>
                  <a:pt x="3382" y="303"/>
                </a:lnTo>
                <a:lnTo>
                  <a:pt x="3382" y="351"/>
                </a:lnTo>
                <a:close/>
                <a:moveTo>
                  <a:pt x="3306" y="351"/>
                </a:moveTo>
                <a:lnTo>
                  <a:pt x="3257" y="351"/>
                </a:lnTo>
                <a:lnTo>
                  <a:pt x="3257" y="303"/>
                </a:lnTo>
                <a:lnTo>
                  <a:pt x="3306" y="303"/>
                </a:lnTo>
                <a:lnTo>
                  <a:pt x="3306" y="351"/>
                </a:lnTo>
                <a:close/>
                <a:moveTo>
                  <a:pt x="3230" y="351"/>
                </a:moveTo>
                <a:lnTo>
                  <a:pt x="3181" y="351"/>
                </a:lnTo>
                <a:lnTo>
                  <a:pt x="3181" y="303"/>
                </a:lnTo>
                <a:lnTo>
                  <a:pt x="3230" y="303"/>
                </a:lnTo>
                <a:lnTo>
                  <a:pt x="3230" y="351"/>
                </a:lnTo>
                <a:close/>
                <a:moveTo>
                  <a:pt x="3155" y="351"/>
                </a:moveTo>
                <a:lnTo>
                  <a:pt x="3105" y="351"/>
                </a:lnTo>
                <a:lnTo>
                  <a:pt x="3105" y="303"/>
                </a:lnTo>
                <a:lnTo>
                  <a:pt x="3155" y="303"/>
                </a:lnTo>
                <a:lnTo>
                  <a:pt x="3155" y="351"/>
                </a:lnTo>
                <a:close/>
                <a:moveTo>
                  <a:pt x="3079" y="351"/>
                </a:moveTo>
                <a:lnTo>
                  <a:pt x="3029" y="351"/>
                </a:lnTo>
                <a:lnTo>
                  <a:pt x="3029" y="303"/>
                </a:lnTo>
                <a:lnTo>
                  <a:pt x="3079" y="303"/>
                </a:lnTo>
                <a:lnTo>
                  <a:pt x="3079" y="351"/>
                </a:lnTo>
                <a:close/>
                <a:moveTo>
                  <a:pt x="3003" y="351"/>
                </a:moveTo>
                <a:lnTo>
                  <a:pt x="2954" y="351"/>
                </a:lnTo>
                <a:lnTo>
                  <a:pt x="2954" y="303"/>
                </a:lnTo>
                <a:lnTo>
                  <a:pt x="3003" y="303"/>
                </a:lnTo>
                <a:lnTo>
                  <a:pt x="3003" y="351"/>
                </a:lnTo>
                <a:close/>
                <a:moveTo>
                  <a:pt x="2928" y="351"/>
                </a:moveTo>
                <a:lnTo>
                  <a:pt x="2878" y="351"/>
                </a:lnTo>
                <a:lnTo>
                  <a:pt x="2878" y="303"/>
                </a:lnTo>
                <a:lnTo>
                  <a:pt x="2928" y="303"/>
                </a:lnTo>
                <a:lnTo>
                  <a:pt x="2928" y="351"/>
                </a:lnTo>
                <a:close/>
                <a:moveTo>
                  <a:pt x="2852" y="351"/>
                </a:moveTo>
                <a:lnTo>
                  <a:pt x="2802" y="351"/>
                </a:lnTo>
                <a:lnTo>
                  <a:pt x="2802" y="303"/>
                </a:lnTo>
                <a:lnTo>
                  <a:pt x="2852" y="303"/>
                </a:lnTo>
                <a:lnTo>
                  <a:pt x="2852" y="351"/>
                </a:lnTo>
                <a:close/>
                <a:moveTo>
                  <a:pt x="2776" y="351"/>
                </a:moveTo>
                <a:lnTo>
                  <a:pt x="2726" y="351"/>
                </a:lnTo>
                <a:lnTo>
                  <a:pt x="2726" y="303"/>
                </a:lnTo>
                <a:lnTo>
                  <a:pt x="2776" y="303"/>
                </a:lnTo>
                <a:lnTo>
                  <a:pt x="2776" y="351"/>
                </a:lnTo>
                <a:close/>
                <a:moveTo>
                  <a:pt x="2700" y="351"/>
                </a:moveTo>
                <a:lnTo>
                  <a:pt x="2651" y="351"/>
                </a:lnTo>
                <a:lnTo>
                  <a:pt x="2651" y="303"/>
                </a:lnTo>
                <a:lnTo>
                  <a:pt x="2700" y="303"/>
                </a:lnTo>
                <a:lnTo>
                  <a:pt x="2700" y="351"/>
                </a:lnTo>
                <a:close/>
                <a:moveTo>
                  <a:pt x="2622" y="351"/>
                </a:moveTo>
                <a:lnTo>
                  <a:pt x="2575" y="351"/>
                </a:lnTo>
                <a:lnTo>
                  <a:pt x="2575" y="303"/>
                </a:lnTo>
                <a:lnTo>
                  <a:pt x="2622" y="303"/>
                </a:lnTo>
                <a:lnTo>
                  <a:pt x="2622" y="351"/>
                </a:lnTo>
                <a:close/>
                <a:moveTo>
                  <a:pt x="2547" y="351"/>
                </a:moveTo>
                <a:lnTo>
                  <a:pt x="2499" y="351"/>
                </a:lnTo>
                <a:lnTo>
                  <a:pt x="2499" y="303"/>
                </a:lnTo>
                <a:lnTo>
                  <a:pt x="2547" y="303"/>
                </a:lnTo>
                <a:lnTo>
                  <a:pt x="2547" y="351"/>
                </a:lnTo>
                <a:close/>
                <a:moveTo>
                  <a:pt x="2471" y="351"/>
                </a:moveTo>
                <a:lnTo>
                  <a:pt x="2424" y="351"/>
                </a:lnTo>
                <a:lnTo>
                  <a:pt x="2424" y="303"/>
                </a:lnTo>
                <a:lnTo>
                  <a:pt x="2471" y="303"/>
                </a:lnTo>
                <a:lnTo>
                  <a:pt x="2471" y="351"/>
                </a:lnTo>
                <a:close/>
                <a:moveTo>
                  <a:pt x="2395" y="351"/>
                </a:moveTo>
                <a:lnTo>
                  <a:pt x="2348" y="351"/>
                </a:lnTo>
                <a:lnTo>
                  <a:pt x="2348" y="303"/>
                </a:lnTo>
                <a:lnTo>
                  <a:pt x="2395" y="303"/>
                </a:lnTo>
                <a:lnTo>
                  <a:pt x="2395" y="351"/>
                </a:lnTo>
                <a:close/>
                <a:moveTo>
                  <a:pt x="2319" y="351"/>
                </a:moveTo>
                <a:lnTo>
                  <a:pt x="2272" y="351"/>
                </a:lnTo>
                <a:lnTo>
                  <a:pt x="2272" y="303"/>
                </a:lnTo>
                <a:lnTo>
                  <a:pt x="2319" y="303"/>
                </a:lnTo>
                <a:lnTo>
                  <a:pt x="2319" y="351"/>
                </a:lnTo>
                <a:close/>
                <a:moveTo>
                  <a:pt x="2244" y="351"/>
                </a:moveTo>
                <a:lnTo>
                  <a:pt x="2196" y="351"/>
                </a:lnTo>
                <a:lnTo>
                  <a:pt x="2196" y="303"/>
                </a:lnTo>
                <a:lnTo>
                  <a:pt x="2244" y="303"/>
                </a:lnTo>
                <a:lnTo>
                  <a:pt x="2244" y="351"/>
                </a:lnTo>
                <a:close/>
                <a:moveTo>
                  <a:pt x="2168" y="351"/>
                </a:moveTo>
                <a:lnTo>
                  <a:pt x="2121" y="351"/>
                </a:lnTo>
                <a:lnTo>
                  <a:pt x="2121" y="303"/>
                </a:lnTo>
                <a:lnTo>
                  <a:pt x="2168" y="303"/>
                </a:lnTo>
                <a:lnTo>
                  <a:pt x="2168" y="351"/>
                </a:lnTo>
                <a:close/>
                <a:moveTo>
                  <a:pt x="2016" y="351"/>
                </a:moveTo>
                <a:lnTo>
                  <a:pt x="1969" y="351"/>
                </a:lnTo>
                <a:lnTo>
                  <a:pt x="1969" y="303"/>
                </a:lnTo>
                <a:lnTo>
                  <a:pt x="2016" y="303"/>
                </a:lnTo>
                <a:lnTo>
                  <a:pt x="2016" y="351"/>
                </a:lnTo>
                <a:close/>
                <a:moveTo>
                  <a:pt x="1941" y="351"/>
                </a:moveTo>
                <a:lnTo>
                  <a:pt x="1893" y="351"/>
                </a:lnTo>
                <a:lnTo>
                  <a:pt x="1893" y="303"/>
                </a:lnTo>
                <a:lnTo>
                  <a:pt x="1941" y="303"/>
                </a:lnTo>
                <a:lnTo>
                  <a:pt x="1941" y="351"/>
                </a:lnTo>
                <a:close/>
                <a:moveTo>
                  <a:pt x="1865" y="351"/>
                </a:moveTo>
                <a:lnTo>
                  <a:pt x="1818" y="351"/>
                </a:lnTo>
                <a:lnTo>
                  <a:pt x="1818" y="303"/>
                </a:lnTo>
                <a:lnTo>
                  <a:pt x="1865" y="303"/>
                </a:lnTo>
                <a:lnTo>
                  <a:pt x="1865" y="351"/>
                </a:lnTo>
                <a:close/>
                <a:moveTo>
                  <a:pt x="1335" y="351"/>
                </a:moveTo>
                <a:lnTo>
                  <a:pt x="1288" y="351"/>
                </a:lnTo>
                <a:lnTo>
                  <a:pt x="1288" y="303"/>
                </a:lnTo>
                <a:lnTo>
                  <a:pt x="1335" y="303"/>
                </a:lnTo>
                <a:lnTo>
                  <a:pt x="1335" y="351"/>
                </a:lnTo>
                <a:close/>
                <a:moveTo>
                  <a:pt x="1259" y="351"/>
                </a:moveTo>
                <a:lnTo>
                  <a:pt x="1212" y="351"/>
                </a:lnTo>
                <a:lnTo>
                  <a:pt x="1212" y="303"/>
                </a:lnTo>
                <a:lnTo>
                  <a:pt x="1259" y="303"/>
                </a:lnTo>
                <a:lnTo>
                  <a:pt x="1259" y="351"/>
                </a:lnTo>
                <a:close/>
                <a:moveTo>
                  <a:pt x="1184" y="351"/>
                </a:moveTo>
                <a:lnTo>
                  <a:pt x="1136" y="351"/>
                </a:lnTo>
                <a:lnTo>
                  <a:pt x="1136" y="303"/>
                </a:lnTo>
                <a:lnTo>
                  <a:pt x="1184" y="303"/>
                </a:lnTo>
                <a:lnTo>
                  <a:pt x="1184" y="351"/>
                </a:lnTo>
                <a:close/>
                <a:moveTo>
                  <a:pt x="1032" y="351"/>
                </a:moveTo>
                <a:lnTo>
                  <a:pt x="985" y="351"/>
                </a:lnTo>
                <a:lnTo>
                  <a:pt x="985" y="303"/>
                </a:lnTo>
                <a:lnTo>
                  <a:pt x="1032" y="303"/>
                </a:lnTo>
                <a:lnTo>
                  <a:pt x="1032" y="351"/>
                </a:lnTo>
                <a:close/>
                <a:moveTo>
                  <a:pt x="956" y="351"/>
                </a:moveTo>
                <a:lnTo>
                  <a:pt x="909" y="351"/>
                </a:lnTo>
                <a:lnTo>
                  <a:pt x="909" y="303"/>
                </a:lnTo>
                <a:lnTo>
                  <a:pt x="956" y="303"/>
                </a:lnTo>
                <a:lnTo>
                  <a:pt x="956" y="351"/>
                </a:lnTo>
                <a:close/>
                <a:moveTo>
                  <a:pt x="805" y="351"/>
                </a:moveTo>
                <a:lnTo>
                  <a:pt x="758" y="351"/>
                </a:lnTo>
                <a:lnTo>
                  <a:pt x="758" y="303"/>
                </a:lnTo>
                <a:lnTo>
                  <a:pt x="805" y="303"/>
                </a:lnTo>
                <a:lnTo>
                  <a:pt x="805" y="351"/>
                </a:lnTo>
                <a:close/>
                <a:moveTo>
                  <a:pt x="729" y="351"/>
                </a:moveTo>
                <a:lnTo>
                  <a:pt x="682" y="351"/>
                </a:lnTo>
                <a:lnTo>
                  <a:pt x="682" y="303"/>
                </a:lnTo>
                <a:lnTo>
                  <a:pt x="729" y="303"/>
                </a:lnTo>
                <a:lnTo>
                  <a:pt x="729" y="351"/>
                </a:lnTo>
                <a:close/>
                <a:moveTo>
                  <a:pt x="653" y="351"/>
                </a:moveTo>
                <a:lnTo>
                  <a:pt x="606" y="351"/>
                </a:lnTo>
                <a:lnTo>
                  <a:pt x="606" y="303"/>
                </a:lnTo>
                <a:lnTo>
                  <a:pt x="653" y="303"/>
                </a:lnTo>
                <a:lnTo>
                  <a:pt x="653" y="351"/>
                </a:lnTo>
                <a:close/>
                <a:moveTo>
                  <a:pt x="578" y="351"/>
                </a:moveTo>
                <a:lnTo>
                  <a:pt x="530" y="351"/>
                </a:lnTo>
                <a:lnTo>
                  <a:pt x="530" y="303"/>
                </a:lnTo>
                <a:lnTo>
                  <a:pt x="578" y="303"/>
                </a:lnTo>
                <a:lnTo>
                  <a:pt x="578" y="351"/>
                </a:lnTo>
                <a:close/>
                <a:moveTo>
                  <a:pt x="502" y="351"/>
                </a:moveTo>
                <a:lnTo>
                  <a:pt x="455" y="351"/>
                </a:lnTo>
                <a:lnTo>
                  <a:pt x="455" y="303"/>
                </a:lnTo>
                <a:lnTo>
                  <a:pt x="502" y="303"/>
                </a:lnTo>
                <a:lnTo>
                  <a:pt x="502" y="351"/>
                </a:lnTo>
                <a:close/>
                <a:moveTo>
                  <a:pt x="426" y="351"/>
                </a:moveTo>
                <a:lnTo>
                  <a:pt x="379" y="351"/>
                </a:lnTo>
                <a:lnTo>
                  <a:pt x="379" y="303"/>
                </a:lnTo>
                <a:lnTo>
                  <a:pt x="426" y="303"/>
                </a:lnTo>
                <a:lnTo>
                  <a:pt x="426" y="351"/>
                </a:lnTo>
                <a:close/>
                <a:moveTo>
                  <a:pt x="351" y="351"/>
                </a:moveTo>
                <a:lnTo>
                  <a:pt x="303" y="351"/>
                </a:lnTo>
                <a:lnTo>
                  <a:pt x="303" y="303"/>
                </a:lnTo>
                <a:lnTo>
                  <a:pt x="351" y="303"/>
                </a:lnTo>
                <a:lnTo>
                  <a:pt x="351" y="351"/>
                </a:lnTo>
                <a:close/>
                <a:moveTo>
                  <a:pt x="275" y="351"/>
                </a:moveTo>
                <a:lnTo>
                  <a:pt x="227" y="351"/>
                </a:lnTo>
                <a:lnTo>
                  <a:pt x="227" y="303"/>
                </a:lnTo>
                <a:lnTo>
                  <a:pt x="275" y="303"/>
                </a:lnTo>
                <a:lnTo>
                  <a:pt x="275" y="351"/>
                </a:lnTo>
                <a:close/>
                <a:moveTo>
                  <a:pt x="199" y="351"/>
                </a:moveTo>
                <a:lnTo>
                  <a:pt x="152" y="351"/>
                </a:lnTo>
                <a:lnTo>
                  <a:pt x="152" y="303"/>
                </a:lnTo>
                <a:lnTo>
                  <a:pt x="199" y="303"/>
                </a:lnTo>
                <a:lnTo>
                  <a:pt x="199" y="351"/>
                </a:lnTo>
                <a:close/>
                <a:moveTo>
                  <a:pt x="123" y="351"/>
                </a:moveTo>
                <a:lnTo>
                  <a:pt x="76" y="351"/>
                </a:lnTo>
                <a:lnTo>
                  <a:pt x="76" y="303"/>
                </a:lnTo>
                <a:lnTo>
                  <a:pt x="123" y="303"/>
                </a:lnTo>
                <a:lnTo>
                  <a:pt x="123" y="351"/>
                </a:lnTo>
                <a:close/>
                <a:moveTo>
                  <a:pt x="48" y="351"/>
                </a:moveTo>
                <a:lnTo>
                  <a:pt x="0" y="351"/>
                </a:lnTo>
                <a:lnTo>
                  <a:pt x="0" y="303"/>
                </a:lnTo>
                <a:lnTo>
                  <a:pt x="48" y="303"/>
                </a:lnTo>
                <a:lnTo>
                  <a:pt x="48" y="351"/>
                </a:lnTo>
                <a:close/>
                <a:moveTo>
                  <a:pt x="3079" y="275"/>
                </a:moveTo>
                <a:lnTo>
                  <a:pt x="3029" y="275"/>
                </a:lnTo>
                <a:lnTo>
                  <a:pt x="3029" y="228"/>
                </a:lnTo>
                <a:lnTo>
                  <a:pt x="3079" y="228"/>
                </a:lnTo>
                <a:lnTo>
                  <a:pt x="3079" y="275"/>
                </a:lnTo>
                <a:close/>
                <a:moveTo>
                  <a:pt x="3003" y="275"/>
                </a:moveTo>
                <a:lnTo>
                  <a:pt x="2954" y="275"/>
                </a:lnTo>
                <a:lnTo>
                  <a:pt x="2954" y="228"/>
                </a:lnTo>
                <a:lnTo>
                  <a:pt x="3003" y="228"/>
                </a:lnTo>
                <a:lnTo>
                  <a:pt x="3003" y="275"/>
                </a:lnTo>
                <a:close/>
                <a:moveTo>
                  <a:pt x="2852" y="275"/>
                </a:moveTo>
                <a:lnTo>
                  <a:pt x="2802" y="275"/>
                </a:lnTo>
                <a:lnTo>
                  <a:pt x="2802" y="228"/>
                </a:lnTo>
                <a:lnTo>
                  <a:pt x="2852" y="228"/>
                </a:lnTo>
                <a:lnTo>
                  <a:pt x="2852" y="275"/>
                </a:lnTo>
                <a:close/>
                <a:moveTo>
                  <a:pt x="2776" y="275"/>
                </a:moveTo>
                <a:lnTo>
                  <a:pt x="2726" y="275"/>
                </a:lnTo>
                <a:lnTo>
                  <a:pt x="2726" y="228"/>
                </a:lnTo>
                <a:lnTo>
                  <a:pt x="2776" y="228"/>
                </a:lnTo>
                <a:lnTo>
                  <a:pt x="2776" y="275"/>
                </a:lnTo>
                <a:close/>
                <a:moveTo>
                  <a:pt x="2700" y="275"/>
                </a:moveTo>
                <a:lnTo>
                  <a:pt x="2651" y="275"/>
                </a:lnTo>
                <a:lnTo>
                  <a:pt x="2651" y="228"/>
                </a:lnTo>
                <a:lnTo>
                  <a:pt x="2700" y="228"/>
                </a:lnTo>
                <a:lnTo>
                  <a:pt x="2700" y="275"/>
                </a:lnTo>
                <a:close/>
                <a:moveTo>
                  <a:pt x="2622" y="275"/>
                </a:moveTo>
                <a:lnTo>
                  <a:pt x="2575" y="275"/>
                </a:lnTo>
                <a:lnTo>
                  <a:pt x="2575" y="228"/>
                </a:lnTo>
                <a:lnTo>
                  <a:pt x="2622" y="228"/>
                </a:lnTo>
                <a:lnTo>
                  <a:pt x="2622" y="275"/>
                </a:lnTo>
                <a:close/>
                <a:moveTo>
                  <a:pt x="2547" y="275"/>
                </a:moveTo>
                <a:lnTo>
                  <a:pt x="2499" y="275"/>
                </a:lnTo>
                <a:lnTo>
                  <a:pt x="2499" y="228"/>
                </a:lnTo>
                <a:lnTo>
                  <a:pt x="2547" y="228"/>
                </a:lnTo>
                <a:lnTo>
                  <a:pt x="2547" y="275"/>
                </a:lnTo>
                <a:close/>
                <a:moveTo>
                  <a:pt x="2471" y="275"/>
                </a:moveTo>
                <a:lnTo>
                  <a:pt x="2424" y="275"/>
                </a:lnTo>
                <a:lnTo>
                  <a:pt x="2424" y="228"/>
                </a:lnTo>
                <a:lnTo>
                  <a:pt x="2471" y="228"/>
                </a:lnTo>
                <a:lnTo>
                  <a:pt x="2471" y="275"/>
                </a:lnTo>
                <a:close/>
                <a:moveTo>
                  <a:pt x="2395" y="275"/>
                </a:moveTo>
                <a:lnTo>
                  <a:pt x="2348" y="275"/>
                </a:lnTo>
                <a:lnTo>
                  <a:pt x="2348" y="228"/>
                </a:lnTo>
                <a:lnTo>
                  <a:pt x="2395" y="228"/>
                </a:lnTo>
                <a:lnTo>
                  <a:pt x="2395" y="275"/>
                </a:lnTo>
                <a:close/>
                <a:moveTo>
                  <a:pt x="2319" y="275"/>
                </a:moveTo>
                <a:lnTo>
                  <a:pt x="2272" y="275"/>
                </a:lnTo>
                <a:lnTo>
                  <a:pt x="2272" y="228"/>
                </a:lnTo>
                <a:lnTo>
                  <a:pt x="2319" y="228"/>
                </a:lnTo>
                <a:lnTo>
                  <a:pt x="2319" y="275"/>
                </a:lnTo>
                <a:close/>
                <a:moveTo>
                  <a:pt x="2168" y="275"/>
                </a:moveTo>
                <a:lnTo>
                  <a:pt x="2121" y="275"/>
                </a:lnTo>
                <a:lnTo>
                  <a:pt x="2121" y="228"/>
                </a:lnTo>
                <a:lnTo>
                  <a:pt x="2168" y="228"/>
                </a:lnTo>
                <a:lnTo>
                  <a:pt x="2168" y="275"/>
                </a:lnTo>
                <a:close/>
                <a:moveTo>
                  <a:pt x="1411" y="275"/>
                </a:moveTo>
                <a:lnTo>
                  <a:pt x="1363" y="275"/>
                </a:lnTo>
                <a:lnTo>
                  <a:pt x="1363" y="228"/>
                </a:lnTo>
                <a:lnTo>
                  <a:pt x="1411" y="228"/>
                </a:lnTo>
                <a:lnTo>
                  <a:pt x="1411" y="275"/>
                </a:lnTo>
                <a:close/>
                <a:moveTo>
                  <a:pt x="1335" y="275"/>
                </a:moveTo>
                <a:lnTo>
                  <a:pt x="1288" y="275"/>
                </a:lnTo>
                <a:lnTo>
                  <a:pt x="1288" y="228"/>
                </a:lnTo>
                <a:lnTo>
                  <a:pt x="1335" y="228"/>
                </a:lnTo>
                <a:lnTo>
                  <a:pt x="1335" y="275"/>
                </a:lnTo>
                <a:close/>
                <a:moveTo>
                  <a:pt x="1259" y="275"/>
                </a:moveTo>
                <a:lnTo>
                  <a:pt x="1212" y="275"/>
                </a:lnTo>
                <a:lnTo>
                  <a:pt x="1212" y="228"/>
                </a:lnTo>
                <a:lnTo>
                  <a:pt x="1259" y="228"/>
                </a:lnTo>
                <a:lnTo>
                  <a:pt x="1259" y="275"/>
                </a:lnTo>
                <a:close/>
                <a:moveTo>
                  <a:pt x="1184" y="275"/>
                </a:moveTo>
                <a:lnTo>
                  <a:pt x="1136" y="275"/>
                </a:lnTo>
                <a:lnTo>
                  <a:pt x="1136" y="228"/>
                </a:lnTo>
                <a:lnTo>
                  <a:pt x="1184" y="228"/>
                </a:lnTo>
                <a:lnTo>
                  <a:pt x="1184" y="275"/>
                </a:lnTo>
                <a:close/>
                <a:moveTo>
                  <a:pt x="1108" y="275"/>
                </a:moveTo>
                <a:lnTo>
                  <a:pt x="1060" y="275"/>
                </a:lnTo>
                <a:lnTo>
                  <a:pt x="1060" y="228"/>
                </a:lnTo>
                <a:lnTo>
                  <a:pt x="1108" y="228"/>
                </a:lnTo>
                <a:lnTo>
                  <a:pt x="1108" y="275"/>
                </a:lnTo>
                <a:close/>
                <a:moveTo>
                  <a:pt x="881" y="275"/>
                </a:moveTo>
                <a:lnTo>
                  <a:pt x="833" y="275"/>
                </a:lnTo>
                <a:lnTo>
                  <a:pt x="833" y="228"/>
                </a:lnTo>
                <a:lnTo>
                  <a:pt x="881" y="228"/>
                </a:lnTo>
                <a:lnTo>
                  <a:pt x="881" y="275"/>
                </a:lnTo>
                <a:close/>
                <a:moveTo>
                  <a:pt x="805" y="275"/>
                </a:moveTo>
                <a:lnTo>
                  <a:pt x="758" y="275"/>
                </a:lnTo>
                <a:lnTo>
                  <a:pt x="758" y="228"/>
                </a:lnTo>
                <a:lnTo>
                  <a:pt x="805" y="228"/>
                </a:lnTo>
                <a:lnTo>
                  <a:pt x="805" y="275"/>
                </a:lnTo>
                <a:close/>
                <a:moveTo>
                  <a:pt x="729" y="275"/>
                </a:moveTo>
                <a:lnTo>
                  <a:pt x="682" y="275"/>
                </a:lnTo>
                <a:lnTo>
                  <a:pt x="682" y="228"/>
                </a:lnTo>
                <a:lnTo>
                  <a:pt x="729" y="228"/>
                </a:lnTo>
                <a:lnTo>
                  <a:pt x="729" y="275"/>
                </a:lnTo>
                <a:close/>
                <a:moveTo>
                  <a:pt x="578" y="275"/>
                </a:moveTo>
                <a:lnTo>
                  <a:pt x="530" y="275"/>
                </a:lnTo>
                <a:lnTo>
                  <a:pt x="530" y="228"/>
                </a:lnTo>
                <a:lnTo>
                  <a:pt x="578" y="228"/>
                </a:lnTo>
                <a:lnTo>
                  <a:pt x="578" y="275"/>
                </a:lnTo>
                <a:close/>
                <a:moveTo>
                  <a:pt x="502" y="275"/>
                </a:moveTo>
                <a:lnTo>
                  <a:pt x="455" y="275"/>
                </a:lnTo>
                <a:lnTo>
                  <a:pt x="455" y="228"/>
                </a:lnTo>
                <a:lnTo>
                  <a:pt x="502" y="228"/>
                </a:lnTo>
                <a:lnTo>
                  <a:pt x="502" y="275"/>
                </a:lnTo>
                <a:close/>
                <a:moveTo>
                  <a:pt x="426" y="275"/>
                </a:moveTo>
                <a:lnTo>
                  <a:pt x="379" y="275"/>
                </a:lnTo>
                <a:lnTo>
                  <a:pt x="379" y="228"/>
                </a:lnTo>
                <a:lnTo>
                  <a:pt x="426" y="228"/>
                </a:lnTo>
                <a:lnTo>
                  <a:pt x="426" y="275"/>
                </a:lnTo>
                <a:close/>
                <a:moveTo>
                  <a:pt x="123" y="275"/>
                </a:moveTo>
                <a:lnTo>
                  <a:pt x="76" y="275"/>
                </a:lnTo>
                <a:lnTo>
                  <a:pt x="76" y="228"/>
                </a:lnTo>
                <a:lnTo>
                  <a:pt x="123" y="228"/>
                </a:lnTo>
                <a:lnTo>
                  <a:pt x="123" y="275"/>
                </a:lnTo>
                <a:close/>
                <a:moveTo>
                  <a:pt x="3003" y="199"/>
                </a:moveTo>
                <a:lnTo>
                  <a:pt x="2954" y="199"/>
                </a:lnTo>
                <a:lnTo>
                  <a:pt x="2954" y="152"/>
                </a:lnTo>
                <a:lnTo>
                  <a:pt x="3003" y="152"/>
                </a:lnTo>
                <a:lnTo>
                  <a:pt x="3003" y="199"/>
                </a:lnTo>
                <a:close/>
                <a:moveTo>
                  <a:pt x="2700" y="199"/>
                </a:moveTo>
                <a:lnTo>
                  <a:pt x="2651" y="199"/>
                </a:lnTo>
                <a:lnTo>
                  <a:pt x="2651" y="152"/>
                </a:lnTo>
                <a:lnTo>
                  <a:pt x="2700" y="152"/>
                </a:lnTo>
                <a:lnTo>
                  <a:pt x="2700" y="199"/>
                </a:lnTo>
                <a:close/>
                <a:moveTo>
                  <a:pt x="2622" y="199"/>
                </a:moveTo>
                <a:lnTo>
                  <a:pt x="2575" y="199"/>
                </a:lnTo>
                <a:lnTo>
                  <a:pt x="2575" y="152"/>
                </a:lnTo>
                <a:lnTo>
                  <a:pt x="2622" y="152"/>
                </a:lnTo>
                <a:lnTo>
                  <a:pt x="2622" y="199"/>
                </a:lnTo>
                <a:close/>
                <a:moveTo>
                  <a:pt x="2547" y="199"/>
                </a:moveTo>
                <a:lnTo>
                  <a:pt x="2499" y="199"/>
                </a:lnTo>
                <a:lnTo>
                  <a:pt x="2499" y="152"/>
                </a:lnTo>
                <a:lnTo>
                  <a:pt x="2547" y="152"/>
                </a:lnTo>
                <a:lnTo>
                  <a:pt x="2547" y="199"/>
                </a:lnTo>
                <a:close/>
                <a:moveTo>
                  <a:pt x="2244" y="199"/>
                </a:moveTo>
                <a:lnTo>
                  <a:pt x="2196" y="199"/>
                </a:lnTo>
                <a:lnTo>
                  <a:pt x="2196" y="152"/>
                </a:lnTo>
                <a:lnTo>
                  <a:pt x="2244" y="152"/>
                </a:lnTo>
                <a:lnTo>
                  <a:pt x="2244" y="199"/>
                </a:lnTo>
                <a:close/>
                <a:moveTo>
                  <a:pt x="1865" y="199"/>
                </a:moveTo>
                <a:lnTo>
                  <a:pt x="1818" y="199"/>
                </a:lnTo>
                <a:lnTo>
                  <a:pt x="1818" y="152"/>
                </a:lnTo>
                <a:lnTo>
                  <a:pt x="1865" y="152"/>
                </a:lnTo>
                <a:lnTo>
                  <a:pt x="1865" y="199"/>
                </a:lnTo>
                <a:close/>
                <a:moveTo>
                  <a:pt x="1411" y="199"/>
                </a:moveTo>
                <a:lnTo>
                  <a:pt x="1363" y="199"/>
                </a:lnTo>
                <a:lnTo>
                  <a:pt x="1363" y="152"/>
                </a:lnTo>
                <a:lnTo>
                  <a:pt x="1411" y="152"/>
                </a:lnTo>
                <a:lnTo>
                  <a:pt x="1411" y="199"/>
                </a:lnTo>
                <a:close/>
                <a:moveTo>
                  <a:pt x="1335" y="199"/>
                </a:moveTo>
                <a:lnTo>
                  <a:pt x="1288" y="199"/>
                </a:lnTo>
                <a:lnTo>
                  <a:pt x="1288" y="152"/>
                </a:lnTo>
                <a:lnTo>
                  <a:pt x="1335" y="152"/>
                </a:lnTo>
                <a:lnTo>
                  <a:pt x="1335" y="199"/>
                </a:lnTo>
                <a:close/>
                <a:moveTo>
                  <a:pt x="1259" y="199"/>
                </a:moveTo>
                <a:lnTo>
                  <a:pt x="1212" y="199"/>
                </a:lnTo>
                <a:lnTo>
                  <a:pt x="1212" y="152"/>
                </a:lnTo>
                <a:lnTo>
                  <a:pt x="1259" y="152"/>
                </a:lnTo>
                <a:lnTo>
                  <a:pt x="1259" y="199"/>
                </a:lnTo>
                <a:close/>
                <a:moveTo>
                  <a:pt x="1184" y="199"/>
                </a:moveTo>
                <a:lnTo>
                  <a:pt x="1136" y="199"/>
                </a:lnTo>
                <a:lnTo>
                  <a:pt x="1136" y="152"/>
                </a:lnTo>
                <a:lnTo>
                  <a:pt x="1184" y="152"/>
                </a:lnTo>
                <a:lnTo>
                  <a:pt x="1184" y="199"/>
                </a:lnTo>
                <a:close/>
                <a:moveTo>
                  <a:pt x="1108" y="199"/>
                </a:moveTo>
                <a:lnTo>
                  <a:pt x="1060" y="199"/>
                </a:lnTo>
                <a:lnTo>
                  <a:pt x="1060" y="152"/>
                </a:lnTo>
                <a:lnTo>
                  <a:pt x="1108" y="152"/>
                </a:lnTo>
                <a:lnTo>
                  <a:pt x="1108" y="199"/>
                </a:lnTo>
                <a:close/>
                <a:moveTo>
                  <a:pt x="1032" y="199"/>
                </a:moveTo>
                <a:lnTo>
                  <a:pt x="985" y="199"/>
                </a:lnTo>
                <a:lnTo>
                  <a:pt x="985" y="152"/>
                </a:lnTo>
                <a:lnTo>
                  <a:pt x="1032" y="152"/>
                </a:lnTo>
                <a:lnTo>
                  <a:pt x="1032" y="199"/>
                </a:lnTo>
                <a:close/>
                <a:moveTo>
                  <a:pt x="805" y="199"/>
                </a:moveTo>
                <a:lnTo>
                  <a:pt x="758" y="199"/>
                </a:lnTo>
                <a:lnTo>
                  <a:pt x="758" y="152"/>
                </a:lnTo>
                <a:lnTo>
                  <a:pt x="805" y="152"/>
                </a:lnTo>
                <a:lnTo>
                  <a:pt x="805" y="199"/>
                </a:lnTo>
                <a:close/>
                <a:moveTo>
                  <a:pt x="729" y="199"/>
                </a:moveTo>
                <a:lnTo>
                  <a:pt x="682" y="199"/>
                </a:lnTo>
                <a:lnTo>
                  <a:pt x="682" y="152"/>
                </a:lnTo>
                <a:lnTo>
                  <a:pt x="729" y="152"/>
                </a:lnTo>
                <a:lnTo>
                  <a:pt x="729" y="199"/>
                </a:lnTo>
                <a:close/>
                <a:moveTo>
                  <a:pt x="653" y="199"/>
                </a:moveTo>
                <a:lnTo>
                  <a:pt x="606" y="199"/>
                </a:lnTo>
                <a:lnTo>
                  <a:pt x="606" y="152"/>
                </a:lnTo>
                <a:lnTo>
                  <a:pt x="653" y="152"/>
                </a:lnTo>
                <a:lnTo>
                  <a:pt x="653" y="199"/>
                </a:lnTo>
                <a:close/>
                <a:moveTo>
                  <a:pt x="578" y="199"/>
                </a:moveTo>
                <a:lnTo>
                  <a:pt x="530" y="199"/>
                </a:lnTo>
                <a:lnTo>
                  <a:pt x="530" y="152"/>
                </a:lnTo>
                <a:lnTo>
                  <a:pt x="578" y="152"/>
                </a:lnTo>
                <a:lnTo>
                  <a:pt x="578" y="199"/>
                </a:lnTo>
                <a:close/>
                <a:moveTo>
                  <a:pt x="502" y="199"/>
                </a:moveTo>
                <a:lnTo>
                  <a:pt x="455" y="199"/>
                </a:lnTo>
                <a:lnTo>
                  <a:pt x="455" y="152"/>
                </a:lnTo>
                <a:lnTo>
                  <a:pt x="502" y="152"/>
                </a:lnTo>
                <a:lnTo>
                  <a:pt x="502" y="199"/>
                </a:lnTo>
                <a:close/>
                <a:moveTo>
                  <a:pt x="2622" y="123"/>
                </a:moveTo>
                <a:lnTo>
                  <a:pt x="2575" y="123"/>
                </a:lnTo>
                <a:lnTo>
                  <a:pt x="2575" y="76"/>
                </a:lnTo>
                <a:lnTo>
                  <a:pt x="2622" y="76"/>
                </a:lnTo>
                <a:lnTo>
                  <a:pt x="2622" y="123"/>
                </a:lnTo>
                <a:close/>
                <a:moveTo>
                  <a:pt x="1865" y="123"/>
                </a:moveTo>
                <a:lnTo>
                  <a:pt x="1818" y="123"/>
                </a:lnTo>
                <a:lnTo>
                  <a:pt x="1818" y="76"/>
                </a:lnTo>
                <a:lnTo>
                  <a:pt x="1865" y="76"/>
                </a:lnTo>
                <a:lnTo>
                  <a:pt x="1865" y="123"/>
                </a:lnTo>
                <a:close/>
                <a:moveTo>
                  <a:pt x="1789" y="123"/>
                </a:moveTo>
                <a:lnTo>
                  <a:pt x="1742" y="123"/>
                </a:lnTo>
                <a:lnTo>
                  <a:pt x="1742" y="76"/>
                </a:lnTo>
                <a:lnTo>
                  <a:pt x="1789" y="76"/>
                </a:lnTo>
                <a:lnTo>
                  <a:pt x="1789" y="123"/>
                </a:lnTo>
                <a:close/>
                <a:moveTo>
                  <a:pt x="1411" y="123"/>
                </a:moveTo>
                <a:lnTo>
                  <a:pt x="1363" y="123"/>
                </a:lnTo>
                <a:lnTo>
                  <a:pt x="1363" y="76"/>
                </a:lnTo>
                <a:lnTo>
                  <a:pt x="1411" y="76"/>
                </a:lnTo>
                <a:lnTo>
                  <a:pt x="1411" y="123"/>
                </a:lnTo>
                <a:close/>
                <a:moveTo>
                  <a:pt x="1335" y="123"/>
                </a:moveTo>
                <a:lnTo>
                  <a:pt x="1288" y="123"/>
                </a:lnTo>
                <a:lnTo>
                  <a:pt x="1288" y="76"/>
                </a:lnTo>
                <a:lnTo>
                  <a:pt x="1335" y="76"/>
                </a:lnTo>
                <a:lnTo>
                  <a:pt x="1335" y="123"/>
                </a:lnTo>
                <a:close/>
                <a:moveTo>
                  <a:pt x="1259" y="123"/>
                </a:moveTo>
                <a:lnTo>
                  <a:pt x="1212" y="123"/>
                </a:lnTo>
                <a:lnTo>
                  <a:pt x="1212" y="76"/>
                </a:lnTo>
                <a:lnTo>
                  <a:pt x="1259" y="76"/>
                </a:lnTo>
                <a:lnTo>
                  <a:pt x="1259" y="123"/>
                </a:lnTo>
                <a:close/>
                <a:moveTo>
                  <a:pt x="1184" y="123"/>
                </a:moveTo>
                <a:lnTo>
                  <a:pt x="1136" y="123"/>
                </a:lnTo>
                <a:lnTo>
                  <a:pt x="1136" y="76"/>
                </a:lnTo>
                <a:lnTo>
                  <a:pt x="1184" y="76"/>
                </a:lnTo>
                <a:lnTo>
                  <a:pt x="1184" y="123"/>
                </a:lnTo>
                <a:close/>
                <a:moveTo>
                  <a:pt x="1108" y="123"/>
                </a:moveTo>
                <a:lnTo>
                  <a:pt x="1060" y="123"/>
                </a:lnTo>
                <a:lnTo>
                  <a:pt x="1060" y="76"/>
                </a:lnTo>
                <a:lnTo>
                  <a:pt x="1108" y="76"/>
                </a:lnTo>
                <a:lnTo>
                  <a:pt x="1108" y="123"/>
                </a:lnTo>
                <a:close/>
                <a:moveTo>
                  <a:pt x="1032" y="123"/>
                </a:moveTo>
                <a:lnTo>
                  <a:pt x="985" y="123"/>
                </a:lnTo>
                <a:lnTo>
                  <a:pt x="985" y="76"/>
                </a:lnTo>
                <a:lnTo>
                  <a:pt x="1032" y="76"/>
                </a:lnTo>
                <a:lnTo>
                  <a:pt x="1032" y="123"/>
                </a:lnTo>
                <a:close/>
                <a:moveTo>
                  <a:pt x="881" y="123"/>
                </a:moveTo>
                <a:lnTo>
                  <a:pt x="833" y="123"/>
                </a:lnTo>
                <a:lnTo>
                  <a:pt x="833" y="76"/>
                </a:lnTo>
                <a:lnTo>
                  <a:pt x="881" y="76"/>
                </a:lnTo>
                <a:lnTo>
                  <a:pt x="881" y="123"/>
                </a:lnTo>
                <a:close/>
                <a:moveTo>
                  <a:pt x="805" y="123"/>
                </a:moveTo>
                <a:lnTo>
                  <a:pt x="758" y="123"/>
                </a:lnTo>
                <a:lnTo>
                  <a:pt x="758" y="76"/>
                </a:lnTo>
                <a:lnTo>
                  <a:pt x="805" y="76"/>
                </a:lnTo>
                <a:lnTo>
                  <a:pt x="805" y="123"/>
                </a:lnTo>
                <a:close/>
                <a:moveTo>
                  <a:pt x="729" y="123"/>
                </a:moveTo>
                <a:lnTo>
                  <a:pt x="682" y="123"/>
                </a:lnTo>
                <a:lnTo>
                  <a:pt x="682" y="76"/>
                </a:lnTo>
                <a:lnTo>
                  <a:pt x="729" y="76"/>
                </a:lnTo>
                <a:lnTo>
                  <a:pt x="729" y="123"/>
                </a:lnTo>
                <a:close/>
                <a:moveTo>
                  <a:pt x="578" y="123"/>
                </a:moveTo>
                <a:lnTo>
                  <a:pt x="530" y="123"/>
                </a:lnTo>
                <a:lnTo>
                  <a:pt x="530" y="76"/>
                </a:lnTo>
                <a:lnTo>
                  <a:pt x="578" y="76"/>
                </a:lnTo>
                <a:lnTo>
                  <a:pt x="578" y="123"/>
                </a:lnTo>
                <a:close/>
                <a:moveTo>
                  <a:pt x="2547" y="48"/>
                </a:moveTo>
                <a:lnTo>
                  <a:pt x="2499" y="48"/>
                </a:lnTo>
                <a:lnTo>
                  <a:pt x="2499" y="0"/>
                </a:lnTo>
                <a:lnTo>
                  <a:pt x="2547" y="0"/>
                </a:lnTo>
                <a:lnTo>
                  <a:pt x="2547" y="48"/>
                </a:lnTo>
                <a:close/>
                <a:moveTo>
                  <a:pt x="2244" y="48"/>
                </a:moveTo>
                <a:lnTo>
                  <a:pt x="2196" y="48"/>
                </a:lnTo>
                <a:lnTo>
                  <a:pt x="2196" y="0"/>
                </a:lnTo>
                <a:lnTo>
                  <a:pt x="2244" y="0"/>
                </a:lnTo>
                <a:lnTo>
                  <a:pt x="2244" y="48"/>
                </a:lnTo>
                <a:close/>
                <a:moveTo>
                  <a:pt x="2168" y="48"/>
                </a:moveTo>
                <a:lnTo>
                  <a:pt x="2121" y="48"/>
                </a:lnTo>
                <a:lnTo>
                  <a:pt x="2121" y="0"/>
                </a:lnTo>
                <a:lnTo>
                  <a:pt x="2168" y="0"/>
                </a:lnTo>
                <a:lnTo>
                  <a:pt x="2168" y="48"/>
                </a:lnTo>
                <a:close/>
                <a:moveTo>
                  <a:pt x="1335" y="48"/>
                </a:moveTo>
                <a:lnTo>
                  <a:pt x="1288" y="48"/>
                </a:lnTo>
                <a:lnTo>
                  <a:pt x="1288" y="0"/>
                </a:lnTo>
                <a:lnTo>
                  <a:pt x="1335" y="0"/>
                </a:lnTo>
                <a:lnTo>
                  <a:pt x="1335" y="48"/>
                </a:lnTo>
                <a:close/>
                <a:moveTo>
                  <a:pt x="1259" y="48"/>
                </a:moveTo>
                <a:lnTo>
                  <a:pt x="1212" y="48"/>
                </a:lnTo>
                <a:lnTo>
                  <a:pt x="1212" y="0"/>
                </a:lnTo>
                <a:lnTo>
                  <a:pt x="1259" y="0"/>
                </a:lnTo>
                <a:lnTo>
                  <a:pt x="1259" y="48"/>
                </a:lnTo>
                <a:close/>
                <a:moveTo>
                  <a:pt x="1184" y="48"/>
                </a:moveTo>
                <a:lnTo>
                  <a:pt x="1136" y="48"/>
                </a:lnTo>
                <a:lnTo>
                  <a:pt x="1136" y="0"/>
                </a:lnTo>
                <a:lnTo>
                  <a:pt x="1184" y="0"/>
                </a:lnTo>
                <a:lnTo>
                  <a:pt x="1184" y="48"/>
                </a:lnTo>
                <a:close/>
                <a:moveTo>
                  <a:pt x="1032" y="48"/>
                </a:moveTo>
                <a:lnTo>
                  <a:pt x="985" y="48"/>
                </a:lnTo>
                <a:lnTo>
                  <a:pt x="985" y="0"/>
                </a:lnTo>
                <a:lnTo>
                  <a:pt x="1032" y="0"/>
                </a:lnTo>
                <a:lnTo>
                  <a:pt x="1032" y="48"/>
                </a:lnTo>
                <a:close/>
                <a:moveTo>
                  <a:pt x="956" y="48"/>
                </a:moveTo>
                <a:lnTo>
                  <a:pt x="909" y="48"/>
                </a:lnTo>
                <a:lnTo>
                  <a:pt x="909" y="0"/>
                </a:lnTo>
                <a:lnTo>
                  <a:pt x="956" y="0"/>
                </a:lnTo>
                <a:lnTo>
                  <a:pt x="956" y="48"/>
                </a:lnTo>
                <a:close/>
                <a:moveTo>
                  <a:pt x="881" y="48"/>
                </a:moveTo>
                <a:lnTo>
                  <a:pt x="833" y="48"/>
                </a:lnTo>
                <a:lnTo>
                  <a:pt x="833" y="0"/>
                </a:lnTo>
                <a:lnTo>
                  <a:pt x="881" y="0"/>
                </a:lnTo>
                <a:lnTo>
                  <a:pt x="881" y="48"/>
                </a:lnTo>
                <a:close/>
                <a:moveTo>
                  <a:pt x="805" y="48"/>
                </a:moveTo>
                <a:lnTo>
                  <a:pt x="758" y="48"/>
                </a:lnTo>
                <a:lnTo>
                  <a:pt x="758" y="0"/>
                </a:lnTo>
                <a:lnTo>
                  <a:pt x="805" y="0"/>
                </a:lnTo>
                <a:lnTo>
                  <a:pt x="805" y="48"/>
                </a:lnTo>
                <a:close/>
              </a:path>
            </a:pathLst>
          </a:custGeom>
          <a:solidFill>
            <a:srgbClr val="FFC000">
              <a:alpha val="20000"/>
            </a:srgbClr>
          </a:solidFill>
          <a:ln>
            <a:noFill/>
          </a:ln>
        </p:spPr>
        <p:txBody>
          <a:bodyPr/>
          <a:lstStyle/>
          <a:p>
            <a:endParaRPr lang="zh-CN" altLang="en-US"/>
          </a:p>
        </p:txBody>
      </p:sp>
      <p:sp>
        <p:nvSpPr>
          <p:cNvPr id="3" name="矩形 2"/>
          <p:cNvSpPr/>
          <p:nvPr/>
        </p:nvSpPr>
        <p:spPr>
          <a:xfrm>
            <a:off x="607895" y="5884118"/>
            <a:ext cx="579729" cy="432048"/>
          </a:xfrm>
          <a:prstGeom prst="rect">
            <a:avLst/>
          </a:prstGeom>
          <a:solidFill>
            <a:srgbClr val="D43E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382318" y="5868652"/>
            <a:ext cx="579729" cy="432048"/>
          </a:xfrm>
          <a:prstGeom prst="rect">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031945" y="5860257"/>
            <a:ext cx="579729" cy="432048"/>
          </a:xfrm>
          <a:prstGeom prst="rect">
            <a:avLst/>
          </a:prstGeom>
          <a:solidFill>
            <a:srgbClr val="00A1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681572" y="5860257"/>
            <a:ext cx="579729" cy="432048"/>
          </a:xfrm>
          <a:prstGeom prst="rect">
            <a:avLst/>
          </a:prstGeom>
          <a:solidFill>
            <a:srgbClr val="F1B6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318135" y="5860257"/>
            <a:ext cx="579729" cy="432048"/>
          </a:xfrm>
          <a:prstGeom prst="rect">
            <a:avLst/>
          </a:prstGeom>
          <a:solidFill>
            <a:srgbClr val="B818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flipV="1">
            <a:off x="-16446" y="371440"/>
            <a:ext cx="3580334" cy="1"/>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580112" y="371440"/>
            <a:ext cx="3547442"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46"/>
          <p:cNvSpPr txBox="1"/>
          <p:nvPr/>
        </p:nvSpPr>
        <p:spPr>
          <a:xfrm>
            <a:off x="3598168" y="158146"/>
            <a:ext cx="1981944" cy="400110"/>
          </a:xfrm>
          <a:prstGeom prst="rect">
            <a:avLst/>
          </a:prstGeom>
          <a:noFill/>
        </p:spPr>
        <p:txBody>
          <a:bodyPr wrap="square" rtlCol="0">
            <a:spAutoFit/>
          </a:bodyPr>
          <a:lstStyle/>
          <a:p>
            <a:pPr algn="ctr"/>
            <a:r>
              <a:rPr lang="zh-CN" altLang="en-US" sz="2000" b="1" dirty="0" smtClean="0">
                <a:solidFill>
                  <a:schemeClr val="bg1">
                    <a:lumMod val="50000"/>
                  </a:schemeClr>
                </a:solidFill>
              </a:rPr>
              <a:t>年度大事件</a:t>
            </a:r>
            <a:endParaRPr lang="zh-CN" altLang="en-US" sz="2000" b="1" dirty="0">
              <a:solidFill>
                <a:schemeClr val="bg1">
                  <a:lumMod val="50000"/>
                </a:schemeClr>
              </a:solidFill>
            </a:endParaRPr>
          </a:p>
        </p:txBody>
      </p:sp>
      <p:grpSp>
        <p:nvGrpSpPr>
          <p:cNvPr id="11" name="组合 20"/>
          <p:cNvGrpSpPr>
            <a:grpSpLocks noChangeAspect="1"/>
          </p:cNvGrpSpPr>
          <p:nvPr/>
        </p:nvGrpSpPr>
        <p:grpSpPr bwMode="auto">
          <a:xfrm>
            <a:off x="827584" y="1189887"/>
            <a:ext cx="2548426" cy="2757919"/>
            <a:chOff x="0" y="0"/>
            <a:chExt cx="3282696" cy="3553036"/>
          </a:xfrm>
        </p:grpSpPr>
        <p:pic>
          <p:nvPicPr>
            <p:cNvPr id="12" name="图片 21"/>
            <p:cNvPicPr>
              <a:picLocks noChangeAspect="1" noChangeArrowheads="1"/>
            </p:cNvPicPr>
            <p:nvPr/>
          </p:nvPicPr>
          <p:blipFill>
            <a:blip r:embed="rId3" cstate="print">
              <a:extLst>
                <a:ext uri="{28A0092B-C50C-407E-A947-70E740481C1C}">
                  <a14:useLocalDpi xmlns:a14="http://schemas.microsoft.com/office/drawing/2010/main" xmlns="" val="0"/>
                </a:ext>
              </a:extLst>
            </a:blip>
            <a:srcRect l="34692" t="13007" r="19736" b="12762"/>
            <a:stretch>
              <a:fillRect/>
            </a:stretch>
          </p:blipFill>
          <p:spPr bwMode="auto">
            <a:xfrm>
              <a:off x="695400" y="697517"/>
              <a:ext cx="1819656" cy="19740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8" descr="00"/>
            <p:cNvPicPr>
              <a:picLocks noChangeAspect="1" noChangeArrowheads="1"/>
            </p:cNvPicPr>
            <p:nvPr/>
          </p:nvPicPr>
          <p:blipFill>
            <a:blip r:embed="rId4" cstate="print">
              <a:extLst>
                <a:ext uri="{28A0092B-C50C-407E-A947-70E740481C1C}">
                  <a14:useLocalDpi xmlns:a14="http://schemas.microsoft.com/office/drawing/2010/main" xmlns="" val="0"/>
                </a:ext>
              </a:extLst>
            </a:blip>
            <a:srcRect l="4005" t="3050" r="5560" b="2527"/>
            <a:stretch>
              <a:fillRect/>
            </a:stretch>
          </p:blipFill>
          <p:spPr bwMode="auto">
            <a:xfrm>
              <a:off x="0" y="0"/>
              <a:ext cx="3282696" cy="35530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grpSp>
      <p:grpSp>
        <p:nvGrpSpPr>
          <p:cNvPr id="14" name="组合 13"/>
          <p:cNvGrpSpPr/>
          <p:nvPr/>
        </p:nvGrpSpPr>
        <p:grpSpPr>
          <a:xfrm>
            <a:off x="3903441" y="759810"/>
            <a:ext cx="2353720" cy="603834"/>
            <a:chOff x="3903441" y="759810"/>
            <a:chExt cx="2353720" cy="603834"/>
          </a:xfrm>
        </p:grpSpPr>
        <p:sp>
          <p:nvSpPr>
            <p:cNvPr id="15" name="圆角矩形 23"/>
            <p:cNvSpPr>
              <a:spLocks noChangeArrowheads="1"/>
            </p:cNvSpPr>
            <p:nvPr/>
          </p:nvSpPr>
          <p:spPr bwMode="auto">
            <a:xfrm>
              <a:off x="4241095" y="878112"/>
              <a:ext cx="2016066" cy="343815"/>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eaLnBrk="1" hangingPunct="1"/>
              <a:endParaRPr lang="zh-CN" altLang="en-US">
                <a:solidFill>
                  <a:srgbClr val="FFFFFF"/>
                </a:solidFill>
              </a:endParaRPr>
            </a:p>
          </p:txBody>
        </p:sp>
        <p:sp>
          <p:nvSpPr>
            <p:cNvPr id="16" name="Oval 7"/>
            <p:cNvSpPr>
              <a:spLocks noChangeAspect="1" noChangeArrowheads="1"/>
            </p:cNvSpPr>
            <p:nvPr/>
          </p:nvSpPr>
          <p:spPr bwMode="auto">
            <a:xfrm>
              <a:off x="3995864" y="852233"/>
              <a:ext cx="379553" cy="380786"/>
            </a:xfrm>
            <a:prstGeom prst="ellipse">
              <a:avLst/>
            </a:prstGeom>
            <a:solidFill>
              <a:srgbClr val="F4BB3D"/>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108204" tIns="56388" rIns="108204" bIns="56388" anchor="ctr"/>
            <a:lstStyle/>
            <a:p>
              <a:pPr algn="ctr" eaLnBrk="1" hangingPunct="1"/>
              <a:endParaRPr lang="zh-CN" altLang="zh-CN" sz="5200">
                <a:solidFill>
                  <a:schemeClr val="bg1"/>
                </a:solidFill>
                <a:latin typeface="Impact" pitchFamily="34" charset="0"/>
              </a:endParaRPr>
            </a:p>
          </p:txBody>
        </p:sp>
        <p:pic>
          <p:nvPicPr>
            <p:cNvPr id="17" name="Picture 8" descr="00"/>
            <p:cNvPicPr>
              <a:picLocks noChangeAspect="1" noChangeArrowheads="1"/>
            </p:cNvPicPr>
            <p:nvPr/>
          </p:nvPicPr>
          <p:blipFill>
            <a:blip r:embed="rId5" cstate="print">
              <a:extLst>
                <a:ext uri="{28A0092B-C50C-407E-A947-70E740481C1C}">
                  <a14:useLocalDpi xmlns:a14="http://schemas.microsoft.com/office/drawing/2010/main" xmlns="" val="0"/>
                </a:ext>
              </a:extLst>
            </a:blip>
            <a:srcRect l="4005" t="3050" r="5560" b="2527"/>
            <a:stretch>
              <a:fillRect/>
            </a:stretch>
          </p:blipFill>
          <p:spPr bwMode="auto">
            <a:xfrm>
              <a:off x="3903441" y="759810"/>
              <a:ext cx="558238" cy="60383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8" name="Picture 7" descr="\\MAGNUM\Projects\Microsoft\Cloud Power FY12\Design\ICONS_PNG\Application.png"/>
            <p:cNvPicPr>
              <a:picLocks noChangeAspect="1" noChangeArrowheads="1"/>
            </p:cNvPicPr>
            <p:nvPr/>
          </p:nvPicPr>
          <p:blipFill>
            <a:blip r:embed="rId6" cstate="print">
              <a:lum bright="100000"/>
              <a:extLst>
                <a:ext uri="{28A0092B-C50C-407E-A947-70E740481C1C}">
                  <a14:useLocalDpi xmlns:a14="http://schemas.microsoft.com/office/drawing/2010/main" xmlns="" val="0"/>
                </a:ext>
              </a:extLst>
            </a:blip>
            <a:srcRect/>
            <a:stretch>
              <a:fillRect/>
            </a:stretch>
          </p:blipFill>
          <p:spPr bwMode="auto">
            <a:xfrm>
              <a:off x="4059944" y="926172"/>
              <a:ext cx="248927" cy="24892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9" name="文本框 27"/>
            <p:cNvSpPr txBox="1">
              <a:spLocks noChangeArrowheads="1"/>
            </p:cNvSpPr>
            <p:nvPr/>
          </p:nvSpPr>
          <p:spPr bwMode="auto">
            <a:xfrm>
              <a:off x="4552870" y="907688"/>
              <a:ext cx="159707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1200" dirty="0" smtClean="0">
                  <a:latin typeface="微软雅黑" pitchFamily="34" charset="-122"/>
                  <a:ea typeface="微软雅黑" pitchFamily="34" charset="-122"/>
                </a:rPr>
                <a:t>单击此处添加标题</a:t>
              </a:r>
              <a:endParaRPr lang="zh-CN" altLang="en-US" sz="1200" dirty="0">
                <a:latin typeface="微软雅黑" pitchFamily="34" charset="-122"/>
                <a:ea typeface="微软雅黑" pitchFamily="34" charset="-122"/>
              </a:endParaRPr>
            </a:p>
          </p:txBody>
        </p:sp>
      </p:grpSp>
      <p:sp>
        <p:nvSpPr>
          <p:cNvPr id="20" name="矩形 7"/>
          <p:cNvSpPr>
            <a:spLocks noChangeArrowheads="1"/>
          </p:cNvSpPr>
          <p:nvPr/>
        </p:nvSpPr>
        <p:spPr bwMode="auto">
          <a:xfrm>
            <a:off x="4583678" y="1247806"/>
            <a:ext cx="3604519" cy="4543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20000"/>
              </a:lnSpc>
            </a:pPr>
            <a:r>
              <a:rPr lang="zh-CN" altLang="en-US" sz="1050" dirty="0">
                <a:latin typeface="宋体" panose="02010600030101010101" pitchFamily="2" charset="-122"/>
                <a:ea typeface="宋体" panose="02010600030101010101" pitchFamily="2" charset="-122"/>
                <a:sym typeface="微软雅黑" pitchFamily="34" charset="-122"/>
              </a:rPr>
              <a:t>您的内容打在这里，或者通过复制您的文本后，在此框中选择粘贴</a:t>
            </a:r>
          </a:p>
        </p:txBody>
      </p:sp>
      <p:grpSp>
        <p:nvGrpSpPr>
          <p:cNvPr id="21" name="组合 20"/>
          <p:cNvGrpSpPr/>
          <p:nvPr/>
        </p:nvGrpSpPr>
        <p:grpSpPr>
          <a:xfrm>
            <a:off x="3890865" y="1663304"/>
            <a:ext cx="2353720" cy="603834"/>
            <a:chOff x="3903441" y="759810"/>
            <a:chExt cx="2353720" cy="603834"/>
          </a:xfrm>
        </p:grpSpPr>
        <p:sp>
          <p:nvSpPr>
            <p:cNvPr id="22" name="圆角矩形 23"/>
            <p:cNvSpPr>
              <a:spLocks noChangeArrowheads="1"/>
            </p:cNvSpPr>
            <p:nvPr/>
          </p:nvSpPr>
          <p:spPr bwMode="auto">
            <a:xfrm>
              <a:off x="4241095" y="878112"/>
              <a:ext cx="2016066" cy="343815"/>
            </a:xfrm>
            <a:prstGeom prst="roundRect">
              <a:avLst>
                <a:gd name="adj" fmla="val 16667"/>
              </a:avLst>
            </a:prstGeom>
            <a:ln>
              <a:solidFill>
                <a:srgbClr val="00CC99"/>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eaLnBrk="1" hangingPunct="1"/>
              <a:endParaRPr lang="zh-CN" altLang="en-US">
                <a:solidFill>
                  <a:srgbClr val="FFFFFF"/>
                </a:solidFill>
              </a:endParaRPr>
            </a:p>
          </p:txBody>
        </p:sp>
        <p:sp>
          <p:nvSpPr>
            <p:cNvPr id="23" name="Oval 7"/>
            <p:cNvSpPr>
              <a:spLocks noChangeAspect="1" noChangeArrowheads="1"/>
            </p:cNvSpPr>
            <p:nvPr/>
          </p:nvSpPr>
          <p:spPr bwMode="auto">
            <a:xfrm>
              <a:off x="3995864" y="852233"/>
              <a:ext cx="379553" cy="380786"/>
            </a:xfrm>
            <a:prstGeom prst="ellipse">
              <a:avLst/>
            </a:prstGeom>
            <a:solidFill>
              <a:srgbClr val="F4BB3D"/>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108204" tIns="56388" rIns="108204" bIns="56388" anchor="ctr"/>
            <a:lstStyle/>
            <a:p>
              <a:pPr algn="ctr" eaLnBrk="1" hangingPunct="1"/>
              <a:endParaRPr lang="zh-CN" altLang="zh-CN" sz="5200">
                <a:solidFill>
                  <a:schemeClr val="bg1"/>
                </a:solidFill>
                <a:latin typeface="Impact" pitchFamily="34" charset="0"/>
              </a:endParaRPr>
            </a:p>
          </p:txBody>
        </p:sp>
        <p:pic>
          <p:nvPicPr>
            <p:cNvPr id="24" name="Picture 8" descr="00"/>
            <p:cNvPicPr>
              <a:picLocks noChangeAspect="1" noChangeArrowheads="1"/>
            </p:cNvPicPr>
            <p:nvPr/>
          </p:nvPicPr>
          <p:blipFill>
            <a:blip r:embed="rId5" cstate="print">
              <a:extLst>
                <a:ext uri="{28A0092B-C50C-407E-A947-70E740481C1C}">
                  <a14:useLocalDpi xmlns:a14="http://schemas.microsoft.com/office/drawing/2010/main" xmlns="" val="0"/>
                </a:ext>
              </a:extLst>
            </a:blip>
            <a:srcRect l="4005" t="3050" r="5560" b="2527"/>
            <a:stretch>
              <a:fillRect/>
            </a:stretch>
          </p:blipFill>
          <p:spPr bwMode="auto">
            <a:xfrm>
              <a:off x="3903441" y="759810"/>
              <a:ext cx="558238" cy="60383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25" name="Picture 7" descr="\\MAGNUM\Projects\Microsoft\Cloud Power FY12\Design\ICONS_PNG\Application.png"/>
            <p:cNvPicPr>
              <a:picLocks noChangeAspect="1" noChangeArrowheads="1"/>
            </p:cNvPicPr>
            <p:nvPr/>
          </p:nvPicPr>
          <p:blipFill>
            <a:blip r:embed="rId6" cstate="print">
              <a:lum bright="100000"/>
              <a:extLst>
                <a:ext uri="{28A0092B-C50C-407E-A947-70E740481C1C}">
                  <a14:useLocalDpi xmlns:a14="http://schemas.microsoft.com/office/drawing/2010/main" xmlns="" val="0"/>
                </a:ext>
              </a:extLst>
            </a:blip>
            <a:srcRect/>
            <a:stretch>
              <a:fillRect/>
            </a:stretch>
          </p:blipFill>
          <p:spPr bwMode="auto">
            <a:xfrm>
              <a:off x="4059944" y="926172"/>
              <a:ext cx="248927" cy="24892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6" name="文本框 27"/>
            <p:cNvSpPr txBox="1">
              <a:spLocks noChangeArrowheads="1"/>
            </p:cNvSpPr>
            <p:nvPr/>
          </p:nvSpPr>
          <p:spPr bwMode="auto">
            <a:xfrm>
              <a:off x="4552870" y="907688"/>
              <a:ext cx="159707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1200" dirty="0" smtClean="0">
                  <a:latin typeface="微软雅黑" pitchFamily="34" charset="-122"/>
                  <a:ea typeface="微软雅黑" pitchFamily="34" charset="-122"/>
                </a:rPr>
                <a:t>单击此处添加标题</a:t>
              </a:r>
              <a:endParaRPr lang="zh-CN" altLang="en-US" sz="1200" dirty="0">
                <a:latin typeface="微软雅黑" pitchFamily="34" charset="-122"/>
                <a:ea typeface="微软雅黑" pitchFamily="34" charset="-122"/>
              </a:endParaRPr>
            </a:p>
          </p:txBody>
        </p:sp>
      </p:grpSp>
      <p:sp>
        <p:nvSpPr>
          <p:cNvPr id="27" name="矩形 7"/>
          <p:cNvSpPr>
            <a:spLocks noChangeArrowheads="1"/>
          </p:cNvSpPr>
          <p:nvPr/>
        </p:nvSpPr>
        <p:spPr bwMode="auto">
          <a:xfrm>
            <a:off x="4571102" y="2151300"/>
            <a:ext cx="3604519" cy="4543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20000"/>
              </a:lnSpc>
            </a:pPr>
            <a:r>
              <a:rPr lang="zh-CN" altLang="en-US" sz="1050" dirty="0">
                <a:latin typeface="宋体" panose="02010600030101010101" pitchFamily="2" charset="-122"/>
                <a:ea typeface="宋体" panose="02010600030101010101" pitchFamily="2" charset="-122"/>
                <a:sym typeface="微软雅黑" pitchFamily="34" charset="-122"/>
              </a:rPr>
              <a:t>您的内容打在这里，或者通过复制您的文本后，在此框中选择粘贴</a:t>
            </a:r>
          </a:p>
        </p:txBody>
      </p:sp>
      <p:grpSp>
        <p:nvGrpSpPr>
          <p:cNvPr id="28" name="组合 27"/>
          <p:cNvGrpSpPr/>
          <p:nvPr/>
        </p:nvGrpSpPr>
        <p:grpSpPr>
          <a:xfrm>
            <a:off x="3878289" y="2566798"/>
            <a:ext cx="2353720" cy="603834"/>
            <a:chOff x="3903441" y="759810"/>
            <a:chExt cx="2353720" cy="603834"/>
          </a:xfrm>
        </p:grpSpPr>
        <p:sp>
          <p:nvSpPr>
            <p:cNvPr id="29" name="圆角矩形 23"/>
            <p:cNvSpPr>
              <a:spLocks noChangeArrowheads="1"/>
            </p:cNvSpPr>
            <p:nvPr/>
          </p:nvSpPr>
          <p:spPr bwMode="auto">
            <a:xfrm>
              <a:off x="4241095" y="878112"/>
              <a:ext cx="2016066" cy="343815"/>
            </a:xfrm>
            <a:prstGeom prst="roundRect">
              <a:avLst>
                <a:gd name="adj" fmla="val 16667"/>
              </a:avLst>
            </a:prstGeom>
            <a:ln>
              <a:solidFill>
                <a:srgbClr val="00A1DA"/>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eaLnBrk="1" hangingPunct="1"/>
              <a:endParaRPr lang="zh-CN" altLang="en-US">
                <a:solidFill>
                  <a:srgbClr val="FFFFFF"/>
                </a:solidFill>
              </a:endParaRPr>
            </a:p>
          </p:txBody>
        </p:sp>
        <p:sp>
          <p:nvSpPr>
            <p:cNvPr id="30" name="Oval 7"/>
            <p:cNvSpPr>
              <a:spLocks noChangeAspect="1" noChangeArrowheads="1"/>
            </p:cNvSpPr>
            <p:nvPr/>
          </p:nvSpPr>
          <p:spPr bwMode="auto">
            <a:xfrm>
              <a:off x="3995864" y="852233"/>
              <a:ext cx="379553" cy="380786"/>
            </a:xfrm>
            <a:prstGeom prst="ellipse">
              <a:avLst/>
            </a:prstGeom>
            <a:solidFill>
              <a:srgbClr val="F4BB3D"/>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108204" tIns="56388" rIns="108204" bIns="56388" anchor="ctr"/>
            <a:lstStyle/>
            <a:p>
              <a:pPr algn="ctr" eaLnBrk="1" hangingPunct="1"/>
              <a:endParaRPr lang="zh-CN" altLang="zh-CN" sz="5200">
                <a:solidFill>
                  <a:schemeClr val="bg1"/>
                </a:solidFill>
                <a:latin typeface="Impact" pitchFamily="34" charset="0"/>
              </a:endParaRPr>
            </a:p>
          </p:txBody>
        </p:sp>
        <p:pic>
          <p:nvPicPr>
            <p:cNvPr id="31" name="Picture 8" descr="00"/>
            <p:cNvPicPr>
              <a:picLocks noChangeAspect="1" noChangeArrowheads="1"/>
            </p:cNvPicPr>
            <p:nvPr/>
          </p:nvPicPr>
          <p:blipFill>
            <a:blip r:embed="rId5" cstate="print">
              <a:extLst>
                <a:ext uri="{28A0092B-C50C-407E-A947-70E740481C1C}">
                  <a14:useLocalDpi xmlns:a14="http://schemas.microsoft.com/office/drawing/2010/main" xmlns="" val="0"/>
                </a:ext>
              </a:extLst>
            </a:blip>
            <a:srcRect l="4005" t="3050" r="5560" b="2527"/>
            <a:stretch>
              <a:fillRect/>
            </a:stretch>
          </p:blipFill>
          <p:spPr bwMode="auto">
            <a:xfrm>
              <a:off x="3903441" y="759810"/>
              <a:ext cx="558238" cy="60383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32" name="Picture 7" descr="\\MAGNUM\Projects\Microsoft\Cloud Power FY12\Design\ICONS_PNG\Application.png"/>
            <p:cNvPicPr>
              <a:picLocks noChangeAspect="1" noChangeArrowheads="1"/>
            </p:cNvPicPr>
            <p:nvPr/>
          </p:nvPicPr>
          <p:blipFill>
            <a:blip r:embed="rId6" cstate="print">
              <a:lum bright="100000"/>
              <a:extLst>
                <a:ext uri="{28A0092B-C50C-407E-A947-70E740481C1C}">
                  <a14:useLocalDpi xmlns:a14="http://schemas.microsoft.com/office/drawing/2010/main" xmlns="" val="0"/>
                </a:ext>
              </a:extLst>
            </a:blip>
            <a:srcRect/>
            <a:stretch>
              <a:fillRect/>
            </a:stretch>
          </p:blipFill>
          <p:spPr bwMode="auto">
            <a:xfrm>
              <a:off x="4059944" y="926172"/>
              <a:ext cx="248927" cy="24892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3" name="文本框 27"/>
            <p:cNvSpPr txBox="1">
              <a:spLocks noChangeArrowheads="1"/>
            </p:cNvSpPr>
            <p:nvPr/>
          </p:nvSpPr>
          <p:spPr bwMode="auto">
            <a:xfrm>
              <a:off x="4552870" y="907688"/>
              <a:ext cx="159707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1200" dirty="0" smtClean="0">
                  <a:latin typeface="微软雅黑" pitchFamily="34" charset="-122"/>
                  <a:ea typeface="微软雅黑" pitchFamily="34" charset="-122"/>
                </a:rPr>
                <a:t>单击此处添加标题</a:t>
              </a:r>
              <a:endParaRPr lang="zh-CN" altLang="en-US" sz="1200" dirty="0">
                <a:latin typeface="微软雅黑" pitchFamily="34" charset="-122"/>
                <a:ea typeface="微软雅黑" pitchFamily="34" charset="-122"/>
              </a:endParaRPr>
            </a:p>
          </p:txBody>
        </p:sp>
      </p:grpSp>
      <p:sp>
        <p:nvSpPr>
          <p:cNvPr id="34" name="矩形 7"/>
          <p:cNvSpPr>
            <a:spLocks noChangeArrowheads="1"/>
          </p:cNvSpPr>
          <p:nvPr/>
        </p:nvSpPr>
        <p:spPr bwMode="auto">
          <a:xfrm>
            <a:off x="4558526" y="3054794"/>
            <a:ext cx="3604519" cy="4543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20000"/>
              </a:lnSpc>
            </a:pPr>
            <a:r>
              <a:rPr lang="zh-CN" altLang="en-US" sz="1050" dirty="0">
                <a:latin typeface="宋体" panose="02010600030101010101" pitchFamily="2" charset="-122"/>
                <a:ea typeface="宋体" panose="02010600030101010101" pitchFamily="2" charset="-122"/>
                <a:sym typeface="微软雅黑" pitchFamily="34" charset="-122"/>
              </a:rPr>
              <a:t>您的内容打在这里，或者通过复制您的文本后，在此框中选择粘贴</a:t>
            </a:r>
          </a:p>
        </p:txBody>
      </p:sp>
      <p:grpSp>
        <p:nvGrpSpPr>
          <p:cNvPr id="35" name="组合 34"/>
          <p:cNvGrpSpPr/>
          <p:nvPr/>
        </p:nvGrpSpPr>
        <p:grpSpPr>
          <a:xfrm>
            <a:off x="3865713" y="3470292"/>
            <a:ext cx="2353720" cy="603834"/>
            <a:chOff x="3903441" y="759810"/>
            <a:chExt cx="2353720" cy="603834"/>
          </a:xfrm>
        </p:grpSpPr>
        <p:sp>
          <p:nvSpPr>
            <p:cNvPr id="36" name="圆角矩形 23"/>
            <p:cNvSpPr>
              <a:spLocks noChangeArrowheads="1"/>
            </p:cNvSpPr>
            <p:nvPr/>
          </p:nvSpPr>
          <p:spPr bwMode="auto">
            <a:xfrm>
              <a:off x="4241095" y="878112"/>
              <a:ext cx="2016066" cy="343815"/>
            </a:xfrm>
            <a:prstGeom prst="roundRect">
              <a:avLst>
                <a:gd name="adj" fmla="val 16667"/>
              </a:avLst>
            </a:prstGeom>
            <a:ln>
              <a:solidFill>
                <a:srgbClr val="B818A1"/>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eaLnBrk="1" hangingPunct="1"/>
              <a:endParaRPr lang="zh-CN" altLang="en-US">
                <a:solidFill>
                  <a:srgbClr val="FFFFFF"/>
                </a:solidFill>
              </a:endParaRPr>
            </a:p>
          </p:txBody>
        </p:sp>
        <p:sp>
          <p:nvSpPr>
            <p:cNvPr id="37" name="Oval 7"/>
            <p:cNvSpPr>
              <a:spLocks noChangeAspect="1" noChangeArrowheads="1"/>
            </p:cNvSpPr>
            <p:nvPr/>
          </p:nvSpPr>
          <p:spPr bwMode="auto">
            <a:xfrm>
              <a:off x="3995864" y="852233"/>
              <a:ext cx="379553" cy="380786"/>
            </a:xfrm>
            <a:prstGeom prst="ellipse">
              <a:avLst/>
            </a:prstGeom>
            <a:solidFill>
              <a:srgbClr val="F4BB3D"/>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108204" tIns="56388" rIns="108204" bIns="56388" anchor="ctr"/>
            <a:lstStyle/>
            <a:p>
              <a:pPr algn="ctr" eaLnBrk="1" hangingPunct="1"/>
              <a:endParaRPr lang="zh-CN" altLang="zh-CN" sz="5200">
                <a:solidFill>
                  <a:schemeClr val="bg1"/>
                </a:solidFill>
                <a:latin typeface="Impact" pitchFamily="34" charset="0"/>
              </a:endParaRPr>
            </a:p>
          </p:txBody>
        </p:sp>
        <p:pic>
          <p:nvPicPr>
            <p:cNvPr id="38" name="Picture 8" descr="00"/>
            <p:cNvPicPr>
              <a:picLocks noChangeAspect="1" noChangeArrowheads="1"/>
            </p:cNvPicPr>
            <p:nvPr/>
          </p:nvPicPr>
          <p:blipFill>
            <a:blip r:embed="rId5" cstate="print">
              <a:extLst>
                <a:ext uri="{28A0092B-C50C-407E-A947-70E740481C1C}">
                  <a14:useLocalDpi xmlns:a14="http://schemas.microsoft.com/office/drawing/2010/main" xmlns="" val="0"/>
                </a:ext>
              </a:extLst>
            </a:blip>
            <a:srcRect l="4005" t="3050" r="5560" b="2527"/>
            <a:stretch>
              <a:fillRect/>
            </a:stretch>
          </p:blipFill>
          <p:spPr bwMode="auto">
            <a:xfrm>
              <a:off x="3903441" y="759810"/>
              <a:ext cx="558238" cy="60383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39" name="Picture 7" descr="\\MAGNUM\Projects\Microsoft\Cloud Power FY12\Design\ICONS_PNG\Application.png"/>
            <p:cNvPicPr>
              <a:picLocks noChangeAspect="1" noChangeArrowheads="1"/>
            </p:cNvPicPr>
            <p:nvPr/>
          </p:nvPicPr>
          <p:blipFill>
            <a:blip r:embed="rId6" cstate="print">
              <a:lum bright="100000"/>
              <a:extLst>
                <a:ext uri="{28A0092B-C50C-407E-A947-70E740481C1C}">
                  <a14:useLocalDpi xmlns:a14="http://schemas.microsoft.com/office/drawing/2010/main" xmlns="" val="0"/>
                </a:ext>
              </a:extLst>
            </a:blip>
            <a:srcRect/>
            <a:stretch>
              <a:fillRect/>
            </a:stretch>
          </p:blipFill>
          <p:spPr bwMode="auto">
            <a:xfrm>
              <a:off x="4059944" y="926172"/>
              <a:ext cx="248927" cy="24892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40" name="文本框 27"/>
            <p:cNvSpPr txBox="1">
              <a:spLocks noChangeArrowheads="1"/>
            </p:cNvSpPr>
            <p:nvPr/>
          </p:nvSpPr>
          <p:spPr bwMode="auto">
            <a:xfrm>
              <a:off x="4552870" y="907688"/>
              <a:ext cx="159707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1200" dirty="0" smtClean="0">
                  <a:latin typeface="微软雅黑" pitchFamily="34" charset="-122"/>
                  <a:ea typeface="微软雅黑" pitchFamily="34" charset="-122"/>
                </a:rPr>
                <a:t>单击此处添加标题</a:t>
              </a:r>
              <a:endParaRPr lang="zh-CN" altLang="en-US" sz="1200" dirty="0">
                <a:latin typeface="微软雅黑" pitchFamily="34" charset="-122"/>
                <a:ea typeface="微软雅黑" pitchFamily="34" charset="-122"/>
              </a:endParaRPr>
            </a:p>
          </p:txBody>
        </p:sp>
      </p:grpSp>
      <p:sp>
        <p:nvSpPr>
          <p:cNvPr id="41" name="矩形 7"/>
          <p:cNvSpPr>
            <a:spLocks noChangeArrowheads="1"/>
          </p:cNvSpPr>
          <p:nvPr/>
        </p:nvSpPr>
        <p:spPr bwMode="auto">
          <a:xfrm>
            <a:off x="4545950" y="3958288"/>
            <a:ext cx="3604519" cy="4543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20000"/>
              </a:lnSpc>
            </a:pPr>
            <a:r>
              <a:rPr lang="zh-CN" altLang="en-US" sz="1050" dirty="0">
                <a:latin typeface="宋体" panose="02010600030101010101" pitchFamily="2" charset="-122"/>
                <a:ea typeface="宋体" panose="02010600030101010101" pitchFamily="2" charset="-122"/>
                <a:sym typeface="微软雅黑" pitchFamily="34" charset="-122"/>
              </a:rPr>
              <a:t>您的内容打在这里，或者通过复制您的文本后，在此框中选择粘贴</a:t>
            </a:r>
          </a:p>
        </p:txBody>
      </p:sp>
    </p:spTree>
    <p:extLst>
      <p:ext uri="{BB962C8B-B14F-4D97-AF65-F5344CB8AC3E}">
        <p14:creationId xmlns:p14="http://schemas.microsoft.com/office/powerpoint/2010/main" xmlns="" val="2778368472"/>
      </p:ext>
    </p:extLst>
  </p:cSld>
  <p:clrMapOvr>
    <a:masterClrMapping/>
  </p:clrMapOvr>
  <p:transition spd="slow" advClick="0" advTm="6952">
    <p:fade/>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52000">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14:bounceEnd="52000">
                                          <p:cBhvr additive="base">
                                            <p:cTn id="16" dur="500" fill="hold"/>
                                            <p:tgtEl>
                                              <p:spTgt spid="10"/>
                                            </p:tgtEl>
                                            <p:attrNameLst>
                                              <p:attrName>ppt_x</p:attrName>
                                            </p:attrNameLst>
                                          </p:cBhvr>
                                          <p:tavLst>
                                            <p:tav tm="0">
                                              <p:val>
                                                <p:strVal val="#ppt_x"/>
                                              </p:val>
                                            </p:tav>
                                            <p:tav tm="100000">
                                              <p:val>
                                                <p:strVal val="#ppt_x"/>
                                              </p:val>
                                            </p:tav>
                                          </p:tavLst>
                                        </p:anim>
                                        <p:anim calcmode="lin" valueType="num" p14:bounceEnd="52000">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31"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style.rotation</p:attrName>
                                            </p:attrNameLst>
                                          </p:cBhvr>
                                          <p:tavLst>
                                            <p:tav tm="0">
                                              <p:val>
                                                <p:fltVal val="90"/>
                                              </p:val>
                                            </p:tav>
                                            <p:tav tm="100000">
                                              <p:val>
                                                <p:fltVal val="0"/>
                                              </p:val>
                                            </p:tav>
                                          </p:tavLst>
                                        </p:anim>
                                        <p:animEffect transition="in" filter="fade">
                                          <p:cBhvr>
                                            <p:cTn id="24" dur="1000"/>
                                            <p:tgtEl>
                                              <p:spTgt spid="11"/>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1+#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8"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left)">
                                          <p:cBhvr>
                                            <p:cTn id="46" dur="500"/>
                                            <p:tgtEl>
                                              <p:spTgt spid="28"/>
                                            </p:tgtEl>
                                          </p:cBhvr>
                                        </p:animEffect>
                                      </p:childTnLst>
                                    </p:cTn>
                                  </p:par>
                                </p:childTnLst>
                              </p:cTn>
                            </p:par>
                            <p:par>
                              <p:cTn id="47" fill="hold">
                                <p:stCondLst>
                                  <p:cond delay="4500"/>
                                </p:stCondLst>
                                <p:childTnLst>
                                  <p:par>
                                    <p:cTn id="48" presetID="2" presetClass="entr" presetSubtype="2"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 calcmode="lin" valueType="num">
                                          <p:cBhvr additive="base">
                                            <p:cTn id="50" dur="500" fill="hold"/>
                                            <p:tgtEl>
                                              <p:spTgt spid="34"/>
                                            </p:tgtEl>
                                            <p:attrNameLst>
                                              <p:attrName>ppt_x</p:attrName>
                                            </p:attrNameLst>
                                          </p:cBhvr>
                                          <p:tavLst>
                                            <p:tav tm="0">
                                              <p:val>
                                                <p:strVal val="1+#ppt_w/2"/>
                                              </p:val>
                                            </p:tav>
                                            <p:tav tm="100000">
                                              <p:val>
                                                <p:strVal val="#ppt_x"/>
                                              </p:val>
                                            </p:tav>
                                          </p:tavLst>
                                        </p:anim>
                                        <p:anim calcmode="lin" valueType="num">
                                          <p:cBhvr additive="base">
                                            <p:cTn id="51" dur="500" fill="hold"/>
                                            <p:tgtEl>
                                              <p:spTgt spid="34"/>
                                            </p:tgtEl>
                                            <p:attrNameLst>
                                              <p:attrName>ppt_y</p:attrName>
                                            </p:attrNameLst>
                                          </p:cBhvr>
                                          <p:tavLst>
                                            <p:tav tm="0">
                                              <p:val>
                                                <p:strVal val="#ppt_y"/>
                                              </p:val>
                                            </p:tav>
                                            <p:tav tm="100000">
                                              <p:val>
                                                <p:strVal val="#ppt_y"/>
                                              </p:val>
                                            </p:tav>
                                          </p:tavLst>
                                        </p:anim>
                                      </p:childTnLst>
                                    </p:cTn>
                                  </p:par>
                                </p:childTnLst>
                              </p:cTn>
                            </p:par>
                            <p:par>
                              <p:cTn id="52" fill="hold">
                                <p:stCondLst>
                                  <p:cond delay="5000"/>
                                </p:stCondLst>
                                <p:childTnLst>
                                  <p:par>
                                    <p:cTn id="53" presetID="22" presetClass="entr" presetSubtype="8" fill="hold" nodeType="after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wipe(left)">
                                          <p:cBhvr>
                                            <p:cTn id="55" dur="500"/>
                                            <p:tgtEl>
                                              <p:spTgt spid="35"/>
                                            </p:tgtEl>
                                          </p:cBhvr>
                                        </p:animEffect>
                                      </p:childTnLst>
                                    </p:cTn>
                                  </p:par>
                                </p:childTnLst>
                              </p:cTn>
                            </p:par>
                            <p:par>
                              <p:cTn id="56" fill="hold">
                                <p:stCondLst>
                                  <p:cond delay="5500"/>
                                </p:stCondLst>
                                <p:childTnLst>
                                  <p:par>
                                    <p:cTn id="57" presetID="2" presetClass="entr" presetSubtype="2"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1+#ppt_w/2"/>
                                              </p:val>
                                            </p:tav>
                                            <p:tav tm="100000">
                                              <p:val>
                                                <p:strVal val="#ppt_x"/>
                                              </p:val>
                                            </p:tav>
                                          </p:tavLst>
                                        </p:anim>
                                        <p:anim calcmode="lin" valueType="num">
                                          <p:cBhvr additive="base">
                                            <p:cTn id="60"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P spid="27" grpId="0"/>
          <p:bldP spid="34" grpId="0"/>
          <p:bldP spid="4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31"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style.rotation</p:attrName>
                                            </p:attrNameLst>
                                          </p:cBhvr>
                                          <p:tavLst>
                                            <p:tav tm="0">
                                              <p:val>
                                                <p:fltVal val="90"/>
                                              </p:val>
                                            </p:tav>
                                            <p:tav tm="100000">
                                              <p:val>
                                                <p:fltVal val="0"/>
                                              </p:val>
                                            </p:tav>
                                          </p:tavLst>
                                        </p:anim>
                                        <p:animEffect transition="in" filter="fade">
                                          <p:cBhvr>
                                            <p:cTn id="24" dur="1000"/>
                                            <p:tgtEl>
                                              <p:spTgt spid="11"/>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1+#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8"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left)">
                                          <p:cBhvr>
                                            <p:cTn id="46" dur="500"/>
                                            <p:tgtEl>
                                              <p:spTgt spid="28"/>
                                            </p:tgtEl>
                                          </p:cBhvr>
                                        </p:animEffect>
                                      </p:childTnLst>
                                    </p:cTn>
                                  </p:par>
                                </p:childTnLst>
                              </p:cTn>
                            </p:par>
                            <p:par>
                              <p:cTn id="47" fill="hold">
                                <p:stCondLst>
                                  <p:cond delay="4500"/>
                                </p:stCondLst>
                                <p:childTnLst>
                                  <p:par>
                                    <p:cTn id="48" presetID="2" presetClass="entr" presetSubtype="2"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 calcmode="lin" valueType="num">
                                          <p:cBhvr additive="base">
                                            <p:cTn id="50" dur="500" fill="hold"/>
                                            <p:tgtEl>
                                              <p:spTgt spid="34"/>
                                            </p:tgtEl>
                                            <p:attrNameLst>
                                              <p:attrName>ppt_x</p:attrName>
                                            </p:attrNameLst>
                                          </p:cBhvr>
                                          <p:tavLst>
                                            <p:tav tm="0">
                                              <p:val>
                                                <p:strVal val="1+#ppt_w/2"/>
                                              </p:val>
                                            </p:tav>
                                            <p:tav tm="100000">
                                              <p:val>
                                                <p:strVal val="#ppt_x"/>
                                              </p:val>
                                            </p:tav>
                                          </p:tavLst>
                                        </p:anim>
                                        <p:anim calcmode="lin" valueType="num">
                                          <p:cBhvr additive="base">
                                            <p:cTn id="51" dur="500" fill="hold"/>
                                            <p:tgtEl>
                                              <p:spTgt spid="34"/>
                                            </p:tgtEl>
                                            <p:attrNameLst>
                                              <p:attrName>ppt_y</p:attrName>
                                            </p:attrNameLst>
                                          </p:cBhvr>
                                          <p:tavLst>
                                            <p:tav tm="0">
                                              <p:val>
                                                <p:strVal val="#ppt_y"/>
                                              </p:val>
                                            </p:tav>
                                            <p:tav tm="100000">
                                              <p:val>
                                                <p:strVal val="#ppt_y"/>
                                              </p:val>
                                            </p:tav>
                                          </p:tavLst>
                                        </p:anim>
                                      </p:childTnLst>
                                    </p:cTn>
                                  </p:par>
                                </p:childTnLst>
                              </p:cTn>
                            </p:par>
                            <p:par>
                              <p:cTn id="52" fill="hold">
                                <p:stCondLst>
                                  <p:cond delay="5000"/>
                                </p:stCondLst>
                                <p:childTnLst>
                                  <p:par>
                                    <p:cTn id="53" presetID="22" presetClass="entr" presetSubtype="8" fill="hold" nodeType="after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wipe(left)">
                                          <p:cBhvr>
                                            <p:cTn id="55" dur="500"/>
                                            <p:tgtEl>
                                              <p:spTgt spid="35"/>
                                            </p:tgtEl>
                                          </p:cBhvr>
                                        </p:animEffect>
                                      </p:childTnLst>
                                    </p:cTn>
                                  </p:par>
                                </p:childTnLst>
                              </p:cTn>
                            </p:par>
                            <p:par>
                              <p:cTn id="56" fill="hold">
                                <p:stCondLst>
                                  <p:cond delay="5500"/>
                                </p:stCondLst>
                                <p:childTnLst>
                                  <p:par>
                                    <p:cTn id="57" presetID="2" presetClass="entr" presetSubtype="2"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1+#ppt_w/2"/>
                                              </p:val>
                                            </p:tav>
                                            <p:tav tm="100000">
                                              <p:val>
                                                <p:strVal val="#ppt_x"/>
                                              </p:val>
                                            </p:tav>
                                          </p:tavLst>
                                        </p:anim>
                                        <p:anim calcmode="lin" valueType="num">
                                          <p:cBhvr additive="base">
                                            <p:cTn id="60"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P spid="27" grpId="0"/>
          <p:bldP spid="34" grpId="0"/>
          <p:bldP spid="41"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42"/>
          <p:cNvSpPr>
            <a:spLocks noEditPoints="1"/>
          </p:cNvSpPr>
          <p:nvPr/>
        </p:nvSpPr>
        <p:spPr bwMode="auto">
          <a:xfrm>
            <a:off x="755576" y="627534"/>
            <a:ext cx="7830402" cy="4233006"/>
          </a:xfrm>
          <a:custGeom>
            <a:avLst/>
            <a:gdLst>
              <a:gd name="T0" fmla="*/ 1827500 w 3458"/>
              <a:gd name="T1" fmla="*/ 3284911 h 1870"/>
              <a:gd name="T2" fmla="*/ 1972782 w 3458"/>
              <a:gd name="T3" fmla="*/ 3139679 h 1870"/>
              <a:gd name="T4" fmla="*/ 3565154 w 3458"/>
              <a:gd name="T5" fmla="*/ 2994447 h 1870"/>
              <a:gd name="T6" fmla="*/ 5597196 w 3458"/>
              <a:gd name="T7" fmla="*/ 2849216 h 1870"/>
              <a:gd name="T8" fmla="*/ 3419872 w 3458"/>
              <a:gd name="T9" fmla="*/ 2849216 h 1870"/>
              <a:gd name="T10" fmla="*/ 5451914 w 3458"/>
              <a:gd name="T11" fmla="*/ 2700162 h 1870"/>
              <a:gd name="T12" fmla="*/ 2263347 w 3458"/>
              <a:gd name="T13" fmla="*/ 2700162 h 1870"/>
              <a:gd name="T14" fmla="*/ 3710436 w 3458"/>
              <a:gd name="T15" fmla="*/ 2556841 h 1870"/>
              <a:gd name="T16" fmla="*/ 1827500 w 3458"/>
              <a:gd name="T17" fmla="*/ 2556841 h 1870"/>
              <a:gd name="T18" fmla="*/ 3853807 w 3458"/>
              <a:gd name="T19" fmla="*/ 2411610 h 1870"/>
              <a:gd name="T20" fmla="*/ 1972782 w 3458"/>
              <a:gd name="T21" fmla="*/ 2411610 h 1870"/>
              <a:gd name="T22" fmla="*/ 3853807 w 3458"/>
              <a:gd name="T23" fmla="*/ 2266378 h 1870"/>
              <a:gd name="T24" fmla="*/ 2118065 w 3458"/>
              <a:gd name="T25" fmla="*/ 2266378 h 1870"/>
              <a:gd name="T26" fmla="*/ 3853807 w 3458"/>
              <a:gd name="T27" fmla="*/ 2121146 h 1870"/>
              <a:gd name="T28" fmla="*/ 2840654 w 3458"/>
              <a:gd name="T29" fmla="*/ 2121146 h 1870"/>
              <a:gd name="T30" fmla="*/ 4723590 w 3458"/>
              <a:gd name="T31" fmla="*/ 1977826 h 1870"/>
              <a:gd name="T32" fmla="*/ 3565154 w 3458"/>
              <a:gd name="T33" fmla="*/ 1977826 h 1870"/>
              <a:gd name="T34" fmla="*/ 1393564 w 3458"/>
              <a:gd name="T35" fmla="*/ 1977826 h 1870"/>
              <a:gd name="T36" fmla="*/ 4578308 w 3458"/>
              <a:gd name="T37" fmla="*/ 1832594 h 1870"/>
              <a:gd name="T38" fmla="*/ 3419872 w 3458"/>
              <a:gd name="T39" fmla="*/ 1832594 h 1870"/>
              <a:gd name="T40" fmla="*/ 1104911 w 3458"/>
              <a:gd name="T41" fmla="*/ 1832594 h 1870"/>
              <a:gd name="T42" fmla="*/ 4578308 w 3458"/>
              <a:gd name="T43" fmla="*/ 1687362 h 1870"/>
              <a:gd name="T44" fmla="*/ 3419872 w 3458"/>
              <a:gd name="T45" fmla="*/ 1687362 h 1870"/>
              <a:gd name="T46" fmla="*/ 1104911 w 3458"/>
              <a:gd name="T47" fmla="*/ 1687362 h 1870"/>
              <a:gd name="T48" fmla="*/ 4868873 w 3458"/>
              <a:gd name="T49" fmla="*/ 1542131 h 1870"/>
              <a:gd name="T50" fmla="*/ 3853807 w 3458"/>
              <a:gd name="T51" fmla="*/ 1542131 h 1870"/>
              <a:gd name="T52" fmla="*/ 1393564 w 3458"/>
              <a:gd name="T53" fmla="*/ 1542131 h 1870"/>
              <a:gd name="T54" fmla="*/ 5306631 w 3458"/>
              <a:gd name="T55" fmla="*/ 1398810 h 1870"/>
              <a:gd name="T56" fmla="*/ 4289655 w 3458"/>
              <a:gd name="T57" fmla="*/ 1398810 h 1870"/>
              <a:gd name="T58" fmla="*/ 1684129 w 3458"/>
              <a:gd name="T59" fmla="*/ 1398810 h 1870"/>
              <a:gd name="T60" fmla="*/ 5597196 w 3458"/>
              <a:gd name="T61" fmla="*/ 1253578 h 1870"/>
              <a:gd name="T62" fmla="*/ 4578308 w 3458"/>
              <a:gd name="T63" fmla="*/ 1253578 h 1870"/>
              <a:gd name="T64" fmla="*/ 3565154 w 3458"/>
              <a:gd name="T65" fmla="*/ 1253578 h 1870"/>
              <a:gd name="T66" fmla="*/ 1684129 w 3458"/>
              <a:gd name="T67" fmla="*/ 1253578 h 1870"/>
              <a:gd name="T68" fmla="*/ 6031132 w 3458"/>
              <a:gd name="T69" fmla="*/ 1104525 h 1870"/>
              <a:gd name="T70" fmla="*/ 4868873 w 3458"/>
              <a:gd name="T71" fmla="*/ 1104525 h 1870"/>
              <a:gd name="T72" fmla="*/ 3853807 w 3458"/>
              <a:gd name="T73" fmla="*/ 1104525 h 1870"/>
              <a:gd name="T74" fmla="*/ 1827500 w 3458"/>
              <a:gd name="T75" fmla="*/ 1104525 h 1870"/>
              <a:gd name="T76" fmla="*/ 814346 w 3458"/>
              <a:gd name="T77" fmla="*/ 1104525 h 1870"/>
              <a:gd name="T78" fmla="*/ 5740567 w 3458"/>
              <a:gd name="T79" fmla="*/ 959293 h 1870"/>
              <a:gd name="T80" fmla="*/ 4723590 w 3458"/>
              <a:gd name="T81" fmla="*/ 959293 h 1870"/>
              <a:gd name="T82" fmla="*/ 3710436 w 3458"/>
              <a:gd name="T83" fmla="*/ 959293 h 1870"/>
              <a:gd name="T84" fmla="*/ 1393564 w 3458"/>
              <a:gd name="T85" fmla="*/ 959293 h 1870"/>
              <a:gd name="T86" fmla="*/ 235128 w 3458"/>
              <a:gd name="T87" fmla="*/ 959293 h 1870"/>
              <a:gd name="T88" fmla="*/ 5740567 w 3458"/>
              <a:gd name="T89" fmla="*/ 814062 h 1870"/>
              <a:gd name="T90" fmla="*/ 4723590 w 3458"/>
              <a:gd name="T91" fmla="*/ 814062 h 1870"/>
              <a:gd name="T92" fmla="*/ 3710436 w 3458"/>
              <a:gd name="T93" fmla="*/ 814062 h 1870"/>
              <a:gd name="T94" fmla="*/ 1827500 w 3458"/>
              <a:gd name="T95" fmla="*/ 814062 h 1870"/>
              <a:gd name="T96" fmla="*/ 814346 w 3458"/>
              <a:gd name="T97" fmla="*/ 814062 h 1870"/>
              <a:gd name="T98" fmla="*/ 6319785 w 3458"/>
              <a:gd name="T99" fmla="*/ 670741 h 1870"/>
              <a:gd name="T100" fmla="*/ 5306631 w 3458"/>
              <a:gd name="T101" fmla="*/ 670741 h 1870"/>
              <a:gd name="T102" fmla="*/ 4289655 w 3458"/>
              <a:gd name="T103" fmla="*/ 670741 h 1870"/>
              <a:gd name="T104" fmla="*/ 2263347 w 3458"/>
              <a:gd name="T105" fmla="*/ 670741 h 1870"/>
              <a:gd name="T106" fmla="*/ 959629 w 3458"/>
              <a:gd name="T107" fmla="*/ 670741 h 1870"/>
              <a:gd name="T108" fmla="*/ 5885850 w 3458"/>
              <a:gd name="T109" fmla="*/ 525509 h 1870"/>
              <a:gd name="T110" fmla="*/ 4723590 w 3458"/>
              <a:gd name="T111" fmla="*/ 525509 h 1870"/>
              <a:gd name="T112" fmla="*/ 2263347 w 3458"/>
              <a:gd name="T113" fmla="*/ 525509 h 1870"/>
              <a:gd name="T114" fmla="*/ 814346 w 3458"/>
              <a:gd name="T115" fmla="*/ 525509 h 1870"/>
              <a:gd name="T116" fmla="*/ 3565154 w 3458"/>
              <a:gd name="T117" fmla="*/ 380278 h 1870"/>
              <a:gd name="T118" fmla="*/ 1538847 w 3458"/>
              <a:gd name="T119" fmla="*/ 380278 h 1870"/>
              <a:gd name="T120" fmla="*/ 3419872 w 3458"/>
              <a:gd name="T121" fmla="*/ 235046 h 1870"/>
              <a:gd name="T122" fmla="*/ 1684129 w 3458"/>
              <a:gd name="T123" fmla="*/ 235046 h 1870"/>
              <a:gd name="T124" fmla="*/ 2552000 w 3458"/>
              <a:gd name="T125" fmla="*/ 91725 h 18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58" h="1870">
                <a:moveTo>
                  <a:pt x="956" y="1870"/>
                </a:moveTo>
                <a:lnTo>
                  <a:pt x="909" y="1870"/>
                </a:lnTo>
                <a:lnTo>
                  <a:pt x="909" y="1823"/>
                </a:lnTo>
                <a:lnTo>
                  <a:pt x="956" y="1823"/>
                </a:lnTo>
                <a:lnTo>
                  <a:pt x="956" y="1870"/>
                </a:lnTo>
                <a:close/>
                <a:moveTo>
                  <a:pt x="3230" y="1794"/>
                </a:moveTo>
                <a:lnTo>
                  <a:pt x="3181" y="1794"/>
                </a:lnTo>
                <a:lnTo>
                  <a:pt x="3181" y="1747"/>
                </a:lnTo>
                <a:lnTo>
                  <a:pt x="3230" y="1747"/>
                </a:lnTo>
                <a:lnTo>
                  <a:pt x="3230" y="1794"/>
                </a:lnTo>
                <a:close/>
                <a:moveTo>
                  <a:pt x="956" y="1794"/>
                </a:moveTo>
                <a:lnTo>
                  <a:pt x="909" y="1794"/>
                </a:lnTo>
                <a:lnTo>
                  <a:pt x="909" y="1747"/>
                </a:lnTo>
                <a:lnTo>
                  <a:pt x="956" y="1747"/>
                </a:lnTo>
                <a:lnTo>
                  <a:pt x="956" y="1794"/>
                </a:lnTo>
                <a:close/>
                <a:moveTo>
                  <a:pt x="3306" y="1719"/>
                </a:moveTo>
                <a:lnTo>
                  <a:pt x="3257" y="1719"/>
                </a:lnTo>
                <a:lnTo>
                  <a:pt x="3257" y="1671"/>
                </a:lnTo>
                <a:lnTo>
                  <a:pt x="3306" y="1671"/>
                </a:lnTo>
                <a:lnTo>
                  <a:pt x="3306" y="1719"/>
                </a:lnTo>
                <a:close/>
                <a:moveTo>
                  <a:pt x="3003" y="1719"/>
                </a:moveTo>
                <a:lnTo>
                  <a:pt x="2954" y="1719"/>
                </a:lnTo>
                <a:lnTo>
                  <a:pt x="2954" y="1671"/>
                </a:lnTo>
                <a:lnTo>
                  <a:pt x="3003" y="1671"/>
                </a:lnTo>
                <a:lnTo>
                  <a:pt x="3003" y="1719"/>
                </a:lnTo>
                <a:close/>
                <a:moveTo>
                  <a:pt x="1032" y="1719"/>
                </a:moveTo>
                <a:lnTo>
                  <a:pt x="985" y="1719"/>
                </a:lnTo>
                <a:lnTo>
                  <a:pt x="985" y="1671"/>
                </a:lnTo>
                <a:lnTo>
                  <a:pt x="1032" y="1671"/>
                </a:lnTo>
                <a:lnTo>
                  <a:pt x="1032" y="1719"/>
                </a:lnTo>
                <a:close/>
                <a:moveTo>
                  <a:pt x="956" y="1719"/>
                </a:moveTo>
                <a:lnTo>
                  <a:pt x="909" y="1719"/>
                </a:lnTo>
                <a:lnTo>
                  <a:pt x="909" y="1671"/>
                </a:lnTo>
                <a:lnTo>
                  <a:pt x="956" y="1671"/>
                </a:lnTo>
                <a:lnTo>
                  <a:pt x="956" y="1719"/>
                </a:lnTo>
                <a:close/>
                <a:moveTo>
                  <a:pt x="3382" y="1643"/>
                </a:moveTo>
                <a:lnTo>
                  <a:pt x="3332" y="1643"/>
                </a:lnTo>
                <a:lnTo>
                  <a:pt x="3332" y="1596"/>
                </a:lnTo>
                <a:lnTo>
                  <a:pt x="3382" y="1596"/>
                </a:lnTo>
                <a:lnTo>
                  <a:pt x="3382" y="1643"/>
                </a:lnTo>
                <a:close/>
                <a:moveTo>
                  <a:pt x="3306" y="1643"/>
                </a:moveTo>
                <a:lnTo>
                  <a:pt x="3257" y="1643"/>
                </a:lnTo>
                <a:lnTo>
                  <a:pt x="3257" y="1596"/>
                </a:lnTo>
                <a:lnTo>
                  <a:pt x="3306" y="1596"/>
                </a:lnTo>
                <a:lnTo>
                  <a:pt x="3306" y="1643"/>
                </a:lnTo>
                <a:close/>
                <a:moveTo>
                  <a:pt x="3079" y="1643"/>
                </a:moveTo>
                <a:lnTo>
                  <a:pt x="3029" y="1643"/>
                </a:lnTo>
                <a:lnTo>
                  <a:pt x="3029" y="1596"/>
                </a:lnTo>
                <a:lnTo>
                  <a:pt x="3079" y="1596"/>
                </a:lnTo>
                <a:lnTo>
                  <a:pt x="3079" y="1643"/>
                </a:lnTo>
                <a:close/>
                <a:moveTo>
                  <a:pt x="3003" y="1643"/>
                </a:moveTo>
                <a:lnTo>
                  <a:pt x="2954" y="1643"/>
                </a:lnTo>
                <a:lnTo>
                  <a:pt x="2954" y="1596"/>
                </a:lnTo>
                <a:lnTo>
                  <a:pt x="3003" y="1596"/>
                </a:lnTo>
                <a:lnTo>
                  <a:pt x="3003" y="1643"/>
                </a:lnTo>
                <a:close/>
                <a:moveTo>
                  <a:pt x="2928" y="1643"/>
                </a:moveTo>
                <a:lnTo>
                  <a:pt x="2878" y="1643"/>
                </a:lnTo>
                <a:lnTo>
                  <a:pt x="2878" y="1596"/>
                </a:lnTo>
                <a:lnTo>
                  <a:pt x="2928" y="1596"/>
                </a:lnTo>
                <a:lnTo>
                  <a:pt x="2928" y="1643"/>
                </a:lnTo>
                <a:close/>
                <a:moveTo>
                  <a:pt x="2776" y="1643"/>
                </a:moveTo>
                <a:lnTo>
                  <a:pt x="2726" y="1643"/>
                </a:lnTo>
                <a:lnTo>
                  <a:pt x="2726" y="1596"/>
                </a:lnTo>
                <a:lnTo>
                  <a:pt x="2776" y="1596"/>
                </a:lnTo>
                <a:lnTo>
                  <a:pt x="2776" y="1643"/>
                </a:lnTo>
                <a:close/>
                <a:moveTo>
                  <a:pt x="1032" y="1643"/>
                </a:moveTo>
                <a:lnTo>
                  <a:pt x="985" y="1643"/>
                </a:lnTo>
                <a:lnTo>
                  <a:pt x="985" y="1596"/>
                </a:lnTo>
                <a:lnTo>
                  <a:pt x="1032" y="1596"/>
                </a:lnTo>
                <a:lnTo>
                  <a:pt x="1032" y="1643"/>
                </a:lnTo>
                <a:close/>
                <a:moveTo>
                  <a:pt x="956" y="1643"/>
                </a:moveTo>
                <a:lnTo>
                  <a:pt x="909" y="1643"/>
                </a:lnTo>
                <a:lnTo>
                  <a:pt x="909" y="1596"/>
                </a:lnTo>
                <a:lnTo>
                  <a:pt x="956" y="1596"/>
                </a:lnTo>
                <a:lnTo>
                  <a:pt x="956" y="1643"/>
                </a:lnTo>
                <a:close/>
                <a:moveTo>
                  <a:pt x="3079" y="1567"/>
                </a:moveTo>
                <a:lnTo>
                  <a:pt x="3029" y="1567"/>
                </a:lnTo>
                <a:lnTo>
                  <a:pt x="3029" y="1517"/>
                </a:lnTo>
                <a:lnTo>
                  <a:pt x="3079" y="1517"/>
                </a:lnTo>
                <a:lnTo>
                  <a:pt x="3079" y="1567"/>
                </a:lnTo>
                <a:close/>
                <a:moveTo>
                  <a:pt x="3003" y="1567"/>
                </a:moveTo>
                <a:lnTo>
                  <a:pt x="2954" y="1567"/>
                </a:lnTo>
                <a:lnTo>
                  <a:pt x="2954" y="1517"/>
                </a:lnTo>
                <a:lnTo>
                  <a:pt x="3003" y="1517"/>
                </a:lnTo>
                <a:lnTo>
                  <a:pt x="3003" y="1567"/>
                </a:lnTo>
                <a:close/>
                <a:moveTo>
                  <a:pt x="2928" y="1567"/>
                </a:moveTo>
                <a:lnTo>
                  <a:pt x="2878" y="1567"/>
                </a:lnTo>
                <a:lnTo>
                  <a:pt x="2878" y="1517"/>
                </a:lnTo>
                <a:lnTo>
                  <a:pt x="2928" y="1517"/>
                </a:lnTo>
                <a:lnTo>
                  <a:pt x="2928" y="1567"/>
                </a:lnTo>
                <a:close/>
                <a:moveTo>
                  <a:pt x="2852" y="1567"/>
                </a:moveTo>
                <a:lnTo>
                  <a:pt x="2802" y="1567"/>
                </a:lnTo>
                <a:lnTo>
                  <a:pt x="2802" y="1517"/>
                </a:lnTo>
                <a:lnTo>
                  <a:pt x="2852" y="1517"/>
                </a:lnTo>
                <a:lnTo>
                  <a:pt x="2852" y="1567"/>
                </a:lnTo>
                <a:close/>
                <a:moveTo>
                  <a:pt x="2776" y="1567"/>
                </a:moveTo>
                <a:lnTo>
                  <a:pt x="2726" y="1567"/>
                </a:lnTo>
                <a:lnTo>
                  <a:pt x="2726" y="1517"/>
                </a:lnTo>
                <a:lnTo>
                  <a:pt x="2776" y="1517"/>
                </a:lnTo>
                <a:lnTo>
                  <a:pt x="2776" y="1567"/>
                </a:lnTo>
                <a:close/>
                <a:moveTo>
                  <a:pt x="1865" y="1567"/>
                </a:moveTo>
                <a:lnTo>
                  <a:pt x="1818" y="1567"/>
                </a:lnTo>
                <a:lnTo>
                  <a:pt x="1818" y="1517"/>
                </a:lnTo>
                <a:lnTo>
                  <a:pt x="1865" y="1517"/>
                </a:lnTo>
                <a:lnTo>
                  <a:pt x="1865" y="1567"/>
                </a:lnTo>
                <a:close/>
                <a:moveTo>
                  <a:pt x="1789" y="1567"/>
                </a:moveTo>
                <a:lnTo>
                  <a:pt x="1742" y="1567"/>
                </a:lnTo>
                <a:lnTo>
                  <a:pt x="1742" y="1517"/>
                </a:lnTo>
                <a:lnTo>
                  <a:pt x="1789" y="1517"/>
                </a:lnTo>
                <a:lnTo>
                  <a:pt x="1789" y="1567"/>
                </a:lnTo>
                <a:close/>
                <a:moveTo>
                  <a:pt x="1108" y="1567"/>
                </a:moveTo>
                <a:lnTo>
                  <a:pt x="1060" y="1567"/>
                </a:lnTo>
                <a:lnTo>
                  <a:pt x="1060" y="1517"/>
                </a:lnTo>
                <a:lnTo>
                  <a:pt x="1108" y="1517"/>
                </a:lnTo>
                <a:lnTo>
                  <a:pt x="1108" y="1567"/>
                </a:lnTo>
                <a:close/>
                <a:moveTo>
                  <a:pt x="1032" y="1567"/>
                </a:moveTo>
                <a:lnTo>
                  <a:pt x="985" y="1567"/>
                </a:lnTo>
                <a:lnTo>
                  <a:pt x="985" y="1517"/>
                </a:lnTo>
                <a:lnTo>
                  <a:pt x="1032" y="1517"/>
                </a:lnTo>
                <a:lnTo>
                  <a:pt x="1032" y="1567"/>
                </a:lnTo>
                <a:close/>
                <a:moveTo>
                  <a:pt x="956" y="1567"/>
                </a:moveTo>
                <a:lnTo>
                  <a:pt x="909" y="1567"/>
                </a:lnTo>
                <a:lnTo>
                  <a:pt x="909" y="1517"/>
                </a:lnTo>
                <a:lnTo>
                  <a:pt x="956" y="1517"/>
                </a:lnTo>
                <a:lnTo>
                  <a:pt x="956" y="1567"/>
                </a:lnTo>
                <a:close/>
                <a:moveTo>
                  <a:pt x="3079" y="1491"/>
                </a:moveTo>
                <a:lnTo>
                  <a:pt x="3029" y="1491"/>
                </a:lnTo>
                <a:lnTo>
                  <a:pt x="3029" y="1442"/>
                </a:lnTo>
                <a:lnTo>
                  <a:pt x="3079" y="1442"/>
                </a:lnTo>
                <a:lnTo>
                  <a:pt x="3079" y="1491"/>
                </a:lnTo>
                <a:close/>
                <a:moveTo>
                  <a:pt x="3003" y="1491"/>
                </a:moveTo>
                <a:lnTo>
                  <a:pt x="2954" y="1491"/>
                </a:lnTo>
                <a:lnTo>
                  <a:pt x="2954" y="1442"/>
                </a:lnTo>
                <a:lnTo>
                  <a:pt x="3003" y="1442"/>
                </a:lnTo>
                <a:lnTo>
                  <a:pt x="3003" y="1491"/>
                </a:lnTo>
                <a:close/>
                <a:moveTo>
                  <a:pt x="2928" y="1491"/>
                </a:moveTo>
                <a:lnTo>
                  <a:pt x="2878" y="1491"/>
                </a:lnTo>
                <a:lnTo>
                  <a:pt x="2878" y="1442"/>
                </a:lnTo>
                <a:lnTo>
                  <a:pt x="2928" y="1442"/>
                </a:lnTo>
                <a:lnTo>
                  <a:pt x="2928" y="1491"/>
                </a:lnTo>
                <a:close/>
                <a:moveTo>
                  <a:pt x="2852" y="1491"/>
                </a:moveTo>
                <a:lnTo>
                  <a:pt x="2802" y="1491"/>
                </a:lnTo>
                <a:lnTo>
                  <a:pt x="2802" y="1442"/>
                </a:lnTo>
                <a:lnTo>
                  <a:pt x="2852" y="1442"/>
                </a:lnTo>
                <a:lnTo>
                  <a:pt x="2852" y="1491"/>
                </a:lnTo>
                <a:close/>
                <a:moveTo>
                  <a:pt x="2776" y="1491"/>
                </a:moveTo>
                <a:lnTo>
                  <a:pt x="2726" y="1491"/>
                </a:lnTo>
                <a:lnTo>
                  <a:pt x="2726" y="1442"/>
                </a:lnTo>
                <a:lnTo>
                  <a:pt x="2776" y="1442"/>
                </a:lnTo>
                <a:lnTo>
                  <a:pt x="2776" y="1491"/>
                </a:lnTo>
                <a:close/>
                <a:moveTo>
                  <a:pt x="2700" y="1491"/>
                </a:moveTo>
                <a:lnTo>
                  <a:pt x="2651" y="1491"/>
                </a:lnTo>
                <a:lnTo>
                  <a:pt x="2651" y="1442"/>
                </a:lnTo>
                <a:lnTo>
                  <a:pt x="2700" y="1442"/>
                </a:lnTo>
                <a:lnTo>
                  <a:pt x="2700" y="1491"/>
                </a:lnTo>
                <a:close/>
                <a:moveTo>
                  <a:pt x="2092" y="1491"/>
                </a:moveTo>
                <a:lnTo>
                  <a:pt x="2045" y="1491"/>
                </a:lnTo>
                <a:lnTo>
                  <a:pt x="2045" y="1442"/>
                </a:lnTo>
                <a:lnTo>
                  <a:pt x="2092" y="1442"/>
                </a:lnTo>
                <a:lnTo>
                  <a:pt x="2092" y="1491"/>
                </a:lnTo>
                <a:close/>
                <a:moveTo>
                  <a:pt x="1941" y="1491"/>
                </a:moveTo>
                <a:lnTo>
                  <a:pt x="1893" y="1491"/>
                </a:lnTo>
                <a:lnTo>
                  <a:pt x="1893" y="1442"/>
                </a:lnTo>
                <a:lnTo>
                  <a:pt x="1941" y="1442"/>
                </a:lnTo>
                <a:lnTo>
                  <a:pt x="1941" y="1491"/>
                </a:lnTo>
                <a:close/>
                <a:moveTo>
                  <a:pt x="1865" y="1491"/>
                </a:moveTo>
                <a:lnTo>
                  <a:pt x="1818" y="1491"/>
                </a:lnTo>
                <a:lnTo>
                  <a:pt x="1818" y="1442"/>
                </a:lnTo>
                <a:lnTo>
                  <a:pt x="1865" y="1442"/>
                </a:lnTo>
                <a:lnTo>
                  <a:pt x="1865" y="1491"/>
                </a:lnTo>
                <a:close/>
                <a:moveTo>
                  <a:pt x="1789" y="1491"/>
                </a:moveTo>
                <a:lnTo>
                  <a:pt x="1742" y="1491"/>
                </a:lnTo>
                <a:lnTo>
                  <a:pt x="1742" y="1442"/>
                </a:lnTo>
                <a:lnTo>
                  <a:pt x="1789" y="1442"/>
                </a:lnTo>
                <a:lnTo>
                  <a:pt x="1789" y="1491"/>
                </a:lnTo>
                <a:close/>
                <a:moveTo>
                  <a:pt x="1184" y="1491"/>
                </a:moveTo>
                <a:lnTo>
                  <a:pt x="1136" y="1491"/>
                </a:lnTo>
                <a:lnTo>
                  <a:pt x="1136" y="1442"/>
                </a:lnTo>
                <a:lnTo>
                  <a:pt x="1184" y="1442"/>
                </a:lnTo>
                <a:lnTo>
                  <a:pt x="1184" y="1491"/>
                </a:lnTo>
                <a:close/>
                <a:moveTo>
                  <a:pt x="1108" y="1491"/>
                </a:moveTo>
                <a:lnTo>
                  <a:pt x="1060" y="1491"/>
                </a:lnTo>
                <a:lnTo>
                  <a:pt x="1060" y="1442"/>
                </a:lnTo>
                <a:lnTo>
                  <a:pt x="1108" y="1442"/>
                </a:lnTo>
                <a:lnTo>
                  <a:pt x="1108" y="1491"/>
                </a:lnTo>
                <a:close/>
                <a:moveTo>
                  <a:pt x="1032" y="1491"/>
                </a:moveTo>
                <a:lnTo>
                  <a:pt x="985" y="1491"/>
                </a:lnTo>
                <a:lnTo>
                  <a:pt x="985" y="1442"/>
                </a:lnTo>
                <a:lnTo>
                  <a:pt x="1032" y="1442"/>
                </a:lnTo>
                <a:lnTo>
                  <a:pt x="1032" y="1491"/>
                </a:lnTo>
                <a:close/>
                <a:moveTo>
                  <a:pt x="956" y="1491"/>
                </a:moveTo>
                <a:lnTo>
                  <a:pt x="909" y="1491"/>
                </a:lnTo>
                <a:lnTo>
                  <a:pt x="909" y="1442"/>
                </a:lnTo>
                <a:lnTo>
                  <a:pt x="956" y="1442"/>
                </a:lnTo>
                <a:lnTo>
                  <a:pt x="956" y="1491"/>
                </a:lnTo>
                <a:close/>
                <a:moveTo>
                  <a:pt x="3003" y="1413"/>
                </a:moveTo>
                <a:lnTo>
                  <a:pt x="2954" y="1413"/>
                </a:lnTo>
                <a:lnTo>
                  <a:pt x="2954" y="1366"/>
                </a:lnTo>
                <a:lnTo>
                  <a:pt x="3003" y="1366"/>
                </a:lnTo>
                <a:lnTo>
                  <a:pt x="3003" y="1413"/>
                </a:lnTo>
                <a:close/>
                <a:moveTo>
                  <a:pt x="2928" y="1413"/>
                </a:moveTo>
                <a:lnTo>
                  <a:pt x="2878" y="1413"/>
                </a:lnTo>
                <a:lnTo>
                  <a:pt x="2878" y="1366"/>
                </a:lnTo>
                <a:lnTo>
                  <a:pt x="2928" y="1366"/>
                </a:lnTo>
                <a:lnTo>
                  <a:pt x="2928" y="1413"/>
                </a:lnTo>
                <a:close/>
                <a:moveTo>
                  <a:pt x="2852" y="1413"/>
                </a:moveTo>
                <a:lnTo>
                  <a:pt x="2802" y="1413"/>
                </a:lnTo>
                <a:lnTo>
                  <a:pt x="2802" y="1366"/>
                </a:lnTo>
                <a:lnTo>
                  <a:pt x="2852" y="1366"/>
                </a:lnTo>
                <a:lnTo>
                  <a:pt x="2852" y="1413"/>
                </a:lnTo>
                <a:close/>
                <a:moveTo>
                  <a:pt x="2092" y="1413"/>
                </a:moveTo>
                <a:lnTo>
                  <a:pt x="2045" y="1413"/>
                </a:lnTo>
                <a:lnTo>
                  <a:pt x="2045" y="1366"/>
                </a:lnTo>
                <a:lnTo>
                  <a:pt x="2092" y="1366"/>
                </a:lnTo>
                <a:lnTo>
                  <a:pt x="2092" y="1413"/>
                </a:lnTo>
                <a:close/>
                <a:moveTo>
                  <a:pt x="2016" y="1413"/>
                </a:moveTo>
                <a:lnTo>
                  <a:pt x="1969" y="1413"/>
                </a:lnTo>
                <a:lnTo>
                  <a:pt x="1969" y="1366"/>
                </a:lnTo>
                <a:lnTo>
                  <a:pt x="2016" y="1366"/>
                </a:lnTo>
                <a:lnTo>
                  <a:pt x="2016" y="1413"/>
                </a:lnTo>
                <a:close/>
                <a:moveTo>
                  <a:pt x="1941" y="1413"/>
                </a:moveTo>
                <a:lnTo>
                  <a:pt x="1893" y="1413"/>
                </a:lnTo>
                <a:lnTo>
                  <a:pt x="1893" y="1366"/>
                </a:lnTo>
                <a:lnTo>
                  <a:pt x="1941" y="1366"/>
                </a:lnTo>
                <a:lnTo>
                  <a:pt x="1941" y="1413"/>
                </a:lnTo>
                <a:close/>
                <a:moveTo>
                  <a:pt x="1865" y="1413"/>
                </a:moveTo>
                <a:lnTo>
                  <a:pt x="1818" y="1413"/>
                </a:lnTo>
                <a:lnTo>
                  <a:pt x="1818" y="1366"/>
                </a:lnTo>
                <a:lnTo>
                  <a:pt x="1865" y="1366"/>
                </a:lnTo>
                <a:lnTo>
                  <a:pt x="1865" y="1413"/>
                </a:lnTo>
                <a:close/>
                <a:moveTo>
                  <a:pt x="1789" y="1413"/>
                </a:moveTo>
                <a:lnTo>
                  <a:pt x="1742" y="1413"/>
                </a:lnTo>
                <a:lnTo>
                  <a:pt x="1742" y="1366"/>
                </a:lnTo>
                <a:lnTo>
                  <a:pt x="1789" y="1366"/>
                </a:lnTo>
                <a:lnTo>
                  <a:pt x="1789" y="1413"/>
                </a:lnTo>
                <a:close/>
                <a:moveTo>
                  <a:pt x="1259" y="1413"/>
                </a:moveTo>
                <a:lnTo>
                  <a:pt x="1212" y="1413"/>
                </a:lnTo>
                <a:lnTo>
                  <a:pt x="1212" y="1366"/>
                </a:lnTo>
                <a:lnTo>
                  <a:pt x="1259" y="1366"/>
                </a:lnTo>
                <a:lnTo>
                  <a:pt x="1259" y="1413"/>
                </a:lnTo>
                <a:close/>
                <a:moveTo>
                  <a:pt x="1184" y="1413"/>
                </a:moveTo>
                <a:lnTo>
                  <a:pt x="1136" y="1413"/>
                </a:lnTo>
                <a:lnTo>
                  <a:pt x="1136" y="1366"/>
                </a:lnTo>
                <a:lnTo>
                  <a:pt x="1184" y="1366"/>
                </a:lnTo>
                <a:lnTo>
                  <a:pt x="1184" y="1413"/>
                </a:lnTo>
                <a:close/>
                <a:moveTo>
                  <a:pt x="1108" y="1413"/>
                </a:moveTo>
                <a:lnTo>
                  <a:pt x="1060" y="1413"/>
                </a:lnTo>
                <a:lnTo>
                  <a:pt x="1060" y="1366"/>
                </a:lnTo>
                <a:lnTo>
                  <a:pt x="1108" y="1366"/>
                </a:lnTo>
                <a:lnTo>
                  <a:pt x="1108" y="1413"/>
                </a:lnTo>
                <a:close/>
                <a:moveTo>
                  <a:pt x="1032" y="1413"/>
                </a:moveTo>
                <a:lnTo>
                  <a:pt x="985" y="1413"/>
                </a:lnTo>
                <a:lnTo>
                  <a:pt x="985" y="1366"/>
                </a:lnTo>
                <a:lnTo>
                  <a:pt x="1032" y="1366"/>
                </a:lnTo>
                <a:lnTo>
                  <a:pt x="1032" y="1413"/>
                </a:lnTo>
                <a:close/>
                <a:moveTo>
                  <a:pt x="956" y="1413"/>
                </a:moveTo>
                <a:lnTo>
                  <a:pt x="909" y="1413"/>
                </a:lnTo>
                <a:lnTo>
                  <a:pt x="909" y="1366"/>
                </a:lnTo>
                <a:lnTo>
                  <a:pt x="956" y="1366"/>
                </a:lnTo>
                <a:lnTo>
                  <a:pt x="956" y="1413"/>
                </a:lnTo>
                <a:close/>
                <a:moveTo>
                  <a:pt x="3079" y="1338"/>
                </a:moveTo>
                <a:lnTo>
                  <a:pt x="3029" y="1338"/>
                </a:lnTo>
                <a:lnTo>
                  <a:pt x="3029" y="1290"/>
                </a:lnTo>
                <a:lnTo>
                  <a:pt x="3079" y="1290"/>
                </a:lnTo>
                <a:lnTo>
                  <a:pt x="3079" y="1338"/>
                </a:lnTo>
                <a:close/>
                <a:moveTo>
                  <a:pt x="3003" y="1338"/>
                </a:moveTo>
                <a:lnTo>
                  <a:pt x="2954" y="1338"/>
                </a:lnTo>
                <a:lnTo>
                  <a:pt x="2954" y="1290"/>
                </a:lnTo>
                <a:lnTo>
                  <a:pt x="3003" y="1290"/>
                </a:lnTo>
                <a:lnTo>
                  <a:pt x="3003" y="1338"/>
                </a:lnTo>
                <a:close/>
                <a:moveTo>
                  <a:pt x="2016" y="1338"/>
                </a:moveTo>
                <a:lnTo>
                  <a:pt x="1969" y="1338"/>
                </a:lnTo>
                <a:lnTo>
                  <a:pt x="1969" y="1290"/>
                </a:lnTo>
                <a:lnTo>
                  <a:pt x="2016" y="1290"/>
                </a:lnTo>
                <a:lnTo>
                  <a:pt x="2016" y="1338"/>
                </a:lnTo>
                <a:close/>
                <a:moveTo>
                  <a:pt x="1941" y="1338"/>
                </a:moveTo>
                <a:lnTo>
                  <a:pt x="1893" y="1338"/>
                </a:lnTo>
                <a:lnTo>
                  <a:pt x="1893" y="1290"/>
                </a:lnTo>
                <a:lnTo>
                  <a:pt x="1941" y="1290"/>
                </a:lnTo>
                <a:lnTo>
                  <a:pt x="1941" y="1338"/>
                </a:lnTo>
                <a:close/>
                <a:moveTo>
                  <a:pt x="1865" y="1338"/>
                </a:moveTo>
                <a:lnTo>
                  <a:pt x="1818" y="1338"/>
                </a:lnTo>
                <a:lnTo>
                  <a:pt x="1818" y="1290"/>
                </a:lnTo>
                <a:lnTo>
                  <a:pt x="1865" y="1290"/>
                </a:lnTo>
                <a:lnTo>
                  <a:pt x="1865" y="1338"/>
                </a:lnTo>
                <a:close/>
                <a:moveTo>
                  <a:pt x="1789" y="1338"/>
                </a:moveTo>
                <a:lnTo>
                  <a:pt x="1742" y="1338"/>
                </a:lnTo>
                <a:lnTo>
                  <a:pt x="1742" y="1290"/>
                </a:lnTo>
                <a:lnTo>
                  <a:pt x="1789" y="1290"/>
                </a:lnTo>
                <a:lnTo>
                  <a:pt x="1789" y="1338"/>
                </a:lnTo>
                <a:close/>
                <a:moveTo>
                  <a:pt x="1259" y="1338"/>
                </a:moveTo>
                <a:lnTo>
                  <a:pt x="1212" y="1338"/>
                </a:lnTo>
                <a:lnTo>
                  <a:pt x="1212" y="1290"/>
                </a:lnTo>
                <a:lnTo>
                  <a:pt x="1259" y="1290"/>
                </a:lnTo>
                <a:lnTo>
                  <a:pt x="1259" y="1338"/>
                </a:lnTo>
                <a:close/>
                <a:moveTo>
                  <a:pt x="1184" y="1338"/>
                </a:moveTo>
                <a:lnTo>
                  <a:pt x="1136" y="1338"/>
                </a:lnTo>
                <a:lnTo>
                  <a:pt x="1136" y="1290"/>
                </a:lnTo>
                <a:lnTo>
                  <a:pt x="1184" y="1290"/>
                </a:lnTo>
                <a:lnTo>
                  <a:pt x="1184" y="1338"/>
                </a:lnTo>
                <a:close/>
                <a:moveTo>
                  <a:pt x="1108" y="1338"/>
                </a:moveTo>
                <a:lnTo>
                  <a:pt x="1060" y="1338"/>
                </a:lnTo>
                <a:lnTo>
                  <a:pt x="1060" y="1290"/>
                </a:lnTo>
                <a:lnTo>
                  <a:pt x="1108" y="1290"/>
                </a:lnTo>
                <a:lnTo>
                  <a:pt x="1108" y="1338"/>
                </a:lnTo>
                <a:close/>
                <a:moveTo>
                  <a:pt x="1032" y="1338"/>
                </a:moveTo>
                <a:lnTo>
                  <a:pt x="985" y="1338"/>
                </a:lnTo>
                <a:lnTo>
                  <a:pt x="985" y="1290"/>
                </a:lnTo>
                <a:lnTo>
                  <a:pt x="1032" y="1290"/>
                </a:lnTo>
                <a:lnTo>
                  <a:pt x="1032" y="1338"/>
                </a:lnTo>
                <a:close/>
                <a:moveTo>
                  <a:pt x="956" y="1338"/>
                </a:moveTo>
                <a:lnTo>
                  <a:pt x="909" y="1338"/>
                </a:lnTo>
                <a:lnTo>
                  <a:pt x="909" y="1290"/>
                </a:lnTo>
                <a:lnTo>
                  <a:pt x="956" y="1290"/>
                </a:lnTo>
                <a:lnTo>
                  <a:pt x="956" y="1338"/>
                </a:lnTo>
                <a:close/>
                <a:moveTo>
                  <a:pt x="881" y="1338"/>
                </a:moveTo>
                <a:lnTo>
                  <a:pt x="833" y="1338"/>
                </a:lnTo>
                <a:lnTo>
                  <a:pt x="833" y="1290"/>
                </a:lnTo>
                <a:lnTo>
                  <a:pt x="881" y="1290"/>
                </a:lnTo>
                <a:lnTo>
                  <a:pt x="881" y="1338"/>
                </a:lnTo>
                <a:close/>
                <a:moveTo>
                  <a:pt x="3003" y="1262"/>
                </a:moveTo>
                <a:lnTo>
                  <a:pt x="2954" y="1262"/>
                </a:lnTo>
                <a:lnTo>
                  <a:pt x="2954" y="1215"/>
                </a:lnTo>
                <a:lnTo>
                  <a:pt x="3003" y="1215"/>
                </a:lnTo>
                <a:lnTo>
                  <a:pt x="3003" y="1262"/>
                </a:lnTo>
                <a:close/>
                <a:moveTo>
                  <a:pt x="2928" y="1262"/>
                </a:moveTo>
                <a:lnTo>
                  <a:pt x="2878" y="1262"/>
                </a:lnTo>
                <a:lnTo>
                  <a:pt x="2878" y="1215"/>
                </a:lnTo>
                <a:lnTo>
                  <a:pt x="2928" y="1215"/>
                </a:lnTo>
                <a:lnTo>
                  <a:pt x="2928" y="1262"/>
                </a:lnTo>
                <a:close/>
                <a:moveTo>
                  <a:pt x="2776" y="1262"/>
                </a:moveTo>
                <a:lnTo>
                  <a:pt x="2726" y="1262"/>
                </a:lnTo>
                <a:lnTo>
                  <a:pt x="2726" y="1215"/>
                </a:lnTo>
                <a:lnTo>
                  <a:pt x="2776" y="1215"/>
                </a:lnTo>
                <a:lnTo>
                  <a:pt x="2776" y="1262"/>
                </a:lnTo>
                <a:close/>
                <a:moveTo>
                  <a:pt x="2700" y="1262"/>
                </a:moveTo>
                <a:lnTo>
                  <a:pt x="2651" y="1262"/>
                </a:lnTo>
                <a:lnTo>
                  <a:pt x="2651" y="1215"/>
                </a:lnTo>
                <a:lnTo>
                  <a:pt x="2700" y="1215"/>
                </a:lnTo>
                <a:lnTo>
                  <a:pt x="2700" y="1262"/>
                </a:lnTo>
                <a:close/>
                <a:moveTo>
                  <a:pt x="2622" y="1262"/>
                </a:moveTo>
                <a:lnTo>
                  <a:pt x="2575" y="1262"/>
                </a:lnTo>
                <a:lnTo>
                  <a:pt x="2575" y="1215"/>
                </a:lnTo>
                <a:lnTo>
                  <a:pt x="2622" y="1215"/>
                </a:lnTo>
                <a:lnTo>
                  <a:pt x="2622" y="1262"/>
                </a:lnTo>
                <a:close/>
                <a:moveTo>
                  <a:pt x="2016" y="1262"/>
                </a:moveTo>
                <a:lnTo>
                  <a:pt x="1969" y="1262"/>
                </a:lnTo>
                <a:lnTo>
                  <a:pt x="1969" y="1215"/>
                </a:lnTo>
                <a:lnTo>
                  <a:pt x="2016" y="1215"/>
                </a:lnTo>
                <a:lnTo>
                  <a:pt x="2016" y="1262"/>
                </a:lnTo>
                <a:close/>
                <a:moveTo>
                  <a:pt x="1941" y="1262"/>
                </a:moveTo>
                <a:lnTo>
                  <a:pt x="1893" y="1262"/>
                </a:lnTo>
                <a:lnTo>
                  <a:pt x="1893" y="1215"/>
                </a:lnTo>
                <a:lnTo>
                  <a:pt x="1941" y="1215"/>
                </a:lnTo>
                <a:lnTo>
                  <a:pt x="1941" y="1262"/>
                </a:lnTo>
                <a:close/>
                <a:moveTo>
                  <a:pt x="1865" y="1262"/>
                </a:moveTo>
                <a:lnTo>
                  <a:pt x="1818" y="1262"/>
                </a:lnTo>
                <a:lnTo>
                  <a:pt x="1818" y="1215"/>
                </a:lnTo>
                <a:lnTo>
                  <a:pt x="1865" y="1215"/>
                </a:lnTo>
                <a:lnTo>
                  <a:pt x="1865" y="1262"/>
                </a:lnTo>
                <a:close/>
                <a:moveTo>
                  <a:pt x="1789" y="1262"/>
                </a:moveTo>
                <a:lnTo>
                  <a:pt x="1742" y="1262"/>
                </a:lnTo>
                <a:lnTo>
                  <a:pt x="1742" y="1215"/>
                </a:lnTo>
                <a:lnTo>
                  <a:pt x="1789" y="1215"/>
                </a:lnTo>
                <a:lnTo>
                  <a:pt x="1789" y="1262"/>
                </a:lnTo>
                <a:close/>
                <a:moveTo>
                  <a:pt x="1259" y="1262"/>
                </a:moveTo>
                <a:lnTo>
                  <a:pt x="1212" y="1262"/>
                </a:lnTo>
                <a:lnTo>
                  <a:pt x="1212" y="1215"/>
                </a:lnTo>
                <a:lnTo>
                  <a:pt x="1259" y="1215"/>
                </a:lnTo>
                <a:lnTo>
                  <a:pt x="1259" y="1262"/>
                </a:lnTo>
                <a:close/>
                <a:moveTo>
                  <a:pt x="1184" y="1262"/>
                </a:moveTo>
                <a:lnTo>
                  <a:pt x="1136" y="1262"/>
                </a:lnTo>
                <a:lnTo>
                  <a:pt x="1136" y="1215"/>
                </a:lnTo>
                <a:lnTo>
                  <a:pt x="1184" y="1215"/>
                </a:lnTo>
                <a:lnTo>
                  <a:pt x="1184" y="1262"/>
                </a:lnTo>
                <a:close/>
                <a:moveTo>
                  <a:pt x="1108" y="1262"/>
                </a:moveTo>
                <a:lnTo>
                  <a:pt x="1060" y="1262"/>
                </a:lnTo>
                <a:lnTo>
                  <a:pt x="1060" y="1215"/>
                </a:lnTo>
                <a:lnTo>
                  <a:pt x="1108" y="1215"/>
                </a:lnTo>
                <a:lnTo>
                  <a:pt x="1108" y="1262"/>
                </a:lnTo>
                <a:close/>
                <a:moveTo>
                  <a:pt x="1032" y="1262"/>
                </a:moveTo>
                <a:lnTo>
                  <a:pt x="985" y="1262"/>
                </a:lnTo>
                <a:lnTo>
                  <a:pt x="985" y="1215"/>
                </a:lnTo>
                <a:lnTo>
                  <a:pt x="1032" y="1215"/>
                </a:lnTo>
                <a:lnTo>
                  <a:pt x="1032" y="1262"/>
                </a:lnTo>
                <a:close/>
                <a:moveTo>
                  <a:pt x="956" y="1262"/>
                </a:moveTo>
                <a:lnTo>
                  <a:pt x="909" y="1262"/>
                </a:lnTo>
                <a:lnTo>
                  <a:pt x="909" y="1215"/>
                </a:lnTo>
                <a:lnTo>
                  <a:pt x="956" y="1215"/>
                </a:lnTo>
                <a:lnTo>
                  <a:pt x="956" y="1262"/>
                </a:lnTo>
                <a:close/>
                <a:moveTo>
                  <a:pt x="881" y="1262"/>
                </a:moveTo>
                <a:lnTo>
                  <a:pt x="833" y="1262"/>
                </a:lnTo>
                <a:lnTo>
                  <a:pt x="833" y="1215"/>
                </a:lnTo>
                <a:lnTo>
                  <a:pt x="881" y="1215"/>
                </a:lnTo>
                <a:lnTo>
                  <a:pt x="881" y="1262"/>
                </a:lnTo>
                <a:close/>
                <a:moveTo>
                  <a:pt x="2700" y="1186"/>
                </a:moveTo>
                <a:lnTo>
                  <a:pt x="2651" y="1186"/>
                </a:lnTo>
                <a:lnTo>
                  <a:pt x="2651" y="1139"/>
                </a:lnTo>
                <a:lnTo>
                  <a:pt x="2700" y="1139"/>
                </a:lnTo>
                <a:lnTo>
                  <a:pt x="2700" y="1186"/>
                </a:lnTo>
                <a:close/>
                <a:moveTo>
                  <a:pt x="2622" y="1186"/>
                </a:moveTo>
                <a:lnTo>
                  <a:pt x="2575" y="1186"/>
                </a:lnTo>
                <a:lnTo>
                  <a:pt x="2575" y="1139"/>
                </a:lnTo>
                <a:lnTo>
                  <a:pt x="2622" y="1139"/>
                </a:lnTo>
                <a:lnTo>
                  <a:pt x="2622" y="1186"/>
                </a:lnTo>
                <a:close/>
                <a:moveTo>
                  <a:pt x="2547" y="1186"/>
                </a:moveTo>
                <a:lnTo>
                  <a:pt x="2499" y="1186"/>
                </a:lnTo>
                <a:lnTo>
                  <a:pt x="2499" y="1139"/>
                </a:lnTo>
                <a:lnTo>
                  <a:pt x="2547" y="1139"/>
                </a:lnTo>
                <a:lnTo>
                  <a:pt x="2547" y="1186"/>
                </a:lnTo>
                <a:close/>
                <a:moveTo>
                  <a:pt x="2092" y="1186"/>
                </a:moveTo>
                <a:lnTo>
                  <a:pt x="2045" y="1186"/>
                </a:lnTo>
                <a:lnTo>
                  <a:pt x="2045" y="1139"/>
                </a:lnTo>
                <a:lnTo>
                  <a:pt x="2092" y="1139"/>
                </a:lnTo>
                <a:lnTo>
                  <a:pt x="2092" y="1186"/>
                </a:lnTo>
                <a:close/>
                <a:moveTo>
                  <a:pt x="2016" y="1186"/>
                </a:moveTo>
                <a:lnTo>
                  <a:pt x="1969" y="1186"/>
                </a:lnTo>
                <a:lnTo>
                  <a:pt x="1969" y="1139"/>
                </a:lnTo>
                <a:lnTo>
                  <a:pt x="2016" y="1139"/>
                </a:lnTo>
                <a:lnTo>
                  <a:pt x="2016" y="1186"/>
                </a:lnTo>
                <a:close/>
                <a:moveTo>
                  <a:pt x="1941" y="1186"/>
                </a:moveTo>
                <a:lnTo>
                  <a:pt x="1893" y="1186"/>
                </a:lnTo>
                <a:lnTo>
                  <a:pt x="1893" y="1139"/>
                </a:lnTo>
                <a:lnTo>
                  <a:pt x="1941" y="1139"/>
                </a:lnTo>
                <a:lnTo>
                  <a:pt x="1941" y="1186"/>
                </a:lnTo>
                <a:close/>
                <a:moveTo>
                  <a:pt x="1865" y="1186"/>
                </a:moveTo>
                <a:lnTo>
                  <a:pt x="1818" y="1186"/>
                </a:lnTo>
                <a:lnTo>
                  <a:pt x="1818" y="1139"/>
                </a:lnTo>
                <a:lnTo>
                  <a:pt x="1865" y="1139"/>
                </a:lnTo>
                <a:lnTo>
                  <a:pt x="1865" y="1186"/>
                </a:lnTo>
                <a:close/>
                <a:moveTo>
                  <a:pt x="1789" y="1186"/>
                </a:moveTo>
                <a:lnTo>
                  <a:pt x="1742" y="1186"/>
                </a:lnTo>
                <a:lnTo>
                  <a:pt x="1742" y="1139"/>
                </a:lnTo>
                <a:lnTo>
                  <a:pt x="1789" y="1139"/>
                </a:lnTo>
                <a:lnTo>
                  <a:pt x="1789" y="1186"/>
                </a:lnTo>
                <a:close/>
                <a:moveTo>
                  <a:pt x="1714" y="1186"/>
                </a:moveTo>
                <a:lnTo>
                  <a:pt x="1666" y="1186"/>
                </a:lnTo>
                <a:lnTo>
                  <a:pt x="1666" y="1139"/>
                </a:lnTo>
                <a:lnTo>
                  <a:pt x="1714" y="1139"/>
                </a:lnTo>
                <a:lnTo>
                  <a:pt x="1714" y="1186"/>
                </a:lnTo>
                <a:close/>
                <a:moveTo>
                  <a:pt x="1638" y="1186"/>
                </a:moveTo>
                <a:lnTo>
                  <a:pt x="1591" y="1186"/>
                </a:lnTo>
                <a:lnTo>
                  <a:pt x="1591" y="1139"/>
                </a:lnTo>
                <a:lnTo>
                  <a:pt x="1638" y="1139"/>
                </a:lnTo>
                <a:lnTo>
                  <a:pt x="1638" y="1186"/>
                </a:lnTo>
                <a:close/>
                <a:moveTo>
                  <a:pt x="1562" y="1186"/>
                </a:moveTo>
                <a:lnTo>
                  <a:pt x="1515" y="1186"/>
                </a:lnTo>
                <a:lnTo>
                  <a:pt x="1515" y="1139"/>
                </a:lnTo>
                <a:lnTo>
                  <a:pt x="1562" y="1139"/>
                </a:lnTo>
                <a:lnTo>
                  <a:pt x="1562" y="1186"/>
                </a:lnTo>
                <a:close/>
                <a:moveTo>
                  <a:pt x="1108" y="1186"/>
                </a:moveTo>
                <a:lnTo>
                  <a:pt x="1060" y="1186"/>
                </a:lnTo>
                <a:lnTo>
                  <a:pt x="1060" y="1139"/>
                </a:lnTo>
                <a:lnTo>
                  <a:pt x="1108" y="1139"/>
                </a:lnTo>
                <a:lnTo>
                  <a:pt x="1108" y="1186"/>
                </a:lnTo>
                <a:close/>
                <a:moveTo>
                  <a:pt x="1032" y="1186"/>
                </a:moveTo>
                <a:lnTo>
                  <a:pt x="985" y="1186"/>
                </a:lnTo>
                <a:lnTo>
                  <a:pt x="985" y="1139"/>
                </a:lnTo>
                <a:lnTo>
                  <a:pt x="1032" y="1139"/>
                </a:lnTo>
                <a:lnTo>
                  <a:pt x="1032" y="1186"/>
                </a:lnTo>
                <a:close/>
                <a:moveTo>
                  <a:pt x="956" y="1186"/>
                </a:moveTo>
                <a:lnTo>
                  <a:pt x="909" y="1186"/>
                </a:lnTo>
                <a:lnTo>
                  <a:pt x="909" y="1139"/>
                </a:lnTo>
                <a:lnTo>
                  <a:pt x="956" y="1139"/>
                </a:lnTo>
                <a:lnTo>
                  <a:pt x="956" y="1186"/>
                </a:lnTo>
                <a:close/>
                <a:moveTo>
                  <a:pt x="881" y="1186"/>
                </a:moveTo>
                <a:lnTo>
                  <a:pt x="833" y="1186"/>
                </a:lnTo>
                <a:lnTo>
                  <a:pt x="833" y="1139"/>
                </a:lnTo>
                <a:lnTo>
                  <a:pt x="881" y="1139"/>
                </a:lnTo>
                <a:lnTo>
                  <a:pt x="881" y="1186"/>
                </a:lnTo>
                <a:close/>
                <a:moveTo>
                  <a:pt x="2852" y="1110"/>
                </a:moveTo>
                <a:lnTo>
                  <a:pt x="2802" y="1110"/>
                </a:lnTo>
                <a:lnTo>
                  <a:pt x="2802" y="1063"/>
                </a:lnTo>
                <a:lnTo>
                  <a:pt x="2852" y="1063"/>
                </a:lnTo>
                <a:lnTo>
                  <a:pt x="2852" y="1110"/>
                </a:lnTo>
                <a:close/>
                <a:moveTo>
                  <a:pt x="2622" y="1110"/>
                </a:moveTo>
                <a:lnTo>
                  <a:pt x="2575" y="1110"/>
                </a:lnTo>
                <a:lnTo>
                  <a:pt x="2575" y="1063"/>
                </a:lnTo>
                <a:lnTo>
                  <a:pt x="2622" y="1063"/>
                </a:lnTo>
                <a:lnTo>
                  <a:pt x="2622" y="1110"/>
                </a:lnTo>
                <a:close/>
                <a:moveTo>
                  <a:pt x="2395" y="1110"/>
                </a:moveTo>
                <a:lnTo>
                  <a:pt x="2348" y="1110"/>
                </a:lnTo>
                <a:lnTo>
                  <a:pt x="2348" y="1063"/>
                </a:lnTo>
                <a:lnTo>
                  <a:pt x="2395" y="1063"/>
                </a:lnTo>
                <a:lnTo>
                  <a:pt x="2395" y="1110"/>
                </a:lnTo>
                <a:close/>
                <a:moveTo>
                  <a:pt x="2016" y="1110"/>
                </a:moveTo>
                <a:lnTo>
                  <a:pt x="1969" y="1110"/>
                </a:lnTo>
                <a:lnTo>
                  <a:pt x="1969" y="1063"/>
                </a:lnTo>
                <a:lnTo>
                  <a:pt x="2016" y="1063"/>
                </a:lnTo>
                <a:lnTo>
                  <a:pt x="2016" y="1110"/>
                </a:lnTo>
                <a:close/>
                <a:moveTo>
                  <a:pt x="1941" y="1110"/>
                </a:moveTo>
                <a:lnTo>
                  <a:pt x="1893" y="1110"/>
                </a:lnTo>
                <a:lnTo>
                  <a:pt x="1893" y="1063"/>
                </a:lnTo>
                <a:lnTo>
                  <a:pt x="1941" y="1063"/>
                </a:lnTo>
                <a:lnTo>
                  <a:pt x="1941" y="1110"/>
                </a:lnTo>
                <a:close/>
                <a:moveTo>
                  <a:pt x="1865" y="1110"/>
                </a:moveTo>
                <a:lnTo>
                  <a:pt x="1818" y="1110"/>
                </a:lnTo>
                <a:lnTo>
                  <a:pt x="1818" y="1063"/>
                </a:lnTo>
                <a:lnTo>
                  <a:pt x="1865" y="1063"/>
                </a:lnTo>
                <a:lnTo>
                  <a:pt x="1865" y="1110"/>
                </a:lnTo>
                <a:close/>
                <a:moveTo>
                  <a:pt x="1789" y="1110"/>
                </a:moveTo>
                <a:lnTo>
                  <a:pt x="1742" y="1110"/>
                </a:lnTo>
                <a:lnTo>
                  <a:pt x="1742" y="1063"/>
                </a:lnTo>
                <a:lnTo>
                  <a:pt x="1789" y="1063"/>
                </a:lnTo>
                <a:lnTo>
                  <a:pt x="1789" y="1110"/>
                </a:lnTo>
                <a:close/>
                <a:moveTo>
                  <a:pt x="1714" y="1110"/>
                </a:moveTo>
                <a:lnTo>
                  <a:pt x="1666" y="1110"/>
                </a:lnTo>
                <a:lnTo>
                  <a:pt x="1666" y="1063"/>
                </a:lnTo>
                <a:lnTo>
                  <a:pt x="1714" y="1063"/>
                </a:lnTo>
                <a:lnTo>
                  <a:pt x="1714" y="1110"/>
                </a:lnTo>
                <a:close/>
                <a:moveTo>
                  <a:pt x="1638" y="1110"/>
                </a:moveTo>
                <a:lnTo>
                  <a:pt x="1591" y="1110"/>
                </a:lnTo>
                <a:lnTo>
                  <a:pt x="1591" y="1063"/>
                </a:lnTo>
                <a:lnTo>
                  <a:pt x="1638" y="1063"/>
                </a:lnTo>
                <a:lnTo>
                  <a:pt x="1638" y="1110"/>
                </a:lnTo>
                <a:close/>
                <a:moveTo>
                  <a:pt x="1562" y="1110"/>
                </a:moveTo>
                <a:lnTo>
                  <a:pt x="1515" y="1110"/>
                </a:lnTo>
                <a:lnTo>
                  <a:pt x="1515" y="1063"/>
                </a:lnTo>
                <a:lnTo>
                  <a:pt x="1562" y="1063"/>
                </a:lnTo>
                <a:lnTo>
                  <a:pt x="1562" y="1110"/>
                </a:lnTo>
                <a:close/>
                <a:moveTo>
                  <a:pt x="1486" y="1110"/>
                </a:moveTo>
                <a:lnTo>
                  <a:pt x="1439" y="1110"/>
                </a:lnTo>
                <a:lnTo>
                  <a:pt x="1439" y="1063"/>
                </a:lnTo>
                <a:lnTo>
                  <a:pt x="1486" y="1063"/>
                </a:lnTo>
                <a:lnTo>
                  <a:pt x="1486" y="1110"/>
                </a:lnTo>
                <a:close/>
                <a:moveTo>
                  <a:pt x="1032" y="1110"/>
                </a:moveTo>
                <a:lnTo>
                  <a:pt x="985" y="1110"/>
                </a:lnTo>
                <a:lnTo>
                  <a:pt x="985" y="1063"/>
                </a:lnTo>
                <a:lnTo>
                  <a:pt x="1032" y="1063"/>
                </a:lnTo>
                <a:lnTo>
                  <a:pt x="1032" y="1110"/>
                </a:lnTo>
                <a:close/>
                <a:moveTo>
                  <a:pt x="956" y="1110"/>
                </a:moveTo>
                <a:lnTo>
                  <a:pt x="909" y="1110"/>
                </a:lnTo>
                <a:lnTo>
                  <a:pt x="909" y="1063"/>
                </a:lnTo>
                <a:lnTo>
                  <a:pt x="956" y="1063"/>
                </a:lnTo>
                <a:lnTo>
                  <a:pt x="956" y="1110"/>
                </a:lnTo>
                <a:close/>
                <a:moveTo>
                  <a:pt x="881" y="1110"/>
                </a:moveTo>
                <a:lnTo>
                  <a:pt x="833" y="1110"/>
                </a:lnTo>
                <a:lnTo>
                  <a:pt x="833" y="1063"/>
                </a:lnTo>
                <a:lnTo>
                  <a:pt x="881" y="1063"/>
                </a:lnTo>
                <a:lnTo>
                  <a:pt x="881" y="1110"/>
                </a:lnTo>
                <a:close/>
                <a:moveTo>
                  <a:pt x="805" y="1110"/>
                </a:moveTo>
                <a:lnTo>
                  <a:pt x="758" y="1110"/>
                </a:lnTo>
                <a:lnTo>
                  <a:pt x="758" y="1063"/>
                </a:lnTo>
                <a:lnTo>
                  <a:pt x="805" y="1063"/>
                </a:lnTo>
                <a:lnTo>
                  <a:pt x="805" y="1110"/>
                </a:lnTo>
                <a:close/>
                <a:moveTo>
                  <a:pt x="2622" y="1035"/>
                </a:moveTo>
                <a:lnTo>
                  <a:pt x="2575" y="1035"/>
                </a:lnTo>
                <a:lnTo>
                  <a:pt x="2575" y="987"/>
                </a:lnTo>
                <a:lnTo>
                  <a:pt x="2622" y="987"/>
                </a:lnTo>
                <a:lnTo>
                  <a:pt x="2622" y="1035"/>
                </a:lnTo>
                <a:close/>
                <a:moveTo>
                  <a:pt x="2547" y="1035"/>
                </a:moveTo>
                <a:lnTo>
                  <a:pt x="2499" y="1035"/>
                </a:lnTo>
                <a:lnTo>
                  <a:pt x="2499" y="987"/>
                </a:lnTo>
                <a:lnTo>
                  <a:pt x="2547" y="987"/>
                </a:lnTo>
                <a:lnTo>
                  <a:pt x="2547" y="1035"/>
                </a:lnTo>
                <a:close/>
                <a:moveTo>
                  <a:pt x="2471" y="1035"/>
                </a:moveTo>
                <a:lnTo>
                  <a:pt x="2424" y="1035"/>
                </a:lnTo>
                <a:lnTo>
                  <a:pt x="2424" y="987"/>
                </a:lnTo>
                <a:lnTo>
                  <a:pt x="2471" y="987"/>
                </a:lnTo>
                <a:lnTo>
                  <a:pt x="2471" y="1035"/>
                </a:lnTo>
                <a:close/>
                <a:moveTo>
                  <a:pt x="2395" y="1035"/>
                </a:moveTo>
                <a:lnTo>
                  <a:pt x="2348" y="1035"/>
                </a:lnTo>
                <a:lnTo>
                  <a:pt x="2348" y="987"/>
                </a:lnTo>
                <a:lnTo>
                  <a:pt x="2395" y="987"/>
                </a:lnTo>
                <a:lnTo>
                  <a:pt x="2395" y="1035"/>
                </a:lnTo>
                <a:close/>
                <a:moveTo>
                  <a:pt x="2319" y="1035"/>
                </a:moveTo>
                <a:lnTo>
                  <a:pt x="2272" y="1035"/>
                </a:lnTo>
                <a:lnTo>
                  <a:pt x="2272" y="987"/>
                </a:lnTo>
                <a:lnTo>
                  <a:pt x="2319" y="987"/>
                </a:lnTo>
                <a:lnTo>
                  <a:pt x="2319" y="1035"/>
                </a:lnTo>
                <a:close/>
                <a:moveTo>
                  <a:pt x="2168" y="1035"/>
                </a:moveTo>
                <a:lnTo>
                  <a:pt x="2121" y="1035"/>
                </a:lnTo>
                <a:lnTo>
                  <a:pt x="2121" y="987"/>
                </a:lnTo>
                <a:lnTo>
                  <a:pt x="2168" y="987"/>
                </a:lnTo>
                <a:lnTo>
                  <a:pt x="2168" y="1035"/>
                </a:lnTo>
                <a:close/>
                <a:moveTo>
                  <a:pt x="2092" y="1035"/>
                </a:moveTo>
                <a:lnTo>
                  <a:pt x="2045" y="1035"/>
                </a:lnTo>
                <a:lnTo>
                  <a:pt x="2045" y="987"/>
                </a:lnTo>
                <a:lnTo>
                  <a:pt x="2092" y="987"/>
                </a:lnTo>
                <a:lnTo>
                  <a:pt x="2092" y="1035"/>
                </a:lnTo>
                <a:close/>
                <a:moveTo>
                  <a:pt x="2016" y="1035"/>
                </a:moveTo>
                <a:lnTo>
                  <a:pt x="1969" y="1035"/>
                </a:lnTo>
                <a:lnTo>
                  <a:pt x="1969" y="987"/>
                </a:lnTo>
                <a:lnTo>
                  <a:pt x="2016" y="987"/>
                </a:lnTo>
                <a:lnTo>
                  <a:pt x="2016" y="1035"/>
                </a:lnTo>
                <a:close/>
                <a:moveTo>
                  <a:pt x="1941" y="1035"/>
                </a:moveTo>
                <a:lnTo>
                  <a:pt x="1893" y="1035"/>
                </a:lnTo>
                <a:lnTo>
                  <a:pt x="1893" y="987"/>
                </a:lnTo>
                <a:lnTo>
                  <a:pt x="1941" y="987"/>
                </a:lnTo>
                <a:lnTo>
                  <a:pt x="1941" y="1035"/>
                </a:lnTo>
                <a:close/>
                <a:moveTo>
                  <a:pt x="1865" y="1035"/>
                </a:moveTo>
                <a:lnTo>
                  <a:pt x="1818" y="1035"/>
                </a:lnTo>
                <a:lnTo>
                  <a:pt x="1818" y="987"/>
                </a:lnTo>
                <a:lnTo>
                  <a:pt x="1865" y="987"/>
                </a:lnTo>
                <a:lnTo>
                  <a:pt x="1865" y="1035"/>
                </a:lnTo>
                <a:close/>
                <a:moveTo>
                  <a:pt x="1789" y="1035"/>
                </a:moveTo>
                <a:lnTo>
                  <a:pt x="1742" y="1035"/>
                </a:lnTo>
                <a:lnTo>
                  <a:pt x="1742" y="987"/>
                </a:lnTo>
                <a:lnTo>
                  <a:pt x="1789" y="987"/>
                </a:lnTo>
                <a:lnTo>
                  <a:pt x="1789" y="1035"/>
                </a:lnTo>
                <a:close/>
                <a:moveTo>
                  <a:pt x="1714" y="1035"/>
                </a:moveTo>
                <a:lnTo>
                  <a:pt x="1666" y="1035"/>
                </a:lnTo>
                <a:lnTo>
                  <a:pt x="1666" y="987"/>
                </a:lnTo>
                <a:lnTo>
                  <a:pt x="1714" y="987"/>
                </a:lnTo>
                <a:lnTo>
                  <a:pt x="1714" y="1035"/>
                </a:lnTo>
                <a:close/>
                <a:moveTo>
                  <a:pt x="1638" y="1035"/>
                </a:moveTo>
                <a:lnTo>
                  <a:pt x="1591" y="1035"/>
                </a:lnTo>
                <a:lnTo>
                  <a:pt x="1591" y="987"/>
                </a:lnTo>
                <a:lnTo>
                  <a:pt x="1638" y="987"/>
                </a:lnTo>
                <a:lnTo>
                  <a:pt x="1638" y="1035"/>
                </a:lnTo>
                <a:close/>
                <a:moveTo>
                  <a:pt x="1562" y="1035"/>
                </a:moveTo>
                <a:lnTo>
                  <a:pt x="1515" y="1035"/>
                </a:lnTo>
                <a:lnTo>
                  <a:pt x="1515" y="987"/>
                </a:lnTo>
                <a:lnTo>
                  <a:pt x="1562" y="987"/>
                </a:lnTo>
                <a:lnTo>
                  <a:pt x="1562" y="1035"/>
                </a:lnTo>
                <a:close/>
                <a:moveTo>
                  <a:pt x="1486" y="1035"/>
                </a:moveTo>
                <a:lnTo>
                  <a:pt x="1439" y="1035"/>
                </a:lnTo>
                <a:lnTo>
                  <a:pt x="1439" y="987"/>
                </a:lnTo>
                <a:lnTo>
                  <a:pt x="1486" y="987"/>
                </a:lnTo>
                <a:lnTo>
                  <a:pt x="1486" y="1035"/>
                </a:lnTo>
                <a:close/>
                <a:moveTo>
                  <a:pt x="805" y="1035"/>
                </a:moveTo>
                <a:lnTo>
                  <a:pt x="758" y="1035"/>
                </a:lnTo>
                <a:lnTo>
                  <a:pt x="758" y="987"/>
                </a:lnTo>
                <a:lnTo>
                  <a:pt x="805" y="987"/>
                </a:lnTo>
                <a:lnTo>
                  <a:pt x="805" y="1035"/>
                </a:lnTo>
                <a:close/>
                <a:moveTo>
                  <a:pt x="729" y="1035"/>
                </a:moveTo>
                <a:lnTo>
                  <a:pt x="682" y="1035"/>
                </a:lnTo>
                <a:lnTo>
                  <a:pt x="682" y="987"/>
                </a:lnTo>
                <a:lnTo>
                  <a:pt x="729" y="987"/>
                </a:lnTo>
                <a:lnTo>
                  <a:pt x="729" y="1035"/>
                </a:lnTo>
                <a:close/>
                <a:moveTo>
                  <a:pt x="653" y="1035"/>
                </a:moveTo>
                <a:lnTo>
                  <a:pt x="606" y="1035"/>
                </a:lnTo>
                <a:lnTo>
                  <a:pt x="606" y="987"/>
                </a:lnTo>
                <a:lnTo>
                  <a:pt x="653" y="987"/>
                </a:lnTo>
                <a:lnTo>
                  <a:pt x="653" y="1035"/>
                </a:lnTo>
                <a:close/>
                <a:moveTo>
                  <a:pt x="2776" y="959"/>
                </a:moveTo>
                <a:lnTo>
                  <a:pt x="2726" y="959"/>
                </a:lnTo>
                <a:lnTo>
                  <a:pt x="2726" y="912"/>
                </a:lnTo>
                <a:lnTo>
                  <a:pt x="2776" y="912"/>
                </a:lnTo>
                <a:lnTo>
                  <a:pt x="2776" y="959"/>
                </a:lnTo>
                <a:close/>
                <a:moveTo>
                  <a:pt x="2700" y="959"/>
                </a:moveTo>
                <a:lnTo>
                  <a:pt x="2651" y="959"/>
                </a:lnTo>
                <a:lnTo>
                  <a:pt x="2651" y="912"/>
                </a:lnTo>
                <a:lnTo>
                  <a:pt x="2700" y="912"/>
                </a:lnTo>
                <a:lnTo>
                  <a:pt x="2700" y="959"/>
                </a:lnTo>
                <a:close/>
                <a:moveTo>
                  <a:pt x="2622" y="959"/>
                </a:moveTo>
                <a:lnTo>
                  <a:pt x="2575" y="959"/>
                </a:lnTo>
                <a:lnTo>
                  <a:pt x="2575" y="912"/>
                </a:lnTo>
                <a:lnTo>
                  <a:pt x="2622" y="912"/>
                </a:lnTo>
                <a:lnTo>
                  <a:pt x="2622" y="959"/>
                </a:lnTo>
                <a:close/>
                <a:moveTo>
                  <a:pt x="2547" y="959"/>
                </a:moveTo>
                <a:lnTo>
                  <a:pt x="2499" y="959"/>
                </a:lnTo>
                <a:lnTo>
                  <a:pt x="2499" y="912"/>
                </a:lnTo>
                <a:lnTo>
                  <a:pt x="2547" y="912"/>
                </a:lnTo>
                <a:lnTo>
                  <a:pt x="2547" y="959"/>
                </a:lnTo>
                <a:close/>
                <a:moveTo>
                  <a:pt x="2471" y="959"/>
                </a:moveTo>
                <a:lnTo>
                  <a:pt x="2424" y="959"/>
                </a:lnTo>
                <a:lnTo>
                  <a:pt x="2424" y="912"/>
                </a:lnTo>
                <a:lnTo>
                  <a:pt x="2471" y="912"/>
                </a:lnTo>
                <a:lnTo>
                  <a:pt x="2471" y="959"/>
                </a:lnTo>
                <a:close/>
                <a:moveTo>
                  <a:pt x="2395" y="959"/>
                </a:moveTo>
                <a:lnTo>
                  <a:pt x="2348" y="959"/>
                </a:lnTo>
                <a:lnTo>
                  <a:pt x="2348" y="912"/>
                </a:lnTo>
                <a:lnTo>
                  <a:pt x="2395" y="912"/>
                </a:lnTo>
                <a:lnTo>
                  <a:pt x="2395" y="959"/>
                </a:lnTo>
                <a:close/>
                <a:moveTo>
                  <a:pt x="2319" y="959"/>
                </a:moveTo>
                <a:lnTo>
                  <a:pt x="2272" y="959"/>
                </a:lnTo>
                <a:lnTo>
                  <a:pt x="2272" y="912"/>
                </a:lnTo>
                <a:lnTo>
                  <a:pt x="2319" y="912"/>
                </a:lnTo>
                <a:lnTo>
                  <a:pt x="2319" y="959"/>
                </a:lnTo>
                <a:close/>
                <a:moveTo>
                  <a:pt x="2168" y="959"/>
                </a:moveTo>
                <a:lnTo>
                  <a:pt x="2121" y="959"/>
                </a:lnTo>
                <a:lnTo>
                  <a:pt x="2121" y="912"/>
                </a:lnTo>
                <a:lnTo>
                  <a:pt x="2168" y="912"/>
                </a:lnTo>
                <a:lnTo>
                  <a:pt x="2168" y="959"/>
                </a:lnTo>
                <a:close/>
                <a:moveTo>
                  <a:pt x="2092" y="959"/>
                </a:moveTo>
                <a:lnTo>
                  <a:pt x="2045" y="959"/>
                </a:lnTo>
                <a:lnTo>
                  <a:pt x="2045" y="912"/>
                </a:lnTo>
                <a:lnTo>
                  <a:pt x="2092" y="912"/>
                </a:lnTo>
                <a:lnTo>
                  <a:pt x="2092" y="959"/>
                </a:lnTo>
                <a:close/>
                <a:moveTo>
                  <a:pt x="2016" y="959"/>
                </a:moveTo>
                <a:lnTo>
                  <a:pt x="1969" y="959"/>
                </a:lnTo>
                <a:lnTo>
                  <a:pt x="1969" y="912"/>
                </a:lnTo>
                <a:lnTo>
                  <a:pt x="2016" y="912"/>
                </a:lnTo>
                <a:lnTo>
                  <a:pt x="2016" y="959"/>
                </a:lnTo>
                <a:close/>
                <a:moveTo>
                  <a:pt x="1941" y="959"/>
                </a:moveTo>
                <a:lnTo>
                  <a:pt x="1893" y="959"/>
                </a:lnTo>
                <a:lnTo>
                  <a:pt x="1893" y="912"/>
                </a:lnTo>
                <a:lnTo>
                  <a:pt x="1941" y="912"/>
                </a:lnTo>
                <a:lnTo>
                  <a:pt x="1941" y="959"/>
                </a:lnTo>
                <a:close/>
                <a:moveTo>
                  <a:pt x="1865" y="959"/>
                </a:moveTo>
                <a:lnTo>
                  <a:pt x="1818" y="959"/>
                </a:lnTo>
                <a:lnTo>
                  <a:pt x="1818" y="912"/>
                </a:lnTo>
                <a:lnTo>
                  <a:pt x="1865" y="912"/>
                </a:lnTo>
                <a:lnTo>
                  <a:pt x="1865" y="959"/>
                </a:lnTo>
                <a:close/>
                <a:moveTo>
                  <a:pt x="1789" y="959"/>
                </a:moveTo>
                <a:lnTo>
                  <a:pt x="1742" y="959"/>
                </a:lnTo>
                <a:lnTo>
                  <a:pt x="1742" y="912"/>
                </a:lnTo>
                <a:lnTo>
                  <a:pt x="1789" y="912"/>
                </a:lnTo>
                <a:lnTo>
                  <a:pt x="1789" y="959"/>
                </a:lnTo>
                <a:close/>
                <a:moveTo>
                  <a:pt x="1714" y="959"/>
                </a:moveTo>
                <a:lnTo>
                  <a:pt x="1666" y="959"/>
                </a:lnTo>
                <a:lnTo>
                  <a:pt x="1666" y="912"/>
                </a:lnTo>
                <a:lnTo>
                  <a:pt x="1714" y="912"/>
                </a:lnTo>
                <a:lnTo>
                  <a:pt x="1714" y="959"/>
                </a:lnTo>
                <a:close/>
                <a:moveTo>
                  <a:pt x="1638" y="959"/>
                </a:moveTo>
                <a:lnTo>
                  <a:pt x="1591" y="959"/>
                </a:lnTo>
                <a:lnTo>
                  <a:pt x="1591" y="912"/>
                </a:lnTo>
                <a:lnTo>
                  <a:pt x="1638" y="912"/>
                </a:lnTo>
                <a:lnTo>
                  <a:pt x="1638" y="959"/>
                </a:lnTo>
                <a:close/>
                <a:moveTo>
                  <a:pt x="1562" y="959"/>
                </a:moveTo>
                <a:lnTo>
                  <a:pt x="1515" y="959"/>
                </a:lnTo>
                <a:lnTo>
                  <a:pt x="1515" y="912"/>
                </a:lnTo>
                <a:lnTo>
                  <a:pt x="1562" y="912"/>
                </a:lnTo>
                <a:lnTo>
                  <a:pt x="1562" y="959"/>
                </a:lnTo>
                <a:close/>
                <a:moveTo>
                  <a:pt x="1486" y="959"/>
                </a:moveTo>
                <a:lnTo>
                  <a:pt x="1439" y="959"/>
                </a:lnTo>
                <a:lnTo>
                  <a:pt x="1439" y="912"/>
                </a:lnTo>
                <a:lnTo>
                  <a:pt x="1486" y="912"/>
                </a:lnTo>
                <a:lnTo>
                  <a:pt x="1486" y="959"/>
                </a:lnTo>
                <a:close/>
                <a:moveTo>
                  <a:pt x="881" y="959"/>
                </a:moveTo>
                <a:lnTo>
                  <a:pt x="833" y="959"/>
                </a:lnTo>
                <a:lnTo>
                  <a:pt x="833" y="912"/>
                </a:lnTo>
                <a:lnTo>
                  <a:pt x="881" y="912"/>
                </a:lnTo>
                <a:lnTo>
                  <a:pt x="881" y="959"/>
                </a:lnTo>
                <a:close/>
                <a:moveTo>
                  <a:pt x="653" y="959"/>
                </a:moveTo>
                <a:lnTo>
                  <a:pt x="606" y="959"/>
                </a:lnTo>
                <a:lnTo>
                  <a:pt x="606" y="912"/>
                </a:lnTo>
                <a:lnTo>
                  <a:pt x="653" y="912"/>
                </a:lnTo>
                <a:lnTo>
                  <a:pt x="653" y="959"/>
                </a:lnTo>
                <a:close/>
                <a:moveTo>
                  <a:pt x="578" y="959"/>
                </a:moveTo>
                <a:lnTo>
                  <a:pt x="530" y="959"/>
                </a:lnTo>
                <a:lnTo>
                  <a:pt x="530" y="912"/>
                </a:lnTo>
                <a:lnTo>
                  <a:pt x="578" y="912"/>
                </a:lnTo>
                <a:lnTo>
                  <a:pt x="578" y="959"/>
                </a:lnTo>
                <a:close/>
                <a:moveTo>
                  <a:pt x="2928" y="883"/>
                </a:moveTo>
                <a:lnTo>
                  <a:pt x="2878" y="883"/>
                </a:lnTo>
                <a:lnTo>
                  <a:pt x="2878" y="836"/>
                </a:lnTo>
                <a:lnTo>
                  <a:pt x="2928" y="836"/>
                </a:lnTo>
                <a:lnTo>
                  <a:pt x="2928" y="883"/>
                </a:lnTo>
                <a:close/>
                <a:moveTo>
                  <a:pt x="2776" y="883"/>
                </a:moveTo>
                <a:lnTo>
                  <a:pt x="2726" y="883"/>
                </a:lnTo>
                <a:lnTo>
                  <a:pt x="2726" y="836"/>
                </a:lnTo>
                <a:lnTo>
                  <a:pt x="2776" y="836"/>
                </a:lnTo>
                <a:lnTo>
                  <a:pt x="2776" y="883"/>
                </a:lnTo>
                <a:close/>
                <a:moveTo>
                  <a:pt x="2700" y="883"/>
                </a:moveTo>
                <a:lnTo>
                  <a:pt x="2651" y="883"/>
                </a:lnTo>
                <a:lnTo>
                  <a:pt x="2651" y="836"/>
                </a:lnTo>
                <a:lnTo>
                  <a:pt x="2700" y="836"/>
                </a:lnTo>
                <a:lnTo>
                  <a:pt x="2700" y="883"/>
                </a:lnTo>
                <a:close/>
                <a:moveTo>
                  <a:pt x="2622" y="883"/>
                </a:moveTo>
                <a:lnTo>
                  <a:pt x="2575" y="883"/>
                </a:lnTo>
                <a:lnTo>
                  <a:pt x="2575" y="836"/>
                </a:lnTo>
                <a:lnTo>
                  <a:pt x="2622" y="836"/>
                </a:lnTo>
                <a:lnTo>
                  <a:pt x="2622" y="883"/>
                </a:lnTo>
                <a:close/>
                <a:moveTo>
                  <a:pt x="2547" y="883"/>
                </a:moveTo>
                <a:lnTo>
                  <a:pt x="2499" y="883"/>
                </a:lnTo>
                <a:lnTo>
                  <a:pt x="2499" y="836"/>
                </a:lnTo>
                <a:lnTo>
                  <a:pt x="2547" y="836"/>
                </a:lnTo>
                <a:lnTo>
                  <a:pt x="2547" y="883"/>
                </a:lnTo>
                <a:close/>
                <a:moveTo>
                  <a:pt x="2471" y="883"/>
                </a:moveTo>
                <a:lnTo>
                  <a:pt x="2424" y="883"/>
                </a:lnTo>
                <a:lnTo>
                  <a:pt x="2424" y="836"/>
                </a:lnTo>
                <a:lnTo>
                  <a:pt x="2471" y="836"/>
                </a:lnTo>
                <a:lnTo>
                  <a:pt x="2471" y="883"/>
                </a:lnTo>
                <a:close/>
                <a:moveTo>
                  <a:pt x="2395" y="883"/>
                </a:moveTo>
                <a:lnTo>
                  <a:pt x="2348" y="883"/>
                </a:lnTo>
                <a:lnTo>
                  <a:pt x="2348" y="836"/>
                </a:lnTo>
                <a:lnTo>
                  <a:pt x="2395" y="836"/>
                </a:lnTo>
                <a:lnTo>
                  <a:pt x="2395" y="883"/>
                </a:lnTo>
                <a:close/>
                <a:moveTo>
                  <a:pt x="2319" y="883"/>
                </a:moveTo>
                <a:lnTo>
                  <a:pt x="2272" y="883"/>
                </a:lnTo>
                <a:lnTo>
                  <a:pt x="2272" y="836"/>
                </a:lnTo>
                <a:lnTo>
                  <a:pt x="2319" y="836"/>
                </a:lnTo>
                <a:lnTo>
                  <a:pt x="2319" y="883"/>
                </a:lnTo>
                <a:close/>
                <a:moveTo>
                  <a:pt x="2244" y="883"/>
                </a:moveTo>
                <a:lnTo>
                  <a:pt x="2196" y="883"/>
                </a:lnTo>
                <a:lnTo>
                  <a:pt x="2196" y="836"/>
                </a:lnTo>
                <a:lnTo>
                  <a:pt x="2244" y="836"/>
                </a:lnTo>
                <a:lnTo>
                  <a:pt x="2244" y="883"/>
                </a:lnTo>
                <a:close/>
                <a:moveTo>
                  <a:pt x="2168" y="883"/>
                </a:moveTo>
                <a:lnTo>
                  <a:pt x="2121" y="883"/>
                </a:lnTo>
                <a:lnTo>
                  <a:pt x="2121" y="836"/>
                </a:lnTo>
                <a:lnTo>
                  <a:pt x="2168" y="836"/>
                </a:lnTo>
                <a:lnTo>
                  <a:pt x="2168" y="883"/>
                </a:lnTo>
                <a:close/>
                <a:moveTo>
                  <a:pt x="2092" y="883"/>
                </a:moveTo>
                <a:lnTo>
                  <a:pt x="2045" y="883"/>
                </a:lnTo>
                <a:lnTo>
                  <a:pt x="2045" y="836"/>
                </a:lnTo>
                <a:lnTo>
                  <a:pt x="2092" y="836"/>
                </a:lnTo>
                <a:lnTo>
                  <a:pt x="2092" y="883"/>
                </a:lnTo>
                <a:close/>
                <a:moveTo>
                  <a:pt x="2016" y="883"/>
                </a:moveTo>
                <a:lnTo>
                  <a:pt x="1969" y="883"/>
                </a:lnTo>
                <a:lnTo>
                  <a:pt x="1969" y="836"/>
                </a:lnTo>
                <a:lnTo>
                  <a:pt x="2016" y="836"/>
                </a:lnTo>
                <a:lnTo>
                  <a:pt x="2016" y="883"/>
                </a:lnTo>
                <a:close/>
                <a:moveTo>
                  <a:pt x="1865" y="883"/>
                </a:moveTo>
                <a:lnTo>
                  <a:pt x="1818" y="883"/>
                </a:lnTo>
                <a:lnTo>
                  <a:pt x="1818" y="836"/>
                </a:lnTo>
                <a:lnTo>
                  <a:pt x="1865" y="836"/>
                </a:lnTo>
                <a:lnTo>
                  <a:pt x="1865" y="883"/>
                </a:lnTo>
                <a:close/>
                <a:moveTo>
                  <a:pt x="1789" y="883"/>
                </a:moveTo>
                <a:lnTo>
                  <a:pt x="1742" y="883"/>
                </a:lnTo>
                <a:lnTo>
                  <a:pt x="1742" y="836"/>
                </a:lnTo>
                <a:lnTo>
                  <a:pt x="1789" y="836"/>
                </a:lnTo>
                <a:lnTo>
                  <a:pt x="1789" y="883"/>
                </a:lnTo>
                <a:close/>
                <a:moveTo>
                  <a:pt x="1714" y="883"/>
                </a:moveTo>
                <a:lnTo>
                  <a:pt x="1666" y="883"/>
                </a:lnTo>
                <a:lnTo>
                  <a:pt x="1666" y="836"/>
                </a:lnTo>
                <a:lnTo>
                  <a:pt x="1714" y="836"/>
                </a:lnTo>
                <a:lnTo>
                  <a:pt x="1714" y="883"/>
                </a:lnTo>
                <a:close/>
                <a:moveTo>
                  <a:pt x="1638" y="883"/>
                </a:moveTo>
                <a:lnTo>
                  <a:pt x="1591" y="883"/>
                </a:lnTo>
                <a:lnTo>
                  <a:pt x="1591" y="836"/>
                </a:lnTo>
                <a:lnTo>
                  <a:pt x="1638" y="836"/>
                </a:lnTo>
                <a:lnTo>
                  <a:pt x="1638" y="883"/>
                </a:lnTo>
                <a:close/>
                <a:moveTo>
                  <a:pt x="1562" y="883"/>
                </a:moveTo>
                <a:lnTo>
                  <a:pt x="1515" y="883"/>
                </a:lnTo>
                <a:lnTo>
                  <a:pt x="1515" y="836"/>
                </a:lnTo>
                <a:lnTo>
                  <a:pt x="1562" y="836"/>
                </a:lnTo>
                <a:lnTo>
                  <a:pt x="1562" y="883"/>
                </a:lnTo>
                <a:close/>
                <a:moveTo>
                  <a:pt x="805" y="883"/>
                </a:moveTo>
                <a:lnTo>
                  <a:pt x="758" y="883"/>
                </a:lnTo>
                <a:lnTo>
                  <a:pt x="758" y="836"/>
                </a:lnTo>
                <a:lnTo>
                  <a:pt x="805" y="836"/>
                </a:lnTo>
                <a:lnTo>
                  <a:pt x="805" y="883"/>
                </a:lnTo>
                <a:close/>
                <a:moveTo>
                  <a:pt x="729" y="883"/>
                </a:moveTo>
                <a:lnTo>
                  <a:pt x="682" y="883"/>
                </a:lnTo>
                <a:lnTo>
                  <a:pt x="682" y="836"/>
                </a:lnTo>
                <a:lnTo>
                  <a:pt x="729" y="836"/>
                </a:lnTo>
                <a:lnTo>
                  <a:pt x="729" y="883"/>
                </a:lnTo>
                <a:close/>
                <a:moveTo>
                  <a:pt x="653" y="883"/>
                </a:moveTo>
                <a:lnTo>
                  <a:pt x="606" y="883"/>
                </a:lnTo>
                <a:lnTo>
                  <a:pt x="606" y="836"/>
                </a:lnTo>
                <a:lnTo>
                  <a:pt x="653" y="836"/>
                </a:lnTo>
                <a:lnTo>
                  <a:pt x="653" y="883"/>
                </a:lnTo>
                <a:close/>
                <a:moveTo>
                  <a:pt x="578" y="883"/>
                </a:moveTo>
                <a:lnTo>
                  <a:pt x="530" y="883"/>
                </a:lnTo>
                <a:lnTo>
                  <a:pt x="530" y="836"/>
                </a:lnTo>
                <a:lnTo>
                  <a:pt x="578" y="836"/>
                </a:lnTo>
                <a:lnTo>
                  <a:pt x="578" y="883"/>
                </a:lnTo>
                <a:close/>
                <a:moveTo>
                  <a:pt x="502" y="883"/>
                </a:moveTo>
                <a:lnTo>
                  <a:pt x="455" y="883"/>
                </a:lnTo>
                <a:lnTo>
                  <a:pt x="455" y="836"/>
                </a:lnTo>
                <a:lnTo>
                  <a:pt x="502" y="836"/>
                </a:lnTo>
                <a:lnTo>
                  <a:pt x="502" y="883"/>
                </a:lnTo>
                <a:close/>
                <a:moveTo>
                  <a:pt x="3003" y="807"/>
                </a:moveTo>
                <a:lnTo>
                  <a:pt x="2954" y="807"/>
                </a:lnTo>
                <a:lnTo>
                  <a:pt x="2954" y="760"/>
                </a:lnTo>
                <a:lnTo>
                  <a:pt x="3003" y="760"/>
                </a:lnTo>
                <a:lnTo>
                  <a:pt x="3003" y="807"/>
                </a:lnTo>
                <a:close/>
                <a:moveTo>
                  <a:pt x="2852" y="807"/>
                </a:moveTo>
                <a:lnTo>
                  <a:pt x="2802" y="807"/>
                </a:lnTo>
                <a:lnTo>
                  <a:pt x="2802" y="760"/>
                </a:lnTo>
                <a:lnTo>
                  <a:pt x="2852" y="760"/>
                </a:lnTo>
                <a:lnTo>
                  <a:pt x="2852" y="807"/>
                </a:lnTo>
                <a:close/>
                <a:moveTo>
                  <a:pt x="2776" y="807"/>
                </a:moveTo>
                <a:lnTo>
                  <a:pt x="2726" y="807"/>
                </a:lnTo>
                <a:lnTo>
                  <a:pt x="2726" y="760"/>
                </a:lnTo>
                <a:lnTo>
                  <a:pt x="2776" y="760"/>
                </a:lnTo>
                <a:lnTo>
                  <a:pt x="2776" y="807"/>
                </a:lnTo>
                <a:close/>
                <a:moveTo>
                  <a:pt x="2700" y="807"/>
                </a:moveTo>
                <a:lnTo>
                  <a:pt x="2651" y="807"/>
                </a:lnTo>
                <a:lnTo>
                  <a:pt x="2651" y="760"/>
                </a:lnTo>
                <a:lnTo>
                  <a:pt x="2700" y="760"/>
                </a:lnTo>
                <a:lnTo>
                  <a:pt x="2700" y="807"/>
                </a:lnTo>
                <a:close/>
                <a:moveTo>
                  <a:pt x="2622" y="807"/>
                </a:moveTo>
                <a:lnTo>
                  <a:pt x="2575" y="807"/>
                </a:lnTo>
                <a:lnTo>
                  <a:pt x="2575" y="760"/>
                </a:lnTo>
                <a:lnTo>
                  <a:pt x="2622" y="760"/>
                </a:lnTo>
                <a:lnTo>
                  <a:pt x="2622" y="807"/>
                </a:lnTo>
                <a:close/>
                <a:moveTo>
                  <a:pt x="2547" y="807"/>
                </a:moveTo>
                <a:lnTo>
                  <a:pt x="2499" y="807"/>
                </a:lnTo>
                <a:lnTo>
                  <a:pt x="2499" y="760"/>
                </a:lnTo>
                <a:lnTo>
                  <a:pt x="2547" y="760"/>
                </a:lnTo>
                <a:lnTo>
                  <a:pt x="2547" y="807"/>
                </a:lnTo>
                <a:close/>
                <a:moveTo>
                  <a:pt x="2471" y="807"/>
                </a:moveTo>
                <a:lnTo>
                  <a:pt x="2424" y="807"/>
                </a:lnTo>
                <a:lnTo>
                  <a:pt x="2424" y="760"/>
                </a:lnTo>
                <a:lnTo>
                  <a:pt x="2471" y="760"/>
                </a:lnTo>
                <a:lnTo>
                  <a:pt x="2471" y="807"/>
                </a:lnTo>
                <a:close/>
                <a:moveTo>
                  <a:pt x="2395" y="807"/>
                </a:moveTo>
                <a:lnTo>
                  <a:pt x="2348" y="807"/>
                </a:lnTo>
                <a:lnTo>
                  <a:pt x="2348" y="760"/>
                </a:lnTo>
                <a:lnTo>
                  <a:pt x="2395" y="760"/>
                </a:lnTo>
                <a:lnTo>
                  <a:pt x="2395" y="807"/>
                </a:lnTo>
                <a:close/>
                <a:moveTo>
                  <a:pt x="2319" y="807"/>
                </a:moveTo>
                <a:lnTo>
                  <a:pt x="2272" y="807"/>
                </a:lnTo>
                <a:lnTo>
                  <a:pt x="2272" y="760"/>
                </a:lnTo>
                <a:lnTo>
                  <a:pt x="2319" y="760"/>
                </a:lnTo>
                <a:lnTo>
                  <a:pt x="2319" y="807"/>
                </a:lnTo>
                <a:close/>
                <a:moveTo>
                  <a:pt x="2244" y="807"/>
                </a:moveTo>
                <a:lnTo>
                  <a:pt x="2196" y="807"/>
                </a:lnTo>
                <a:lnTo>
                  <a:pt x="2196" y="760"/>
                </a:lnTo>
                <a:lnTo>
                  <a:pt x="2244" y="760"/>
                </a:lnTo>
                <a:lnTo>
                  <a:pt x="2244" y="807"/>
                </a:lnTo>
                <a:close/>
                <a:moveTo>
                  <a:pt x="2168" y="807"/>
                </a:moveTo>
                <a:lnTo>
                  <a:pt x="2121" y="807"/>
                </a:lnTo>
                <a:lnTo>
                  <a:pt x="2121" y="760"/>
                </a:lnTo>
                <a:lnTo>
                  <a:pt x="2168" y="760"/>
                </a:lnTo>
                <a:lnTo>
                  <a:pt x="2168" y="807"/>
                </a:lnTo>
                <a:close/>
                <a:moveTo>
                  <a:pt x="2092" y="807"/>
                </a:moveTo>
                <a:lnTo>
                  <a:pt x="2045" y="807"/>
                </a:lnTo>
                <a:lnTo>
                  <a:pt x="2045" y="760"/>
                </a:lnTo>
                <a:lnTo>
                  <a:pt x="2092" y="760"/>
                </a:lnTo>
                <a:lnTo>
                  <a:pt x="2092" y="807"/>
                </a:lnTo>
                <a:close/>
                <a:moveTo>
                  <a:pt x="2016" y="807"/>
                </a:moveTo>
                <a:lnTo>
                  <a:pt x="1969" y="807"/>
                </a:lnTo>
                <a:lnTo>
                  <a:pt x="1969" y="760"/>
                </a:lnTo>
                <a:lnTo>
                  <a:pt x="2016" y="760"/>
                </a:lnTo>
                <a:lnTo>
                  <a:pt x="2016" y="807"/>
                </a:lnTo>
                <a:close/>
                <a:moveTo>
                  <a:pt x="1941" y="807"/>
                </a:moveTo>
                <a:lnTo>
                  <a:pt x="1893" y="807"/>
                </a:lnTo>
                <a:lnTo>
                  <a:pt x="1893" y="760"/>
                </a:lnTo>
                <a:lnTo>
                  <a:pt x="1941" y="760"/>
                </a:lnTo>
                <a:lnTo>
                  <a:pt x="1941" y="807"/>
                </a:lnTo>
                <a:close/>
                <a:moveTo>
                  <a:pt x="1789" y="807"/>
                </a:moveTo>
                <a:lnTo>
                  <a:pt x="1742" y="807"/>
                </a:lnTo>
                <a:lnTo>
                  <a:pt x="1742" y="760"/>
                </a:lnTo>
                <a:lnTo>
                  <a:pt x="1789" y="760"/>
                </a:lnTo>
                <a:lnTo>
                  <a:pt x="1789" y="807"/>
                </a:lnTo>
                <a:close/>
                <a:moveTo>
                  <a:pt x="1638" y="807"/>
                </a:moveTo>
                <a:lnTo>
                  <a:pt x="1591" y="807"/>
                </a:lnTo>
                <a:lnTo>
                  <a:pt x="1591" y="760"/>
                </a:lnTo>
                <a:lnTo>
                  <a:pt x="1638" y="760"/>
                </a:lnTo>
                <a:lnTo>
                  <a:pt x="1638" y="807"/>
                </a:lnTo>
                <a:close/>
                <a:moveTo>
                  <a:pt x="1562" y="807"/>
                </a:moveTo>
                <a:lnTo>
                  <a:pt x="1515" y="807"/>
                </a:lnTo>
                <a:lnTo>
                  <a:pt x="1515" y="760"/>
                </a:lnTo>
                <a:lnTo>
                  <a:pt x="1562" y="760"/>
                </a:lnTo>
                <a:lnTo>
                  <a:pt x="1562" y="807"/>
                </a:lnTo>
                <a:close/>
                <a:moveTo>
                  <a:pt x="881" y="807"/>
                </a:moveTo>
                <a:lnTo>
                  <a:pt x="833" y="807"/>
                </a:lnTo>
                <a:lnTo>
                  <a:pt x="833" y="760"/>
                </a:lnTo>
                <a:lnTo>
                  <a:pt x="881" y="760"/>
                </a:lnTo>
                <a:lnTo>
                  <a:pt x="881" y="807"/>
                </a:lnTo>
                <a:close/>
                <a:moveTo>
                  <a:pt x="805" y="807"/>
                </a:moveTo>
                <a:lnTo>
                  <a:pt x="758" y="807"/>
                </a:lnTo>
                <a:lnTo>
                  <a:pt x="758" y="760"/>
                </a:lnTo>
                <a:lnTo>
                  <a:pt x="805" y="760"/>
                </a:lnTo>
                <a:lnTo>
                  <a:pt x="805" y="807"/>
                </a:lnTo>
                <a:close/>
                <a:moveTo>
                  <a:pt x="729" y="807"/>
                </a:moveTo>
                <a:lnTo>
                  <a:pt x="682" y="807"/>
                </a:lnTo>
                <a:lnTo>
                  <a:pt x="682" y="760"/>
                </a:lnTo>
                <a:lnTo>
                  <a:pt x="729" y="760"/>
                </a:lnTo>
                <a:lnTo>
                  <a:pt x="729" y="807"/>
                </a:lnTo>
                <a:close/>
                <a:moveTo>
                  <a:pt x="653" y="807"/>
                </a:moveTo>
                <a:lnTo>
                  <a:pt x="606" y="807"/>
                </a:lnTo>
                <a:lnTo>
                  <a:pt x="606" y="760"/>
                </a:lnTo>
                <a:lnTo>
                  <a:pt x="653" y="760"/>
                </a:lnTo>
                <a:lnTo>
                  <a:pt x="653" y="807"/>
                </a:lnTo>
                <a:close/>
                <a:moveTo>
                  <a:pt x="578" y="807"/>
                </a:moveTo>
                <a:lnTo>
                  <a:pt x="530" y="807"/>
                </a:lnTo>
                <a:lnTo>
                  <a:pt x="530" y="760"/>
                </a:lnTo>
                <a:lnTo>
                  <a:pt x="578" y="760"/>
                </a:lnTo>
                <a:lnTo>
                  <a:pt x="578" y="807"/>
                </a:lnTo>
                <a:close/>
                <a:moveTo>
                  <a:pt x="502" y="807"/>
                </a:moveTo>
                <a:lnTo>
                  <a:pt x="455" y="807"/>
                </a:lnTo>
                <a:lnTo>
                  <a:pt x="455" y="760"/>
                </a:lnTo>
                <a:lnTo>
                  <a:pt x="502" y="760"/>
                </a:lnTo>
                <a:lnTo>
                  <a:pt x="502" y="807"/>
                </a:lnTo>
                <a:close/>
                <a:moveTo>
                  <a:pt x="3003" y="732"/>
                </a:moveTo>
                <a:lnTo>
                  <a:pt x="2954" y="732"/>
                </a:lnTo>
                <a:lnTo>
                  <a:pt x="2954" y="682"/>
                </a:lnTo>
                <a:lnTo>
                  <a:pt x="3003" y="682"/>
                </a:lnTo>
                <a:lnTo>
                  <a:pt x="3003" y="732"/>
                </a:lnTo>
                <a:close/>
                <a:moveTo>
                  <a:pt x="2928" y="732"/>
                </a:moveTo>
                <a:lnTo>
                  <a:pt x="2878" y="732"/>
                </a:lnTo>
                <a:lnTo>
                  <a:pt x="2878" y="682"/>
                </a:lnTo>
                <a:lnTo>
                  <a:pt x="2928" y="682"/>
                </a:lnTo>
                <a:lnTo>
                  <a:pt x="2928" y="732"/>
                </a:lnTo>
                <a:close/>
                <a:moveTo>
                  <a:pt x="2852" y="732"/>
                </a:moveTo>
                <a:lnTo>
                  <a:pt x="2802" y="732"/>
                </a:lnTo>
                <a:lnTo>
                  <a:pt x="2802" y="682"/>
                </a:lnTo>
                <a:lnTo>
                  <a:pt x="2852" y="682"/>
                </a:lnTo>
                <a:lnTo>
                  <a:pt x="2852" y="732"/>
                </a:lnTo>
                <a:close/>
                <a:moveTo>
                  <a:pt x="2776" y="732"/>
                </a:moveTo>
                <a:lnTo>
                  <a:pt x="2726" y="732"/>
                </a:lnTo>
                <a:lnTo>
                  <a:pt x="2726" y="682"/>
                </a:lnTo>
                <a:lnTo>
                  <a:pt x="2776" y="682"/>
                </a:lnTo>
                <a:lnTo>
                  <a:pt x="2776" y="732"/>
                </a:lnTo>
                <a:close/>
                <a:moveTo>
                  <a:pt x="2700" y="732"/>
                </a:moveTo>
                <a:lnTo>
                  <a:pt x="2651" y="732"/>
                </a:lnTo>
                <a:lnTo>
                  <a:pt x="2651" y="682"/>
                </a:lnTo>
                <a:lnTo>
                  <a:pt x="2700" y="682"/>
                </a:lnTo>
                <a:lnTo>
                  <a:pt x="2700" y="732"/>
                </a:lnTo>
                <a:close/>
                <a:moveTo>
                  <a:pt x="2622" y="732"/>
                </a:moveTo>
                <a:lnTo>
                  <a:pt x="2575" y="732"/>
                </a:lnTo>
                <a:lnTo>
                  <a:pt x="2575" y="682"/>
                </a:lnTo>
                <a:lnTo>
                  <a:pt x="2622" y="682"/>
                </a:lnTo>
                <a:lnTo>
                  <a:pt x="2622" y="732"/>
                </a:lnTo>
                <a:close/>
                <a:moveTo>
                  <a:pt x="2547" y="732"/>
                </a:moveTo>
                <a:lnTo>
                  <a:pt x="2499" y="732"/>
                </a:lnTo>
                <a:lnTo>
                  <a:pt x="2499" y="682"/>
                </a:lnTo>
                <a:lnTo>
                  <a:pt x="2547" y="682"/>
                </a:lnTo>
                <a:lnTo>
                  <a:pt x="2547" y="732"/>
                </a:lnTo>
                <a:close/>
                <a:moveTo>
                  <a:pt x="2471" y="732"/>
                </a:moveTo>
                <a:lnTo>
                  <a:pt x="2424" y="732"/>
                </a:lnTo>
                <a:lnTo>
                  <a:pt x="2424" y="682"/>
                </a:lnTo>
                <a:lnTo>
                  <a:pt x="2471" y="682"/>
                </a:lnTo>
                <a:lnTo>
                  <a:pt x="2471" y="732"/>
                </a:lnTo>
                <a:close/>
                <a:moveTo>
                  <a:pt x="2395" y="732"/>
                </a:moveTo>
                <a:lnTo>
                  <a:pt x="2348" y="732"/>
                </a:lnTo>
                <a:lnTo>
                  <a:pt x="2348" y="682"/>
                </a:lnTo>
                <a:lnTo>
                  <a:pt x="2395" y="682"/>
                </a:lnTo>
                <a:lnTo>
                  <a:pt x="2395" y="732"/>
                </a:lnTo>
                <a:close/>
                <a:moveTo>
                  <a:pt x="2319" y="732"/>
                </a:moveTo>
                <a:lnTo>
                  <a:pt x="2272" y="732"/>
                </a:lnTo>
                <a:lnTo>
                  <a:pt x="2272" y="682"/>
                </a:lnTo>
                <a:lnTo>
                  <a:pt x="2319" y="682"/>
                </a:lnTo>
                <a:lnTo>
                  <a:pt x="2319" y="732"/>
                </a:lnTo>
                <a:close/>
                <a:moveTo>
                  <a:pt x="2244" y="732"/>
                </a:moveTo>
                <a:lnTo>
                  <a:pt x="2196" y="732"/>
                </a:lnTo>
                <a:lnTo>
                  <a:pt x="2196" y="682"/>
                </a:lnTo>
                <a:lnTo>
                  <a:pt x="2244" y="682"/>
                </a:lnTo>
                <a:lnTo>
                  <a:pt x="2244" y="732"/>
                </a:lnTo>
                <a:close/>
                <a:moveTo>
                  <a:pt x="2092" y="732"/>
                </a:moveTo>
                <a:lnTo>
                  <a:pt x="2045" y="732"/>
                </a:lnTo>
                <a:lnTo>
                  <a:pt x="2045" y="682"/>
                </a:lnTo>
                <a:lnTo>
                  <a:pt x="2092" y="682"/>
                </a:lnTo>
                <a:lnTo>
                  <a:pt x="2092" y="732"/>
                </a:lnTo>
                <a:close/>
                <a:moveTo>
                  <a:pt x="1865" y="732"/>
                </a:moveTo>
                <a:lnTo>
                  <a:pt x="1818" y="732"/>
                </a:lnTo>
                <a:lnTo>
                  <a:pt x="1818" y="682"/>
                </a:lnTo>
                <a:lnTo>
                  <a:pt x="1865" y="682"/>
                </a:lnTo>
                <a:lnTo>
                  <a:pt x="1865" y="732"/>
                </a:lnTo>
                <a:close/>
                <a:moveTo>
                  <a:pt x="1789" y="732"/>
                </a:moveTo>
                <a:lnTo>
                  <a:pt x="1742" y="732"/>
                </a:lnTo>
                <a:lnTo>
                  <a:pt x="1742" y="682"/>
                </a:lnTo>
                <a:lnTo>
                  <a:pt x="1789" y="682"/>
                </a:lnTo>
                <a:lnTo>
                  <a:pt x="1789" y="732"/>
                </a:lnTo>
                <a:close/>
                <a:moveTo>
                  <a:pt x="1714" y="732"/>
                </a:moveTo>
                <a:lnTo>
                  <a:pt x="1666" y="732"/>
                </a:lnTo>
                <a:lnTo>
                  <a:pt x="1666" y="682"/>
                </a:lnTo>
                <a:lnTo>
                  <a:pt x="1714" y="682"/>
                </a:lnTo>
                <a:lnTo>
                  <a:pt x="1714" y="732"/>
                </a:lnTo>
                <a:close/>
                <a:moveTo>
                  <a:pt x="1638" y="732"/>
                </a:moveTo>
                <a:lnTo>
                  <a:pt x="1591" y="732"/>
                </a:lnTo>
                <a:lnTo>
                  <a:pt x="1591" y="682"/>
                </a:lnTo>
                <a:lnTo>
                  <a:pt x="1638" y="682"/>
                </a:lnTo>
                <a:lnTo>
                  <a:pt x="1638" y="732"/>
                </a:lnTo>
                <a:close/>
                <a:moveTo>
                  <a:pt x="956" y="732"/>
                </a:moveTo>
                <a:lnTo>
                  <a:pt x="909" y="732"/>
                </a:lnTo>
                <a:lnTo>
                  <a:pt x="909" y="682"/>
                </a:lnTo>
                <a:lnTo>
                  <a:pt x="956" y="682"/>
                </a:lnTo>
                <a:lnTo>
                  <a:pt x="956" y="732"/>
                </a:lnTo>
                <a:close/>
                <a:moveTo>
                  <a:pt x="881" y="732"/>
                </a:moveTo>
                <a:lnTo>
                  <a:pt x="833" y="732"/>
                </a:lnTo>
                <a:lnTo>
                  <a:pt x="833" y="682"/>
                </a:lnTo>
                <a:lnTo>
                  <a:pt x="881" y="682"/>
                </a:lnTo>
                <a:lnTo>
                  <a:pt x="881" y="732"/>
                </a:lnTo>
                <a:close/>
                <a:moveTo>
                  <a:pt x="805" y="732"/>
                </a:moveTo>
                <a:lnTo>
                  <a:pt x="758" y="732"/>
                </a:lnTo>
                <a:lnTo>
                  <a:pt x="758" y="682"/>
                </a:lnTo>
                <a:lnTo>
                  <a:pt x="805" y="682"/>
                </a:lnTo>
                <a:lnTo>
                  <a:pt x="805" y="732"/>
                </a:lnTo>
                <a:close/>
                <a:moveTo>
                  <a:pt x="729" y="732"/>
                </a:moveTo>
                <a:lnTo>
                  <a:pt x="682" y="732"/>
                </a:lnTo>
                <a:lnTo>
                  <a:pt x="682" y="682"/>
                </a:lnTo>
                <a:lnTo>
                  <a:pt x="729" y="682"/>
                </a:lnTo>
                <a:lnTo>
                  <a:pt x="729" y="732"/>
                </a:lnTo>
                <a:close/>
                <a:moveTo>
                  <a:pt x="653" y="732"/>
                </a:moveTo>
                <a:lnTo>
                  <a:pt x="606" y="732"/>
                </a:lnTo>
                <a:lnTo>
                  <a:pt x="606" y="682"/>
                </a:lnTo>
                <a:lnTo>
                  <a:pt x="653" y="682"/>
                </a:lnTo>
                <a:lnTo>
                  <a:pt x="653" y="732"/>
                </a:lnTo>
                <a:close/>
                <a:moveTo>
                  <a:pt x="578" y="732"/>
                </a:moveTo>
                <a:lnTo>
                  <a:pt x="530" y="732"/>
                </a:lnTo>
                <a:lnTo>
                  <a:pt x="530" y="682"/>
                </a:lnTo>
                <a:lnTo>
                  <a:pt x="578" y="682"/>
                </a:lnTo>
                <a:lnTo>
                  <a:pt x="578" y="732"/>
                </a:lnTo>
                <a:close/>
                <a:moveTo>
                  <a:pt x="502" y="732"/>
                </a:moveTo>
                <a:lnTo>
                  <a:pt x="455" y="732"/>
                </a:lnTo>
                <a:lnTo>
                  <a:pt x="455" y="682"/>
                </a:lnTo>
                <a:lnTo>
                  <a:pt x="502" y="682"/>
                </a:lnTo>
                <a:lnTo>
                  <a:pt x="502" y="732"/>
                </a:lnTo>
                <a:close/>
                <a:moveTo>
                  <a:pt x="3003" y="656"/>
                </a:moveTo>
                <a:lnTo>
                  <a:pt x="2954" y="656"/>
                </a:lnTo>
                <a:lnTo>
                  <a:pt x="2954" y="606"/>
                </a:lnTo>
                <a:lnTo>
                  <a:pt x="3003" y="606"/>
                </a:lnTo>
                <a:lnTo>
                  <a:pt x="3003" y="656"/>
                </a:lnTo>
                <a:close/>
                <a:moveTo>
                  <a:pt x="2928" y="656"/>
                </a:moveTo>
                <a:lnTo>
                  <a:pt x="2878" y="656"/>
                </a:lnTo>
                <a:lnTo>
                  <a:pt x="2878" y="606"/>
                </a:lnTo>
                <a:lnTo>
                  <a:pt x="2928" y="606"/>
                </a:lnTo>
                <a:lnTo>
                  <a:pt x="2928" y="656"/>
                </a:lnTo>
                <a:close/>
                <a:moveTo>
                  <a:pt x="2852" y="656"/>
                </a:moveTo>
                <a:lnTo>
                  <a:pt x="2802" y="656"/>
                </a:lnTo>
                <a:lnTo>
                  <a:pt x="2802" y="606"/>
                </a:lnTo>
                <a:lnTo>
                  <a:pt x="2852" y="606"/>
                </a:lnTo>
                <a:lnTo>
                  <a:pt x="2852" y="656"/>
                </a:lnTo>
                <a:close/>
                <a:moveTo>
                  <a:pt x="2776" y="656"/>
                </a:moveTo>
                <a:lnTo>
                  <a:pt x="2726" y="656"/>
                </a:lnTo>
                <a:lnTo>
                  <a:pt x="2726" y="606"/>
                </a:lnTo>
                <a:lnTo>
                  <a:pt x="2776" y="606"/>
                </a:lnTo>
                <a:lnTo>
                  <a:pt x="2776" y="656"/>
                </a:lnTo>
                <a:close/>
                <a:moveTo>
                  <a:pt x="2700" y="656"/>
                </a:moveTo>
                <a:lnTo>
                  <a:pt x="2651" y="656"/>
                </a:lnTo>
                <a:lnTo>
                  <a:pt x="2651" y="606"/>
                </a:lnTo>
                <a:lnTo>
                  <a:pt x="2700" y="606"/>
                </a:lnTo>
                <a:lnTo>
                  <a:pt x="2700" y="656"/>
                </a:lnTo>
                <a:close/>
                <a:moveTo>
                  <a:pt x="2622" y="656"/>
                </a:moveTo>
                <a:lnTo>
                  <a:pt x="2575" y="656"/>
                </a:lnTo>
                <a:lnTo>
                  <a:pt x="2575" y="606"/>
                </a:lnTo>
                <a:lnTo>
                  <a:pt x="2622" y="606"/>
                </a:lnTo>
                <a:lnTo>
                  <a:pt x="2622" y="656"/>
                </a:lnTo>
                <a:close/>
                <a:moveTo>
                  <a:pt x="2547" y="656"/>
                </a:moveTo>
                <a:lnTo>
                  <a:pt x="2499" y="656"/>
                </a:lnTo>
                <a:lnTo>
                  <a:pt x="2499" y="606"/>
                </a:lnTo>
                <a:lnTo>
                  <a:pt x="2547" y="606"/>
                </a:lnTo>
                <a:lnTo>
                  <a:pt x="2547" y="656"/>
                </a:lnTo>
                <a:close/>
                <a:moveTo>
                  <a:pt x="2471" y="656"/>
                </a:moveTo>
                <a:lnTo>
                  <a:pt x="2424" y="656"/>
                </a:lnTo>
                <a:lnTo>
                  <a:pt x="2424" y="606"/>
                </a:lnTo>
                <a:lnTo>
                  <a:pt x="2471" y="606"/>
                </a:lnTo>
                <a:lnTo>
                  <a:pt x="2471" y="656"/>
                </a:lnTo>
                <a:close/>
                <a:moveTo>
                  <a:pt x="2395" y="656"/>
                </a:moveTo>
                <a:lnTo>
                  <a:pt x="2348" y="656"/>
                </a:lnTo>
                <a:lnTo>
                  <a:pt x="2348" y="606"/>
                </a:lnTo>
                <a:lnTo>
                  <a:pt x="2395" y="606"/>
                </a:lnTo>
                <a:lnTo>
                  <a:pt x="2395" y="656"/>
                </a:lnTo>
                <a:close/>
                <a:moveTo>
                  <a:pt x="2319" y="656"/>
                </a:moveTo>
                <a:lnTo>
                  <a:pt x="2272" y="656"/>
                </a:lnTo>
                <a:lnTo>
                  <a:pt x="2272" y="606"/>
                </a:lnTo>
                <a:lnTo>
                  <a:pt x="2319" y="606"/>
                </a:lnTo>
                <a:lnTo>
                  <a:pt x="2319" y="656"/>
                </a:lnTo>
                <a:close/>
                <a:moveTo>
                  <a:pt x="2244" y="656"/>
                </a:moveTo>
                <a:lnTo>
                  <a:pt x="2196" y="656"/>
                </a:lnTo>
                <a:lnTo>
                  <a:pt x="2196" y="606"/>
                </a:lnTo>
                <a:lnTo>
                  <a:pt x="2244" y="606"/>
                </a:lnTo>
                <a:lnTo>
                  <a:pt x="2244" y="656"/>
                </a:lnTo>
                <a:close/>
                <a:moveTo>
                  <a:pt x="2168" y="656"/>
                </a:moveTo>
                <a:lnTo>
                  <a:pt x="2121" y="656"/>
                </a:lnTo>
                <a:lnTo>
                  <a:pt x="2121" y="606"/>
                </a:lnTo>
                <a:lnTo>
                  <a:pt x="2168" y="606"/>
                </a:lnTo>
                <a:lnTo>
                  <a:pt x="2168" y="656"/>
                </a:lnTo>
                <a:close/>
                <a:moveTo>
                  <a:pt x="2092" y="656"/>
                </a:moveTo>
                <a:lnTo>
                  <a:pt x="2045" y="656"/>
                </a:lnTo>
                <a:lnTo>
                  <a:pt x="2045" y="606"/>
                </a:lnTo>
                <a:lnTo>
                  <a:pt x="2092" y="606"/>
                </a:lnTo>
                <a:lnTo>
                  <a:pt x="2092" y="656"/>
                </a:lnTo>
                <a:close/>
                <a:moveTo>
                  <a:pt x="2016" y="656"/>
                </a:moveTo>
                <a:lnTo>
                  <a:pt x="1969" y="656"/>
                </a:lnTo>
                <a:lnTo>
                  <a:pt x="1969" y="606"/>
                </a:lnTo>
                <a:lnTo>
                  <a:pt x="2016" y="606"/>
                </a:lnTo>
                <a:lnTo>
                  <a:pt x="2016" y="656"/>
                </a:lnTo>
                <a:close/>
                <a:moveTo>
                  <a:pt x="1941" y="656"/>
                </a:moveTo>
                <a:lnTo>
                  <a:pt x="1893" y="656"/>
                </a:lnTo>
                <a:lnTo>
                  <a:pt x="1893" y="606"/>
                </a:lnTo>
                <a:lnTo>
                  <a:pt x="1941" y="606"/>
                </a:lnTo>
                <a:lnTo>
                  <a:pt x="1941" y="656"/>
                </a:lnTo>
                <a:close/>
                <a:moveTo>
                  <a:pt x="1865" y="656"/>
                </a:moveTo>
                <a:lnTo>
                  <a:pt x="1818" y="656"/>
                </a:lnTo>
                <a:lnTo>
                  <a:pt x="1818" y="606"/>
                </a:lnTo>
                <a:lnTo>
                  <a:pt x="1865" y="606"/>
                </a:lnTo>
                <a:lnTo>
                  <a:pt x="1865" y="656"/>
                </a:lnTo>
                <a:close/>
                <a:moveTo>
                  <a:pt x="1789" y="656"/>
                </a:moveTo>
                <a:lnTo>
                  <a:pt x="1742" y="656"/>
                </a:lnTo>
                <a:lnTo>
                  <a:pt x="1742" y="606"/>
                </a:lnTo>
                <a:lnTo>
                  <a:pt x="1789" y="606"/>
                </a:lnTo>
                <a:lnTo>
                  <a:pt x="1789" y="656"/>
                </a:lnTo>
                <a:close/>
                <a:moveTo>
                  <a:pt x="1714" y="656"/>
                </a:moveTo>
                <a:lnTo>
                  <a:pt x="1666" y="656"/>
                </a:lnTo>
                <a:lnTo>
                  <a:pt x="1666" y="606"/>
                </a:lnTo>
                <a:lnTo>
                  <a:pt x="1714" y="606"/>
                </a:lnTo>
                <a:lnTo>
                  <a:pt x="1714" y="656"/>
                </a:lnTo>
                <a:close/>
                <a:moveTo>
                  <a:pt x="1638" y="656"/>
                </a:moveTo>
                <a:lnTo>
                  <a:pt x="1591" y="656"/>
                </a:lnTo>
                <a:lnTo>
                  <a:pt x="1591" y="606"/>
                </a:lnTo>
                <a:lnTo>
                  <a:pt x="1638" y="606"/>
                </a:lnTo>
                <a:lnTo>
                  <a:pt x="1638" y="656"/>
                </a:lnTo>
                <a:close/>
                <a:moveTo>
                  <a:pt x="1108" y="656"/>
                </a:moveTo>
                <a:lnTo>
                  <a:pt x="1060" y="656"/>
                </a:lnTo>
                <a:lnTo>
                  <a:pt x="1060" y="606"/>
                </a:lnTo>
                <a:lnTo>
                  <a:pt x="1108" y="606"/>
                </a:lnTo>
                <a:lnTo>
                  <a:pt x="1108" y="656"/>
                </a:lnTo>
                <a:close/>
                <a:moveTo>
                  <a:pt x="1032" y="656"/>
                </a:moveTo>
                <a:lnTo>
                  <a:pt x="985" y="656"/>
                </a:lnTo>
                <a:lnTo>
                  <a:pt x="985" y="606"/>
                </a:lnTo>
                <a:lnTo>
                  <a:pt x="1032" y="606"/>
                </a:lnTo>
                <a:lnTo>
                  <a:pt x="1032" y="656"/>
                </a:lnTo>
                <a:close/>
                <a:moveTo>
                  <a:pt x="956" y="656"/>
                </a:moveTo>
                <a:lnTo>
                  <a:pt x="909" y="656"/>
                </a:lnTo>
                <a:lnTo>
                  <a:pt x="909" y="606"/>
                </a:lnTo>
                <a:lnTo>
                  <a:pt x="956" y="606"/>
                </a:lnTo>
                <a:lnTo>
                  <a:pt x="956" y="656"/>
                </a:lnTo>
                <a:close/>
                <a:moveTo>
                  <a:pt x="881" y="656"/>
                </a:moveTo>
                <a:lnTo>
                  <a:pt x="833" y="656"/>
                </a:lnTo>
                <a:lnTo>
                  <a:pt x="833" y="606"/>
                </a:lnTo>
                <a:lnTo>
                  <a:pt x="881" y="606"/>
                </a:lnTo>
                <a:lnTo>
                  <a:pt x="881" y="656"/>
                </a:lnTo>
                <a:close/>
                <a:moveTo>
                  <a:pt x="805" y="656"/>
                </a:moveTo>
                <a:lnTo>
                  <a:pt x="758" y="656"/>
                </a:lnTo>
                <a:lnTo>
                  <a:pt x="758" y="606"/>
                </a:lnTo>
                <a:lnTo>
                  <a:pt x="805" y="606"/>
                </a:lnTo>
                <a:lnTo>
                  <a:pt x="805" y="656"/>
                </a:lnTo>
                <a:close/>
                <a:moveTo>
                  <a:pt x="729" y="656"/>
                </a:moveTo>
                <a:lnTo>
                  <a:pt x="682" y="656"/>
                </a:lnTo>
                <a:lnTo>
                  <a:pt x="682" y="606"/>
                </a:lnTo>
                <a:lnTo>
                  <a:pt x="729" y="606"/>
                </a:lnTo>
                <a:lnTo>
                  <a:pt x="729" y="656"/>
                </a:lnTo>
                <a:close/>
                <a:moveTo>
                  <a:pt x="653" y="656"/>
                </a:moveTo>
                <a:lnTo>
                  <a:pt x="606" y="656"/>
                </a:lnTo>
                <a:lnTo>
                  <a:pt x="606" y="606"/>
                </a:lnTo>
                <a:lnTo>
                  <a:pt x="653" y="606"/>
                </a:lnTo>
                <a:lnTo>
                  <a:pt x="653" y="656"/>
                </a:lnTo>
                <a:close/>
                <a:moveTo>
                  <a:pt x="578" y="656"/>
                </a:moveTo>
                <a:lnTo>
                  <a:pt x="530" y="656"/>
                </a:lnTo>
                <a:lnTo>
                  <a:pt x="530" y="606"/>
                </a:lnTo>
                <a:lnTo>
                  <a:pt x="578" y="606"/>
                </a:lnTo>
                <a:lnTo>
                  <a:pt x="578" y="656"/>
                </a:lnTo>
                <a:close/>
                <a:moveTo>
                  <a:pt x="502" y="656"/>
                </a:moveTo>
                <a:lnTo>
                  <a:pt x="455" y="656"/>
                </a:lnTo>
                <a:lnTo>
                  <a:pt x="455" y="606"/>
                </a:lnTo>
                <a:lnTo>
                  <a:pt x="502" y="606"/>
                </a:lnTo>
                <a:lnTo>
                  <a:pt x="502" y="656"/>
                </a:lnTo>
                <a:close/>
                <a:moveTo>
                  <a:pt x="426" y="656"/>
                </a:moveTo>
                <a:lnTo>
                  <a:pt x="379" y="656"/>
                </a:lnTo>
                <a:lnTo>
                  <a:pt x="379" y="606"/>
                </a:lnTo>
                <a:lnTo>
                  <a:pt x="426" y="606"/>
                </a:lnTo>
                <a:lnTo>
                  <a:pt x="426" y="656"/>
                </a:lnTo>
                <a:close/>
                <a:moveTo>
                  <a:pt x="3155" y="578"/>
                </a:moveTo>
                <a:lnTo>
                  <a:pt x="3105" y="578"/>
                </a:lnTo>
                <a:lnTo>
                  <a:pt x="3105" y="531"/>
                </a:lnTo>
                <a:lnTo>
                  <a:pt x="3155" y="531"/>
                </a:lnTo>
                <a:lnTo>
                  <a:pt x="3155" y="578"/>
                </a:lnTo>
                <a:close/>
                <a:moveTo>
                  <a:pt x="3003" y="578"/>
                </a:moveTo>
                <a:lnTo>
                  <a:pt x="2954" y="578"/>
                </a:lnTo>
                <a:lnTo>
                  <a:pt x="2954" y="531"/>
                </a:lnTo>
                <a:lnTo>
                  <a:pt x="3003" y="531"/>
                </a:lnTo>
                <a:lnTo>
                  <a:pt x="3003" y="578"/>
                </a:lnTo>
                <a:close/>
                <a:moveTo>
                  <a:pt x="2928" y="578"/>
                </a:moveTo>
                <a:lnTo>
                  <a:pt x="2878" y="578"/>
                </a:lnTo>
                <a:lnTo>
                  <a:pt x="2878" y="531"/>
                </a:lnTo>
                <a:lnTo>
                  <a:pt x="2928" y="531"/>
                </a:lnTo>
                <a:lnTo>
                  <a:pt x="2928" y="578"/>
                </a:lnTo>
                <a:close/>
                <a:moveTo>
                  <a:pt x="2852" y="578"/>
                </a:moveTo>
                <a:lnTo>
                  <a:pt x="2802" y="578"/>
                </a:lnTo>
                <a:lnTo>
                  <a:pt x="2802" y="531"/>
                </a:lnTo>
                <a:lnTo>
                  <a:pt x="2852" y="531"/>
                </a:lnTo>
                <a:lnTo>
                  <a:pt x="2852" y="578"/>
                </a:lnTo>
                <a:close/>
                <a:moveTo>
                  <a:pt x="2776" y="578"/>
                </a:moveTo>
                <a:lnTo>
                  <a:pt x="2726" y="578"/>
                </a:lnTo>
                <a:lnTo>
                  <a:pt x="2726" y="531"/>
                </a:lnTo>
                <a:lnTo>
                  <a:pt x="2776" y="531"/>
                </a:lnTo>
                <a:lnTo>
                  <a:pt x="2776" y="578"/>
                </a:lnTo>
                <a:close/>
                <a:moveTo>
                  <a:pt x="2700" y="578"/>
                </a:moveTo>
                <a:lnTo>
                  <a:pt x="2651" y="578"/>
                </a:lnTo>
                <a:lnTo>
                  <a:pt x="2651" y="531"/>
                </a:lnTo>
                <a:lnTo>
                  <a:pt x="2700" y="531"/>
                </a:lnTo>
                <a:lnTo>
                  <a:pt x="2700" y="578"/>
                </a:lnTo>
                <a:close/>
                <a:moveTo>
                  <a:pt x="2622" y="578"/>
                </a:moveTo>
                <a:lnTo>
                  <a:pt x="2575" y="578"/>
                </a:lnTo>
                <a:lnTo>
                  <a:pt x="2575" y="531"/>
                </a:lnTo>
                <a:lnTo>
                  <a:pt x="2622" y="531"/>
                </a:lnTo>
                <a:lnTo>
                  <a:pt x="2622" y="578"/>
                </a:lnTo>
                <a:close/>
                <a:moveTo>
                  <a:pt x="2547" y="578"/>
                </a:moveTo>
                <a:lnTo>
                  <a:pt x="2499" y="578"/>
                </a:lnTo>
                <a:lnTo>
                  <a:pt x="2499" y="531"/>
                </a:lnTo>
                <a:lnTo>
                  <a:pt x="2547" y="531"/>
                </a:lnTo>
                <a:lnTo>
                  <a:pt x="2547" y="578"/>
                </a:lnTo>
                <a:close/>
                <a:moveTo>
                  <a:pt x="2471" y="578"/>
                </a:moveTo>
                <a:lnTo>
                  <a:pt x="2424" y="578"/>
                </a:lnTo>
                <a:lnTo>
                  <a:pt x="2424" y="531"/>
                </a:lnTo>
                <a:lnTo>
                  <a:pt x="2471" y="531"/>
                </a:lnTo>
                <a:lnTo>
                  <a:pt x="2471" y="578"/>
                </a:lnTo>
                <a:close/>
                <a:moveTo>
                  <a:pt x="2395" y="578"/>
                </a:moveTo>
                <a:lnTo>
                  <a:pt x="2348" y="578"/>
                </a:lnTo>
                <a:lnTo>
                  <a:pt x="2348" y="531"/>
                </a:lnTo>
                <a:lnTo>
                  <a:pt x="2395" y="531"/>
                </a:lnTo>
                <a:lnTo>
                  <a:pt x="2395" y="578"/>
                </a:lnTo>
                <a:close/>
                <a:moveTo>
                  <a:pt x="2319" y="578"/>
                </a:moveTo>
                <a:lnTo>
                  <a:pt x="2272" y="578"/>
                </a:lnTo>
                <a:lnTo>
                  <a:pt x="2272" y="531"/>
                </a:lnTo>
                <a:lnTo>
                  <a:pt x="2319" y="531"/>
                </a:lnTo>
                <a:lnTo>
                  <a:pt x="2319" y="578"/>
                </a:lnTo>
                <a:close/>
                <a:moveTo>
                  <a:pt x="2244" y="578"/>
                </a:moveTo>
                <a:lnTo>
                  <a:pt x="2196" y="578"/>
                </a:lnTo>
                <a:lnTo>
                  <a:pt x="2196" y="531"/>
                </a:lnTo>
                <a:lnTo>
                  <a:pt x="2244" y="531"/>
                </a:lnTo>
                <a:lnTo>
                  <a:pt x="2244" y="578"/>
                </a:lnTo>
                <a:close/>
                <a:moveTo>
                  <a:pt x="2168" y="578"/>
                </a:moveTo>
                <a:lnTo>
                  <a:pt x="2121" y="578"/>
                </a:lnTo>
                <a:lnTo>
                  <a:pt x="2121" y="531"/>
                </a:lnTo>
                <a:lnTo>
                  <a:pt x="2168" y="531"/>
                </a:lnTo>
                <a:lnTo>
                  <a:pt x="2168" y="578"/>
                </a:lnTo>
                <a:close/>
                <a:moveTo>
                  <a:pt x="2092" y="578"/>
                </a:moveTo>
                <a:lnTo>
                  <a:pt x="2045" y="578"/>
                </a:lnTo>
                <a:lnTo>
                  <a:pt x="2045" y="531"/>
                </a:lnTo>
                <a:lnTo>
                  <a:pt x="2092" y="531"/>
                </a:lnTo>
                <a:lnTo>
                  <a:pt x="2092" y="578"/>
                </a:lnTo>
                <a:close/>
                <a:moveTo>
                  <a:pt x="2016" y="578"/>
                </a:moveTo>
                <a:lnTo>
                  <a:pt x="1969" y="578"/>
                </a:lnTo>
                <a:lnTo>
                  <a:pt x="1969" y="531"/>
                </a:lnTo>
                <a:lnTo>
                  <a:pt x="2016" y="531"/>
                </a:lnTo>
                <a:lnTo>
                  <a:pt x="2016" y="578"/>
                </a:lnTo>
                <a:close/>
                <a:moveTo>
                  <a:pt x="1941" y="578"/>
                </a:moveTo>
                <a:lnTo>
                  <a:pt x="1893" y="578"/>
                </a:lnTo>
                <a:lnTo>
                  <a:pt x="1893" y="531"/>
                </a:lnTo>
                <a:lnTo>
                  <a:pt x="1941" y="531"/>
                </a:lnTo>
                <a:lnTo>
                  <a:pt x="1941" y="578"/>
                </a:lnTo>
                <a:close/>
                <a:moveTo>
                  <a:pt x="1865" y="578"/>
                </a:moveTo>
                <a:lnTo>
                  <a:pt x="1818" y="578"/>
                </a:lnTo>
                <a:lnTo>
                  <a:pt x="1818" y="531"/>
                </a:lnTo>
                <a:lnTo>
                  <a:pt x="1865" y="531"/>
                </a:lnTo>
                <a:lnTo>
                  <a:pt x="1865" y="578"/>
                </a:lnTo>
                <a:close/>
                <a:moveTo>
                  <a:pt x="1789" y="578"/>
                </a:moveTo>
                <a:lnTo>
                  <a:pt x="1742" y="578"/>
                </a:lnTo>
                <a:lnTo>
                  <a:pt x="1742" y="531"/>
                </a:lnTo>
                <a:lnTo>
                  <a:pt x="1789" y="531"/>
                </a:lnTo>
                <a:lnTo>
                  <a:pt x="1789" y="578"/>
                </a:lnTo>
                <a:close/>
                <a:moveTo>
                  <a:pt x="1638" y="578"/>
                </a:moveTo>
                <a:lnTo>
                  <a:pt x="1591" y="578"/>
                </a:lnTo>
                <a:lnTo>
                  <a:pt x="1591" y="531"/>
                </a:lnTo>
                <a:lnTo>
                  <a:pt x="1638" y="531"/>
                </a:lnTo>
                <a:lnTo>
                  <a:pt x="1638" y="578"/>
                </a:lnTo>
                <a:close/>
                <a:moveTo>
                  <a:pt x="1562" y="578"/>
                </a:moveTo>
                <a:lnTo>
                  <a:pt x="1515" y="578"/>
                </a:lnTo>
                <a:lnTo>
                  <a:pt x="1515" y="531"/>
                </a:lnTo>
                <a:lnTo>
                  <a:pt x="1562" y="531"/>
                </a:lnTo>
                <a:lnTo>
                  <a:pt x="1562" y="578"/>
                </a:lnTo>
                <a:close/>
                <a:moveTo>
                  <a:pt x="1032" y="578"/>
                </a:moveTo>
                <a:lnTo>
                  <a:pt x="985" y="578"/>
                </a:lnTo>
                <a:lnTo>
                  <a:pt x="985" y="531"/>
                </a:lnTo>
                <a:lnTo>
                  <a:pt x="1032" y="531"/>
                </a:lnTo>
                <a:lnTo>
                  <a:pt x="1032" y="578"/>
                </a:lnTo>
                <a:close/>
                <a:moveTo>
                  <a:pt x="956" y="578"/>
                </a:moveTo>
                <a:lnTo>
                  <a:pt x="909" y="578"/>
                </a:lnTo>
                <a:lnTo>
                  <a:pt x="909" y="531"/>
                </a:lnTo>
                <a:lnTo>
                  <a:pt x="956" y="531"/>
                </a:lnTo>
                <a:lnTo>
                  <a:pt x="956" y="578"/>
                </a:lnTo>
                <a:close/>
                <a:moveTo>
                  <a:pt x="881" y="578"/>
                </a:moveTo>
                <a:lnTo>
                  <a:pt x="833" y="578"/>
                </a:lnTo>
                <a:lnTo>
                  <a:pt x="833" y="531"/>
                </a:lnTo>
                <a:lnTo>
                  <a:pt x="881" y="531"/>
                </a:lnTo>
                <a:lnTo>
                  <a:pt x="881" y="578"/>
                </a:lnTo>
                <a:close/>
                <a:moveTo>
                  <a:pt x="805" y="578"/>
                </a:moveTo>
                <a:lnTo>
                  <a:pt x="758" y="578"/>
                </a:lnTo>
                <a:lnTo>
                  <a:pt x="758" y="531"/>
                </a:lnTo>
                <a:lnTo>
                  <a:pt x="805" y="531"/>
                </a:lnTo>
                <a:lnTo>
                  <a:pt x="805" y="578"/>
                </a:lnTo>
                <a:close/>
                <a:moveTo>
                  <a:pt x="729" y="578"/>
                </a:moveTo>
                <a:lnTo>
                  <a:pt x="682" y="578"/>
                </a:lnTo>
                <a:lnTo>
                  <a:pt x="682" y="531"/>
                </a:lnTo>
                <a:lnTo>
                  <a:pt x="729" y="531"/>
                </a:lnTo>
                <a:lnTo>
                  <a:pt x="729" y="578"/>
                </a:lnTo>
                <a:close/>
                <a:moveTo>
                  <a:pt x="653" y="578"/>
                </a:moveTo>
                <a:lnTo>
                  <a:pt x="606" y="578"/>
                </a:lnTo>
                <a:lnTo>
                  <a:pt x="606" y="531"/>
                </a:lnTo>
                <a:lnTo>
                  <a:pt x="653" y="531"/>
                </a:lnTo>
                <a:lnTo>
                  <a:pt x="653" y="578"/>
                </a:lnTo>
                <a:close/>
                <a:moveTo>
                  <a:pt x="578" y="578"/>
                </a:moveTo>
                <a:lnTo>
                  <a:pt x="530" y="578"/>
                </a:lnTo>
                <a:lnTo>
                  <a:pt x="530" y="531"/>
                </a:lnTo>
                <a:lnTo>
                  <a:pt x="578" y="531"/>
                </a:lnTo>
                <a:lnTo>
                  <a:pt x="578" y="578"/>
                </a:lnTo>
                <a:close/>
                <a:moveTo>
                  <a:pt x="502" y="578"/>
                </a:moveTo>
                <a:lnTo>
                  <a:pt x="455" y="578"/>
                </a:lnTo>
                <a:lnTo>
                  <a:pt x="455" y="531"/>
                </a:lnTo>
                <a:lnTo>
                  <a:pt x="502" y="531"/>
                </a:lnTo>
                <a:lnTo>
                  <a:pt x="502" y="578"/>
                </a:lnTo>
                <a:close/>
                <a:moveTo>
                  <a:pt x="426" y="578"/>
                </a:moveTo>
                <a:lnTo>
                  <a:pt x="379" y="578"/>
                </a:lnTo>
                <a:lnTo>
                  <a:pt x="379" y="531"/>
                </a:lnTo>
                <a:lnTo>
                  <a:pt x="426" y="531"/>
                </a:lnTo>
                <a:lnTo>
                  <a:pt x="426" y="578"/>
                </a:lnTo>
                <a:close/>
                <a:moveTo>
                  <a:pt x="351" y="578"/>
                </a:moveTo>
                <a:lnTo>
                  <a:pt x="303" y="578"/>
                </a:lnTo>
                <a:lnTo>
                  <a:pt x="303" y="531"/>
                </a:lnTo>
                <a:lnTo>
                  <a:pt x="351" y="531"/>
                </a:lnTo>
                <a:lnTo>
                  <a:pt x="351" y="578"/>
                </a:lnTo>
                <a:close/>
                <a:moveTo>
                  <a:pt x="48" y="578"/>
                </a:moveTo>
                <a:lnTo>
                  <a:pt x="0" y="578"/>
                </a:lnTo>
                <a:lnTo>
                  <a:pt x="0" y="531"/>
                </a:lnTo>
                <a:lnTo>
                  <a:pt x="48" y="531"/>
                </a:lnTo>
                <a:lnTo>
                  <a:pt x="48" y="578"/>
                </a:lnTo>
                <a:close/>
                <a:moveTo>
                  <a:pt x="3306" y="502"/>
                </a:moveTo>
                <a:lnTo>
                  <a:pt x="3257" y="502"/>
                </a:lnTo>
                <a:lnTo>
                  <a:pt x="3257" y="455"/>
                </a:lnTo>
                <a:lnTo>
                  <a:pt x="3306" y="455"/>
                </a:lnTo>
                <a:lnTo>
                  <a:pt x="3306" y="502"/>
                </a:lnTo>
                <a:close/>
                <a:moveTo>
                  <a:pt x="3230" y="502"/>
                </a:moveTo>
                <a:lnTo>
                  <a:pt x="3181" y="502"/>
                </a:lnTo>
                <a:lnTo>
                  <a:pt x="3181" y="455"/>
                </a:lnTo>
                <a:lnTo>
                  <a:pt x="3230" y="455"/>
                </a:lnTo>
                <a:lnTo>
                  <a:pt x="3230" y="502"/>
                </a:lnTo>
                <a:close/>
                <a:moveTo>
                  <a:pt x="3155" y="502"/>
                </a:moveTo>
                <a:lnTo>
                  <a:pt x="3105" y="502"/>
                </a:lnTo>
                <a:lnTo>
                  <a:pt x="3105" y="455"/>
                </a:lnTo>
                <a:lnTo>
                  <a:pt x="3155" y="455"/>
                </a:lnTo>
                <a:lnTo>
                  <a:pt x="3155" y="502"/>
                </a:lnTo>
                <a:close/>
                <a:moveTo>
                  <a:pt x="3079" y="502"/>
                </a:moveTo>
                <a:lnTo>
                  <a:pt x="3029" y="502"/>
                </a:lnTo>
                <a:lnTo>
                  <a:pt x="3029" y="455"/>
                </a:lnTo>
                <a:lnTo>
                  <a:pt x="3079" y="455"/>
                </a:lnTo>
                <a:lnTo>
                  <a:pt x="3079" y="502"/>
                </a:lnTo>
                <a:close/>
                <a:moveTo>
                  <a:pt x="3003" y="502"/>
                </a:moveTo>
                <a:lnTo>
                  <a:pt x="2954" y="502"/>
                </a:lnTo>
                <a:lnTo>
                  <a:pt x="2954" y="455"/>
                </a:lnTo>
                <a:lnTo>
                  <a:pt x="3003" y="455"/>
                </a:lnTo>
                <a:lnTo>
                  <a:pt x="3003" y="502"/>
                </a:lnTo>
                <a:close/>
                <a:moveTo>
                  <a:pt x="2928" y="502"/>
                </a:moveTo>
                <a:lnTo>
                  <a:pt x="2878" y="502"/>
                </a:lnTo>
                <a:lnTo>
                  <a:pt x="2878" y="455"/>
                </a:lnTo>
                <a:lnTo>
                  <a:pt x="2928" y="455"/>
                </a:lnTo>
                <a:lnTo>
                  <a:pt x="2928" y="502"/>
                </a:lnTo>
                <a:close/>
                <a:moveTo>
                  <a:pt x="2852" y="502"/>
                </a:moveTo>
                <a:lnTo>
                  <a:pt x="2802" y="502"/>
                </a:lnTo>
                <a:lnTo>
                  <a:pt x="2802" y="455"/>
                </a:lnTo>
                <a:lnTo>
                  <a:pt x="2852" y="455"/>
                </a:lnTo>
                <a:lnTo>
                  <a:pt x="2852" y="502"/>
                </a:lnTo>
                <a:close/>
                <a:moveTo>
                  <a:pt x="2776" y="502"/>
                </a:moveTo>
                <a:lnTo>
                  <a:pt x="2726" y="502"/>
                </a:lnTo>
                <a:lnTo>
                  <a:pt x="2726" y="455"/>
                </a:lnTo>
                <a:lnTo>
                  <a:pt x="2776" y="455"/>
                </a:lnTo>
                <a:lnTo>
                  <a:pt x="2776" y="502"/>
                </a:lnTo>
                <a:close/>
                <a:moveTo>
                  <a:pt x="2700" y="502"/>
                </a:moveTo>
                <a:lnTo>
                  <a:pt x="2651" y="502"/>
                </a:lnTo>
                <a:lnTo>
                  <a:pt x="2651" y="455"/>
                </a:lnTo>
                <a:lnTo>
                  <a:pt x="2700" y="455"/>
                </a:lnTo>
                <a:lnTo>
                  <a:pt x="2700" y="502"/>
                </a:lnTo>
                <a:close/>
                <a:moveTo>
                  <a:pt x="2622" y="502"/>
                </a:moveTo>
                <a:lnTo>
                  <a:pt x="2575" y="502"/>
                </a:lnTo>
                <a:lnTo>
                  <a:pt x="2575" y="455"/>
                </a:lnTo>
                <a:lnTo>
                  <a:pt x="2622" y="455"/>
                </a:lnTo>
                <a:lnTo>
                  <a:pt x="2622" y="502"/>
                </a:lnTo>
                <a:close/>
                <a:moveTo>
                  <a:pt x="2547" y="502"/>
                </a:moveTo>
                <a:lnTo>
                  <a:pt x="2499" y="502"/>
                </a:lnTo>
                <a:lnTo>
                  <a:pt x="2499" y="455"/>
                </a:lnTo>
                <a:lnTo>
                  <a:pt x="2547" y="455"/>
                </a:lnTo>
                <a:lnTo>
                  <a:pt x="2547" y="502"/>
                </a:lnTo>
                <a:close/>
                <a:moveTo>
                  <a:pt x="2471" y="502"/>
                </a:moveTo>
                <a:lnTo>
                  <a:pt x="2424" y="502"/>
                </a:lnTo>
                <a:lnTo>
                  <a:pt x="2424" y="455"/>
                </a:lnTo>
                <a:lnTo>
                  <a:pt x="2471" y="455"/>
                </a:lnTo>
                <a:lnTo>
                  <a:pt x="2471" y="502"/>
                </a:lnTo>
                <a:close/>
                <a:moveTo>
                  <a:pt x="2395" y="502"/>
                </a:moveTo>
                <a:lnTo>
                  <a:pt x="2348" y="502"/>
                </a:lnTo>
                <a:lnTo>
                  <a:pt x="2348" y="455"/>
                </a:lnTo>
                <a:lnTo>
                  <a:pt x="2395" y="455"/>
                </a:lnTo>
                <a:lnTo>
                  <a:pt x="2395" y="502"/>
                </a:lnTo>
                <a:close/>
                <a:moveTo>
                  <a:pt x="2319" y="502"/>
                </a:moveTo>
                <a:lnTo>
                  <a:pt x="2272" y="502"/>
                </a:lnTo>
                <a:lnTo>
                  <a:pt x="2272" y="455"/>
                </a:lnTo>
                <a:lnTo>
                  <a:pt x="2319" y="455"/>
                </a:lnTo>
                <a:lnTo>
                  <a:pt x="2319" y="502"/>
                </a:lnTo>
                <a:close/>
                <a:moveTo>
                  <a:pt x="2244" y="502"/>
                </a:moveTo>
                <a:lnTo>
                  <a:pt x="2196" y="502"/>
                </a:lnTo>
                <a:lnTo>
                  <a:pt x="2196" y="455"/>
                </a:lnTo>
                <a:lnTo>
                  <a:pt x="2244" y="455"/>
                </a:lnTo>
                <a:lnTo>
                  <a:pt x="2244" y="502"/>
                </a:lnTo>
                <a:close/>
                <a:moveTo>
                  <a:pt x="2168" y="502"/>
                </a:moveTo>
                <a:lnTo>
                  <a:pt x="2121" y="502"/>
                </a:lnTo>
                <a:lnTo>
                  <a:pt x="2121" y="455"/>
                </a:lnTo>
                <a:lnTo>
                  <a:pt x="2168" y="455"/>
                </a:lnTo>
                <a:lnTo>
                  <a:pt x="2168" y="502"/>
                </a:lnTo>
                <a:close/>
                <a:moveTo>
                  <a:pt x="2092" y="502"/>
                </a:moveTo>
                <a:lnTo>
                  <a:pt x="2045" y="502"/>
                </a:lnTo>
                <a:lnTo>
                  <a:pt x="2045" y="455"/>
                </a:lnTo>
                <a:lnTo>
                  <a:pt x="2092" y="455"/>
                </a:lnTo>
                <a:lnTo>
                  <a:pt x="2092" y="502"/>
                </a:lnTo>
                <a:close/>
                <a:moveTo>
                  <a:pt x="2016" y="502"/>
                </a:moveTo>
                <a:lnTo>
                  <a:pt x="1969" y="502"/>
                </a:lnTo>
                <a:lnTo>
                  <a:pt x="1969" y="455"/>
                </a:lnTo>
                <a:lnTo>
                  <a:pt x="2016" y="455"/>
                </a:lnTo>
                <a:lnTo>
                  <a:pt x="2016" y="502"/>
                </a:lnTo>
                <a:close/>
                <a:moveTo>
                  <a:pt x="1941" y="502"/>
                </a:moveTo>
                <a:lnTo>
                  <a:pt x="1893" y="502"/>
                </a:lnTo>
                <a:lnTo>
                  <a:pt x="1893" y="455"/>
                </a:lnTo>
                <a:lnTo>
                  <a:pt x="1941" y="455"/>
                </a:lnTo>
                <a:lnTo>
                  <a:pt x="1941" y="502"/>
                </a:lnTo>
                <a:close/>
                <a:moveTo>
                  <a:pt x="1789" y="502"/>
                </a:moveTo>
                <a:lnTo>
                  <a:pt x="1742" y="502"/>
                </a:lnTo>
                <a:lnTo>
                  <a:pt x="1742" y="455"/>
                </a:lnTo>
                <a:lnTo>
                  <a:pt x="1789" y="455"/>
                </a:lnTo>
                <a:lnTo>
                  <a:pt x="1789" y="502"/>
                </a:lnTo>
                <a:close/>
                <a:moveTo>
                  <a:pt x="1714" y="502"/>
                </a:moveTo>
                <a:lnTo>
                  <a:pt x="1666" y="502"/>
                </a:lnTo>
                <a:lnTo>
                  <a:pt x="1666" y="455"/>
                </a:lnTo>
                <a:lnTo>
                  <a:pt x="1714" y="455"/>
                </a:lnTo>
                <a:lnTo>
                  <a:pt x="1714" y="502"/>
                </a:lnTo>
                <a:close/>
                <a:moveTo>
                  <a:pt x="1562" y="502"/>
                </a:moveTo>
                <a:lnTo>
                  <a:pt x="1515" y="502"/>
                </a:lnTo>
                <a:lnTo>
                  <a:pt x="1515" y="455"/>
                </a:lnTo>
                <a:lnTo>
                  <a:pt x="1562" y="455"/>
                </a:lnTo>
                <a:lnTo>
                  <a:pt x="1562" y="502"/>
                </a:lnTo>
                <a:close/>
                <a:moveTo>
                  <a:pt x="1184" y="502"/>
                </a:moveTo>
                <a:lnTo>
                  <a:pt x="1136" y="502"/>
                </a:lnTo>
                <a:lnTo>
                  <a:pt x="1136" y="455"/>
                </a:lnTo>
                <a:lnTo>
                  <a:pt x="1184" y="455"/>
                </a:lnTo>
                <a:lnTo>
                  <a:pt x="1184" y="502"/>
                </a:lnTo>
                <a:close/>
                <a:moveTo>
                  <a:pt x="956" y="502"/>
                </a:moveTo>
                <a:lnTo>
                  <a:pt x="909" y="502"/>
                </a:lnTo>
                <a:lnTo>
                  <a:pt x="909" y="455"/>
                </a:lnTo>
                <a:lnTo>
                  <a:pt x="956" y="455"/>
                </a:lnTo>
                <a:lnTo>
                  <a:pt x="956" y="502"/>
                </a:lnTo>
                <a:close/>
                <a:moveTo>
                  <a:pt x="881" y="502"/>
                </a:moveTo>
                <a:lnTo>
                  <a:pt x="833" y="502"/>
                </a:lnTo>
                <a:lnTo>
                  <a:pt x="833" y="455"/>
                </a:lnTo>
                <a:lnTo>
                  <a:pt x="881" y="455"/>
                </a:lnTo>
                <a:lnTo>
                  <a:pt x="881" y="502"/>
                </a:lnTo>
                <a:close/>
                <a:moveTo>
                  <a:pt x="729" y="502"/>
                </a:moveTo>
                <a:lnTo>
                  <a:pt x="682" y="502"/>
                </a:lnTo>
                <a:lnTo>
                  <a:pt x="682" y="455"/>
                </a:lnTo>
                <a:lnTo>
                  <a:pt x="729" y="455"/>
                </a:lnTo>
                <a:lnTo>
                  <a:pt x="729" y="502"/>
                </a:lnTo>
                <a:close/>
                <a:moveTo>
                  <a:pt x="653" y="502"/>
                </a:moveTo>
                <a:lnTo>
                  <a:pt x="606" y="502"/>
                </a:lnTo>
                <a:lnTo>
                  <a:pt x="606" y="455"/>
                </a:lnTo>
                <a:lnTo>
                  <a:pt x="653" y="455"/>
                </a:lnTo>
                <a:lnTo>
                  <a:pt x="653" y="502"/>
                </a:lnTo>
                <a:close/>
                <a:moveTo>
                  <a:pt x="578" y="502"/>
                </a:moveTo>
                <a:lnTo>
                  <a:pt x="530" y="502"/>
                </a:lnTo>
                <a:lnTo>
                  <a:pt x="530" y="455"/>
                </a:lnTo>
                <a:lnTo>
                  <a:pt x="578" y="455"/>
                </a:lnTo>
                <a:lnTo>
                  <a:pt x="578" y="502"/>
                </a:lnTo>
                <a:close/>
                <a:moveTo>
                  <a:pt x="502" y="502"/>
                </a:moveTo>
                <a:lnTo>
                  <a:pt x="455" y="502"/>
                </a:lnTo>
                <a:lnTo>
                  <a:pt x="455" y="455"/>
                </a:lnTo>
                <a:lnTo>
                  <a:pt x="502" y="455"/>
                </a:lnTo>
                <a:lnTo>
                  <a:pt x="502" y="502"/>
                </a:lnTo>
                <a:close/>
                <a:moveTo>
                  <a:pt x="426" y="502"/>
                </a:moveTo>
                <a:lnTo>
                  <a:pt x="379" y="502"/>
                </a:lnTo>
                <a:lnTo>
                  <a:pt x="379" y="455"/>
                </a:lnTo>
                <a:lnTo>
                  <a:pt x="426" y="455"/>
                </a:lnTo>
                <a:lnTo>
                  <a:pt x="426" y="502"/>
                </a:lnTo>
                <a:close/>
                <a:moveTo>
                  <a:pt x="351" y="502"/>
                </a:moveTo>
                <a:lnTo>
                  <a:pt x="303" y="502"/>
                </a:lnTo>
                <a:lnTo>
                  <a:pt x="303" y="455"/>
                </a:lnTo>
                <a:lnTo>
                  <a:pt x="351" y="455"/>
                </a:lnTo>
                <a:lnTo>
                  <a:pt x="351" y="502"/>
                </a:lnTo>
                <a:close/>
                <a:moveTo>
                  <a:pt x="275" y="502"/>
                </a:moveTo>
                <a:lnTo>
                  <a:pt x="227" y="502"/>
                </a:lnTo>
                <a:lnTo>
                  <a:pt x="227" y="455"/>
                </a:lnTo>
                <a:lnTo>
                  <a:pt x="275" y="455"/>
                </a:lnTo>
                <a:lnTo>
                  <a:pt x="275" y="502"/>
                </a:lnTo>
                <a:close/>
                <a:moveTo>
                  <a:pt x="123" y="502"/>
                </a:moveTo>
                <a:lnTo>
                  <a:pt x="76" y="502"/>
                </a:lnTo>
                <a:lnTo>
                  <a:pt x="76" y="455"/>
                </a:lnTo>
                <a:lnTo>
                  <a:pt x="123" y="455"/>
                </a:lnTo>
                <a:lnTo>
                  <a:pt x="123" y="502"/>
                </a:lnTo>
                <a:close/>
                <a:moveTo>
                  <a:pt x="3458" y="426"/>
                </a:moveTo>
                <a:lnTo>
                  <a:pt x="3408" y="426"/>
                </a:lnTo>
                <a:lnTo>
                  <a:pt x="3408" y="379"/>
                </a:lnTo>
                <a:lnTo>
                  <a:pt x="3458" y="379"/>
                </a:lnTo>
                <a:lnTo>
                  <a:pt x="3458" y="426"/>
                </a:lnTo>
                <a:close/>
                <a:moveTo>
                  <a:pt x="3382" y="426"/>
                </a:moveTo>
                <a:lnTo>
                  <a:pt x="3332" y="426"/>
                </a:lnTo>
                <a:lnTo>
                  <a:pt x="3332" y="379"/>
                </a:lnTo>
                <a:lnTo>
                  <a:pt x="3382" y="379"/>
                </a:lnTo>
                <a:lnTo>
                  <a:pt x="3382" y="426"/>
                </a:lnTo>
                <a:close/>
                <a:moveTo>
                  <a:pt x="3306" y="426"/>
                </a:moveTo>
                <a:lnTo>
                  <a:pt x="3257" y="426"/>
                </a:lnTo>
                <a:lnTo>
                  <a:pt x="3257" y="379"/>
                </a:lnTo>
                <a:lnTo>
                  <a:pt x="3306" y="379"/>
                </a:lnTo>
                <a:lnTo>
                  <a:pt x="3306" y="426"/>
                </a:lnTo>
                <a:close/>
                <a:moveTo>
                  <a:pt x="3230" y="426"/>
                </a:moveTo>
                <a:lnTo>
                  <a:pt x="3181" y="426"/>
                </a:lnTo>
                <a:lnTo>
                  <a:pt x="3181" y="379"/>
                </a:lnTo>
                <a:lnTo>
                  <a:pt x="3230" y="379"/>
                </a:lnTo>
                <a:lnTo>
                  <a:pt x="3230" y="426"/>
                </a:lnTo>
                <a:close/>
                <a:moveTo>
                  <a:pt x="3155" y="426"/>
                </a:moveTo>
                <a:lnTo>
                  <a:pt x="3105" y="426"/>
                </a:lnTo>
                <a:lnTo>
                  <a:pt x="3105" y="379"/>
                </a:lnTo>
                <a:lnTo>
                  <a:pt x="3155" y="379"/>
                </a:lnTo>
                <a:lnTo>
                  <a:pt x="3155" y="426"/>
                </a:lnTo>
                <a:close/>
                <a:moveTo>
                  <a:pt x="3079" y="426"/>
                </a:moveTo>
                <a:lnTo>
                  <a:pt x="3029" y="426"/>
                </a:lnTo>
                <a:lnTo>
                  <a:pt x="3029" y="379"/>
                </a:lnTo>
                <a:lnTo>
                  <a:pt x="3079" y="379"/>
                </a:lnTo>
                <a:lnTo>
                  <a:pt x="3079" y="426"/>
                </a:lnTo>
                <a:close/>
                <a:moveTo>
                  <a:pt x="3003" y="426"/>
                </a:moveTo>
                <a:lnTo>
                  <a:pt x="2954" y="426"/>
                </a:lnTo>
                <a:lnTo>
                  <a:pt x="2954" y="379"/>
                </a:lnTo>
                <a:lnTo>
                  <a:pt x="3003" y="379"/>
                </a:lnTo>
                <a:lnTo>
                  <a:pt x="3003" y="426"/>
                </a:lnTo>
                <a:close/>
                <a:moveTo>
                  <a:pt x="2928" y="426"/>
                </a:moveTo>
                <a:lnTo>
                  <a:pt x="2878" y="426"/>
                </a:lnTo>
                <a:lnTo>
                  <a:pt x="2878" y="379"/>
                </a:lnTo>
                <a:lnTo>
                  <a:pt x="2928" y="379"/>
                </a:lnTo>
                <a:lnTo>
                  <a:pt x="2928" y="426"/>
                </a:lnTo>
                <a:close/>
                <a:moveTo>
                  <a:pt x="2852" y="426"/>
                </a:moveTo>
                <a:lnTo>
                  <a:pt x="2802" y="426"/>
                </a:lnTo>
                <a:lnTo>
                  <a:pt x="2802" y="379"/>
                </a:lnTo>
                <a:lnTo>
                  <a:pt x="2852" y="379"/>
                </a:lnTo>
                <a:lnTo>
                  <a:pt x="2852" y="426"/>
                </a:lnTo>
                <a:close/>
                <a:moveTo>
                  <a:pt x="2776" y="426"/>
                </a:moveTo>
                <a:lnTo>
                  <a:pt x="2726" y="426"/>
                </a:lnTo>
                <a:lnTo>
                  <a:pt x="2726" y="379"/>
                </a:lnTo>
                <a:lnTo>
                  <a:pt x="2776" y="379"/>
                </a:lnTo>
                <a:lnTo>
                  <a:pt x="2776" y="426"/>
                </a:lnTo>
                <a:close/>
                <a:moveTo>
                  <a:pt x="2700" y="426"/>
                </a:moveTo>
                <a:lnTo>
                  <a:pt x="2651" y="426"/>
                </a:lnTo>
                <a:lnTo>
                  <a:pt x="2651" y="379"/>
                </a:lnTo>
                <a:lnTo>
                  <a:pt x="2700" y="379"/>
                </a:lnTo>
                <a:lnTo>
                  <a:pt x="2700" y="426"/>
                </a:lnTo>
                <a:close/>
                <a:moveTo>
                  <a:pt x="2622" y="426"/>
                </a:moveTo>
                <a:lnTo>
                  <a:pt x="2575" y="426"/>
                </a:lnTo>
                <a:lnTo>
                  <a:pt x="2575" y="379"/>
                </a:lnTo>
                <a:lnTo>
                  <a:pt x="2622" y="379"/>
                </a:lnTo>
                <a:lnTo>
                  <a:pt x="2622" y="426"/>
                </a:lnTo>
                <a:close/>
                <a:moveTo>
                  <a:pt x="2547" y="426"/>
                </a:moveTo>
                <a:lnTo>
                  <a:pt x="2499" y="426"/>
                </a:lnTo>
                <a:lnTo>
                  <a:pt x="2499" y="379"/>
                </a:lnTo>
                <a:lnTo>
                  <a:pt x="2547" y="379"/>
                </a:lnTo>
                <a:lnTo>
                  <a:pt x="2547" y="426"/>
                </a:lnTo>
                <a:close/>
                <a:moveTo>
                  <a:pt x="2471" y="426"/>
                </a:moveTo>
                <a:lnTo>
                  <a:pt x="2424" y="426"/>
                </a:lnTo>
                <a:lnTo>
                  <a:pt x="2424" y="379"/>
                </a:lnTo>
                <a:lnTo>
                  <a:pt x="2471" y="379"/>
                </a:lnTo>
                <a:lnTo>
                  <a:pt x="2471" y="426"/>
                </a:lnTo>
                <a:close/>
                <a:moveTo>
                  <a:pt x="2395" y="426"/>
                </a:moveTo>
                <a:lnTo>
                  <a:pt x="2348" y="426"/>
                </a:lnTo>
                <a:lnTo>
                  <a:pt x="2348" y="379"/>
                </a:lnTo>
                <a:lnTo>
                  <a:pt x="2395" y="379"/>
                </a:lnTo>
                <a:lnTo>
                  <a:pt x="2395" y="426"/>
                </a:lnTo>
                <a:close/>
                <a:moveTo>
                  <a:pt x="2319" y="426"/>
                </a:moveTo>
                <a:lnTo>
                  <a:pt x="2272" y="426"/>
                </a:lnTo>
                <a:lnTo>
                  <a:pt x="2272" y="379"/>
                </a:lnTo>
                <a:lnTo>
                  <a:pt x="2319" y="379"/>
                </a:lnTo>
                <a:lnTo>
                  <a:pt x="2319" y="426"/>
                </a:lnTo>
                <a:close/>
                <a:moveTo>
                  <a:pt x="2244" y="426"/>
                </a:moveTo>
                <a:lnTo>
                  <a:pt x="2196" y="426"/>
                </a:lnTo>
                <a:lnTo>
                  <a:pt x="2196" y="379"/>
                </a:lnTo>
                <a:lnTo>
                  <a:pt x="2244" y="379"/>
                </a:lnTo>
                <a:lnTo>
                  <a:pt x="2244" y="426"/>
                </a:lnTo>
                <a:close/>
                <a:moveTo>
                  <a:pt x="2168" y="426"/>
                </a:moveTo>
                <a:lnTo>
                  <a:pt x="2121" y="426"/>
                </a:lnTo>
                <a:lnTo>
                  <a:pt x="2121" y="379"/>
                </a:lnTo>
                <a:lnTo>
                  <a:pt x="2168" y="379"/>
                </a:lnTo>
                <a:lnTo>
                  <a:pt x="2168" y="426"/>
                </a:lnTo>
                <a:close/>
                <a:moveTo>
                  <a:pt x="2092" y="426"/>
                </a:moveTo>
                <a:lnTo>
                  <a:pt x="2045" y="426"/>
                </a:lnTo>
                <a:lnTo>
                  <a:pt x="2045" y="379"/>
                </a:lnTo>
                <a:lnTo>
                  <a:pt x="2092" y="379"/>
                </a:lnTo>
                <a:lnTo>
                  <a:pt x="2092" y="426"/>
                </a:lnTo>
                <a:close/>
                <a:moveTo>
                  <a:pt x="2016" y="426"/>
                </a:moveTo>
                <a:lnTo>
                  <a:pt x="1969" y="426"/>
                </a:lnTo>
                <a:lnTo>
                  <a:pt x="1969" y="379"/>
                </a:lnTo>
                <a:lnTo>
                  <a:pt x="2016" y="379"/>
                </a:lnTo>
                <a:lnTo>
                  <a:pt x="2016" y="426"/>
                </a:lnTo>
                <a:close/>
                <a:moveTo>
                  <a:pt x="1941" y="426"/>
                </a:moveTo>
                <a:lnTo>
                  <a:pt x="1893" y="426"/>
                </a:lnTo>
                <a:lnTo>
                  <a:pt x="1893" y="379"/>
                </a:lnTo>
                <a:lnTo>
                  <a:pt x="1941" y="379"/>
                </a:lnTo>
                <a:lnTo>
                  <a:pt x="1941" y="426"/>
                </a:lnTo>
                <a:close/>
                <a:moveTo>
                  <a:pt x="1865" y="426"/>
                </a:moveTo>
                <a:lnTo>
                  <a:pt x="1818" y="426"/>
                </a:lnTo>
                <a:lnTo>
                  <a:pt x="1818" y="379"/>
                </a:lnTo>
                <a:lnTo>
                  <a:pt x="1865" y="379"/>
                </a:lnTo>
                <a:lnTo>
                  <a:pt x="1865" y="426"/>
                </a:lnTo>
                <a:close/>
                <a:moveTo>
                  <a:pt x="1789" y="426"/>
                </a:moveTo>
                <a:lnTo>
                  <a:pt x="1742" y="426"/>
                </a:lnTo>
                <a:lnTo>
                  <a:pt x="1742" y="379"/>
                </a:lnTo>
                <a:lnTo>
                  <a:pt x="1789" y="379"/>
                </a:lnTo>
                <a:lnTo>
                  <a:pt x="1789" y="426"/>
                </a:lnTo>
                <a:close/>
                <a:moveTo>
                  <a:pt x="1486" y="426"/>
                </a:moveTo>
                <a:lnTo>
                  <a:pt x="1439" y="426"/>
                </a:lnTo>
                <a:lnTo>
                  <a:pt x="1439" y="379"/>
                </a:lnTo>
                <a:lnTo>
                  <a:pt x="1486" y="379"/>
                </a:lnTo>
                <a:lnTo>
                  <a:pt x="1486" y="426"/>
                </a:lnTo>
                <a:close/>
                <a:moveTo>
                  <a:pt x="1411" y="426"/>
                </a:moveTo>
                <a:lnTo>
                  <a:pt x="1363" y="426"/>
                </a:lnTo>
                <a:lnTo>
                  <a:pt x="1363" y="379"/>
                </a:lnTo>
                <a:lnTo>
                  <a:pt x="1411" y="379"/>
                </a:lnTo>
                <a:lnTo>
                  <a:pt x="1411" y="426"/>
                </a:lnTo>
                <a:close/>
                <a:moveTo>
                  <a:pt x="1259" y="426"/>
                </a:moveTo>
                <a:lnTo>
                  <a:pt x="1212" y="426"/>
                </a:lnTo>
                <a:lnTo>
                  <a:pt x="1212" y="379"/>
                </a:lnTo>
                <a:lnTo>
                  <a:pt x="1259" y="379"/>
                </a:lnTo>
                <a:lnTo>
                  <a:pt x="1259" y="426"/>
                </a:lnTo>
                <a:close/>
                <a:moveTo>
                  <a:pt x="1184" y="426"/>
                </a:moveTo>
                <a:lnTo>
                  <a:pt x="1136" y="426"/>
                </a:lnTo>
                <a:lnTo>
                  <a:pt x="1136" y="379"/>
                </a:lnTo>
                <a:lnTo>
                  <a:pt x="1184" y="379"/>
                </a:lnTo>
                <a:lnTo>
                  <a:pt x="1184" y="426"/>
                </a:lnTo>
                <a:close/>
                <a:moveTo>
                  <a:pt x="956" y="426"/>
                </a:moveTo>
                <a:lnTo>
                  <a:pt x="909" y="426"/>
                </a:lnTo>
                <a:lnTo>
                  <a:pt x="909" y="379"/>
                </a:lnTo>
                <a:lnTo>
                  <a:pt x="956" y="379"/>
                </a:lnTo>
                <a:lnTo>
                  <a:pt x="956" y="426"/>
                </a:lnTo>
                <a:close/>
                <a:moveTo>
                  <a:pt x="881" y="426"/>
                </a:moveTo>
                <a:lnTo>
                  <a:pt x="833" y="426"/>
                </a:lnTo>
                <a:lnTo>
                  <a:pt x="833" y="379"/>
                </a:lnTo>
                <a:lnTo>
                  <a:pt x="881" y="379"/>
                </a:lnTo>
                <a:lnTo>
                  <a:pt x="881" y="426"/>
                </a:lnTo>
                <a:close/>
                <a:moveTo>
                  <a:pt x="805" y="426"/>
                </a:moveTo>
                <a:lnTo>
                  <a:pt x="758" y="426"/>
                </a:lnTo>
                <a:lnTo>
                  <a:pt x="758" y="379"/>
                </a:lnTo>
                <a:lnTo>
                  <a:pt x="805" y="379"/>
                </a:lnTo>
                <a:lnTo>
                  <a:pt x="805" y="426"/>
                </a:lnTo>
                <a:close/>
                <a:moveTo>
                  <a:pt x="729" y="426"/>
                </a:moveTo>
                <a:lnTo>
                  <a:pt x="682" y="426"/>
                </a:lnTo>
                <a:lnTo>
                  <a:pt x="682" y="379"/>
                </a:lnTo>
                <a:lnTo>
                  <a:pt x="729" y="379"/>
                </a:lnTo>
                <a:lnTo>
                  <a:pt x="729" y="426"/>
                </a:lnTo>
                <a:close/>
                <a:moveTo>
                  <a:pt x="653" y="426"/>
                </a:moveTo>
                <a:lnTo>
                  <a:pt x="606" y="426"/>
                </a:lnTo>
                <a:lnTo>
                  <a:pt x="606" y="379"/>
                </a:lnTo>
                <a:lnTo>
                  <a:pt x="653" y="379"/>
                </a:lnTo>
                <a:lnTo>
                  <a:pt x="653" y="426"/>
                </a:lnTo>
                <a:close/>
                <a:moveTo>
                  <a:pt x="578" y="426"/>
                </a:moveTo>
                <a:lnTo>
                  <a:pt x="530" y="426"/>
                </a:lnTo>
                <a:lnTo>
                  <a:pt x="530" y="379"/>
                </a:lnTo>
                <a:lnTo>
                  <a:pt x="578" y="379"/>
                </a:lnTo>
                <a:lnTo>
                  <a:pt x="578" y="426"/>
                </a:lnTo>
                <a:close/>
                <a:moveTo>
                  <a:pt x="502" y="426"/>
                </a:moveTo>
                <a:lnTo>
                  <a:pt x="455" y="426"/>
                </a:lnTo>
                <a:lnTo>
                  <a:pt x="455" y="379"/>
                </a:lnTo>
                <a:lnTo>
                  <a:pt x="502" y="379"/>
                </a:lnTo>
                <a:lnTo>
                  <a:pt x="502" y="426"/>
                </a:lnTo>
                <a:close/>
                <a:moveTo>
                  <a:pt x="426" y="426"/>
                </a:moveTo>
                <a:lnTo>
                  <a:pt x="379" y="426"/>
                </a:lnTo>
                <a:lnTo>
                  <a:pt x="379" y="379"/>
                </a:lnTo>
                <a:lnTo>
                  <a:pt x="426" y="379"/>
                </a:lnTo>
                <a:lnTo>
                  <a:pt x="426" y="426"/>
                </a:lnTo>
                <a:close/>
                <a:moveTo>
                  <a:pt x="351" y="426"/>
                </a:moveTo>
                <a:lnTo>
                  <a:pt x="303" y="426"/>
                </a:lnTo>
                <a:lnTo>
                  <a:pt x="303" y="379"/>
                </a:lnTo>
                <a:lnTo>
                  <a:pt x="351" y="379"/>
                </a:lnTo>
                <a:lnTo>
                  <a:pt x="351" y="426"/>
                </a:lnTo>
                <a:close/>
                <a:moveTo>
                  <a:pt x="275" y="426"/>
                </a:moveTo>
                <a:lnTo>
                  <a:pt x="227" y="426"/>
                </a:lnTo>
                <a:lnTo>
                  <a:pt x="227" y="379"/>
                </a:lnTo>
                <a:lnTo>
                  <a:pt x="275" y="379"/>
                </a:lnTo>
                <a:lnTo>
                  <a:pt x="275" y="426"/>
                </a:lnTo>
                <a:close/>
                <a:moveTo>
                  <a:pt x="199" y="426"/>
                </a:moveTo>
                <a:lnTo>
                  <a:pt x="152" y="426"/>
                </a:lnTo>
                <a:lnTo>
                  <a:pt x="152" y="379"/>
                </a:lnTo>
                <a:lnTo>
                  <a:pt x="199" y="379"/>
                </a:lnTo>
                <a:lnTo>
                  <a:pt x="199" y="426"/>
                </a:lnTo>
                <a:close/>
                <a:moveTo>
                  <a:pt x="123" y="426"/>
                </a:moveTo>
                <a:lnTo>
                  <a:pt x="76" y="426"/>
                </a:lnTo>
                <a:lnTo>
                  <a:pt x="76" y="379"/>
                </a:lnTo>
                <a:lnTo>
                  <a:pt x="123" y="379"/>
                </a:lnTo>
                <a:lnTo>
                  <a:pt x="123" y="426"/>
                </a:lnTo>
                <a:close/>
                <a:moveTo>
                  <a:pt x="48" y="426"/>
                </a:moveTo>
                <a:lnTo>
                  <a:pt x="0" y="426"/>
                </a:lnTo>
                <a:lnTo>
                  <a:pt x="0" y="379"/>
                </a:lnTo>
                <a:lnTo>
                  <a:pt x="48" y="379"/>
                </a:lnTo>
                <a:lnTo>
                  <a:pt x="48" y="426"/>
                </a:lnTo>
                <a:close/>
                <a:moveTo>
                  <a:pt x="3382" y="351"/>
                </a:moveTo>
                <a:lnTo>
                  <a:pt x="3332" y="351"/>
                </a:lnTo>
                <a:lnTo>
                  <a:pt x="3332" y="303"/>
                </a:lnTo>
                <a:lnTo>
                  <a:pt x="3382" y="303"/>
                </a:lnTo>
                <a:lnTo>
                  <a:pt x="3382" y="351"/>
                </a:lnTo>
                <a:close/>
                <a:moveTo>
                  <a:pt x="3306" y="351"/>
                </a:moveTo>
                <a:lnTo>
                  <a:pt x="3257" y="351"/>
                </a:lnTo>
                <a:lnTo>
                  <a:pt x="3257" y="303"/>
                </a:lnTo>
                <a:lnTo>
                  <a:pt x="3306" y="303"/>
                </a:lnTo>
                <a:lnTo>
                  <a:pt x="3306" y="351"/>
                </a:lnTo>
                <a:close/>
                <a:moveTo>
                  <a:pt x="3230" y="351"/>
                </a:moveTo>
                <a:lnTo>
                  <a:pt x="3181" y="351"/>
                </a:lnTo>
                <a:lnTo>
                  <a:pt x="3181" y="303"/>
                </a:lnTo>
                <a:lnTo>
                  <a:pt x="3230" y="303"/>
                </a:lnTo>
                <a:lnTo>
                  <a:pt x="3230" y="351"/>
                </a:lnTo>
                <a:close/>
                <a:moveTo>
                  <a:pt x="3155" y="351"/>
                </a:moveTo>
                <a:lnTo>
                  <a:pt x="3105" y="351"/>
                </a:lnTo>
                <a:lnTo>
                  <a:pt x="3105" y="303"/>
                </a:lnTo>
                <a:lnTo>
                  <a:pt x="3155" y="303"/>
                </a:lnTo>
                <a:lnTo>
                  <a:pt x="3155" y="351"/>
                </a:lnTo>
                <a:close/>
                <a:moveTo>
                  <a:pt x="3079" y="351"/>
                </a:moveTo>
                <a:lnTo>
                  <a:pt x="3029" y="351"/>
                </a:lnTo>
                <a:lnTo>
                  <a:pt x="3029" y="303"/>
                </a:lnTo>
                <a:lnTo>
                  <a:pt x="3079" y="303"/>
                </a:lnTo>
                <a:lnTo>
                  <a:pt x="3079" y="351"/>
                </a:lnTo>
                <a:close/>
                <a:moveTo>
                  <a:pt x="3003" y="351"/>
                </a:moveTo>
                <a:lnTo>
                  <a:pt x="2954" y="351"/>
                </a:lnTo>
                <a:lnTo>
                  <a:pt x="2954" y="303"/>
                </a:lnTo>
                <a:lnTo>
                  <a:pt x="3003" y="303"/>
                </a:lnTo>
                <a:lnTo>
                  <a:pt x="3003" y="351"/>
                </a:lnTo>
                <a:close/>
                <a:moveTo>
                  <a:pt x="2928" y="351"/>
                </a:moveTo>
                <a:lnTo>
                  <a:pt x="2878" y="351"/>
                </a:lnTo>
                <a:lnTo>
                  <a:pt x="2878" y="303"/>
                </a:lnTo>
                <a:lnTo>
                  <a:pt x="2928" y="303"/>
                </a:lnTo>
                <a:lnTo>
                  <a:pt x="2928" y="351"/>
                </a:lnTo>
                <a:close/>
                <a:moveTo>
                  <a:pt x="2852" y="351"/>
                </a:moveTo>
                <a:lnTo>
                  <a:pt x="2802" y="351"/>
                </a:lnTo>
                <a:lnTo>
                  <a:pt x="2802" y="303"/>
                </a:lnTo>
                <a:lnTo>
                  <a:pt x="2852" y="303"/>
                </a:lnTo>
                <a:lnTo>
                  <a:pt x="2852" y="351"/>
                </a:lnTo>
                <a:close/>
                <a:moveTo>
                  <a:pt x="2776" y="351"/>
                </a:moveTo>
                <a:lnTo>
                  <a:pt x="2726" y="351"/>
                </a:lnTo>
                <a:lnTo>
                  <a:pt x="2726" y="303"/>
                </a:lnTo>
                <a:lnTo>
                  <a:pt x="2776" y="303"/>
                </a:lnTo>
                <a:lnTo>
                  <a:pt x="2776" y="351"/>
                </a:lnTo>
                <a:close/>
                <a:moveTo>
                  <a:pt x="2700" y="351"/>
                </a:moveTo>
                <a:lnTo>
                  <a:pt x="2651" y="351"/>
                </a:lnTo>
                <a:lnTo>
                  <a:pt x="2651" y="303"/>
                </a:lnTo>
                <a:lnTo>
                  <a:pt x="2700" y="303"/>
                </a:lnTo>
                <a:lnTo>
                  <a:pt x="2700" y="351"/>
                </a:lnTo>
                <a:close/>
                <a:moveTo>
                  <a:pt x="2622" y="351"/>
                </a:moveTo>
                <a:lnTo>
                  <a:pt x="2575" y="351"/>
                </a:lnTo>
                <a:lnTo>
                  <a:pt x="2575" y="303"/>
                </a:lnTo>
                <a:lnTo>
                  <a:pt x="2622" y="303"/>
                </a:lnTo>
                <a:lnTo>
                  <a:pt x="2622" y="351"/>
                </a:lnTo>
                <a:close/>
                <a:moveTo>
                  <a:pt x="2547" y="351"/>
                </a:moveTo>
                <a:lnTo>
                  <a:pt x="2499" y="351"/>
                </a:lnTo>
                <a:lnTo>
                  <a:pt x="2499" y="303"/>
                </a:lnTo>
                <a:lnTo>
                  <a:pt x="2547" y="303"/>
                </a:lnTo>
                <a:lnTo>
                  <a:pt x="2547" y="351"/>
                </a:lnTo>
                <a:close/>
                <a:moveTo>
                  <a:pt x="2471" y="351"/>
                </a:moveTo>
                <a:lnTo>
                  <a:pt x="2424" y="351"/>
                </a:lnTo>
                <a:lnTo>
                  <a:pt x="2424" y="303"/>
                </a:lnTo>
                <a:lnTo>
                  <a:pt x="2471" y="303"/>
                </a:lnTo>
                <a:lnTo>
                  <a:pt x="2471" y="351"/>
                </a:lnTo>
                <a:close/>
                <a:moveTo>
                  <a:pt x="2395" y="351"/>
                </a:moveTo>
                <a:lnTo>
                  <a:pt x="2348" y="351"/>
                </a:lnTo>
                <a:lnTo>
                  <a:pt x="2348" y="303"/>
                </a:lnTo>
                <a:lnTo>
                  <a:pt x="2395" y="303"/>
                </a:lnTo>
                <a:lnTo>
                  <a:pt x="2395" y="351"/>
                </a:lnTo>
                <a:close/>
                <a:moveTo>
                  <a:pt x="2319" y="351"/>
                </a:moveTo>
                <a:lnTo>
                  <a:pt x="2272" y="351"/>
                </a:lnTo>
                <a:lnTo>
                  <a:pt x="2272" y="303"/>
                </a:lnTo>
                <a:lnTo>
                  <a:pt x="2319" y="303"/>
                </a:lnTo>
                <a:lnTo>
                  <a:pt x="2319" y="351"/>
                </a:lnTo>
                <a:close/>
                <a:moveTo>
                  <a:pt x="2244" y="351"/>
                </a:moveTo>
                <a:lnTo>
                  <a:pt x="2196" y="351"/>
                </a:lnTo>
                <a:lnTo>
                  <a:pt x="2196" y="303"/>
                </a:lnTo>
                <a:lnTo>
                  <a:pt x="2244" y="303"/>
                </a:lnTo>
                <a:lnTo>
                  <a:pt x="2244" y="351"/>
                </a:lnTo>
                <a:close/>
                <a:moveTo>
                  <a:pt x="2168" y="351"/>
                </a:moveTo>
                <a:lnTo>
                  <a:pt x="2121" y="351"/>
                </a:lnTo>
                <a:lnTo>
                  <a:pt x="2121" y="303"/>
                </a:lnTo>
                <a:lnTo>
                  <a:pt x="2168" y="303"/>
                </a:lnTo>
                <a:lnTo>
                  <a:pt x="2168" y="351"/>
                </a:lnTo>
                <a:close/>
                <a:moveTo>
                  <a:pt x="2016" y="351"/>
                </a:moveTo>
                <a:lnTo>
                  <a:pt x="1969" y="351"/>
                </a:lnTo>
                <a:lnTo>
                  <a:pt x="1969" y="303"/>
                </a:lnTo>
                <a:lnTo>
                  <a:pt x="2016" y="303"/>
                </a:lnTo>
                <a:lnTo>
                  <a:pt x="2016" y="351"/>
                </a:lnTo>
                <a:close/>
                <a:moveTo>
                  <a:pt x="1941" y="351"/>
                </a:moveTo>
                <a:lnTo>
                  <a:pt x="1893" y="351"/>
                </a:lnTo>
                <a:lnTo>
                  <a:pt x="1893" y="303"/>
                </a:lnTo>
                <a:lnTo>
                  <a:pt x="1941" y="303"/>
                </a:lnTo>
                <a:lnTo>
                  <a:pt x="1941" y="351"/>
                </a:lnTo>
                <a:close/>
                <a:moveTo>
                  <a:pt x="1865" y="351"/>
                </a:moveTo>
                <a:lnTo>
                  <a:pt x="1818" y="351"/>
                </a:lnTo>
                <a:lnTo>
                  <a:pt x="1818" y="303"/>
                </a:lnTo>
                <a:lnTo>
                  <a:pt x="1865" y="303"/>
                </a:lnTo>
                <a:lnTo>
                  <a:pt x="1865" y="351"/>
                </a:lnTo>
                <a:close/>
                <a:moveTo>
                  <a:pt x="1335" y="351"/>
                </a:moveTo>
                <a:lnTo>
                  <a:pt x="1288" y="351"/>
                </a:lnTo>
                <a:lnTo>
                  <a:pt x="1288" y="303"/>
                </a:lnTo>
                <a:lnTo>
                  <a:pt x="1335" y="303"/>
                </a:lnTo>
                <a:lnTo>
                  <a:pt x="1335" y="351"/>
                </a:lnTo>
                <a:close/>
                <a:moveTo>
                  <a:pt x="1259" y="351"/>
                </a:moveTo>
                <a:lnTo>
                  <a:pt x="1212" y="351"/>
                </a:lnTo>
                <a:lnTo>
                  <a:pt x="1212" y="303"/>
                </a:lnTo>
                <a:lnTo>
                  <a:pt x="1259" y="303"/>
                </a:lnTo>
                <a:lnTo>
                  <a:pt x="1259" y="351"/>
                </a:lnTo>
                <a:close/>
                <a:moveTo>
                  <a:pt x="1184" y="351"/>
                </a:moveTo>
                <a:lnTo>
                  <a:pt x="1136" y="351"/>
                </a:lnTo>
                <a:lnTo>
                  <a:pt x="1136" y="303"/>
                </a:lnTo>
                <a:lnTo>
                  <a:pt x="1184" y="303"/>
                </a:lnTo>
                <a:lnTo>
                  <a:pt x="1184" y="351"/>
                </a:lnTo>
                <a:close/>
                <a:moveTo>
                  <a:pt x="1032" y="351"/>
                </a:moveTo>
                <a:lnTo>
                  <a:pt x="985" y="351"/>
                </a:lnTo>
                <a:lnTo>
                  <a:pt x="985" y="303"/>
                </a:lnTo>
                <a:lnTo>
                  <a:pt x="1032" y="303"/>
                </a:lnTo>
                <a:lnTo>
                  <a:pt x="1032" y="351"/>
                </a:lnTo>
                <a:close/>
                <a:moveTo>
                  <a:pt x="956" y="351"/>
                </a:moveTo>
                <a:lnTo>
                  <a:pt x="909" y="351"/>
                </a:lnTo>
                <a:lnTo>
                  <a:pt x="909" y="303"/>
                </a:lnTo>
                <a:lnTo>
                  <a:pt x="956" y="303"/>
                </a:lnTo>
                <a:lnTo>
                  <a:pt x="956" y="351"/>
                </a:lnTo>
                <a:close/>
                <a:moveTo>
                  <a:pt x="805" y="351"/>
                </a:moveTo>
                <a:lnTo>
                  <a:pt x="758" y="351"/>
                </a:lnTo>
                <a:lnTo>
                  <a:pt x="758" y="303"/>
                </a:lnTo>
                <a:lnTo>
                  <a:pt x="805" y="303"/>
                </a:lnTo>
                <a:lnTo>
                  <a:pt x="805" y="351"/>
                </a:lnTo>
                <a:close/>
                <a:moveTo>
                  <a:pt x="729" y="351"/>
                </a:moveTo>
                <a:lnTo>
                  <a:pt x="682" y="351"/>
                </a:lnTo>
                <a:lnTo>
                  <a:pt x="682" y="303"/>
                </a:lnTo>
                <a:lnTo>
                  <a:pt x="729" y="303"/>
                </a:lnTo>
                <a:lnTo>
                  <a:pt x="729" y="351"/>
                </a:lnTo>
                <a:close/>
                <a:moveTo>
                  <a:pt x="653" y="351"/>
                </a:moveTo>
                <a:lnTo>
                  <a:pt x="606" y="351"/>
                </a:lnTo>
                <a:lnTo>
                  <a:pt x="606" y="303"/>
                </a:lnTo>
                <a:lnTo>
                  <a:pt x="653" y="303"/>
                </a:lnTo>
                <a:lnTo>
                  <a:pt x="653" y="351"/>
                </a:lnTo>
                <a:close/>
                <a:moveTo>
                  <a:pt x="578" y="351"/>
                </a:moveTo>
                <a:lnTo>
                  <a:pt x="530" y="351"/>
                </a:lnTo>
                <a:lnTo>
                  <a:pt x="530" y="303"/>
                </a:lnTo>
                <a:lnTo>
                  <a:pt x="578" y="303"/>
                </a:lnTo>
                <a:lnTo>
                  <a:pt x="578" y="351"/>
                </a:lnTo>
                <a:close/>
                <a:moveTo>
                  <a:pt x="502" y="351"/>
                </a:moveTo>
                <a:lnTo>
                  <a:pt x="455" y="351"/>
                </a:lnTo>
                <a:lnTo>
                  <a:pt x="455" y="303"/>
                </a:lnTo>
                <a:lnTo>
                  <a:pt x="502" y="303"/>
                </a:lnTo>
                <a:lnTo>
                  <a:pt x="502" y="351"/>
                </a:lnTo>
                <a:close/>
                <a:moveTo>
                  <a:pt x="426" y="351"/>
                </a:moveTo>
                <a:lnTo>
                  <a:pt x="379" y="351"/>
                </a:lnTo>
                <a:lnTo>
                  <a:pt x="379" y="303"/>
                </a:lnTo>
                <a:lnTo>
                  <a:pt x="426" y="303"/>
                </a:lnTo>
                <a:lnTo>
                  <a:pt x="426" y="351"/>
                </a:lnTo>
                <a:close/>
                <a:moveTo>
                  <a:pt x="351" y="351"/>
                </a:moveTo>
                <a:lnTo>
                  <a:pt x="303" y="351"/>
                </a:lnTo>
                <a:lnTo>
                  <a:pt x="303" y="303"/>
                </a:lnTo>
                <a:lnTo>
                  <a:pt x="351" y="303"/>
                </a:lnTo>
                <a:lnTo>
                  <a:pt x="351" y="351"/>
                </a:lnTo>
                <a:close/>
                <a:moveTo>
                  <a:pt x="275" y="351"/>
                </a:moveTo>
                <a:lnTo>
                  <a:pt x="227" y="351"/>
                </a:lnTo>
                <a:lnTo>
                  <a:pt x="227" y="303"/>
                </a:lnTo>
                <a:lnTo>
                  <a:pt x="275" y="303"/>
                </a:lnTo>
                <a:lnTo>
                  <a:pt x="275" y="351"/>
                </a:lnTo>
                <a:close/>
                <a:moveTo>
                  <a:pt x="199" y="351"/>
                </a:moveTo>
                <a:lnTo>
                  <a:pt x="152" y="351"/>
                </a:lnTo>
                <a:lnTo>
                  <a:pt x="152" y="303"/>
                </a:lnTo>
                <a:lnTo>
                  <a:pt x="199" y="303"/>
                </a:lnTo>
                <a:lnTo>
                  <a:pt x="199" y="351"/>
                </a:lnTo>
                <a:close/>
                <a:moveTo>
                  <a:pt x="123" y="351"/>
                </a:moveTo>
                <a:lnTo>
                  <a:pt x="76" y="351"/>
                </a:lnTo>
                <a:lnTo>
                  <a:pt x="76" y="303"/>
                </a:lnTo>
                <a:lnTo>
                  <a:pt x="123" y="303"/>
                </a:lnTo>
                <a:lnTo>
                  <a:pt x="123" y="351"/>
                </a:lnTo>
                <a:close/>
                <a:moveTo>
                  <a:pt x="48" y="351"/>
                </a:moveTo>
                <a:lnTo>
                  <a:pt x="0" y="351"/>
                </a:lnTo>
                <a:lnTo>
                  <a:pt x="0" y="303"/>
                </a:lnTo>
                <a:lnTo>
                  <a:pt x="48" y="303"/>
                </a:lnTo>
                <a:lnTo>
                  <a:pt x="48" y="351"/>
                </a:lnTo>
                <a:close/>
                <a:moveTo>
                  <a:pt x="3079" y="275"/>
                </a:moveTo>
                <a:lnTo>
                  <a:pt x="3029" y="275"/>
                </a:lnTo>
                <a:lnTo>
                  <a:pt x="3029" y="228"/>
                </a:lnTo>
                <a:lnTo>
                  <a:pt x="3079" y="228"/>
                </a:lnTo>
                <a:lnTo>
                  <a:pt x="3079" y="275"/>
                </a:lnTo>
                <a:close/>
                <a:moveTo>
                  <a:pt x="3003" y="275"/>
                </a:moveTo>
                <a:lnTo>
                  <a:pt x="2954" y="275"/>
                </a:lnTo>
                <a:lnTo>
                  <a:pt x="2954" y="228"/>
                </a:lnTo>
                <a:lnTo>
                  <a:pt x="3003" y="228"/>
                </a:lnTo>
                <a:lnTo>
                  <a:pt x="3003" y="275"/>
                </a:lnTo>
                <a:close/>
                <a:moveTo>
                  <a:pt x="2852" y="275"/>
                </a:moveTo>
                <a:lnTo>
                  <a:pt x="2802" y="275"/>
                </a:lnTo>
                <a:lnTo>
                  <a:pt x="2802" y="228"/>
                </a:lnTo>
                <a:lnTo>
                  <a:pt x="2852" y="228"/>
                </a:lnTo>
                <a:lnTo>
                  <a:pt x="2852" y="275"/>
                </a:lnTo>
                <a:close/>
                <a:moveTo>
                  <a:pt x="2776" y="275"/>
                </a:moveTo>
                <a:lnTo>
                  <a:pt x="2726" y="275"/>
                </a:lnTo>
                <a:lnTo>
                  <a:pt x="2726" y="228"/>
                </a:lnTo>
                <a:lnTo>
                  <a:pt x="2776" y="228"/>
                </a:lnTo>
                <a:lnTo>
                  <a:pt x="2776" y="275"/>
                </a:lnTo>
                <a:close/>
                <a:moveTo>
                  <a:pt x="2700" y="275"/>
                </a:moveTo>
                <a:lnTo>
                  <a:pt x="2651" y="275"/>
                </a:lnTo>
                <a:lnTo>
                  <a:pt x="2651" y="228"/>
                </a:lnTo>
                <a:lnTo>
                  <a:pt x="2700" y="228"/>
                </a:lnTo>
                <a:lnTo>
                  <a:pt x="2700" y="275"/>
                </a:lnTo>
                <a:close/>
                <a:moveTo>
                  <a:pt x="2622" y="275"/>
                </a:moveTo>
                <a:lnTo>
                  <a:pt x="2575" y="275"/>
                </a:lnTo>
                <a:lnTo>
                  <a:pt x="2575" y="228"/>
                </a:lnTo>
                <a:lnTo>
                  <a:pt x="2622" y="228"/>
                </a:lnTo>
                <a:lnTo>
                  <a:pt x="2622" y="275"/>
                </a:lnTo>
                <a:close/>
                <a:moveTo>
                  <a:pt x="2547" y="275"/>
                </a:moveTo>
                <a:lnTo>
                  <a:pt x="2499" y="275"/>
                </a:lnTo>
                <a:lnTo>
                  <a:pt x="2499" y="228"/>
                </a:lnTo>
                <a:lnTo>
                  <a:pt x="2547" y="228"/>
                </a:lnTo>
                <a:lnTo>
                  <a:pt x="2547" y="275"/>
                </a:lnTo>
                <a:close/>
                <a:moveTo>
                  <a:pt x="2471" y="275"/>
                </a:moveTo>
                <a:lnTo>
                  <a:pt x="2424" y="275"/>
                </a:lnTo>
                <a:lnTo>
                  <a:pt x="2424" y="228"/>
                </a:lnTo>
                <a:lnTo>
                  <a:pt x="2471" y="228"/>
                </a:lnTo>
                <a:lnTo>
                  <a:pt x="2471" y="275"/>
                </a:lnTo>
                <a:close/>
                <a:moveTo>
                  <a:pt x="2395" y="275"/>
                </a:moveTo>
                <a:lnTo>
                  <a:pt x="2348" y="275"/>
                </a:lnTo>
                <a:lnTo>
                  <a:pt x="2348" y="228"/>
                </a:lnTo>
                <a:lnTo>
                  <a:pt x="2395" y="228"/>
                </a:lnTo>
                <a:lnTo>
                  <a:pt x="2395" y="275"/>
                </a:lnTo>
                <a:close/>
                <a:moveTo>
                  <a:pt x="2319" y="275"/>
                </a:moveTo>
                <a:lnTo>
                  <a:pt x="2272" y="275"/>
                </a:lnTo>
                <a:lnTo>
                  <a:pt x="2272" y="228"/>
                </a:lnTo>
                <a:lnTo>
                  <a:pt x="2319" y="228"/>
                </a:lnTo>
                <a:lnTo>
                  <a:pt x="2319" y="275"/>
                </a:lnTo>
                <a:close/>
                <a:moveTo>
                  <a:pt x="2168" y="275"/>
                </a:moveTo>
                <a:lnTo>
                  <a:pt x="2121" y="275"/>
                </a:lnTo>
                <a:lnTo>
                  <a:pt x="2121" y="228"/>
                </a:lnTo>
                <a:lnTo>
                  <a:pt x="2168" y="228"/>
                </a:lnTo>
                <a:lnTo>
                  <a:pt x="2168" y="275"/>
                </a:lnTo>
                <a:close/>
                <a:moveTo>
                  <a:pt x="1411" y="275"/>
                </a:moveTo>
                <a:lnTo>
                  <a:pt x="1363" y="275"/>
                </a:lnTo>
                <a:lnTo>
                  <a:pt x="1363" y="228"/>
                </a:lnTo>
                <a:lnTo>
                  <a:pt x="1411" y="228"/>
                </a:lnTo>
                <a:lnTo>
                  <a:pt x="1411" y="275"/>
                </a:lnTo>
                <a:close/>
                <a:moveTo>
                  <a:pt x="1335" y="275"/>
                </a:moveTo>
                <a:lnTo>
                  <a:pt x="1288" y="275"/>
                </a:lnTo>
                <a:lnTo>
                  <a:pt x="1288" y="228"/>
                </a:lnTo>
                <a:lnTo>
                  <a:pt x="1335" y="228"/>
                </a:lnTo>
                <a:lnTo>
                  <a:pt x="1335" y="275"/>
                </a:lnTo>
                <a:close/>
                <a:moveTo>
                  <a:pt x="1259" y="275"/>
                </a:moveTo>
                <a:lnTo>
                  <a:pt x="1212" y="275"/>
                </a:lnTo>
                <a:lnTo>
                  <a:pt x="1212" y="228"/>
                </a:lnTo>
                <a:lnTo>
                  <a:pt x="1259" y="228"/>
                </a:lnTo>
                <a:lnTo>
                  <a:pt x="1259" y="275"/>
                </a:lnTo>
                <a:close/>
                <a:moveTo>
                  <a:pt x="1184" y="275"/>
                </a:moveTo>
                <a:lnTo>
                  <a:pt x="1136" y="275"/>
                </a:lnTo>
                <a:lnTo>
                  <a:pt x="1136" y="228"/>
                </a:lnTo>
                <a:lnTo>
                  <a:pt x="1184" y="228"/>
                </a:lnTo>
                <a:lnTo>
                  <a:pt x="1184" y="275"/>
                </a:lnTo>
                <a:close/>
                <a:moveTo>
                  <a:pt x="1108" y="275"/>
                </a:moveTo>
                <a:lnTo>
                  <a:pt x="1060" y="275"/>
                </a:lnTo>
                <a:lnTo>
                  <a:pt x="1060" y="228"/>
                </a:lnTo>
                <a:lnTo>
                  <a:pt x="1108" y="228"/>
                </a:lnTo>
                <a:lnTo>
                  <a:pt x="1108" y="275"/>
                </a:lnTo>
                <a:close/>
                <a:moveTo>
                  <a:pt x="881" y="275"/>
                </a:moveTo>
                <a:lnTo>
                  <a:pt x="833" y="275"/>
                </a:lnTo>
                <a:lnTo>
                  <a:pt x="833" y="228"/>
                </a:lnTo>
                <a:lnTo>
                  <a:pt x="881" y="228"/>
                </a:lnTo>
                <a:lnTo>
                  <a:pt x="881" y="275"/>
                </a:lnTo>
                <a:close/>
                <a:moveTo>
                  <a:pt x="805" y="275"/>
                </a:moveTo>
                <a:lnTo>
                  <a:pt x="758" y="275"/>
                </a:lnTo>
                <a:lnTo>
                  <a:pt x="758" y="228"/>
                </a:lnTo>
                <a:lnTo>
                  <a:pt x="805" y="228"/>
                </a:lnTo>
                <a:lnTo>
                  <a:pt x="805" y="275"/>
                </a:lnTo>
                <a:close/>
                <a:moveTo>
                  <a:pt x="729" y="275"/>
                </a:moveTo>
                <a:lnTo>
                  <a:pt x="682" y="275"/>
                </a:lnTo>
                <a:lnTo>
                  <a:pt x="682" y="228"/>
                </a:lnTo>
                <a:lnTo>
                  <a:pt x="729" y="228"/>
                </a:lnTo>
                <a:lnTo>
                  <a:pt x="729" y="275"/>
                </a:lnTo>
                <a:close/>
                <a:moveTo>
                  <a:pt x="578" y="275"/>
                </a:moveTo>
                <a:lnTo>
                  <a:pt x="530" y="275"/>
                </a:lnTo>
                <a:lnTo>
                  <a:pt x="530" y="228"/>
                </a:lnTo>
                <a:lnTo>
                  <a:pt x="578" y="228"/>
                </a:lnTo>
                <a:lnTo>
                  <a:pt x="578" y="275"/>
                </a:lnTo>
                <a:close/>
                <a:moveTo>
                  <a:pt x="502" y="275"/>
                </a:moveTo>
                <a:lnTo>
                  <a:pt x="455" y="275"/>
                </a:lnTo>
                <a:lnTo>
                  <a:pt x="455" y="228"/>
                </a:lnTo>
                <a:lnTo>
                  <a:pt x="502" y="228"/>
                </a:lnTo>
                <a:lnTo>
                  <a:pt x="502" y="275"/>
                </a:lnTo>
                <a:close/>
                <a:moveTo>
                  <a:pt x="426" y="275"/>
                </a:moveTo>
                <a:lnTo>
                  <a:pt x="379" y="275"/>
                </a:lnTo>
                <a:lnTo>
                  <a:pt x="379" y="228"/>
                </a:lnTo>
                <a:lnTo>
                  <a:pt x="426" y="228"/>
                </a:lnTo>
                <a:lnTo>
                  <a:pt x="426" y="275"/>
                </a:lnTo>
                <a:close/>
                <a:moveTo>
                  <a:pt x="123" y="275"/>
                </a:moveTo>
                <a:lnTo>
                  <a:pt x="76" y="275"/>
                </a:lnTo>
                <a:lnTo>
                  <a:pt x="76" y="228"/>
                </a:lnTo>
                <a:lnTo>
                  <a:pt x="123" y="228"/>
                </a:lnTo>
                <a:lnTo>
                  <a:pt x="123" y="275"/>
                </a:lnTo>
                <a:close/>
                <a:moveTo>
                  <a:pt x="3003" y="199"/>
                </a:moveTo>
                <a:lnTo>
                  <a:pt x="2954" y="199"/>
                </a:lnTo>
                <a:lnTo>
                  <a:pt x="2954" y="152"/>
                </a:lnTo>
                <a:lnTo>
                  <a:pt x="3003" y="152"/>
                </a:lnTo>
                <a:lnTo>
                  <a:pt x="3003" y="199"/>
                </a:lnTo>
                <a:close/>
                <a:moveTo>
                  <a:pt x="2700" y="199"/>
                </a:moveTo>
                <a:lnTo>
                  <a:pt x="2651" y="199"/>
                </a:lnTo>
                <a:lnTo>
                  <a:pt x="2651" y="152"/>
                </a:lnTo>
                <a:lnTo>
                  <a:pt x="2700" y="152"/>
                </a:lnTo>
                <a:lnTo>
                  <a:pt x="2700" y="199"/>
                </a:lnTo>
                <a:close/>
                <a:moveTo>
                  <a:pt x="2622" y="199"/>
                </a:moveTo>
                <a:lnTo>
                  <a:pt x="2575" y="199"/>
                </a:lnTo>
                <a:lnTo>
                  <a:pt x="2575" y="152"/>
                </a:lnTo>
                <a:lnTo>
                  <a:pt x="2622" y="152"/>
                </a:lnTo>
                <a:lnTo>
                  <a:pt x="2622" y="199"/>
                </a:lnTo>
                <a:close/>
                <a:moveTo>
                  <a:pt x="2547" y="199"/>
                </a:moveTo>
                <a:lnTo>
                  <a:pt x="2499" y="199"/>
                </a:lnTo>
                <a:lnTo>
                  <a:pt x="2499" y="152"/>
                </a:lnTo>
                <a:lnTo>
                  <a:pt x="2547" y="152"/>
                </a:lnTo>
                <a:lnTo>
                  <a:pt x="2547" y="199"/>
                </a:lnTo>
                <a:close/>
                <a:moveTo>
                  <a:pt x="2244" y="199"/>
                </a:moveTo>
                <a:lnTo>
                  <a:pt x="2196" y="199"/>
                </a:lnTo>
                <a:lnTo>
                  <a:pt x="2196" y="152"/>
                </a:lnTo>
                <a:lnTo>
                  <a:pt x="2244" y="152"/>
                </a:lnTo>
                <a:lnTo>
                  <a:pt x="2244" y="199"/>
                </a:lnTo>
                <a:close/>
                <a:moveTo>
                  <a:pt x="1865" y="199"/>
                </a:moveTo>
                <a:lnTo>
                  <a:pt x="1818" y="199"/>
                </a:lnTo>
                <a:lnTo>
                  <a:pt x="1818" y="152"/>
                </a:lnTo>
                <a:lnTo>
                  <a:pt x="1865" y="152"/>
                </a:lnTo>
                <a:lnTo>
                  <a:pt x="1865" y="199"/>
                </a:lnTo>
                <a:close/>
                <a:moveTo>
                  <a:pt x="1411" y="199"/>
                </a:moveTo>
                <a:lnTo>
                  <a:pt x="1363" y="199"/>
                </a:lnTo>
                <a:lnTo>
                  <a:pt x="1363" y="152"/>
                </a:lnTo>
                <a:lnTo>
                  <a:pt x="1411" y="152"/>
                </a:lnTo>
                <a:lnTo>
                  <a:pt x="1411" y="199"/>
                </a:lnTo>
                <a:close/>
                <a:moveTo>
                  <a:pt x="1335" y="199"/>
                </a:moveTo>
                <a:lnTo>
                  <a:pt x="1288" y="199"/>
                </a:lnTo>
                <a:lnTo>
                  <a:pt x="1288" y="152"/>
                </a:lnTo>
                <a:lnTo>
                  <a:pt x="1335" y="152"/>
                </a:lnTo>
                <a:lnTo>
                  <a:pt x="1335" y="199"/>
                </a:lnTo>
                <a:close/>
                <a:moveTo>
                  <a:pt x="1259" y="199"/>
                </a:moveTo>
                <a:lnTo>
                  <a:pt x="1212" y="199"/>
                </a:lnTo>
                <a:lnTo>
                  <a:pt x="1212" y="152"/>
                </a:lnTo>
                <a:lnTo>
                  <a:pt x="1259" y="152"/>
                </a:lnTo>
                <a:lnTo>
                  <a:pt x="1259" y="199"/>
                </a:lnTo>
                <a:close/>
                <a:moveTo>
                  <a:pt x="1184" y="199"/>
                </a:moveTo>
                <a:lnTo>
                  <a:pt x="1136" y="199"/>
                </a:lnTo>
                <a:lnTo>
                  <a:pt x="1136" y="152"/>
                </a:lnTo>
                <a:lnTo>
                  <a:pt x="1184" y="152"/>
                </a:lnTo>
                <a:lnTo>
                  <a:pt x="1184" y="199"/>
                </a:lnTo>
                <a:close/>
                <a:moveTo>
                  <a:pt x="1108" y="199"/>
                </a:moveTo>
                <a:lnTo>
                  <a:pt x="1060" y="199"/>
                </a:lnTo>
                <a:lnTo>
                  <a:pt x="1060" y="152"/>
                </a:lnTo>
                <a:lnTo>
                  <a:pt x="1108" y="152"/>
                </a:lnTo>
                <a:lnTo>
                  <a:pt x="1108" y="199"/>
                </a:lnTo>
                <a:close/>
                <a:moveTo>
                  <a:pt x="1032" y="199"/>
                </a:moveTo>
                <a:lnTo>
                  <a:pt x="985" y="199"/>
                </a:lnTo>
                <a:lnTo>
                  <a:pt x="985" y="152"/>
                </a:lnTo>
                <a:lnTo>
                  <a:pt x="1032" y="152"/>
                </a:lnTo>
                <a:lnTo>
                  <a:pt x="1032" y="199"/>
                </a:lnTo>
                <a:close/>
                <a:moveTo>
                  <a:pt x="805" y="199"/>
                </a:moveTo>
                <a:lnTo>
                  <a:pt x="758" y="199"/>
                </a:lnTo>
                <a:lnTo>
                  <a:pt x="758" y="152"/>
                </a:lnTo>
                <a:lnTo>
                  <a:pt x="805" y="152"/>
                </a:lnTo>
                <a:lnTo>
                  <a:pt x="805" y="199"/>
                </a:lnTo>
                <a:close/>
                <a:moveTo>
                  <a:pt x="729" y="199"/>
                </a:moveTo>
                <a:lnTo>
                  <a:pt x="682" y="199"/>
                </a:lnTo>
                <a:lnTo>
                  <a:pt x="682" y="152"/>
                </a:lnTo>
                <a:lnTo>
                  <a:pt x="729" y="152"/>
                </a:lnTo>
                <a:lnTo>
                  <a:pt x="729" y="199"/>
                </a:lnTo>
                <a:close/>
                <a:moveTo>
                  <a:pt x="653" y="199"/>
                </a:moveTo>
                <a:lnTo>
                  <a:pt x="606" y="199"/>
                </a:lnTo>
                <a:lnTo>
                  <a:pt x="606" y="152"/>
                </a:lnTo>
                <a:lnTo>
                  <a:pt x="653" y="152"/>
                </a:lnTo>
                <a:lnTo>
                  <a:pt x="653" y="199"/>
                </a:lnTo>
                <a:close/>
                <a:moveTo>
                  <a:pt x="578" y="199"/>
                </a:moveTo>
                <a:lnTo>
                  <a:pt x="530" y="199"/>
                </a:lnTo>
                <a:lnTo>
                  <a:pt x="530" y="152"/>
                </a:lnTo>
                <a:lnTo>
                  <a:pt x="578" y="152"/>
                </a:lnTo>
                <a:lnTo>
                  <a:pt x="578" y="199"/>
                </a:lnTo>
                <a:close/>
                <a:moveTo>
                  <a:pt x="502" y="199"/>
                </a:moveTo>
                <a:lnTo>
                  <a:pt x="455" y="199"/>
                </a:lnTo>
                <a:lnTo>
                  <a:pt x="455" y="152"/>
                </a:lnTo>
                <a:lnTo>
                  <a:pt x="502" y="152"/>
                </a:lnTo>
                <a:lnTo>
                  <a:pt x="502" y="199"/>
                </a:lnTo>
                <a:close/>
                <a:moveTo>
                  <a:pt x="2622" y="123"/>
                </a:moveTo>
                <a:lnTo>
                  <a:pt x="2575" y="123"/>
                </a:lnTo>
                <a:lnTo>
                  <a:pt x="2575" y="76"/>
                </a:lnTo>
                <a:lnTo>
                  <a:pt x="2622" y="76"/>
                </a:lnTo>
                <a:lnTo>
                  <a:pt x="2622" y="123"/>
                </a:lnTo>
                <a:close/>
                <a:moveTo>
                  <a:pt x="1865" y="123"/>
                </a:moveTo>
                <a:lnTo>
                  <a:pt x="1818" y="123"/>
                </a:lnTo>
                <a:lnTo>
                  <a:pt x="1818" y="76"/>
                </a:lnTo>
                <a:lnTo>
                  <a:pt x="1865" y="76"/>
                </a:lnTo>
                <a:lnTo>
                  <a:pt x="1865" y="123"/>
                </a:lnTo>
                <a:close/>
                <a:moveTo>
                  <a:pt x="1789" y="123"/>
                </a:moveTo>
                <a:lnTo>
                  <a:pt x="1742" y="123"/>
                </a:lnTo>
                <a:lnTo>
                  <a:pt x="1742" y="76"/>
                </a:lnTo>
                <a:lnTo>
                  <a:pt x="1789" y="76"/>
                </a:lnTo>
                <a:lnTo>
                  <a:pt x="1789" y="123"/>
                </a:lnTo>
                <a:close/>
                <a:moveTo>
                  <a:pt x="1411" y="123"/>
                </a:moveTo>
                <a:lnTo>
                  <a:pt x="1363" y="123"/>
                </a:lnTo>
                <a:lnTo>
                  <a:pt x="1363" y="76"/>
                </a:lnTo>
                <a:lnTo>
                  <a:pt x="1411" y="76"/>
                </a:lnTo>
                <a:lnTo>
                  <a:pt x="1411" y="123"/>
                </a:lnTo>
                <a:close/>
                <a:moveTo>
                  <a:pt x="1335" y="123"/>
                </a:moveTo>
                <a:lnTo>
                  <a:pt x="1288" y="123"/>
                </a:lnTo>
                <a:lnTo>
                  <a:pt x="1288" y="76"/>
                </a:lnTo>
                <a:lnTo>
                  <a:pt x="1335" y="76"/>
                </a:lnTo>
                <a:lnTo>
                  <a:pt x="1335" y="123"/>
                </a:lnTo>
                <a:close/>
                <a:moveTo>
                  <a:pt x="1259" y="123"/>
                </a:moveTo>
                <a:lnTo>
                  <a:pt x="1212" y="123"/>
                </a:lnTo>
                <a:lnTo>
                  <a:pt x="1212" y="76"/>
                </a:lnTo>
                <a:lnTo>
                  <a:pt x="1259" y="76"/>
                </a:lnTo>
                <a:lnTo>
                  <a:pt x="1259" y="123"/>
                </a:lnTo>
                <a:close/>
                <a:moveTo>
                  <a:pt x="1184" y="123"/>
                </a:moveTo>
                <a:lnTo>
                  <a:pt x="1136" y="123"/>
                </a:lnTo>
                <a:lnTo>
                  <a:pt x="1136" y="76"/>
                </a:lnTo>
                <a:lnTo>
                  <a:pt x="1184" y="76"/>
                </a:lnTo>
                <a:lnTo>
                  <a:pt x="1184" y="123"/>
                </a:lnTo>
                <a:close/>
                <a:moveTo>
                  <a:pt x="1108" y="123"/>
                </a:moveTo>
                <a:lnTo>
                  <a:pt x="1060" y="123"/>
                </a:lnTo>
                <a:lnTo>
                  <a:pt x="1060" y="76"/>
                </a:lnTo>
                <a:lnTo>
                  <a:pt x="1108" y="76"/>
                </a:lnTo>
                <a:lnTo>
                  <a:pt x="1108" y="123"/>
                </a:lnTo>
                <a:close/>
                <a:moveTo>
                  <a:pt x="1032" y="123"/>
                </a:moveTo>
                <a:lnTo>
                  <a:pt x="985" y="123"/>
                </a:lnTo>
                <a:lnTo>
                  <a:pt x="985" y="76"/>
                </a:lnTo>
                <a:lnTo>
                  <a:pt x="1032" y="76"/>
                </a:lnTo>
                <a:lnTo>
                  <a:pt x="1032" y="123"/>
                </a:lnTo>
                <a:close/>
                <a:moveTo>
                  <a:pt x="881" y="123"/>
                </a:moveTo>
                <a:lnTo>
                  <a:pt x="833" y="123"/>
                </a:lnTo>
                <a:lnTo>
                  <a:pt x="833" y="76"/>
                </a:lnTo>
                <a:lnTo>
                  <a:pt x="881" y="76"/>
                </a:lnTo>
                <a:lnTo>
                  <a:pt x="881" y="123"/>
                </a:lnTo>
                <a:close/>
                <a:moveTo>
                  <a:pt x="805" y="123"/>
                </a:moveTo>
                <a:lnTo>
                  <a:pt x="758" y="123"/>
                </a:lnTo>
                <a:lnTo>
                  <a:pt x="758" y="76"/>
                </a:lnTo>
                <a:lnTo>
                  <a:pt x="805" y="76"/>
                </a:lnTo>
                <a:lnTo>
                  <a:pt x="805" y="123"/>
                </a:lnTo>
                <a:close/>
                <a:moveTo>
                  <a:pt x="729" y="123"/>
                </a:moveTo>
                <a:lnTo>
                  <a:pt x="682" y="123"/>
                </a:lnTo>
                <a:lnTo>
                  <a:pt x="682" y="76"/>
                </a:lnTo>
                <a:lnTo>
                  <a:pt x="729" y="76"/>
                </a:lnTo>
                <a:lnTo>
                  <a:pt x="729" y="123"/>
                </a:lnTo>
                <a:close/>
                <a:moveTo>
                  <a:pt x="578" y="123"/>
                </a:moveTo>
                <a:lnTo>
                  <a:pt x="530" y="123"/>
                </a:lnTo>
                <a:lnTo>
                  <a:pt x="530" y="76"/>
                </a:lnTo>
                <a:lnTo>
                  <a:pt x="578" y="76"/>
                </a:lnTo>
                <a:lnTo>
                  <a:pt x="578" y="123"/>
                </a:lnTo>
                <a:close/>
                <a:moveTo>
                  <a:pt x="2547" y="48"/>
                </a:moveTo>
                <a:lnTo>
                  <a:pt x="2499" y="48"/>
                </a:lnTo>
                <a:lnTo>
                  <a:pt x="2499" y="0"/>
                </a:lnTo>
                <a:lnTo>
                  <a:pt x="2547" y="0"/>
                </a:lnTo>
                <a:lnTo>
                  <a:pt x="2547" y="48"/>
                </a:lnTo>
                <a:close/>
                <a:moveTo>
                  <a:pt x="2244" y="48"/>
                </a:moveTo>
                <a:lnTo>
                  <a:pt x="2196" y="48"/>
                </a:lnTo>
                <a:lnTo>
                  <a:pt x="2196" y="0"/>
                </a:lnTo>
                <a:lnTo>
                  <a:pt x="2244" y="0"/>
                </a:lnTo>
                <a:lnTo>
                  <a:pt x="2244" y="48"/>
                </a:lnTo>
                <a:close/>
                <a:moveTo>
                  <a:pt x="2168" y="48"/>
                </a:moveTo>
                <a:lnTo>
                  <a:pt x="2121" y="48"/>
                </a:lnTo>
                <a:lnTo>
                  <a:pt x="2121" y="0"/>
                </a:lnTo>
                <a:lnTo>
                  <a:pt x="2168" y="0"/>
                </a:lnTo>
                <a:lnTo>
                  <a:pt x="2168" y="48"/>
                </a:lnTo>
                <a:close/>
                <a:moveTo>
                  <a:pt x="1335" y="48"/>
                </a:moveTo>
                <a:lnTo>
                  <a:pt x="1288" y="48"/>
                </a:lnTo>
                <a:lnTo>
                  <a:pt x="1288" y="0"/>
                </a:lnTo>
                <a:lnTo>
                  <a:pt x="1335" y="0"/>
                </a:lnTo>
                <a:lnTo>
                  <a:pt x="1335" y="48"/>
                </a:lnTo>
                <a:close/>
                <a:moveTo>
                  <a:pt x="1259" y="48"/>
                </a:moveTo>
                <a:lnTo>
                  <a:pt x="1212" y="48"/>
                </a:lnTo>
                <a:lnTo>
                  <a:pt x="1212" y="0"/>
                </a:lnTo>
                <a:lnTo>
                  <a:pt x="1259" y="0"/>
                </a:lnTo>
                <a:lnTo>
                  <a:pt x="1259" y="48"/>
                </a:lnTo>
                <a:close/>
                <a:moveTo>
                  <a:pt x="1184" y="48"/>
                </a:moveTo>
                <a:lnTo>
                  <a:pt x="1136" y="48"/>
                </a:lnTo>
                <a:lnTo>
                  <a:pt x="1136" y="0"/>
                </a:lnTo>
                <a:lnTo>
                  <a:pt x="1184" y="0"/>
                </a:lnTo>
                <a:lnTo>
                  <a:pt x="1184" y="48"/>
                </a:lnTo>
                <a:close/>
                <a:moveTo>
                  <a:pt x="1032" y="48"/>
                </a:moveTo>
                <a:lnTo>
                  <a:pt x="985" y="48"/>
                </a:lnTo>
                <a:lnTo>
                  <a:pt x="985" y="0"/>
                </a:lnTo>
                <a:lnTo>
                  <a:pt x="1032" y="0"/>
                </a:lnTo>
                <a:lnTo>
                  <a:pt x="1032" y="48"/>
                </a:lnTo>
                <a:close/>
                <a:moveTo>
                  <a:pt x="956" y="48"/>
                </a:moveTo>
                <a:lnTo>
                  <a:pt x="909" y="48"/>
                </a:lnTo>
                <a:lnTo>
                  <a:pt x="909" y="0"/>
                </a:lnTo>
                <a:lnTo>
                  <a:pt x="956" y="0"/>
                </a:lnTo>
                <a:lnTo>
                  <a:pt x="956" y="48"/>
                </a:lnTo>
                <a:close/>
                <a:moveTo>
                  <a:pt x="881" y="48"/>
                </a:moveTo>
                <a:lnTo>
                  <a:pt x="833" y="48"/>
                </a:lnTo>
                <a:lnTo>
                  <a:pt x="833" y="0"/>
                </a:lnTo>
                <a:lnTo>
                  <a:pt x="881" y="0"/>
                </a:lnTo>
                <a:lnTo>
                  <a:pt x="881" y="48"/>
                </a:lnTo>
                <a:close/>
                <a:moveTo>
                  <a:pt x="805" y="48"/>
                </a:moveTo>
                <a:lnTo>
                  <a:pt x="758" y="48"/>
                </a:lnTo>
                <a:lnTo>
                  <a:pt x="758" y="0"/>
                </a:lnTo>
                <a:lnTo>
                  <a:pt x="805" y="0"/>
                </a:lnTo>
                <a:lnTo>
                  <a:pt x="805" y="48"/>
                </a:lnTo>
                <a:close/>
              </a:path>
            </a:pathLst>
          </a:custGeom>
          <a:solidFill>
            <a:srgbClr val="FFC000">
              <a:alpha val="20000"/>
            </a:srgbClr>
          </a:solidFill>
          <a:ln>
            <a:noFill/>
          </a:ln>
        </p:spPr>
        <p:txBody>
          <a:bodyPr/>
          <a:lstStyle/>
          <a:p>
            <a:endParaRPr lang="zh-CN" altLang="en-US"/>
          </a:p>
        </p:txBody>
      </p:sp>
      <p:sp>
        <p:nvSpPr>
          <p:cNvPr id="3" name="矩形 2"/>
          <p:cNvSpPr/>
          <p:nvPr/>
        </p:nvSpPr>
        <p:spPr>
          <a:xfrm>
            <a:off x="607895" y="5884118"/>
            <a:ext cx="579729" cy="432048"/>
          </a:xfrm>
          <a:prstGeom prst="rect">
            <a:avLst/>
          </a:prstGeom>
          <a:solidFill>
            <a:srgbClr val="D43E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382318" y="5868652"/>
            <a:ext cx="579729" cy="432048"/>
          </a:xfrm>
          <a:prstGeom prst="rect">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031945" y="5860257"/>
            <a:ext cx="579729" cy="432048"/>
          </a:xfrm>
          <a:prstGeom prst="rect">
            <a:avLst/>
          </a:prstGeom>
          <a:solidFill>
            <a:srgbClr val="00A1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681572" y="5860257"/>
            <a:ext cx="579729" cy="432048"/>
          </a:xfrm>
          <a:prstGeom prst="rect">
            <a:avLst/>
          </a:prstGeom>
          <a:solidFill>
            <a:srgbClr val="F1B6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318135" y="5860257"/>
            <a:ext cx="579729" cy="432048"/>
          </a:xfrm>
          <a:prstGeom prst="rect">
            <a:avLst/>
          </a:prstGeom>
          <a:solidFill>
            <a:srgbClr val="B818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flipV="1">
            <a:off x="-16446" y="371440"/>
            <a:ext cx="3580334" cy="1"/>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580112" y="371440"/>
            <a:ext cx="3547442"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46"/>
          <p:cNvSpPr txBox="1"/>
          <p:nvPr/>
        </p:nvSpPr>
        <p:spPr>
          <a:xfrm>
            <a:off x="3598168" y="158146"/>
            <a:ext cx="1981944" cy="400110"/>
          </a:xfrm>
          <a:prstGeom prst="rect">
            <a:avLst/>
          </a:prstGeom>
          <a:noFill/>
        </p:spPr>
        <p:txBody>
          <a:bodyPr wrap="square" rtlCol="0">
            <a:spAutoFit/>
          </a:bodyPr>
          <a:lstStyle/>
          <a:p>
            <a:pPr algn="ctr"/>
            <a:r>
              <a:rPr lang="zh-CN" altLang="en-US" sz="2000" b="1" dirty="0" smtClean="0">
                <a:solidFill>
                  <a:schemeClr val="bg1">
                    <a:lumMod val="50000"/>
                  </a:schemeClr>
                </a:solidFill>
              </a:rPr>
              <a:t>具体工作明细</a:t>
            </a:r>
            <a:endParaRPr lang="zh-CN" altLang="en-US" sz="2000" b="1" dirty="0">
              <a:solidFill>
                <a:schemeClr val="bg1">
                  <a:lumMod val="50000"/>
                </a:schemeClr>
              </a:solidFill>
            </a:endParaRPr>
          </a:p>
        </p:txBody>
      </p:sp>
      <p:cxnSp>
        <p:nvCxnSpPr>
          <p:cNvPr id="11" name="直接连接符 10"/>
          <p:cNvCxnSpPr/>
          <p:nvPr/>
        </p:nvCxnSpPr>
        <p:spPr>
          <a:xfrm flipH="1">
            <a:off x="5924717" y="3380695"/>
            <a:ext cx="4156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760084" y="4247835"/>
            <a:ext cx="8770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2685583" y="3373249"/>
            <a:ext cx="4156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2706386" y="2159285"/>
            <a:ext cx="4156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3592798" y="1218329"/>
            <a:ext cx="707403" cy="178728"/>
            <a:chOff x="4470269" y="1661160"/>
            <a:chExt cx="1290451" cy="262890"/>
          </a:xfrm>
        </p:grpSpPr>
        <p:cxnSp>
          <p:nvCxnSpPr>
            <p:cNvPr id="16" name="直接连接符 15"/>
            <p:cNvCxnSpPr/>
            <p:nvPr/>
          </p:nvCxnSpPr>
          <p:spPr>
            <a:xfrm flipH="1" flipV="1">
              <a:off x="5410200" y="1661160"/>
              <a:ext cx="350520" cy="2628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4470269" y="1663541"/>
              <a:ext cx="9423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矩形 17"/>
          <p:cNvSpPr/>
          <p:nvPr/>
        </p:nvSpPr>
        <p:spPr>
          <a:xfrm>
            <a:off x="2594291" y="1059582"/>
            <a:ext cx="971823" cy="231996"/>
          </a:xfrm>
          <a:prstGeom prst="rect">
            <a:avLst/>
          </a:prstGeom>
        </p:spPr>
        <p:txBody>
          <a:bodyPr wrap="none" lIns="62112" tIns="31056" rIns="62112" bIns="31056">
            <a:spAutoFit/>
          </a:bodyPr>
          <a:lstStyle/>
          <a:p>
            <a:pPr algn="r"/>
            <a:r>
              <a:rPr lang="zh-CN" altLang="en-US" sz="1100" b="1" dirty="0">
                <a:latin typeface="微软雅黑" pitchFamily="34" charset="-122"/>
                <a:ea typeface="微软雅黑" pitchFamily="34" charset="-122"/>
              </a:rPr>
              <a:t>此处添加标题</a:t>
            </a:r>
            <a:endParaRPr lang="en-US" altLang="zh-CN" sz="1100" b="1" dirty="0">
              <a:latin typeface="微软雅黑" pitchFamily="34" charset="-122"/>
              <a:ea typeface="微软雅黑" pitchFamily="34" charset="-122"/>
            </a:endParaRPr>
          </a:p>
        </p:txBody>
      </p:sp>
      <p:sp>
        <p:nvSpPr>
          <p:cNvPr id="19" name="矩形 47"/>
          <p:cNvSpPr>
            <a:spLocks noChangeArrowheads="1"/>
          </p:cNvSpPr>
          <p:nvPr/>
        </p:nvSpPr>
        <p:spPr bwMode="auto">
          <a:xfrm>
            <a:off x="1331640" y="1307696"/>
            <a:ext cx="2234476" cy="4074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2112" tIns="31056" rIns="62112" bIns="310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20000"/>
              </a:lnSpc>
              <a:spcBef>
                <a:spcPct val="0"/>
              </a:spcBef>
              <a:buNone/>
            </a:pPr>
            <a:r>
              <a:rPr lang="zh-CN" altLang="en-US" sz="1000" dirty="0">
                <a:latin typeface="宋体" panose="02010600030101010101" pitchFamily="2" charset="-122"/>
                <a:ea typeface="宋体" panose="02010600030101010101" pitchFamily="2" charset="-122"/>
                <a:sym typeface="微软雅黑" pitchFamily="34" charset="-122"/>
              </a:rPr>
              <a:t>您的内容打在这里，或者通过复制您的文本后，在此框中选择粘贴</a:t>
            </a:r>
          </a:p>
        </p:txBody>
      </p:sp>
      <p:sp>
        <p:nvSpPr>
          <p:cNvPr id="20" name="矩形 19"/>
          <p:cNvSpPr/>
          <p:nvPr/>
        </p:nvSpPr>
        <p:spPr>
          <a:xfrm>
            <a:off x="1681203" y="2001842"/>
            <a:ext cx="971823" cy="231996"/>
          </a:xfrm>
          <a:prstGeom prst="rect">
            <a:avLst/>
          </a:prstGeom>
        </p:spPr>
        <p:txBody>
          <a:bodyPr wrap="none" lIns="62112" tIns="31056" rIns="62112" bIns="31056">
            <a:spAutoFit/>
          </a:bodyPr>
          <a:lstStyle/>
          <a:p>
            <a:pPr algn="r"/>
            <a:r>
              <a:rPr lang="zh-CN" altLang="en-US" sz="1100" b="1" dirty="0">
                <a:latin typeface="微软雅黑" pitchFamily="34" charset="-122"/>
                <a:ea typeface="微软雅黑" pitchFamily="34" charset="-122"/>
              </a:rPr>
              <a:t>此处添加标题</a:t>
            </a:r>
            <a:endParaRPr lang="en-US" altLang="zh-CN" sz="1100" b="1" dirty="0">
              <a:latin typeface="微软雅黑" pitchFamily="34" charset="-122"/>
              <a:ea typeface="微软雅黑" pitchFamily="34" charset="-122"/>
            </a:endParaRPr>
          </a:p>
        </p:txBody>
      </p:sp>
      <p:sp>
        <p:nvSpPr>
          <p:cNvPr id="21" name="矩形 47"/>
          <p:cNvSpPr>
            <a:spLocks noChangeArrowheads="1"/>
          </p:cNvSpPr>
          <p:nvPr/>
        </p:nvSpPr>
        <p:spPr bwMode="auto">
          <a:xfrm>
            <a:off x="942340" y="2249955"/>
            <a:ext cx="1707622" cy="5921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2112" tIns="31056" rIns="62112" bIns="310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20000"/>
              </a:lnSpc>
              <a:spcBef>
                <a:spcPct val="0"/>
              </a:spcBef>
              <a:buNone/>
            </a:pPr>
            <a:r>
              <a:rPr lang="zh-CN" altLang="en-US" sz="1000" dirty="0">
                <a:latin typeface="宋体" panose="02010600030101010101" pitchFamily="2" charset="-122"/>
                <a:ea typeface="宋体" panose="02010600030101010101" pitchFamily="2" charset="-122"/>
                <a:sym typeface="微软雅黑" pitchFamily="34" charset="-122"/>
              </a:rPr>
              <a:t>您的内容打在这里，或者通过复制您的文本后，在此框中选择粘贴</a:t>
            </a:r>
          </a:p>
        </p:txBody>
      </p:sp>
      <p:sp>
        <p:nvSpPr>
          <p:cNvPr id="22" name="矩形 21"/>
          <p:cNvSpPr/>
          <p:nvPr/>
        </p:nvSpPr>
        <p:spPr>
          <a:xfrm>
            <a:off x="1660401" y="3125138"/>
            <a:ext cx="971823" cy="231996"/>
          </a:xfrm>
          <a:prstGeom prst="rect">
            <a:avLst/>
          </a:prstGeom>
        </p:spPr>
        <p:txBody>
          <a:bodyPr wrap="none" lIns="62112" tIns="31056" rIns="62112" bIns="31056">
            <a:spAutoFit/>
          </a:bodyPr>
          <a:lstStyle/>
          <a:p>
            <a:pPr algn="r"/>
            <a:r>
              <a:rPr lang="zh-CN" altLang="en-US" sz="1100" b="1" dirty="0">
                <a:latin typeface="微软雅黑" pitchFamily="34" charset="-122"/>
                <a:ea typeface="微软雅黑" pitchFamily="34" charset="-122"/>
              </a:rPr>
              <a:t>此处添加标题</a:t>
            </a:r>
            <a:endParaRPr lang="en-US" altLang="zh-CN" sz="1100" b="1" dirty="0">
              <a:latin typeface="微软雅黑" pitchFamily="34" charset="-122"/>
              <a:ea typeface="微软雅黑" pitchFamily="34" charset="-122"/>
            </a:endParaRPr>
          </a:p>
        </p:txBody>
      </p:sp>
      <p:sp>
        <p:nvSpPr>
          <p:cNvPr id="23" name="矩形 47"/>
          <p:cNvSpPr>
            <a:spLocks noChangeArrowheads="1"/>
          </p:cNvSpPr>
          <p:nvPr/>
        </p:nvSpPr>
        <p:spPr bwMode="auto">
          <a:xfrm>
            <a:off x="921537" y="3373249"/>
            <a:ext cx="1707621" cy="5921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2112" tIns="31056" rIns="62112" bIns="310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20000"/>
              </a:lnSpc>
              <a:spcBef>
                <a:spcPct val="0"/>
              </a:spcBef>
              <a:buNone/>
            </a:pPr>
            <a:r>
              <a:rPr lang="zh-CN" altLang="en-US" sz="1000" dirty="0">
                <a:latin typeface="宋体" panose="02010600030101010101" pitchFamily="2" charset="-122"/>
                <a:ea typeface="宋体" panose="02010600030101010101" pitchFamily="2" charset="-122"/>
                <a:sym typeface="微软雅黑" pitchFamily="34" charset="-122"/>
              </a:rPr>
              <a:t>您的内容打在这里，或者通过复制您的文本后，在此框中选择粘贴</a:t>
            </a:r>
          </a:p>
        </p:txBody>
      </p:sp>
      <p:sp>
        <p:nvSpPr>
          <p:cNvPr id="24" name="矩形 23"/>
          <p:cNvSpPr/>
          <p:nvPr/>
        </p:nvSpPr>
        <p:spPr>
          <a:xfrm>
            <a:off x="6361016" y="1628331"/>
            <a:ext cx="971823" cy="231996"/>
          </a:xfrm>
          <a:prstGeom prst="rect">
            <a:avLst/>
          </a:prstGeom>
        </p:spPr>
        <p:txBody>
          <a:bodyPr wrap="none" lIns="62112" tIns="31056" rIns="62112" bIns="31056">
            <a:spAutoFit/>
          </a:bodyPr>
          <a:lstStyle/>
          <a:p>
            <a:pPr algn="r"/>
            <a:r>
              <a:rPr lang="zh-CN" altLang="en-US" sz="1100" b="1" dirty="0">
                <a:latin typeface="微软雅黑" pitchFamily="34" charset="-122"/>
                <a:ea typeface="微软雅黑" pitchFamily="34" charset="-122"/>
              </a:rPr>
              <a:t>此处添加标题</a:t>
            </a:r>
            <a:endParaRPr lang="en-US" altLang="zh-CN" sz="1100" b="1" dirty="0">
              <a:latin typeface="微软雅黑" pitchFamily="34" charset="-122"/>
              <a:ea typeface="微软雅黑" pitchFamily="34" charset="-122"/>
            </a:endParaRPr>
          </a:p>
        </p:txBody>
      </p:sp>
      <p:sp>
        <p:nvSpPr>
          <p:cNvPr id="25" name="矩形 47"/>
          <p:cNvSpPr>
            <a:spLocks noChangeArrowheads="1"/>
          </p:cNvSpPr>
          <p:nvPr/>
        </p:nvSpPr>
        <p:spPr bwMode="auto">
          <a:xfrm>
            <a:off x="6380670" y="1887161"/>
            <a:ext cx="1820990" cy="615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2112" tIns="31056" rIns="62112" bIns="310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00" dirty="0">
                <a:latin typeface="宋体" panose="02010600030101010101" pitchFamily="2" charset="-122"/>
                <a:ea typeface="宋体" panose="02010600030101010101" pitchFamily="2" charset="-122"/>
                <a:sym typeface="微软雅黑" pitchFamily="34" charset="-122"/>
              </a:rPr>
              <a:t>您的内容打在这里，或者通过复制您的文本后，在此框中选择粘贴</a:t>
            </a:r>
          </a:p>
        </p:txBody>
      </p:sp>
      <p:sp>
        <p:nvSpPr>
          <p:cNvPr id="26" name="矩形 25"/>
          <p:cNvSpPr/>
          <p:nvPr/>
        </p:nvSpPr>
        <p:spPr>
          <a:xfrm>
            <a:off x="6382865" y="2921879"/>
            <a:ext cx="971823" cy="231996"/>
          </a:xfrm>
          <a:prstGeom prst="rect">
            <a:avLst/>
          </a:prstGeom>
        </p:spPr>
        <p:txBody>
          <a:bodyPr wrap="none" lIns="62112" tIns="31056" rIns="62112" bIns="31056">
            <a:spAutoFit/>
          </a:bodyPr>
          <a:lstStyle/>
          <a:p>
            <a:pPr algn="r"/>
            <a:r>
              <a:rPr lang="zh-CN" altLang="en-US" sz="1100" b="1" dirty="0">
                <a:latin typeface="微软雅黑" pitchFamily="34" charset="-122"/>
                <a:ea typeface="微软雅黑" pitchFamily="34" charset="-122"/>
              </a:rPr>
              <a:t>此处添加标题</a:t>
            </a:r>
            <a:endParaRPr lang="en-US" altLang="zh-CN" sz="1100" b="1" dirty="0">
              <a:latin typeface="微软雅黑" pitchFamily="34" charset="-122"/>
              <a:ea typeface="微软雅黑" pitchFamily="34" charset="-122"/>
            </a:endParaRPr>
          </a:p>
        </p:txBody>
      </p:sp>
      <p:sp>
        <p:nvSpPr>
          <p:cNvPr id="27" name="矩形 47"/>
          <p:cNvSpPr>
            <a:spLocks noChangeArrowheads="1"/>
          </p:cNvSpPr>
          <p:nvPr/>
        </p:nvSpPr>
        <p:spPr bwMode="auto">
          <a:xfrm>
            <a:off x="6395300" y="3180710"/>
            <a:ext cx="1820990" cy="615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2112" tIns="31056" rIns="62112" bIns="310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00" dirty="0">
                <a:latin typeface="宋体" panose="02010600030101010101" pitchFamily="2" charset="-122"/>
                <a:ea typeface="宋体" panose="02010600030101010101" pitchFamily="2" charset="-122"/>
                <a:sym typeface="微软雅黑" pitchFamily="34" charset="-122"/>
              </a:rPr>
              <a:t>您的内容打在这里，或者通过复制您的文本后，在此框中选择粘贴</a:t>
            </a:r>
          </a:p>
        </p:txBody>
      </p:sp>
      <p:sp>
        <p:nvSpPr>
          <p:cNvPr id="28" name="矩形 27"/>
          <p:cNvSpPr/>
          <p:nvPr/>
        </p:nvSpPr>
        <p:spPr>
          <a:xfrm>
            <a:off x="5678017" y="3897091"/>
            <a:ext cx="971823" cy="231996"/>
          </a:xfrm>
          <a:prstGeom prst="rect">
            <a:avLst/>
          </a:prstGeom>
        </p:spPr>
        <p:txBody>
          <a:bodyPr wrap="none" lIns="62112" tIns="31056" rIns="62112" bIns="31056">
            <a:spAutoFit/>
          </a:bodyPr>
          <a:lstStyle/>
          <a:p>
            <a:pPr algn="r"/>
            <a:r>
              <a:rPr lang="zh-CN" altLang="en-US" sz="1100" b="1" dirty="0">
                <a:latin typeface="微软雅黑" pitchFamily="34" charset="-122"/>
                <a:ea typeface="微软雅黑" pitchFamily="34" charset="-122"/>
              </a:rPr>
              <a:t>此处添加标题</a:t>
            </a:r>
            <a:endParaRPr lang="en-US" altLang="zh-CN" sz="1100" b="1" dirty="0">
              <a:latin typeface="微软雅黑" pitchFamily="34" charset="-122"/>
              <a:ea typeface="微软雅黑" pitchFamily="34" charset="-122"/>
            </a:endParaRPr>
          </a:p>
        </p:txBody>
      </p:sp>
      <p:sp>
        <p:nvSpPr>
          <p:cNvPr id="29" name="矩形 47"/>
          <p:cNvSpPr>
            <a:spLocks noChangeArrowheads="1"/>
          </p:cNvSpPr>
          <p:nvPr/>
        </p:nvSpPr>
        <p:spPr bwMode="auto">
          <a:xfrm>
            <a:off x="5697675" y="4155924"/>
            <a:ext cx="2198750" cy="4074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2112" tIns="31056" rIns="62112" bIns="310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00" dirty="0">
                <a:latin typeface="宋体" panose="02010600030101010101" pitchFamily="2" charset="-122"/>
                <a:ea typeface="宋体" panose="02010600030101010101" pitchFamily="2" charset="-122"/>
                <a:sym typeface="微软雅黑" pitchFamily="34" charset="-122"/>
              </a:rPr>
              <a:t>您的内容打在这里，或者通过复制您的文本后，在此框中选择粘贴</a:t>
            </a:r>
          </a:p>
        </p:txBody>
      </p:sp>
      <p:grpSp>
        <p:nvGrpSpPr>
          <p:cNvPr id="30" name="组合 29"/>
          <p:cNvGrpSpPr/>
          <p:nvPr/>
        </p:nvGrpSpPr>
        <p:grpSpPr>
          <a:xfrm flipH="1">
            <a:off x="5748086" y="1783021"/>
            <a:ext cx="600459" cy="178728"/>
            <a:chOff x="4255294" y="1661160"/>
            <a:chExt cx="1505426" cy="262890"/>
          </a:xfrm>
        </p:grpSpPr>
        <p:cxnSp>
          <p:nvCxnSpPr>
            <p:cNvPr id="31" name="直接连接符 30"/>
            <p:cNvCxnSpPr/>
            <p:nvPr/>
          </p:nvCxnSpPr>
          <p:spPr>
            <a:xfrm flipH="1" flipV="1">
              <a:off x="5410200" y="1661160"/>
              <a:ext cx="350520" cy="2628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4255294" y="1663541"/>
              <a:ext cx="115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4119540" y="1294852"/>
            <a:ext cx="822988" cy="822988"/>
            <a:chOff x="304800" y="673100"/>
            <a:chExt cx="4000500" cy="4000500"/>
          </a:xfrm>
          <a:effectLst>
            <a:outerShdw blurRad="381000" dist="152400" dir="8100000" algn="tr" rotWithShape="0">
              <a:prstClr val="black">
                <a:alpha val="7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35" name="椭圆 3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36" name="组合 35"/>
          <p:cNvGrpSpPr/>
          <p:nvPr/>
        </p:nvGrpSpPr>
        <p:grpSpPr>
          <a:xfrm>
            <a:off x="5101729" y="1878138"/>
            <a:ext cx="822988" cy="822988"/>
            <a:chOff x="304800" y="673100"/>
            <a:chExt cx="4000500" cy="4000500"/>
          </a:xfrm>
          <a:effectLst>
            <a:outerShdw blurRad="381000" dist="152400" dir="8100000" algn="tr" rotWithShape="0">
              <a:prstClr val="black">
                <a:alpha val="7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38" name="椭圆 3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39" name="组合 38"/>
          <p:cNvGrpSpPr/>
          <p:nvPr/>
        </p:nvGrpSpPr>
        <p:grpSpPr>
          <a:xfrm>
            <a:off x="5076056" y="2969201"/>
            <a:ext cx="822988" cy="822988"/>
            <a:chOff x="304800" y="673100"/>
            <a:chExt cx="4000500" cy="4000500"/>
          </a:xfrm>
          <a:effectLst>
            <a:outerShdw blurRad="381000" dist="152400" dir="8100000" algn="tr" rotWithShape="0">
              <a:prstClr val="black">
                <a:alpha val="7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41" name="椭圆 4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42" name="组合 41"/>
          <p:cNvGrpSpPr/>
          <p:nvPr/>
        </p:nvGrpSpPr>
        <p:grpSpPr>
          <a:xfrm>
            <a:off x="4119540" y="3484742"/>
            <a:ext cx="822988" cy="822988"/>
            <a:chOff x="304800" y="673100"/>
            <a:chExt cx="4000500" cy="4000500"/>
          </a:xfrm>
          <a:effectLst>
            <a:outerShdw blurRad="381000" dist="152400" dir="8100000" algn="tr" rotWithShape="0">
              <a:prstClr val="black">
                <a:alpha val="7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44" name="椭圆 4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45" name="组合 44"/>
          <p:cNvGrpSpPr/>
          <p:nvPr/>
        </p:nvGrpSpPr>
        <p:grpSpPr>
          <a:xfrm>
            <a:off x="3112514" y="2934095"/>
            <a:ext cx="822988" cy="822988"/>
            <a:chOff x="304800" y="673100"/>
            <a:chExt cx="4000500" cy="4000500"/>
          </a:xfrm>
          <a:effectLst>
            <a:outerShdw blurRad="381000" dist="152400" dir="8100000" algn="tr" rotWithShape="0">
              <a:prstClr val="black">
                <a:alpha val="7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47" name="椭圆 4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48" name="组合 47"/>
          <p:cNvGrpSpPr/>
          <p:nvPr/>
        </p:nvGrpSpPr>
        <p:grpSpPr>
          <a:xfrm>
            <a:off x="3112514" y="1869642"/>
            <a:ext cx="822988" cy="822988"/>
            <a:chOff x="304800" y="673100"/>
            <a:chExt cx="4000500" cy="4000500"/>
          </a:xfrm>
          <a:effectLst>
            <a:outerShdw blurRad="381000" dist="152400" dir="8100000" algn="tr" rotWithShape="0">
              <a:prstClr val="black">
                <a:alpha val="70000"/>
              </a:prstClr>
            </a:outerShdw>
          </a:effectLst>
        </p:grpSpPr>
        <p:sp>
          <p:nvSpPr>
            <p:cNvPr id="49" name="同心圆 4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50" name="椭圆 4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51" name="组合 50"/>
          <p:cNvGrpSpPr/>
          <p:nvPr/>
        </p:nvGrpSpPr>
        <p:grpSpPr>
          <a:xfrm>
            <a:off x="3892260" y="2161277"/>
            <a:ext cx="1269322" cy="1269322"/>
            <a:chOff x="304800" y="673100"/>
            <a:chExt cx="4000500" cy="4000500"/>
          </a:xfrm>
          <a:effectLst>
            <a:outerShdw blurRad="381000" dist="152400" dir="8100000" algn="tr" rotWithShape="0">
              <a:prstClr val="black">
                <a:alpha val="70000"/>
              </a:prstClr>
            </a:outerShdw>
          </a:effectLst>
        </p:grpSpPr>
        <p:sp>
          <p:nvSpPr>
            <p:cNvPr id="52" name="同心圆 5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53" name="椭圆 5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sp>
        <p:nvSpPr>
          <p:cNvPr id="54" name="文本框 1"/>
          <p:cNvSpPr txBox="1"/>
          <p:nvPr/>
        </p:nvSpPr>
        <p:spPr>
          <a:xfrm>
            <a:off x="4139952" y="2387088"/>
            <a:ext cx="786474" cy="769441"/>
          </a:xfrm>
          <a:prstGeom prst="rect">
            <a:avLst/>
          </a:prstGeom>
          <a:noFill/>
          <a:ln w="38100">
            <a:noFill/>
          </a:ln>
        </p:spPr>
        <p:txBody>
          <a:bodyPr wrap="square" rtlCol="0">
            <a:spAutoFit/>
          </a:bodyPr>
          <a:lstStyle/>
          <a:p>
            <a:pPr algn="ctr"/>
            <a:r>
              <a:rPr lang="zh-CN" altLang="en-US" sz="2200" b="1" dirty="0" smtClean="0">
                <a:solidFill>
                  <a:srgbClr val="B818A1"/>
                </a:solidFill>
                <a:latin typeface="微软雅黑" panose="020B0503020204020204" pitchFamily="34" charset="-122"/>
                <a:ea typeface="微软雅黑" panose="020B0503020204020204" pitchFamily="34" charset="-122"/>
              </a:rPr>
              <a:t>添加标题</a:t>
            </a:r>
            <a:endParaRPr lang="zh-CN" altLang="en-US" sz="2200" b="1" dirty="0">
              <a:solidFill>
                <a:srgbClr val="B818A1"/>
              </a:solidFill>
              <a:latin typeface="微软雅黑" panose="020B0503020204020204" pitchFamily="34" charset="-122"/>
              <a:ea typeface="微软雅黑" panose="020B0503020204020204" pitchFamily="34" charset="-122"/>
            </a:endParaRPr>
          </a:p>
        </p:txBody>
      </p:sp>
      <p:sp>
        <p:nvSpPr>
          <p:cNvPr id="55" name="文本框 1"/>
          <p:cNvSpPr txBox="1"/>
          <p:nvPr/>
        </p:nvSpPr>
        <p:spPr>
          <a:xfrm>
            <a:off x="4139952" y="1493585"/>
            <a:ext cx="786474" cy="430887"/>
          </a:xfrm>
          <a:prstGeom prst="rect">
            <a:avLst/>
          </a:prstGeom>
          <a:noFill/>
          <a:ln w="38100">
            <a:noFill/>
          </a:ln>
        </p:spPr>
        <p:txBody>
          <a:bodyPr wrap="square" rtlCol="0">
            <a:spAutoFit/>
          </a:bodyPr>
          <a:lstStyle/>
          <a:p>
            <a:pPr algn="ctr"/>
            <a:r>
              <a:rPr lang="en-US" altLang="zh-CN" sz="2200" b="1" dirty="0" smtClean="0">
                <a:solidFill>
                  <a:srgbClr val="00CC99"/>
                </a:solidFill>
                <a:latin typeface="微软雅黑" panose="020B0503020204020204" pitchFamily="34" charset="-122"/>
                <a:ea typeface="微软雅黑" panose="020B0503020204020204" pitchFamily="34" charset="-122"/>
              </a:rPr>
              <a:t>01</a:t>
            </a:r>
            <a:endParaRPr lang="zh-CN" altLang="en-US" sz="2200" b="1" dirty="0">
              <a:solidFill>
                <a:srgbClr val="00CC99"/>
              </a:solidFill>
              <a:latin typeface="微软雅黑" panose="020B0503020204020204" pitchFamily="34" charset="-122"/>
              <a:ea typeface="微软雅黑" panose="020B0503020204020204" pitchFamily="34" charset="-122"/>
            </a:endParaRPr>
          </a:p>
        </p:txBody>
      </p:sp>
      <p:sp>
        <p:nvSpPr>
          <p:cNvPr id="57" name="文本框 1"/>
          <p:cNvSpPr txBox="1"/>
          <p:nvPr/>
        </p:nvSpPr>
        <p:spPr>
          <a:xfrm>
            <a:off x="5130030" y="2070666"/>
            <a:ext cx="786474" cy="430887"/>
          </a:xfrm>
          <a:prstGeom prst="rect">
            <a:avLst/>
          </a:prstGeom>
          <a:noFill/>
          <a:ln w="38100">
            <a:noFill/>
          </a:ln>
        </p:spPr>
        <p:txBody>
          <a:bodyPr wrap="square" rtlCol="0">
            <a:spAutoFit/>
          </a:bodyPr>
          <a:lstStyle/>
          <a:p>
            <a:pPr algn="ctr"/>
            <a:r>
              <a:rPr lang="en-US" altLang="zh-CN" sz="2200" b="1" dirty="0" smtClean="0">
                <a:solidFill>
                  <a:srgbClr val="00CC99"/>
                </a:solidFill>
                <a:latin typeface="微软雅黑" panose="020B0503020204020204" pitchFamily="34" charset="-122"/>
                <a:ea typeface="微软雅黑" panose="020B0503020204020204" pitchFamily="34" charset="-122"/>
              </a:rPr>
              <a:t>02</a:t>
            </a:r>
            <a:endParaRPr lang="zh-CN" altLang="en-US" sz="2200" b="1" dirty="0">
              <a:solidFill>
                <a:srgbClr val="00CC99"/>
              </a:solidFill>
              <a:latin typeface="微软雅黑" panose="020B0503020204020204" pitchFamily="34" charset="-122"/>
              <a:ea typeface="微软雅黑" panose="020B0503020204020204" pitchFamily="34" charset="-122"/>
            </a:endParaRPr>
          </a:p>
        </p:txBody>
      </p:sp>
      <p:sp>
        <p:nvSpPr>
          <p:cNvPr id="58" name="文本框 1"/>
          <p:cNvSpPr txBox="1"/>
          <p:nvPr/>
        </p:nvSpPr>
        <p:spPr>
          <a:xfrm>
            <a:off x="5094313" y="3157805"/>
            <a:ext cx="786474" cy="430887"/>
          </a:xfrm>
          <a:prstGeom prst="rect">
            <a:avLst/>
          </a:prstGeom>
          <a:noFill/>
          <a:ln w="38100">
            <a:noFill/>
          </a:ln>
        </p:spPr>
        <p:txBody>
          <a:bodyPr wrap="square" rtlCol="0">
            <a:spAutoFit/>
          </a:bodyPr>
          <a:lstStyle/>
          <a:p>
            <a:pPr algn="ctr"/>
            <a:r>
              <a:rPr lang="en-US" altLang="zh-CN" sz="2200" b="1" dirty="0" smtClean="0">
                <a:solidFill>
                  <a:srgbClr val="00CC99"/>
                </a:solidFill>
                <a:latin typeface="微软雅黑" panose="020B0503020204020204" pitchFamily="34" charset="-122"/>
                <a:ea typeface="微软雅黑" panose="020B0503020204020204" pitchFamily="34" charset="-122"/>
              </a:rPr>
              <a:t>03</a:t>
            </a:r>
            <a:endParaRPr lang="zh-CN" altLang="en-US" sz="2200" b="1" dirty="0">
              <a:solidFill>
                <a:srgbClr val="00CC99"/>
              </a:solidFill>
              <a:latin typeface="微软雅黑" panose="020B0503020204020204" pitchFamily="34" charset="-122"/>
              <a:ea typeface="微软雅黑" panose="020B0503020204020204" pitchFamily="34" charset="-122"/>
            </a:endParaRPr>
          </a:p>
        </p:txBody>
      </p:sp>
      <p:sp>
        <p:nvSpPr>
          <p:cNvPr id="59" name="文本框 1"/>
          <p:cNvSpPr txBox="1"/>
          <p:nvPr/>
        </p:nvSpPr>
        <p:spPr>
          <a:xfrm>
            <a:off x="4145566" y="3670992"/>
            <a:ext cx="786474" cy="430887"/>
          </a:xfrm>
          <a:prstGeom prst="rect">
            <a:avLst/>
          </a:prstGeom>
          <a:noFill/>
          <a:ln w="38100">
            <a:noFill/>
          </a:ln>
        </p:spPr>
        <p:txBody>
          <a:bodyPr wrap="square" rtlCol="0">
            <a:spAutoFit/>
          </a:bodyPr>
          <a:lstStyle/>
          <a:p>
            <a:pPr algn="ctr"/>
            <a:r>
              <a:rPr lang="en-US" altLang="zh-CN" sz="2200" b="1" dirty="0" smtClean="0">
                <a:solidFill>
                  <a:srgbClr val="00CC99"/>
                </a:solidFill>
                <a:latin typeface="微软雅黑" panose="020B0503020204020204" pitchFamily="34" charset="-122"/>
                <a:ea typeface="微软雅黑" panose="020B0503020204020204" pitchFamily="34" charset="-122"/>
              </a:rPr>
              <a:t>04</a:t>
            </a:r>
            <a:endParaRPr lang="zh-CN" altLang="en-US" sz="2200" b="1" dirty="0">
              <a:solidFill>
                <a:srgbClr val="00CC99"/>
              </a:solidFill>
              <a:latin typeface="微软雅黑" panose="020B0503020204020204" pitchFamily="34" charset="-122"/>
              <a:ea typeface="微软雅黑" panose="020B0503020204020204" pitchFamily="34" charset="-122"/>
            </a:endParaRPr>
          </a:p>
        </p:txBody>
      </p:sp>
      <p:sp>
        <p:nvSpPr>
          <p:cNvPr id="60" name="文本框 1"/>
          <p:cNvSpPr txBox="1"/>
          <p:nvPr/>
        </p:nvSpPr>
        <p:spPr>
          <a:xfrm>
            <a:off x="3130771" y="3141690"/>
            <a:ext cx="786474" cy="430887"/>
          </a:xfrm>
          <a:prstGeom prst="rect">
            <a:avLst/>
          </a:prstGeom>
          <a:noFill/>
          <a:ln w="38100">
            <a:noFill/>
          </a:ln>
        </p:spPr>
        <p:txBody>
          <a:bodyPr wrap="square" rtlCol="0">
            <a:spAutoFit/>
          </a:bodyPr>
          <a:lstStyle/>
          <a:p>
            <a:pPr algn="ctr"/>
            <a:r>
              <a:rPr lang="en-US" altLang="zh-CN" sz="2200" b="1" dirty="0" smtClean="0">
                <a:solidFill>
                  <a:srgbClr val="00CC99"/>
                </a:solidFill>
                <a:latin typeface="微软雅黑" panose="020B0503020204020204" pitchFamily="34" charset="-122"/>
                <a:ea typeface="微软雅黑" panose="020B0503020204020204" pitchFamily="34" charset="-122"/>
              </a:rPr>
              <a:t>05</a:t>
            </a:r>
            <a:endParaRPr lang="zh-CN" altLang="en-US" sz="2200" b="1" dirty="0">
              <a:solidFill>
                <a:srgbClr val="00CC99"/>
              </a:solidFill>
              <a:latin typeface="微软雅黑" panose="020B0503020204020204" pitchFamily="34" charset="-122"/>
              <a:ea typeface="微软雅黑" panose="020B0503020204020204" pitchFamily="34" charset="-122"/>
            </a:endParaRPr>
          </a:p>
        </p:txBody>
      </p:sp>
      <p:sp>
        <p:nvSpPr>
          <p:cNvPr id="61" name="文本框 1"/>
          <p:cNvSpPr txBox="1"/>
          <p:nvPr/>
        </p:nvSpPr>
        <p:spPr>
          <a:xfrm>
            <a:off x="3145981" y="2065692"/>
            <a:ext cx="786474" cy="430887"/>
          </a:xfrm>
          <a:prstGeom prst="rect">
            <a:avLst/>
          </a:prstGeom>
          <a:noFill/>
          <a:ln w="38100">
            <a:noFill/>
          </a:ln>
        </p:spPr>
        <p:txBody>
          <a:bodyPr wrap="square" rtlCol="0">
            <a:spAutoFit/>
          </a:bodyPr>
          <a:lstStyle/>
          <a:p>
            <a:pPr algn="ctr"/>
            <a:r>
              <a:rPr lang="en-US" altLang="zh-CN" sz="2200" b="1" dirty="0" smtClean="0">
                <a:solidFill>
                  <a:srgbClr val="00CC99"/>
                </a:solidFill>
                <a:latin typeface="微软雅黑" panose="020B0503020204020204" pitchFamily="34" charset="-122"/>
                <a:ea typeface="微软雅黑" panose="020B0503020204020204" pitchFamily="34" charset="-122"/>
              </a:rPr>
              <a:t>06</a:t>
            </a:r>
            <a:endParaRPr lang="zh-CN" altLang="en-US" sz="2200" b="1" dirty="0">
              <a:solidFill>
                <a:srgbClr val="00CC99"/>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4235313486"/>
      </p:ext>
    </p:extLst>
  </p:cSld>
  <p:clrMapOvr>
    <a:masterClrMapping/>
  </p:clrMapOvr>
  <p:transition spd="slow" advClick="0" advTm="10265">
    <p:fade/>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52000">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14:bounceEnd="52000">
                                          <p:cBhvr additive="base">
                                            <p:cTn id="16" dur="500" fill="hold"/>
                                            <p:tgtEl>
                                              <p:spTgt spid="10"/>
                                            </p:tgtEl>
                                            <p:attrNameLst>
                                              <p:attrName>ppt_x</p:attrName>
                                            </p:attrNameLst>
                                          </p:cBhvr>
                                          <p:tavLst>
                                            <p:tav tm="0">
                                              <p:val>
                                                <p:strVal val="#ppt_x"/>
                                              </p:val>
                                            </p:tav>
                                            <p:tav tm="100000">
                                              <p:val>
                                                <p:strVal val="#ppt_x"/>
                                              </p:val>
                                            </p:tav>
                                          </p:tavLst>
                                        </p:anim>
                                        <p:anim calcmode="lin" valueType="num" p14:bounceEnd="52000">
                                          <p:cBhvr additive="base">
                                            <p:cTn id="17" dur="500" fill="hold"/>
                                            <p:tgtEl>
                                              <p:spTgt spid="10"/>
                                            </p:tgtEl>
                                            <p:attrNameLst>
                                              <p:attrName>ppt_y</p:attrName>
                                            </p:attrNameLst>
                                          </p:cBhvr>
                                          <p:tavLst>
                                            <p:tav tm="0">
                                              <p:val>
                                                <p:strVal val="0-#ppt_h/2"/>
                                              </p:val>
                                            </p:tav>
                                            <p:tav tm="100000">
                                              <p:val>
                                                <p:strVal val="#ppt_y"/>
                                              </p:val>
                                            </p:tav>
                                          </p:tavLst>
                                        </p:anim>
                                      </p:childTnLst>
                                    </p:cTn>
                                  </p:par>
                                  <p:par>
                                    <p:cTn id="18" presetID="53" presetClass="entr" presetSubtype="16"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par>
                                    <p:cTn id="29" presetID="53" presetClass="entr" presetSubtype="16"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p:cTn id="31" dur="500" fill="hold"/>
                                            <p:tgtEl>
                                              <p:spTgt spid="36"/>
                                            </p:tgtEl>
                                            <p:attrNameLst>
                                              <p:attrName>ppt_w</p:attrName>
                                            </p:attrNameLst>
                                          </p:cBhvr>
                                          <p:tavLst>
                                            <p:tav tm="0">
                                              <p:val>
                                                <p:fltVal val="0"/>
                                              </p:val>
                                            </p:tav>
                                            <p:tav tm="100000">
                                              <p:val>
                                                <p:strVal val="#ppt_w"/>
                                              </p:val>
                                            </p:tav>
                                          </p:tavLst>
                                        </p:anim>
                                        <p:anim calcmode="lin" valueType="num">
                                          <p:cBhvr>
                                            <p:cTn id="32" dur="500" fill="hold"/>
                                            <p:tgtEl>
                                              <p:spTgt spid="36"/>
                                            </p:tgtEl>
                                            <p:attrNameLst>
                                              <p:attrName>ppt_h</p:attrName>
                                            </p:attrNameLst>
                                          </p:cBhvr>
                                          <p:tavLst>
                                            <p:tav tm="0">
                                              <p:val>
                                                <p:fltVal val="0"/>
                                              </p:val>
                                            </p:tav>
                                            <p:tav tm="100000">
                                              <p:val>
                                                <p:strVal val="#ppt_h"/>
                                              </p:val>
                                            </p:tav>
                                          </p:tavLst>
                                        </p:anim>
                                        <p:animEffect transition="in" filter="fade">
                                          <p:cBhvr>
                                            <p:cTn id="33" dur="500"/>
                                            <p:tgtEl>
                                              <p:spTgt spid="36"/>
                                            </p:tgtEl>
                                          </p:cBhvr>
                                        </p:animEffect>
                                      </p:childTnLst>
                                    </p:cTn>
                                  </p:par>
                                </p:childTnLst>
                              </p:cTn>
                            </p:par>
                            <p:par>
                              <p:cTn id="34" fill="hold">
                                <p:stCondLst>
                                  <p:cond delay="1500"/>
                                </p:stCondLst>
                                <p:childTnLst>
                                  <p:par>
                                    <p:cTn id="35" presetID="53" presetClass="entr" presetSubtype="16"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par>
                                    <p:cTn id="40" presetID="53" presetClass="entr" presetSubtype="16" fill="hold" nodeType="with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p:cTn id="42" dur="500" fill="hold"/>
                                            <p:tgtEl>
                                              <p:spTgt spid="39"/>
                                            </p:tgtEl>
                                            <p:attrNameLst>
                                              <p:attrName>ppt_w</p:attrName>
                                            </p:attrNameLst>
                                          </p:cBhvr>
                                          <p:tavLst>
                                            <p:tav tm="0">
                                              <p:val>
                                                <p:fltVal val="0"/>
                                              </p:val>
                                            </p:tav>
                                            <p:tav tm="100000">
                                              <p:val>
                                                <p:strVal val="#ppt_w"/>
                                              </p:val>
                                            </p:tav>
                                          </p:tavLst>
                                        </p:anim>
                                        <p:anim calcmode="lin" valueType="num">
                                          <p:cBhvr>
                                            <p:cTn id="43" dur="500" fill="hold"/>
                                            <p:tgtEl>
                                              <p:spTgt spid="39"/>
                                            </p:tgtEl>
                                            <p:attrNameLst>
                                              <p:attrName>ppt_h</p:attrName>
                                            </p:attrNameLst>
                                          </p:cBhvr>
                                          <p:tavLst>
                                            <p:tav tm="0">
                                              <p:val>
                                                <p:fltVal val="0"/>
                                              </p:val>
                                            </p:tav>
                                            <p:tav tm="100000">
                                              <p:val>
                                                <p:strVal val="#ppt_h"/>
                                              </p:val>
                                            </p:tav>
                                          </p:tavLst>
                                        </p:anim>
                                        <p:animEffect transition="in" filter="fade">
                                          <p:cBhvr>
                                            <p:cTn id="44" dur="500"/>
                                            <p:tgtEl>
                                              <p:spTgt spid="39"/>
                                            </p:tgtEl>
                                          </p:cBhvr>
                                        </p:animEffect>
                                      </p:childTnLst>
                                    </p:cTn>
                                  </p:par>
                                </p:childTnLst>
                              </p:cTn>
                            </p:par>
                            <p:par>
                              <p:cTn id="45" fill="hold">
                                <p:stCondLst>
                                  <p:cond delay="200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par>
                                    <p:cTn id="51" presetID="53" presetClass="entr" presetSubtype="16"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2500"/>
                                </p:stCondLst>
                                <p:childTnLst>
                                  <p:par>
                                    <p:cTn id="57" presetID="53" presetClass="entr" presetSubtype="16"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 calcmode="lin" valueType="num">
                                          <p:cBhvr>
                                            <p:cTn id="59" dur="500" fill="hold"/>
                                            <p:tgtEl>
                                              <p:spTgt spid="59"/>
                                            </p:tgtEl>
                                            <p:attrNameLst>
                                              <p:attrName>ppt_w</p:attrName>
                                            </p:attrNameLst>
                                          </p:cBhvr>
                                          <p:tavLst>
                                            <p:tav tm="0">
                                              <p:val>
                                                <p:fltVal val="0"/>
                                              </p:val>
                                            </p:tav>
                                            <p:tav tm="100000">
                                              <p:val>
                                                <p:strVal val="#ppt_w"/>
                                              </p:val>
                                            </p:tav>
                                          </p:tavLst>
                                        </p:anim>
                                        <p:anim calcmode="lin" valueType="num">
                                          <p:cBhvr>
                                            <p:cTn id="60" dur="500" fill="hold"/>
                                            <p:tgtEl>
                                              <p:spTgt spid="59"/>
                                            </p:tgtEl>
                                            <p:attrNameLst>
                                              <p:attrName>ppt_h</p:attrName>
                                            </p:attrNameLst>
                                          </p:cBhvr>
                                          <p:tavLst>
                                            <p:tav tm="0">
                                              <p:val>
                                                <p:fltVal val="0"/>
                                              </p:val>
                                            </p:tav>
                                            <p:tav tm="100000">
                                              <p:val>
                                                <p:strVal val="#ppt_h"/>
                                              </p:val>
                                            </p:tav>
                                          </p:tavLst>
                                        </p:anim>
                                        <p:animEffect transition="in" filter="fade">
                                          <p:cBhvr>
                                            <p:cTn id="61" dur="500"/>
                                            <p:tgtEl>
                                              <p:spTgt spid="59"/>
                                            </p:tgtEl>
                                          </p:cBhvr>
                                        </p:animEffect>
                                      </p:childTnLst>
                                    </p:cTn>
                                  </p:par>
                                  <p:par>
                                    <p:cTn id="62" presetID="53" presetClass="entr" presetSubtype="16" fill="hold" nodeType="withEffect">
                                      <p:stCondLst>
                                        <p:cond delay="0"/>
                                      </p:stCondLst>
                                      <p:childTnLst>
                                        <p:set>
                                          <p:cBhvr>
                                            <p:cTn id="63" dur="1" fill="hold">
                                              <p:stCondLst>
                                                <p:cond delay="0"/>
                                              </p:stCondLst>
                                            </p:cTn>
                                            <p:tgtEl>
                                              <p:spTgt spid="45"/>
                                            </p:tgtEl>
                                            <p:attrNameLst>
                                              <p:attrName>style.visibility</p:attrName>
                                            </p:attrNameLst>
                                          </p:cBhvr>
                                          <p:to>
                                            <p:strVal val="visible"/>
                                          </p:to>
                                        </p:set>
                                        <p:anim calcmode="lin" valueType="num">
                                          <p:cBhvr>
                                            <p:cTn id="64" dur="500" fill="hold"/>
                                            <p:tgtEl>
                                              <p:spTgt spid="45"/>
                                            </p:tgtEl>
                                            <p:attrNameLst>
                                              <p:attrName>ppt_w</p:attrName>
                                            </p:attrNameLst>
                                          </p:cBhvr>
                                          <p:tavLst>
                                            <p:tav tm="0">
                                              <p:val>
                                                <p:fltVal val="0"/>
                                              </p:val>
                                            </p:tav>
                                            <p:tav tm="100000">
                                              <p:val>
                                                <p:strVal val="#ppt_w"/>
                                              </p:val>
                                            </p:tav>
                                          </p:tavLst>
                                        </p:anim>
                                        <p:anim calcmode="lin" valueType="num">
                                          <p:cBhvr>
                                            <p:cTn id="65" dur="500" fill="hold"/>
                                            <p:tgtEl>
                                              <p:spTgt spid="45"/>
                                            </p:tgtEl>
                                            <p:attrNameLst>
                                              <p:attrName>ppt_h</p:attrName>
                                            </p:attrNameLst>
                                          </p:cBhvr>
                                          <p:tavLst>
                                            <p:tav tm="0">
                                              <p:val>
                                                <p:fltVal val="0"/>
                                              </p:val>
                                            </p:tav>
                                            <p:tav tm="100000">
                                              <p:val>
                                                <p:strVal val="#ppt_h"/>
                                              </p:val>
                                            </p:tav>
                                          </p:tavLst>
                                        </p:anim>
                                        <p:animEffect transition="in" filter="fade">
                                          <p:cBhvr>
                                            <p:cTn id="66" dur="500"/>
                                            <p:tgtEl>
                                              <p:spTgt spid="45"/>
                                            </p:tgtEl>
                                          </p:cBhvr>
                                        </p:animEffect>
                                      </p:childTnLst>
                                    </p:cTn>
                                  </p:par>
                                </p:childTnLst>
                              </p:cTn>
                            </p:par>
                            <p:par>
                              <p:cTn id="67" fill="hold">
                                <p:stCondLst>
                                  <p:cond delay="3000"/>
                                </p:stCondLst>
                                <p:childTnLst>
                                  <p:par>
                                    <p:cTn id="68" presetID="53" presetClass="entr" presetSubtype="16"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 calcmode="lin" valueType="num">
                                          <p:cBhvr>
                                            <p:cTn id="70" dur="500" fill="hold"/>
                                            <p:tgtEl>
                                              <p:spTgt spid="60"/>
                                            </p:tgtEl>
                                            <p:attrNameLst>
                                              <p:attrName>ppt_w</p:attrName>
                                            </p:attrNameLst>
                                          </p:cBhvr>
                                          <p:tavLst>
                                            <p:tav tm="0">
                                              <p:val>
                                                <p:fltVal val="0"/>
                                              </p:val>
                                            </p:tav>
                                            <p:tav tm="100000">
                                              <p:val>
                                                <p:strVal val="#ppt_w"/>
                                              </p:val>
                                            </p:tav>
                                          </p:tavLst>
                                        </p:anim>
                                        <p:anim calcmode="lin" valueType="num">
                                          <p:cBhvr>
                                            <p:cTn id="71" dur="500" fill="hold"/>
                                            <p:tgtEl>
                                              <p:spTgt spid="60"/>
                                            </p:tgtEl>
                                            <p:attrNameLst>
                                              <p:attrName>ppt_h</p:attrName>
                                            </p:attrNameLst>
                                          </p:cBhvr>
                                          <p:tavLst>
                                            <p:tav tm="0">
                                              <p:val>
                                                <p:fltVal val="0"/>
                                              </p:val>
                                            </p:tav>
                                            <p:tav tm="100000">
                                              <p:val>
                                                <p:strVal val="#ppt_h"/>
                                              </p:val>
                                            </p:tav>
                                          </p:tavLst>
                                        </p:anim>
                                        <p:animEffect transition="in" filter="fade">
                                          <p:cBhvr>
                                            <p:cTn id="72" dur="500"/>
                                            <p:tgtEl>
                                              <p:spTgt spid="60"/>
                                            </p:tgtEl>
                                          </p:cBhvr>
                                        </p:animEffect>
                                      </p:childTnLst>
                                    </p:cTn>
                                  </p:par>
                                  <p:par>
                                    <p:cTn id="73" presetID="53" presetClass="entr" presetSubtype="16" fill="hold" nodeType="withEffect">
                                      <p:stCondLst>
                                        <p:cond delay="0"/>
                                      </p:stCondLst>
                                      <p:childTnLst>
                                        <p:set>
                                          <p:cBhvr>
                                            <p:cTn id="74" dur="1" fill="hold">
                                              <p:stCondLst>
                                                <p:cond delay="0"/>
                                              </p:stCondLst>
                                            </p:cTn>
                                            <p:tgtEl>
                                              <p:spTgt spid="48"/>
                                            </p:tgtEl>
                                            <p:attrNameLst>
                                              <p:attrName>style.visibility</p:attrName>
                                            </p:attrNameLst>
                                          </p:cBhvr>
                                          <p:to>
                                            <p:strVal val="visible"/>
                                          </p:to>
                                        </p:set>
                                        <p:anim calcmode="lin" valueType="num">
                                          <p:cBhvr>
                                            <p:cTn id="75" dur="500" fill="hold"/>
                                            <p:tgtEl>
                                              <p:spTgt spid="48"/>
                                            </p:tgtEl>
                                            <p:attrNameLst>
                                              <p:attrName>ppt_w</p:attrName>
                                            </p:attrNameLst>
                                          </p:cBhvr>
                                          <p:tavLst>
                                            <p:tav tm="0">
                                              <p:val>
                                                <p:fltVal val="0"/>
                                              </p:val>
                                            </p:tav>
                                            <p:tav tm="100000">
                                              <p:val>
                                                <p:strVal val="#ppt_w"/>
                                              </p:val>
                                            </p:tav>
                                          </p:tavLst>
                                        </p:anim>
                                        <p:anim calcmode="lin" valueType="num">
                                          <p:cBhvr>
                                            <p:cTn id="76" dur="500" fill="hold"/>
                                            <p:tgtEl>
                                              <p:spTgt spid="48"/>
                                            </p:tgtEl>
                                            <p:attrNameLst>
                                              <p:attrName>ppt_h</p:attrName>
                                            </p:attrNameLst>
                                          </p:cBhvr>
                                          <p:tavLst>
                                            <p:tav tm="0">
                                              <p:val>
                                                <p:fltVal val="0"/>
                                              </p:val>
                                            </p:tav>
                                            <p:tav tm="100000">
                                              <p:val>
                                                <p:strVal val="#ppt_h"/>
                                              </p:val>
                                            </p:tav>
                                          </p:tavLst>
                                        </p:anim>
                                        <p:animEffect transition="in" filter="fade">
                                          <p:cBhvr>
                                            <p:cTn id="77" dur="500"/>
                                            <p:tgtEl>
                                              <p:spTgt spid="48"/>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p:cTn id="81" dur="500" fill="hold"/>
                                            <p:tgtEl>
                                              <p:spTgt spid="61"/>
                                            </p:tgtEl>
                                            <p:attrNameLst>
                                              <p:attrName>ppt_w</p:attrName>
                                            </p:attrNameLst>
                                          </p:cBhvr>
                                          <p:tavLst>
                                            <p:tav tm="0">
                                              <p:val>
                                                <p:fltVal val="0"/>
                                              </p:val>
                                            </p:tav>
                                            <p:tav tm="100000">
                                              <p:val>
                                                <p:strVal val="#ppt_w"/>
                                              </p:val>
                                            </p:tav>
                                          </p:tavLst>
                                        </p:anim>
                                        <p:anim calcmode="lin" valueType="num">
                                          <p:cBhvr>
                                            <p:cTn id="82" dur="500" fill="hold"/>
                                            <p:tgtEl>
                                              <p:spTgt spid="61"/>
                                            </p:tgtEl>
                                            <p:attrNameLst>
                                              <p:attrName>ppt_h</p:attrName>
                                            </p:attrNameLst>
                                          </p:cBhvr>
                                          <p:tavLst>
                                            <p:tav tm="0">
                                              <p:val>
                                                <p:fltVal val="0"/>
                                              </p:val>
                                            </p:tav>
                                            <p:tav tm="100000">
                                              <p:val>
                                                <p:strVal val="#ppt_h"/>
                                              </p:val>
                                            </p:tav>
                                          </p:tavLst>
                                        </p:anim>
                                        <p:animEffect transition="in" filter="fade">
                                          <p:cBhvr>
                                            <p:cTn id="83" dur="500"/>
                                            <p:tgtEl>
                                              <p:spTgt spid="61"/>
                                            </p:tgtEl>
                                          </p:cBhvr>
                                        </p:animEffect>
                                      </p:childTnLst>
                                    </p:cTn>
                                  </p:par>
                                  <p:par>
                                    <p:cTn id="84" presetID="53" presetClass="entr" presetSubtype="16" fill="hold" nodeType="withEffect">
                                      <p:stCondLst>
                                        <p:cond delay="0"/>
                                      </p:stCondLst>
                                      <p:childTnLst>
                                        <p:set>
                                          <p:cBhvr>
                                            <p:cTn id="85" dur="1" fill="hold">
                                              <p:stCondLst>
                                                <p:cond delay="0"/>
                                              </p:stCondLst>
                                            </p:cTn>
                                            <p:tgtEl>
                                              <p:spTgt spid="51"/>
                                            </p:tgtEl>
                                            <p:attrNameLst>
                                              <p:attrName>style.visibility</p:attrName>
                                            </p:attrNameLst>
                                          </p:cBhvr>
                                          <p:to>
                                            <p:strVal val="visible"/>
                                          </p:to>
                                        </p:set>
                                        <p:anim calcmode="lin" valueType="num">
                                          <p:cBhvr>
                                            <p:cTn id="86" dur="500" fill="hold"/>
                                            <p:tgtEl>
                                              <p:spTgt spid="51"/>
                                            </p:tgtEl>
                                            <p:attrNameLst>
                                              <p:attrName>ppt_w</p:attrName>
                                            </p:attrNameLst>
                                          </p:cBhvr>
                                          <p:tavLst>
                                            <p:tav tm="0">
                                              <p:val>
                                                <p:fltVal val="0"/>
                                              </p:val>
                                            </p:tav>
                                            <p:tav tm="100000">
                                              <p:val>
                                                <p:strVal val="#ppt_w"/>
                                              </p:val>
                                            </p:tav>
                                          </p:tavLst>
                                        </p:anim>
                                        <p:anim calcmode="lin" valueType="num">
                                          <p:cBhvr>
                                            <p:cTn id="87" dur="500" fill="hold"/>
                                            <p:tgtEl>
                                              <p:spTgt spid="51"/>
                                            </p:tgtEl>
                                            <p:attrNameLst>
                                              <p:attrName>ppt_h</p:attrName>
                                            </p:attrNameLst>
                                          </p:cBhvr>
                                          <p:tavLst>
                                            <p:tav tm="0">
                                              <p:val>
                                                <p:fltVal val="0"/>
                                              </p:val>
                                            </p:tav>
                                            <p:tav tm="100000">
                                              <p:val>
                                                <p:strVal val="#ppt_h"/>
                                              </p:val>
                                            </p:tav>
                                          </p:tavLst>
                                        </p:anim>
                                        <p:animEffect transition="in" filter="fade">
                                          <p:cBhvr>
                                            <p:cTn id="88" dur="500"/>
                                            <p:tgtEl>
                                              <p:spTgt spid="51"/>
                                            </p:tgtEl>
                                          </p:cBhvr>
                                        </p:animEffect>
                                      </p:childTnLst>
                                    </p:cTn>
                                  </p:par>
                                </p:childTnLst>
                              </p:cTn>
                            </p:par>
                            <p:par>
                              <p:cTn id="89" fill="hold">
                                <p:stCondLst>
                                  <p:cond delay="4000"/>
                                </p:stCondLst>
                                <p:childTnLst>
                                  <p:par>
                                    <p:cTn id="90" presetID="53" presetClass="entr" presetSubtype="16" fill="hold" grpId="0" nodeType="afterEffect">
                                      <p:stCondLst>
                                        <p:cond delay="0"/>
                                      </p:stCondLst>
                                      <p:childTnLst>
                                        <p:set>
                                          <p:cBhvr>
                                            <p:cTn id="91" dur="1" fill="hold">
                                              <p:stCondLst>
                                                <p:cond delay="0"/>
                                              </p:stCondLst>
                                            </p:cTn>
                                            <p:tgtEl>
                                              <p:spTgt spid="54"/>
                                            </p:tgtEl>
                                            <p:attrNameLst>
                                              <p:attrName>style.visibility</p:attrName>
                                            </p:attrNameLst>
                                          </p:cBhvr>
                                          <p:to>
                                            <p:strVal val="visible"/>
                                          </p:to>
                                        </p:set>
                                        <p:anim calcmode="lin" valueType="num">
                                          <p:cBhvr>
                                            <p:cTn id="92" dur="500" fill="hold"/>
                                            <p:tgtEl>
                                              <p:spTgt spid="54"/>
                                            </p:tgtEl>
                                            <p:attrNameLst>
                                              <p:attrName>ppt_w</p:attrName>
                                            </p:attrNameLst>
                                          </p:cBhvr>
                                          <p:tavLst>
                                            <p:tav tm="0">
                                              <p:val>
                                                <p:fltVal val="0"/>
                                              </p:val>
                                            </p:tav>
                                            <p:tav tm="100000">
                                              <p:val>
                                                <p:strVal val="#ppt_w"/>
                                              </p:val>
                                            </p:tav>
                                          </p:tavLst>
                                        </p:anim>
                                        <p:anim calcmode="lin" valueType="num">
                                          <p:cBhvr>
                                            <p:cTn id="93" dur="500" fill="hold"/>
                                            <p:tgtEl>
                                              <p:spTgt spid="54"/>
                                            </p:tgtEl>
                                            <p:attrNameLst>
                                              <p:attrName>ppt_h</p:attrName>
                                            </p:attrNameLst>
                                          </p:cBhvr>
                                          <p:tavLst>
                                            <p:tav tm="0">
                                              <p:val>
                                                <p:fltVal val="0"/>
                                              </p:val>
                                            </p:tav>
                                            <p:tav tm="100000">
                                              <p:val>
                                                <p:strVal val="#ppt_h"/>
                                              </p:val>
                                            </p:tav>
                                          </p:tavLst>
                                        </p:anim>
                                        <p:animEffect transition="in" filter="fade">
                                          <p:cBhvr>
                                            <p:cTn id="94" dur="500"/>
                                            <p:tgtEl>
                                              <p:spTgt spid="54"/>
                                            </p:tgtEl>
                                          </p:cBhvr>
                                        </p:animEffect>
                                      </p:childTnLst>
                                    </p:cTn>
                                  </p:par>
                                </p:childTnLst>
                              </p:cTn>
                            </p:par>
                            <p:par>
                              <p:cTn id="95" fill="hold">
                                <p:stCondLst>
                                  <p:cond delay="4500"/>
                                </p:stCondLst>
                                <p:childTnLst>
                                  <p:par>
                                    <p:cTn id="96" presetID="22" presetClass="entr" presetSubtype="2" fill="hold" nodeType="afterEffect">
                                      <p:stCondLst>
                                        <p:cond delay="250"/>
                                      </p:stCondLst>
                                      <p:childTnLst>
                                        <p:set>
                                          <p:cBhvr>
                                            <p:cTn id="97" dur="1" fill="hold">
                                              <p:stCondLst>
                                                <p:cond delay="0"/>
                                              </p:stCondLst>
                                            </p:cTn>
                                            <p:tgtEl>
                                              <p:spTgt spid="15"/>
                                            </p:tgtEl>
                                            <p:attrNameLst>
                                              <p:attrName>style.visibility</p:attrName>
                                            </p:attrNameLst>
                                          </p:cBhvr>
                                          <p:to>
                                            <p:strVal val="visible"/>
                                          </p:to>
                                        </p:set>
                                        <p:animEffect transition="in" filter="wipe(right)">
                                          <p:cBhvr>
                                            <p:cTn id="98" dur="500"/>
                                            <p:tgtEl>
                                              <p:spTgt spid="15"/>
                                            </p:tgtEl>
                                          </p:cBhvr>
                                        </p:animEffect>
                                      </p:childTnLst>
                                    </p:cTn>
                                  </p:par>
                                </p:childTnLst>
                              </p:cTn>
                            </p:par>
                            <p:par>
                              <p:cTn id="99" fill="hold">
                                <p:stCondLst>
                                  <p:cond delay="5250"/>
                                </p:stCondLst>
                                <p:childTnLst>
                                  <p:par>
                                    <p:cTn id="100" presetID="22" presetClass="entr" presetSubtype="2" fill="hold" grpId="0" nodeType="after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wipe(right)">
                                          <p:cBhvr>
                                            <p:cTn id="102" dur="500"/>
                                            <p:tgtEl>
                                              <p:spTgt spid="18"/>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wipe(right)">
                                          <p:cBhvr>
                                            <p:cTn id="105" dur="500"/>
                                            <p:tgtEl>
                                              <p:spTgt spid="19"/>
                                            </p:tgtEl>
                                          </p:cBhvr>
                                        </p:animEffect>
                                      </p:childTnLst>
                                    </p:cTn>
                                  </p:par>
                                </p:childTnLst>
                              </p:cTn>
                            </p:par>
                            <p:par>
                              <p:cTn id="106" fill="hold">
                                <p:stCondLst>
                                  <p:cond delay="5750"/>
                                </p:stCondLst>
                                <p:childTnLst>
                                  <p:par>
                                    <p:cTn id="107" presetID="22" presetClass="entr" presetSubtype="8" fill="hold" nodeType="after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left)">
                                          <p:cBhvr>
                                            <p:cTn id="109" dur="500"/>
                                            <p:tgtEl>
                                              <p:spTgt spid="30"/>
                                            </p:tgtEl>
                                          </p:cBhvr>
                                        </p:animEffect>
                                      </p:childTnLst>
                                    </p:cTn>
                                  </p:par>
                                </p:childTnLst>
                              </p:cTn>
                            </p:par>
                            <p:par>
                              <p:cTn id="110" fill="hold">
                                <p:stCondLst>
                                  <p:cond delay="6250"/>
                                </p:stCondLst>
                                <p:childTnLst>
                                  <p:par>
                                    <p:cTn id="111" presetID="22" presetClass="entr" presetSubtype="8" fill="hold" grpId="0" nodeType="afterEffect">
                                      <p:stCondLst>
                                        <p:cond delay="0"/>
                                      </p:stCondLst>
                                      <p:childTnLst>
                                        <p:set>
                                          <p:cBhvr>
                                            <p:cTn id="112" dur="1" fill="hold">
                                              <p:stCondLst>
                                                <p:cond delay="0"/>
                                              </p:stCondLst>
                                            </p:cTn>
                                            <p:tgtEl>
                                              <p:spTgt spid="24"/>
                                            </p:tgtEl>
                                            <p:attrNameLst>
                                              <p:attrName>style.visibility</p:attrName>
                                            </p:attrNameLst>
                                          </p:cBhvr>
                                          <p:to>
                                            <p:strVal val="visible"/>
                                          </p:to>
                                        </p:set>
                                        <p:animEffect transition="in" filter="wipe(left)">
                                          <p:cBhvr>
                                            <p:cTn id="113" dur="500"/>
                                            <p:tgtEl>
                                              <p:spTgt spid="24"/>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25"/>
                                            </p:tgtEl>
                                            <p:attrNameLst>
                                              <p:attrName>style.visibility</p:attrName>
                                            </p:attrNameLst>
                                          </p:cBhvr>
                                          <p:to>
                                            <p:strVal val="visible"/>
                                          </p:to>
                                        </p:set>
                                        <p:animEffect transition="in" filter="wipe(left)">
                                          <p:cBhvr>
                                            <p:cTn id="116" dur="500"/>
                                            <p:tgtEl>
                                              <p:spTgt spid="25"/>
                                            </p:tgtEl>
                                          </p:cBhvr>
                                        </p:animEffect>
                                      </p:childTnLst>
                                    </p:cTn>
                                  </p:par>
                                </p:childTnLst>
                              </p:cTn>
                            </p:par>
                            <p:par>
                              <p:cTn id="117" fill="hold">
                                <p:stCondLst>
                                  <p:cond delay="6750"/>
                                </p:stCondLst>
                                <p:childTnLst>
                                  <p:par>
                                    <p:cTn id="118" presetID="22" presetClass="entr" presetSubtype="8" fill="hold" nodeType="afterEffect">
                                      <p:stCondLst>
                                        <p:cond delay="0"/>
                                      </p:stCondLst>
                                      <p:childTnLst>
                                        <p:set>
                                          <p:cBhvr>
                                            <p:cTn id="119" dur="1" fill="hold">
                                              <p:stCondLst>
                                                <p:cond delay="0"/>
                                              </p:stCondLst>
                                            </p:cTn>
                                            <p:tgtEl>
                                              <p:spTgt spid="11"/>
                                            </p:tgtEl>
                                            <p:attrNameLst>
                                              <p:attrName>style.visibility</p:attrName>
                                            </p:attrNameLst>
                                          </p:cBhvr>
                                          <p:to>
                                            <p:strVal val="visible"/>
                                          </p:to>
                                        </p:set>
                                        <p:animEffect transition="in" filter="wipe(left)">
                                          <p:cBhvr>
                                            <p:cTn id="120" dur="500"/>
                                            <p:tgtEl>
                                              <p:spTgt spid="11"/>
                                            </p:tgtEl>
                                          </p:cBhvr>
                                        </p:animEffect>
                                      </p:childTnLst>
                                    </p:cTn>
                                  </p:par>
                                </p:childTnLst>
                              </p:cTn>
                            </p:par>
                            <p:par>
                              <p:cTn id="121" fill="hold">
                                <p:stCondLst>
                                  <p:cond delay="7250"/>
                                </p:stCondLst>
                                <p:childTnLst>
                                  <p:par>
                                    <p:cTn id="122" presetID="22" presetClass="entr" presetSubtype="8" fill="hold" grpId="0" nodeType="afterEffect">
                                      <p:stCondLst>
                                        <p:cond delay="0"/>
                                      </p:stCondLst>
                                      <p:childTnLst>
                                        <p:set>
                                          <p:cBhvr>
                                            <p:cTn id="123" dur="1" fill="hold">
                                              <p:stCondLst>
                                                <p:cond delay="0"/>
                                              </p:stCondLst>
                                            </p:cTn>
                                            <p:tgtEl>
                                              <p:spTgt spid="26"/>
                                            </p:tgtEl>
                                            <p:attrNameLst>
                                              <p:attrName>style.visibility</p:attrName>
                                            </p:attrNameLst>
                                          </p:cBhvr>
                                          <p:to>
                                            <p:strVal val="visible"/>
                                          </p:to>
                                        </p:set>
                                        <p:animEffect transition="in" filter="wipe(left)">
                                          <p:cBhvr>
                                            <p:cTn id="124" dur="500"/>
                                            <p:tgtEl>
                                              <p:spTgt spid="26"/>
                                            </p:tgtEl>
                                          </p:cBhvr>
                                        </p:animEffect>
                                      </p:childTnLst>
                                    </p:cTn>
                                  </p:par>
                                  <p:par>
                                    <p:cTn id="125" presetID="22" presetClass="entr" presetSubtype="8" fill="hold" grpId="0" nodeType="withEffect">
                                      <p:stCondLst>
                                        <p:cond delay="0"/>
                                      </p:stCondLst>
                                      <p:childTnLst>
                                        <p:set>
                                          <p:cBhvr>
                                            <p:cTn id="126" dur="1" fill="hold">
                                              <p:stCondLst>
                                                <p:cond delay="0"/>
                                              </p:stCondLst>
                                            </p:cTn>
                                            <p:tgtEl>
                                              <p:spTgt spid="27"/>
                                            </p:tgtEl>
                                            <p:attrNameLst>
                                              <p:attrName>style.visibility</p:attrName>
                                            </p:attrNameLst>
                                          </p:cBhvr>
                                          <p:to>
                                            <p:strVal val="visible"/>
                                          </p:to>
                                        </p:set>
                                        <p:animEffect transition="in" filter="wipe(left)">
                                          <p:cBhvr>
                                            <p:cTn id="127" dur="500"/>
                                            <p:tgtEl>
                                              <p:spTgt spid="27"/>
                                            </p:tgtEl>
                                          </p:cBhvr>
                                        </p:animEffect>
                                      </p:childTnLst>
                                    </p:cTn>
                                  </p:par>
                                </p:childTnLst>
                              </p:cTn>
                            </p:par>
                            <p:par>
                              <p:cTn id="128" fill="hold">
                                <p:stCondLst>
                                  <p:cond delay="7750"/>
                                </p:stCondLst>
                                <p:childTnLst>
                                  <p:par>
                                    <p:cTn id="129" presetID="22" presetClass="entr" presetSubtype="8" fill="hold" nodeType="afterEffect">
                                      <p:stCondLst>
                                        <p:cond delay="0"/>
                                      </p:stCondLst>
                                      <p:childTnLst>
                                        <p:set>
                                          <p:cBhvr>
                                            <p:cTn id="130" dur="1" fill="hold">
                                              <p:stCondLst>
                                                <p:cond delay="0"/>
                                              </p:stCondLst>
                                            </p:cTn>
                                            <p:tgtEl>
                                              <p:spTgt spid="12"/>
                                            </p:tgtEl>
                                            <p:attrNameLst>
                                              <p:attrName>style.visibility</p:attrName>
                                            </p:attrNameLst>
                                          </p:cBhvr>
                                          <p:to>
                                            <p:strVal val="visible"/>
                                          </p:to>
                                        </p:set>
                                        <p:animEffect transition="in" filter="wipe(left)">
                                          <p:cBhvr>
                                            <p:cTn id="131" dur="500"/>
                                            <p:tgtEl>
                                              <p:spTgt spid="12"/>
                                            </p:tgtEl>
                                          </p:cBhvr>
                                        </p:animEffect>
                                      </p:childTnLst>
                                    </p:cTn>
                                  </p:par>
                                </p:childTnLst>
                              </p:cTn>
                            </p:par>
                            <p:par>
                              <p:cTn id="132" fill="hold">
                                <p:stCondLst>
                                  <p:cond delay="8250"/>
                                </p:stCondLst>
                                <p:childTnLst>
                                  <p:par>
                                    <p:cTn id="133" presetID="22" presetClass="entr" presetSubtype="8" fill="hold" grpId="0" nodeType="afterEffect">
                                      <p:stCondLst>
                                        <p:cond delay="0"/>
                                      </p:stCondLst>
                                      <p:childTnLst>
                                        <p:set>
                                          <p:cBhvr>
                                            <p:cTn id="134" dur="1" fill="hold">
                                              <p:stCondLst>
                                                <p:cond delay="0"/>
                                              </p:stCondLst>
                                            </p:cTn>
                                            <p:tgtEl>
                                              <p:spTgt spid="28"/>
                                            </p:tgtEl>
                                            <p:attrNameLst>
                                              <p:attrName>style.visibility</p:attrName>
                                            </p:attrNameLst>
                                          </p:cBhvr>
                                          <p:to>
                                            <p:strVal val="visible"/>
                                          </p:to>
                                        </p:set>
                                        <p:animEffect transition="in" filter="wipe(left)">
                                          <p:cBhvr>
                                            <p:cTn id="135" dur="500"/>
                                            <p:tgtEl>
                                              <p:spTgt spid="28"/>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29"/>
                                            </p:tgtEl>
                                            <p:attrNameLst>
                                              <p:attrName>style.visibility</p:attrName>
                                            </p:attrNameLst>
                                          </p:cBhvr>
                                          <p:to>
                                            <p:strVal val="visible"/>
                                          </p:to>
                                        </p:set>
                                        <p:animEffect transition="in" filter="wipe(left)">
                                          <p:cBhvr>
                                            <p:cTn id="138" dur="500"/>
                                            <p:tgtEl>
                                              <p:spTgt spid="29"/>
                                            </p:tgtEl>
                                          </p:cBhvr>
                                        </p:animEffect>
                                      </p:childTnLst>
                                    </p:cTn>
                                  </p:par>
                                </p:childTnLst>
                              </p:cTn>
                            </p:par>
                            <p:par>
                              <p:cTn id="139" fill="hold">
                                <p:stCondLst>
                                  <p:cond delay="8750"/>
                                </p:stCondLst>
                                <p:childTnLst>
                                  <p:par>
                                    <p:cTn id="140" presetID="22" presetClass="entr" presetSubtype="2" fill="hold" nodeType="afterEffect">
                                      <p:stCondLst>
                                        <p:cond delay="0"/>
                                      </p:stCondLst>
                                      <p:childTnLst>
                                        <p:set>
                                          <p:cBhvr>
                                            <p:cTn id="141" dur="1" fill="hold">
                                              <p:stCondLst>
                                                <p:cond delay="0"/>
                                              </p:stCondLst>
                                            </p:cTn>
                                            <p:tgtEl>
                                              <p:spTgt spid="13"/>
                                            </p:tgtEl>
                                            <p:attrNameLst>
                                              <p:attrName>style.visibility</p:attrName>
                                            </p:attrNameLst>
                                          </p:cBhvr>
                                          <p:to>
                                            <p:strVal val="visible"/>
                                          </p:to>
                                        </p:set>
                                        <p:animEffect transition="in" filter="wipe(right)">
                                          <p:cBhvr>
                                            <p:cTn id="142" dur="250"/>
                                            <p:tgtEl>
                                              <p:spTgt spid="13"/>
                                            </p:tgtEl>
                                          </p:cBhvr>
                                        </p:animEffect>
                                      </p:childTnLst>
                                    </p:cTn>
                                  </p:par>
                                </p:childTnLst>
                              </p:cTn>
                            </p:par>
                            <p:par>
                              <p:cTn id="143" fill="hold">
                                <p:stCondLst>
                                  <p:cond delay="9000"/>
                                </p:stCondLst>
                                <p:childTnLst>
                                  <p:par>
                                    <p:cTn id="144" presetID="22" presetClass="entr" presetSubtype="2" fill="hold" grpId="0" nodeType="afterEffect">
                                      <p:stCondLst>
                                        <p:cond delay="0"/>
                                      </p:stCondLst>
                                      <p:childTnLst>
                                        <p:set>
                                          <p:cBhvr>
                                            <p:cTn id="145" dur="1" fill="hold">
                                              <p:stCondLst>
                                                <p:cond delay="0"/>
                                              </p:stCondLst>
                                            </p:cTn>
                                            <p:tgtEl>
                                              <p:spTgt spid="22"/>
                                            </p:tgtEl>
                                            <p:attrNameLst>
                                              <p:attrName>style.visibility</p:attrName>
                                            </p:attrNameLst>
                                          </p:cBhvr>
                                          <p:to>
                                            <p:strVal val="visible"/>
                                          </p:to>
                                        </p:set>
                                        <p:animEffect transition="in" filter="wipe(right)">
                                          <p:cBhvr>
                                            <p:cTn id="146" dur="500"/>
                                            <p:tgtEl>
                                              <p:spTgt spid="22"/>
                                            </p:tgtEl>
                                          </p:cBhvr>
                                        </p:animEffect>
                                      </p:childTnLst>
                                    </p:cTn>
                                  </p:par>
                                  <p:par>
                                    <p:cTn id="147" presetID="22" presetClass="entr" presetSubtype="2" fill="hold" grpId="0" nodeType="withEffect">
                                      <p:stCondLst>
                                        <p:cond delay="0"/>
                                      </p:stCondLst>
                                      <p:childTnLst>
                                        <p:set>
                                          <p:cBhvr>
                                            <p:cTn id="148" dur="1" fill="hold">
                                              <p:stCondLst>
                                                <p:cond delay="0"/>
                                              </p:stCondLst>
                                            </p:cTn>
                                            <p:tgtEl>
                                              <p:spTgt spid="23"/>
                                            </p:tgtEl>
                                            <p:attrNameLst>
                                              <p:attrName>style.visibility</p:attrName>
                                            </p:attrNameLst>
                                          </p:cBhvr>
                                          <p:to>
                                            <p:strVal val="visible"/>
                                          </p:to>
                                        </p:set>
                                        <p:animEffect transition="in" filter="wipe(right)">
                                          <p:cBhvr>
                                            <p:cTn id="149" dur="500"/>
                                            <p:tgtEl>
                                              <p:spTgt spid="23"/>
                                            </p:tgtEl>
                                          </p:cBhvr>
                                        </p:animEffect>
                                      </p:childTnLst>
                                    </p:cTn>
                                  </p:par>
                                </p:childTnLst>
                              </p:cTn>
                            </p:par>
                            <p:par>
                              <p:cTn id="150" fill="hold">
                                <p:stCondLst>
                                  <p:cond delay="9500"/>
                                </p:stCondLst>
                                <p:childTnLst>
                                  <p:par>
                                    <p:cTn id="151" presetID="22" presetClass="entr" presetSubtype="2" fill="hold" nodeType="afterEffect">
                                      <p:stCondLst>
                                        <p:cond delay="0"/>
                                      </p:stCondLst>
                                      <p:childTnLst>
                                        <p:set>
                                          <p:cBhvr>
                                            <p:cTn id="152" dur="1" fill="hold">
                                              <p:stCondLst>
                                                <p:cond delay="0"/>
                                              </p:stCondLst>
                                            </p:cTn>
                                            <p:tgtEl>
                                              <p:spTgt spid="14"/>
                                            </p:tgtEl>
                                            <p:attrNameLst>
                                              <p:attrName>style.visibility</p:attrName>
                                            </p:attrNameLst>
                                          </p:cBhvr>
                                          <p:to>
                                            <p:strVal val="visible"/>
                                          </p:to>
                                        </p:set>
                                        <p:animEffect transition="in" filter="wipe(right)">
                                          <p:cBhvr>
                                            <p:cTn id="153" dur="250"/>
                                            <p:tgtEl>
                                              <p:spTgt spid="14"/>
                                            </p:tgtEl>
                                          </p:cBhvr>
                                        </p:animEffect>
                                      </p:childTnLst>
                                    </p:cTn>
                                  </p:par>
                                </p:childTnLst>
                              </p:cTn>
                            </p:par>
                            <p:par>
                              <p:cTn id="154" fill="hold">
                                <p:stCondLst>
                                  <p:cond delay="9750"/>
                                </p:stCondLst>
                                <p:childTnLst>
                                  <p:par>
                                    <p:cTn id="155" presetID="22" presetClass="entr" presetSubtype="2" fill="hold" grpId="0" nodeType="afterEffect">
                                      <p:stCondLst>
                                        <p:cond delay="0"/>
                                      </p:stCondLst>
                                      <p:childTnLst>
                                        <p:set>
                                          <p:cBhvr>
                                            <p:cTn id="156" dur="1" fill="hold">
                                              <p:stCondLst>
                                                <p:cond delay="0"/>
                                              </p:stCondLst>
                                            </p:cTn>
                                            <p:tgtEl>
                                              <p:spTgt spid="20"/>
                                            </p:tgtEl>
                                            <p:attrNameLst>
                                              <p:attrName>style.visibility</p:attrName>
                                            </p:attrNameLst>
                                          </p:cBhvr>
                                          <p:to>
                                            <p:strVal val="visible"/>
                                          </p:to>
                                        </p:set>
                                        <p:animEffect transition="in" filter="wipe(right)">
                                          <p:cBhvr>
                                            <p:cTn id="157" dur="500"/>
                                            <p:tgtEl>
                                              <p:spTgt spid="20"/>
                                            </p:tgtEl>
                                          </p:cBhvr>
                                        </p:animEffect>
                                      </p:childTnLst>
                                    </p:cTn>
                                  </p:par>
                                  <p:par>
                                    <p:cTn id="158" presetID="22" presetClass="entr" presetSubtype="2" fill="hold" grpId="0" nodeType="withEffect">
                                      <p:stCondLst>
                                        <p:cond delay="0"/>
                                      </p:stCondLst>
                                      <p:childTnLst>
                                        <p:set>
                                          <p:cBhvr>
                                            <p:cTn id="159" dur="1" fill="hold">
                                              <p:stCondLst>
                                                <p:cond delay="0"/>
                                              </p:stCondLst>
                                            </p:cTn>
                                            <p:tgtEl>
                                              <p:spTgt spid="21"/>
                                            </p:tgtEl>
                                            <p:attrNameLst>
                                              <p:attrName>style.visibility</p:attrName>
                                            </p:attrNameLst>
                                          </p:cBhvr>
                                          <p:to>
                                            <p:strVal val="visible"/>
                                          </p:to>
                                        </p:set>
                                        <p:animEffect transition="in" filter="wipe(right)">
                                          <p:cBhvr>
                                            <p:cTn id="16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P spid="19" grpId="0"/>
          <p:bldP spid="20" grpId="0"/>
          <p:bldP spid="21" grpId="0"/>
          <p:bldP spid="22" grpId="0"/>
          <p:bldP spid="23" grpId="0"/>
          <p:bldP spid="24" grpId="0"/>
          <p:bldP spid="25" grpId="0"/>
          <p:bldP spid="26" grpId="0"/>
          <p:bldP spid="27" grpId="0"/>
          <p:bldP spid="28" grpId="0"/>
          <p:bldP spid="29" grpId="0"/>
          <p:bldP spid="54" grpId="0"/>
          <p:bldP spid="55" grpId="0"/>
          <p:bldP spid="57" grpId="0"/>
          <p:bldP spid="58" grpId="0"/>
          <p:bldP spid="59" grpId="0"/>
          <p:bldP spid="60" grpId="0"/>
          <p:bldP spid="6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par>
                                    <p:cTn id="18" presetID="53" presetClass="entr" presetSubtype="16"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par>
                                    <p:cTn id="29" presetID="53" presetClass="entr" presetSubtype="16"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p:cTn id="31" dur="500" fill="hold"/>
                                            <p:tgtEl>
                                              <p:spTgt spid="36"/>
                                            </p:tgtEl>
                                            <p:attrNameLst>
                                              <p:attrName>ppt_w</p:attrName>
                                            </p:attrNameLst>
                                          </p:cBhvr>
                                          <p:tavLst>
                                            <p:tav tm="0">
                                              <p:val>
                                                <p:fltVal val="0"/>
                                              </p:val>
                                            </p:tav>
                                            <p:tav tm="100000">
                                              <p:val>
                                                <p:strVal val="#ppt_w"/>
                                              </p:val>
                                            </p:tav>
                                          </p:tavLst>
                                        </p:anim>
                                        <p:anim calcmode="lin" valueType="num">
                                          <p:cBhvr>
                                            <p:cTn id="32" dur="500" fill="hold"/>
                                            <p:tgtEl>
                                              <p:spTgt spid="36"/>
                                            </p:tgtEl>
                                            <p:attrNameLst>
                                              <p:attrName>ppt_h</p:attrName>
                                            </p:attrNameLst>
                                          </p:cBhvr>
                                          <p:tavLst>
                                            <p:tav tm="0">
                                              <p:val>
                                                <p:fltVal val="0"/>
                                              </p:val>
                                            </p:tav>
                                            <p:tav tm="100000">
                                              <p:val>
                                                <p:strVal val="#ppt_h"/>
                                              </p:val>
                                            </p:tav>
                                          </p:tavLst>
                                        </p:anim>
                                        <p:animEffect transition="in" filter="fade">
                                          <p:cBhvr>
                                            <p:cTn id="33" dur="500"/>
                                            <p:tgtEl>
                                              <p:spTgt spid="36"/>
                                            </p:tgtEl>
                                          </p:cBhvr>
                                        </p:animEffect>
                                      </p:childTnLst>
                                    </p:cTn>
                                  </p:par>
                                </p:childTnLst>
                              </p:cTn>
                            </p:par>
                            <p:par>
                              <p:cTn id="34" fill="hold">
                                <p:stCondLst>
                                  <p:cond delay="1500"/>
                                </p:stCondLst>
                                <p:childTnLst>
                                  <p:par>
                                    <p:cTn id="35" presetID="53" presetClass="entr" presetSubtype="16"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par>
                                    <p:cTn id="40" presetID="53" presetClass="entr" presetSubtype="16" fill="hold" nodeType="with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p:cTn id="42" dur="500" fill="hold"/>
                                            <p:tgtEl>
                                              <p:spTgt spid="39"/>
                                            </p:tgtEl>
                                            <p:attrNameLst>
                                              <p:attrName>ppt_w</p:attrName>
                                            </p:attrNameLst>
                                          </p:cBhvr>
                                          <p:tavLst>
                                            <p:tav tm="0">
                                              <p:val>
                                                <p:fltVal val="0"/>
                                              </p:val>
                                            </p:tav>
                                            <p:tav tm="100000">
                                              <p:val>
                                                <p:strVal val="#ppt_w"/>
                                              </p:val>
                                            </p:tav>
                                          </p:tavLst>
                                        </p:anim>
                                        <p:anim calcmode="lin" valueType="num">
                                          <p:cBhvr>
                                            <p:cTn id="43" dur="500" fill="hold"/>
                                            <p:tgtEl>
                                              <p:spTgt spid="39"/>
                                            </p:tgtEl>
                                            <p:attrNameLst>
                                              <p:attrName>ppt_h</p:attrName>
                                            </p:attrNameLst>
                                          </p:cBhvr>
                                          <p:tavLst>
                                            <p:tav tm="0">
                                              <p:val>
                                                <p:fltVal val="0"/>
                                              </p:val>
                                            </p:tav>
                                            <p:tav tm="100000">
                                              <p:val>
                                                <p:strVal val="#ppt_h"/>
                                              </p:val>
                                            </p:tav>
                                          </p:tavLst>
                                        </p:anim>
                                        <p:animEffect transition="in" filter="fade">
                                          <p:cBhvr>
                                            <p:cTn id="44" dur="500"/>
                                            <p:tgtEl>
                                              <p:spTgt spid="39"/>
                                            </p:tgtEl>
                                          </p:cBhvr>
                                        </p:animEffect>
                                      </p:childTnLst>
                                    </p:cTn>
                                  </p:par>
                                </p:childTnLst>
                              </p:cTn>
                            </p:par>
                            <p:par>
                              <p:cTn id="45" fill="hold">
                                <p:stCondLst>
                                  <p:cond delay="200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par>
                                    <p:cTn id="51" presetID="53" presetClass="entr" presetSubtype="16"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2500"/>
                                </p:stCondLst>
                                <p:childTnLst>
                                  <p:par>
                                    <p:cTn id="57" presetID="53" presetClass="entr" presetSubtype="16"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 calcmode="lin" valueType="num">
                                          <p:cBhvr>
                                            <p:cTn id="59" dur="500" fill="hold"/>
                                            <p:tgtEl>
                                              <p:spTgt spid="59"/>
                                            </p:tgtEl>
                                            <p:attrNameLst>
                                              <p:attrName>ppt_w</p:attrName>
                                            </p:attrNameLst>
                                          </p:cBhvr>
                                          <p:tavLst>
                                            <p:tav tm="0">
                                              <p:val>
                                                <p:fltVal val="0"/>
                                              </p:val>
                                            </p:tav>
                                            <p:tav tm="100000">
                                              <p:val>
                                                <p:strVal val="#ppt_w"/>
                                              </p:val>
                                            </p:tav>
                                          </p:tavLst>
                                        </p:anim>
                                        <p:anim calcmode="lin" valueType="num">
                                          <p:cBhvr>
                                            <p:cTn id="60" dur="500" fill="hold"/>
                                            <p:tgtEl>
                                              <p:spTgt spid="59"/>
                                            </p:tgtEl>
                                            <p:attrNameLst>
                                              <p:attrName>ppt_h</p:attrName>
                                            </p:attrNameLst>
                                          </p:cBhvr>
                                          <p:tavLst>
                                            <p:tav tm="0">
                                              <p:val>
                                                <p:fltVal val="0"/>
                                              </p:val>
                                            </p:tav>
                                            <p:tav tm="100000">
                                              <p:val>
                                                <p:strVal val="#ppt_h"/>
                                              </p:val>
                                            </p:tav>
                                          </p:tavLst>
                                        </p:anim>
                                        <p:animEffect transition="in" filter="fade">
                                          <p:cBhvr>
                                            <p:cTn id="61" dur="500"/>
                                            <p:tgtEl>
                                              <p:spTgt spid="59"/>
                                            </p:tgtEl>
                                          </p:cBhvr>
                                        </p:animEffect>
                                      </p:childTnLst>
                                    </p:cTn>
                                  </p:par>
                                  <p:par>
                                    <p:cTn id="62" presetID="53" presetClass="entr" presetSubtype="16" fill="hold" nodeType="withEffect">
                                      <p:stCondLst>
                                        <p:cond delay="0"/>
                                      </p:stCondLst>
                                      <p:childTnLst>
                                        <p:set>
                                          <p:cBhvr>
                                            <p:cTn id="63" dur="1" fill="hold">
                                              <p:stCondLst>
                                                <p:cond delay="0"/>
                                              </p:stCondLst>
                                            </p:cTn>
                                            <p:tgtEl>
                                              <p:spTgt spid="45"/>
                                            </p:tgtEl>
                                            <p:attrNameLst>
                                              <p:attrName>style.visibility</p:attrName>
                                            </p:attrNameLst>
                                          </p:cBhvr>
                                          <p:to>
                                            <p:strVal val="visible"/>
                                          </p:to>
                                        </p:set>
                                        <p:anim calcmode="lin" valueType="num">
                                          <p:cBhvr>
                                            <p:cTn id="64" dur="500" fill="hold"/>
                                            <p:tgtEl>
                                              <p:spTgt spid="45"/>
                                            </p:tgtEl>
                                            <p:attrNameLst>
                                              <p:attrName>ppt_w</p:attrName>
                                            </p:attrNameLst>
                                          </p:cBhvr>
                                          <p:tavLst>
                                            <p:tav tm="0">
                                              <p:val>
                                                <p:fltVal val="0"/>
                                              </p:val>
                                            </p:tav>
                                            <p:tav tm="100000">
                                              <p:val>
                                                <p:strVal val="#ppt_w"/>
                                              </p:val>
                                            </p:tav>
                                          </p:tavLst>
                                        </p:anim>
                                        <p:anim calcmode="lin" valueType="num">
                                          <p:cBhvr>
                                            <p:cTn id="65" dur="500" fill="hold"/>
                                            <p:tgtEl>
                                              <p:spTgt spid="45"/>
                                            </p:tgtEl>
                                            <p:attrNameLst>
                                              <p:attrName>ppt_h</p:attrName>
                                            </p:attrNameLst>
                                          </p:cBhvr>
                                          <p:tavLst>
                                            <p:tav tm="0">
                                              <p:val>
                                                <p:fltVal val="0"/>
                                              </p:val>
                                            </p:tav>
                                            <p:tav tm="100000">
                                              <p:val>
                                                <p:strVal val="#ppt_h"/>
                                              </p:val>
                                            </p:tav>
                                          </p:tavLst>
                                        </p:anim>
                                        <p:animEffect transition="in" filter="fade">
                                          <p:cBhvr>
                                            <p:cTn id="66" dur="500"/>
                                            <p:tgtEl>
                                              <p:spTgt spid="45"/>
                                            </p:tgtEl>
                                          </p:cBhvr>
                                        </p:animEffect>
                                      </p:childTnLst>
                                    </p:cTn>
                                  </p:par>
                                </p:childTnLst>
                              </p:cTn>
                            </p:par>
                            <p:par>
                              <p:cTn id="67" fill="hold">
                                <p:stCondLst>
                                  <p:cond delay="3000"/>
                                </p:stCondLst>
                                <p:childTnLst>
                                  <p:par>
                                    <p:cTn id="68" presetID="53" presetClass="entr" presetSubtype="16"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 calcmode="lin" valueType="num">
                                          <p:cBhvr>
                                            <p:cTn id="70" dur="500" fill="hold"/>
                                            <p:tgtEl>
                                              <p:spTgt spid="60"/>
                                            </p:tgtEl>
                                            <p:attrNameLst>
                                              <p:attrName>ppt_w</p:attrName>
                                            </p:attrNameLst>
                                          </p:cBhvr>
                                          <p:tavLst>
                                            <p:tav tm="0">
                                              <p:val>
                                                <p:fltVal val="0"/>
                                              </p:val>
                                            </p:tav>
                                            <p:tav tm="100000">
                                              <p:val>
                                                <p:strVal val="#ppt_w"/>
                                              </p:val>
                                            </p:tav>
                                          </p:tavLst>
                                        </p:anim>
                                        <p:anim calcmode="lin" valueType="num">
                                          <p:cBhvr>
                                            <p:cTn id="71" dur="500" fill="hold"/>
                                            <p:tgtEl>
                                              <p:spTgt spid="60"/>
                                            </p:tgtEl>
                                            <p:attrNameLst>
                                              <p:attrName>ppt_h</p:attrName>
                                            </p:attrNameLst>
                                          </p:cBhvr>
                                          <p:tavLst>
                                            <p:tav tm="0">
                                              <p:val>
                                                <p:fltVal val="0"/>
                                              </p:val>
                                            </p:tav>
                                            <p:tav tm="100000">
                                              <p:val>
                                                <p:strVal val="#ppt_h"/>
                                              </p:val>
                                            </p:tav>
                                          </p:tavLst>
                                        </p:anim>
                                        <p:animEffect transition="in" filter="fade">
                                          <p:cBhvr>
                                            <p:cTn id="72" dur="500"/>
                                            <p:tgtEl>
                                              <p:spTgt spid="60"/>
                                            </p:tgtEl>
                                          </p:cBhvr>
                                        </p:animEffect>
                                      </p:childTnLst>
                                    </p:cTn>
                                  </p:par>
                                  <p:par>
                                    <p:cTn id="73" presetID="53" presetClass="entr" presetSubtype="16" fill="hold" nodeType="withEffect">
                                      <p:stCondLst>
                                        <p:cond delay="0"/>
                                      </p:stCondLst>
                                      <p:childTnLst>
                                        <p:set>
                                          <p:cBhvr>
                                            <p:cTn id="74" dur="1" fill="hold">
                                              <p:stCondLst>
                                                <p:cond delay="0"/>
                                              </p:stCondLst>
                                            </p:cTn>
                                            <p:tgtEl>
                                              <p:spTgt spid="48"/>
                                            </p:tgtEl>
                                            <p:attrNameLst>
                                              <p:attrName>style.visibility</p:attrName>
                                            </p:attrNameLst>
                                          </p:cBhvr>
                                          <p:to>
                                            <p:strVal val="visible"/>
                                          </p:to>
                                        </p:set>
                                        <p:anim calcmode="lin" valueType="num">
                                          <p:cBhvr>
                                            <p:cTn id="75" dur="500" fill="hold"/>
                                            <p:tgtEl>
                                              <p:spTgt spid="48"/>
                                            </p:tgtEl>
                                            <p:attrNameLst>
                                              <p:attrName>ppt_w</p:attrName>
                                            </p:attrNameLst>
                                          </p:cBhvr>
                                          <p:tavLst>
                                            <p:tav tm="0">
                                              <p:val>
                                                <p:fltVal val="0"/>
                                              </p:val>
                                            </p:tav>
                                            <p:tav tm="100000">
                                              <p:val>
                                                <p:strVal val="#ppt_w"/>
                                              </p:val>
                                            </p:tav>
                                          </p:tavLst>
                                        </p:anim>
                                        <p:anim calcmode="lin" valueType="num">
                                          <p:cBhvr>
                                            <p:cTn id="76" dur="500" fill="hold"/>
                                            <p:tgtEl>
                                              <p:spTgt spid="48"/>
                                            </p:tgtEl>
                                            <p:attrNameLst>
                                              <p:attrName>ppt_h</p:attrName>
                                            </p:attrNameLst>
                                          </p:cBhvr>
                                          <p:tavLst>
                                            <p:tav tm="0">
                                              <p:val>
                                                <p:fltVal val="0"/>
                                              </p:val>
                                            </p:tav>
                                            <p:tav tm="100000">
                                              <p:val>
                                                <p:strVal val="#ppt_h"/>
                                              </p:val>
                                            </p:tav>
                                          </p:tavLst>
                                        </p:anim>
                                        <p:animEffect transition="in" filter="fade">
                                          <p:cBhvr>
                                            <p:cTn id="77" dur="500"/>
                                            <p:tgtEl>
                                              <p:spTgt spid="48"/>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p:cTn id="81" dur="500" fill="hold"/>
                                            <p:tgtEl>
                                              <p:spTgt spid="61"/>
                                            </p:tgtEl>
                                            <p:attrNameLst>
                                              <p:attrName>ppt_w</p:attrName>
                                            </p:attrNameLst>
                                          </p:cBhvr>
                                          <p:tavLst>
                                            <p:tav tm="0">
                                              <p:val>
                                                <p:fltVal val="0"/>
                                              </p:val>
                                            </p:tav>
                                            <p:tav tm="100000">
                                              <p:val>
                                                <p:strVal val="#ppt_w"/>
                                              </p:val>
                                            </p:tav>
                                          </p:tavLst>
                                        </p:anim>
                                        <p:anim calcmode="lin" valueType="num">
                                          <p:cBhvr>
                                            <p:cTn id="82" dur="500" fill="hold"/>
                                            <p:tgtEl>
                                              <p:spTgt spid="61"/>
                                            </p:tgtEl>
                                            <p:attrNameLst>
                                              <p:attrName>ppt_h</p:attrName>
                                            </p:attrNameLst>
                                          </p:cBhvr>
                                          <p:tavLst>
                                            <p:tav tm="0">
                                              <p:val>
                                                <p:fltVal val="0"/>
                                              </p:val>
                                            </p:tav>
                                            <p:tav tm="100000">
                                              <p:val>
                                                <p:strVal val="#ppt_h"/>
                                              </p:val>
                                            </p:tav>
                                          </p:tavLst>
                                        </p:anim>
                                        <p:animEffect transition="in" filter="fade">
                                          <p:cBhvr>
                                            <p:cTn id="83" dur="500"/>
                                            <p:tgtEl>
                                              <p:spTgt spid="61"/>
                                            </p:tgtEl>
                                          </p:cBhvr>
                                        </p:animEffect>
                                      </p:childTnLst>
                                    </p:cTn>
                                  </p:par>
                                  <p:par>
                                    <p:cTn id="84" presetID="53" presetClass="entr" presetSubtype="16" fill="hold" nodeType="withEffect">
                                      <p:stCondLst>
                                        <p:cond delay="0"/>
                                      </p:stCondLst>
                                      <p:childTnLst>
                                        <p:set>
                                          <p:cBhvr>
                                            <p:cTn id="85" dur="1" fill="hold">
                                              <p:stCondLst>
                                                <p:cond delay="0"/>
                                              </p:stCondLst>
                                            </p:cTn>
                                            <p:tgtEl>
                                              <p:spTgt spid="51"/>
                                            </p:tgtEl>
                                            <p:attrNameLst>
                                              <p:attrName>style.visibility</p:attrName>
                                            </p:attrNameLst>
                                          </p:cBhvr>
                                          <p:to>
                                            <p:strVal val="visible"/>
                                          </p:to>
                                        </p:set>
                                        <p:anim calcmode="lin" valueType="num">
                                          <p:cBhvr>
                                            <p:cTn id="86" dur="500" fill="hold"/>
                                            <p:tgtEl>
                                              <p:spTgt spid="51"/>
                                            </p:tgtEl>
                                            <p:attrNameLst>
                                              <p:attrName>ppt_w</p:attrName>
                                            </p:attrNameLst>
                                          </p:cBhvr>
                                          <p:tavLst>
                                            <p:tav tm="0">
                                              <p:val>
                                                <p:fltVal val="0"/>
                                              </p:val>
                                            </p:tav>
                                            <p:tav tm="100000">
                                              <p:val>
                                                <p:strVal val="#ppt_w"/>
                                              </p:val>
                                            </p:tav>
                                          </p:tavLst>
                                        </p:anim>
                                        <p:anim calcmode="lin" valueType="num">
                                          <p:cBhvr>
                                            <p:cTn id="87" dur="500" fill="hold"/>
                                            <p:tgtEl>
                                              <p:spTgt spid="51"/>
                                            </p:tgtEl>
                                            <p:attrNameLst>
                                              <p:attrName>ppt_h</p:attrName>
                                            </p:attrNameLst>
                                          </p:cBhvr>
                                          <p:tavLst>
                                            <p:tav tm="0">
                                              <p:val>
                                                <p:fltVal val="0"/>
                                              </p:val>
                                            </p:tav>
                                            <p:tav tm="100000">
                                              <p:val>
                                                <p:strVal val="#ppt_h"/>
                                              </p:val>
                                            </p:tav>
                                          </p:tavLst>
                                        </p:anim>
                                        <p:animEffect transition="in" filter="fade">
                                          <p:cBhvr>
                                            <p:cTn id="88" dur="500"/>
                                            <p:tgtEl>
                                              <p:spTgt spid="51"/>
                                            </p:tgtEl>
                                          </p:cBhvr>
                                        </p:animEffect>
                                      </p:childTnLst>
                                    </p:cTn>
                                  </p:par>
                                </p:childTnLst>
                              </p:cTn>
                            </p:par>
                            <p:par>
                              <p:cTn id="89" fill="hold">
                                <p:stCondLst>
                                  <p:cond delay="4000"/>
                                </p:stCondLst>
                                <p:childTnLst>
                                  <p:par>
                                    <p:cTn id="90" presetID="53" presetClass="entr" presetSubtype="16" fill="hold" grpId="0" nodeType="afterEffect">
                                      <p:stCondLst>
                                        <p:cond delay="0"/>
                                      </p:stCondLst>
                                      <p:childTnLst>
                                        <p:set>
                                          <p:cBhvr>
                                            <p:cTn id="91" dur="1" fill="hold">
                                              <p:stCondLst>
                                                <p:cond delay="0"/>
                                              </p:stCondLst>
                                            </p:cTn>
                                            <p:tgtEl>
                                              <p:spTgt spid="54"/>
                                            </p:tgtEl>
                                            <p:attrNameLst>
                                              <p:attrName>style.visibility</p:attrName>
                                            </p:attrNameLst>
                                          </p:cBhvr>
                                          <p:to>
                                            <p:strVal val="visible"/>
                                          </p:to>
                                        </p:set>
                                        <p:anim calcmode="lin" valueType="num">
                                          <p:cBhvr>
                                            <p:cTn id="92" dur="500" fill="hold"/>
                                            <p:tgtEl>
                                              <p:spTgt spid="54"/>
                                            </p:tgtEl>
                                            <p:attrNameLst>
                                              <p:attrName>ppt_w</p:attrName>
                                            </p:attrNameLst>
                                          </p:cBhvr>
                                          <p:tavLst>
                                            <p:tav tm="0">
                                              <p:val>
                                                <p:fltVal val="0"/>
                                              </p:val>
                                            </p:tav>
                                            <p:tav tm="100000">
                                              <p:val>
                                                <p:strVal val="#ppt_w"/>
                                              </p:val>
                                            </p:tav>
                                          </p:tavLst>
                                        </p:anim>
                                        <p:anim calcmode="lin" valueType="num">
                                          <p:cBhvr>
                                            <p:cTn id="93" dur="500" fill="hold"/>
                                            <p:tgtEl>
                                              <p:spTgt spid="54"/>
                                            </p:tgtEl>
                                            <p:attrNameLst>
                                              <p:attrName>ppt_h</p:attrName>
                                            </p:attrNameLst>
                                          </p:cBhvr>
                                          <p:tavLst>
                                            <p:tav tm="0">
                                              <p:val>
                                                <p:fltVal val="0"/>
                                              </p:val>
                                            </p:tav>
                                            <p:tav tm="100000">
                                              <p:val>
                                                <p:strVal val="#ppt_h"/>
                                              </p:val>
                                            </p:tav>
                                          </p:tavLst>
                                        </p:anim>
                                        <p:animEffect transition="in" filter="fade">
                                          <p:cBhvr>
                                            <p:cTn id="94" dur="500"/>
                                            <p:tgtEl>
                                              <p:spTgt spid="54"/>
                                            </p:tgtEl>
                                          </p:cBhvr>
                                        </p:animEffect>
                                      </p:childTnLst>
                                    </p:cTn>
                                  </p:par>
                                </p:childTnLst>
                              </p:cTn>
                            </p:par>
                            <p:par>
                              <p:cTn id="95" fill="hold">
                                <p:stCondLst>
                                  <p:cond delay="4500"/>
                                </p:stCondLst>
                                <p:childTnLst>
                                  <p:par>
                                    <p:cTn id="96" presetID="22" presetClass="entr" presetSubtype="2" fill="hold" nodeType="afterEffect">
                                      <p:stCondLst>
                                        <p:cond delay="250"/>
                                      </p:stCondLst>
                                      <p:childTnLst>
                                        <p:set>
                                          <p:cBhvr>
                                            <p:cTn id="97" dur="1" fill="hold">
                                              <p:stCondLst>
                                                <p:cond delay="0"/>
                                              </p:stCondLst>
                                            </p:cTn>
                                            <p:tgtEl>
                                              <p:spTgt spid="15"/>
                                            </p:tgtEl>
                                            <p:attrNameLst>
                                              <p:attrName>style.visibility</p:attrName>
                                            </p:attrNameLst>
                                          </p:cBhvr>
                                          <p:to>
                                            <p:strVal val="visible"/>
                                          </p:to>
                                        </p:set>
                                        <p:animEffect transition="in" filter="wipe(right)">
                                          <p:cBhvr>
                                            <p:cTn id="98" dur="500"/>
                                            <p:tgtEl>
                                              <p:spTgt spid="15"/>
                                            </p:tgtEl>
                                          </p:cBhvr>
                                        </p:animEffect>
                                      </p:childTnLst>
                                    </p:cTn>
                                  </p:par>
                                </p:childTnLst>
                              </p:cTn>
                            </p:par>
                            <p:par>
                              <p:cTn id="99" fill="hold">
                                <p:stCondLst>
                                  <p:cond delay="5250"/>
                                </p:stCondLst>
                                <p:childTnLst>
                                  <p:par>
                                    <p:cTn id="100" presetID="22" presetClass="entr" presetSubtype="2" fill="hold" grpId="0" nodeType="after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wipe(right)">
                                          <p:cBhvr>
                                            <p:cTn id="102" dur="500"/>
                                            <p:tgtEl>
                                              <p:spTgt spid="18"/>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wipe(right)">
                                          <p:cBhvr>
                                            <p:cTn id="105" dur="500"/>
                                            <p:tgtEl>
                                              <p:spTgt spid="19"/>
                                            </p:tgtEl>
                                          </p:cBhvr>
                                        </p:animEffect>
                                      </p:childTnLst>
                                    </p:cTn>
                                  </p:par>
                                </p:childTnLst>
                              </p:cTn>
                            </p:par>
                            <p:par>
                              <p:cTn id="106" fill="hold">
                                <p:stCondLst>
                                  <p:cond delay="5750"/>
                                </p:stCondLst>
                                <p:childTnLst>
                                  <p:par>
                                    <p:cTn id="107" presetID="22" presetClass="entr" presetSubtype="8" fill="hold" nodeType="after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left)">
                                          <p:cBhvr>
                                            <p:cTn id="109" dur="500"/>
                                            <p:tgtEl>
                                              <p:spTgt spid="30"/>
                                            </p:tgtEl>
                                          </p:cBhvr>
                                        </p:animEffect>
                                      </p:childTnLst>
                                    </p:cTn>
                                  </p:par>
                                </p:childTnLst>
                              </p:cTn>
                            </p:par>
                            <p:par>
                              <p:cTn id="110" fill="hold">
                                <p:stCondLst>
                                  <p:cond delay="6250"/>
                                </p:stCondLst>
                                <p:childTnLst>
                                  <p:par>
                                    <p:cTn id="111" presetID="22" presetClass="entr" presetSubtype="8" fill="hold" grpId="0" nodeType="afterEffect">
                                      <p:stCondLst>
                                        <p:cond delay="0"/>
                                      </p:stCondLst>
                                      <p:childTnLst>
                                        <p:set>
                                          <p:cBhvr>
                                            <p:cTn id="112" dur="1" fill="hold">
                                              <p:stCondLst>
                                                <p:cond delay="0"/>
                                              </p:stCondLst>
                                            </p:cTn>
                                            <p:tgtEl>
                                              <p:spTgt spid="24"/>
                                            </p:tgtEl>
                                            <p:attrNameLst>
                                              <p:attrName>style.visibility</p:attrName>
                                            </p:attrNameLst>
                                          </p:cBhvr>
                                          <p:to>
                                            <p:strVal val="visible"/>
                                          </p:to>
                                        </p:set>
                                        <p:animEffect transition="in" filter="wipe(left)">
                                          <p:cBhvr>
                                            <p:cTn id="113" dur="500"/>
                                            <p:tgtEl>
                                              <p:spTgt spid="24"/>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25"/>
                                            </p:tgtEl>
                                            <p:attrNameLst>
                                              <p:attrName>style.visibility</p:attrName>
                                            </p:attrNameLst>
                                          </p:cBhvr>
                                          <p:to>
                                            <p:strVal val="visible"/>
                                          </p:to>
                                        </p:set>
                                        <p:animEffect transition="in" filter="wipe(left)">
                                          <p:cBhvr>
                                            <p:cTn id="116" dur="500"/>
                                            <p:tgtEl>
                                              <p:spTgt spid="25"/>
                                            </p:tgtEl>
                                          </p:cBhvr>
                                        </p:animEffect>
                                      </p:childTnLst>
                                    </p:cTn>
                                  </p:par>
                                </p:childTnLst>
                              </p:cTn>
                            </p:par>
                            <p:par>
                              <p:cTn id="117" fill="hold">
                                <p:stCondLst>
                                  <p:cond delay="6750"/>
                                </p:stCondLst>
                                <p:childTnLst>
                                  <p:par>
                                    <p:cTn id="118" presetID="22" presetClass="entr" presetSubtype="8" fill="hold" nodeType="afterEffect">
                                      <p:stCondLst>
                                        <p:cond delay="0"/>
                                      </p:stCondLst>
                                      <p:childTnLst>
                                        <p:set>
                                          <p:cBhvr>
                                            <p:cTn id="119" dur="1" fill="hold">
                                              <p:stCondLst>
                                                <p:cond delay="0"/>
                                              </p:stCondLst>
                                            </p:cTn>
                                            <p:tgtEl>
                                              <p:spTgt spid="11"/>
                                            </p:tgtEl>
                                            <p:attrNameLst>
                                              <p:attrName>style.visibility</p:attrName>
                                            </p:attrNameLst>
                                          </p:cBhvr>
                                          <p:to>
                                            <p:strVal val="visible"/>
                                          </p:to>
                                        </p:set>
                                        <p:animEffect transition="in" filter="wipe(left)">
                                          <p:cBhvr>
                                            <p:cTn id="120" dur="500"/>
                                            <p:tgtEl>
                                              <p:spTgt spid="11"/>
                                            </p:tgtEl>
                                          </p:cBhvr>
                                        </p:animEffect>
                                      </p:childTnLst>
                                    </p:cTn>
                                  </p:par>
                                </p:childTnLst>
                              </p:cTn>
                            </p:par>
                            <p:par>
                              <p:cTn id="121" fill="hold">
                                <p:stCondLst>
                                  <p:cond delay="7250"/>
                                </p:stCondLst>
                                <p:childTnLst>
                                  <p:par>
                                    <p:cTn id="122" presetID="22" presetClass="entr" presetSubtype="8" fill="hold" grpId="0" nodeType="afterEffect">
                                      <p:stCondLst>
                                        <p:cond delay="0"/>
                                      </p:stCondLst>
                                      <p:childTnLst>
                                        <p:set>
                                          <p:cBhvr>
                                            <p:cTn id="123" dur="1" fill="hold">
                                              <p:stCondLst>
                                                <p:cond delay="0"/>
                                              </p:stCondLst>
                                            </p:cTn>
                                            <p:tgtEl>
                                              <p:spTgt spid="26"/>
                                            </p:tgtEl>
                                            <p:attrNameLst>
                                              <p:attrName>style.visibility</p:attrName>
                                            </p:attrNameLst>
                                          </p:cBhvr>
                                          <p:to>
                                            <p:strVal val="visible"/>
                                          </p:to>
                                        </p:set>
                                        <p:animEffect transition="in" filter="wipe(left)">
                                          <p:cBhvr>
                                            <p:cTn id="124" dur="500"/>
                                            <p:tgtEl>
                                              <p:spTgt spid="26"/>
                                            </p:tgtEl>
                                          </p:cBhvr>
                                        </p:animEffect>
                                      </p:childTnLst>
                                    </p:cTn>
                                  </p:par>
                                  <p:par>
                                    <p:cTn id="125" presetID="22" presetClass="entr" presetSubtype="8" fill="hold" grpId="0" nodeType="withEffect">
                                      <p:stCondLst>
                                        <p:cond delay="0"/>
                                      </p:stCondLst>
                                      <p:childTnLst>
                                        <p:set>
                                          <p:cBhvr>
                                            <p:cTn id="126" dur="1" fill="hold">
                                              <p:stCondLst>
                                                <p:cond delay="0"/>
                                              </p:stCondLst>
                                            </p:cTn>
                                            <p:tgtEl>
                                              <p:spTgt spid="27"/>
                                            </p:tgtEl>
                                            <p:attrNameLst>
                                              <p:attrName>style.visibility</p:attrName>
                                            </p:attrNameLst>
                                          </p:cBhvr>
                                          <p:to>
                                            <p:strVal val="visible"/>
                                          </p:to>
                                        </p:set>
                                        <p:animEffect transition="in" filter="wipe(left)">
                                          <p:cBhvr>
                                            <p:cTn id="127" dur="500"/>
                                            <p:tgtEl>
                                              <p:spTgt spid="27"/>
                                            </p:tgtEl>
                                          </p:cBhvr>
                                        </p:animEffect>
                                      </p:childTnLst>
                                    </p:cTn>
                                  </p:par>
                                </p:childTnLst>
                              </p:cTn>
                            </p:par>
                            <p:par>
                              <p:cTn id="128" fill="hold">
                                <p:stCondLst>
                                  <p:cond delay="7750"/>
                                </p:stCondLst>
                                <p:childTnLst>
                                  <p:par>
                                    <p:cTn id="129" presetID="22" presetClass="entr" presetSubtype="8" fill="hold" nodeType="afterEffect">
                                      <p:stCondLst>
                                        <p:cond delay="0"/>
                                      </p:stCondLst>
                                      <p:childTnLst>
                                        <p:set>
                                          <p:cBhvr>
                                            <p:cTn id="130" dur="1" fill="hold">
                                              <p:stCondLst>
                                                <p:cond delay="0"/>
                                              </p:stCondLst>
                                            </p:cTn>
                                            <p:tgtEl>
                                              <p:spTgt spid="12"/>
                                            </p:tgtEl>
                                            <p:attrNameLst>
                                              <p:attrName>style.visibility</p:attrName>
                                            </p:attrNameLst>
                                          </p:cBhvr>
                                          <p:to>
                                            <p:strVal val="visible"/>
                                          </p:to>
                                        </p:set>
                                        <p:animEffect transition="in" filter="wipe(left)">
                                          <p:cBhvr>
                                            <p:cTn id="131" dur="500"/>
                                            <p:tgtEl>
                                              <p:spTgt spid="12"/>
                                            </p:tgtEl>
                                          </p:cBhvr>
                                        </p:animEffect>
                                      </p:childTnLst>
                                    </p:cTn>
                                  </p:par>
                                </p:childTnLst>
                              </p:cTn>
                            </p:par>
                            <p:par>
                              <p:cTn id="132" fill="hold">
                                <p:stCondLst>
                                  <p:cond delay="8250"/>
                                </p:stCondLst>
                                <p:childTnLst>
                                  <p:par>
                                    <p:cTn id="133" presetID="22" presetClass="entr" presetSubtype="8" fill="hold" grpId="0" nodeType="afterEffect">
                                      <p:stCondLst>
                                        <p:cond delay="0"/>
                                      </p:stCondLst>
                                      <p:childTnLst>
                                        <p:set>
                                          <p:cBhvr>
                                            <p:cTn id="134" dur="1" fill="hold">
                                              <p:stCondLst>
                                                <p:cond delay="0"/>
                                              </p:stCondLst>
                                            </p:cTn>
                                            <p:tgtEl>
                                              <p:spTgt spid="28"/>
                                            </p:tgtEl>
                                            <p:attrNameLst>
                                              <p:attrName>style.visibility</p:attrName>
                                            </p:attrNameLst>
                                          </p:cBhvr>
                                          <p:to>
                                            <p:strVal val="visible"/>
                                          </p:to>
                                        </p:set>
                                        <p:animEffect transition="in" filter="wipe(left)">
                                          <p:cBhvr>
                                            <p:cTn id="135" dur="500"/>
                                            <p:tgtEl>
                                              <p:spTgt spid="28"/>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29"/>
                                            </p:tgtEl>
                                            <p:attrNameLst>
                                              <p:attrName>style.visibility</p:attrName>
                                            </p:attrNameLst>
                                          </p:cBhvr>
                                          <p:to>
                                            <p:strVal val="visible"/>
                                          </p:to>
                                        </p:set>
                                        <p:animEffect transition="in" filter="wipe(left)">
                                          <p:cBhvr>
                                            <p:cTn id="138" dur="500"/>
                                            <p:tgtEl>
                                              <p:spTgt spid="29"/>
                                            </p:tgtEl>
                                          </p:cBhvr>
                                        </p:animEffect>
                                      </p:childTnLst>
                                    </p:cTn>
                                  </p:par>
                                </p:childTnLst>
                              </p:cTn>
                            </p:par>
                            <p:par>
                              <p:cTn id="139" fill="hold">
                                <p:stCondLst>
                                  <p:cond delay="8750"/>
                                </p:stCondLst>
                                <p:childTnLst>
                                  <p:par>
                                    <p:cTn id="140" presetID="22" presetClass="entr" presetSubtype="2" fill="hold" nodeType="afterEffect">
                                      <p:stCondLst>
                                        <p:cond delay="0"/>
                                      </p:stCondLst>
                                      <p:childTnLst>
                                        <p:set>
                                          <p:cBhvr>
                                            <p:cTn id="141" dur="1" fill="hold">
                                              <p:stCondLst>
                                                <p:cond delay="0"/>
                                              </p:stCondLst>
                                            </p:cTn>
                                            <p:tgtEl>
                                              <p:spTgt spid="13"/>
                                            </p:tgtEl>
                                            <p:attrNameLst>
                                              <p:attrName>style.visibility</p:attrName>
                                            </p:attrNameLst>
                                          </p:cBhvr>
                                          <p:to>
                                            <p:strVal val="visible"/>
                                          </p:to>
                                        </p:set>
                                        <p:animEffect transition="in" filter="wipe(right)">
                                          <p:cBhvr>
                                            <p:cTn id="142" dur="250"/>
                                            <p:tgtEl>
                                              <p:spTgt spid="13"/>
                                            </p:tgtEl>
                                          </p:cBhvr>
                                        </p:animEffect>
                                      </p:childTnLst>
                                    </p:cTn>
                                  </p:par>
                                </p:childTnLst>
                              </p:cTn>
                            </p:par>
                            <p:par>
                              <p:cTn id="143" fill="hold">
                                <p:stCondLst>
                                  <p:cond delay="9000"/>
                                </p:stCondLst>
                                <p:childTnLst>
                                  <p:par>
                                    <p:cTn id="144" presetID="22" presetClass="entr" presetSubtype="2" fill="hold" grpId="0" nodeType="afterEffect">
                                      <p:stCondLst>
                                        <p:cond delay="0"/>
                                      </p:stCondLst>
                                      <p:childTnLst>
                                        <p:set>
                                          <p:cBhvr>
                                            <p:cTn id="145" dur="1" fill="hold">
                                              <p:stCondLst>
                                                <p:cond delay="0"/>
                                              </p:stCondLst>
                                            </p:cTn>
                                            <p:tgtEl>
                                              <p:spTgt spid="22"/>
                                            </p:tgtEl>
                                            <p:attrNameLst>
                                              <p:attrName>style.visibility</p:attrName>
                                            </p:attrNameLst>
                                          </p:cBhvr>
                                          <p:to>
                                            <p:strVal val="visible"/>
                                          </p:to>
                                        </p:set>
                                        <p:animEffect transition="in" filter="wipe(right)">
                                          <p:cBhvr>
                                            <p:cTn id="146" dur="500"/>
                                            <p:tgtEl>
                                              <p:spTgt spid="22"/>
                                            </p:tgtEl>
                                          </p:cBhvr>
                                        </p:animEffect>
                                      </p:childTnLst>
                                    </p:cTn>
                                  </p:par>
                                  <p:par>
                                    <p:cTn id="147" presetID="22" presetClass="entr" presetSubtype="2" fill="hold" grpId="0" nodeType="withEffect">
                                      <p:stCondLst>
                                        <p:cond delay="0"/>
                                      </p:stCondLst>
                                      <p:childTnLst>
                                        <p:set>
                                          <p:cBhvr>
                                            <p:cTn id="148" dur="1" fill="hold">
                                              <p:stCondLst>
                                                <p:cond delay="0"/>
                                              </p:stCondLst>
                                            </p:cTn>
                                            <p:tgtEl>
                                              <p:spTgt spid="23"/>
                                            </p:tgtEl>
                                            <p:attrNameLst>
                                              <p:attrName>style.visibility</p:attrName>
                                            </p:attrNameLst>
                                          </p:cBhvr>
                                          <p:to>
                                            <p:strVal val="visible"/>
                                          </p:to>
                                        </p:set>
                                        <p:animEffect transition="in" filter="wipe(right)">
                                          <p:cBhvr>
                                            <p:cTn id="149" dur="500"/>
                                            <p:tgtEl>
                                              <p:spTgt spid="23"/>
                                            </p:tgtEl>
                                          </p:cBhvr>
                                        </p:animEffect>
                                      </p:childTnLst>
                                    </p:cTn>
                                  </p:par>
                                </p:childTnLst>
                              </p:cTn>
                            </p:par>
                            <p:par>
                              <p:cTn id="150" fill="hold">
                                <p:stCondLst>
                                  <p:cond delay="9500"/>
                                </p:stCondLst>
                                <p:childTnLst>
                                  <p:par>
                                    <p:cTn id="151" presetID="22" presetClass="entr" presetSubtype="2" fill="hold" nodeType="afterEffect">
                                      <p:stCondLst>
                                        <p:cond delay="0"/>
                                      </p:stCondLst>
                                      <p:childTnLst>
                                        <p:set>
                                          <p:cBhvr>
                                            <p:cTn id="152" dur="1" fill="hold">
                                              <p:stCondLst>
                                                <p:cond delay="0"/>
                                              </p:stCondLst>
                                            </p:cTn>
                                            <p:tgtEl>
                                              <p:spTgt spid="14"/>
                                            </p:tgtEl>
                                            <p:attrNameLst>
                                              <p:attrName>style.visibility</p:attrName>
                                            </p:attrNameLst>
                                          </p:cBhvr>
                                          <p:to>
                                            <p:strVal val="visible"/>
                                          </p:to>
                                        </p:set>
                                        <p:animEffect transition="in" filter="wipe(right)">
                                          <p:cBhvr>
                                            <p:cTn id="153" dur="250"/>
                                            <p:tgtEl>
                                              <p:spTgt spid="14"/>
                                            </p:tgtEl>
                                          </p:cBhvr>
                                        </p:animEffect>
                                      </p:childTnLst>
                                    </p:cTn>
                                  </p:par>
                                </p:childTnLst>
                              </p:cTn>
                            </p:par>
                            <p:par>
                              <p:cTn id="154" fill="hold">
                                <p:stCondLst>
                                  <p:cond delay="9750"/>
                                </p:stCondLst>
                                <p:childTnLst>
                                  <p:par>
                                    <p:cTn id="155" presetID="22" presetClass="entr" presetSubtype="2" fill="hold" grpId="0" nodeType="afterEffect">
                                      <p:stCondLst>
                                        <p:cond delay="0"/>
                                      </p:stCondLst>
                                      <p:childTnLst>
                                        <p:set>
                                          <p:cBhvr>
                                            <p:cTn id="156" dur="1" fill="hold">
                                              <p:stCondLst>
                                                <p:cond delay="0"/>
                                              </p:stCondLst>
                                            </p:cTn>
                                            <p:tgtEl>
                                              <p:spTgt spid="20"/>
                                            </p:tgtEl>
                                            <p:attrNameLst>
                                              <p:attrName>style.visibility</p:attrName>
                                            </p:attrNameLst>
                                          </p:cBhvr>
                                          <p:to>
                                            <p:strVal val="visible"/>
                                          </p:to>
                                        </p:set>
                                        <p:animEffect transition="in" filter="wipe(right)">
                                          <p:cBhvr>
                                            <p:cTn id="157" dur="500"/>
                                            <p:tgtEl>
                                              <p:spTgt spid="20"/>
                                            </p:tgtEl>
                                          </p:cBhvr>
                                        </p:animEffect>
                                      </p:childTnLst>
                                    </p:cTn>
                                  </p:par>
                                  <p:par>
                                    <p:cTn id="158" presetID="22" presetClass="entr" presetSubtype="2" fill="hold" grpId="0" nodeType="withEffect">
                                      <p:stCondLst>
                                        <p:cond delay="0"/>
                                      </p:stCondLst>
                                      <p:childTnLst>
                                        <p:set>
                                          <p:cBhvr>
                                            <p:cTn id="159" dur="1" fill="hold">
                                              <p:stCondLst>
                                                <p:cond delay="0"/>
                                              </p:stCondLst>
                                            </p:cTn>
                                            <p:tgtEl>
                                              <p:spTgt spid="21"/>
                                            </p:tgtEl>
                                            <p:attrNameLst>
                                              <p:attrName>style.visibility</p:attrName>
                                            </p:attrNameLst>
                                          </p:cBhvr>
                                          <p:to>
                                            <p:strVal val="visible"/>
                                          </p:to>
                                        </p:set>
                                        <p:animEffect transition="in" filter="wipe(right)">
                                          <p:cBhvr>
                                            <p:cTn id="16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P spid="19" grpId="0"/>
          <p:bldP spid="20" grpId="0"/>
          <p:bldP spid="21" grpId="0"/>
          <p:bldP spid="22" grpId="0"/>
          <p:bldP spid="23" grpId="0"/>
          <p:bldP spid="24" grpId="0"/>
          <p:bldP spid="25" grpId="0"/>
          <p:bldP spid="26" grpId="0"/>
          <p:bldP spid="27" grpId="0"/>
          <p:bldP spid="28" grpId="0"/>
          <p:bldP spid="29" grpId="0"/>
          <p:bldP spid="54" grpId="0"/>
          <p:bldP spid="55" grpId="0"/>
          <p:bldP spid="57" grpId="0"/>
          <p:bldP spid="58" grpId="0"/>
          <p:bldP spid="59" grpId="0"/>
          <p:bldP spid="60" grpId="0"/>
          <p:bldP spid="61"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42"/>
          <p:cNvSpPr>
            <a:spLocks noEditPoints="1"/>
          </p:cNvSpPr>
          <p:nvPr/>
        </p:nvSpPr>
        <p:spPr bwMode="auto">
          <a:xfrm>
            <a:off x="755576" y="627534"/>
            <a:ext cx="7830402" cy="4233006"/>
          </a:xfrm>
          <a:custGeom>
            <a:avLst/>
            <a:gdLst>
              <a:gd name="T0" fmla="*/ 1827500 w 3458"/>
              <a:gd name="T1" fmla="*/ 3284911 h 1870"/>
              <a:gd name="T2" fmla="*/ 1972782 w 3458"/>
              <a:gd name="T3" fmla="*/ 3139679 h 1870"/>
              <a:gd name="T4" fmla="*/ 3565154 w 3458"/>
              <a:gd name="T5" fmla="*/ 2994447 h 1870"/>
              <a:gd name="T6" fmla="*/ 5597196 w 3458"/>
              <a:gd name="T7" fmla="*/ 2849216 h 1870"/>
              <a:gd name="T8" fmla="*/ 3419872 w 3458"/>
              <a:gd name="T9" fmla="*/ 2849216 h 1870"/>
              <a:gd name="T10" fmla="*/ 5451914 w 3458"/>
              <a:gd name="T11" fmla="*/ 2700162 h 1870"/>
              <a:gd name="T12" fmla="*/ 2263347 w 3458"/>
              <a:gd name="T13" fmla="*/ 2700162 h 1870"/>
              <a:gd name="T14" fmla="*/ 3710436 w 3458"/>
              <a:gd name="T15" fmla="*/ 2556841 h 1870"/>
              <a:gd name="T16" fmla="*/ 1827500 w 3458"/>
              <a:gd name="T17" fmla="*/ 2556841 h 1870"/>
              <a:gd name="T18" fmla="*/ 3853807 w 3458"/>
              <a:gd name="T19" fmla="*/ 2411610 h 1870"/>
              <a:gd name="T20" fmla="*/ 1972782 w 3458"/>
              <a:gd name="T21" fmla="*/ 2411610 h 1870"/>
              <a:gd name="T22" fmla="*/ 3853807 w 3458"/>
              <a:gd name="T23" fmla="*/ 2266378 h 1870"/>
              <a:gd name="T24" fmla="*/ 2118065 w 3458"/>
              <a:gd name="T25" fmla="*/ 2266378 h 1870"/>
              <a:gd name="T26" fmla="*/ 3853807 w 3458"/>
              <a:gd name="T27" fmla="*/ 2121146 h 1870"/>
              <a:gd name="T28" fmla="*/ 2840654 w 3458"/>
              <a:gd name="T29" fmla="*/ 2121146 h 1870"/>
              <a:gd name="T30" fmla="*/ 4723590 w 3458"/>
              <a:gd name="T31" fmla="*/ 1977826 h 1870"/>
              <a:gd name="T32" fmla="*/ 3565154 w 3458"/>
              <a:gd name="T33" fmla="*/ 1977826 h 1870"/>
              <a:gd name="T34" fmla="*/ 1393564 w 3458"/>
              <a:gd name="T35" fmla="*/ 1977826 h 1870"/>
              <a:gd name="T36" fmla="*/ 4578308 w 3458"/>
              <a:gd name="T37" fmla="*/ 1832594 h 1870"/>
              <a:gd name="T38" fmla="*/ 3419872 w 3458"/>
              <a:gd name="T39" fmla="*/ 1832594 h 1870"/>
              <a:gd name="T40" fmla="*/ 1104911 w 3458"/>
              <a:gd name="T41" fmla="*/ 1832594 h 1870"/>
              <a:gd name="T42" fmla="*/ 4578308 w 3458"/>
              <a:gd name="T43" fmla="*/ 1687362 h 1870"/>
              <a:gd name="T44" fmla="*/ 3419872 w 3458"/>
              <a:gd name="T45" fmla="*/ 1687362 h 1870"/>
              <a:gd name="T46" fmla="*/ 1104911 w 3458"/>
              <a:gd name="T47" fmla="*/ 1687362 h 1870"/>
              <a:gd name="T48" fmla="*/ 4868873 w 3458"/>
              <a:gd name="T49" fmla="*/ 1542131 h 1870"/>
              <a:gd name="T50" fmla="*/ 3853807 w 3458"/>
              <a:gd name="T51" fmla="*/ 1542131 h 1870"/>
              <a:gd name="T52" fmla="*/ 1393564 w 3458"/>
              <a:gd name="T53" fmla="*/ 1542131 h 1870"/>
              <a:gd name="T54" fmla="*/ 5306631 w 3458"/>
              <a:gd name="T55" fmla="*/ 1398810 h 1870"/>
              <a:gd name="T56" fmla="*/ 4289655 w 3458"/>
              <a:gd name="T57" fmla="*/ 1398810 h 1870"/>
              <a:gd name="T58" fmla="*/ 1684129 w 3458"/>
              <a:gd name="T59" fmla="*/ 1398810 h 1870"/>
              <a:gd name="T60" fmla="*/ 5597196 w 3458"/>
              <a:gd name="T61" fmla="*/ 1253578 h 1870"/>
              <a:gd name="T62" fmla="*/ 4578308 w 3458"/>
              <a:gd name="T63" fmla="*/ 1253578 h 1870"/>
              <a:gd name="T64" fmla="*/ 3565154 w 3458"/>
              <a:gd name="T65" fmla="*/ 1253578 h 1870"/>
              <a:gd name="T66" fmla="*/ 1684129 w 3458"/>
              <a:gd name="T67" fmla="*/ 1253578 h 1870"/>
              <a:gd name="T68" fmla="*/ 6031132 w 3458"/>
              <a:gd name="T69" fmla="*/ 1104525 h 1870"/>
              <a:gd name="T70" fmla="*/ 4868873 w 3458"/>
              <a:gd name="T71" fmla="*/ 1104525 h 1870"/>
              <a:gd name="T72" fmla="*/ 3853807 w 3458"/>
              <a:gd name="T73" fmla="*/ 1104525 h 1870"/>
              <a:gd name="T74" fmla="*/ 1827500 w 3458"/>
              <a:gd name="T75" fmla="*/ 1104525 h 1870"/>
              <a:gd name="T76" fmla="*/ 814346 w 3458"/>
              <a:gd name="T77" fmla="*/ 1104525 h 1870"/>
              <a:gd name="T78" fmla="*/ 5740567 w 3458"/>
              <a:gd name="T79" fmla="*/ 959293 h 1870"/>
              <a:gd name="T80" fmla="*/ 4723590 w 3458"/>
              <a:gd name="T81" fmla="*/ 959293 h 1870"/>
              <a:gd name="T82" fmla="*/ 3710436 w 3458"/>
              <a:gd name="T83" fmla="*/ 959293 h 1870"/>
              <a:gd name="T84" fmla="*/ 1393564 w 3458"/>
              <a:gd name="T85" fmla="*/ 959293 h 1870"/>
              <a:gd name="T86" fmla="*/ 235128 w 3458"/>
              <a:gd name="T87" fmla="*/ 959293 h 1870"/>
              <a:gd name="T88" fmla="*/ 5740567 w 3458"/>
              <a:gd name="T89" fmla="*/ 814062 h 1870"/>
              <a:gd name="T90" fmla="*/ 4723590 w 3458"/>
              <a:gd name="T91" fmla="*/ 814062 h 1870"/>
              <a:gd name="T92" fmla="*/ 3710436 w 3458"/>
              <a:gd name="T93" fmla="*/ 814062 h 1870"/>
              <a:gd name="T94" fmla="*/ 1827500 w 3458"/>
              <a:gd name="T95" fmla="*/ 814062 h 1870"/>
              <a:gd name="T96" fmla="*/ 814346 w 3458"/>
              <a:gd name="T97" fmla="*/ 814062 h 1870"/>
              <a:gd name="T98" fmla="*/ 6319785 w 3458"/>
              <a:gd name="T99" fmla="*/ 670741 h 1870"/>
              <a:gd name="T100" fmla="*/ 5306631 w 3458"/>
              <a:gd name="T101" fmla="*/ 670741 h 1870"/>
              <a:gd name="T102" fmla="*/ 4289655 w 3458"/>
              <a:gd name="T103" fmla="*/ 670741 h 1870"/>
              <a:gd name="T104" fmla="*/ 2263347 w 3458"/>
              <a:gd name="T105" fmla="*/ 670741 h 1870"/>
              <a:gd name="T106" fmla="*/ 959629 w 3458"/>
              <a:gd name="T107" fmla="*/ 670741 h 1870"/>
              <a:gd name="T108" fmla="*/ 5885850 w 3458"/>
              <a:gd name="T109" fmla="*/ 525509 h 1870"/>
              <a:gd name="T110" fmla="*/ 4723590 w 3458"/>
              <a:gd name="T111" fmla="*/ 525509 h 1870"/>
              <a:gd name="T112" fmla="*/ 2263347 w 3458"/>
              <a:gd name="T113" fmla="*/ 525509 h 1870"/>
              <a:gd name="T114" fmla="*/ 814346 w 3458"/>
              <a:gd name="T115" fmla="*/ 525509 h 1870"/>
              <a:gd name="T116" fmla="*/ 3565154 w 3458"/>
              <a:gd name="T117" fmla="*/ 380278 h 1870"/>
              <a:gd name="T118" fmla="*/ 1538847 w 3458"/>
              <a:gd name="T119" fmla="*/ 380278 h 1870"/>
              <a:gd name="T120" fmla="*/ 3419872 w 3458"/>
              <a:gd name="T121" fmla="*/ 235046 h 1870"/>
              <a:gd name="T122" fmla="*/ 1684129 w 3458"/>
              <a:gd name="T123" fmla="*/ 235046 h 1870"/>
              <a:gd name="T124" fmla="*/ 2552000 w 3458"/>
              <a:gd name="T125" fmla="*/ 91725 h 18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58" h="1870">
                <a:moveTo>
                  <a:pt x="956" y="1870"/>
                </a:moveTo>
                <a:lnTo>
                  <a:pt x="909" y="1870"/>
                </a:lnTo>
                <a:lnTo>
                  <a:pt x="909" y="1823"/>
                </a:lnTo>
                <a:lnTo>
                  <a:pt x="956" y="1823"/>
                </a:lnTo>
                <a:lnTo>
                  <a:pt x="956" y="1870"/>
                </a:lnTo>
                <a:close/>
                <a:moveTo>
                  <a:pt x="3230" y="1794"/>
                </a:moveTo>
                <a:lnTo>
                  <a:pt x="3181" y="1794"/>
                </a:lnTo>
                <a:lnTo>
                  <a:pt x="3181" y="1747"/>
                </a:lnTo>
                <a:lnTo>
                  <a:pt x="3230" y="1747"/>
                </a:lnTo>
                <a:lnTo>
                  <a:pt x="3230" y="1794"/>
                </a:lnTo>
                <a:close/>
                <a:moveTo>
                  <a:pt x="956" y="1794"/>
                </a:moveTo>
                <a:lnTo>
                  <a:pt x="909" y="1794"/>
                </a:lnTo>
                <a:lnTo>
                  <a:pt x="909" y="1747"/>
                </a:lnTo>
                <a:lnTo>
                  <a:pt x="956" y="1747"/>
                </a:lnTo>
                <a:lnTo>
                  <a:pt x="956" y="1794"/>
                </a:lnTo>
                <a:close/>
                <a:moveTo>
                  <a:pt x="3306" y="1719"/>
                </a:moveTo>
                <a:lnTo>
                  <a:pt x="3257" y="1719"/>
                </a:lnTo>
                <a:lnTo>
                  <a:pt x="3257" y="1671"/>
                </a:lnTo>
                <a:lnTo>
                  <a:pt x="3306" y="1671"/>
                </a:lnTo>
                <a:lnTo>
                  <a:pt x="3306" y="1719"/>
                </a:lnTo>
                <a:close/>
                <a:moveTo>
                  <a:pt x="3003" y="1719"/>
                </a:moveTo>
                <a:lnTo>
                  <a:pt x="2954" y="1719"/>
                </a:lnTo>
                <a:lnTo>
                  <a:pt x="2954" y="1671"/>
                </a:lnTo>
                <a:lnTo>
                  <a:pt x="3003" y="1671"/>
                </a:lnTo>
                <a:lnTo>
                  <a:pt x="3003" y="1719"/>
                </a:lnTo>
                <a:close/>
                <a:moveTo>
                  <a:pt x="1032" y="1719"/>
                </a:moveTo>
                <a:lnTo>
                  <a:pt x="985" y="1719"/>
                </a:lnTo>
                <a:lnTo>
                  <a:pt x="985" y="1671"/>
                </a:lnTo>
                <a:lnTo>
                  <a:pt x="1032" y="1671"/>
                </a:lnTo>
                <a:lnTo>
                  <a:pt x="1032" y="1719"/>
                </a:lnTo>
                <a:close/>
                <a:moveTo>
                  <a:pt x="956" y="1719"/>
                </a:moveTo>
                <a:lnTo>
                  <a:pt x="909" y="1719"/>
                </a:lnTo>
                <a:lnTo>
                  <a:pt x="909" y="1671"/>
                </a:lnTo>
                <a:lnTo>
                  <a:pt x="956" y="1671"/>
                </a:lnTo>
                <a:lnTo>
                  <a:pt x="956" y="1719"/>
                </a:lnTo>
                <a:close/>
                <a:moveTo>
                  <a:pt x="3382" y="1643"/>
                </a:moveTo>
                <a:lnTo>
                  <a:pt x="3332" y="1643"/>
                </a:lnTo>
                <a:lnTo>
                  <a:pt x="3332" y="1596"/>
                </a:lnTo>
                <a:lnTo>
                  <a:pt x="3382" y="1596"/>
                </a:lnTo>
                <a:lnTo>
                  <a:pt x="3382" y="1643"/>
                </a:lnTo>
                <a:close/>
                <a:moveTo>
                  <a:pt x="3306" y="1643"/>
                </a:moveTo>
                <a:lnTo>
                  <a:pt x="3257" y="1643"/>
                </a:lnTo>
                <a:lnTo>
                  <a:pt x="3257" y="1596"/>
                </a:lnTo>
                <a:lnTo>
                  <a:pt x="3306" y="1596"/>
                </a:lnTo>
                <a:lnTo>
                  <a:pt x="3306" y="1643"/>
                </a:lnTo>
                <a:close/>
                <a:moveTo>
                  <a:pt x="3079" y="1643"/>
                </a:moveTo>
                <a:lnTo>
                  <a:pt x="3029" y="1643"/>
                </a:lnTo>
                <a:lnTo>
                  <a:pt x="3029" y="1596"/>
                </a:lnTo>
                <a:lnTo>
                  <a:pt x="3079" y="1596"/>
                </a:lnTo>
                <a:lnTo>
                  <a:pt x="3079" y="1643"/>
                </a:lnTo>
                <a:close/>
                <a:moveTo>
                  <a:pt x="3003" y="1643"/>
                </a:moveTo>
                <a:lnTo>
                  <a:pt x="2954" y="1643"/>
                </a:lnTo>
                <a:lnTo>
                  <a:pt x="2954" y="1596"/>
                </a:lnTo>
                <a:lnTo>
                  <a:pt x="3003" y="1596"/>
                </a:lnTo>
                <a:lnTo>
                  <a:pt x="3003" y="1643"/>
                </a:lnTo>
                <a:close/>
                <a:moveTo>
                  <a:pt x="2928" y="1643"/>
                </a:moveTo>
                <a:lnTo>
                  <a:pt x="2878" y="1643"/>
                </a:lnTo>
                <a:lnTo>
                  <a:pt x="2878" y="1596"/>
                </a:lnTo>
                <a:lnTo>
                  <a:pt x="2928" y="1596"/>
                </a:lnTo>
                <a:lnTo>
                  <a:pt x="2928" y="1643"/>
                </a:lnTo>
                <a:close/>
                <a:moveTo>
                  <a:pt x="2776" y="1643"/>
                </a:moveTo>
                <a:lnTo>
                  <a:pt x="2726" y="1643"/>
                </a:lnTo>
                <a:lnTo>
                  <a:pt x="2726" y="1596"/>
                </a:lnTo>
                <a:lnTo>
                  <a:pt x="2776" y="1596"/>
                </a:lnTo>
                <a:lnTo>
                  <a:pt x="2776" y="1643"/>
                </a:lnTo>
                <a:close/>
                <a:moveTo>
                  <a:pt x="1032" y="1643"/>
                </a:moveTo>
                <a:lnTo>
                  <a:pt x="985" y="1643"/>
                </a:lnTo>
                <a:lnTo>
                  <a:pt x="985" y="1596"/>
                </a:lnTo>
                <a:lnTo>
                  <a:pt x="1032" y="1596"/>
                </a:lnTo>
                <a:lnTo>
                  <a:pt x="1032" y="1643"/>
                </a:lnTo>
                <a:close/>
                <a:moveTo>
                  <a:pt x="956" y="1643"/>
                </a:moveTo>
                <a:lnTo>
                  <a:pt x="909" y="1643"/>
                </a:lnTo>
                <a:lnTo>
                  <a:pt x="909" y="1596"/>
                </a:lnTo>
                <a:lnTo>
                  <a:pt x="956" y="1596"/>
                </a:lnTo>
                <a:lnTo>
                  <a:pt x="956" y="1643"/>
                </a:lnTo>
                <a:close/>
                <a:moveTo>
                  <a:pt x="3079" y="1567"/>
                </a:moveTo>
                <a:lnTo>
                  <a:pt x="3029" y="1567"/>
                </a:lnTo>
                <a:lnTo>
                  <a:pt x="3029" y="1517"/>
                </a:lnTo>
                <a:lnTo>
                  <a:pt x="3079" y="1517"/>
                </a:lnTo>
                <a:lnTo>
                  <a:pt x="3079" y="1567"/>
                </a:lnTo>
                <a:close/>
                <a:moveTo>
                  <a:pt x="3003" y="1567"/>
                </a:moveTo>
                <a:lnTo>
                  <a:pt x="2954" y="1567"/>
                </a:lnTo>
                <a:lnTo>
                  <a:pt x="2954" y="1517"/>
                </a:lnTo>
                <a:lnTo>
                  <a:pt x="3003" y="1517"/>
                </a:lnTo>
                <a:lnTo>
                  <a:pt x="3003" y="1567"/>
                </a:lnTo>
                <a:close/>
                <a:moveTo>
                  <a:pt x="2928" y="1567"/>
                </a:moveTo>
                <a:lnTo>
                  <a:pt x="2878" y="1567"/>
                </a:lnTo>
                <a:lnTo>
                  <a:pt x="2878" y="1517"/>
                </a:lnTo>
                <a:lnTo>
                  <a:pt x="2928" y="1517"/>
                </a:lnTo>
                <a:lnTo>
                  <a:pt x="2928" y="1567"/>
                </a:lnTo>
                <a:close/>
                <a:moveTo>
                  <a:pt x="2852" y="1567"/>
                </a:moveTo>
                <a:lnTo>
                  <a:pt x="2802" y="1567"/>
                </a:lnTo>
                <a:lnTo>
                  <a:pt x="2802" y="1517"/>
                </a:lnTo>
                <a:lnTo>
                  <a:pt x="2852" y="1517"/>
                </a:lnTo>
                <a:lnTo>
                  <a:pt x="2852" y="1567"/>
                </a:lnTo>
                <a:close/>
                <a:moveTo>
                  <a:pt x="2776" y="1567"/>
                </a:moveTo>
                <a:lnTo>
                  <a:pt x="2726" y="1567"/>
                </a:lnTo>
                <a:lnTo>
                  <a:pt x="2726" y="1517"/>
                </a:lnTo>
                <a:lnTo>
                  <a:pt x="2776" y="1517"/>
                </a:lnTo>
                <a:lnTo>
                  <a:pt x="2776" y="1567"/>
                </a:lnTo>
                <a:close/>
                <a:moveTo>
                  <a:pt x="1865" y="1567"/>
                </a:moveTo>
                <a:lnTo>
                  <a:pt x="1818" y="1567"/>
                </a:lnTo>
                <a:lnTo>
                  <a:pt x="1818" y="1517"/>
                </a:lnTo>
                <a:lnTo>
                  <a:pt x="1865" y="1517"/>
                </a:lnTo>
                <a:lnTo>
                  <a:pt x="1865" y="1567"/>
                </a:lnTo>
                <a:close/>
                <a:moveTo>
                  <a:pt x="1789" y="1567"/>
                </a:moveTo>
                <a:lnTo>
                  <a:pt x="1742" y="1567"/>
                </a:lnTo>
                <a:lnTo>
                  <a:pt x="1742" y="1517"/>
                </a:lnTo>
                <a:lnTo>
                  <a:pt x="1789" y="1517"/>
                </a:lnTo>
                <a:lnTo>
                  <a:pt x="1789" y="1567"/>
                </a:lnTo>
                <a:close/>
                <a:moveTo>
                  <a:pt x="1108" y="1567"/>
                </a:moveTo>
                <a:lnTo>
                  <a:pt x="1060" y="1567"/>
                </a:lnTo>
                <a:lnTo>
                  <a:pt x="1060" y="1517"/>
                </a:lnTo>
                <a:lnTo>
                  <a:pt x="1108" y="1517"/>
                </a:lnTo>
                <a:lnTo>
                  <a:pt x="1108" y="1567"/>
                </a:lnTo>
                <a:close/>
                <a:moveTo>
                  <a:pt x="1032" y="1567"/>
                </a:moveTo>
                <a:lnTo>
                  <a:pt x="985" y="1567"/>
                </a:lnTo>
                <a:lnTo>
                  <a:pt x="985" y="1517"/>
                </a:lnTo>
                <a:lnTo>
                  <a:pt x="1032" y="1517"/>
                </a:lnTo>
                <a:lnTo>
                  <a:pt x="1032" y="1567"/>
                </a:lnTo>
                <a:close/>
                <a:moveTo>
                  <a:pt x="956" y="1567"/>
                </a:moveTo>
                <a:lnTo>
                  <a:pt x="909" y="1567"/>
                </a:lnTo>
                <a:lnTo>
                  <a:pt x="909" y="1517"/>
                </a:lnTo>
                <a:lnTo>
                  <a:pt x="956" y="1517"/>
                </a:lnTo>
                <a:lnTo>
                  <a:pt x="956" y="1567"/>
                </a:lnTo>
                <a:close/>
                <a:moveTo>
                  <a:pt x="3079" y="1491"/>
                </a:moveTo>
                <a:lnTo>
                  <a:pt x="3029" y="1491"/>
                </a:lnTo>
                <a:lnTo>
                  <a:pt x="3029" y="1442"/>
                </a:lnTo>
                <a:lnTo>
                  <a:pt x="3079" y="1442"/>
                </a:lnTo>
                <a:lnTo>
                  <a:pt x="3079" y="1491"/>
                </a:lnTo>
                <a:close/>
                <a:moveTo>
                  <a:pt x="3003" y="1491"/>
                </a:moveTo>
                <a:lnTo>
                  <a:pt x="2954" y="1491"/>
                </a:lnTo>
                <a:lnTo>
                  <a:pt x="2954" y="1442"/>
                </a:lnTo>
                <a:lnTo>
                  <a:pt x="3003" y="1442"/>
                </a:lnTo>
                <a:lnTo>
                  <a:pt x="3003" y="1491"/>
                </a:lnTo>
                <a:close/>
                <a:moveTo>
                  <a:pt x="2928" y="1491"/>
                </a:moveTo>
                <a:lnTo>
                  <a:pt x="2878" y="1491"/>
                </a:lnTo>
                <a:lnTo>
                  <a:pt x="2878" y="1442"/>
                </a:lnTo>
                <a:lnTo>
                  <a:pt x="2928" y="1442"/>
                </a:lnTo>
                <a:lnTo>
                  <a:pt x="2928" y="1491"/>
                </a:lnTo>
                <a:close/>
                <a:moveTo>
                  <a:pt x="2852" y="1491"/>
                </a:moveTo>
                <a:lnTo>
                  <a:pt x="2802" y="1491"/>
                </a:lnTo>
                <a:lnTo>
                  <a:pt x="2802" y="1442"/>
                </a:lnTo>
                <a:lnTo>
                  <a:pt x="2852" y="1442"/>
                </a:lnTo>
                <a:lnTo>
                  <a:pt x="2852" y="1491"/>
                </a:lnTo>
                <a:close/>
                <a:moveTo>
                  <a:pt x="2776" y="1491"/>
                </a:moveTo>
                <a:lnTo>
                  <a:pt x="2726" y="1491"/>
                </a:lnTo>
                <a:lnTo>
                  <a:pt x="2726" y="1442"/>
                </a:lnTo>
                <a:lnTo>
                  <a:pt x="2776" y="1442"/>
                </a:lnTo>
                <a:lnTo>
                  <a:pt x="2776" y="1491"/>
                </a:lnTo>
                <a:close/>
                <a:moveTo>
                  <a:pt x="2700" y="1491"/>
                </a:moveTo>
                <a:lnTo>
                  <a:pt x="2651" y="1491"/>
                </a:lnTo>
                <a:lnTo>
                  <a:pt x="2651" y="1442"/>
                </a:lnTo>
                <a:lnTo>
                  <a:pt x="2700" y="1442"/>
                </a:lnTo>
                <a:lnTo>
                  <a:pt x="2700" y="1491"/>
                </a:lnTo>
                <a:close/>
                <a:moveTo>
                  <a:pt x="2092" y="1491"/>
                </a:moveTo>
                <a:lnTo>
                  <a:pt x="2045" y="1491"/>
                </a:lnTo>
                <a:lnTo>
                  <a:pt x="2045" y="1442"/>
                </a:lnTo>
                <a:lnTo>
                  <a:pt x="2092" y="1442"/>
                </a:lnTo>
                <a:lnTo>
                  <a:pt x="2092" y="1491"/>
                </a:lnTo>
                <a:close/>
                <a:moveTo>
                  <a:pt x="1941" y="1491"/>
                </a:moveTo>
                <a:lnTo>
                  <a:pt x="1893" y="1491"/>
                </a:lnTo>
                <a:lnTo>
                  <a:pt x="1893" y="1442"/>
                </a:lnTo>
                <a:lnTo>
                  <a:pt x="1941" y="1442"/>
                </a:lnTo>
                <a:lnTo>
                  <a:pt x="1941" y="1491"/>
                </a:lnTo>
                <a:close/>
                <a:moveTo>
                  <a:pt x="1865" y="1491"/>
                </a:moveTo>
                <a:lnTo>
                  <a:pt x="1818" y="1491"/>
                </a:lnTo>
                <a:lnTo>
                  <a:pt x="1818" y="1442"/>
                </a:lnTo>
                <a:lnTo>
                  <a:pt x="1865" y="1442"/>
                </a:lnTo>
                <a:lnTo>
                  <a:pt x="1865" y="1491"/>
                </a:lnTo>
                <a:close/>
                <a:moveTo>
                  <a:pt x="1789" y="1491"/>
                </a:moveTo>
                <a:lnTo>
                  <a:pt x="1742" y="1491"/>
                </a:lnTo>
                <a:lnTo>
                  <a:pt x="1742" y="1442"/>
                </a:lnTo>
                <a:lnTo>
                  <a:pt x="1789" y="1442"/>
                </a:lnTo>
                <a:lnTo>
                  <a:pt x="1789" y="1491"/>
                </a:lnTo>
                <a:close/>
                <a:moveTo>
                  <a:pt x="1184" y="1491"/>
                </a:moveTo>
                <a:lnTo>
                  <a:pt x="1136" y="1491"/>
                </a:lnTo>
                <a:lnTo>
                  <a:pt x="1136" y="1442"/>
                </a:lnTo>
                <a:lnTo>
                  <a:pt x="1184" y="1442"/>
                </a:lnTo>
                <a:lnTo>
                  <a:pt x="1184" y="1491"/>
                </a:lnTo>
                <a:close/>
                <a:moveTo>
                  <a:pt x="1108" y="1491"/>
                </a:moveTo>
                <a:lnTo>
                  <a:pt x="1060" y="1491"/>
                </a:lnTo>
                <a:lnTo>
                  <a:pt x="1060" y="1442"/>
                </a:lnTo>
                <a:lnTo>
                  <a:pt x="1108" y="1442"/>
                </a:lnTo>
                <a:lnTo>
                  <a:pt x="1108" y="1491"/>
                </a:lnTo>
                <a:close/>
                <a:moveTo>
                  <a:pt x="1032" y="1491"/>
                </a:moveTo>
                <a:lnTo>
                  <a:pt x="985" y="1491"/>
                </a:lnTo>
                <a:lnTo>
                  <a:pt x="985" y="1442"/>
                </a:lnTo>
                <a:lnTo>
                  <a:pt x="1032" y="1442"/>
                </a:lnTo>
                <a:lnTo>
                  <a:pt x="1032" y="1491"/>
                </a:lnTo>
                <a:close/>
                <a:moveTo>
                  <a:pt x="956" y="1491"/>
                </a:moveTo>
                <a:lnTo>
                  <a:pt x="909" y="1491"/>
                </a:lnTo>
                <a:lnTo>
                  <a:pt x="909" y="1442"/>
                </a:lnTo>
                <a:lnTo>
                  <a:pt x="956" y="1442"/>
                </a:lnTo>
                <a:lnTo>
                  <a:pt x="956" y="1491"/>
                </a:lnTo>
                <a:close/>
                <a:moveTo>
                  <a:pt x="3003" y="1413"/>
                </a:moveTo>
                <a:lnTo>
                  <a:pt x="2954" y="1413"/>
                </a:lnTo>
                <a:lnTo>
                  <a:pt x="2954" y="1366"/>
                </a:lnTo>
                <a:lnTo>
                  <a:pt x="3003" y="1366"/>
                </a:lnTo>
                <a:lnTo>
                  <a:pt x="3003" y="1413"/>
                </a:lnTo>
                <a:close/>
                <a:moveTo>
                  <a:pt x="2928" y="1413"/>
                </a:moveTo>
                <a:lnTo>
                  <a:pt x="2878" y="1413"/>
                </a:lnTo>
                <a:lnTo>
                  <a:pt x="2878" y="1366"/>
                </a:lnTo>
                <a:lnTo>
                  <a:pt x="2928" y="1366"/>
                </a:lnTo>
                <a:lnTo>
                  <a:pt x="2928" y="1413"/>
                </a:lnTo>
                <a:close/>
                <a:moveTo>
                  <a:pt x="2852" y="1413"/>
                </a:moveTo>
                <a:lnTo>
                  <a:pt x="2802" y="1413"/>
                </a:lnTo>
                <a:lnTo>
                  <a:pt x="2802" y="1366"/>
                </a:lnTo>
                <a:lnTo>
                  <a:pt x="2852" y="1366"/>
                </a:lnTo>
                <a:lnTo>
                  <a:pt x="2852" y="1413"/>
                </a:lnTo>
                <a:close/>
                <a:moveTo>
                  <a:pt x="2092" y="1413"/>
                </a:moveTo>
                <a:lnTo>
                  <a:pt x="2045" y="1413"/>
                </a:lnTo>
                <a:lnTo>
                  <a:pt x="2045" y="1366"/>
                </a:lnTo>
                <a:lnTo>
                  <a:pt x="2092" y="1366"/>
                </a:lnTo>
                <a:lnTo>
                  <a:pt x="2092" y="1413"/>
                </a:lnTo>
                <a:close/>
                <a:moveTo>
                  <a:pt x="2016" y="1413"/>
                </a:moveTo>
                <a:lnTo>
                  <a:pt x="1969" y="1413"/>
                </a:lnTo>
                <a:lnTo>
                  <a:pt x="1969" y="1366"/>
                </a:lnTo>
                <a:lnTo>
                  <a:pt x="2016" y="1366"/>
                </a:lnTo>
                <a:lnTo>
                  <a:pt x="2016" y="1413"/>
                </a:lnTo>
                <a:close/>
                <a:moveTo>
                  <a:pt x="1941" y="1413"/>
                </a:moveTo>
                <a:lnTo>
                  <a:pt x="1893" y="1413"/>
                </a:lnTo>
                <a:lnTo>
                  <a:pt x="1893" y="1366"/>
                </a:lnTo>
                <a:lnTo>
                  <a:pt x="1941" y="1366"/>
                </a:lnTo>
                <a:lnTo>
                  <a:pt x="1941" y="1413"/>
                </a:lnTo>
                <a:close/>
                <a:moveTo>
                  <a:pt x="1865" y="1413"/>
                </a:moveTo>
                <a:lnTo>
                  <a:pt x="1818" y="1413"/>
                </a:lnTo>
                <a:lnTo>
                  <a:pt x="1818" y="1366"/>
                </a:lnTo>
                <a:lnTo>
                  <a:pt x="1865" y="1366"/>
                </a:lnTo>
                <a:lnTo>
                  <a:pt x="1865" y="1413"/>
                </a:lnTo>
                <a:close/>
                <a:moveTo>
                  <a:pt x="1789" y="1413"/>
                </a:moveTo>
                <a:lnTo>
                  <a:pt x="1742" y="1413"/>
                </a:lnTo>
                <a:lnTo>
                  <a:pt x="1742" y="1366"/>
                </a:lnTo>
                <a:lnTo>
                  <a:pt x="1789" y="1366"/>
                </a:lnTo>
                <a:lnTo>
                  <a:pt x="1789" y="1413"/>
                </a:lnTo>
                <a:close/>
                <a:moveTo>
                  <a:pt x="1259" y="1413"/>
                </a:moveTo>
                <a:lnTo>
                  <a:pt x="1212" y="1413"/>
                </a:lnTo>
                <a:lnTo>
                  <a:pt x="1212" y="1366"/>
                </a:lnTo>
                <a:lnTo>
                  <a:pt x="1259" y="1366"/>
                </a:lnTo>
                <a:lnTo>
                  <a:pt x="1259" y="1413"/>
                </a:lnTo>
                <a:close/>
                <a:moveTo>
                  <a:pt x="1184" y="1413"/>
                </a:moveTo>
                <a:lnTo>
                  <a:pt x="1136" y="1413"/>
                </a:lnTo>
                <a:lnTo>
                  <a:pt x="1136" y="1366"/>
                </a:lnTo>
                <a:lnTo>
                  <a:pt x="1184" y="1366"/>
                </a:lnTo>
                <a:lnTo>
                  <a:pt x="1184" y="1413"/>
                </a:lnTo>
                <a:close/>
                <a:moveTo>
                  <a:pt x="1108" y="1413"/>
                </a:moveTo>
                <a:lnTo>
                  <a:pt x="1060" y="1413"/>
                </a:lnTo>
                <a:lnTo>
                  <a:pt x="1060" y="1366"/>
                </a:lnTo>
                <a:lnTo>
                  <a:pt x="1108" y="1366"/>
                </a:lnTo>
                <a:lnTo>
                  <a:pt x="1108" y="1413"/>
                </a:lnTo>
                <a:close/>
                <a:moveTo>
                  <a:pt x="1032" y="1413"/>
                </a:moveTo>
                <a:lnTo>
                  <a:pt x="985" y="1413"/>
                </a:lnTo>
                <a:lnTo>
                  <a:pt x="985" y="1366"/>
                </a:lnTo>
                <a:lnTo>
                  <a:pt x="1032" y="1366"/>
                </a:lnTo>
                <a:lnTo>
                  <a:pt x="1032" y="1413"/>
                </a:lnTo>
                <a:close/>
                <a:moveTo>
                  <a:pt x="956" y="1413"/>
                </a:moveTo>
                <a:lnTo>
                  <a:pt x="909" y="1413"/>
                </a:lnTo>
                <a:lnTo>
                  <a:pt x="909" y="1366"/>
                </a:lnTo>
                <a:lnTo>
                  <a:pt x="956" y="1366"/>
                </a:lnTo>
                <a:lnTo>
                  <a:pt x="956" y="1413"/>
                </a:lnTo>
                <a:close/>
                <a:moveTo>
                  <a:pt x="3079" y="1338"/>
                </a:moveTo>
                <a:lnTo>
                  <a:pt x="3029" y="1338"/>
                </a:lnTo>
                <a:lnTo>
                  <a:pt x="3029" y="1290"/>
                </a:lnTo>
                <a:lnTo>
                  <a:pt x="3079" y="1290"/>
                </a:lnTo>
                <a:lnTo>
                  <a:pt x="3079" y="1338"/>
                </a:lnTo>
                <a:close/>
                <a:moveTo>
                  <a:pt x="3003" y="1338"/>
                </a:moveTo>
                <a:lnTo>
                  <a:pt x="2954" y="1338"/>
                </a:lnTo>
                <a:lnTo>
                  <a:pt x="2954" y="1290"/>
                </a:lnTo>
                <a:lnTo>
                  <a:pt x="3003" y="1290"/>
                </a:lnTo>
                <a:lnTo>
                  <a:pt x="3003" y="1338"/>
                </a:lnTo>
                <a:close/>
                <a:moveTo>
                  <a:pt x="2016" y="1338"/>
                </a:moveTo>
                <a:lnTo>
                  <a:pt x="1969" y="1338"/>
                </a:lnTo>
                <a:lnTo>
                  <a:pt x="1969" y="1290"/>
                </a:lnTo>
                <a:lnTo>
                  <a:pt x="2016" y="1290"/>
                </a:lnTo>
                <a:lnTo>
                  <a:pt x="2016" y="1338"/>
                </a:lnTo>
                <a:close/>
                <a:moveTo>
                  <a:pt x="1941" y="1338"/>
                </a:moveTo>
                <a:lnTo>
                  <a:pt x="1893" y="1338"/>
                </a:lnTo>
                <a:lnTo>
                  <a:pt x="1893" y="1290"/>
                </a:lnTo>
                <a:lnTo>
                  <a:pt x="1941" y="1290"/>
                </a:lnTo>
                <a:lnTo>
                  <a:pt x="1941" y="1338"/>
                </a:lnTo>
                <a:close/>
                <a:moveTo>
                  <a:pt x="1865" y="1338"/>
                </a:moveTo>
                <a:lnTo>
                  <a:pt x="1818" y="1338"/>
                </a:lnTo>
                <a:lnTo>
                  <a:pt x="1818" y="1290"/>
                </a:lnTo>
                <a:lnTo>
                  <a:pt x="1865" y="1290"/>
                </a:lnTo>
                <a:lnTo>
                  <a:pt x="1865" y="1338"/>
                </a:lnTo>
                <a:close/>
                <a:moveTo>
                  <a:pt x="1789" y="1338"/>
                </a:moveTo>
                <a:lnTo>
                  <a:pt x="1742" y="1338"/>
                </a:lnTo>
                <a:lnTo>
                  <a:pt x="1742" y="1290"/>
                </a:lnTo>
                <a:lnTo>
                  <a:pt x="1789" y="1290"/>
                </a:lnTo>
                <a:lnTo>
                  <a:pt x="1789" y="1338"/>
                </a:lnTo>
                <a:close/>
                <a:moveTo>
                  <a:pt x="1259" y="1338"/>
                </a:moveTo>
                <a:lnTo>
                  <a:pt x="1212" y="1338"/>
                </a:lnTo>
                <a:lnTo>
                  <a:pt x="1212" y="1290"/>
                </a:lnTo>
                <a:lnTo>
                  <a:pt x="1259" y="1290"/>
                </a:lnTo>
                <a:lnTo>
                  <a:pt x="1259" y="1338"/>
                </a:lnTo>
                <a:close/>
                <a:moveTo>
                  <a:pt x="1184" y="1338"/>
                </a:moveTo>
                <a:lnTo>
                  <a:pt x="1136" y="1338"/>
                </a:lnTo>
                <a:lnTo>
                  <a:pt x="1136" y="1290"/>
                </a:lnTo>
                <a:lnTo>
                  <a:pt x="1184" y="1290"/>
                </a:lnTo>
                <a:lnTo>
                  <a:pt x="1184" y="1338"/>
                </a:lnTo>
                <a:close/>
                <a:moveTo>
                  <a:pt x="1108" y="1338"/>
                </a:moveTo>
                <a:lnTo>
                  <a:pt x="1060" y="1338"/>
                </a:lnTo>
                <a:lnTo>
                  <a:pt x="1060" y="1290"/>
                </a:lnTo>
                <a:lnTo>
                  <a:pt x="1108" y="1290"/>
                </a:lnTo>
                <a:lnTo>
                  <a:pt x="1108" y="1338"/>
                </a:lnTo>
                <a:close/>
                <a:moveTo>
                  <a:pt x="1032" y="1338"/>
                </a:moveTo>
                <a:lnTo>
                  <a:pt x="985" y="1338"/>
                </a:lnTo>
                <a:lnTo>
                  <a:pt x="985" y="1290"/>
                </a:lnTo>
                <a:lnTo>
                  <a:pt x="1032" y="1290"/>
                </a:lnTo>
                <a:lnTo>
                  <a:pt x="1032" y="1338"/>
                </a:lnTo>
                <a:close/>
                <a:moveTo>
                  <a:pt x="956" y="1338"/>
                </a:moveTo>
                <a:lnTo>
                  <a:pt x="909" y="1338"/>
                </a:lnTo>
                <a:lnTo>
                  <a:pt x="909" y="1290"/>
                </a:lnTo>
                <a:lnTo>
                  <a:pt x="956" y="1290"/>
                </a:lnTo>
                <a:lnTo>
                  <a:pt x="956" y="1338"/>
                </a:lnTo>
                <a:close/>
                <a:moveTo>
                  <a:pt x="881" y="1338"/>
                </a:moveTo>
                <a:lnTo>
                  <a:pt x="833" y="1338"/>
                </a:lnTo>
                <a:lnTo>
                  <a:pt x="833" y="1290"/>
                </a:lnTo>
                <a:lnTo>
                  <a:pt x="881" y="1290"/>
                </a:lnTo>
                <a:lnTo>
                  <a:pt x="881" y="1338"/>
                </a:lnTo>
                <a:close/>
                <a:moveTo>
                  <a:pt x="3003" y="1262"/>
                </a:moveTo>
                <a:lnTo>
                  <a:pt x="2954" y="1262"/>
                </a:lnTo>
                <a:lnTo>
                  <a:pt x="2954" y="1215"/>
                </a:lnTo>
                <a:lnTo>
                  <a:pt x="3003" y="1215"/>
                </a:lnTo>
                <a:lnTo>
                  <a:pt x="3003" y="1262"/>
                </a:lnTo>
                <a:close/>
                <a:moveTo>
                  <a:pt x="2928" y="1262"/>
                </a:moveTo>
                <a:lnTo>
                  <a:pt x="2878" y="1262"/>
                </a:lnTo>
                <a:lnTo>
                  <a:pt x="2878" y="1215"/>
                </a:lnTo>
                <a:lnTo>
                  <a:pt x="2928" y="1215"/>
                </a:lnTo>
                <a:lnTo>
                  <a:pt x="2928" y="1262"/>
                </a:lnTo>
                <a:close/>
                <a:moveTo>
                  <a:pt x="2776" y="1262"/>
                </a:moveTo>
                <a:lnTo>
                  <a:pt x="2726" y="1262"/>
                </a:lnTo>
                <a:lnTo>
                  <a:pt x="2726" y="1215"/>
                </a:lnTo>
                <a:lnTo>
                  <a:pt x="2776" y="1215"/>
                </a:lnTo>
                <a:lnTo>
                  <a:pt x="2776" y="1262"/>
                </a:lnTo>
                <a:close/>
                <a:moveTo>
                  <a:pt x="2700" y="1262"/>
                </a:moveTo>
                <a:lnTo>
                  <a:pt x="2651" y="1262"/>
                </a:lnTo>
                <a:lnTo>
                  <a:pt x="2651" y="1215"/>
                </a:lnTo>
                <a:lnTo>
                  <a:pt x="2700" y="1215"/>
                </a:lnTo>
                <a:lnTo>
                  <a:pt x="2700" y="1262"/>
                </a:lnTo>
                <a:close/>
                <a:moveTo>
                  <a:pt x="2622" y="1262"/>
                </a:moveTo>
                <a:lnTo>
                  <a:pt x="2575" y="1262"/>
                </a:lnTo>
                <a:lnTo>
                  <a:pt x="2575" y="1215"/>
                </a:lnTo>
                <a:lnTo>
                  <a:pt x="2622" y="1215"/>
                </a:lnTo>
                <a:lnTo>
                  <a:pt x="2622" y="1262"/>
                </a:lnTo>
                <a:close/>
                <a:moveTo>
                  <a:pt x="2016" y="1262"/>
                </a:moveTo>
                <a:lnTo>
                  <a:pt x="1969" y="1262"/>
                </a:lnTo>
                <a:lnTo>
                  <a:pt x="1969" y="1215"/>
                </a:lnTo>
                <a:lnTo>
                  <a:pt x="2016" y="1215"/>
                </a:lnTo>
                <a:lnTo>
                  <a:pt x="2016" y="1262"/>
                </a:lnTo>
                <a:close/>
                <a:moveTo>
                  <a:pt x="1941" y="1262"/>
                </a:moveTo>
                <a:lnTo>
                  <a:pt x="1893" y="1262"/>
                </a:lnTo>
                <a:lnTo>
                  <a:pt x="1893" y="1215"/>
                </a:lnTo>
                <a:lnTo>
                  <a:pt x="1941" y="1215"/>
                </a:lnTo>
                <a:lnTo>
                  <a:pt x="1941" y="1262"/>
                </a:lnTo>
                <a:close/>
                <a:moveTo>
                  <a:pt x="1865" y="1262"/>
                </a:moveTo>
                <a:lnTo>
                  <a:pt x="1818" y="1262"/>
                </a:lnTo>
                <a:lnTo>
                  <a:pt x="1818" y="1215"/>
                </a:lnTo>
                <a:lnTo>
                  <a:pt x="1865" y="1215"/>
                </a:lnTo>
                <a:lnTo>
                  <a:pt x="1865" y="1262"/>
                </a:lnTo>
                <a:close/>
                <a:moveTo>
                  <a:pt x="1789" y="1262"/>
                </a:moveTo>
                <a:lnTo>
                  <a:pt x="1742" y="1262"/>
                </a:lnTo>
                <a:lnTo>
                  <a:pt x="1742" y="1215"/>
                </a:lnTo>
                <a:lnTo>
                  <a:pt x="1789" y="1215"/>
                </a:lnTo>
                <a:lnTo>
                  <a:pt x="1789" y="1262"/>
                </a:lnTo>
                <a:close/>
                <a:moveTo>
                  <a:pt x="1259" y="1262"/>
                </a:moveTo>
                <a:lnTo>
                  <a:pt x="1212" y="1262"/>
                </a:lnTo>
                <a:lnTo>
                  <a:pt x="1212" y="1215"/>
                </a:lnTo>
                <a:lnTo>
                  <a:pt x="1259" y="1215"/>
                </a:lnTo>
                <a:lnTo>
                  <a:pt x="1259" y="1262"/>
                </a:lnTo>
                <a:close/>
                <a:moveTo>
                  <a:pt x="1184" y="1262"/>
                </a:moveTo>
                <a:lnTo>
                  <a:pt x="1136" y="1262"/>
                </a:lnTo>
                <a:lnTo>
                  <a:pt x="1136" y="1215"/>
                </a:lnTo>
                <a:lnTo>
                  <a:pt x="1184" y="1215"/>
                </a:lnTo>
                <a:lnTo>
                  <a:pt x="1184" y="1262"/>
                </a:lnTo>
                <a:close/>
                <a:moveTo>
                  <a:pt x="1108" y="1262"/>
                </a:moveTo>
                <a:lnTo>
                  <a:pt x="1060" y="1262"/>
                </a:lnTo>
                <a:lnTo>
                  <a:pt x="1060" y="1215"/>
                </a:lnTo>
                <a:lnTo>
                  <a:pt x="1108" y="1215"/>
                </a:lnTo>
                <a:lnTo>
                  <a:pt x="1108" y="1262"/>
                </a:lnTo>
                <a:close/>
                <a:moveTo>
                  <a:pt x="1032" y="1262"/>
                </a:moveTo>
                <a:lnTo>
                  <a:pt x="985" y="1262"/>
                </a:lnTo>
                <a:lnTo>
                  <a:pt x="985" y="1215"/>
                </a:lnTo>
                <a:lnTo>
                  <a:pt x="1032" y="1215"/>
                </a:lnTo>
                <a:lnTo>
                  <a:pt x="1032" y="1262"/>
                </a:lnTo>
                <a:close/>
                <a:moveTo>
                  <a:pt x="956" y="1262"/>
                </a:moveTo>
                <a:lnTo>
                  <a:pt x="909" y="1262"/>
                </a:lnTo>
                <a:lnTo>
                  <a:pt x="909" y="1215"/>
                </a:lnTo>
                <a:lnTo>
                  <a:pt x="956" y="1215"/>
                </a:lnTo>
                <a:lnTo>
                  <a:pt x="956" y="1262"/>
                </a:lnTo>
                <a:close/>
                <a:moveTo>
                  <a:pt x="881" y="1262"/>
                </a:moveTo>
                <a:lnTo>
                  <a:pt x="833" y="1262"/>
                </a:lnTo>
                <a:lnTo>
                  <a:pt x="833" y="1215"/>
                </a:lnTo>
                <a:lnTo>
                  <a:pt x="881" y="1215"/>
                </a:lnTo>
                <a:lnTo>
                  <a:pt x="881" y="1262"/>
                </a:lnTo>
                <a:close/>
                <a:moveTo>
                  <a:pt x="2700" y="1186"/>
                </a:moveTo>
                <a:lnTo>
                  <a:pt x="2651" y="1186"/>
                </a:lnTo>
                <a:lnTo>
                  <a:pt x="2651" y="1139"/>
                </a:lnTo>
                <a:lnTo>
                  <a:pt x="2700" y="1139"/>
                </a:lnTo>
                <a:lnTo>
                  <a:pt x="2700" y="1186"/>
                </a:lnTo>
                <a:close/>
                <a:moveTo>
                  <a:pt x="2622" y="1186"/>
                </a:moveTo>
                <a:lnTo>
                  <a:pt x="2575" y="1186"/>
                </a:lnTo>
                <a:lnTo>
                  <a:pt x="2575" y="1139"/>
                </a:lnTo>
                <a:lnTo>
                  <a:pt x="2622" y="1139"/>
                </a:lnTo>
                <a:lnTo>
                  <a:pt x="2622" y="1186"/>
                </a:lnTo>
                <a:close/>
                <a:moveTo>
                  <a:pt x="2547" y="1186"/>
                </a:moveTo>
                <a:lnTo>
                  <a:pt x="2499" y="1186"/>
                </a:lnTo>
                <a:lnTo>
                  <a:pt x="2499" y="1139"/>
                </a:lnTo>
                <a:lnTo>
                  <a:pt x="2547" y="1139"/>
                </a:lnTo>
                <a:lnTo>
                  <a:pt x="2547" y="1186"/>
                </a:lnTo>
                <a:close/>
                <a:moveTo>
                  <a:pt x="2092" y="1186"/>
                </a:moveTo>
                <a:lnTo>
                  <a:pt x="2045" y="1186"/>
                </a:lnTo>
                <a:lnTo>
                  <a:pt x="2045" y="1139"/>
                </a:lnTo>
                <a:lnTo>
                  <a:pt x="2092" y="1139"/>
                </a:lnTo>
                <a:lnTo>
                  <a:pt x="2092" y="1186"/>
                </a:lnTo>
                <a:close/>
                <a:moveTo>
                  <a:pt x="2016" y="1186"/>
                </a:moveTo>
                <a:lnTo>
                  <a:pt x="1969" y="1186"/>
                </a:lnTo>
                <a:lnTo>
                  <a:pt x="1969" y="1139"/>
                </a:lnTo>
                <a:lnTo>
                  <a:pt x="2016" y="1139"/>
                </a:lnTo>
                <a:lnTo>
                  <a:pt x="2016" y="1186"/>
                </a:lnTo>
                <a:close/>
                <a:moveTo>
                  <a:pt x="1941" y="1186"/>
                </a:moveTo>
                <a:lnTo>
                  <a:pt x="1893" y="1186"/>
                </a:lnTo>
                <a:lnTo>
                  <a:pt x="1893" y="1139"/>
                </a:lnTo>
                <a:lnTo>
                  <a:pt x="1941" y="1139"/>
                </a:lnTo>
                <a:lnTo>
                  <a:pt x="1941" y="1186"/>
                </a:lnTo>
                <a:close/>
                <a:moveTo>
                  <a:pt x="1865" y="1186"/>
                </a:moveTo>
                <a:lnTo>
                  <a:pt x="1818" y="1186"/>
                </a:lnTo>
                <a:lnTo>
                  <a:pt x="1818" y="1139"/>
                </a:lnTo>
                <a:lnTo>
                  <a:pt x="1865" y="1139"/>
                </a:lnTo>
                <a:lnTo>
                  <a:pt x="1865" y="1186"/>
                </a:lnTo>
                <a:close/>
                <a:moveTo>
                  <a:pt x="1789" y="1186"/>
                </a:moveTo>
                <a:lnTo>
                  <a:pt x="1742" y="1186"/>
                </a:lnTo>
                <a:lnTo>
                  <a:pt x="1742" y="1139"/>
                </a:lnTo>
                <a:lnTo>
                  <a:pt x="1789" y="1139"/>
                </a:lnTo>
                <a:lnTo>
                  <a:pt x="1789" y="1186"/>
                </a:lnTo>
                <a:close/>
                <a:moveTo>
                  <a:pt x="1714" y="1186"/>
                </a:moveTo>
                <a:lnTo>
                  <a:pt x="1666" y="1186"/>
                </a:lnTo>
                <a:lnTo>
                  <a:pt x="1666" y="1139"/>
                </a:lnTo>
                <a:lnTo>
                  <a:pt x="1714" y="1139"/>
                </a:lnTo>
                <a:lnTo>
                  <a:pt x="1714" y="1186"/>
                </a:lnTo>
                <a:close/>
                <a:moveTo>
                  <a:pt x="1638" y="1186"/>
                </a:moveTo>
                <a:lnTo>
                  <a:pt x="1591" y="1186"/>
                </a:lnTo>
                <a:lnTo>
                  <a:pt x="1591" y="1139"/>
                </a:lnTo>
                <a:lnTo>
                  <a:pt x="1638" y="1139"/>
                </a:lnTo>
                <a:lnTo>
                  <a:pt x="1638" y="1186"/>
                </a:lnTo>
                <a:close/>
                <a:moveTo>
                  <a:pt x="1562" y="1186"/>
                </a:moveTo>
                <a:lnTo>
                  <a:pt x="1515" y="1186"/>
                </a:lnTo>
                <a:lnTo>
                  <a:pt x="1515" y="1139"/>
                </a:lnTo>
                <a:lnTo>
                  <a:pt x="1562" y="1139"/>
                </a:lnTo>
                <a:lnTo>
                  <a:pt x="1562" y="1186"/>
                </a:lnTo>
                <a:close/>
                <a:moveTo>
                  <a:pt x="1108" y="1186"/>
                </a:moveTo>
                <a:lnTo>
                  <a:pt x="1060" y="1186"/>
                </a:lnTo>
                <a:lnTo>
                  <a:pt x="1060" y="1139"/>
                </a:lnTo>
                <a:lnTo>
                  <a:pt x="1108" y="1139"/>
                </a:lnTo>
                <a:lnTo>
                  <a:pt x="1108" y="1186"/>
                </a:lnTo>
                <a:close/>
                <a:moveTo>
                  <a:pt x="1032" y="1186"/>
                </a:moveTo>
                <a:lnTo>
                  <a:pt x="985" y="1186"/>
                </a:lnTo>
                <a:lnTo>
                  <a:pt x="985" y="1139"/>
                </a:lnTo>
                <a:lnTo>
                  <a:pt x="1032" y="1139"/>
                </a:lnTo>
                <a:lnTo>
                  <a:pt x="1032" y="1186"/>
                </a:lnTo>
                <a:close/>
                <a:moveTo>
                  <a:pt x="956" y="1186"/>
                </a:moveTo>
                <a:lnTo>
                  <a:pt x="909" y="1186"/>
                </a:lnTo>
                <a:lnTo>
                  <a:pt x="909" y="1139"/>
                </a:lnTo>
                <a:lnTo>
                  <a:pt x="956" y="1139"/>
                </a:lnTo>
                <a:lnTo>
                  <a:pt x="956" y="1186"/>
                </a:lnTo>
                <a:close/>
                <a:moveTo>
                  <a:pt x="881" y="1186"/>
                </a:moveTo>
                <a:lnTo>
                  <a:pt x="833" y="1186"/>
                </a:lnTo>
                <a:lnTo>
                  <a:pt x="833" y="1139"/>
                </a:lnTo>
                <a:lnTo>
                  <a:pt x="881" y="1139"/>
                </a:lnTo>
                <a:lnTo>
                  <a:pt x="881" y="1186"/>
                </a:lnTo>
                <a:close/>
                <a:moveTo>
                  <a:pt x="2852" y="1110"/>
                </a:moveTo>
                <a:lnTo>
                  <a:pt x="2802" y="1110"/>
                </a:lnTo>
                <a:lnTo>
                  <a:pt x="2802" y="1063"/>
                </a:lnTo>
                <a:lnTo>
                  <a:pt x="2852" y="1063"/>
                </a:lnTo>
                <a:lnTo>
                  <a:pt x="2852" y="1110"/>
                </a:lnTo>
                <a:close/>
                <a:moveTo>
                  <a:pt x="2622" y="1110"/>
                </a:moveTo>
                <a:lnTo>
                  <a:pt x="2575" y="1110"/>
                </a:lnTo>
                <a:lnTo>
                  <a:pt x="2575" y="1063"/>
                </a:lnTo>
                <a:lnTo>
                  <a:pt x="2622" y="1063"/>
                </a:lnTo>
                <a:lnTo>
                  <a:pt x="2622" y="1110"/>
                </a:lnTo>
                <a:close/>
                <a:moveTo>
                  <a:pt x="2395" y="1110"/>
                </a:moveTo>
                <a:lnTo>
                  <a:pt x="2348" y="1110"/>
                </a:lnTo>
                <a:lnTo>
                  <a:pt x="2348" y="1063"/>
                </a:lnTo>
                <a:lnTo>
                  <a:pt x="2395" y="1063"/>
                </a:lnTo>
                <a:lnTo>
                  <a:pt x="2395" y="1110"/>
                </a:lnTo>
                <a:close/>
                <a:moveTo>
                  <a:pt x="2016" y="1110"/>
                </a:moveTo>
                <a:lnTo>
                  <a:pt x="1969" y="1110"/>
                </a:lnTo>
                <a:lnTo>
                  <a:pt x="1969" y="1063"/>
                </a:lnTo>
                <a:lnTo>
                  <a:pt x="2016" y="1063"/>
                </a:lnTo>
                <a:lnTo>
                  <a:pt x="2016" y="1110"/>
                </a:lnTo>
                <a:close/>
                <a:moveTo>
                  <a:pt x="1941" y="1110"/>
                </a:moveTo>
                <a:lnTo>
                  <a:pt x="1893" y="1110"/>
                </a:lnTo>
                <a:lnTo>
                  <a:pt x="1893" y="1063"/>
                </a:lnTo>
                <a:lnTo>
                  <a:pt x="1941" y="1063"/>
                </a:lnTo>
                <a:lnTo>
                  <a:pt x="1941" y="1110"/>
                </a:lnTo>
                <a:close/>
                <a:moveTo>
                  <a:pt x="1865" y="1110"/>
                </a:moveTo>
                <a:lnTo>
                  <a:pt x="1818" y="1110"/>
                </a:lnTo>
                <a:lnTo>
                  <a:pt x="1818" y="1063"/>
                </a:lnTo>
                <a:lnTo>
                  <a:pt x="1865" y="1063"/>
                </a:lnTo>
                <a:lnTo>
                  <a:pt x="1865" y="1110"/>
                </a:lnTo>
                <a:close/>
                <a:moveTo>
                  <a:pt x="1789" y="1110"/>
                </a:moveTo>
                <a:lnTo>
                  <a:pt x="1742" y="1110"/>
                </a:lnTo>
                <a:lnTo>
                  <a:pt x="1742" y="1063"/>
                </a:lnTo>
                <a:lnTo>
                  <a:pt x="1789" y="1063"/>
                </a:lnTo>
                <a:lnTo>
                  <a:pt x="1789" y="1110"/>
                </a:lnTo>
                <a:close/>
                <a:moveTo>
                  <a:pt x="1714" y="1110"/>
                </a:moveTo>
                <a:lnTo>
                  <a:pt x="1666" y="1110"/>
                </a:lnTo>
                <a:lnTo>
                  <a:pt x="1666" y="1063"/>
                </a:lnTo>
                <a:lnTo>
                  <a:pt x="1714" y="1063"/>
                </a:lnTo>
                <a:lnTo>
                  <a:pt x="1714" y="1110"/>
                </a:lnTo>
                <a:close/>
                <a:moveTo>
                  <a:pt x="1638" y="1110"/>
                </a:moveTo>
                <a:lnTo>
                  <a:pt x="1591" y="1110"/>
                </a:lnTo>
                <a:lnTo>
                  <a:pt x="1591" y="1063"/>
                </a:lnTo>
                <a:lnTo>
                  <a:pt x="1638" y="1063"/>
                </a:lnTo>
                <a:lnTo>
                  <a:pt x="1638" y="1110"/>
                </a:lnTo>
                <a:close/>
                <a:moveTo>
                  <a:pt x="1562" y="1110"/>
                </a:moveTo>
                <a:lnTo>
                  <a:pt x="1515" y="1110"/>
                </a:lnTo>
                <a:lnTo>
                  <a:pt x="1515" y="1063"/>
                </a:lnTo>
                <a:lnTo>
                  <a:pt x="1562" y="1063"/>
                </a:lnTo>
                <a:lnTo>
                  <a:pt x="1562" y="1110"/>
                </a:lnTo>
                <a:close/>
                <a:moveTo>
                  <a:pt x="1486" y="1110"/>
                </a:moveTo>
                <a:lnTo>
                  <a:pt x="1439" y="1110"/>
                </a:lnTo>
                <a:lnTo>
                  <a:pt x="1439" y="1063"/>
                </a:lnTo>
                <a:lnTo>
                  <a:pt x="1486" y="1063"/>
                </a:lnTo>
                <a:lnTo>
                  <a:pt x="1486" y="1110"/>
                </a:lnTo>
                <a:close/>
                <a:moveTo>
                  <a:pt x="1032" y="1110"/>
                </a:moveTo>
                <a:lnTo>
                  <a:pt x="985" y="1110"/>
                </a:lnTo>
                <a:lnTo>
                  <a:pt x="985" y="1063"/>
                </a:lnTo>
                <a:lnTo>
                  <a:pt x="1032" y="1063"/>
                </a:lnTo>
                <a:lnTo>
                  <a:pt x="1032" y="1110"/>
                </a:lnTo>
                <a:close/>
                <a:moveTo>
                  <a:pt x="956" y="1110"/>
                </a:moveTo>
                <a:lnTo>
                  <a:pt x="909" y="1110"/>
                </a:lnTo>
                <a:lnTo>
                  <a:pt x="909" y="1063"/>
                </a:lnTo>
                <a:lnTo>
                  <a:pt x="956" y="1063"/>
                </a:lnTo>
                <a:lnTo>
                  <a:pt x="956" y="1110"/>
                </a:lnTo>
                <a:close/>
                <a:moveTo>
                  <a:pt x="881" y="1110"/>
                </a:moveTo>
                <a:lnTo>
                  <a:pt x="833" y="1110"/>
                </a:lnTo>
                <a:lnTo>
                  <a:pt x="833" y="1063"/>
                </a:lnTo>
                <a:lnTo>
                  <a:pt x="881" y="1063"/>
                </a:lnTo>
                <a:lnTo>
                  <a:pt x="881" y="1110"/>
                </a:lnTo>
                <a:close/>
                <a:moveTo>
                  <a:pt x="805" y="1110"/>
                </a:moveTo>
                <a:lnTo>
                  <a:pt x="758" y="1110"/>
                </a:lnTo>
                <a:lnTo>
                  <a:pt x="758" y="1063"/>
                </a:lnTo>
                <a:lnTo>
                  <a:pt x="805" y="1063"/>
                </a:lnTo>
                <a:lnTo>
                  <a:pt x="805" y="1110"/>
                </a:lnTo>
                <a:close/>
                <a:moveTo>
                  <a:pt x="2622" y="1035"/>
                </a:moveTo>
                <a:lnTo>
                  <a:pt x="2575" y="1035"/>
                </a:lnTo>
                <a:lnTo>
                  <a:pt x="2575" y="987"/>
                </a:lnTo>
                <a:lnTo>
                  <a:pt x="2622" y="987"/>
                </a:lnTo>
                <a:lnTo>
                  <a:pt x="2622" y="1035"/>
                </a:lnTo>
                <a:close/>
                <a:moveTo>
                  <a:pt x="2547" y="1035"/>
                </a:moveTo>
                <a:lnTo>
                  <a:pt x="2499" y="1035"/>
                </a:lnTo>
                <a:lnTo>
                  <a:pt x="2499" y="987"/>
                </a:lnTo>
                <a:lnTo>
                  <a:pt x="2547" y="987"/>
                </a:lnTo>
                <a:lnTo>
                  <a:pt x="2547" y="1035"/>
                </a:lnTo>
                <a:close/>
                <a:moveTo>
                  <a:pt x="2471" y="1035"/>
                </a:moveTo>
                <a:lnTo>
                  <a:pt x="2424" y="1035"/>
                </a:lnTo>
                <a:lnTo>
                  <a:pt x="2424" y="987"/>
                </a:lnTo>
                <a:lnTo>
                  <a:pt x="2471" y="987"/>
                </a:lnTo>
                <a:lnTo>
                  <a:pt x="2471" y="1035"/>
                </a:lnTo>
                <a:close/>
                <a:moveTo>
                  <a:pt x="2395" y="1035"/>
                </a:moveTo>
                <a:lnTo>
                  <a:pt x="2348" y="1035"/>
                </a:lnTo>
                <a:lnTo>
                  <a:pt x="2348" y="987"/>
                </a:lnTo>
                <a:lnTo>
                  <a:pt x="2395" y="987"/>
                </a:lnTo>
                <a:lnTo>
                  <a:pt x="2395" y="1035"/>
                </a:lnTo>
                <a:close/>
                <a:moveTo>
                  <a:pt x="2319" y="1035"/>
                </a:moveTo>
                <a:lnTo>
                  <a:pt x="2272" y="1035"/>
                </a:lnTo>
                <a:lnTo>
                  <a:pt x="2272" y="987"/>
                </a:lnTo>
                <a:lnTo>
                  <a:pt x="2319" y="987"/>
                </a:lnTo>
                <a:lnTo>
                  <a:pt x="2319" y="1035"/>
                </a:lnTo>
                <a:close/>
                <a:moveTo>
                  <a:pt x="2168" y="1035"/>
                </a:moveTo>
                <a:lnTo>
                  <a:pt x="2121" y="1035"/>
                </a:lnTo>
                <a:lnTo>
                  <a:pt x="2121" y="987"/>
                </a:lnTo>
                <a:lnTo>
                  <a:pt x="2168" y="987"/>
                </a:lnTo>
                <a:lnTo>
                  <a:pt x="2168" y="1035"/>
                </a:lnTo>
                <a:close/>
                <a:moveTo>
                  <a:pt x="2092" y="1035"/>
                </a:moveTo>
                <a:lnTo>
                  <a:pt x="2045" y="1035"/>
                </a:lnTo>
                <a:lnTo>
                  <a:pt x="2045" y="987"/>
                </a:lnTo>
                <a:lnTo>
                  <a:pt x="2092" y="987"/>
                </a:lnTo>
                <a:lnTo>
                  <a:pt x="2092" y="1035"/>
                </a:lnTo>
                <a:close/>
                <a:moveTo>
                  <a:pt x="2016" y="1035"/>
                </a:moveTo>
                <a:lnTo>
                  <a:pt x="1969" y="1035"/>
                </a:lnTo>
                <a:lnTo>
                  <a:pt x="1969" y="987"/>
                </a:lnTo>
                <a:lnTo>
                  <a:pt x="2016" y="987"/>
                </a:lnTo>
                <a:lnTo>
                  <a:pt x="2016" y="1035"/>
                </a:lnTo>
                <a:close/>
                <a:moveTo>
                  <a:pt x="1941" y="1035"/>
                </a:moveTo>
                <a:lnTo>
                  <a:pt x="1893" y="1035"/>
                </a:lnTo>
                <a:lnTo>
                  <a:pt x="1893" y="987"/>
                </a:lnTo>
                <a:lnTo>
                  <a:pt x="1941" y="987"/>
                </a:lnTo>
                <a:lnTo>
                  <a:pt x="1941" y="1035"/>
                </a:lnTo>
                <a:close/>
                <a:moveTo>
                  <a:pt x="1865" y="1035"/>
                </a:moveTo>
                <a:lnTo>
                  <a:pt x="1818" y="1035"/>
                </a:lnTo>
                <a:lnTo>
                  <a:pt x="1818" y="987"/>
                </a:lnTo>
                <a:lnTo>
                  <a:pt x="1865" y="987"/>
                </a:lnTo>
                <a:lnTo>
                  <a:pt x="1865" y="1035"/>
                </a:lnTo>
                <a:close/>
                <a:moveTo>
                  <a:pt x="1789" y="1035"/>
                </a:moveTo>
                <a:lnTo>
                  <a:pt x="1742" y="1035"/>
                </a:lnTo>
                <a:lnTo>
                  <a:pt x="1742" y="987"/>
                </a:lnTo>
                <a:lnTo>
                  <a:pt x="1789" y="987"/>
                </a:lnTo>
                <a:lnTo>
                  <a:pt x="1789" y="1035"/>
                </a:lnTo>
                <a:close/>
                <a:moveTo>
                  <a:pt x="1714" y="1035"/>
                </a:moveTo>
                <a:lnTo>
                  <a:pt x="1666" y="1035"/>
                </a:lnTo>
                <a:lnTo>
                  <a:pt x="1666" y="987"/>
                </a:lnTo>
                <a:lnTo>
                  <a:pt x="1714" y="987"/>
                </a:lnTo>
                <a:lnTo>
                  <a:pt x="1714" y="1035"/>
                </a:lnTo>
                <a:close/>
                <a:moveTo>
                  <a:pt x="1638" y="1035"/>
                </a:moveTo>
                <a:lnTo>
                  <a:pt x="1591" y="1035"/>
                </a:lnTo>
                <a:lnTo>
                  <a:pt x="1591" y="987"/>
                </a:lnTo>
                <a:lnTo>
                  <a:pt x="1638" y="987"/>
                </a:lnTo>
                <a:lnTo>
                  <a:pt x="1638" y="1035"/>
                </a:lnTo>
                <a:close/>
                <a:moveTo>
                  <a:pt x="1562" y="1035"/>
                </a:moveTo>
                <a:lnTo>
                  <a:pt x="1515" y="1035"/>
                </a:lnTo>
                <a:lnTo>
                  <a:pt x="1515" y="987"/>
                </a:lnTo>
                <a:lnTo>
                  <a:pt x="1562" y="987"/>
                </a:lnTo>
                <a:lnTo>
                  <a:pt x="1562" y="1035"/>
                </a:lnTo>
                <a:close/>
                <a:moveTo>
                  <a:pt x="1486" y="1035"/>
                </a:moveTo>
                <a:lnTo>
                  <a:pt x="1439" y="1035"/>
                </a:lnTo>
                <a:lnTo>
                  <a:pt x="1439" y="987"/>
                </a:lnTo>
                <a:lnTo>
                  <a:pt x="1486" y="987"/>
                </a:lnTo>
                <a:lnTo>
                  <a:pt x="1486" y="1035"/>
                </a:lnTo>
                <a:close/>
                <a:moveTo>
                  <a:pt x="805" y="1035"/>
                </a:moveTo>
                <a:lnTo>
                  <a:pt x="758" y="1035"/>
                </a:lnTo>
                <a:lnTo>
                  <a:pt x="758" y="987"/>
                </a:lnTo>
                <a:lnTo>
                  <a:pt x="805" y="987"/>
                </a:lnTo>
                <a:lnTo>
                  <a:pt x="805" y="1035"/>
                </a:lnTo>
                <a:close/>
                <a:moveTo>
                  <a:pt x="729" y="1035"/>
                </a:moveTo>
                <a:lnTo>
                  <a:pt x="682" y="1035"/>
                </a:lnTo>
                <a:lnTo>
                  <a:pt x="682" y="987"/>
                </a:lnTo>
                <a:lnTo>
                  <a:pt x="729" y="987"/>
                </a:lnTo>
                <a:lnTo>
                  <a:pt x="729" y="1035"/>
                </a:lnTo>
                <a:close/>
                <a:moveTo>
                  <a:pt x="653" y="1035"/>
                </a:moveTo>
                <a:lnTo>
                  <a:pt x="606" y="1035"/>
                </a:lnTo>
                <a:lnTo>
                  <a:pt x="606" y="987"/>
                </a:lnTo>
                <a:lnTo>
                  <a:pt x="653" y="987"/>
                </a:lnTo>
                <a:lnTo>
                  <a:pt x="653" y="1035"/>
                </a:lnTo>
                <a:close/>
                <a:moveTo>
                  <a:pt x="2776" y="959"/>
                </a:moveTo>
                <a:lnTo>
                  <a:pt x="2726" y="959"/>
                </a:lnTo>
                <a:lnTo>
                  <a:pt x="2726" y="912"/>
                </a:lnTo>
                <a:lnTo>
                  <a:pt x="2776" y="912"/>
                </a:lnTo>
                <a:lnTo>
                  <a:pt x="2776" y="959"/>
                </a:lnTo>
                <a:close/>
                <a:moveTo>
                  <a:pt x="2700" y="959"/>
                </a:moveTo>
                <a:lnTo>
                  <a:pt x="2651" y="959"/>
                </a:lnTo>
                <a:lnTo>
                  <a:pt x="2651" y="912"/>
                </a:lnTo>
                <a:lnTo>
                  <a:pt x="2700" y="912"/>
                </a:lnTo>
                <a:lnTo>
                  <a:pt x="2700" y="959"/>
                </a:lnTo>
                <a:close/>
                <a:moveTo>
                  <a:pt x="2622" y="959"/>
                </a:moveTo>
                <a:lnTo>
                  <a:pt x="2575" y="959"/>
                </a:lnTo>
                <a:lnTo>
                  <a:pt x="2575" y="912"/>
                </a:lnTo>
                <a:lnTo>
                  <a:pt x="2622" y="912"/>
                </a:lnTo>
                <a:lnTo>
                  <a:pt x="2622" y="959"/>
                </a:lnTo>
                <a:close/>
                <a:moveTo>
                  <a:pt x="2547" y="959"/>
                </a:moveTo>
                <a:lnTo>
                  <a:pt x="2499" y="959"/>
                </a:lnTo>
                <a:lnTo>
                  <a:pt x="2499" y="912"/>
                </a:lnTo>
                <a:lnTo>
                  <a:pt x="2547" y="912"/>
                </a:lnTo>
                <a:lnTo>
                  <a:pt x="2547" y="959"/>
                </a:lnTo>
                <a:close/>
                <a:moveTo>
                  <a:pt x="2471" y="959"/>
                </a:moveTo>
                <a:lnTo>
                  <a:pt x="2424" y="959"/>
                </a:lnTo>
                <a:lnTo>
                  <a:pt x="2424" y="912"/>
                </a:lnTo>
                <a:lnTo>
                  <a:pt x="2471" y="912"/>
                </a:lnTo>
                <a:lnTo>
                  <a:pt x="2471" y="959"/>
                </a:lnTo>
                <a:close/>
                <a:moveTo>
                  <a:pt x="2395" y="959"/>
                </a:moveTo>
                <a:lnTo>
                  <a:pt x="2348" y="959"/>
                </a:lnTo>
                <a:lnTo>
                  <a:pt x="2348" y="912"/>
                </a:lnTo>
                <a:lnTo>
                  <a:pt x="2395" y="912"/>
                </a:lnTo>
                <a:lnTo>
                  <a:pt x="2395" y="959"/>
                </a:lnTo>
                <a:close/>
                <a:moveTo>
                  <a:pt x="2319" y="959"/>
                </a:moveTo>
                <a:lnTo>
                  <a:pt x="2272" y="959"/>
                </a:lnTo>
                <a:lnTo>
                  <a:pt x="2272" y="912"/>
                </a:lnTo>
                <a:lnTo>
                  <a:pt x="2319" y="912"/>
                </a:lnTo>
                <a:lnTo>
                  <a:pt x="2319" y="959"/>
                </a:lnTo>
                <a:close/>
                <a:moveTo>
                  <a:pt x="2168" y="959"/>
                </a:moveTo>
                <a:lnTo>
                  <a:pt x="2121" y="959"/>
                </a:lnTo>
                <a:lnTo>
                  <a:pt x="2121" y="912"/>
                </a:lnTo>
                <a:lnTo>
                  <a:pt x="2168" y="912"/>
                </a:lnTo>
                <a:lnTo>
                  <a:pt x="2168" y="959"/>
                </a:lnTo>
                <a:close/>
                <a:moveTo>
                  <a:pt x="2092" y="959"/>
                </a:moveTo>
                <a:lnTo>
                  <a:pt x="2045" y="959"/>
                </a:lnTo>
                <a:lnTo>
                  <a:pt x="2045" y="912"/>
                </a:lnTo>
                <a:lnTo>
                  <a:pt x="2092" y="912"/>
                </a:lnTo>
                <a:lnTo>
                  <a:pt x="2092" y="959"/>
                </a:lnTo>
                <a:close/>
                <a:moveTo>
                  <a:pt x="2016" y="959"/>
                </a:moveTo>
                <a:lnTo>
                  <a:pt x="1969" y="959"/>
                </a:lnTo>
                <a:lnTo>
                  <a:pt x="1969" y="912"/>
                </a:lnTo>
                <a:lnTo>
                  <a:pt x="2016" y="912"/>
                </a:lnTo>
                <a:lnTo>
                  <a:pt x="2016" y="959"/>
                </a:lnTo>
                <a:close/>
                <a:moveTo>
                  <a:pt x="1941" y="959"/>
                </a:moveTo>
                <a:lnTo>
                  <a:pt x="1893" y="959"/>
                </a:lnTo>
                <a:lnTo>
                  <a:pt x="1893" y="912"/>
                </a:lnTo>
                <a:lnTo>
                  <a:pt x="1941" y="912"/>
                </a:lnTo>
                <a:lnTo>
                  <a:pt x="1941" y="959"/>
                </a:lnTo>
                <a:close/>
                <a:moveTo>
                  <a:pt x="1865" y="959"/>
                </a:moveTo>
                <a:lnTo>
                  <a:pt x="1818" y="959"/>
                </a:lnTo>
                <a:lnTo>
                  <a:pt x="1818" y="912"/>
                </a:lnTo>
                <a:lnTo>
                  <a:pt x="1865" y="912"/>
                </a:lnTo>
                <a:lnTo>
                  <a:pt x="1865" y="959"/>
                </a:lnTo>
                <a:close/>
                <a:moveTo>
                  <a:pt x="1789" y="959"/>
                </a:moveTo>
                <a:lnTo>
                  <a:pt x="1742" y="959"/>
                </a:lnTo>
                <a:lnTo>
                  <a:pt x="1742" y="912"/>
                </a:lnTo>
                <a:lnTo>
                  <a:pt x="1789" y="912"/>
                </a:lnTo>
                <a:lnTo>
                  <a:pt x="1789" y="959"/>
                </a:lnTo>
                <a:close/>
                <a:moveTo>
                  <a:pt x="1714" y="959"/>
                </a:moveTo>
                <a:lnTo>
                  <a:pt x="1666" y="959"/>
                </a:lnTo>
                <a:lnTo>
                  <a:pt x="1666" y="912"/>
                </a:lnTo>
                <a:lnTo>
                  <a:pt x="1714" y="912"/>
                </a:lnTo>
                <a:lnTo>
                  <a:pt x="1714" y="959"/>
                </a:lnTo>
                <a:close/>
                <a:moveTo>
                  <a:pt x="1638" y="959"/>
                </a:moveTo>
                <a:lnTo>
                  <a:pt x="1591" y="959"/>
                </a:lnTo>
                <a:lnTo>
                  <a:pt x="1591" y="912"/>
                </a:lnTo>
                <a:lnTo>
                  <a:pt x="1638" y="912"/>
                </a:lnTo>
                <a:lnTo>
                  <a:pt x="1638" y="959"/>
                </a:lnTo>
                <a:close/>
                <a:moveTo>
                  <a:pt x="1562" y="959"/>
                </a:moveTo>
                <a:lnTo>
                  <a:pt x="1515" y="959"/>
                </a:lnTo>
                <a:lnTo>
                  <a:pt x="1515" y="912"/>
                </a:lnTo>
                <a:lnTo>
                  <a:pt x="1562" y="912"/>
                </a:lnTo>
                <a:lnTo>
                  <a:pt x="1562" y="959"/>
                </a:lnTo>
                <a:close/>
                <a:moveTo>
                  <a:pt x="1486" y="959"/>
                </a:moveTo>
                <a:lnTo>
                  <a:pt x="1439" y="959"/>
                </a:lnTo>
                <a:lnTo>
                  <a:pt x="1439" y="912"/>
                </a:lnTo>
                <a:lnTo>
                  <a:pt x="1486" y="912"/>
                </a:lnTo>
                <a:lnTo>
                  <a:pt x="1486" y="959"/>
                </a:lnTo>
                <a:close/>
                <a:moveTo>
                  <a:pt x="881" y="959"/>
                </a:moveTo>
                <a:lnTo>
                  <a:pt x="833" y="959"/>
                </a:lnTo>
                <a:lnTo>
                  <a:pt x="833" y="912"/>
                </a:lnTo>
                <a:lnTo>
                  <a:pt x="881" y="912"/>
                </a:lnTo>
                <a:lnTo>
                  <a:pt x="881" y="959"/>
                </a:lnTo>
                <a:close/>
                <a:moveTo>
                  <a:pt x="653" y="959"/>
                </a:moveTo>
                <a:lnTo>
                  <a:pt x="606" y="959"/>
                </a:lnTo>
                <a:lnTo>
                  <a:pt x="606" y="912"/>
                </a:lnTo>
                <a:lnTo>
                  <a:pt x="653" y="912"/>
                </a:lnTo>
                <a:lnTo>
                  <a:pt x="653" y="959"/>
                </a:lnTo>
                <a:close/>
                <a:moveTo>
                  <a:pt x="578" y="959"/>
                </a:moveTo>
                <a:lnTo>
                  <a:pt x="530" y="959"/>
                </a:lnTo>
                <a:lnTo>
                  <a:pt x="530" y="912"/>
                </a:lnTo>
                <a:lnTo>
                  <a:pt x="578" y="912"/>
                </a:lnTo>
                <a:lnTo>
                  <a:pt x="578" y="959"/>
                </a:lnTo>
                <a:close/>
                <a:moveTo>
                  <a:pt x="2928" y="883"/>
                </a:moveTo>
                <a:lnTo>
                  <a:pt x="2878" y="883"/>
                </a:lnTo>
                <a:lnTo>
                  <a:pt x="2878" y="836"/>
                </a:lnTo>
                <a:lnTo>
                  <a:pt x="2928" y="836"/>
                </a:lnTo>
                <a:lnTo>
                  <a:pt x="2928" y="883"/>
                </a:lnTo>
                <a:close/>
                <a:moveTo>
                  <a:pt x="2776" y="883"/>
                </a:moveTo>
                <a:lnTo>
                  <a:pt x="2726" y="883"/>
                </a:lnTo>
                <a:lnTo>
                  <a:pt x="2726" y="836"/>
                </a:lnTo>
                <a:lnTo>
                  <a:pt x="2776" y="836"/>
                </a:lnTo>
                <a:lnTo>
                  <a:pt x="2776" y="883"/>
                </a:lnTo>
                <a:close/>
                <a:moveTo>
                  <a:pt x="2700" y="883"/>
                </a:moveTo>
                <a:lnTo>
                  <a:pt x="2651" y="883"/>
                </a:lnTo>
                <a:lnTo>
                  <a:pt x="2651" y="836"/>
                </a:lnTo>
                <a:lnTo>
                  <a:pt x="2700" y="836"/>
                </a:lnTo>
                <a:lnTo>
                  <a:pt x="2700" y="883"/>
                </a:lnTo>
                <a:close/>
                <a:moveTo>
                  <a:pt x="2622" y="883"/>
                </a:moveTo>
                <a:lnTo>
                  <a:pt x="2575" y="883"/>
                </a:lnTo>
                <a:lnTo>
                  <a:pt x="2575" y="836"/>
                </a:lnTo>
                <a:lnTo>
                  <a:pt x="2622" y="836"/>
                </a:lnTo>
                <a:lnTo>
                  <a:pt x="2622" y="883"/>
                </a:lnTo>
                <a:close/>
                <a:moveTo>
                  <a:pt x="2547" y="883"/>
                </a:moveTo>
                <a:lnTo>
                  <a:pt x="2499" y="883"/>
                </a:lnTo>
                <a:lnTo>
                  <a:pt x="2499" y="836"/>
                </a:lnTo>
                <a:lnTo>
                  <a:pt x="2547" y="836"/>
                </a:lnTo>
                <a:lnTo>
                  <a:pt x="2547" y="883"/>
                </a:lnTo>
                <a:close/>
                <a:moveTo>
                  <a:pt x="2471" y="883"/>
                </a:moveTo>
                <a:lnTo>
                  <a:pt x="2424" y="883"/>
                </a:lnTo>
                <a:lnTo>
                  <a:pt x="2424" y="836"/>
                </a:lnTo>
                <a:lnTo>
                  <a:pt x="2471" y="836"/>
                </a:lnTo>
                <a:lnTo>
                  <a:pt x="2471" y="883"/>
                </a:lnTo>
                <a:close/>
                <a:moveTo>
                  <a:pt x="2395" y="883"/>
                </a:moveTo>
                <a:lnTo>
                  <a:pt x="2348" y="883"/>
                </a:lnTo>
                <a:lnTo>
                  <a:pt x="2348" y="836"/>
                </a:lnTo>
                <a:lnTo>
                  <a:pt x="2395" y="836"/>
                </a:lnTo>
                <a:lnTo>
                  <a:pt x="2395" y="883"/>
                </a:lnTo>
                <a:close/>
                <a:moveTo>
                  <a:pt x="2319" y="883"/>
                </a:moveTo>
                <a:lnTo>
                  <a:pt x="2272" y="883"/>
                </a:lnTo>
                <a:lnTo>
                  <a:pt x="2272" y="836"/>
                </a:lnTo>
                <a:lnTo>
                  <a:pt x="2319" y="836"/>
                </a:lnTo>
                <a:lnTo>
                  <a:pt x="2319" y="883"/>
                </a:lnTo>
                <a:close/>
                <a:moveTo>
                  <a:pt x="2244" y="883"/>
                </a:moveTo>
                <a:lnTo>
                  <a:pt x="2196" y="883"/>
                </a:lnTo>
                <a:lnTo>
                  <a:pt x="2196" y="836"/>
                </a:lnTo>
                <a:lnTo>
                  <a:pt x="2244" y="836"/>
                </a:lnTo>
                <a:lnTo>
                  <a:pt x="2244" y="883"/>
                </a:lnTo>
                <a:close/>
                <a:moveTo>
                  <a:pt x="2168" y="883"/>
                </a:moveTo>
                <a:lnTo>
                  <a:pt x="2121" y="883"/>
                </a:lnTo>
                <a:lnTo>
                  <a:pt x="2121" y="836"/>
                </a:lnTo>
                <a:lnTo>
                  <a:pt x="2168" y="836"/>
                </a:lnTo>
                <a:lnTo>
                  <a:pt x="2168" y="883"/>
                </a:lnTo>
                <a:close/>
                <a:moveTo>
                  <a:pt x="2092" y="883"/>
                </a:moveTo>
                <a:lnTo>
                  <a:pt x="2045" y="883"/>
                </a:lnTo>
                <a:lnTo>
                  <a:pt x="2045" y="836"/>
                </a:lnTo>
                <a:lnTo>
                  <a:pt x="2092" y="836"/>
                </a:lnTo>
                <a:lnTo>
                  <a:pt x="2092" y="883"/>
                </a:lnTo>
                <a:close/>
                <a:moveTo>
                  <a:pt x="2016" y="883"/>
                </a:moveTo>
                <a:lnTo>
                  <a:pt x="1969" y="883"/>
                </a:lnTo>
                <a:lnTo>
                  <a:pt x="1969" y="836"/>
                </a:lnTo>
                <a:lnTo>
                  <a:pt x="2016" y="836"/>
                </a:lnTo>
                <a:lnTo>
                  <a:pt x="2016" y="883"/>
                </a:lnTo>
                <a:close/>
                <a:moveTo>
                  <a:pt x="1865" y="883"/>
                </a:moveTo>
                <a:lnTo>
                  <a:pt x="1818" y="883"/>
                </a:lnTo>
                <a:lnTo>
                  <a:pt x="1818" y="836"/>
                </a:lnTo>
                <a:lnTo>
                  <a:pt x="1865" y="836"/>
                </a:lnTo>
                <a:lnTo>
                  <a:pt x="1865" y="883"/>
                </a:lnTo>
                <a:close/>
                <a:moveTo>
                  <a:pt x="1789" y="883"/>
                </a:moveTo>
                <a:lnTo>
                  <a:pt x="1742" y="883"/>
                </a:lnTo>
                <a:lnTo>
                  <a:pt x="1742" y="836"/>
                </a:lnTo>
                <a:lnTo>
                  <a:pt x="1789" y="836"/>
                </a:lnTo>
                <a:lnTo>
                  <a:pt x="1789" y="883"/>
                </a:lnTo>
                <a:close/>
                <a:moveTo>
                  <a:pt x="1714" y="883"/>
                </a:moveTo>
                <a:lnTo>
                  <a:pt x="1666" y="883"/>
                </a:lnTo>
                <a:lnTo>
                  <a:pt x="1666" y="836"/>
                </a:lnTo>
                <a:lnTo>
                  <a:pt x="1714" y="836"/>
                </a:lnTo>
                <a:lnTo>
                  <a:pt x="1714" y="883"/>
                </a:lnTo>
                <a:close/>
                <a:moveTo>
                  <a:pt x="1638" y="883"/>
                </a:moveTo>
                <a:lnTo>
                  <a:pt x="1591" y="883"/>
                </a:lnTo>
                <a:lnTo>
                  <a:pt x="1591" y="836"/>
                </a:lnTo>
                <a:lnTo>
                  <a:pt x="1638" y="836"/>
                </a:lnTo>
                <a:lnTo>
                  <a:pt x="1638" y="883"/>
                </a:lnTo>
                <a:close/>
                <a:moveTo>
                  <a:pt x="1562" y="883"/>
                </a:moveTo>
                <a:lnTo>
                  <a:pt x="1515" y="883"/>
                </a:lnTo>
                <a:lnTo>
                  <a:pt x="1515" y="836"/>
                </a:lnTo>
                <a:lnTo>
                  <a:pt x="1562" y="836"/>
                </a:lnTo>
                <a:lnTo>
                  <a:pt x="1562" y="883"/>
                </a:lnTo>
                <a:close/>
                <a:moveTo>
                  <a:pt x="805" y="883"/>
                </a:moveTo>
                <a:lnTo>
                  <a:pt x="758" y="883"/>
                </a:lnTo>
                <a:lnTo>
                  <a:pt x="758" y="836"/>
                </a:lnTo>
                <a:lnTo>
                  <a:pt x="805" y="836"/>
                </a:lnTo>
                <a:lnTo>
                  <a:pt x="805" y="883"/>
                </a:lnTo>
                <a:close/>
                <a:moveTo>
                  <a:pt x="729" y="883"/>
                </a:moveTo>
                <a:lnTo>
                  <a:pt x="682" y="883"/>
                </a:lnTo>
                <a:lnTo>
                  <a:pt x="682" y="836"/>
                </a:lnTo>
                <a:lnTo>
                  <a:pt x="729" y="836"/>
                </a:lnTo>
                <a:lnTo>
                  <a:pt x="729" y="883"/>
                </a:lnTo>
                <a:close/>
                <a:moveTo>
                  <a:pt x="653" y="883"/>
                </a:moveTo>
                <a:lnTo>
                  <a:pt x="606" y="883"/>
                </a:lnTo>
                <a:lnTo>
                  <a:pt x="606" y="836"/>
                </a:lnTo>
                <a:lnTo>
                  <a:pt x="653" y="836"/>
                </a:lnTo>
                <a:lnTo>
                  <a:pt x="653" y="883"/>
                </a:lnTo>
                <a:close/>
                <a:moveTo>
                  <a:pt x="578" y="883"/>
                </a:moveTo>
                <a:lnTo>
                  <a:pt x="530" y="883"/>
                </a:lnTo>
                <a:lnTo>
                  <a:pt x="530" y="836"/>
                </a:lnTo>
                <a:lnTo>
                  <a:pt x="578" y="836"/>
                </a:lnTo>
                <a:lnTo>
                  <a:pt x="578" y="883"/>
                </a:lnTo>
                <a:close/>
                <a:moveTo>
                  <a:pt x="502" y="883"/>
                </a:moveTo>
                <a:lnTo>
                  <a:pt x="455" y="883"/>
                </a:lnTo>
                <a:lnTo>
                  <a:pt x="455" y="836"/>
                </a:lnTo>
                <a:lnTo>
                  <a:pt x="502" y="836"/>
                </a:lnTo>
                <a:lnTo>
                  <a:pt x="502" y="883"/>
                </a:lnTo>
                <a:close/>
                <a:moveTo>
                  <a:pt x="3003" y="807"/>
                </a:moveTo>
                <a:lnTo>
                  <a:pt x="2954" y="807"/>
                </a:lnTo>
                <a:lnTo>
                  <a:pt x="2954" y="760"/>
                </a:lnTo>
                <a:lnTo>
                  <a:pt x="3003" y="760"/>
                </a:lnTo>
                <a:lnTo>
                  <a:pt x="3003" y="807"/>
                </a:lnTo>
                <a:close/>
                <a:moveTo>
                  <a:pt x="2852" y="807"/>
                </a:moveTo>
                <a:lnTo>
                  <a:pt x="2802" y="807"/>
                </a:lnTo>
                <a:lnTo>
                  <a:pt x="2802" y="760"/>
                </a:lnTo>
                <a:lnTo>
                  <a:pt x="2852" y="760"/>
                </a:lnTo>
                <a:lnTo>
                  <a:pt x="2852" y="807"/>
                </a:lnTo>
                <a:close/>
                <a:moveTo>
                  <a:pt x="2776" y="807"/>
                </a:moveTo>
                <a:lnTo>
                  <a:pt x="2726" y="807"/>
                </a:lnTo>
                <a:lnTo>
                  <a:pt x="2726" y="760"/>
                </a:lnTo>
                <a:lnTo>
                  <a:pt x="2776" y="760"/>
                </a:lnTo>
                <a:lnTo>
                  <a:pt x="2776" y="807"/>
                </a:lnTo>
                <a:close/>
                <a:moveTo>
                  <a:pt x="2700" y="807"/>
                </a:moveTo>
                <a:lnTo>
                  <a:pt x="2651" y="807"/>
                </a:lnTo>
                <a:lnTo>
                  <a:pt x="2651" y="760"/>
                </a:lnTo>
                <a:lnTo>
                  <a:pt x="2700" y="760"/>
                </a:lnTo>
                <a:lnTo>
                  <a:pt x="2700" y="807"/>
                </a:lnTo>
                <a:close/>
                <a:moveTo>
                  <a:pt x="2622" y="807"/>
                </a:moveTo>
                <a:lnTo>
                  <a:pt x="2575" y="807"/>
                </a:lnTo>
                <a:lnTo>
                  <a:pt x="2575" y="760"/>
                </a:lnTo>
                <a:lnTo>
                  <a:pt x="2622" y="760"/>
                </a:lnTo>
                <a:lnTo>
                  <a:pt x="2622" y="807"/>
                </a:lnTo>
                <a:close/>
                <a:moveTo>
                  <a:pt x="2547" y="807"/>
                </a:moveTo>
                <a:lnTo>
                  <a:pt x="2499" y="807"/>
                </a:lnTo>
                <a:lnTo>
                  <a:pt x="2499" y="760"/>
                </a:lnTo>
                <a:lnTo>
                  <a:pt x="2547" y="760"/>
                </a:lnTo>
                <a:lnTo>
                  <a:pt x="2547" y="807"/>
                </a:lnTo>
                <a:close/>
                <a:moveTo>
                  <a:pt x="2471" y="807"/>
                </a:moveTo>
                <a:lnTo>
                  <a:pt x="2424" y="807"/>
                </a:lnTo>
                <a:lnTo>
                  <a:pt x="2424" y="760"/>
                </a:lnTo>
                <a:lnTo>
                  <a:pt x="2471" y="760"/>
                </a:lnTo>
                <a:lnTo>
                  <a:pt x="2471" y="807"/>
                </a:lnTo>
                <a:close/>
                <a:moveTo>
                  <a:pt x="2395" y="807"/>
                </a:moveTo>
                <a:lnTo>
                  <a:pt x="2348" y="807"/>
                </a:lnTo>
                <a:lnTo>
                  <a:pt x="2348" y="760"/>
                </a:lnTo>
                <a:lnTo>
                  <a:pt x="2395" y="760"/>
                </a:lnTo>
                <a:lnTo>
                  <a:pt x="2395" y="807"/>
                </a:lnTo>
                <a:close/>
                <a:moveTo>
                  <a:pt x="2319" y="807"/>
                </a:moveTo>
                <a:lnTo>
                  <a:pt x="2272" y="807"/>
                </a:lnTo>
                <a:lnTo>
                  <a:pt x="2272" y="760"/>
                </a:lnTo>
                <a:lnTo>
                  <a:pt x="2319" y="760"/>
                </a:lnTo>
                <a:lnTo>
                  <a:pt x="2319" y="807"/>
                </a:lnTo>
                <a:close/>
                <a:moveTo>
                  <a:pt x="2244" y="807"/>
                </a:moveTo>
                <a:lnTo>
                  <a:pt x="2196" y="807"/>
                </a:lnTo>
                <a:lnTo>
                  <a:pt x="2196" y="760"/>
                </a:lnTo>
                <a:lnTo>
                  <a:pt x="2244" y="760"/>
                </a:lnTo>
                <a:lnTo>
                  <a:pt x="2244" y="807"/>
                </a:lnTo>
                <a:close/>
                <a:moveTo>
                  <a:pt x="2168" y="807"/>
                </a:moveTo>
                <a:lnTo>
                  <a:pt x="2121" y="807"/>
                </a:lnTo>
                <a:lnTo>
                  <a:pt x="2121" y="760"/>
                </a:lnTo>
                <a:lnTo>
                  <a:pt x="2168" y="760"/>
                </a:lnTo>
                <a:lnTo>
                  <a:pt x="2168" y="807"/>
                </a:lnTo>
                <a:close/>
                <a:moveTo>
                  <a:pt x="2092" y="807"/>
                </a:moveTo>
                <a:lnTo>
                  <a:pt x="2045" y="807"/>
                </a:lnTo>
                <a:lnTo>
                  <a:pt x="2045" y="760"/>
                </a:lnTo>
                <a:lnTo>
                  <a:pt x="2092" y="760"/>
                </a:lnTo>
                <a:lnTo>
                  <a:pt x="2092" y="807"/>
                </a:lnTo>
                <a:close/>
                <a:moveTo>
                  <a:pt x="2016" y="807"/>
                </a:moveTo>
                <a:lnTo>
                  <a:pt x="1969" y="807"/>
                </a:lnTo>
                <a:lnTo>
                  <a:pt x="1969" y="760"/>
                </a:lnTo>
                <a:lnTo>
                  <a:pt x="2016" y="760"/>
                </a:lnTo>
                <a:lnTo>
                  <a:pt x="2016" y="807"/>
                </a:lnTo>
                <a:close/>
                <a:moveTo>
                  <a:pt x="1941" y="807"/>
                </a:moveTo>
                <a:lnTo>
                  <a:pt x="1893" y="807"/>
                </a:lnTo>
                <a:lnTo>
                  <a:pt x="1893" y="760"/>
                </a:lnTo>
                <a:lnTo>
                  <a:pt x="1941" y="760"/>
                </a:lnTo>
                <a:lnTo>
                  <a:pt x="1941" y="807"/>
                </a:lnTo>
                <a:close/>
                <a:moveTo>
                  <a:pt x="1789" y="807"/>
                </a:moveTo>
                <a:lnTo>
                  <a:pt x="1742" y="807"/>
                </a:lnTo>
                <a:lnTo>
                  <a:pt x="1742" y="760"/>
                </a:lnTo>
                <a:lnTo>
                  <a:pt x="1789" y="760"/>
                </a:lnTo>
                <a:lnTo>
                  <a:pt x="1789" y="807"/>
                </a:lnTo>
                <a:close/>
                <a:moveTo>
                  <a:pt x="1638" y="807"/>
                </a:moveTo>
                <a:lnTo>
                  <a:pt x="1591" y="807"/>
                </a:lnTo>
                <a:lnTo>
                  <a:pt x="1591" y="760"/>
                </a:lnTo>
                <a:lnTo>
                  <a:pt x="1638" y="760"/>
                </a:lnTo>
                <a:lnTo>
                  <a:pt x="1638" y="807"/>
                </a:lnTo>
                <a:close/>
                <a:moveTo>
                  <a:pt x="1562" y="807"/>
                </a:moveTo>
                <a:lnTo>
                  <a:pt x="1515" y="807"/>
                </a:lnTo>
                <a:lnTo>
                  <a:pt x="1515" y="760"/>
                </a:lnTo>
                <a:lnTo>
                  <a:pt x="1562" y="760"/>
                </a:lnTo>
                <a:lnTo>
                  <a:pt x="1562" y="807"/>
                </a:lnTo>
                <a:close/>
                <a:moveTo>
                  <a:pt x="881" y="807"/>
                </a:moveTo>
                <a:lnTo>
                  <a:pt x="833" y="807"/>
                </a:lnTo>
                <a:lnTo>
                  <a:pt x="833" y="760"/>
                </a:lnTo>
                <a:lnTo>
                  <a:pt x="881" y="760"/>
                </a:lnTo>
                <a:lnTo>
                  <a:pt x="881" y="807"/>
                </a:lnTo>
                <a:close/>
                <a:moveTo>
                  <a:pt x="805" y="807"/>
                </a:moveTo>
                <a:lnTo>
                  <a:pt x="758" y="807"/>
                </a:lnTo>
                <a:lnTo>
                  <a:pt x="758" y="760"/>
                </a:lnTo>
                <a:lnTo>
                  <a:pt x="805" y="760"/>
                </a:lnTo>
                <a:lnTo>
                  <a:pt x="805" y="807"/>
                </a:lnTo>
                <a:close/>
                <a:moveTo>
                  <a:pt x="729" y="807"/>
                </a:moveTo>
                <a:lnTo>
                  <a:pt x="682" y="807"/>
                </a:lnTo>
                <a:lnTo>
                  <a:pt x="682" y="760"/>
                </a:lnTo>
                <a:lnTo>
                  <a:pt x="729" y="760"/>
                </a:lnTo>
                <a:lnTo>
                  <a:pt x="729" y="807"/>
                </a:lnTo>
                <a:close/>
                <a:moveTo>
                  <a:pt x="653" y="807"/>
                </a:moveTo>
                <a:lnTo>
                  <a:pt x="606" y="807"/>
                </a:lnTo>
                <a:lnTo>
                  <a:pt x="606" y="760"/>
                </a:lnTo>
                <a:lnTo>
                  <a:pt x="653" y="760"/>
                </a:lnTo>
                <a:lnTo>
                  <a:pt x="653" y="807"/>
                </a:lnTo>
                <a:close/>
                <a:moveTo>
                  <a:pt x="578" y="807"/>
                </a:moveTo>
                <a:lnTo>
                  <a:pt x="530" y="807"/>
                </a:lnTo>
                <a:lnTo>
                  <a:pt x="530" y="760"/>
                </a:lnTo>
                <a:lnTo>
                  <a:pt x="578" y="760"/>
                </a:lnTo>
                <a:lnTo>
                  <a:pt x="578" y="807"/>
                </a:lnTo>
                <a:close/>
                <a:moveTo>
                  <a:pt x="502" y="807"/>
                </a:moveTo>
                <a:lnTo>
                  <a:pt x="455" y="807"/>
                </a:lnTo>
                <a:lnTo>
                  <a:pt x="455" y="760"/>
                </a:lnTo>
                <a:lnTo>
                  <a:pt x="502" y="760"/>
                </a:lnTo>
                <a:lnTo>
                  <a:pt x="502" y="807"/>
                </a:lnTo>
                <a:close/>
                <a:moveTo>
                  <a:pt x="3003" y="732"/>
                </a:moveTo>
                <a:lnTo>
                  <a:pt x="2954" y="732"/>
                </a:lnTo>
                <a:lnTo>
                  <a:pt x="2954" y="682"/>
                </a:lnTo>
                <a:lnTo>
                  <a:pt x="3003" y="682"/>
                </a:lnTo>
                <a:lnTo>
                  <a:pt x="3003" y="732"/>
                </a:lnTo>
                <a:close/>
                <a:moveTo>
                  <a:pt x="2928" y="732"/>
                </a:moveTo>
                <a:lnTo>
                  <a:pt x="2878" y="732"/>
                </a:lnTo>
                <a:lnTo>
                  <a:pt x="2878" y="682"/>
                </a:lnTo>
                <a:lnTo>
                  <a:pt x="2928" y="682"/>
                </a:lnTo>
                <a:lnTo>
                  <a:pt x="2928" y="732"/>
                </a:lnTo>
                <a:close/>
                <a:moveTo>
                  <a:pt x="2852" y="732"/>
                </a:moveTo>
                <a:lnTo>
                  <a:pt x="2802" y="732"/>
                </a:lnTo>
                <a:lnTo>
                  <a:pt x="2802" y="682"/>
                </a:lnTo>
                <a:lnTo>
                  <a:pt x="2852" y="682"/>
                </a:lnTo>
                <a:lnTo>
                  <a:pt x="2852" y="732"/>
                </a:lnTo>
                <a:close/>
                <a:moveTo>
                  <a:pt x="2776" y="732"/>
                </a:moveTo>
                <a:lnTo>
                  <a:pt x="2726" y="732"/>
                </a:lnTo>
                <a:lnTo>
                  <a:pt x="2726" y="682"/>
                </a:lnTo>
                <a:lnTo>
                  <a:pt x="2776" y="682"/>
                </a:lnTo>
                <a:lnTo>
                  <a:pt x="2776" y="732"/>
                </a:lnTo>
                <a:close/>
                <a:moveTo>
                  <a:pt x="2700" y="732"/>
                </a:moveTo>
                <a:lnTo>
                  <a:pt x="2651" y="732"/>
                </a:lnTo>
                <a:lnTo>
                  <a:pt x="2651" y="682"/>
                </a:lnTo>
                <a:lnTo>
                  <a:pt x="2700" y="682"/>
                </a:lnTo>
                <a:lnTo>
                  <a:pt x="2700" y="732"/>
                </a:lnTo>
                <a:close/>
                <a:moveTo>
                  <a:pt x="2622" y="732"/>
                </a:moveTo>
                <a:lnTo>
                  <a:pt x="2575" y="732"/>
                </a:lnTo>
                <a:lnTo>
                  <a:pt x="2575" y="682"/>
                </a:lnTo>
                <a:lnTo>
                  <a:pt x="2622" y="682"/>
                </a:lnTo>
                <a:lnTo>
                  <a:pt x="2622" y="732"/>
                </a:lnTo>
                <a:close/>
                <a:moveTo>
                  <a:pt x="2547" y="732"/>
                </a:moveTo>
                <a:lnTo>
                  <a:pt x="2499" y="732"/>
                </a:lnTo>
                <a:lnTo>
                  <a:pt x="2499" y="682"/>
                </a:lnTo>
                <a:lnTo>
                  <a:pt x="2547" y="682"/>
                </a:lnTo>
                <a:lnTo>
                  <a:pt x="2547" y="732"/>
                </a:lnTo>
                <a:close/>
                <a:moveTo>
                  <a:pt x="2471" y="732"/>
                </a:moveTo>
                <a:lnTo>
                  <a:pt x="2424" y="732"/>
                </a:lnTo>
                <a:lnTo>
                  <a:pt x="2424" y="682"/>
                </a:lnTo>
                <a:lnTo>
                  <a:pt x="2471" y="682"/>
                </a:lnTo>
                <a:lnTo>
                  <a:pt x="2471" y="732"/>
                </a:lnTo>
                <a:close/>
                <a:moveTo>
                  <a:pt x="2395" y="732"/>
                </a:moveTo>
                <a:lnTo>
                  <a:pt x="2348" y="732"/>
                </a:lnTo>
                <a:lnTo>
                  <a:pt x="2348" y="682"/>
                </a:lnTo>
                <a:lnTo>
                  <a:pt x="2395" y="682"/>
                </a:lnTo>
                <a:lnTo>
                  <a:pt x="2395" y="732"/>
                </a:lnTo>
                <a:close/>
                <a:moveTo>
                  <a:pt x="2319" y="732"/>
                </a:moveTo>
                <a:lnTo>
                  <a:pt x="2272" y="732"/>
                </a:lnTo>
                <a:lnTo>
                  <a:pt x="2272" y="682"/>
                </a:lnTo>
                <a:lnTo>
                  <a:pt x="2319" y="682"/>
                </a:lnTo>
                <a:lnTo>
                  <a:pt x="2319" y="732"/>
                </a:lnTo>
                <a:close/>
                <a:moveTo>
                  <a:pt x="2244" y="732"/>
                </a:moveTo>
                <a:lnTo>
                  <a:pt x="2196" y="732"/>
                </a:lnTo>
                <a:lnTo>
                  <a:pt x="2196" y="682"/>
                </a:lnTo>
                <a:lnTo>
                  <a:pt x="2244" y="682"/>
                </a:lnTo>
                <a:lnTo>
                  <a:pt x="2244" y="732"/>
                </a:lnTo>
                <a:close/>
                <a:moveTo>
                  <a:pt x="2092" y="732"/>
                </a:moveTo>
                <a:lnTo>
                  <a:pt x="2045" y="732"/>
                </a:lnTo>
                <a:lnTo>
                  <a:pt x="2045" y="682"/>
                </a:lnTo>
                <a:lnTo>
                  <a:pt x="2092" y="682"/>
                </a:lnTo>
                <a:lnTo>
                  <a:pt x="2092" y="732"/>
                </a:lnTo>
                <a:close/>
                <a:moveTo>
                  <a:pt x="1865" y="732"/>
                </a:moveTo>
                <a:lnTo>
                  <a:pt x="1818" y="732"/>
                </a:lnTo>
                <a:lnTo>
                  <a:pt x="1818" y="682"/>
                </a:lnTo>
                <a:lnTo>
                  <a:pt x="1865" y="682"/>
                </a:lnTo>
                <a:lnTo>
                  <a:pt x="1865" y="732"/>
                </a:lnTo>
                <a:close/>
                <a:moveTo>
                  <a:pt x="1789" y="732"/>
                </a:moveTo>
                <a:lnTo>
                  <a:pt x="1742" y="732"/>
                </a:lnTo>
                <a:lnTo>
                  <a:pt x="1742" y="682"/>
                </a:lnTo>
                <a:lnTo>
                  <a:pt x="1789" y="682"/>
                </a:lnTo>
                <a:lnTo>
                  <a:pt x="1789" y="732"/>
                </a:lnTo>
                <a:close/>
                <a:moveTo>
                  <a:pt x="1714" y="732"/>
                </a:moveTo>
                <a:lnTo>
                  <a:pt x="1666" y="732"/>
                </a:lnTo>
                <a:lnTo>
                  <a:pt x="1666" y="682"/>
                </a:lnTo>
                <a:lnTo>
                  <a:pt x="1714" y="682"/>
                </a:lnTo>
                <a:lnTo>
                  <a:pt x="1714" y="732"/>
                </a:lnTo>
                <a:close/>
                <a:moveTo>
                  <a:pt x="1638" y="732"/>
                </a:moveTo>
                <a:lnTo>
                  <a:pt x="1591" y="732"/>
                </a:lnTo>
                <a:lnTo>
                  <a:pt x="1591" y="682"/>
                </a:lnTo>
                <a:lnTo>
                  <a:pt x="1638" y="682"/>
                </a:lnTo>
                <a:lnTo>
                  <a:pt x="1638" y="732"/>
                </a:lnTo>
                <a:close/>
                <a:moveTo>
                  <a:pt x="956" y="732"/>
                </a:moveTo>
                <a:lnTo>
                  <a:pt x="909" y="732"/>
                </a:lnTo>
                <a:lnTo>
                  <a:pt x="909" y="682"/>
                </a:lnTo>
                <a:lnTo>
                  <a:pt x="956" y="682"/>
                </a:lnTo>
                <a:lnTo>
                  <a:pt x="956" y="732"/>
                </a:lnTo>
                <a:close/>
                <a:moveTo>
                  <a:pt x="881" y="732"/>
                </a:moveTo>
                <a:lnTo>
                  <a:pt x="833" y="732"/>
                </a:lnTo>
                <a:lnTo>
                  <a:pt x="833" y="682"/>
                </a:lnTo>
                <a:lnTo>
                  <a:pt x="881" y="682"/>
                </a:lnTo>
                <a:lnTo>
                  <a:pt x="881" y="732"/>
                </a:lnTo>
                <a:close/>
                <a:moveTo>
                  <a:pt x="805" y="732"/>
                </a:moveTo>
                <a:lnTo>
                  <a:pt x="758" y="732"/>
                </a:lnTo>
                <a:lnTo>
                  <a:pt x="758" y="682"/>
                </a:lnTo>
                <a:lnTo>
                  <a:pt x="805" y="682"/>
                </a:lnTo>
                <a:lnTo>
                  <a:pt x="805" y="732"/>
                </a:lnTo>
                <a:close/>
                <a:moveTo>
                  <a:pt x="729" y="732"/>
                </a:moveTo>
                <a:lnTo>
                  <a:pt x="682" y="732"/>
                </a:lnTo>
                <a:lnTo>
                  <a:pt x="682" y="682"/>
                </a:lnTo>
                <a:lnTo>
                  <a:pt x="729" y="682"/>
                </a:lnTo>
                <a:lnTo>
                  <a:pt x="729" y="732"/>
                </a:lnTo>
                <a:close/>
                <a:moveTo>
                  <a:pt x="653" y="732"/>
                </a:moveTo>
                <a:lnTo>
                  <a:pt x="606" y="732"/>
                </a:lnTo>
                <a:lnTo>
                  <a:pt x="606" y="682"/>
                </a:lnTo>
                <a:lnTo>
                  <a:pt x="653" y="682"/>
                </a:lnTo>
                <a:lnTo>
                  <a:pt x="653" y="732"/>
                </a:lnTo>
                <a:close/>
                <a:moveTo>
                  <a:pt x="578" y="732"/>
                </a:moveTo>
                <a:lnTo>
                  <a:pt x="530" y="732"/>
                </a:lnTo>
                <a:lnTo>
                  <a:pt x="530" y="682"/>
                </a:lnTo>
                <a:lnTo>
                  <a:pt x="578" y="682"/>
                </a:lnTo>
                <a:lnTo>
                  <a:pt x="578" y="732"/>
                </a:lnTo>
                <a:close/>
                <a:moveTo>
                  <a:pt x="502" y="732"/>
                </a:moveTo>
                <a:lnTo>
                  <a:pt x="455" y="732"/>
                </a:lnTo>
                <a:lnTo>
                  <a:pt x="455" y="682"/>
                </a:lnTo>
                <a:lnTo>
                  <a:pt x="502" y="682"/>
                </a:lnTo>
                <a:lnTo>
                  <a:pt x="502" y="732"/>
                </a:lnTo>
                <a:close/>
                <a:moveTo>
                  <a:pt x="3003" y="656"/>
                </a:moveTo>
                <a:lnTo>
                  <a:pt x="2954" y="656"/>
                </a:lnTo>
                <a:lnTo>
                  <a:pt x="2954" y="606"/>
                </a:lnTo>
                <a:lnTo>
                  <a:pt x="3003" y="606"/>
                </a:lnTo>
                <a:lnTo>
                  <a:pt x="3003" y="656"/>
                </a:lnTo>
                <a:close/>
                <a:moveTo>
                  <a:pt x="2928" y="656"/>
                </a:moveTo>
                <a:lnTo>
                  <a:pt x="2878" y="656"/>
                </a:lnTo>
                <a:lnTo>
                  <a:pt x="2878" y="606"/>
                </a:lnTo>
                <a:lnTo>
                  <a:pt x="2928" y="606"/>
                </a:lnTo>
                <a:lnTo>
                  <a:pt x="2928" y="656"/>
                </a:lnTo>
                <a:close/>
                <a:moveTo>
                  <a:pt x="2852" y="656"/>
                </a:moveTo>
                <a:lnTo>
                  <a:pt x="2802" y="656"/>
                </a:lnTo>
                <a:lnTo>
                  <a:pt x="2802" y="606"/>
                </a:lnTo>
                <a:lnTo>
                  <a:pt x="2852" y="606"/>
                </a:lnTo>
                <a:lnTo>
                  <a:pt x="2852" y="656"/>
                </a:lnTo>
                <a:close/>
                <a:moveTo>
                  <a:pt x="2776" y="656"/>
                </a:moveTo>
                <a:lnTo>
                  <a:pt x="2726" y="656"/>
                </a:lnTo>
                <a:lnTo>
                  <a:pt x="2726" y="606"/>
                </a:lnTo>
                <a:lnTo>
                  <a:pt x="2776" y="606"/>
                </a:lnTo>
                <a:lnTo>
                  <a:pt x="2776" y="656"/>
                </a:lnTo>
                <a:close/>
                <a:moveTo>
                  <a:pt x="2700" y="656"/>
                </a:moveTo>
                <a:lnTo>
                  <a:pt x="2651" y="656"/>
                </a:lnTo>
                <a:lnTo>
                  <a:pt x="2651" y="606"/>
                </a:lnTo>
                <a:lnTo>
                  <a:pt x="2700" y="606"/>
                </a:lnTo>
                <a:lnTo>
                  <a:pt x="2700" y="656"/>
                </a:lnTo>
                <a:close/>
                <a:moveTo>
                  <a:pt x="2622" y="656"/>
                </a:moveTo>
                <a:lnTo>
                  <a:pt x="2575" y="656"/>
                </a:lnTo>
                <a:lnTo>
                  <a:pt x="2575" y="606"/>
                </a:lnTo>
                <a:lnTo>
                  <a:pt x="2622" y="606"/>
                </a:lnTo>
                <a:lnTo>
                  <a:pt x="2622" y="656"/>
                </a:lnTo>
                <a:close/>
                <a:moveTo>
                  <a:pt x="2547" y="656"/>
                </a:moveTo>
                <a:lnTo>
                  <a:pt x="2499" y="656"/>
                </a:lnTo>
                <a:lnTo>
                  <a:pt x="2499" y="606"/>
                </a:lnTo>
                <a:lnTo>
                  <a:pt x="2547" y="606"/>
                </a:lnTo>
                <a:lnTo>
                  <a:pt x="2547" y="656"/>
                </a:lnTo>
                <a:close/>
                <a:moveTo>
                  <a:pt x="2471" y="656"/>
                </a:moveTo>
                <a:lnTo>
                  <a:pt x="2424" y="656"/>
                </a:lnTo>
                <a:lnTo>
                  <a:pt x="2424" y="606"/>
                </a:lnTo>
                <a:lnTo>
                  <a:pt x="2471" y="606"/>
                </a:lnTo>
                <a:lnTo>
                  <a:pt x="2471" y="656"/>
                </a:lnTo>
                <a:close/>
                <a:moveTo>
                  <a:pt x="2395" y="656"/>
                </a:moveTo>
                <a:lnTo>
                  <a:pt x="2348" y="656"/>
                </a:lnTo>
                <a:lnTo>
                  <a:pt x="2348" y="606"/>
                </a:lnTo>
                <a:lnTo>
                  <a:pt x="2395" y="606"/>
                </a:lnTo>
                <a:lnTo>
                  <a:pt x="2395" y="656"/>
                </a:lnTo>
                <a:close/>
                <a:moveTo>
                  <a:pt x="2319" y="656"/>
                </a:moveTo>
                <a:lnTo>
                  <a:pt x="2272" y="656"/>
                </a:lnTo>
                <a:lnTo>
                  <a:pt x="2272" y="606"/>
                </a:lnTo>
                <a:lnTo>
                  <a:pt x="2319" y="606"/>
                </a:lnTo>
                <a:lnTo>
                  <a:pt x="2319" y="656"/>
                </a:lnTo>
                <a:close/>
                <a:moveTo>
                  <a:pt x="2244" y="656"/>
                </a:moveTo>
                <a:lnTo>
                  <a:pt x="2196" y="656"/>
                </a:lnTo>
                <a:lnTo>
                  <a:pt x="2196" y="606"/>
                </a:lnTo>
                <a:lnTo>
                  <a:pt x="2244" y="606"/>
                </a:lnTo>
                <a:lnTo>
                  <a:pt x="2244" y="656"/>
                </a:lnTo>
                <a:close/>
                <a:moveTo>
                  <a:pt x="2168" y="656"/>
                </a:moveTo>
                <a:lnTo>
                  <a:pt x="2121" y="656"/>
                </a:lnTo>
                <a:lnTo>
                  <a:pt x="2121" y="606"/>
                </a:lnTo>
                <a:lnTo>
                  <a:pt x="2168" y="606"/>
                </a:lnTo>
                <a:lnTo>
                  <a:pt x="2168" y="656"/>
                </a:lnTo>
                <a:close/>
                <a:moveTo>
                  <a:pt x="2092" y="656"/>
                </a:moveTo>
                <a:lnTo>
                  <a:pt x="2045" y="656"/>
                </a:lnTo>
                <a:lnTo>
                  <a:pt x="2045" y="606"/>
                </a:lnTo>
                <a:lnTo>
                  <a:pt x="2092" y="606"/>
                </a:lnTo>
                <a:lnTo>
                  <a:pt x="2092" y="656"/>
                </a:lnTo>
                <a:close/>
                <a:moveTo>
                  <a:pt x="2016" y="656"/>
                </a:moveTo>
                <a:lnTo>
                  <a:pt x="1969" y="656"/>
                </a:lnTo>
                <a:lnTo>
                  <a:pt x="1969" y="606"/>
                </a:lnTo>
                <a:lnTo>
                  <a:pt x="2016" y="606"/>
                </a:lnTo>
                <a:lnTo>
                  <a:pt x="2016" y="656"/>
                </a:lnTo>
                <a:close/>
                <a:moveTo>
                  <a:pt x="1941" y="656"/>
                </a:moveTo>
                <a:lnTo>
                  <a:pt x="1893" y="656"/>
                </a:lnTo>
                <a:lnTo>
                  <a:pt x="1893" y="606"/>
                </a:lnTo>
                <a:lnTo>
                  <a:pt x="1941" y="606"/>
                </a:lnTo>
                <a:lnTo>
                  <a:pt x="1941" y="656"/>
                </a:lnTo>
                <a:close/>
                <a:moveTo>
                  <a:pt x="1865" y="656"/>
                </a:moveTo>
                <a:lnTo>
                  <a:pt x="1818" y="656"/>
                </a:lnTo>
                <a:lnTo>
                  <a:pt x="1818" y="606"/>
                </a:lnTo>
                <a:lnTo>
                  <a:pt x="1865" y="606"/>
                </a:lnTo>
                <a:lnTo>
                  <a:pt x="1865" y="656"/>
                </a:lnTo>
                <a:close/>
                <a:moveTo>
                  <a:pt x="1789" y="656"/>
                </a:moveTo>
                <a:lnTo>
                  <a:pt x="1742" y="656"/>
                </a:lnTo>
                <a:lnTo>
                  <a:pt x="1742" y="606"/>
                </a:lnTo>
                <a:lnTo>
                  <a:pt x="1789" y="606"/>
                </a:lnTo>
                <a:lnTo>
                  <a:pt x="1789" y="656"/>
                </a:lnTo>
                <a:close/>
                <a:moveTo>
                  <a:pt x="1714" y="656"/>
                </a:moveTo>
                <a:lnTo>
                  <a:pt x="1666" y="656"/>
                </a:lnTo>
                <a:lnTo>
                  <a:pt x="1666" y="606"/>
                </a:lnTo>
                <a:lnTo>
                  <a:pt x="1714" y="606"/>
                </a:lnTo>
                <a:lnTo>
                  <a:pt x="1714" y="656"/>
                </a:lnTo>
                <a:close/>
                <a:moveTo>
                  <a:pt x="1638" y="656"/>
                </a:moveTo>
                <a:lnTo>
                  <a:pt x="1591" y="656"/>
                </a:lnTo>
                <a:lnTo>
                  <a:pt x="1591" y="606"/>
                </a:lnTo>
                <a:lnTo>
                  <a:pt x="1638" y="606"/>
                </a:lnTo>
                <a:lnTo>
                  <a:pt x="1638" y="656"/>
                </a:lnTo>
                <a:close/>
                <a:moveTo>
                  <a:pt x="1108" y="656"/>
                </a:moveTo>
                <a:lnTo>
                  <a:pt x="1060" y="656"/>
                </a:lnTo>
                <a:lnTo>
                  <a:pt x="1060" y="606"/>
                </a:lnTo>
                <a:lnTo>
                  <a:pt x="1108" y="606"/>
                </a:lnTo>
                <a:lnTo>
                  <a:pt x="1108" y="656"/>
                </a:lnTo>
                <a:close/>
                <a:moveTo>
                  <a:pt x="1032" y="656"/>
                </a:moveTo>
                <a:lnTo>
                  <a:pt x="985" y="656"/>
                </a:lnTo>
                <a:lnTo>
                  <a:pt x="985" y="606"/>
                </a:lnTo>
                <a:lnTo>
                  <a:pt x="1032" y="606"/>
                </a:lnTo>
                <a:lnTo>
                  <a:pt x="1032" y="656"/>
                </a:lnTo>
                <a:close/>
                <a:moveTo>
                  <a:pt x="956" y="656"/>
                </a:moveTo>
                <a:lnTo>
                  <a:pt x="909" y="656"/>
                </a:lnTo>
                <a:lnTo>
                  <a:pt x="909" y="606"/>
                </a:lnTo>
                <a:lnTo>
                  <a:pt x="956" y="606"/>
                </a:lnTo>
                <a:lnTo>
                  <a:pt x="956" y="656"/>
                </a:lnTo>
                <a:close/>
                <a:moveTo>
                  <a:pt x="881" y="656"/>
                </a:moveTo>
                <a:lnTo>
                  <a:pt x="833" y="656"/>
                </a:lnTo>
                <a:lnTo>
                  <a:pt x="833" y="606"/>
                </a:lnTo>
                <a:lnTo>
                  <a:pt x="881" y="606"/>
                </a:lnTo>
                <a:lnTo>
                  <a:pt x="881" y="656"/>
                </a:lnTo>
                <a:close/>
                <a:moveTo>
                  <a:pt x="805" y="656"/>
                </a:moveTo>
                <a:lnTo>
                  <a:pt x="758" y="656"/>
                </a:lnTo>
                <a:lnTo>
                  <a:pt x="758" y="606"/>
                </a:lnTo>
                <a:lnTo>
                  <a:pt x="805" y="606"/>
                </a:lnTo>
                <a:lnTo>
                  <a:pt x="805" y="656"/>
                </a:lnTo>
                <a:close/>
                <a:moveTo>
                  <a:pt x="729" y="656"/>
                </a:moveTo>
                <a:lnTo>
                  <a:pt x="682" y="656"/>
                </a:lnTo>
                <a:lnTo>
                  <a:pt x="682" y="606"/>
                </a:lnTo>
                <a:lnTo>
                  <a:pt x="729" y="606"/>
                </a:lnTo>
                <a:lnTo>
                  <a:pt x="729" y="656"/>
                </a:lnTo>
                <a:close/>
                <a:moveTo>
                  <a:pt x="653" y="656"/>
                </a:moveTo>
                <a:lnTo>
                  <a:pt x="606" y="656"/>
                </a:lnTo>
                <a:lnTo>
                  <a:pt x="606" y="606"/>
                </a:lnTo>
                <a:lnTo>
                  <a:pt x="653" y="606"/>
                </a:lnTo>
                <a:lnTo>
                  <a:pt x="653" y="656"/>
                </a:lnTo>
                <a:close/>
                <a:moveTo>
                  <a:pt x="578" y="656"/>
                </a:moveTo>
                <a:lnTo>
                  <a:pt x="530" y="656"/>
                </a:lnTo>
                <a:lnTo>
                  <a:pt x="530" y="606"/>
                </a:lnTo>
                <a:lnTo>
                  <a:pt x="578" y="606"/>
                </a:lnTo>
                <a:lnTo>
                  <a:pt x="578" y="656"/>
                </a:lnTo>
                <a:close/>
                <a:moveTo>
                  <a:pt x="502" y="656"/>
                </a:moveTo>
                <a:lnTo>
                  <a:pt x="455" y="656"/>
                </a:lnTo>
                <a:lnTo>
                  <a:pt x="455" y="606"/>
                </a:lnTo>
                <a:lnTo>
                  <a:pt x="502" y="606"/>
                </a:lnTo>
                <a:lnTo>
                  <a:pt x="502" y="656"/>
                </a:lnTo>
                <a:close/>
                <a:moveTo>
                  <a:pt x="426" y="656"/>
                </a:moveTo>
                <a:lnTo>
                  <a:pt x="379" y="656"/>
                </a:lnTo>
                <a:lnTo>
                  <a:pt x="379" y="606"/>
                </a:lnTo>
                <a:lnTo>
                  <a:pt x="426" y="606"/>
                </a:lnTo>
                <a:lnTo>
                  <a:pt x="426" y="656"/>
                </a:lnTo>
                <a:close/>
                <a:moveTo>
                  <a:pt x="3155" y="578"/>
                </a:moveTo>
                <a:lnTo>
                  <a:pt x="3105" y="578"/>
                </a:lnTo>
                <a:lnTo>
                  <a:pt x="3105" y="531"/>
                </a:lnTo>
                <a:lnTo>
                  <a:pt x="3155" y="531"/>
                </a:lnTo>
                <a:lnTo>
                  <a:pt x="3155" y="578"/>
                </a:lnTo>
                <a:close/>
                <a:moveTo>
                  <a:pt x="3003" y="578"/>
                </a:moveTo>
                <a:lnTo>
                  <a:pt x="2954" y="578"/>
                </a:lnTo>
                <a:lnTo>
                  <a:pt x="2954" y="531"/>
                </a:lnTo>
                <a:lnTo>
                  <a:pt x="3003" y="531"/>
                </a:lnTo>
                <a:lnTo>
                  <a:pt x="3003" y="578"/>
                </a:lnTo>
                <a:close/>
                <a:moveTo>
                  <a:pt x="2928" y="578"/>
                </a:moveTo>
                <a:lnTo>
                  <a:pt x="2878" y="578"/>
                </a:lnTo>
                <a:lnTo>
                  <a:pt x="2878" y="531"/>
                </a:lnTo>
                <a:lnTo>
                  <a:pt x="2928" y="531"/>
                </a:lnTo>
                <a:lnTo>
                  <a:pt x="2928" y="578"/>
                </a:lnTo>
                <a:close/>
                <a:moveTo>
                  <a:pt x="2852" y="578"/>
                </a:moveTo>
                <a:lnTo>
                  <a:pt x="2802" y="578"/>
                </a:lnTo>
                <a:lnTo>
                  <a:pt x="2802" y="531"/>
                </a:lnTo>
                <a:lnTo>
                  <a:pt x="2852" y="531"/>
                </a:lnTo>
                <a:lnTo>
                  <a:pt x="2852" y="578"/>
                </a:lnTo>
                <a:close/>
                <a:moveTo>
                  <a:pt x="2776" y="578"/>
                </a:moveTo>
                <a:lnTo>
                  <a:pt x="2726" y="578"/>
                </a:lnTo>
                <a:lnTo>
                  <a:pt x="2726" y="531"/>
                </a:lnTo>
                <a:lnTo>
                  <a:pt x="2776" y="531"/>
                </a:lnTo>
                <a:lnTo>
                  <a:pt x="2776" y="578"/>
                </a:lnTo>
                <a:close/>
                <a:moveTo>
                  <a:pt x="2700" y="578"/>
                </a:moveTo>
                <a:lnTo>
                  <a:pt x="2651" y="578"/>
                </a:lnTo>
                <a:lnTo>
                  <a:pt x="2651" y="531"/>
                </a:lnTo>
                <a:lnTo>
                  <a:pt x="2700" y="531"/>
                </a:lnTo>
                <a:lnTo>
                  <a:pt x="2700" y="578"/>
                </a:lnTo>
                <a:close/>
                <a:moveTo>
                  <a:pt x="2622" y="578"/>
                </a:moveTo>
                <a:lnTo>
                  <a:pt x="2575" y="578"/>
                </a:lnTo>
                <a:lnTo>
                  <a:pt x="2575" y="531"/>
                </a:lnTo>
                <a:lnTo>
                  <a:pt x="2622" y="531"/>
                </a:lnTo>
                <a:lnTo>
                  <a:pt x="2622" y="578"/>
                </a:lnTo>
                <a:close/>
                <a:moveTo>
                  <a:pt x="2547" y="578"/>
                </a:moveTo>
                <a:lnTo>
                  <a:pt x="2499" y="578"/>
                </a:lnTo>
                <a:lnTo>
                  <a:pt x="2499" y="531"/>
                </a:lnTo>
                <a:lnTo>
                  <a:pt x="2547" y="531"/>
                </a:lnTo>
                <a:lnTo>
                  <a:pt x="2547" y="578"/>
                </a:lnTo>
                <a:close/>
                <a:moveTo>
                  <a:pt x="2471" y="578"/>
                </a:moveTo>
                <a:lnTo>
                  <a:pt x="2424" y="578"/>
                </a:lnTo>
                <a:lnTo>
                  <a:pt x="2424" y="531"/>
                </a:lnTo>
                <a:lnTo>
                  <a:pt x="2471" y="531"/>
                </a:lnTo>
                <a:lnTo>
                  <a:pt x="2471" y="578"/>
                </a:lnTo>
                <a:close/>
                <a:moveTo>
                  <a:pt x="2395" y="578"/>
                </a:moveTo>
                <a:lnTo>
                  <a:pt x="2348" y="578"/>
                </a:lnTo>
                <a:lnTo>
                  <a:pt x="2348" y="531"/>
                </a:lnTo>
                <a:lnTo>
                  <a:pt x="2395" y="531"/>
                </a:lnTo>
                <a:lnTo>
                  <a:pt x="2395" y="578"/>
                </a:lnTo>
                <a:close/>
                <a:moveTo>
                  <a:pt x="2319" y="578"/>
                </a:moveTo>
                <a:lnTo>
                  <a:pt x="2272" y="578"/>
                </a:lnTo>
                <a:lnTo>
                  <a:pt x="2272" y="531"/>
                </a:lnTo>
                <a:lnTo>
                  <a:pt x="2319" y="531"/>
                </a:lnTo>
                <a:lnTo>
                  <a:pt x="2319" y="578"/>
                </a:lnTo>
                <a:close/>
                <a:moveTo>
                  <a:pt x="2244" y="578"/>
                </a:moveTo>
                <a:lnTo>
                  <a:pt x="2196" y="578"/>
                </a:lnTo>
                <a:lnTo>
                  <a:pt x="2196" y="531"/>
                </a:lnTo>
                <a:lnTo>
                  <a:pt x="2244" y="531"/>
                </a:lnTo>
                <a:lnTo>
                  <a:pt x="2244" y="578"/>
                </a:lnTo>
                <a:close/>
                <a:moveTo>
                  <a:pt x="2168" y="578"/>
                </a:moveTo>
                <a:lnTo>
                  <a:pt x="2121" y="578"/>
                </a:lnTo>
                <a:lnTo>
                  <a:pt x="2121" y="531"/>
                </a:lnTo>
                <a:lnTo>
                  <a:pt x="2168" y="531"/>
                </a:lnTo>
                <a:lnTo>
                  <a:pt x="2168" y="578"/>
                </a:lnTo>
                <a:close/>
                <a:moveTo>
                  <a:pt x="2092" y="578"/>
                </a:moveTo>
                <a:lnTo>
                  <a:pt x="2045" y="578"/>
                </a:lnTo>
                <a:lnTo>
                  <a:pt x="2045" y="531"/>
                </a:lnTo>
                <a:lnTo>
                  <a:pt x="2092" y="531"/>
                </a:lnTo>
                <a:lnTo>
                  <a:pt x="2092" y="578"/>
                </a:lnTo>
                <a:close/>
                <a:moveTo>
                  <a:pt x="2016" y="578"/>
                </a:moveTo>
                <a:lnTo>
                  <a:pt x="1969" y="578"/>
                </a:lnTo>
                <a:lnTo>
                  <a:pt x="1969" y="531"/>
                </a:lnTo>
                <a:lnTo>
                  <a:pt x="2016" y="531"/>
                </a:lnTo>
                <a:lnTo>
                  <a:pt x="2016" y="578"/>
                </a:lnTo>
                <a:close/>
                <a:moveTo>
                  <a:pt x="1941" y="578"/>
                </a:moveTo>
                <a:lnTo>
                  <a:pt x="1893" y="578"/>
                </a:lnTo>
                <a:lnTo>
                  <a:pt x="1893" y="531"/>
                </a:lnTo>
                <a:lnTo>
                  <a:pt x="1941" y="531"/>
                </a:lnTo>
                <a:lnTo>
                  <a:pt x="1941" y="578"/>
                </a:lnTo>
                <a:close/>
                <a:moveTo>
                  <a:pt x="1865" y="578"/>
                </a:moveTo>
                <a:lnTo>
                  <a:pt x="1818" y="578"/>
                </a:lnTo>
                <a:lnTo>
                  <a:pt x="1818" y="531"/>
                </a:lnTo>
                <a:lnTo>
                  <a:pt x="1865" y="531"/>
                </a:lnTo>
                <a:lnTo>
                  <a:pt x="1865" y="578"/>
                </a:lnTo>
                <a:close/>
                <a:moveTo>
                  <a:pt x="1789" y="578"/>
                </a:moveTo>
                <a:lnTo>
                  <a:pt x="1742" y="578"/>
                </a:lnTo>
                <a:lnTo>
                  <a:pt x="1742" y="531"/>
                </a:lnTo>
                <a:lnTo>
                  <a:pt x="1789" y="531"/>
                </a:lnTo>
                <a:lnTo>
                  <a:pt x="1789" y="578"/>
                </a:lnTo>
                <a:close/>
                <a:moveTo>
                  <a:pt x="1638" y="578"/>
                </a:moveTo>
                <a:lnTo>
                  <a:pt x="1591" y="578"/>
                </a:lnTo>
                <a:lnTo>
                  <a:pt x="1591" y="531"/>
                </a:lnTo>
                <a:lnTo>
                  <a:pt x="1638" y="531"/>
                </a:lnTo>
                <a:lnTo>
                  <a:pt x="1638" y="578"/>
                </a:lnTo>
                <a:close/>
                <a:moveTo>
                  <a:pt x="1562" y="578"/>
                </a:moveTo>
                <a:lnTo>
                  <a:pt x="1515" y="578"/>
                </a:lnTo>
                <a:lnTo>
                  <a:pt x="1515" y="531"/>
                </a:lnTo>
                <a:lnTo>
                  <a:pt x="1562" y="531"/>
                </a:lnTo>
                <a:lnTo>
                  <a:pt x="1562" y="578"/>
                </a:lnTo>
                <a:close/>
                <a:moveTo>
                  <a:pt x="1032" y="578"/>
                </a:moveTo>
                <a:lnTo>
                  <a:pt x="985" y="578"/>
                </a:lnTo>
                <a:lnTo>
                  <a:pt x="985" y="531"/>
                </a:lnTo>
                <a:lnTo>
                  <a:pt x="1032" y="531"/>
                </a:lnTo>
                <a:lnTo>
                  <a:pt x="1032" y="578"/>
                </a:lnTo>
                <a:close/>
                <a:moveTo>
                  <a:pt x="956" y="578"/>
                </a:moveTo>
                <a:lnTo>
                  <a:pt x="909" y="578"/>
                </a:lnTo>
                <a:lnTo>
                  <a:pt x="909" y="531"/>
                </a:lnTo>
                <a:lnTo>
                  <a:pt x="956" y="531"/>
                </a:lnTo>
                <a:lnTo>
                  <a:pt x="956" y="578"/>
                </a:lnTo>
                <a:close/>
                <a:moveTo>
                  <a:pt x="881" y="578"/>
                </a:moveTo>
                <a:lnTo>
                  <a:pt x="833" y="578"/>
                </a:lnTo>
                <a:lnTo>
                  <a:pt x="833" y="531"/>
                </a:lnTo>
                <a:lnTo>
                  <a:pt x="881" y="531"/>
                </a:lnTo>
                <a:lnTo>
                  <a:pt x="881" y="578"/>
                </a:lnTo>
                <a:close/>
                <a:moveTo>
                  <a:pt x="805" y="578"/>
                </a:moveTo>
                <a:lnTo>
                  <a:pt x="758" y="578"/>
                </a:lnTo>
                <a:lnTo>
                  <a:pt x="758" y="531"/>
                </a:lnTo>
                <a:lnTo>
                  <a:pt x="805" y="531"/>
                </a:lnTo>
                <a:lnTo>
                  <a:pt x="805" y="578"/>
                </a:lnTo>
                <a:close/>
                <a:moveTo>
                  <a:pt x="729" y="578"/>
                </a:moveTo>
                <a:lnTo>
                  <a:pt x="682" y="578"/>
                </a:lnTo>
                <a:lnTo>
                  <a:pt x="682" y="531"/>
                </a:lnTo>
                <a:lnTo>
                  <a:pt x="729" y="531"/>
                </a:lnTo>
                <a:lnTo>
                  <a:pt x="729" y="578"/>
                </a:lnTo>
                <a:close/>
                <a:moveTo>
                  <a:pt x="653" y="578"/>
                </a:moveTo>
                <a:lnTo>
                  <a:pt x="606" y="578"/>
                </a:lnTo>
                <a:lnTo>
                  <a:pt x="606" y="531"/>
                </a:lnTo>
                <a:lnTo>
                  <a:pt x="653" y="531"/>
                </a:lnTo>
                <a:lnTo>
                  <a:pt x="653" y="578"/>
                </a:lnTo>
                <a:close/>
                <a:moveTo>
                  <a:pt x="578" y="578"/>
                </a:moveTo>
                <a:lnTo>
                  <a:pt x="530" y="578"/>
                </a:lnTo>
                <a:lnTo>
                  <a:pt x="530" y="531"/>
                </a:lnTo>
                <a:lnTo>
                  <a:pt x="578" y="531"/>
                </a:lnTo>
                <a:lnTo>
                  <a:pt x="578" y="578"/>
                </a:lnTo>
                <a:close/>
                <a:moveTo>
                  <a:pt x="502" y="578"/>
                </a:moveTo>
                <a:lnTo>
                  <a:pt x="455" y="578"/>
                </a:lnTo>
                <a:lnTo>
                  <a:pt x="455" y="531"/>
                </a:lnTo>
                <a:lnTo>
                  <a:pt x="502" y="531"/>
                </a:lnTo>
                <a:lnTo>
                  <a:pt x="502" y="578"/>
                </a:lnTo>
                <a:close/>
                <a:moveTo>
                  <a:pt x="426" y="578"/>
                </a:moveTo>
                <a:lnTo>
                  <a:pt x="379" y="578"/>
                </a:lnTo>
                <a:lnTo>
                  <a:pt x="379" y="531"/>
                </a:lnTo>
                <a:lnTo>
                  <a:pt x="426" y="531"/>
                </a:lnTo>
                <a:lnTo>
                  <a:pt x="426" y="578"/>
                </a:lnTo>
                <a:close/>
                <a:moveTo>
                  <a:pt x="351" y="578"/>
                </a:moveTo>
                <a:lnTo>
                  <a:pt x="303" y="578"/>
                </a:lnTo>
                <a:lnTo>
                  <a:pt x="303" y="531"/>
                </a:lnTo>
                <a:lnTo>
                  <a:pt x="351" y="531"/>
                </a:lnTo>
                <a:lnTo>
                  <a:pt x="351" y="578"/>
                </a:lnTo>
                <a:close/>
                <a:moveTo>
                  <a:pt x="48" y="578"/>
                </a:moveTo>
                <a:lnTo>
                  <a:pt x="0" y="578"/>
                </a:lnTo>
                <a:lnTo>
                  <a:pt x="0" y="531"/>
                </a:lnTo>
                <a:lnTo>
                  <a:pt x="48" y="531"/>
                </a:lnTo>
                <a:lnTo>
                  <a:pt x="48" y="578"/>
                </a:lnTo>
                <a:close/>
                <a:moveTo>
                  <a:pt x="3306" y="502"/>
                </a:moveTo>
                <a:lnTo>
                  <a:pt x="3257" y="502"/>
                </a:lnTo>
                <a:lnTo>
                  <a:pt x="3257" y="455"/>
                </a:lnTo>
                <a:lnTo>
                  <a:pt x="3306" y="455"/>
                </a:lnTo>
                <a:lnTo>
                  <a:pt x="3306" y="502"/>
                </a:lnTo>
                <a:close/>
                <a:moveTo>
                  <a:pt x="3230" y="502"/>
                </a:moveTo>
                <a:lnTo>
                  <a:pt x="3181" y="502"/>
                </a:lnTo>
                <a:lnTo>
                  <a:pt x="3181" y="455"/>
                </a:lnTo>
                <a:lnTo>
                  <a:pt x="3230" y="455"/>
                </a:lnTo>
                <a:lnTo>
                  <a:pt x="3230" y="502"/>
                </a:lnTo>
                <a:close/>
                <a:moveTo>
                  <a:pt x="3155" y="502"/>
                </a:moveTo>
                <a:lnTo>
                  <a:pt x="3105" y="502"/>
                </a:lnTo>
                <a:lnTo>
                  <a:pt x="3105" y="455"/>
                </a:lnTo>
                <a:lnTo>
                  <a:pt x="3155" y="455"/>
                </a:lnTo>
                <a:lnTo>
                  <a:pt x="3155" y="502"/>
                </a:lnTo>
                <a:close/>
                <a:moveTo>
                  <a:pt x="3079" y="502"/>
                </a:moveTo>
                <a:lnTo>
                  <a:pt x="3029" y="502"/>
                </a:lnTo>
                <a:lnTo>
                  <a:pt x="3029" y="455"/>
                </a:lnTo>
                <a:lnTo>
                  <a:pt x="3079" y="455"/>
                </a:lnTo>
                <a:lnTo>
                  <a:pt x="3079" y="502"/>
                </a:lnTo>
                <a:close/>
                <a:moveTo>
                  <a:pt x="3003" y="502"/>
                </a:moveTo>
                <a:lnTo>
                  <a:pt x="2954" y="502"/>
                </a:lnTo>
                <a:lnTo>
                  <a:pt x="2954" y="455"/>
                </a:lnTo>
                <a:lnTo>
                  <a:pt x="3003" y="455"/>
                </a:lnTo>
                <a:lnTo>
                  <a:pt x="3003" y="502"/>
                </a:lnTo>
                <a:close/>
                <a:moveTo>
                  <a:pt x="2928" y="502"/>
                </a:moveTo>
                <a:lnTo>
                  <a:pt x="2878" y="502"/>
                </a:lnTo>
                <a:lnTo>
                  <a:pt x="2878" y="455"/>
                </a:lnTo>
                <a:lnTo>
                  <a:pt x="2928" y="455"/>
                </a:lnTo>
                <a:lnTo>
                  <a:pt x="2928" y="502"/>
                </a:lnTo>
                <a:close/>
                <a:moveTo>
                  <a:pt x="2852" y="502"/>
                </a:moveTo>
                <a:lnTo>
                  <a:pt x="2802" y="502"/>
                </a:lnTo>
                <a:lnTo>
                  <a:pt x="2802" y="455"/>
                </a:lnTo>
                <a:lnTo>
                  <a:pt x="2852" y="455"/>
                </a:lnTo>
                <a:lnTo>
                  <a:pt x="2852" y="502"/>
                </a:lnTo>
                <a:close/>
                <a:moveTo>
                  <a:pt x="2776" y="502"/>
                </a:moveTo>
                <a:lnTo>
                  <a:pt x="2726" y="502"/>
                </a:lnTo>
                <a:lnTo>
                  <a:pt x="2726" y="455"/>
                </a:lnTo>
                <a:lnTo>
                  <a:pt x="2776" y="455"/>
                </a:lnTo>
                <a:lnTo>
                  <a:pt x="2776" y="502"/>
                </a:lnTo>
                <a:close/>
                <a:moveTo>
                  <a:pt x="2700" y="502"/>
                </a:moveTo>
                <a:lnTo>
                  <a:pt x="2651" y="502"/>
                </a:lnTo>
                <a:lnTo>
                  <a:pt x="2651" y="455"/>
                </a:lnTo>
                <a:lnTo>
                  <a:pt x="2700" y="455"/>
                </a:lnTo>
                <a:lnTo>
                  <a:pt x="2700" y="502"/>
                </a:lnTo>
                <a:close/>
                <a:moveTo>
                  <a:pt x="2622" y="502"/>
                </a:moveTo>
                <a:lnTo>
                  <a:pt x="2575" y="502"/>
                </a:lnTo>
                <a:lnTo>
                  <a:pt x="2575" y="455"/>
                </a:lnTo>
                <a:lnTo>
                  <a:pt x="2622" y="455"/>
                </a:lnTo>
                <a:lnTo>
                  <a:pt x="2622" y="502"/>
                </a:lnTo>
                <a:close/>
                <a:moveTo>
                  <a:pt x="2547" y="502"/>
                </a:moveTo>
                <a:lnTo>
                  <a:pt x="2499" y="502"/>
                </a:lnTo>
                <a:lnTo>
                  <a:pt x="2499" y="455"/>
                </a:lnTo>
                <a:lnTo>
                  <a:pt x="2547" y="455"/>
                </a:lnTo>
                <a:lnTo>
                  <a:pt x="2547" y="502"/>
                </a:lnTo>
                <a:close/>
                <a:moveTo>
                  <a:pt x="2471" y="502"/>
                </a:moveTo>
                <a:lnTo>
                  <a:pt x="2424" y="502"/>
                </a:lnTo>
                <a:lnTo>
                  <a:pt x="2424" y="455"/>
                </a:lnTo>
                <a:lnTo>
                  <a:pt x="2471" y="455"/>
                </a:lnTo>
                <a:lnTo>
                  <a:pt x="2471" y="502"/>
                </a:lnTo>
                <a:close/>
                <a:moveTo>
                  <a:pt x="2395" y="502"/>
                </a:moveTo>
                <a:lnTo>
                  <a:pt x="2348" y="502"/>
                </a:lnTo>
                <a:lnTo>
                  <a:pt x="2348" y="455"/>
                </a:lnTo>
                <a:lnTo>
                  <a:pt x="2395" y="455"/>
                </a:lnTo>
                <a:lnTo>
                  <a:pt x="2395" y="502"/>
                </a:lnTo>
                <a:close/>
                <a:moveTo>
                  <a:pt x="2319" y="502"/>
                </a:moveTo>
                <a:lnTo>
                  <a:pt x="2272" y="502"/>
                </a:lnTo>
                <a:lnTo>
                  <a:pt x="2272" y="455"/>
                </a:lnTo>
                <a:lnTo>
                  <a:pt x="2319" y="455"/>
                </a:lnTo>
                <a:lnTo>
                  <a:pt x="2319" y="502"/>
                </a:lnTo>
                <a:close/>
                <a:moveTo>
                  <a:pt x="2244" y="502"/>
                </a:moveTo>
                <a:lnTo>
                  <a:pt x="2196" y="502"/>
                </a:lnTo>
                <a:lnTo>
                  <a:pt x="2196" y="455"/>
                </a:lnTo>
                <a:lnTo>
                  <a:pt x="2244" y="455"/>
                </a:lnTo>
                <a:lnTo>
                  <a:pt x="2244" y="502"/>
                </a:lnTo>
                <a:close/>
                <a:moveTo>
                  <a:pt x="2168" y="502"/>
                </a:moveTo>
                <a:lnTo>
                  <a:pt x="2121" y="502"/>
                </a:lnTo>
                <a:lnTo>
                  <a:pt x="2121" y="455"/>
                </a:lnTo>
                <a:lnTo>
                  <a:pt x="2168" y="455"/>
                </a:lnTo>
                <a:lnTo>
                  <a:pt x="2168" y="502"/>
                </a:lnTo>
                <a:close/>
                <a:moveTo>
                  <a:pt x="2092" y="502"/>
                </a:moveTo>
                <a:lnTo>
                  <a:pt x="2045" y="502"/>
                </a:lnTo>
                <a:lnTo>
                  <a:pt x="2045" y="455"/>
                </a:lnTo>
                <a:lnTo>
                  <a:pt x="2092" y="455"/>
                </a:lnTo>
                <a:lnTo>
                  <a:pt x="2092" y="502"/>
                </a:lnTo>
                <a:close/>
                <a:moveTo>
                  <a:pt x="2016" y="502"/>
                </a:moveTo>
                <a:lnTo>
                  <a:pt x="1969" y="502"/>
                </a:lnTo>
                <a:lnTo>
                  <a:pt x="1969" y="455"/>
                </a:lnTo>
                <a:lnTo>
                  <a:pt x="2016" y="455"/>
                </a:lnTo>
                <a:lnTo>
                  <a:pt x="2016" y="502"/>
                </a:lnTo>
                <a:close/>
                <a:moveTo>
                  <a:pt x="1941" y="502"/>
                </a:moveTo>
                <a:lnTo>
                  <a:pt x="1893" y="502"/>
                </a:lnTo>
                <a:lnTo>
                  <a:pt x="1893" y="455"/>
                </a:lnTo>
                <a:lnTo>
                  <a:pt x="1941" y="455"/>
                </a:lnTo>
                <a:lnTo>
                  <a:pt x="1941" y="502"/>
                </a:lnTo>
                <a:close/>
                <a:moveTo>
                  <a:pt x="1789" y="502"/>
                </a:moveTo>
                <a:lnTo>
                  <a:pt x="1742" y="502"/>
                </a:lnTo>
                <a:lnTo>
                  <a:pt x="1742" y="455"/>
                </a:lnTo>
                <a:lnTo>
                  <a:pt x="1789" y="455"/>
                </a:lnTo>
                <a:lnTo>
                  <a:pt x="1789" y="502"/>
                </a:lnTo>
                <a:close/>
                <a:moveTo>
                  <a:pt x="1714" y="502"/>
                </a:moveTo>
                <a:lnTo>
                  <a:pt x="1666" y="502"/>
                </a:lnTo>
                <a:lnTo>
                  <a:pt x="1666" y="455"/>
                </a:lnTo>
                <a:lnTo>
                  <a:pt x="1714" y="455"/>
                </a:lnTo>
                <a:lnTo>
                  <a:pt x="1714" y="502"/>
                </a:lnTo>
                <a:close/>
                <a:moveTo>
                  <a:pt x="1562" y="502"/>
                </a:moveTo>
                <a:lnTo>
                  <a:pt x="1515" y="502"/>
                </a:lnTo>
                <a:lnTo>
                  <a:pt x="1515" y="455"/>
                </a:lnTo>
                <a:lnTo>
                  <a:pt x="1562" y="455"/>
                </a:lnTo>
                <a:lnTo>
                  <a:pt x="1562" y="502"/>
                </a:lnTo>
                <a:close/>
                <a:moveTo>
                  <a:pt x="1184" y="502"/>
                </a:moveTo>
                <a:lnTo>
                  <a:pt x="1136" y="502"/>
                </a:lnTo>
                <a:lnTo>
                  <a:pt x="1136" y="455"/>
                </a:lnTo>
                <a:lnTo>
                  <a:pt x="1184" y="455"/>
                </a:lnTo>
                <a:lnTo>
                  <a:pt x="1184" y="502"/>
                </a:lnTo>
                <a:close/>
                <a:moveTo>
                  <a:pt x="956" y="502"/>
                </a:moveTo>
                <a:lnTo>
                  <a:pt x="909" y="502"/>
                </a:lnTo>
                <a:lnTo>
                  <a:pt x="909" y="455"/>
                </a:lnTo>
                <a:lnTo>
                  <a:pt x="956" y="455"/>
                </a:lnTo>
                <a:lnTo>
                  <a:pt x="956" y="502"/>
                </a:lnTo>
                <a:close/>
                <a:moveTo>
                  <a:pt x="881" y="502"/>
                </a:moveTo>
                <a:lnTo>
                  <a:pt x="833" y="502"/>
                </a:lnTo>
                <a:lnTo>
                  <a:pt x="833" y="455"/>
                </a:lnTo>
                <a:lnTo>
                  <a:pt x="881" y="455"/>
                </a:lnTo>
                <a:lnTo>
                  <a:pt x="881" y="502"/>
                </a:lnTo>
                <a:close/>
                <a:moveTo>
                  <a:pt x="729" y="502"/>
                </a:moveTo>
                <a:lnTo>
                  <a:pt x="682" y="502"/>
                </a:lnTo>
                <a:lnTo>
                  <a:pt x="682" y="455"/>
                </a:lnTo>
                <a:lnTo>
                  <a:pt x="729" y="455"/>
                </a:lnTo>
                <a:lnTo>
                  <a:pt x="729" y="502"/>
                </a:lnTo>
                <a:close/>
                <a:moveTo>
                  <a:pt x="653" y="502"/>
                </a:moveTo>
                <a:lnTo>
                  <a:pt x="606" y="502"/>
                </a:lnTo>
                <a:lnTo>
                  <a:pt x="606" y="455"/>
                </a:lnTo>
                <a:lnTo>
                  <a:pt x="653" y="455"/>
                </a:lnTo>
                <a:lnTo>
                  <a:pt x="653" y="502"/>
                </a:lnTo>
                <a:close/>
                <a:moveTo>
                  <a:pt x="578" y="502"/>
                </a:moveTo>
                <a:lnTo>
                  <a:pt x="530" y="502"/>
                </a:lnTo>
                <a:lnTo>
                  <a:pt x="530" y="455"/>
                </a:lnTo>
                <a:lnTo>
                  <a:pt x="578" y="455"/>
                </a:lnTo>
                <a:lnTo>
                  <a:pt x="578" y="502"/>
                </a:lnTo>
                <a:close/>
                <a:moveTo>
                  <a:pt x="502" y="502"/>
                </a:moveTo>
                <a:lnTo>
                  <a:pt x="455" y="502"/>
                </a:lnTo>
                <a:lnTo>
                  <a:pt x="455" y="455"/>
                </a:lnTo>
                <a:lnTo>
                  <a:pt x="502" y="455"/>
                </a:lnTo>
                <a:lnTo>
                  <a:pt x="502" y="502"/>
                </a:lnTo>
                <a:close/>
                <a:moveTo>
                  <a:pt x="426" y="502"/>
                </a:moveTo>
                <a:lnTo>
                  <a:pt x="379" y="502"/>
                </a:lnTo>
                <a:lnTo>
                  <a:pt x="379" y="455"/>
                </a:lnTo>
                <a:lnTo>
                  <a:pt x="426" y="455"/>
                </a:lnTo>
                <a:lnTo>
                  <a:pt x="426" y="502"/>
                </a:lnTo>
                <a:close/>
                <a:moveTo>
                  <a:pt x="351" y="502"/>
                </a:moveTo>
                <a:lnTo>
                  <a:pt x="303" y="502"/>
                </a:lnTo>
                <a:lnTo>
                  <a:pt x="303" y="455"/>
                </a:lnTo>
                <a:lnTo>
                  <a:pt x="351" y="455"/>
                </a:lnTo>
                <a:lnTo>
                  <a:pt x="351" y="502"/>
                </a:lnTo>
                <a:close/>
                <a:moveTo>
                  <a:pt x="275" y="502"/>
                </a:moveTo>
                <a:lnTo>
                  <a:pt x="227" y="502"/>
                </a:lnTo>
                <a:lnTo>
                  <a:pt x="227" y="455"/>
                </a:lnTo>
                <a:lnTo>
                  <a:pt x="275" y="455"/>
                </a:lnTo>
                <a:lnTo>
                  <a:pt x="275" y="502"/>
                </a:lnTo>
                <a:close/>
                <a:moveTo>
                  <a:pt x="123" y="502"/>
                </a:moveTo>
                <a:lnTo>
                  <a:pt x="76" y="502"/>
                </a:lnTo>
                <a:lnTo>
                  <a:pt x="76" y="455"/>
                </a:lnTo>
                <a:lnTo>
                  <a:pt x="123" y="455"/>
                </a:lnTo>
                <a:lnTo>
                  <a:pt x="123" y="502"/>
                </a:lnTo>
                <a:close/>
                <a:moveTo>
                  <a:pt x="3458" y="426"/>
                </a:moveTo>
                <a:lnTo>
                  <a:pt x="3408" y="426"/>
                </a:lnTo>
                <a:lnTo>
                  <a:pt x="3408" y="379"/>
                </a:lnTo>
                <a:lnTo>
                  <a:pt x="3458" y="379"/>
                </a:lnTo>
                <a:lnTo>
                  <a:pt x="3458" y="426"/>
                </a:lnTo>
                <a:close/>
                <a:moveTo>
                  <a:pt x="3382" y="426"/>
                </a:moveTo>
                <a:lnTo>
                  <a:pt x="3332" y="426"/>
                </a:lnTo>
                <a:lnTo>
                  <a:pt x="3332" y="379"/>
                </a:lnTo>
                <a:lnTo>
                  <a:pt x="3382" y="379"/>
                </a:lnTo>
                <a:lnTo>
                  <a:pt x="3382" y="426"/>
                </a:lnTo>
                <a:close/>
                <a:moveTo>
                  <a:pt x="3306" y="426"/>
                </a:moveTo>
                <a:lnTo>
                  <a:pt x="3257" y="426"/>
                </a:lnTo>
                <a:lnTo>
                  <a:pt x="3257" y="379"/>
                </a:lnTo>
                <a:lnTo>
                  <a:pt x="3306" y="379"/>
                </a:lnTo>
                <a:lnTo>
                  <a:pt x="3306" y="426"/>
                </a:lnTo>
                <a:close/>
                <a:moveTo>
                  <a:pt x="3230" y="426"/>
                </a:moveTo>
                <a:lnTo>
                  <a:pt x="3181" y="426"/>
                </a:lnTo>
                <a:lnTo>
                  <a:pt x="3181" y="379"/>
                </a:lnTo>
                <a:lnTo>
                  <a:pt x="3230" y="379"/>
                </a:lnTo>
                <a:lnTo>
                  <a:pt x="3230" y="426"/>
                </a:lnTo>
                <a:close/>
                <a:moveTo>
                  <a:pt x="3155" y="426"/>
                </a:moveTo>
                <a:lnTo>
                  <a:pt x="3105" y="426"/>
                </a:lnTo>
                <a:lnTo>
                  <a:pt x="3105" y="379"/>
                </a:lnTo>
                <a:lnTo>
                  <a:pt x="3155" y="379"/>
                </a:lnTo>
                <a:lnTo>
                  <a:pt x="3155" y="426"/>
                </a:lnTo>
                <a:close/>
                <a:moveTo>
                  <a:pt x="3079" y="426"/>
                </a:moveTo>
                <a:lnTo>
                  <a:pt x="3029" y="426"/>
                </a:lnTo>
                <a:lnTo>
                  <a:pt x="3029" y="379"/>
                </a:lnTo>
                <a:lnTo>
                  <a:pt x="3079" y="379"/>
                </a:lnTo>
                <a:lnTo>
                  <a:pt x="3079" y="426"/>
                </a:lnTo>
                <a:close/>
                <a:moveTo>
                  <a:pt x="3003" y="426"/>
                </a:moveTo>
                <a:lnTo>
                  <a:pt x="2954" y="426"/>
                </a:lnTo>
                <a:lnTo>
                  <a:pt x="2954" y="379"/>
                </a:lnTo>
                <a:lnTo>
                  <a:pt x="3003" y="379"/>
                </a:lnTo>
                <a:lnTo>
                  <a:pt x="3003" y="426"/>
                </a:lnTo>
                <a:close/>
                <a:moveTo>
                  <a:pt x="2928" y="426"/>
                </a:moveTo>
                <a:lnTo>
                  <a:pt x="2878" y="426"/>
                </a:lnTo>
                <a:lnTo>
                  <a:pt x="2878" y="379"/>
                </a:lnTo>
                <a:lnTo>
                  <a:pt x="2928" y="379"/>
                </a:lnTo>
                <a:lnTo>
                  <a:pt x="2928" y="426"/>
                </a:lnTo>
                <a:close/>
                <a:moveTo>
                  <a:pt x="2852" y="426"/>
                </a:moveTo>
                <a:lnTo>
                  <a:pt x="2802" y="426"/>
                </a:lnTo>
                <a:lnTo>
                  <a:pt x="2802" y="379"/>
                </a:lnTo>
                <a:lnTo>
                  <a:pt x="2852" y="379"/>
                </a:lnTo>
                <a:lnTo>
                  <a:pt x="2852" y="426"/>
                </a:lnTo>
                <a:close/>
                <a:moveTo>
                  <a:pt x="2776" y="426"/>
                </a:moveTo>
                <a:lnTo>
                  <a:pt x="2726" y="426"/>
                </a:lnTo>
                <a:lnTo>
                  <a:pt x="2726" y="379"/>
                </a:lnTo>
                <a:lnTo>
                  <a:pt x="2776" y="379"/>
                </a:lnTo>
                <a:lnTo>
                  <a:pt x="2776" y="426"/>
                </a:lnTo>
                <a:close/>
                <a:moveTo>
                  <a:pt x="2700" y="426"/>
                </a:moveTo>
                <a:lnTo>
                  <a:pt x="2651" y="426"/>
                </a:lnTo>
                <a:lnTo>
                  <a:pt x="2651" y="379"/>
                </a:lnTo>
                <a:lnTo>
                  <a:pt x="2700" y="379"/>
                </a:lnTo>
                <a:lnTo>
                  <a:pt x="2700" y="426"/>
                </a:lnTo>
                <a:close/>
                <a:moveTo>
                  <a:pt x="2622" y="426"/>
                </a:moveTo>
                <a:lnTo>
                  <a:pt x="2575" y="426"/>
                </a:lnTo>
                <a:lnTo>
                  <a:pt x="2575" y="379"/>
                </a:lnTo>
                <a:lnTo>
                  <a:pt x="2622" y="379"/>
                </a:lnTo>
                <a:lnTo>
                  <a:pt x="2622" y="426"/>
                </a:lnTo>
                <a:close/>
                <a:moveTo>
                  <a:pt x="2547" y="426"/>
                </a:moveTo>
                <a:lnTo>
                  <a:pt x="2499" y="426"/>
                </a:lnTo>
                <a:lnTo>
                  <a:pt x="2499" y="379"/>
                </a:lnTo>
                <a:lnTo>
                  <a:pt x="2547" y="379"/>
                </a:lnTo>
                <a:lnTo>
                  <a:pt x="2547" y="426"/>
                </a:lnTo>
                <a:close/>
                <a:moveTo>
                  <a:pt x="2471" y="426"/>
                </a:moveTo>
                <a:lnTo>
                  <a:pt x="2424" y="426"/>
                </a:lnTo>
                <a:lnTo>
                  <a:pt x="2424" y="379"/>
                </a:lnTo>
                <a:lnTo>
                  <a:pt x="2471" y="379"/>
                </a:lnTo>
                <a:lnTo>
                  <a:pt x="2471" y="426"/>
                </a:lnTo>
                <a:close/>
                <a:moveTo>
                  <a:pt x="2395" y="426"/>
                </a:moveTo>
                <a:lnTo>
                  <a:pt x="2348" y="426"/>
                </a:lnTo>
                <a:lnTo>
                  <a:pt x="2348" y="379"/>
                </a:lnTo>
                <a:lnTo>
                  <a:pt x="2395" y="379"/>
                </a:lnTo>
                <a:lnTo>
                  <a:pt x="2395" y="426"/>
                </a:lnTo>
                <a:close/>
                <a:moveTo>
                  <a:pt x="2319" y="426"/>
                </a:moveTo>
                <a:lnTo>
                  <a:pt x="2272" y="426"/>
                </a:lnTo>
                <a:lnTo>
                  <a:pt x="2272" y="379"/>
                </a:lnTo>
                <a:lnTo>
                  <a:pt x="2319" y="379"/>
                </a:lnTo>
                <a:lnTo>
                  <a:pt x="2319" y="426"/>
                </a:lnTo>
                <a:close/>
                <a:moveTo>
                  <a:pt x="2244" y="426"/>
                </a:moveTo>
                <a:lnTo>
                  <a:pt x="2196" y="426"/>
                </a:lnTo>
                <a:lnTo>
                  <a:pt x="2196" y="379"/>
                </a:lnTo>
                <a:lnTo>
                  <a:pt x="2244" y="379"/>
                </a:lnTo>
                <a:lnTo>
                  <a:pt x="2244" y="426"/>
                </a:lnTo>
                <a:close/>
                <a:moveTo>
                  <a:pt x="2168" y="426"/>
                </a:moveTo>
                <a:lnTo>
                  <a:pt x="2121" y="426"/>
                </a:lnTo>
                <a:lnTo>
                  <a:pt x="2121" y="379"/>
                </a:lnTo>
                <a:lnTo>
                  <a:pt x="2168" y="379"/>
                </a:lnTo>
                <a:lnTo>
                  <a:pt x="2168" y="426"/>
                </a:lnTo>
                <a:close/>
                <a:moveTo>
                  <a:pt x="2092" y="426"/>
                </a:moveTo>
                <a:lnTo>
                  <a:pt x="2045" y="426"/>
                </a:lnTo>
                <a:lnTo>
                  <a:pt x="2045" y="379"/>
                </a:lnTo>
                <a:lnTo>
                  <a:pt x="2092" y="379"/>
                </a:lnTo>
                <a:lnTo>
                  <a:pt x="2092" y="426"/>
                </a:lnTo>
                <a:close/>
                <a:moveTo>
                  <a:pt x="2016" y="426"/>
                </a:moveTo>
                <a:lnTo>
                  <a:pt x="1969" y="426"/>
                </a:lnTo>
                <a:lnTo>
                  <a:pt x="1969" y="379"/>
                </a:lnTo>
                <a:lnTo>
                  <a:pt x="2016" y="379"/>
                </a:lnTo>
                <a:lnTo>
                  <a:pt x="2016" y="426"/>
                </a:lnTo>
                <a:close/>
                <a:moveTo>
                  <a:pt x="1941" y="426"/>
                </a:moveTo>
                <a:lnTo>
                  <a:pt x="1893" y="426"/>
                </a:lnTo>
                <a:lnTo>
                  <a:pt x="1893" y="379"/>
                </a:lnTo>
                <a:lnTo>
                  <a:pt x="1941" y="379"/>
                </a:lnTo>
                <a:lnTo>
                  <a:pt x="1941" y="426"/>
                </a:lnTo>
                <a:close/>
                <a:moveTo>
                  <a:pt x="1865" y="426"/>
                </a:moveTo>
                <a:lnTo>
                  <a:pt x="1818" y="426"/>
                </a:lnTo>
                <a:lnTo>
                  <a:pt x="1818" y="379"/>
                </a:lnTo>
                <a:lnTo>
                  <a:pt x="1865" y="379"/>
                </a:lnTo>
                <a:lnTo>
                  <a:pt x="1865" y="426"/>
                </a:lnTo>
                <a:close/>
                <a:moveTo>
                  <a:pt x="1789" y="426"/>
                </a:moveTo>
                <a:lnTo>
                  <a:pt x="1742" y="426"/>
                </a:lnTo>
                <a:lnTo>
                  <a:pt x="1742" y="379"/>
                </a:lnTo>
                <a:lnTo>
                  <a:pt x="1789" y="379"/>
                </a:lnTo>
                <a:lnTo>
                  <a:pt x="1789" y="426"/>
                </a:lnTo>
                <a:close/>
                <a:moveTo>
                  <a:pt x="1486" y="426"/>
                </a:moveTo>
                <a:lnTo>
                  <a:pt x="1439" y="426"/>
                </a:lnTo>
                <a:lnTo>
                  <a:pt x="1439" y="379"/>
                </a:lnTo>
                <a:lnTo>
                  <a:pt x="1486" y="379"/>
                </a:lnTo>
                <a:lnTo>
                  <a:pt x="1486" y="426"/>
                </a:lnTo>
                <a:close/>
                <a:moveTo>
                  <a:pt x="1411" y="426"/>
                </a:moveTo>
                <a:lnTo>
                  <a:pt x="1363" y="426"/>
                </a:lnTo>
                <a:lnTo>
                  <a:pt x="1363" y="379"/>
                </a:lnTo>
                <a:lnTo>
                  <a:pt x="1411" y="379"/>
                </a:lnTo>
                <a:lnTo>
                  <a:pt x="1411" y="426"/>
                </a:lnTo>
                <a:close/>
                <a:moveTo>
                  <a:pt x="1259" y="426"/>
                </a:moveTo>
                <a:lnTo>
                  <a:pt x="1212" y="426"/>
                </a:lnTo>
                <a:lnTo>
                  <a:pt x="1212" y="379"/>
                </a:lnTo>
                <a:lnTo>
                  <a:pt x="1259" y="379"/>
                </a:lnTo>
                <a:lnTo>
                  <a:pt x="1259" y="426"/>
                </a:lnTo>
                <a:close/>
                <a:moveTo>
                  <a:pt x="1184" y="426"/>
                </a:moveTo>
                <a:lnTo>
                  <a:pt x="1136" y="426"/>
                </a:lnTo>
                <a:lnTo>
                  <a:pt x="1136" y="379"/>
                </a:lnTo>
                <a:lnTo>
                  <a:pt x="1184" y="379"/>
                </a:lnTo>
                <a:lnTo>
                  <a:pt x="1184" y="426"/>
                </a:lnTo>
                <a:close/>
                <a:moveTo>
                  <a:pt x="956" y="426"/>
                </a:moveTo>
                <a:lnTo>
                  <a:pt x="909" y="426"/>
                </a:lnTo>
                <a:lnTo>
                  <a:pt x="909" y="379"/>
                </a:lnTo>
                <a:lnTo>
                  <a:pt x="956" y="379"/>
                </a:lnTo>
                <a:lnTo>
                  <a:pt x="956" y="426"/>
                </a:lnTo>
                <a:close/>
                <a:moveTo>
                  <a:pt x="881" y="426"/>
                </a:moveTo>
                <a:lnTo>
                  <a:pt x="833" y="426"/>
                </a:lnTo>
                <a:lnTo>
                  <a:pt x="833" y="379"/>
                </a:lnTo>
                <a:lnTo>
                  <a:pt x="881" y="379"/>
                </a:lnTo>
                <a:lnTo>
                  <a:pt x="881" y="426"/>
                </a:lnTo>
                <a:close/>
                <a:moveTo>
                  <a:pt x="805" y="426"/>
                </a:moveTo>
                <a:lnTo>
                  <a:pt x="758" y="426"/>
                </a:lnTo>
                <a:lnTo>
                  <a:pt x="758" y="379"/>
                </a:lnTo>
                <a:lnTo>
                  <a:pt x="805" y="379"/>
                </a:lnTo>
                <a:lnTo>
                  <a:pt x="805" y="426"/>
                </a:lnTo>
                <a:close/>
                <a:moveTo>
                  <a:pt x="729" y="426"/>
                </a:moveTo>
                <a:lnTo>
                  <a:pt x="682" y="426"/>
                </a:lnTo>
                <a:lnTo>
                  <a:pt x="682" y="379"/>
                </a:lnTo>
                <a:lnTo>
                  <a:pt x="729" y="379"/>
                </a:lnTo>
                <a:lnTo>
                  <a:pt x="729" y="426"/>
                </a:lnTo>
                <a:close/>
                <a:moveTo>
                  <a:pt x="653" y="426"/>
                </a:moveTo>
                <a:lnTo>
                  <a:pt x="606" y="426"/>
                </a:lnTo>
                <a:lnTo>
                  <a:pt x="606" y="379"/>
                </a:lnTo>
                <a:lnTo>
                  <a:pt x="653" y="379"/>
                </a:lnTo>
                <a:lnTo>
                  <a:pt x="653" y="426"/>
                </a:lnTo>
                <a:close/>
                <a:moveTo>
                  <a:pt x="578" y="426"/>
                </a:moveTo>
                <a:lnTo>
                  <a:pt x="530" y="426"/>
                </a:lnTo>
                <a:lnTo>
                  <a:pt x="530" y="379"/>
                </a:lnTo>
                <a:lnTo>
                  <a:pt x="578" y="379"/>
                </a:lnTo>
                <a:lnTo>
                  <a:pt x="578" y="426"/>
                </a:lnTo>
                <a:close/>
                <a:moveTo>
                  <a:pt x="502" y="426"/>
                </a:moveTo>
                <a:lnTo>
                  <a:pt x="455" y="426"/>
                </a:lnTo>
                <a:lnTo>
                  <a:pt x="455" y="379"/>
                </a:lnTo>
                <a:lnTo>
                  <a:pt x="502" y="379"/>
                </a:lnTo>
                <a:lnTo>
                  <a:pt x="502" y="426"/>
                </a:lnTo>
                <a:close/>
                <a:moveTo>
                  <a:pt x="426" y="426"/>
                </a:moveTo>
                <a:lnTo>
                  <a:pt x="379" y="426"/>
                </a:lnTo>
                <a:lnTo>
                  <a:pt x="379" y="379"/>
                </a:lnTo>
                <a:lnTo>
                  <a:pt x="426" y="379"/>
                </a:lnTo>
                <a:lnTo>
                  <a:pt x="426" y="426"/>
                </a:lnTo>
                <a:close/>
                <a:moveTo>
                  <a:pt x="351" y="426"/>
                </a:moveTo>
                <a:lnTo>
                  <a:pt x="303" y="426"/>
                </a:lnTo>
                <a:lnTo>
                  <a:pt x="303" y="379"/>
                </a:lnTo>
                <a:lnTo>
                  <a:pt x="351" y="379"/>
                </a:lnTo>
                <a:lnTo>
                  <a:pt x="351" y="426"/>
                </a:lnTo>
                <a:close/>
                <a:moveTo>
                  <a:pt x="275" y="426"/>
                </a:moveTo>
                <a:lnTo>
                  <a:pt x="227" y="426"/>
                </a:lnTo>
                <a:lnTo>
                  <a:pt x="227" y="379"/>
                </a:lnTo>
                <a:lnTo>
                  <a:pt x="275" y="379"/>
                </a:lnTo>
                <a:lnTo>
                  <a:pt x="275" y="426"/>
                </a:lnTo>
                <a:close/>
                <a:moveTo>
                  <a:pt x="199" y="426"/>
                </a:moveTo>
                <a:lnTo>
                  <a:pt x="152" y="426"/>
                </a:lnTo>
                <a:lnTo>
                  <a:pt x="152" y="379"/>
                </a:lnTo>
                <a:lnTo>
                  <a:pt x="199" y="379"/>
                </a:lnTo>
                <a:lnTo>
                  <a:pt x="199" y="426"/>
                </a:lnTo>
                <a:close/>
                <a:moveTo>
                  <a:pt x="123" y="426"/>
                </a:moveTo>
                <a:lnTo>
                  <a:pt x="76" y="426"/>
                </a:lnTo>
                <a:lnTo>
                  <a:pt x="76" y="379"/>
                </a:lnTo>
                <a:lnTo>
                  <a:pt x="123" y="379"/>
                </a:lnTo>
                <a:lnTo>
                  <a:pt x="123" y="426"/>
                </a:lnTo>
                <a:close/>
                <a:moveTo>
                  <a:pt x="48" y="426"/>
                </a:moveTo>
                <a:lnTo>
                  <a:pt x="0" y="426"/>
                </a:lnTo>
                <a:lnTo>
                  <a:pt x="0" y="379"/>
                </a:lnTo>
                <a:lnTo>
                  <a:pt x="48" y="379"/>
                </a:lnTo>
                <a:lnTo>
                  <a:pt x="48" y="426"/>
                </a:lnTo>
                <a:close/>
                <a:moveTo>
                  <a:pt x="3382" y="351"/>
                </a:moveTo>
                <a:lnTo>
                  <a:pt x="3332" y="351"/>
                </a:lnTo>
                <a:lnTo>
                  <a:pt x="3332" y="303"/>
                </a:lnTo>
                <a:lnTo>
                  <a:pt x="3382" y="303"/>
                </a:lnTo>
                <a:lnTo>
                  <a:pt x="3382" y="351"/>
                </a:lnTo>
                <a:close/>
                <a:moveTo>
                  <a:pt x="3306" y="351"/>
                </a:moveTo>
                <a:lnTo>
                  <a:pt x="3257" y="351"/>
                </a:lnTo>
                <a:lnTo>
                  <a:pt x="3257" y="303"/>
                </a:lnTo>
                <a:lnTo>
                  <a:pt x="3306" y="303"/>
                </a:lnTo>
                <a:lnTo>
                  <a:pt x="3306" y="351"/>
                </a:lnTo>
                <a:close/>
                <a:moveTo>
                  <a:pt x="3230" y="351"/>
                </a:moveTo>
                <a:lnTo>
                  <a:pt x="3181" y="351"/>
                </a:lnTo>
                <a:lnTo>
                  <a:pt x="3181" y="303"/>
                </a:lnTo>
                <a:lnTo>
                  <a:pt x="3230" y="303"/>
                </a:lnTo>
                <a:lnTo>
                  <a:pt x="3230" y="351"/>
                </a:lnTo>
                <a:close/>
                <a:moveTo>
                  <a:pt x="3155" y="351"/>
                </a:moveTo>
                <a:lnTo>
                  <a:pt x="3105" y="351"/>
                </a:lnTo>
                <a:lnTo>
                  <a:pt x="3105" y="303"/>
                </a:lnTo>
                <a:lnTo>
                  <a:pt x="3155" y="303"/>
                </a:lnTo>
                <a:lnTo>
                  <a:pt x="3155" y="351"/>
                </a:lnTo>
                <a:close/>
                <a:moveTo>
                  <a:pt x="3079" y="351"/>
                </a:moveTo>
                <a:lnTo>
                  <a:pt x="3029" y="351"/>
                </a:lnTo>
                <a:lnTo>
                  <a:pt x="3029" y="303"/>
                </a:lnTo>
                <a:lnTo>
                  <a:pt x="3079" y="303"/>
                </a:lnTo>
                <a:lnTo>
                  <a:pt x="3079" y="351"/>
                </a:lnTo>
                <a:close/>
                <a:moveTo>
                  <a:pt x="3003" y="351"/>
                </a:moveTo>
                <a:lnTo>
                  <a:pt x="2954" y="351"/>
                </a:lnTo>
                <a:lnTo>
                  <a:pt x="2954" y="303"/>
                </a:lnTo>
                <a:lnTo>
                  <a:pt x="3003" y="303"/>
                </a:lnTo>
                <a:lnTo>
                  <a:pt x="3003" y="351"/>
                </a:lnTo>
                <a:close/>
                <a:moveTo>
                  <a:pt x="2928" y="351"/>
                </a:moveTo>
                <a:lnTo>
                  <a:pt x="2878" y="351"/>
                </a:lnTo>
                <a:lnTo>
                  <a:pt x="2878" y="303"/>
                </a:lnTo>
                <a:lnTo>
                  <a:pt x="2928" y="303"/>
                </a:lnTo>
                <a:lnTo>
                  <a:pt x="2928" y="351"/>
                </a:lnTo>
                <a:close/>
                <a:moveTo>
                  <a:pt x="2852" y="351"/>
                </a:moveTo>
                <a:lnTo>
                  <a:pt x="2802" y="351"/>
                </a:lnTo>
                <a:lnTo>
                  <a:pt x="2802" y="303"/>
                </a:lnTo>
                <a:lnTo>
                  <a:pt x="2852" y="303"/>
                </a:lnTo>
                <a:lnTo>
                  <a:pt x="2852" y="351"/>
                </a:lnTo>
                <a:close/>
                <a:moveTo>
                  <a:pt x="2776" y="351"/>
                </a:moveTo>
                <a:lnTo>
                  <a:pt x="2726" y="351"/>
                </a:lnTo>
                <a:lnTo>
                  <a:pt x="2726" y="303"/>
                </a:lnTo>
                <a:lnTo>
                  <a:pt x="2776" y="303"/>
                </a:lnTo>
                <a:lnTo>
                  <a:pt x="2776" y="351"/>
                </a:lnTo>
                <a:close/>
                <a:moveTo>
                  <a:pt x="2700" y="351"/>
                </a:moveTo>
                <a:lnTo>
                  <a:pt x="2651" y="351"/>
                </a:lnTo>
                <a:lnTo>
                  <a:pt x="2651" y="303"/>
                </a:lnTo>
                <a:lnTo>
                  <a:pt x="2700" y="303"/>
                </a:lnTo>
                <a:lnTo>
                  <a:pt x="2700" y="351"/>
                </a:lnTo>
                <a:close/>
                <a:moveTo>
                  <a:pt x="2622" y="351"/>
                </a:moveTo>
                <a:lnTo>
                  <a:pt x="2575" y="351"/>
                </a:lnTo>
                <a:lnTo>
                  <a:pt x="2575" y="303"/>
                </a:lnTo>
                <a:lnTo>
                  <a:pt x="2622" y="303"/>
                </a:lnTo>
                <a:lnTo>
                  <a:pt x="2622" y="351"/>
                </a:lnTo>
                <a:close/>
                <a:moveTo>
                  <a:pt x="2547" y="351"/>
                </a:moveTo>
                <a:lnTo>
                  <a:pt x="2499" y="351"/>
                </a:lnTo>
                <a:lnTo>
                  <a:pt x="2499" y="303"/>
                </a:lnTo>
                <a:lnTo>
                  <a:pt x="2547" y="303"/>
                </a:lnTo>
                <a:lnTo>
                  <a:pt x="2547" y="351"/>
                </a:lnTo>
                <a:close/>
                <a:moveTo>
                  <a:pt x="2471" y="351"/>
                </a:moveTo>
                <a:lnTo>
                  <a:pt x="2424" y="351"/>
                </a:lnTo>
                <a:lnTo>
                  <a:pt x="2424" y="303"/>
                </a:lnTo>
                <a:lnTo>
                  <a:pt x="2471" y="303"/>
                </a:lnTo>
                <a:lnTo>
                  <a:pt x="2471" y="351"/>
                </a:lnTo>
                <a:close/>
                <a:moveTo>
                  <a:pt x="2395" y="351"/>
                </a:moveTo>
                <a:lnTo>
                  <a:pt x="2348" y="351"/>
                </a:lnTo>
                <a:lnTo>
                  <a:pt x="2348" y="303"/>
                </a:lnTo>
                <a:lnTo>
                  <a:pt x="2395" y="303"/>
                </a:lnTo>
                <a:lnTo>
                  <a:pt x="2395" y="351"/>
                </a:lnTo>
                <a:close/>
                <a:moveTo>
                  <a:pt x="2319" y="351"/>
                </a:moveTo>
                <a:lnTo>
                  <a:pt x="2272" y="351"/>
                </a:lnTo>
                <a:lnTo>
                  <a:pt x="2272" y="303"/>
                </a:lnTo>
                <a:lnTo>
                  <a:pt x="2319" y="303"/>
                </a:lnTo>
                <a:lnTo>
                  <a:pt x="2319" y="351"/>
                </a:lnTo>
                <a:close/>
                <a:moveTo>
                  <a:pt x="2244" y="351"/>
                </a:moveTo>
                <a:lnTo>
                  <a:pt x="2196" y="351"/>
                </a:lnTo>
                <a:lnTo>
                  <a:pt x="2196" y="303"/>
                </a:lnTo>
                <a:lnTo>
                  <a:pt x="2244" y="303"/>
                </a:lnTo>
                <a:lnTo>
                  <a:pt x="2244" y="351"/>
                </a:lnTo>
                <a:close/>
                <a:moveTo>
                  <a:pt x="2168" y="351"/>
                </a:moveTo>
                <a:lnTo>
                  <a:pt x="2121" y="351"/>
                </a:lnTo>
                <a:lnTo>
                  <a:pt x="2121" y="303"/>
                </a:lnTo>
                <a:lnTo>
                  <a:pt x="2168" y="303"/>
                </a:lnTo>
                <a:lnTo>
                  <a:pt x="2168" y="351"/>
                </a:lnTo>
                <a:close/>
                <a:moveTo>
                  <a:pt x="2016" y="351"/>
                </a:moveTo>
                <a:lnTo>
                  <a:pt x="1969" y="351"/>
                </a:lnTo>
                <a:lnTo>
                  <a:pt x="1969" y="303"/>
                </a:lnTo>
                <a:lnTo>
                  <a:pt x="2016" y="303"/>
                </a:lnTo>
                <a:lnTo>
                  <a:pt x="2016" y="351"/>
                </a:lnTo>
                <a:close/>
                <a:moveTo>
                  <a:pt x="1941" y="351"/>
                </a:moveTo>
                <a:lnTo>
                  <a:pt x="1893" y="351"/>
                </a:lnTo>
                <a:lnTo>
                  <a:pt x="1893" y="303"/>
                </a:lnTo>
                <a:lnTo>
                  <a:pt x="1941" y="303"/>
                </a:lnTo>
                <a:lnTo>
                  <a:pt x="1941" y="351"/>
                </a:lnTo>
                <a:close/>
                <a:moveTo>
                  <a:pt x="1865" y="351"/>
                </a:moveTo>
                <a:lnTo>
                  <a:pt x="1818" y="351"/>
                </a:lnTo>
                <a:lnTo>
                  <a:pt x="1818" y="303"/>
                </a:lnTo>
                <a:lnTo>
                  <a:pt x="1865" y="303"/>
                </a:lnTo>
                <a:lnTo>
                  <a:pt x="1865" y="351"/>
                </a:lnTo>
                <a:close/>
                <a:moveTo>
                  <a:pt x="1335" y="351"/>
                </a:moveTo>
                <a:lnTo>
                  <a:pt x="1288" y="351"/>
                </a:lnTo>
                <a:lnTo>
                  <a:pt x="1288" y="303"/>
                </a:lnTo>
                <a:lnTo>
                  <a:pt x="1335" y="303"/>
                </a:lnTo>
                <a:lnTo>
                  <a:pt x="1335" y="351"/>
                </a:lnTo>
                <a:close/>
                <a:moveTo>
                  <a:pt x="1259" y="351"/>
                </a:moveTo>
                <a:lnTo>
                  <a:pt x="1212" y="351"/>
                </a:lnTo>
                <a:lnTo>
                  <a:pt x="1212" y="303"/>
                </a:lnTo>
                <a:lnTo>
                  <a:pt x="1259" y="303"/>
                </a:lnTo>
                <a:lnTo>
                  <a:pt x="1259" y="351"/>
                </a:lnTo>
                <a:close/>
                <a:moveTo>
                  <a:pt x="1184" y="351"/>
                </a:moveTo>
                <a:lnTo>
                  <a:pt x="1136" y="351"/>
                </a:lnTo>
                <a:lnTo>
                  <a:pt x="1136" y="303"/>
                </a:lnTo>
                <a:lnTo>
                  <a:pt x="1184" y="303"/>
                </a:lnTo>
                <a:lnTo>
                  <a:pt x="1184" y="351"/>
                </a:lnTo>
                <a:close/>
                <a:moveTo>
                  <a:pt x="1032" y="351"/>
                </a:moveTo>
                <a:lnTo>
                  <a:pt x="985" y="351"/>
                </a:lnTo>
                <a:lnTo>
                  <a:pt x="985" y="303"/>
                </a:lnTo>
                <a:lnTo>
                  <a:pt x="1032" y="303"/>
                </a:lnTo>
                <a:lnTo>
                  <a:pt x="1032" y="351"/>
                </a:lnTo>
                <a:close/>
                <a:moveTo>
                  <a:pt x="956" y="351"/>
                </a:moveTo>
                <a:lnTo>
                  <a:pt x="909" y="351"/>
                </a:lnTo>
                <a:lnTo>
                  <a:pt x="909" y="303"/>
                </a:lnTo>
                <a:lnTo>
                  <a:pt x="956" y="303"/>
                </a:lnTo>
                <a:lnTo>
                  <a:pt x="956" y="351"/>
                </a:lnTo>
                <a:close/>
                <a:moveTo>
                  <a:pt x="805" y="351"/>
                </a:moveTo>
                <a:lnTo>
                  <a:pt x="758" y="351"/>
                </a:lnTo>
                <a:lnTo>
                  <a:pt x="758" y="303"/>
                </a:lnTo>
                <a:lnTo>
                  <a:pt x="805" y="303"/>
                </a:lnTo>
                <a:lnTo>
                  <a:pt x="805" y="351"/>
                </a:lnTo>
                <a:close/>
                <a:moveTo>
                  <a:pt x="729" y="351"/>
                </a:moveTo>
                <a:lnTo>
                  <a:pt x="682" y="351"/>
                </a:lnTo>
                <a:lnTo>
                  <a:pt x="682" y="303"/>
                </a:lnTo>
                <a:lnTo>
                  <a:pt x="729" y="303"/>
                </a:lnTo>
                <a:lnTo>
                  <a:pt x="729" y="351"/>
                </a:lnTo>
                <a:close/>
                <a:moveTo>
                  <a:pt x="653" y="351"/>
                </a:moveTo>
                <a:lnTo>
                  <a:pt x="606" y="351"/>
                </a:lnTo>
                <a:lnTo>
                  <a:pt x="606" y="303"/>
                </a:lnTo>
                <a:lnTo>
                  <a:pt x="653" y="303"/>
                </a:lnTo>
                <a:lnTo>
                  <a:pt x="653" y="351"/>
                </a:lnTo>
                <a:close/>
                <a:moveTo>
                  <a:pt x="578" y="351"/>
                </a:moveTo>
                <a:lnTo>
                  <a:pt x="530" y="351"/>
                </a:lnTo>
                <a:lnTo>
                  <a:pt x="530" y="303"/>
                </a:lnTo>
                <a:lnTo>
                  <a:pt x="578" y="303"/>
                </a:lnTo>
                <a:lnTo>
                  <a:pt x="578" y="351"/>
                </a:lnTo>
                <a:close/>
                <a:moveTo>
                  <a:pt x="502" y="351"/>
                </a:moveTo>
                <a:lnTo>
                  <a:pt x="455" y="351"/>
                </a:lnTo>
                <a:lnTo>
                  <a:pt x="455" y="303"/>
                </a:lnTo>
                <a:lnTo>
                  <a:pt x="502" y="303"/>
                </a:lnTo>
                <a:lnTo>
                  <a:pt x="502" y="351"/>
                </a:lnTo>
                <a:close/>
                <a:moveTo>
                  <a:pt x="426" y="351"/>
                </a:moveTo>
                <a:lnTo>
                  <a:pt x="379" y="351"/>
                </a:lnTo>
                <a:lnTo>
                  <a:pt x="379" y="303"/>
                </a:lnTo>
                <a:lnTo>
                  <a:pt x="426" y="303"/>
                </a:lnTo>
                <a:lnTo>
                  <a:pt x="426" y="351"/>
                </a:lnTo>
                <a:close/>
                <a:moveTo>
                  <a:pt x="351" y="351"/>
                </a:moveTo>
                <a:lnTo>
                  <a:pt x="303" y="351"/>
                </a:lnTo>
                <a:lnTo>
                  <a:pt x="303" y="303"/>
                </a:lnTo>
                <a:lnTo>
                  <a:pt x="351" y="303"/>
                </a:lnTo>
                <a:lnTo>
                  <a:pt x="351" y="351"/>
                </a:lnTo>
                <a:close/>
                <a:moveTo>
                  <a:pt x="275" y="351"/>
                </a:moveTo>
                <a:lnTo>
                  <a:pt x="227" y="351"/>
                </a:lnTo>
                <a:lnTo>
                  <a:pt x="227" y="303"/>
                </a:lnTo>
                <a:lnTo>
                  <a:pt x="275" y="303"/>
                </a:lnTo>
                <a:lnTo>
                  <a:pt x="275" y="351"/>
                </a:lnTo>
                <a:close/>
                <a:moveTo>
                  <a:pt x="199" y="351"/>
                </a:moveTo>
                <a:lnTo>
                  <a:pt x="152" y="351"/>
                </a:lnTo>
                <a:lnTo>
                  <a:pt x="152" y="303"/>
                </a:lnTo>
                <a:lnTo>
                  <a:pt x="199" y="303"/>
                </a:lnTo>
                <a:lnTo>
                  <a:pt x="199" y="351"/>
                </a:lnTo>
                <a:close/>
                <a:moveTo>
                  <a:pt x="123" y="351"/>
                </a:moveTo>
                <a:lnTo>
                  <a:pt x="76" y="351"/>
                </a:lnTo>
                <a:lnTo>
                  <a:pt x="76" y="303"/>
                </a:lnTo>
                <a:lnTo>
                  <a:pt x="123" y="303"/>
                </a:lnTo>
                <a:lnTo>
                  <a:pt x="123" y="351"/>
                </a:lnTo>
                <a:close/>
                <a:moveTo>
                  <a:pt x="48" y="351"/>
                </a:moveTo>
                <a:lnTo>
                  <a:pt x="0" y="351"/>
                </a:lnTo>
                <a:lnTo>
                  <a:pt x="0" y="303"/>
                </a:lnTo>
                <a:lnTo>
                  <a:pt x="48" y="303"/>
                </a:lnTo>
                <a:lnTo>
                  <a:pt x="48" y="351"/>
                </a:lnTo>
                <a:close/>
                <a:moveTo>
                  <a:pt x="3079" y="275"/>
                </a:moveTo>
                <a:lnTo>
                  <a:pt x="3029" y="275"/>
                </a:lnTo>
                <a:lnTo>
                  <a:pt x="3029" y="228"/>
                </a:lnTo>
                <a:lnTo>
                  <a:pt x="3079" y="228"/>
                </a:lnTo>
                <a:lnTo>
                  <a:pt x="3079" y="275"/>
                </a:lnTo>
                <a:close/>
                <a:moveTo>
                  <a:pt x="3003" y="275"/>
                </a:moveTo>
                <a:lnTo>
                  <a:pt x="2954" y="275"/>
                </a:lnTo>
                <a:lnTo>
                  <a:pt x="2954" y="228"/>
                </a:lnTo>
                <a:lnTo>
                  <a:pt x="3003" y="228"/>
                </a:lnTo>
                <a:lnTo>
                  <a:pt x="3003" y="275"/>
                </a:lnTo>
                <a:close/>
                <a:moveTo>
                  <a:pt x="2852" y="275"/>
                </a:moveTo>
                <a:lnTo>
                  <a:pt x="2802" y="275"/>
                </a:lnTo>
                <a:lnTo>
                  <a:pt x="2802" y="228"/>
                </a:lnTo>
                <a:lnTo>
                  <a:pt x="2852" y="228"/>
                </a:lnTo>
                <a:lnTo>
                  <a:pt x="2852" y="275"/>
                </a:lnTo>
                <a:close/>
                <a:moveTo>
                  <a:pt x="2776" y="275"/>
                </a:moveTo>
                <a:lnTo>
                  <a:pt x="2726" y="275"/>
                </a:lnTo>
                <a:lnTo>
                  <a:pt x="2726" y="228"/>
                </a:lnTo>
                <a:lnTo>
                  <a:pt x="2776" y="228"/>
                </a:lnTo>
                <a:lnTo>
                  <a:pt x="2776" y="275"/>
                </a:lnTo>
                <a:close/>
                <a:moveTo>
                  <a:pt x="2700" y="275"/>
                </a:moveTo>
                <a:lnTo>
                  <a:pt x="2651" y="275"/>
                </a:lnTo>
                <a:lnTo>
                  <a:pt x="2651" y="228"/>
                </a:lnTo>
                <a:lnTo>
                  <a:pt x="2700" y="228"/>
                </a:lnTo>
                <a:lnTo>
                  <a:pt x="2700" y="275"/>
                </a:lnTo>
                <a:close/>
                <a:moveTo>
                  <a:pt x="2622" y="275"/>
                </a:moveTo>
                <a:lnTo>
                  <a:pt x="2575" y="275"/>
                </a:lnTo>
                <a:lnTo>
                  <a:pt x="2575" y="228"/>
                </a:lnTo>
                <a:lnTo>
                  <a:pt x="2622" y="228"/>
                </a:lnTo>
                <a:lnTo>
                  <a:pt x="2622" y="275"/>
                </a:lnTo>
                <a:close/>
                <a:moveTo>
                  <a:pt x="2547" y="275"/>
                </a:moveTo>
                <a:lnTo>
                  <a:pt x="2499" y="275"/>
                </a:lnTo>
                <a:lnTo>
                  <a:pt x="2499" y="228"/>
                </a:lnTo>
                <a:lnTo>
                  <a:pt x="2547" y="228"/>
                </a:lnTo>
                <a:lnTo>
                  <a:pt x="2547" y="275"/>
                </a:lnTo>
                <a:close/>
                <a:moveTo>
                  <a:pt x="2471" y="275"/>
                </a:moveTo>
                <a:lnTo>
                  <a:pt x="2424" y="275"/>
                </a:lnTo>
                <a:lnTo>
                  <a:pt x="2424" y="228"/>
                </a:lnTo>
                <a:lnTo>
                  <a:pt x="2471" y="228"/>
                </a:lnTo>
                <a:lnTo>
                  <a:pt x="2471" y="275"/>
                </a:lnTo>
                <a:close/>
                <a:moveTo>
                  <a:pt x="2395" y="275"/>
                </a:moveTo>
                <a:lnTo>
                  <a:pt x="2348" y="275"/>
                </a:lnTo>
                <a:lnTo>
                  <a:pt x="2348" y="228"/>
                </a:lnTo>
                <a:lnTo>
                  <a:pt x="2395" y="228"/>
                </a:lnTo>
                <a:lnTo>
                  <a:pt x="2395" y="275"/>
                </a:lnTo>
                <a:close/>
                <a:moveTo>
                  <a:pt x="2319" y="275"/>
                </a:moveTo>
                <a:lnTo>
                  <a:pt x="2272" y="275"/>
                </a:lnTo>
                <a:lnTo>
                  <a:pt x="2272" y="228"/>
                </a:lnTo>
                <a:lnTo>
                  <a:pt x="2319" y="228"/>
                </a:lnTo>
                <a:lnTo>
                  <a:pt x="2319" y="275"/>
                </a:lnTo>
                <a:close/>
                <a:moveTo>
                  <a:pt x="2168" y="275"/>
                </a:moveTo>
                <a:lnTo>
                  <a:pt x="2121" y="275"/>
                </a:lnTo>
                <a:lnTo>
                  <a:pt x="2121" y="228"/>
                </a:lnTo>
                <a:lnTo>
                  <a:pt x="2168" y="228"/>
                </a:lnTo>
                <a:lnTo>
                  <a:pt x="2168" y="275"/>
                </a:lnTo>
                <a:close/>
                <a:moveTo>
                  <a:pt x="1411" y="275"/>
                </a:moveTo>
                <a:lnTo>
                  <a:pt x="1363" y="275"/>
                </a:lnTo>
                <a:lnTo>
                  <a:pt x="1363" y="228"/>
                </a:lnTo>
                <a:lnTo>
                  <a:pt x="1411" y="228"/>
                </a:lnTo>
                <a:lnTo>
                  <a:pt x="1411" y="275"/>
                </a:lnTo>
                <a:close/>
                <a:moveTo>
                  <a:pt x="1335" y="275"/>
                </a:moveTo>
                <a:lnTo>
                  <a:pt x="1288" y="275"/>
                </a:lnTo>
                <a:lnTo>
                  <a:pt x="1288" y="228"/>
                </a:lnTo>
                <a:lnTo>
                  <a:pt x="1335" y="228"/>
                </a:lnTo>
                <a:lnTo>
                  <a:pt x="1335" y="275"/>
                </a:lnTo>
                <a:close/>
                <a:moveTo>
                  <a:pt x="1259" y="275"/>
                </a:moveTo>
                <a:lnTo>
                  <a:pt x="1212" y="275"/>
                </a:lnTo>
                <a:lnTo>
                  <a:pt x="1212" y="228"/>
                </a:lnTo>
                <a:lnTo>
                  <a:pt x="1259" y="228"/>
                </a:lnTo>
                <a:lnTo>
                  <a:pt x="1259" y="275"/>
                </a:lnTo>
                <a:close/>
                <a:moveTo>
                  <a:pt x="1184" y="275"/>
                </a:moveTo>
                <a:lnTo>
                  <a:pt x="1136" y="275"/>
                </a:lnTo>
                <a:lnTo>
                  <a:pt x="1136" y="228"/>
                </a:lnTo>
                <a:lnTo>
                  <a:pt x="1184" y="228"/>
                </a:lnTo>
                <a:lnTo>
                  <a:pt x="1184" y="275"/>
                </a:lnTo>
                <a:close/>
                <a:moveTo>
                  <a:pt x="1108" y="275"/>
                </a:moveTo>
                <a:lnTo>
                  <a:pt x="1060" y="275"/>
                </a:lnTo>
                <a:lnTo>
                  <a:pt x="1060" y="228"/>
                </a:lnTo>
                <a:lnTo>
                  <a:pt x="1108" y="228"/>
                </a:lnTo>
                <a:lnTo>
                  <a:pt x="1108" y="275"/>
                </a:lnTo>
                <a:close/>
                <a:moveTo>
                  <a:pt x="881" y="275"/>
                </a:moveTo>
                <a:lnTo>
                  <a:pt x="833" y="275"/>
                </a:lnTo>
                <a:lnTo>
                  <a:pt x="833" y="228"/>
                </a:lnTo>
                <a:lnTo>
                  <a:pt x="881" y="228"/>
                </a:lnTo>
                <a:lnTo>
                  <a:pt x="881" y="275"/>
                </a:lnTo>
                <a:close/>
                <a:moveTo>
                  <a:pt x="805" y="275"/>
                </a:moveTo>
                <a:lnTo>
                  <a:pt x="758" y="275"/>
                </a:lnTo>
                <a:lnTo>
                  <a:pt x="758" y="228"/>
                </a:lnTo>
                <a:lnTo>
                  <a:pt x="805" y="228"/>
                </a:lnTo>
                <a:lnTo>
                  <a:pt x="805" y="275"/>
                </a:lnTo>
                <a:close/>
                <a:moveTo>
                  <a:pt x="729" y="275"/>
                </a:moveTo>
                <a:lnTo>
                  <a:pt x="682" y="275"/>
                </a:lnTo>
                <a:lnTo>
                  <a:pt x="682" y="228"/>
                </a:lnTo>
                <a:lnTo>
                  <a:pt x="729" y="228"/>
                </a:lnTo>
                <a:lnTo>
                  <a:pt x="729" y="275"/>
                </a:lnTo>
                <a:close/>
                <a:moveTo>
                  <a:pt x="578" y="275"/>
                </a:moveTo>
                <a:lnTo>
                  <a:pt x="530" y="275"/>
                </a:lnTo>
                <a:lnTo>
                  <a:pt x="530" y="228"/>
                </a:lnTo>
                <a:lnTo>
                  <a:pt x="578" y="228"/>
                </a:lnTo>
                <a:lnTo>
                  <a:pt x="578" y="275"/>
                </a:lnTo>
                <a:close/>
                <a:moveTo>
                  <a:pt x="502" y="275"/>
                </a:moveTo>
                <a:lnTo>
                  <a:pt x="455" y="275"/>
                </a:lnTo>
                <a:lnTo>
                  <a:pt x="455" y="228"/>
                </a:lnTo>
                <a:lnTo>
                  <a:pt x="502" y="228"/>
                </a:lnTo>
                <a:lnTo>
                  <a:pt x="502" y="275"/>
                </a:lnTo>
                <a:close/>
                <a:moveTo>
                  <a:pt x="426" y="275"/>
                </a:moveTo>
                <a:lnTo>
                  <a:pt x="379" y="275"/>
                </a:lnTo>
                <a:lnTo>
                  <a:pt x="379" y="228"/>
                </a:lnTo>
                <a:lnTo>
                  <a:pt x="426" y="228"/>
                </a:lnTo>
                <a:lnTo>
                  <a:pt x="426" y="275"/>
                </a:lnTo>
                <a:close/>
                <a:moveTo>
                  <a:pt x="123" y="275"/>
                </a:moveTo>
                <a:lnTo>
                  <a:pt x="76" y="275"/>
                </a:lnTo>
                <a:lnTo>
                  <a:pt x="76" y="228"/>
                </a:lnTo>
                <a:lnTo>
                  <a:pt x="123" y="228"/>
                </a:lnTo>
                <a:lnTo>
                  <a:pt x="123" y="275"/>
                </a:lnTo>
                <a:close/>
                <a:moveTo>
                  <a:pt x="3003" y="199"/>
                </a:moveTo>
                <a:lnTo>
                  <a:pt x="2954" y="199"/>
                </a:lnTo>
                <a:lnTo>
                  <a:pt x="2954" y="152"/>
                </a:lnTo>
                <a:lnTo>
                  <a:pt x="3003" y="152"/>
                </a:lnTo>
                <a:lnTo>
                  <a:pt x="3003" y="199"/>
                </a:lnTo>
                <a:close/>
                <a:moveTo>
                  <a:pt x="2700" y="199"/>
                </a:moveTo>
                <a:lnTo>
                  <a:pt x="2651" y="199"/>
                </a:lnTo>
                <a:lnTo>
                  <a:pt x="2651" y="152"/>
                </a:lnTo>
                <a:lnTo>
                  <a:pt x="2700" y="152"/>
                </a:lnTo>
                <a:lnTo>
                  <a:pt x="2700" y="199"/>
                </a:lnTo>
                <a:close/>
                <a:moveTo>
                  <a:pt x="2622" y="199"/>
                </a:moveTo>
                <a:lnTo>
                  <a:pt x="2575" y="199"/>
                </a:lnTo>
                <a:lnTo>
                  <a:pt x="2575" y="152"/>
                </a:lnTo>
                <a:lnTo>
                  <a:pt x="2622" y="152"/>
                </a:lnTo>
                <a:lnTo>
                  <a:pt x="2622" y="199"/>
                </a:lnTo>
                <a:close/>
                <a:moveTo>
                  <a:pt x="2547" y="199"/>
                </a:moveTo>
                <a:lnTo>
                  <a:pt x="2499" y="199"/>
                </a:lnTo>
                <a:lnTo>
                  <a:pt x="2499" y="152"/>
                </a:lnTo>
                <a:lnTo>
                  <a:pt x="2547" y="152"/>
                </a:lnTo>
                <a:lnTo>
                  <a:pt x="2547" y="199"/>
                </a:lnTo>
                <a:close/>
                <a:moveTo>
                  <a:pt x="2244" y="199"/>
                </a:moveTo>
                <a:lnTo>
                  <a:pt x="2196" y="199"/>
                </a:lnTo>
                <a:lnTo>
                  <a:pt x="2196" y="152"/>
                </a:lnTo>
                <a:lnTo>
                  <a:pt x="2244" y="152"/>
                </a:lnTo>
                <a:lnTo>
                  <a:pt x="2244" y="199"/>
                </a:lnTo>
                <a:close/>
                <a:moveTo>
                  <a:pt x="1865" y="199"/>
                </a:moveTo>
                <a:lnTo>
                  <a:pt x="1818" y="199"/>
                </a:lnTo>
                <a:lnTo>
                  <a:pt x="1818" y="152"/>
                </a:lnTo>
                <a:lnTo>
                  <a:pt x="1865" y="152"/>
                </a:lnTo>
                <a:lnTo>
                  <a:pt x="1865" y="199"/>
                </a:lnTo>
                <a:close/>
                <a:moveTo>
                  <a:pt x="1411" y="199"/>
                </a:moveTo>
                <a:lnTo>
                  <a:pt x="1363" y="199"/>
                </a:lnTo>
                <a:lnTo>
                  <a:pt x="1363" y="152"/>
                </a:lnTo>
                <a:lnTo>
                  <a:pt x="1411" y="152"/>
                </a:lnTo>
                <a:lnTo>
                  <a:pt x="1411" y="199"/>
                </a:lnTo>
                <a:close/>
                <a:moveTo>
                  <a:pt x="1335" y="199"/>
                </a:moveTo>
                <a:lnTo>
                  <a:pt x="1288" y="199"/>
                </a:lnTo>
                <a:lnTo>
                  <a:pt x="1288" y="152"/>
                </a:lnTo>
                <a:lnTo>
                  <a:pt x="1335" y="152"/>
                </a:lnTo>
                <a:lnTo>
                  <a:pt x="1335" y="199"/>
                </a:lnTo>
                <a:close/>
                <a:moveTo>
                  <a:pt x="1259" y="199"/>
                </a:moveTo>
                <a:lnTo>
                  <a:pt x="1212" y="199"/>
                </a:lnTo>
                <a:lnTo>
                  <a:pt x="1212" y="152"/>
                </a:lnTo>
                <a:lnTo>
                  <a:pt x="1259" y="152"/>
                </a:lnTo>
                <a:lnTo>
                  <a:pt x="1259" y="199"/>
                </a:lnTo>
                <a:close/>
                <a:moveTo>
                  <a:pt x="1184" y="199"/>
                </a:moveTo>
                <a:lnTo>
                  <a:pt x="1136" y="199"/>
                </a:lnTo>
                <a:lnTo>
                  <a:pt x="1136" y="152"/>
                </a:lnTo>
                <a:lnTo>
                  <a:pt x="1184" y="152"/>
                </a:lnTo>
                <a:lnTo>
                  <a:pt x="1184" y="199"/>
                </a:lnTo>
                <a:close/>
                <a:moveTo>
                  <a:pt x="1108" y="199"/>
                </a:moveTo>
                <a:lnTo>
                  <a:pt x="1060" y="199"/>
                </a:lnTo>
                <a:lnTo>
                  <a:pt x="1060" y="152"/>
                </a:lnTo>
                <a:lnTo>
                  <a:pt x="1108" y="152"/>
                </a:lnTo>
                <a:lnTo>
                  <a:pt x="1108" y="199"/>
                </a:lnTo>
                <a:close/>
                <a:moveTo>
                  <a:pt x="1032" y="199"/>
                </a:moveTo>
                <a:lnTo>
                  <a:pt x="985" y="199"/>
                </a:lnTo>
                <a:lnTo>
                  <a:pt x="985" y="152"/>
                </a:lnTo>
                <a:lnTo>
                  <a:pt x="1032" y="152"/>
                </a:lnTo>
                <a:lnTo>
                  <a:pt x="1032" y="199"/>
                </a:lnTo>
                <a:close/>
                <a:moveTo>
                  <a:pt x="805" y="199"/>
                </a:moveTo>
                <a:lnTo>
                  <a:pt x="758" y="199"/>
                </a:lnTo>
                <a:lnTo>
                  <a:pt x="758" y="152"/>
                </a:lnTo>
                <a:lnTo>
                  <a:pt x="805" y="152"/>
                </a:lnTo>
                <a:lnTo>
                  <a:pt x="805" y="199"/>
                </a:lnTo>
                <a:close/>
                <a:moveTo>
                  <a:pt x="729" y="199"/>
                </a:moveTo>
                <a:lnTo>
                  <a:pt x="682" y="199"/>
                </a:lnTo>
                <a:lnTo>
                  <a:pt x="682" y="152"/>
                </a:lnTo>
                <a:lnTo>
                  <a:pt x="729" y="152"/>
                </a:lnTo>
                <a:lnTo>
                  <a:pt x="729" y="199"/>
                </a:lnTo>
                <a:close/>
                <a:moveTo>
                  <a:pt x="653" y="199"/>
                </a:moveTo>
                <a:lnTo>
                  <a:pt x="606" y="199"/>
                </a:lnTo>
                <a:lnTo>
                  <a:pt x="606" y="152"/>
                </a:lnTo>
                <a:lnTo>
                  <a:pt x="653" y="152"/>
                </a:lnTo>
                <a:lnTo>
                  <a:pt x="653" y="199"/>
                </a:lnTo>
                <a:close/>
                <a:moveTo>
                  <a:pt x="578" y="199"/>
                </a:moveTo>
                <a:lnTo>
                  <a:pt x="530" y="199"/>
                </a:lnTo>
                <a:lnTo>
                  <a:pt x="530" y="152"/>
                </a:lnTo>
                <a:lnTo>
                  <a:pt x="578" y="152"/>
                </a:lnTo>
                <a:lnTo>
                  <a:pt x="578" y="199"/>
                </a:lnTo>
                <a:close/>
                <a:moveTo>
                  <a:pt x="502" y="199"/>
                </a:moveTo>
                <a:lnTo>
                  <a:pt x="455" y="199"/>
                </a:lnTo>
                <a:lnTo>
                  <a:pt x="455" y="152"/>
                </a:lnTo>
                <a:lnTo>
                  <a:pt x="502" y="152"/>
                </a:lnTo>
                <a:lnTo>
                  <a:pt x="502" y="199"/>
                </a:lnTo>
                <a:close/>
                <a:moveTo>
                  <a:pt x="2622" y="123"/>
                </a:moveTo>
                <a:lnTo>
                  <a:pt x="2575" y="123"/>
                </a:lnTo>
                <a:lnTo>
                  <a:pt x="2575" y="76"/>
                </a:lnTo>
                <a:lnTo>
                  <a:pt x="2622" y="76"/>
                </a:lnTo>
                <a:lnTo>
                  <a:pt x="2622" y="123"/>
                </a:lnTo>
                <a:close/>
                <a:moveTo>
                  <a:pt x="1865" y="123"/>
                </a:moveTo>
                <a:lnTo>
                  <a:pt x="1818" y="123"/>
                </a:lnTo>
                <a:lnTo>
                  <a:pt x="1818" y="76"/>
                </a:lnTo>
                <a:lnTo>
                  <a:pt x="1865" y="76"/>
                </a:lnTo>
                <a:lnTo>
                  <a:pt x="1865" y="123"/>
                </a:lnTo>
                <a:close/>
                <a:moveTo>
                  <a:pt x="1789" y="123"/>
                </a:moveTo>
                <a:lnTo>
                  <a:pt x="1742" y="123"/>
                </a:lnTo>
                <a:lnTo>
                  <a:pt x="1742" y="76"/>
                </a:lnTo>
                <a:lnTo>
                  <a:pt x="1789" y="76"/>
                </a:lnTo>
                <a:lnTo>
                  <a:pt x="1789" y="123"/>
                </a:lnTo>
                <a:close/>
                <a:moveTo>
                  <a:pt x="1411" y="123"/>
                </a:moveTo>
                <a:lnTo>
                  <a:pt x="1363" y="123"/>
                </a:lnTo>
                <a:lnTo>
                  <a:pt x="1363" y="76"/>
                </a:lnTo>
                <a:lnTo>
                  <a:pt x="1411" y="76"/>
                </a:lnTo>
                <a:lnTo>
                  <a:pt x="1411" y="123"/>
                </a:lnTo>
                <a:close/>
                <a:moveTo>
                  <a:pt x="1335" y="123"/>
                </a:moveTo>
                <a:lnTo>
                  <a:pt x="1288" y="123"/>
                </a:lnTo>
                <a:lnTo>
                  <a:pt x="1288" y="76"/>
                </a:lnTo>
                <a:lnTo>
                  <a:pt x="1335" y="76"/>
                </a:lnTo>
                <a:lnTo>
                  <a:pt x="1335" y="123"/>
                </a:lnTo>
                <a:close/>
                <a:moveTo>
                  <a:pt x="1259" y="123"/>
                </a:moveTo>
                <a:lnTo>
                  <a:pt x="1212" y="123"/>
                </a:lnTo>
                <a:lnTo>
                  <a:pt x="1212" y="76"/>
                </a:lnTo>
                <a:lnTo>
                  <a:pt x="1259" y="76"/>
                </a:lnTo>
                <a:lnTo>
                  <a:pt x="1259" y="123"/>
                </a:lnTo>
                <a:close/>
                <a:moveTo>
                  <a:pt x="1184" y="123"/>
                </a:moveTo>
                <a:lnTo>
                  <a:pt x="1136" y="123"/>
                </a:lnTo>
                <a:lnTo>
                  <a:pt x="1136" y="76"/>
                </a:lnTo>
                <a:lnTo>
                  <a:pt x="1184" y="76"/>
                </a:lnTo>
                <a:lnTo>
                  <a:pt x="1184" y="123"/>
                </a:lnTo>
                <a:close/>
                <a:moveTo>
                  <a:pt x="1108" y="123"/>
                </a:moveTo>
                <a:lnTo>
                  <a:pt x="1060" y="123"/>
                </a:lnTo>
                <a:lnTo>
                  <a:pt x="1060" y="76"/>
                </a:lnTo>
                <a:lnTo>
                  <a:pt x="1108" y="76"/>
                </a:lnTo>
                <a:lnTo>
                  <a:pt x="1108" y="123"/>
                </a:lnTo>
                <a:close/>
                <a:moveTo>
                  <a:pt x="1032" y="123"/>
                </a:moveTo>
                <a:lnTo>
                  <a:pt x="985" y="123"/>
                </a:lnTo>
                <a:lnTo>
                  <a:pt x="985" y="76"/>
                </a:lnTo>
                <a:lnTo>
                  <a:pt x="1032" y="76"/>
                </a:lnTo>
                <a:lnTo>
                  <a:pt x="1032" y="123"/>
                </a:lnTo>
                <a:close/>
                <a:moveTo>
                  <a:pt x="881" y="123"/>
                </a:moveTo>
                <a:lnTo>
                  <a:pt x="833" y="123"/>
                </a:lnTo>
                <a:lnTo>
                  <a:pt x="833" y="76"/>
                </a:lnTo>
                <a:lnTo>
                  <a:pt x="881" y="76"/>
                </a:lnTo>
                <a:lnTo>
                  <a:pt x="881" y="123"/>
                </a:lnTo>
                <a:close/>
                <a:moveTo>
                  <a:pt x="805" y="123"/>
                </a:moveTo>
                <a:lnTo>
                  <a:pt x="758" y="123"/>
                </a:lnTo>
                <a:lnTo>
                  <a:pt x="758" y="76"/>
                </a:lnTo>
                <a:lnTo>
                  <a:pt x="805" y="76"/>
                </a:lnTo>
                <a:lnTo>
                  <a:pt x="805" y="123"/>
                </a:lnTo>
                <a:close/>
                <a:moveTo>
                  <a:pt x="729" y="123"/>
                </a:moveTo>
                <a:lnTo>
                  <a:pt x="682" y="123"/>
                </a:lnTo>
                <a:lnTo>
                  <a:pt x="682" y="76"/>
                </a:lnTo>
                <a:lnTo>
                  <a:pt x="729" y="76"/>
                </a:lnTo>
                <a:lnTo>
                  <a:pt x="729" y="123"/>
                </a:lnTo>
                <a:close/>
                <a:moveTo>
                  <a:pt x="578" y="123"/>
                </a:moveTo>
                <a:lnTo>
                  <a:pt x="530" y="123"/>
                </a:lnTo>
                <a:lnTo>
                  <a:pt x="530" y="76"/>
                </a:lnTo>
                <a:lnTo>
                  <a:pt x="578" y="76"/>
                </a:lnTo>
                <a:lnTo>
                  <a:pt x="578" y="123"/>
                </a:lnTo>
                <a:close/>
                <a:moveTo>
                  <a:pt x="2547" y="48"/>
                </a:moveTo>
                <a:lnTo>
                  <a:pt x="2499" y="48"/>
                </a:lnTo>
                <a:lnTo>
                  <a:pt x="2499" y="0"/>
                </a:lnTo>
                <a:lnTo>
                  <a:pt x="2547" y="0"/>
                </a:lnTo>
                <a:lnTo>
                  <a:pt x="2547" y="48"/>
                </a:lnTo>
                <a:close/>
                <a:moveTo>
                  <a:pt x="2244" y="48"/>
                </a:moveTo>
                <a:lnTo>
                  <a:pt x="2196" y="48"/>
                </a:lnTo>
                <a:lnTo>
                  <a:pt x="2196" y="0"/>
                </a:lnTo>
                <a:lnTo>
                  <a:pt x="2244" y="0"/>
                </a:lnTo>
                <a:lnTo>
                  <a:pt x="2244" y="48"/>
                </a:lnTo>
                <a:close/>
                <a:moveTo>
                  <a:pt x="2168" y="48"/>
                </a:moveTo>
                <a:lnTo>
                  <a:pt x="2121" y="48"/>
                </a:lnTo>
                <a:lnTo>
                  <a:pt x="2121" y="0"/>
                </a:lnTo>
                <a:lnTo>
                  <a:pt x="2168" y="0"/>
                </a:lnTo>
                <a:lnTo>
                  <a:pt x="2168" y="48"/>
                </a:lnTo>
                <a:close/>
                <a:moveTo>
                  <a:pt x="1335" y="48"/>
                </a:moveTo>
                <a:lnTo>
                  <a:pt x="1288" y="48"/>
                </a:lnTo>
                <a:lnTo>
                  <a:pt x="1288" y="0"/>
                </a:lnTo>
                <a:lnTo>
                  <a:pt x="1335" y="0"/>
                </a:lnTo>
                <a:lnTo>
                  <a:pt x="1335" y="48"/>
                </a:lnTo>
                <a:close/>
                <a:moveTo>
                  <a:pt x="1259" y="48"/>
                </a:moveTo>
                <a:lnTo>
                  <a:pt x="1212" y="48"/>
                </a:lnTo>
                <a:lnTo>
                  <a:pt x="1212" y="0"/>
                </a:lnTo>
                <a:lnTo>
                  <a:pt x="1259" y="0"/>
                </a:lnTo>
                <a:lnTo>
                  <a:pt x="1259" y="48"/>
                </a:lnTo>
                <a:close/>
                <a:moveTo>
                  <a:pt x="1184" y="48"/>
                </a:moveTo>
                <a:lnTo>
                  <a:pt x="1136" y="48"/>
                </a:lnTo>
                <a:lnTo>
                  <a:pt x="1136" y="0"/>
                </a:lnTo>
                <a:lnTo>
                  <a:pt x="1184" y="0"/>
                </a:lnTo>
                <a:lnTo>
                  <a:pt x="1184" y="48"/>
                </a:lnTo>
                <a:close/>
                <a:moveTo>
                  <a:pt x="1032" y="48"/>
                </a:moveTo>
                <a:lnTo>
                  <a:pt x="985" y="48"/>
                </a:lnTo>
                <a:lnTo>
                  <a:pt x="985" y="0"/>
                </a:lnTo>
                <a:lnTo>
                  <a:pt x="1032" y="0"/>
                </a:lnTo>
                <a:lnTo>
                  <a:pt x="1032" y="48"/>
                </a:lnTo>
                <a:close/>
                <a:moveTo>
                  <a:pt x="956" y="48"/>
                </a:moveTo>
                <a:lnTo>
                  <a:pt x="909" y="48"/>
                </a:lnTo>
                <a:lnTo>
                  <a:pt x="909" y="0"/>
                </a:lnTo>
                <a:lnTo>
                  <a:pt x="956" y="0"/>
                </a:lnTo>
                <a:lnTo>
                  <a:pt x="956" y="48"/>
                </a:lnTo>
                <a:close/>
                <a:moveTo>
                  <a:pt x="881" y="48"/>
                </a:moveTo>
                <a:lnTo>
                  <a:pt x="833" y="48"/>
                </a:lnTo>
                <a:lnTo>
                  <a:pt x="833" y="0"/>
                </a:lnTo>
                <a:lnTo>
                  <a:pt x="881" y="0"/>
                </a:lnTo>
                <a:lnTo>
                  <a:pt x="881" y="48"/>
                </a:lnTo>
                <a:close/>
                <a:moveTo>
                  <a:pt x="805" y="48"/>
                </a:moveTo>
                <a:lnTo>
                  <a:pt x="758" y="48"/>
                </a:lnTo>
                <a:lnTo>
                  <a:pt x="758" y="0"/>
                </a:lnTo>
                <a:lnTo>
                  <a:pt x="805" y="0"/>
                </a:lnTo>
                <a:lnTo>
                  <a:pt x="805" y="48"/>
                </a:lnTo>
                <a:close/>
              </a:path>
            </a:pathLst>
          </a:custGeom>
          <a:solidFill>
            <a:srgbClr val="FFC000">
              <a:alpha val="20000"/>
            </a:srgbClr>
          </a:solidFill>
          <a:ln>
            <a:noFill/>
          </a:ln>
        </p:spPr>
        <p:txBody>
          <a:bodyPr/>
          <a:lstStyle/>
          <a:p>
            <a:endParaRPr lang="zh-CN" altLang="en-US"/>
          </a:p>
        </p:txBody>
      </p:sp>
      <p:sp>
        <p:nvSpPr>
          <p:cNvPr id="3" name="矩形 2"/>
          <p:cNvSpPr/>
          <p:nvPr/>
        </p:nvSpPr>
        <p:spPr>
          <a:xfrm>
            <a:off x="607895" y="5884118"/>
            <a:ext cx="579729" cy="432048"/>
          </a:xfrm>
          <a:prstGeom prst="rect">
            <a:avLst/>
          </a:prstGeom>
          <a:solidFill>
            <a:srgbClr val="D43E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382318" y="5868652"/>
            <a:ext cx="579729" cy="432048"/>
          </a:xfrm>
          <a:prstGeom prst="rect">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031945" y="5860257"/>
            <a:ext cx="579729" cy="432048"/>
          </a:xfrm>
          <a:prstGeom prst="rect">
            <a:avLst/>
          </a:prstGeom>
          <a:solidFill>
            <a:srgbClr val="00A1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681572" y="5860257"/>
            <a:ext cx="579729" cy="432048"/>
          </a:xfrm>
          <a:prstGeom prst="rect">
            <a:avLst/>
          </a:prstGeom>
          <a:solidFill>
            <a:srgbClr val="F1B6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318135" y="5860257"/>
            <a:ext cx="579729" cy="432048"/>
          </a:xfrm>
          <a:prstGeom prst="rect">
            <a:avLst/>
          </a:prstGeom>
          <a:solidFill>
            <a:srgbClr val="B818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flipV="1">
            <a:off x="-16446" y="371440"/>
            <a:ext cx="3580334" cy="1"/>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580112" y="371440"/>
            <a:ext cx="3547442"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46"/>
          <p:cNvSpPr txBox="1"/>
          <p:nvPr/>
        </p:nvSpPr>
        <p:spPr>
          <a:xfrm>
            <a:off x="3598168" y="158146"/>
            <a:ext cx="1981944" cy="400110"/>
          </a:xfrm>
          <a:prstGeom prst="rect">
            <a:avLst/>
          </a:prstGeom>
          <a:noFill/>
        </p:spPr>
        <p:txBody>
          <a:bodyPr wrap="square" rtlCol="0">
            <a:spAutoFit/>
          </a:bodyPr>
          <a:lstStyle/>
          <a:p>
            <a:pPr algn="ctr"/>
            <a:r>
              <a:rPr lang="zh-CN" altLang="en-US" sz="2000" b="1" dirty="0" smtClean="0">
                <a:solidFill>
                  <a:schemeClr val="bg1">
                    <a:lumMod val="50000"/>
                  </a:schemeClr>
                </a:solidFill>
              </a:rPr>
              <a:t>重点工作回顾</a:t>
            </a:r>
            <a:endParaRPr lang="zh-CN" altLang="en-US" sz="2000" b="1" dirty="0">
              <a:solidFill>
                <a:schemeClr val="bg1">
                  <a:lumMod val="50000"/>
                </a:schemeClr>
              </a:solidFill>
            </a:endParaRPr>
          </a:p>
        </p:txBody>
      </p:sp>
      <p:sp>
        <p:nvSpPr>
          <p:cNvPr id="62" name="Rectangle 7"/>
          <p:cNvSpPr/>
          <p:nvPr/>
        </p:nvSpPr>
        <p:spPr>
          <a:xfrm>
            <a:off x="3347863" y="771550"/>
            <a:ext cx="5796137" cy="4371950"/>
          </a:xfrm>
          <a:custGeom>
            <a:avLst/>
            <a:gdLst>
              <a:gd name="connsiteX0" fmla="*/ 0 w 7664245"/>
              <a:gd name="connsiteY0" fmla="*/ 0 h 6858000"/>
              <a:gd name="connsiteX1" fmla="*/ 7664245 w 7664245"/>
              <a:gd name="connsiteY1" fmla="*/ 0 h 6858000"/>
              <a:gd name="connsiteX2" fmla="*/ 7664245 w 7664245"/>
              <a:gd name="connsiteY2" fmla="*/ 6858000 h 6858000"/>
              <a:gd name="connsiteX3" fmla="*/ 0 w 7664245"/>
              <a:gd name="connsiteY3" fmla="*/ 6858000 h 6858000"/>
              <a:gd name="connsiteX4" fmla="*/ 0 w 7664245"/>
              <a:gd name="connsiteY4" fmla="*/ 0 h 6858000"/>
              <a:gd name="connsiteX0" fmla="*/ 3657600 w 7664245"/>
              <a:gd name="connsiteY0" fmla="*/ 0 h 6858000"/>
              <a:gd name="connsiteX1" fmla="*/ 7664245 w 7664245"/>
              <a:gd name="connsiteY1" fmla="*/ 0 h 6858000"/>
              <a:gd name="connsiteX2" fmla="*/ 7664245 w 7664245"/>
              <a:gd name="connsiteY2" fmla="*/ 6858000 h 6858000"/>
              <a:gd name="connsiteX3" fmla="*/ 0 w 7664245"/>
              <a:gd name="connsiteY3" fmla="*/ 6858000 h 6858000"/>
              <a:gd name="connsiteX4" fmla="*/ 3657600 w 766424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64245" h="6858000">
                <a:moveTo>
                  <a:pt x="3657600" y="0"/>
                </a:moveTo>
                <a:lnTo>
                  <a:pt x="7664245" y="0"/>
                </a:lnTo>
                <a:lnTo>
                  <a:pt x="7664245" y="6858000"/>
                </a:lnTo>
                <a:lnTo>
                  <a:pt x="0" y="6858000"/>
                </a:lnTo>
                <a:lnTo>
                  <a:pt x="3657600" y="0"/>
                </a:lnTo>
                <a:close/>
              </a:path>
            </a:pathLst>
          </a:custGeom>
          <a:blipFill dpi="0" rotWithShape="1">
            <a:blip r:embed="rId3"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63" name="Rectangle 26"/>
          <p:cNvSpPr/>
          <p:nvPr/>
        </p:nvSpPr>
        <p:spPr>
          <a:xfrm>
            <a:off x="840763" y="1660684"/>
            <a:ext cx="3637112" cy="407804"/>
          </a:xfrm>
          <a:prstGeom prst="rect">
            <a:avLst/>
          </a:prstGeom>
        </p:spPr>
        <p:txBody>
          <a:bodyPr wrap="square" lIns="68580" tIns="34290" rIns="68580" bIns="34290">
            <a:spAutoFit/>
          </a:bodyPr>
          <a:lstStyle/>
          <a:p>
            <a:r>
              <a:rPr lang="zh-CN" altLang="en-US" sz="1050" dirty="0" smtClean="0">
                <a:latin typeface="宋体" panose="02010600030101010101" pitchFamily="2" charset="-122"/>
                <a:ea typeface="宋体" panose="02010600030101010101" pitchFamily="2" charset="-122"/>
              </a:rPr>
              <a:t>点击输入简要文本内容，文字内容需概况精炼的说明该分项内容</a:t>
            </a:r>
            <a:r>
              <a:rPr lang="en-US" altLang="zh-CN" sz="1050" dirty="0" smtClean="0">
                <a:latin typeface="宋体" panose="02010600030101010101" pitchFamily="2" charset="-122"/>
                <a:ea typeface="宋体" panose="02010600030101010101" pitchFamily="2" charset="-122"/>
              </a:rPr>
              <a:t>licai2011</a:t>
            </a:r>
            <a:r>
              <a:rPr lang="zh-CN" altLang="en-US" sz="1050" dirty="0" smtClean="0">
                <a:latin typeface="宋体" panose="02010600030101010101" pitchFamily="2" charset="-122"/>
                <a:ea typeface="宋体" panose="02010600030101010101" pitchFamily="2" charset="-122"/>
              </a:rPr>
              <a:t>专业设计</a:t>
            </a:r>
            <a:r>
              <a:rPr lang="en-US" altLang="zh-CN" sz="1050" dirty="0" smtClean="0">
                <a:latin typeface="宋体" panose="02010600030101010101" pitchFamily="2" charset="-122"/>
                <a:ea typeface="宋体" panose="02010600030101010101" pitchFamily="2" charset="-122"/>
              </a:rPr>
              <a:t>……</a:t>
            </a:r>
            <a:endParaRPr lang="en-US" altLang="zh-CN" sz="1050" dirty="0">
              <a:latin typeface="宋体" panose="02010600030101010101" pitchFamily="2" charset="-122"/>
              <a:ea typeface="宋体" panose="02010600030101010101" pitchFamily="2" charset="-122"/>
            </a:endParaRPr>
          </a:p>
        </p:txBody>
      </p:sp>
      <p:sp>
        <p:nvSpPr>
          <p:cNvPr id="64" name="Rectangle 34"/>
          <p:cNvSpPr/>
          <p:nvPr/>
        </p:nvSpPr>
        <p:spPr>
          <a:xfrm>
            <a:off x="840763" y="2375543"/>
            <a:ext cx="2798402" cy="577081"/>
          </a:xfrm>
          <a:prstGeom prst="rect">
            <a:avLst/>
          </a:prstGeom>
        </p:spPr>
        <p:txBody>
          <a:bodyPr wrap="square" lIns="68580" tIns="34290" rIns="68580" bIns="34290">
            <a:spAutoFit/>
          </a:bodyPr>
          <a:lstStyle/>
          <a:p>
            <a:r>
              <a:rPr lang="zh-CN" altLang="en-US" sz="1100" dirty="0">
                <a:latin typeface="宋体" panose="02010600030101010101" pitchFamily="2" charset="-122"/>
                <a:ea typeface="宋体" panose="02010600030101010101" pitchFamily="2" charset="-122"/>
              </a:rPr>
              <a:t>点击输入简要文本内容，文字内容需概况精炼的说明该分项内容</a:t>
            </a:r>
            <a:r>
              <a:rPr lang="en-US" altLang="zh-CN" sz="1100" dirty="0">
                <a:latin typeface="宋体" panose="02010600030101010101" pitchFamily="2" charset="-122"/>
                <a:ea typeface="宋体" panose="02010600030101010101" pitchFamily="2" charset="-122"/>
              </a:rPr>
              <a:t>licai2011</a:t>
            </a:r>
            <a:r>
              <a:rPr lang="zh-CN" altLang="en-US" sz="1100" dirty="0">
                <a:latin typeface="宋体" panose="02010600030101010101" pitchFamily="2" charset="-122"/>
                <a:ea typeface="宋体" panose="02010600030101010101" pitchFamily="2" charset="-122"/>
              </a:rPr>
              <a:t>专业设计</a:t>
            </a:r>
            <a:r>
              <a:rPr lang="en-US" altLang="zh-CN" sz="1100" dirty="0">
                <a:latin typeface="宋体" panose="02010600030101010101" pitchFamily="2" charset="-122"/>
                <a:ea typeface="宋体" panose="02010600030101010101" pitchFamily="2" charset="-122"/>
              </a:rPr>
              <a:t>……</a:t>
            </a:r>
          </a:p>
        </p:txBody>
      </p:sp>
      <p:sp>
        <p:nvSpPr>
          <p:cNvPr id="65" name="Rectangle 37"/>
          <p:cNvSpPr/>
          <p:nvPr/>
        </p:nvSpPr>
        <p:spPr>
          <a:xfrm>
            <a:off x="840764" y="3033960"/>
            <a:ext cx="2378073" cy="577081"/>
          </a:xfrm>
          <a:prstGeom prst="rect">
            <a:avLst/>
          </a:prstGeom>
        </p:spPr>
        <p:txBody>
          <a:bodyPr wrap="square" lIns="68580" tIns="34290" rIns="68580" bIns="34290">
            <a:spAutoFit/>
          </a:bodyPr>
          <a:lstStyle/>
          <a:p>
            <a:r>
              <a:rPr lang="zh-CN" altLang="en-US" sz="1100" dirty="0">
                <a:latin typeface="宋体" panose="02010600030101010101" pitchFamily="2" charset="-122"/>
                <a:ea typeface="宋体" panose="02010600030101010101" pitchFamily="2" charset="-122"/>
              </a:rPr>
              <a:t>点击输入简要文本内容，文字内容需概况精炼的说明该分项</a:t>
            </a:r>
            <a:r>
              <a:rPr lang="zh-CN" altLang="en-US" sz="1100" dirty="0" smtClean="0">
                <a:latin typeface="宋体" panose="02010600030101010101" pitchFamily="2" charset="-122"/>
                <a:ea typeface="宋体" panose="02010600030101010101" pitchFamily="2" charset="-122"/>
              </a:rPr>
              <a:t>内容</a:t>
            </a:r>
            <a:r>
              <a:rPr lang="en-US" altLang="zh-CN" sz="1100" dirty="0" smtClean="0">
                <a:latin typeface="宋体" panose="02010600030101010101" pitchFamily="2" charset="-122"/>
                <a:ea typeface="宋体" panose="02010600030101010101" pitchFamily="2" charset="-122"/>
              </a:rPr>
              <a:t>licai2011</a:t>
            </a:r>
            <a:r>
              <a:rPr lang="zh-CN" altLang="en-US" sz="1100" dirty="0">
                <a:latin typeface="宋体" panose="02010600030101010101" pitchFamily="2" charset="-122"/>
                <a:ea typeface="宋体" panose="02010600030101010101" pitchFamily="2" charset="-122"/>
              </a:rPr>
              <a:t>专业设计</a:t>
            </a:r>
            <a:r>
              <a:rPr lang="en-US" altLang="zh-CN" sz="1100" dirty="0">
                <a:latin typeface="宋体" panose="02010600030101010101" pitchFamily="2" charset="-122"/>
                <a:ea typeface="宋体" panose="02010600030101010101" pitchFamily="2" charset="-122"/>
              </a:rPr>
              <a:t>……</a:t>
            </a:r>
          </a:p>
        </p:txBody>
      </p:sp>
      <p:sp>
        <p:nvSpPr>
          <p:cNvPr id="66" name="Rectangle 40"/>
          <p:cNvSpPr/>
          <p:nvPr/>
        </p:nvSpPr>
        <p:spPr>
          <a:xfrm>
            <a:off x="840763" y="3795663"/>
            <a:ext cx="2245337" cy="577081"/>
          </a:xfrm>
          <a:prstGeom prst="rect">
            <a:avLst/>
          </a:prstGeom>
        </p:spPr>
        <p:txBody>
          <a:bodyPr wrap="square" lIns="68580" tIns="34290" rIns="68580" bIns="34290">
            <a:spAutoFit/>
          </a:bodyPr>
          <a:lstStyle/>
          <a:p>
            <a:r>
              <a:rPr lang="zh-CN" altLang="en-US" sz="1100" dirty="0">
                <a:latin typeface="宋体" panose="02010600030101010101" pitchFamily="2" charset="-122"/>
                <a:ea typeface="宋体" panose="02010600030101010101" pitchFamily="2" charset="-122"/>
              </a:rPr>
              <a:t>点击输入简要文本内容，文字内容需概况精炼的说明该分项内容</a:t>
            </a:r>
            <a:r>
              <a:rPr lang="en-US" altLang="zh-CN" sz="1100" dirty="0">
                <a:latin typeface="宋体" panose="02010600030101010101" pitchFamily="2" charset="-122"/>
                <a:ea typeface="宋体" panose="02010600030101010101" pitchFamily="2" charset="-122"/>
              </a:rPr>
              <a:t>licai2011</a:t>
            </a:r>
            <a:r>
              <a:rPr lang="zh-CN" altLang="en-US" sz="1100" dirty="0">
                <a:latin typeface="宋体" panose="02010600030101010101" pitchFamily="2" charset="-122"/>
                <a:ea typeface="宋体" panose="02010600030101010101" pitchFamily="2" charset="-122"/>
              </a:rPr>
              <a:t>专业设计</a:t>
            </a:r>
            <a:r>
              <a:rPr lang="en-US" altLang="zh-CN" sz="1100" dirty="0">
                <a:latin typeface="宋体" panose="02010600030101010101" pitchFamily="2" charset="-122"/>
                <a:ea typeface="宋体" panose="02010600030101010101" pitchFamily="2" charset="-122"/>
              </a:rPr>
              <a:t>……</a:t>
            </a:r>
          </a:p>
        </p:txBody>
      </p:sp>
      <p:grpSp>
        <p:nvGrpSpPr>
          <p:cNvPr id="67" name="Group 3"/>
          <p:cNvGrpSpPr/>
          <p:nvPr/>
        </p:nvGrpSpPr>
        <p:grpSpPr>
          <a:xfrm>
            <a:off x="4066482" y="2072454"/>
            <a:ext cx="1580622" cy="685800"/>
            <a:chOff x="5621315" y="2514600"/>
            <a:chExt cx="2107496" cy="914400"/>
          </a:xfrm>
        </p:grpSpPr>
        <p:sp>
          <p:nvSpPr>
            <p:cNvPr id="68" name="Parallelogram 14"/>
            <p:cNvSpPr/>
            <p:nvPr/>
          </p:nvSpPr>
          <p:spPr>
            <a:xfrm>
              <a:off x="5621315" y="2514600"/>
              <a:ext cx="2107496" cy="914400"/>
            </a:xfrm>
            <a:prstGeom prst="parallelogram">
              <a:avLst>
                <a:gd name="adj" fmla="val 52419"/>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69" name="AutoShape 59"/>
            <p:cNvSpPr>
              <a:spLocks/>
            </p:cNvSpPr>
            <p:nvPr/>
          </p:nvSpPr>
          <p:spPr bwMode="auto">
            <a:xfrm>
              <a:off x="6442494" y="2777487"/>
              <a:ext cx="465138" cy="464344"/>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DEA900"/>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grpSp>
      <p:grpSp>
        <p:nvGrpSpPr>
          <p:cNvPr id="70" name="Group 1"/>
          <p:cNvGrpSpPr/>
          <p:nvPr/>
        </p:nvGrpSpPr>
        <p:grpSpPr>
          <a:xfrm>
            <a:off x="4472064" y="1169240"/>
            <a:ext cx="1580622" cy="685800"/>
            <a:chOff x="6162090" y="1310315"/>
            <a:chExt cx="2107496" cy="914400"/>
          </a:xfrm>
        </p:grpSpPr>
        <p:sp>
          <p:nvSpPr>
            <p:cNvPr id="71" name="Parallelogram 13"/>
            <p:cNvSpPr/>
            <p:nvPr/>
          </p:nvSpPr>
          <p:spPr>
            <a:xfrm>
              <a:off x="6162090" y="1310315"/>
              <a:ext cx="2107496" cy="914400"/>
            </a:xfrm>
            <a:prstGeom prst="parallelogram">
              <a:avLst>
                <a:gd name="adj" fmla="val 52419"/>
              </a:avLst>
            </a:prstGeom>
            <a:ln>
              <a:solidFill>
                <a:schemeClr val="bg1">
                  <a:lumMod val="85000"/>
                </a:schemeClr>
              </a:solidFill>
            </a:ln>
          </p:spPr>
          <p:style>
            <a:lnRef idx="1">
              <a:schemeClr val="accent1"/>
            </a:lnRef>
            <a:fillRef idx="1001">
              <a:schemeClr val="lt1"/>
            </a:fillRef>
            <a:effectRef idx="1">
              <a:schemeClr val="accent1"/>
            </a:effectRef>
            <a:fontRef idx="minor">
              <a:schemeClr val="dk1"/>
            </a:fontRef>
          </p:style>
          <p:txBody>
            <a:bodyPr rtlCol="0" anchor="ctr"/>
            <a:lstStyle/>
            <a:p>
              <a:pPr algn="ctr"/>
              <a:endParaRPr lang="en-GB">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72" name="Group 42"/>
            <p:cNvGrpSpPr/>
            <p:nvPr/>
          </p:nvGrpSpPr>
          <p:grpSpPr>
            <a:xfrm>
              <a:off x="6983269" y="1549630"/>
              <a:ext cx="465138" cy="435769"/>
              <a:chOff x="5368132" y="3540125"/>
              <a:chExt cx="465138" cy="435769"/>
            </a:xfrm>
            <a:solidFill>
              <a:schemeClr val="bg2"/>
            </a:solidFill>
          </p:grpSpPr>
          <p:sp>
            <p:nvSpPr>
              <p:cNvPr id="73" name="AutoShape 110"/>
              <p:cNvSpPr>
                <a:spLocks/>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rgbClr val="B818A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74" name="AutoShape 111"/>
              <p:cNvSpPr>
                <a:spLocks/>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rgbClr val="B818A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ysClr val="windowText" lastClr="000000"/>
                  </a:solidFill>
                  <a:effectLst>
                    <a:outerShdw blurRad="38100" dist="38100" dir="2700000" algn="tl">
                      <a:srgbClr val="000000"/>
                    </a:outerShdw>
                  </a:effectLst>
                  <a:latin typeface="Gill Sans" charset="0"/>
                  <a:sym typeface="Gill Sans" charset="0"/>
                </a:endParaRPr>
              </a:p>
            </p:txBody>
          </p:sp>
        </p:grpSp>
      </p:grpSp>
      <p:grpSp>
        <p:nvGrpSpPr>
          <p:cNvPr id="75" name="Group 5"/>
          <p:cNvGrpSpPr/>
          <p:nvPr/>
        </p:nvGrpSpPr>
        <p:grpSpPr>
          <a:xfrm>
            <a:off x="3191006" y="3878882"/>
            <a:ext cx="1580622" cy="685800"/>
            <a:chOff x="4454013" y="4923170"/>
            <a:chExt cx="2107496" cy="914400"/>
          </a:xfrm>
        </p:grpSpPr>
        <p:sp>
          <p:nvSpPr>
            <p:cNvPr id="76" name="Parallelogram 16"/>
            <p:cNvSpPr/>
            <p:nvPr/>
          </p:nvSpPr>
          <p:spPr>
            <a:xfrm>
              <a:off x="4454013" y="4923170"/>
              <a:ext cx="2107496" cy="914400"/>
            </a:xfrm>
            <a:prstGeom prst="parallelogram">
              <a:avLst>
                <a:gd name="adj" fmla="val 52419"/>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77" name="Group 45"/>
            <p:cNvGrpSpPr/>
            <p:nvPr/>
          </p:nvGrpSpPr>
          <p:grpSpPr>
            <a:xfrm>
              <a:off x="5348217" y="5147801"/>
              <a:ext cx="319088" cy="465138"/>
              <a:chOff x="3582988" y="3510757"/>
              <a:chExt cx="319088" cy="465138"/>
            </a:xfrm>
            <a:solidFill>
              <a:schemeClr val="bg2"/>
            </a:solidFill>
          </p:grpSpPr>
          <p:sp>
            <p:nvSpPr>
              <p:cNvPr id="78" name="AutoShape 113"/>
              <p:cNvSpPr>
                <a:spLocks/>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rgbClr val="00A1DA"/>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79" name="AutoShape 114"/>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rgbClr val="0070C0"/>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grpSp>
      </p:grpSp>
      <p:grpSp>
        <p:nvGrpSpPr>
          <p:cNvPr id="80" name="Group 4"/>
          <p:cNvGrpSpPr/>
          <p:nvPr/>
        </p:nvGrpSpPr>
        <p:grpSpPr>
          <a:xfrm>
            <a:off x="3632185" y="2975668"/>
            <a:ext cx="1580622" cy="685800"/>
            <a:chOff x="5042252" y="3718885"/>
            <a:chExt cx="2107496" cy="914400"/>
          </a:xfrm>
        </p:grpSpPr>
        <p:sp>
          <p:nvSpPr>
            <p:cNvPr id="81" name="Parallelogram 15"/>
            <p:cNvSpPr/>
            <p:nvPr/>
          </p:nvSpPr>
          <p:spPr>
            <a:xfrm>
              <a:off x="5042252" y="3718885"/>
              <a:ext cx="2107496" cy="914400"/>
            </a:xfrm>
            <a:prstGeom prst="parallelogram">
              <a:avLst>
                <a:gd name="adj" fmla="val 52419"/>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82" name="Group 48"/>
            <p:cNvGrpSpPr/>
            <p:nvPr/>
          </p:nvGrpSpPr>
          <p:grpSpPr>
            <a:xfrm>
              <a:off x="5863431" y="3980425"/>
              <a:ext cx="465138" cy="391319"/>
              <a:chOff x="5368132" y="2625725"/>
              <a:chExt cx="465138" cy="391319"/>
            </a:xfrm>
            <a:solidFill>
              <a:schemeClr val="bg2"/>
            </a:solidFill>
          </p:grpSpPr>
          <p:sp>
            <p:nvSpPr>
              <p:cNvPr id="83" name="AutoShape 120"/>
              <p:cNvSpPr>
                <a:spLocks/>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rgbClr val="00CC99"/>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84" name="AutoShape 121"/>
              <p:cNvSpPr>
                <a:spLocks/>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rgbClr val="0070C0"/>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85" name="AutoShape 122"/>
              <p:cNvSpPr>
                <a:spLocks/>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rgbClr val="00CC99"/>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86" name="组合 85"/>
          <p:cNvGrpSpPr/>
          <p:nvPr/>
        </p:nvGrpSpPr>
        <p:grpSpPr>
          <a:xfrm>
            <a:off x="307312" y="1625440"/>
            <a:ext cx="360364" cy="461665"/>
            <a:chOff x="307312" y="1625440"/>
            <a:chExt cx="360364" cy="461665"/>
          </a:xfrm>
        </p:grpSpPr>
        <p:grpSp>
          <p:nvGrpSpPr>
            <p:cNvPr id="87" name="组合 86"/>
            <p:cNvGrpSpPr/>
            <p:nvPr/>
          </p:nvGrpSpPr>
          <p:grpSpPr>
            <a:xfrm>
              <a:off x="319496" y="1691445"/>
              <a:ext cx="348180" cy="348180"/>
              <a:chOff x="304800" y="673100"/>
              <a:chExt cx="4000500" cy="4000500"/>
            </a:xfrm>
            <a:effectLst>
              <a:outerShdw blurRad="381000" dist="152400" dir="8100000" algn="tr" rotWithShape="0">
                <a:prstClr val="black">
                  <a:alpha val="70000"/>
                </a:prstClr>
              </a:outerShdw>
            </a:effectLst>
          </p:grpSpPr>
          <p:sp>
            <p:nvSpPr>
              <p:cNvPr id="89" name="同心圆 8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90" name="椭圆 89"/>
              <p:cNvSpPr/>
              <p:nvPr/>
            </p:nvSpPr>
            <p:spPr>
              <a:xfrm>
                <a:off x="479425" y="847725"/>
                <a:ext cx="3651250" cy="3651250"/>
              </a:xfrm>
              <a:prstGeom prst="ellipse">
                <a:avLst/>
              </a:prstGeom>
              <a:solidFill>
                <a:srgbClr val="B81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sp>
          <p:nvSpPr>
            <p:cNvPr id="88" name="矩形 87"/>
            <p:cNvSpPr/>
            <p:nvPr/>
          </p:nvSpPr>
          <p:spPr>
            <a:xfrm>
              <a:off x="307312" y="1625440"/>
              <a:ext cx="317716" cy="461665"/>
            </a:xfrm>
            <a:prstGeom prst="rect">
              <a:avLst/>
            </a:prstGeom>
          </p:spPr>
          <p:txBody>
            <a:bodyPr wrap="none">
              <a:spAutoFit/>
            </a:bodyPr>
            <a:lstStyle/>
            <a:p>
              <a:r>
                <a:rPr lang="en-US" altLang="zh-CN" sz="2400" b="1" spc="-300" dirty="0" smtClean="0">
                  <a:solidFill>
                    <a:schemeClr val="bg1"/>
                  </a:solidFill>
                  <a:latin typeface="方正黑体简体" pitchFamily="65" charset="-122"/>
                  <a:ea typeface="方正黑体简体" pitchFamily="65" charset="-122"/>
                </a:rPr>
                <a:t>1</a:t>
              </a:r>
              <a:endParaRPr lang="zh-CN" altLang="en-US" sz="2400" b="1" spc="-300" dirty="0">
                <a:solidFill>
                  <a:schemeClr val="bg1"/>
                </a:solidFill>
                <a:latin typeface="方正黑体简体" pitchFamily="65" charset="-122"/>
                <a:ea typeface="方正黑体简体" pitchFamily="65" charset="-122"/>
              </a:endParaRPr>
            </a:p>
          </p:txBody>
        </p:sp>
      </p:grpSp>
      <p:grpSp>
        <p:nvGrpSpPr>
          <p:cNvPr id="91" name="组合 90"/>
          <p:cNvGrpSpPr/>
          <p:nvPr/>
        </p:nvGrpSpPr>
        <p:grpSpPr>
          <a:xfrm>
            <a:off x="307312" y="2352797"/>
            <a:ext cx="360364" cy="461665"/>
            <a:chOff x="307312" y="1625440"/>
            <a:chExt cx="360364" cy="461665"/>
          </a:xfrm>
        </p:grpSpPr>
        <p:grpSp>
          <p:nvGrpSpPr>
            <p:cNvPr id="92" name="组合 91"/>
            <p:cNvGrpSpPr/>
            <p:nvPr/>
          </p:nvGrpSpPr>
          <p:grpSpPr>
            <a:xfrm>
              <a:off x="319496" y="1691445"/>
              <a:ext cx="348180" cy="348180"/>
              <a:chOff x="304800" y="673100"/>
              <a:chExt cx="4000500" cy="4000500"/>
            </a:xfrm>
            <a:effectLst>
              <a:outerShdw blurRad="381000" dist="152400" dir="8100000" algn="tr" rotWithShape="0">
                <a:prstClr val="black">
                  <a:alpha val="70000"/>
                </a:prstClr>
              </a:outerShdw>
            </a:effectLst>
          </p:grpSpPr>
          <p:sp>
            <p:nvSpPr>
              <p:cNvPr id="94" name="同心圆 9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95" name="椭圆 94"/>
              <p:cNvSpPr/>
              <p:nvPr/>
            </p:nvSpPr>
            <p:spPr>
              <a:xfrm>
                <a:off x="479425" y="847725"/>
                <a:ext cx="3651250" cy="3651250"/>
              </a:xfrm>
              <a:prstGeom prst="ellipse">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sp>
          <p:nvSpPr>
            <p:cNvPr id="93" name="矩形 92"/>
            <p:cNvSpPr/>
            <p:nvPr/>
          </p:nvSpPr>
          <p:spPr>
            <a:xfrm>
              <a:off x="307312" y="1625440"/>
              <a:ext cx="317716" cy="461665"/>
            </a:xfrm>
            <a:prstGeom prst="rect">
              <a:avLst/>
            </a:prstGeom>
          </p:spPr>
          <p:txBody>
            <a:bodyPr wrap="none">
              <a:spAutoFit/>
            </a:bodyPr>
            <a:lstStyle/>
            <a:p>
              <a:r>
                <a:rPr lang="en-US" altLang="zh-CN" sz="2400" b="1" spc="-300" dirty="0" smtClean="0">
                  <a:solidFill>
                    <a:schemeClr val="bg1"/>
                  </a:solidFill>
                  <a:latin typeface="方正黑体简体" pitchFamily="65" charset="-122"/>
                  <a:ea typeface="方正黑体简体" pitchFamily="65" charset="-122"/>
                </a:rPr>
                <a:t>2</a:t>
              </a:r>
              <a:endParaRPr lang="zh-CN" altLang="en-US" sz="2400" b="1" spc="-300" dirty="0">
                <a:solidFill>
                  <a:schemeClr val="bg1"/>
                </a:solidFill>
                <a:latin typeface="方正黑体简体" pitchFamily="65" charset="-122"/>
                <a:ea typeface="方正黑体简体" pitchFamily="65" charset="-122"/>
              </a:endParaRPr>
            </a:p>
          </p:txBody>
        </p:sp>
      </p:grpSp>
      <p:grpSp>
        <p:nvGrpSpPr>
          <p:cNvPr id="96" name="组合 95"/>
          <p:cNvGrpSpPr/>
          <p:nvPr/>
        </p:nvGrpSpPr>
        <p:grpSpPr>
          <a:xfrm>
            <a:off x="307312" y="3080154"/>
            <a:ext cx="360364" cy="461665"/>
            <a:chOff x="307312" y="1625440"/>
            <a:chExt cx="360364" cy="461665"/>
          </a:xfrm>
        </p:grpSpPr>
        <p:grpSp>
          <p:nvGrpSpPr>
            <p:cNvPr id="97" name="组合 96"/>
            <p:cNvGrpSpPr/>
            <p:nvPr/>
          </p:nvGrpSpPr>
          <p:grpSpPr>
            <a:xfrm>
              <a:off x="319496" y="1691445"/>
              <a:ext cx="348180" cy="348180"/>
              <a:chOff x="304800" y="673100"/>
              <a:chExt cx="4000500" cy="4000500"/>
            </a:xfrm>
            <a:effectLst>
              <a:outerShdw blurRad="381000" dist="152400" dir="8100000" algn="tr" rotWithShape="0">
                <a:prstClr val="black">
                  <a:alpha val="70000"/>
                </a:prstClr>
              </a:outerShdw>
            </a:effectLst>
          </p:grpSpPr>
          <p:sp>
            <p:nvSpPr>
              <p:cNvPr id="99" name="同心圆 9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100" name="椭圆 99"/>
              <p:cNvSpPr/>
              <p:nvPr/>
            </p:nvSpPr>
            <p:spPr>
              <a:xfrm>
                <a:off x="479425" y="847725"/>
                <a:ext cx="3651250" cy="3651250"/>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sp>
          <p:nvSpPr>
            <p:cNvPr id="98" name="矩形 97"/>
            <p:cNvSpPr/>
            <p:nvPr/>
          </p:nvSpPr>
          <p:spPr>
            <a:xfrm>
              <a:off x="307312" y="1625440"/>
              <a:ext cx="317716" cy="461665"/>
            </a:xfrm>
            <a:prstGeom prst="rect">
              <a:avLst/>
            </a:prstGeom>
          </p:spPr>
          <p:txBody>
            <a:bodyPr wrap="none">
              <a:spAutoFit/>
            </a:bodyPr>
            <a:lstStyle/>
            <a:p>
              <a:r>
                <a:rPr lang="en-US" altLang="zh-CN" sz="2400" b="1" spc="-300" dirty="0" smtClean="0">
                  <a:solidFill>
                    <a:schemeClr val="bg1"/>
                  </a:solidFill>
                  <a:latin typeface="方正黑体简体" pitchFamily="65" charset="-122"/>
                  <a:ea typeface="方正黑体简体" pitchFamily="65" charset="-122"/>
                </a:rPr>
                <a:t>3</a:t>
              </a:r>
              <a:endParaRPr lang="zh-CN" altLang="en-US" sz="2400" b="1" spc="-300" dirty="0">
                <a:solidFill>
                  <a:schemeClr val="bg1"/>
                </a:solidFill>
                <a:latin typeface="方正黑体简体" pitchFamily="65" charset="-122"/>
                <a:ea typeface="方正黑体简体" pitchFamily="65" charset="-122"/>
              </a:endParaRPr>
            </a:p>
          </p:txBody>
        </p:sp>
      </p:grpSp>
      <p:grpSp>
        <p:nvGrpSpPr>
          <p:cNvPr id="101" name="组合 100"/>
          <p:cNvGrpSpPr/>
          <p:nvPr/>
        </p:nvGrpSpPr>
        <p:grpSpPr>
          <a:xfrm>
            <a:off x="307312" y="3807511"/>
            <a:ext cx="360364" cy="461665"/>
            <a:chOff x="307312" y="1625440"/>
            <a:chExt cx="360364" cy="461665"/>
          </a:xfrm>
        </p:grpSpPr>
        <p:grpSp>
          <p:nvGrpSpPr>
            <p:cNvPr id="102" name="组合 101"/>
            <p:cNvGrpSpPr/>
            <p:nvPr/>
          </p:nvGrpSpPr>
          <p:grpSpPr>
            <a:xfrm>
              <a:off x="319496" y="1691445"/>
              <a:ext cx="348180" cy="348180"/>
              <a:chOff x="304800" y="673100"/>
              <a:chExt cx="4000500" cy="4000500"/>
            </a:xfrm>
            <a:effectLst>
              <a:outerShdw blurRad="381000" dist="152400" dir="8100000" algn="tr" rotWithShape="0">
                <a:prstClr val="black">
                  <a:alpha val="70000"/>
                </a:prstClr>
              </a:outerShdw>
            </a:effectLst>
          </p:grpSpPr>
          <p:sp>
            <p:nvSpPr>
              <p:cNvPr id="104" name="同心圆 10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105" name="椭圆 104"/>
              <p:cNvSpPr/>
              <p:nvPr/>
            </p:nvSpPr>
            <p:spPr>
              <a:xfrm>
                <a:off x="479425" y="847725"/>
                <a:ext cx="3651250" cy="3651250"/>
              </a:xfrm>
              <a:prstGeom prst="ellipse">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sp>
          <p:nvSpPr>
            <p:cNvPr id="103" name="矩形 102"/>
            <p:cNvSpPr/>
            <p:nvPr/>
          </p:nvSpPr>
          <p:spPr>
            <a:xfrm>
              <a:off x="307312" y="1625440"/>
              <a:ext cx="317716" cy="461665"/>
            </a:xfrm>
            <a:prstGeom prst="rect">
              <a:avLst/>
            </a:prstGeom>
          </p:spPr>
          <p:txBody>
            <a:bodyPr wrap="none">
              <a:spAutoFit/>
            </a:bodyPr>
            <a:lstStyle/>
            <a:p>
              <a:r>
                <a:rPr lang="en-US" altLang="zh-CN" sz="2400" b="1" spc="-300" dirty="0" smtClean="0">
                  <a:solidFill>
                    <a:schemeClr val="bg1"/>
                  </a:solidFill>
                  <a:latin typeface="方正黑体简体" pitchFamily="65" charset="-122"/>
                  <a:ea typeface="方正黑体简体" pitchFamily="65" charset="-122"/>
                </a:rPr>
                <a:t>4</a:t>
              </a:r>
              <a:endParaRPr lang="zh-CN" altLang="en-US" sz="2400" b="1" spc="-300" dirty="0">
                <a:solidFill>
                  <a:schemeClr val="bg1"/>
                </a:solidFill>
                <a:latin typeface="方正黑体简体" pitchFamily="65" charset="-122"/>
                <a:ea typeface="方正黑体简体" pitchFamily="65" charset="-122"/>
              </a:endParaRPr>
            </a:p>
          </p:txBody>
        </p:sp>
      </p:grpSp>
    </p:spTree>
    <p:extLst>
      <p:ext uri="{BB962C8B-B14F-4D97-AF65-F5344CB8AC3E}">
        <p14:creationId xmlns:p14="http://schemas.microsoft.com/office/powerpoint/2010/main" xmlns="" val="2385990855"/>
      </p:ext>
    </p:extLst>
  </p:cSld>
  <p:clrMapOvr>
    <a:masterClrMapping/>
  </p:clrMapOvr>
  <p:transition spd="slow" advClick="0" advTm="9515">
    <p:fade/>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52000">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14:bounceEnd="52000">
                                          <p:cBhvr additive="base">
                                            <p:cTn id="16" dur="500" fill="hold"/>
                                            <p:tgtEl>
                                              <p:spTgt spid="10"/>
                                            </p:tgtEl>
                                            <p:attrNameLst>
                                              <p:attrName>ppt_x</p:attrName>
                                            </p:attrNameLst>
                                          </p:cBhvr>
                                          <p:tavLst>
                                            <p:tav tm="0">
                                              <p:val>
                                                <p:strVal val="#ppt_x"/>
                                              </p:val>
                                            </p:tav>
                                            <p:tav tm="100000">
                                              <p:val>
                                                <p:strVal val="#ppt_x"/>
                                              </p:val>
                                            </p:tav>
                                          </p:tavLst>
                                        </p:anim>
                                        <p:anim calcmode="lin" valueType="num" p14:bounceEnd="52000">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18" presetClass="entr" presetSubtype="12"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strips(downLeft)">
                                          <p:cBhvr>
                                            <p:cTn id="21" dur="500"/>
                                            <p:tgtEl>
                                              <p:spTgt spid="62"/>
                                            </p:tgtEl>
                                          </p:cBhvr>
                                        </p:animEffect>
                                      </p:childTnLst>
                                    </p:cTn>
                                  </p:par>
                                </p:childTnLst>
                              </p:cTn>
                            </p:par>
                            <p:par>
                              <p:cTn id="22" fill="hold">
                                <p:stCondLst>
                                  <p:cond delay="1500"/>
                                </p:stCondLst>
                                <p:childTnLst>
                                  <p:par>
                                    <p:cTn id="23" presetID="2" presetClass="entr" presetSubtype="3" fill="hold" nodeType="afterEffect">
                                      <p:stCondLst>
                                        <p:cond delay="0"/>
                                      </p:stCondLst>
                                      <p:childTnLst>
                                        <p:set>
                                          <p:cBhvr>
                                            <p:cTn id="24" dur="1" fill="hold">
                                              <p:stCondLst>
                                                <p:cond delay="0"/>
                                              </p:stCondLst>
                                            </p:cTn>
                                            <p:tgtEl>
                                              <p:spTgt spid="70"/>
                                            </p:tgtEl>
                                            <p:attrNameLst>
                                              <p:attrName>style.visibility</p:attrName>
                                            </p:attrNameLst>
                                          </p:cBhvr>
                                          <p:to>
                                            <p:strVal val="visible"/>
                                          </p:to>
                                        </p:set>
                                        <p:anim calcmode="lin" valueType="num">
                                          <p:cBhvr additive="base">
                                            <p:cTn id="25" dur="500" fill="hold"/>
                                            <p:tgtEl>
                                              <p:spTgt spid="70"/>
                                            </p:tgtEl>
                                            <p:attrNameLst>
                                              <p:attrName>ppt_x</p:attrName>
                                            </p:attrNameLst>
                                          </p:cBhvr>
                                          <p:tavLst>
                                            <p:tav tm="0">
                                              <p:val>
                                                <p:strVal val="1+#ppt_w/2"/>
                                              </p:val>
                                            </p:tav>
                                            <p:tav tm="100000">
                                              <p:val>
                                                <p:strVal val="#ppt_x"/>
                                              </p:val>
                                            </p:tav>
                                          </p:tavLst>
                                        </p:anim>
                                        <p:anim calcmode="lin" valueType="num">
                                          <p:cBhvr additive="base">
                                            <p:cTn id="26" dur="500" fill="hold"/>
                                            <p:tgtEl>
                                              <p:spTgt spid="70"/>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 presetClass="entr" presetSubtype="3" fill="hold" nodeType="afterEffect">
                                      <p:stCondLst>
                                        <p:cond delay="0"/>
                                      </p:stCondLst>
                                      <p:childTnLst>
                                        <p:set>
                                          <p:cBhvr>
                                            <p:cTn id="29" dur="1" fill="hold">
                                              <p:stCondLst>
                                                <p:cond delay="0"/>
                                              </p:stCondLst>
                                            </p:cTn>
                                            <p:tgtEl>
                                              <p:spTgt spid="67"/>
                                            </p:tgtEl>
                                            <p:attrNameLst>
                                              <p:attrName>style.visibility</p:attrName>
                                            </p:attrNameLst>
                                          </p:cBhvr>
                                          <p:to>
                                            <p:strVal val="visible"/>
                                          </p:to>
                                        </p:set>
                                        <p:anim calcmode="lin" valueType="num">
                                          <p:cBhvr additive="base">
                                            <p:cTn id="30" dur="500" fill="hold"/>
                                            <p:tgtEl>
                                              <p:spTgt spid="67"/>
                                            </p:tgtEl>
                                            <p:attrNameLst>
                                              <p:attrName>ppt_x</p:attrName>
                                            </p:attrNameLst>
                                          </p:cBhvr>
                                          <p:tavLst>
                                            <p:tav tm="0">
                                              <p:val>
                                                <p:strVal val="1+#ppt_w/2"/>
                                              </p:val>
                                            </p:tav>
                                            <p:tav tm="100000">
                                              <p:val>
                                                <p:strVal val="#ppt_x"/>
                                              </p:val>
                                            </p:tav>
                                          </p:tavLst>
                                        </p:anim>
                                        <p:anim calcmode="lin" valueType="num">
                                          <p:cBhvr additive="base">
                                            <p:cTn id="31" dur="500" fill="hold"/>
                                            <p:tgtEl>
                                              <p:spTgt spid="67"/>
                                            </p:tgtEl>
                                            <p:attrNameLst>
                                              <p:attrName>ppt_y</p:attrName>
                                            </p:attrNameLst>
                                          </p:cBhvr>
                                          <p:tavLst>
                                            <p:tav tm="0">
                                              <p:val>
                                                <p:strVal val="0-#ppt_h/2"/>
                                              </p:val>
                                            </p:tav>
                                            <p:tav tm="100000">
                                              <p:val>
                                                <p:strVal val="#ppt_y"/>
                                              </p:val>
                                            </p:tav>
                                          </p:tavLst>
                                        </p:anim>
                                      </p:childTnLst>
                                    </p:cTn>
                                  </p:par>
                                </p:childTnLst>
                              </p:cTn>
                            </p:par>
                            <p:par>
                              <p:cTn id="32" fill="hold">
                                <p:stCondLst>
                                  <p:cond delay="2500"/>
                                </p:stCondLst>
                                <p:childTnLst>
                                  <p:par>
                                    <p:cTn id="33" presetID="2" presetClass="entr" presetSubtype="3"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1+#ppt_w/2"/>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childTnLst>
                              </p:cTn>
                            </p:par>
                            <p:par>
                              <p:cTn id="37" fill="hold">
                                <p:stCondLst>
                                  <p:cond delay="3000"/>
                                </p:stCondLst>
                                <p:childTnLst>
                                  <p:par>
                                    <p:cTn id="38" presetID="2" presetClass="entr" presetSubtype="3" fill="hold" nodeType="afterEffect">
                                      <p:stCondLst>
                                        <p:cond delay="0"/>
                                      </p:stCondLst>
                                      <p:childTnLst>
                                        <p:set>
                                          <p:cBhvr>
                                            <p:cTn id="39" dur="1" fill="hold">
                                              <p:stCondLst>
                                                <p:cond delay="0"/>
                                              </p:stCondLst>
                                            </p:cTn>
                                            <p:tgtEl>
                                              <p:spTgt spid="75"/>
                                            </p:tgtEl>
                                            <p:attrNameLst>
                                              <p:attrName>style.visibility</p:attrName>
                                            </p:attrNameLst>
                                          </p:cBhvr>
                                          <p:to>
                                            <p:strVal val="visible"/>
                                          </p:to>
                                        </p:set>
                                        <p:anim calcmode="lin" valueType="num">
                                          <p:cBhvr additive="base">
                                            <p:cTn id="40" dur="500" fill="hold"/>
                                            <p:tgtEl>
                                              <p:spTgt spid="75"/>
                                            </p:tgtEl>
                                            <p:attrNameLst>
                                              <p:attrName>ppt_x</p:attrName>
                                            </p:attrNameLst>
                                          </p:cBhvr>
                                          <p:tavLst>
                                            <p:tav tm="0">
                                              <p:val>
                                                <p:strVal val="1+#ppt_w/2"/>
                                              </p:val>
                                            </p:tav>
                                            <p:tav tm="100000">
                                              <p:val>
                                                <p:strVal val="#ppt_x"/>
                                              </p:val>
                                            </p:tav>
                                          </p:tavLst>
                                        </p:anim>
                                        <p:anim calcmode="lin" valueType="num">
                                          <p:cBhvr additive="base">
                                            <p:cTn id="41" dur="500" fill="hold"/>
                                            <p:tgtEl>
                                              <p:spTgt spid="75"/>
                                            </p:tgtEl>
                                            <p:attrNameLst>
                                              <p:attrName>ppt_y</p:attrName>
                                            </p:attrNameLst>
                                          </p:cBhvr>
                                          <p:tavLst>
                                            <p:tav tm="0">
                                              <p:val>
                                                <p:strVal val="0-#ppt_h/2"/>
                                              </p:val>
                                            </p:tav>
                                            <p:tav tm="100000">
                                              <p:val>
                                                <p:strVal val="#ppt_y"/>
                                              </p:val>
                                            </p:tav>
                                          </p:tavLst>
                                        </p:anim>
                                      </p:childTnLst>
                                    </p:cTn>
                                  </p:par>
                                </p:childTnLst>
                              </p:cTn>
                            </p:par>
                            <p:par>
                              <p:cTn id="42" fill="hold">
                                <p:stCondLst>
                                  <p:cond delay="3500"/>
                                </p:stCondLst>
                                <p:childTnLst>
                                  <p:par>
                                    <p:cTn id="43" presetID="31" presetClass="entr" presetSubtype="0" fill="hold"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1000" fill="hold"/>
                                            <p:tgtEl>
                                              <p:spTgt spid="86"/>
                                            </p:tgtEl>
                                            <p:attrNameLst>
                                              <p:attrName>ppt_w</p:attrName>
                                            </p:attrNameLst>
                                          </p:cBhvr>
                                          <p:tavLst>
                                            <p:tav tm="0">
                                              <p:val>
                                                <p:fltVal val="0"/>
                                              </p:val>
                                            </p:tav>
                                            <p:tav tm="100000">
                                              <p:val>
                                                <p:strVal val="#ppt_w"/>
                                              </p:val>
                                            </p:tav>
                                          </p:tavLst>
                                        </p:anim>
                                        <p:anim calcmode="lin" valueType="num">
                                          <p:cBhvr>
                                            <p:cTn id="46" dur="1000" fill="hold"/>
                                            <p:tgtEl>
                                              <p:spTgt spid="86"/>
                                            </p:tgtEl>
                                            <p:attrNameLst>
                                              <p:attrName>ppt_h</p:attrName>
                                            </p:attrNameLst>
                                          </p:cBhvr>
                                          <p:tavLst>
                                            <p:tav tm="0">
                                              <p:val>
                                                <p:fltVal val="0"/>
                                              </p:val>
                                            </p:tav>
                                            <p:tav tm="100000">
                                              <p:val>
                                                <p:strVal val="#ppt_h"/>
                                              </p:val>
                                            </p:tav>
                                          </p:tavLst>
                                        </p:anim>
                                        <p:anim calcmode="lin" valueType="num">
                                          <p:cBhvr>
                                            <p:cTn id="47" dur="1000" fill="hold"/>
                                            <p:tgtEl>
                                              <p:spTgt spid="86"/>
                                            </p:tgtEl>
                                            <p:attrNameLst>
                                              <p:attrName>style.rotation</p:attrName>
                                            </p:attrNameLst>
                                          </p:cBhvr>
                                          <p:tavLst>
                                            <p:tav tm="0">
                                              <p:val>
                                                <p:fltVal val="90"/>
                                              </p:val>
                                            </p:tav>
                                            <p:tav tm="100000">
                                              <p:val>
                                                <p:fltVal val="0"/>
                                              </p:val>
                                            </p:tav>
                                          </p:tavLst>
                                        </p:anim>
                                        <p:animEffect transition="in" filter="fade">
                                          <p:cBhvr>
                                            <p:cTn id="48" dur="1000"/>
                                            <p:tgtEl>
                                              <p:spTgt spid="86"/>
                                            </p:tgtEl>
                                          </p:cBhvr>
                                        </p:animEffect>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Effect transition="in" filter="fade">
                                          <p:cBhvr>
                                            <p:cTn id="52" dur="500"/>
                                            <p:tgtEl>
                                              <p:spTgt spid="63"/>
                                            </p:tgtEl>
                                          </p:cBhvr>
                                        </p:animEffect>
                                      </p:childTnLst>
                                    </p:cTn>
                                  </p:par>
                                </p:childTnLst>
                              </p:cTn>
                            </p:par>
                            <p:par>
                              <p:cTn id="53" fill="hold">
                                <p:stCondLst>
                                  <p:cond delay="5000"/>
                                </p:stCondLst>
                                <p:childTnLst>
                                  <p:par>
                                    <p:cTn id="54" presetID="31" presetClass="entr" presetSubtype="0" fill="hold" nodeType="after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1000" fill="hold"/>
                                            <p:tgtEl>
                                              <p:spTgt spid="91"/>
                                            </p:tgtEl>
                                            <p:attrNameLst>
                                              <p:attrName>ppt_w</p:attrName>
                                            </p:attrNameLst>
                                          </p:cBhvr>
                                          <p:tavLst>
                                            <p:tav tm="0">
                                              <p:val>
                                                <p:fltVal val="0"/>
                                              </p:val>
                                            </p:tav>
                                            <p:tav tm="100000">
                                              <p:val>
                                                <p:strVal val="#ppt_w"/>
                                              </p:val>
                                            </p:tav>
                                          </p:tavLst>
                                        </p:anim>
                                        <p:anim calcmode="lin" valueType="num">
                                          <p:cBhvr>
                                            <p:cTn id="57" dur="1000" fill="hold"/>
                                            <p:tgtEl>
                                              <p:spTgt spid="91"/>
                                            </p:tgtEl>
                                            <p:attrNameLst>
                                              <p:attrName>ppt_h</p:attrName>
                                            </p:attrNameLst>
                                          </p:cBhvr>
                                          <p:tavLst>
                                            <p:tav tm="0">
                                              <p:val>
                                                <p:fltVal val="0"/>
                                              </p:val>
                                            </p:tav>
                                            <p:tav tm="100000">
                                              <p:val>
                                                <p:strVal val="#ppt_h"/>
                                              </p:val>
                                            </p:tav>
                                          </p:tavLst>
                                        </p:anim>
                                        <p:anim calcmode="lin" valueType="num">
                                          <p:cBhvr>
                                            <p:cTn id="58" dur="1000" fill="hold"/>
                                            <p:tgtEl>
                                              <p:spTgt spid="91"/>
                                            </p:tgtEl>
                                            <p:attrNameLst>
                                              <p:attrName>style.rotation</p:attrName>
                                            </p:attrNameLst>
                                          </p:cBhvr>
                                          <p:tavLst>
                                            <p:tav tm="0">
                                              <p:val>
                                                <p:fltVal val="90"/>
                                              </p:val>
                                            </p:tav>
                                            <p:tav tm="100000">
                                              <p:val>
                                                <p:fltVal val="0"/>
                                              </p:val>
                                            </p:tav>
                                          </p:tavLst>
                                        </p:anim>
                                        <p:animEffect transition="in" filter="fade">
                                          <p:cBhvr>
                                            <p:cTn id="59" dur="1000"/>
                                            <p:tgtEl>
                                              <p:spTgt spid="91"/>
                                            </p:tgtEl>
                                          </p:cBhvr>
                                        </p:animEffect>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64"/>
                                            </p:tgtEl>
                                            <p:attrNameLst>
                                              <p:attrName>style.visibility</p:attrName>
                                            </p:attrNameLst>
                                          </p:cBhvr>
                                          <p:to>
                                            <p:strVal val="visible"/>
                                          </p:to>
                                        </p:set>
                                        <p:animEffect transition="in" filter="fade">
                                          <p:cBhvr>
                                            <p:cTn id="63" dur="500"/>
                                            <p:tgtEl>
                                              <p:spTgt spid="64"/>
                                            </p:tgtEl>
                                          </p:cBhvr>
                                        </p:animEffect>
                                      </p:childTnLst>
                                    </p:cTn>
                                  </p:par>
                                </p:childTnLst>
                              </p:cTn>
                            </p:par>
                            <p:par>
                              <p:cTn id="64" fill="hold">
                                <p:stCondLst>
                                  <p:cond delay="6500"/>
                                </p:stCondLst>
                                <p:childTnLst>
                                  <p:par>
                                    <p:cTn id="65" presetID="31" presetClass="entr" presetSubtype="0"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 calcmode="lin" valueType="num">
                                          <p:cBhvr>
                                            <p:cTn id="67" dur="1000" fill="hold"/>
                                            <p:tgtEl>
                                              <p:spTgt spid="96"/>
                                            </p:tgtEl>
                                            <p:attrNameLst>
                                              <p:attrName>ppt_w</p:attrName>
                                            </p:attrNameLst>
                                          </p:cBhvr>
                                          <p:tavLst>
                                            <p:tav tm="0">
                                              <p:val>
                                                <p:fltVal val="0"/>
                                              </p:val>
                                            </p:tav>
                                            <p:tav tm="100000">
                                              <p:val>
                                                <p:strVal val="#ppt_w"/>
                                              </p:val>
                                            </p:tav>
                                          </p:tavLst>
                                        </p:anim>
                                        <p:anim calcmode="lin" valueType="num">
                                          <p:cBhvr>
                                            <p:cTn id="68" dur="1000" fill="hold"/>
                                            <p:tgtEl>
                                              <p:spTgt spid="96"/>
                                            </p:tgtEl>
                                            <p:attrNameLst>
                                              <p:attrName>ppt_h</p:attrName>
                                            </p:attrNameLst>
                                          </p:cBhvr>
                                          <p:tavLst>
                                            <p:tav tm="0">
                                              <p:val>
                                                <p:fltVal val="0"/>
                                              </p:val>
                                            </p:tav>
                                            <p:tav tm="100000">
                                              <p:val>
                                                <p:strVal val="#ppt_h"/>
                                              </p:val>
                                            </p:tav>
                                          </p:tavLst>
                                        </p:anim>
                                        <p:anim calcmode="lin" valueType="num">
                                          <p:cBhvr>
                                            <p:cTn id="69" dur="1000" fill="hold"/>
                                            <p:tgtEl>
                                              <p:spTgt spid="96"/>
                                            </p:tgtEl>
                                            <p:attrNameLst>
                                              <p:attrName>style.rotation</p:attrName>
                                            </p:attrNameLst>
                                          </p:cBhvr>
                                          <p:tavLst>
                                            <p:tav tm="0">
                                              <p:val>
                                                <p:fltVal val="90"/>
                                              </p:val>
                                            </p:tav>
                                            <p:tav tm="100000">
                                              <p:val>
                                                <p:fltVal val="0"/>
                                              </p:val>
                                            </p:tav>
                                          </p:tavLst>
                                        </p:anim>
                                        <p:animEffect transition="in" filter="fade">
                                          <p:cBhvr>
                                            <p:cTn id="70" dur="1000"/>
                                            <p:tgtEl>
                                              <p:spTgt spid="96"/>
                                            </p:tgtEl>
                                          </p:cBhvr>
                                        </p:animEffect>
                                      </p:childTnLst>
                                    </p:cTn>
                                  </p:par>
                                </p:childTnLst>
                              </p:cTn>
                            </p:par>
                            <p:par>
                              <p:cTn id="71" fill="hold">
                                <p:stCondLst>
                                  <p:cond delay="7500"/>
                                </p:stCondLst>
                                <p:childTnLst>
                                  <p:par>
                                    <p:cTn id="72" presetID="10" presetClass="entr" presetSubtype="0" fill="hold" grpId="0"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fade">
                                          <p:cBhvr>
                                            <p:cTn id="74" dur="500"/>
                                            <p:tgtEl>
                                              <p:spTgt spid="65"/>
                                            </p:tgtEl>
                                          </p:cBhvr>
                                        </p:animEffect>
                                      </p:childTnLst>
                                    </p:cTn>
                                  </p:par>
                                </p:childTnLst>
                              </p:cTn>
                            </p:par>
                            <p:par>
                              <p:cTn id="75" fill="hold">
                                <p:stCondLst>
                                  <p:cond delay="8000"/>
                                </p:stCondLst>
                                <p:childTnLst>
                                  <p:par>
                                    <p:cTn id="76" presetID="31" presetClass="entr" presetSubtype="0" fill="hold" nodeType="afterEffect">
                                      <p:stCondLst>
                                        <p:cond delay="0"/>
                                      </p:stCondLst>
                                      <p:childTnLst>
                                        <p:set>
                                          <p:cBhvr>
                                            <p:cTn id="77" dur="1" fill="hold">
                                              <p:stCondLst>
                                                <p:cond delay="0"/>
                                              </p:stCondLst>
                                            </p:cTn>
                                            <p:tgtEl>
                                              <p:spTgt spid="101"/>
                                            </p:tgtEl>
                                            <p:attrNameLst>
                                              <p:attrName>style.visibility</p:attrName>
                                            </p:attrNameLst>
                                          </p:cBhvr>
                                          <p:to>
                                            <p:strVal val="visible"/>
                                          </p:to>
                                        </p:set>
                                        <p:anim calcmode="lin" valueType="num">
                                          <p:cBhvr>
                                            <p:cTn id="78" dur="1000" fill="hold"/>
                                            <p:tgtEl>
                                              <p:spTgt spid="101"/>
                                            </p:tgtEl>
                                            <p:attrNameLst>
                                              <p:attrName>ppt_w</p:attrName>
                                            </p:attrNameLst>
                                          </p:cBhvr>
                                          <p:tavLst>
                                            <p:tav tm="0">
                                              <p:val>
                                                <p:fltVal val="0"/>
                                              </p:val>
                                            </p:tav>
                                            <p:tav tm="100000">
                                              <p:val>
                                                <p:strVal val="#ppt_w"/>
                                              </p:val>
                                            </p:tav>
                                          </p:tavLst>
                                        </p:anim>
                                        <p:anim calcmode="lin" valueType="num">
                                          <p:cBhvr>
                                            <p:cTn id="79" dur="1000" fill="hold"/>
                                            <p:tgtEl>
                                              <p:spTgt spid="101"/>
                                            </p:tgtEl>
                                            <p:attrNameLst>
                                              <p:attrName>ppt_h</p:attrName>
                                            </p:attrNameLst>
                                          </p:cBhvr>
                                          <p:tavLst>
                                            <p:tav tm="0">
                                              <p:val>
                                                <p:fltVal val="0"/>
                                              </p:val>
                                            </p:tav>
                                            <p:tav tm="100000">
                                              <p:val>
                                                <p:strVal val="#ppt_h"/>
                                              </p:val>
                                            </p:tav>
                                          </p:tavLst>
                                        </p:anim>
                                        <p:anim calcmode="lin" valueType="num">
                                          <p:cBhvr>
                                            <p:cTn id="80" dur="1000" fill="hold"/>
                                            <p:tgtEl>
                                              <p:spTgt spid="101"/>
                                            </p:tgtEl>
                                            <p:attrNameLst>
                                              <p:attrName>style.rotation</p:attrName>
                                            </p:attrNameLst>
                                          </p:cBhvr>
                                          <p:tavLst>
                                            <p:tav tm="0">
                                              <p:val>
                                                <p:fltVal val="90"/>
                                              </p:val>
                                            </p:tav>
                                            <p:tav tm="100000">
                                              <p:val>
                                                <p:fltVal val="0"/>
                                              </p:val>
                                            </p:tav>
                                          </p:tavLst>
                                        </p:anim>
                                        <p:animEffect transition="in" filter="fade">
                                          <p:cBhvr>
                                            <p:cTn id="81" dur="1000"/>
                                            <p:tgtEl>
                                              <p:spTgt spid="101"/>
                                            </p:tgtEl>
                                          </p:cBhvr>
                                        </p:animEffect>
                                      </p:childTnLst>
                                    </p:cTn>
                                  </p:par>
                                </p:childTnLst>
                              </p:cTn>
                            </p:par>
                            <p:par>
                              <p:cTn id="82" fill="hold">
                                <p:stCondLst>
                                  <p:cond delay="9000"/>
                                </p:stCondLst>
                                <p:childTnLst>
                                  <p:par>
                                    <p:cTn id="83" presetID="10" presetClass="entr" presetSubtype="0" fill="hold" grpId="0" nodeType="afterEffect">
                                      <p:stCondLst>
                                        <p:cond delay="0"/>
                                      </p:stCondLst>
                                      <p:childTnLst>
                                        <p:set>
                                          <p:cBhvr>
                                            <p:cTn id="84" dur="1" fill="hold">
                                              <p:stCondLst>
                                                <p:cond delay="0"/>
                                              </p:stCondLst>
                                            </p:cTn>
                                            <p:tgtEl>
                                              <p:spTgt spid="66"/>
                                            </p:tgtEl>
                                            <p:attrNameLst>
                                              <p:attrName>style.visibility</p:attrName>
                                            </p:attrNameLst>
                                          </p:cBhvr>
                                          <p:to>
                                            <p:strVal val="visible"/>
                                          </p:to>
                                        </p:set>
                                        <p:animEffect transition="in" filter="fade">
                                          <p:cBhvr>
                                            <p:cTn id="85"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2" grpId="0" animBg="1"/>
          <p:bldP spid="63" grpId="0"/>
          <p:bldP spid="64" grpId="0"/>
          <p:bldP spid="65" grpId="0"/>
          <p:bldP spid="6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18" presetClass="entr" presetSubtype="12"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strips(downLeft)">
                                          <p:cBhvr>
                                            <p:cTn id="21" dur="500"/>
                                            <p:tgtEl>
                                              <p:spTgt spid="62"/>
                                            </p:tgtEl>
                                          </p:cBhvr>
                                        </p:animEffect>
                                      </p:childTnLst>
                                    </p:cTn>
                                  </p:par>
                                </p:childTnLst>
                              </p:cTn>
                            </p:par>
                            <p:par>
                              <p:cTn id="22" fill="hold">
                                <p:stCondLst>
                                  <p:cond delay="1500"/>
                                </p:stCondLst>
                                <p:childTnLst>
                                  <p:par>
                                    <p:cTn id="23" presetID="2" presetClass="entr" presetSubtype="3" fill="hold" nodeType="afterEffect">
                                      <p:stCondLst>
                                        <p:cond delay="0"/>
                                      </p:stCondLst>
                                      <p:childTnLst>
                                        <p:set>
                                          <p:cBhvr>
                                            <p:cTn id="24" dur="1" fill="hold">
                                              <p:stCondLst>
                                                <p:cond delay="0"/>
                                              </p:stCondLst>
                                            </p:cTn>
                                            <p:tgtEl>
                                              <p:spTgt spid="70"/>
                                            </p:tgtEl>
                                            <p:attrNameLst>
                                              <p:attrName>style.visibility</p:attrName>
                                            </p:attrNameLst>
                                          </p:cBhvr>
                                          <p:to>
                                            <p:strVal val="visible"/>
                                          </p:to>
                                        </p:set>
                                        <p:anim calcmode="lin" valueType="num">
                                          <p:cBhvr additive="base">
                                            <p:cTn id="25" dur="500" fill="hold"/>
                                            <p:tgtEl>
                                              <p:spTgt spid="70"/>
                                            </p:tgtEl>
                                            <p:attrNameLst>
                                              <p:attrName>ppt_x</p:attrName>
                                            </p:attrNameLst>
                                          </p:cBhvr>
                                          <p:tavLst>
                                            <p:tav tm="0">
                                              <p:val>
                                                <p:strVal val="1+#ppt_w/2"/>
                                              </p:val>
                                            </p:tav>
                                            <p:tav tm="100000">
                                              <p:val>
                                                <p:strVal val="#ppt_x"/>
                                              </p:val>
                                            </p:tav>
                                          </p:tavLst>
                                        </p:anim>
                                        <p:anim calcmode="lin" valueType="num">
                                          <p:cBhvr additive="base">
                                            <p:cTn id="26" dur="500" fill="hold"/>
                                            <p:tgtEl>
                                              <p:spTgt spid="70"/>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 presetClass="entr" presetSubtype="3" fill="hold" nodeType="afterEffect">
                                      <p:stCondLst>
                                        <p:cond delay="0"/>
                                      </p:stCondLst>
                                      <p:childTnLst>
                                        <p:set>
                                          <p:cBhvr>
                                            <p:cTn id="29" dur="1" fill="hold">
                                              <p:stCondLst>
                                                <p:cond delay="0"/>
                                              </p:stCondLst>
                                            </p:cTn>
                                            <p:tgtEl>
                                              <p:spTgt spid="67"/>
                                            </p:tgtEl>
                                            <p:attrNameLst>
                                              <p:attrName>style.visibility</p:attrName>
                                            </p:attrNameLst>
                                          </p:cBhvr>
                                          <p:to>
                                            <p:strVal val="visible"/>
                                          </p:to>
                                        </p:set>
                                        <p:anim calcmode="lin" valueType="num">
                                          <p:cBhvr additive="base">
                                            <p:cTn id="30" dur="500" fill="hold"/>
                                            <p:tgtEl>
                                              <p:spTgt spid="67"/>
                                            </p:tgtEl>
                                            <p:attrNameLst>
                                              <p:attrName>ppt_x</p:attrName>
                                            </p:attrNameLst>
                                          </p:cBhvr>
                                          <p:tavLst>
                                            <p:tav tm="0">
                                              <p:val>
                                                <p:strVal val="1+#ppt_w/2"/>
                                              </p:val>
                                            </p:tav>
                                            <p:tav tm="100000">
                                              <p:val>
                                                <p:strVal val="#ppt_x"/>
                                              </p:val>
                                            </p:tav>
                                          </p:tavLst>
                                        </p:anim>
                                        <p:anim calcmode="lin" valueType="num">
                                          <p:cBhvr additive="base">
                                            <p:cTn id="31" dur="500" fill="hold"/>
                                            <p:tgtEl>
                                              <p:spTgt spid="67"/>
                                            </p:tgtEl>
                                            <p:attrNameLst>
                                              <p:attrName>ppt_y</p:attrName>
                                            </p:attrNameLst>
                                          </p:cBhvr>
                                          <p:tavLst>
                                            <p:tav tm="0">
                                              <p:val>
                                                <p:strVal val="0-#ppt_h/2"/>
                                              </p:val>
                                            </p:tav>
                                            <p:tav tm="100000">
                                              <p:val>
                                                <p:strVal val="#ppt_y"/>
                                              </p:val>
                                            </p:tav>
                                          </p:tavLst>
                                        </p:anim>
                                      </p:childTnLst>
                                    </p:cTn>
                                  </p:par>
                                </p:childTnLst>
                              </p:cTn>
                            </p:par>
                            <p:par>
                              <p:cTn id="32" fill="hold">
                                <p:stCondLst>
                                  <p:cond delay="2500"/>
                                </p:stCondLst>
                                <p:childTnLst>
                                  <p:par>
                                    <p:cTn id="33" presetID="2" presetClass="entr" presetSubtype="3"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1+#ppt_w/2"/>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childTnLst>
                              </p:cTn>
                            </p:par>
                            <p:par>
                              <p:cTn id="37" fill="hold">
                                <p:stCondLst>
                                  <p:cond delay="3000"/>
                                </p:stCondLst>
                                <p:childTnLst>
                                  <p:par>
                                    <p:cTn id="38" presetID="2" presetClass="entr" presetSubtype="3" fill="hold" nodeType="afterEffect">
                                      <p:stCondLst>
                                        <p:cond delay="0"/>
                                      </p:stCondLst>
                                      <p:childTnLst>
                                        <p:set>
                                          <p:cBhvr>
                                            <p:cTn id="39" dur="1" fill="hold">
                                              <p:stCondLst>
                                                <p:cond delay="0"/>
                                              </p:stCondLst>
                                            </p:cTn>
                                            <p:tgtEl>
                                              <p:spTgt spid="75"/>
                                            </p:tgtEl>
                                            <p:attrNameLst>
                                              <p:attrName>style.visibility</p:attrName>
                                            </p:attrNameLst>
                                          </p:cBhvr>
                                          <p:to>
                                            <p:strVal val="visible"/>
                                          </p:to>
                                        </p:set>
                                        <p:anim calcmode="lin" valueType="num">
                                          <p:cBhvr additive="base">
                                            <p:cTn id="40" dur="500" fill="hold"/>
                                            <p:tgtEl>
                                              <p:spTgt spid="75"/>
                                            </p:tgtEl>
                                            <p:attrNameLst>
                                              <p:attrName>ppt_x</p:attrName>
                                            </p:attrNameLst>
                                          </p:cBhvr>
                                          <p:tavLst>
                                            <p:tav tm="0">
                                              <p:val>
                                                <p:strVal val="1+#ppt_w/2"/>
                                              </p:val>
                                            </p:tav>
                                            <p:tav tm="100000">
                                              <p:val>
                                                <p:strVal val="#ppt_x"/>
                                              </p:val>
                                            </p:tav>
                                          </p:tavLst>
                                        </p:anim>
                                        <p:anim calcmode="lin" valueType="num">
                                          <p:cBhvr additive="base">
                                            <p:cTn id="41" dur="500" fill="hold"/>
                                            <p:tgtEl>
                                              <p:spTgt spid="75"/>
                                            </p:tgtEl>
                                            <p:attrNameLst>
                                              <p:attrName>ppt_y</p:attrName>
                                            </p:attrNameLst>
                                          </p:cBhvr>
                                          <p:tavLst>
                                            <p:tav tm="0">
                                              <p:val>
                                                <p:strVal val="0-#ppt_h/2"/>
                                              </p:val>
                                            </p:tav>
                                            <p:tav tm="100000">
                                              <p:val>
                                                <p:strVal val="#ppt_y"/>
                                              </p:val>
                                            </p:tav>
                                          </p:tavLst>
                                        </p:anim>
                                      </p:childTnLst>
                                    </p:cTn>
                                  </p:par>
                                </p:childTnLst>
                              </p:cTn>
                            </p:par>
                            <p:par>
                              <p:cTn id="42" fill="hold">
                                <p:stCondLst>
                                  <p:cond delay="3500"/>
                                </p:stCondLst>
                                <p:childTnLst>
                                  <p:par>
                                    <p:cTn id="43" presetID="31" presetClass="entr" presetSubtype="0" fill="hold"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1000" fill="hold"/>
                                            <p:tgtEl>
                                              <p:spTgt spid="86"/>
                                            </p:tgtEl>
                                            <p:attrNameLst>
                                              <p:attrName>ppt_w</p:attrName>
                                            </p:attrNameLst>
                                          </p:cBhvr>
                                          <p:tavLst>
                                            <p:tav tm="0">
                                              <p:val>
                                                <p:fltVal val="0"/>
                                              </p:val>
                                            </p:tav>
                                            <p:tav tm="100000">
                                              <p:val>
                                                <p:strVal val="#ppt_w"/>
                                              </p:val>
                                            </p:tav>
                                          </p:tavLst>
                                        </p:anim>
                                        <p:anim calcmode="lin" valueType="num">
                                          <p:cBhvr>
                                            <p:cTn id="46" dur="1000" fill="hold"/>
                                            <p:tgtEl>
                                              <p:spTgt spid="86"/>
                                            </p:tgtEl>
                                            <p:attrNameLst>
                                              <p:attrName>ppt_h</p:attrName>
                                            </p:attrNameLst>
                                          </p:cBhvr>
                                          <p:tavLst>
                                            <p:tav tm="0">
                                              <p:val>
                                                <p:fltVal val="0"/>
                                              </p:val>
                                            </p:tav>
                                            <p:tav tm="100000">
                                              <p:val>
                                                <p:strVal val="#ppt_h"/>
                                              </p:val>
                                            </p:tav>
                                          </p:tavLst>
                                        </p:anim>
                                        <p:anim calcmode="lin" valueType="num">
                                          <p:cBhvr>
                                            <p:cTn id="47" dur="1000" fill="hold"/>
                                            <p:tgtEl>
                                              <p:spTgt spid="86"/>
                                            </p:tgtEl>
                                            <p:attrNameLst>
                                              <p:attrName>style.rotation</p:attrName>
                                            </p:attrNameLst>
                                          </p:cBhvr>
                                          <p:tavLst>
                                            <p:tav tm="0">
                                              <p:val>
                                                <p:fltVal val="90"/>
                                              </p:val>
                                            </p:tav>
                                            <p:tav tm="100000">
                                              <p:val>
                                                <p:fltVal val="0"/>
                                              </p:val>
                                            </p:tav>
                                          </p:tavLst>
                                        </p:anim>
                                        <p:animEffect transition="in" filter="fade">
                                          <p:cBhvr>
                                            <p:cTn id="48" dur="1000"/>
                                            <p:tgtEl>
                                              <p:spTgt spid="86"/>
                                            </p:tgtEl>
                                          </p:cBhvr>
                                        </p:animEffect>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Effect transition="in" filter="fade">
                                          <p:cBhvr>
                                            <p:cTn id="52" dur="500"/>
                                            <p:tgtEl>
                                              <p:spTgt spid="63"/>
                                            </p:tgtEl>
                                          </p:cBhvr>
                                        </p:animEffect>
                                      </p:childTnLst>
                                    </p:cTn>
                                  </p:par>
                                </p:childTnLst>
                              </p:cTn>
                            </p:par>
                            <p:par>
                              <p:cTn id="53" fill="hold">
                                <p:stCondLst>
                                  <p:cond delay="5000"/>
                                </p:stCondLst>
                                <p:childTnLst>
                                  <p:par>
                                    <p:cTn id="54" presetID="31" presetClass="entr" presetSubtype="0" fill="hold" nodeType="after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1000" fill="hold"/>
                                            <p:tgtEl>
                                              <p:spTgt spid="91"/>
                                            </p:tgtEl>
                                            <p:attrNameLst>
                                              <p:attrName>ppt_w</p:attrName>
                                            </p:attrNameLst>
                                          </p:cBhvr>
                                          <p:tavLst>
                                            <p:tav tm="0">
                                              <p:val>
                                                <p:fltVal val="0"/>
                                              </p:val>
                                            </p:tav>
                                            <p:tav tm="100000">
                                              <p:val>
                                                <p:strVal val="#ppt_w"/>
                                              </p:val>
                                            </p:tav>
                                          </p:tavLst>
                                        </p:anim>
                                        <p:anim calcmode="lin" valueType="num">
                                          <p:cBhvr>
                                            <p:cTn id="57" dur="1000" fill="hold"/>
                                            <p:tgtEl>
                                              <p:spTgt spid="91"/>
                                            </p:tgtEl>
                                            <p:attrNameLst>
                                              <p:attrName>ppt_h</p:attrName>
                                            </p:attrNameLst>
                                          </p:cBhvr>
                                          <p:tavLst>
                                            <p:tav tm="0">
                                              <p:val>
                                                <p:fltVal val="0"/>
                                              </p:val>
                                            </p:tav>
                                            <p:tav tm="100000">
                                              <p:val>
                                                <p:strVal val="#ppt_h"/>
                                              </p:val>
                                            </p:tav>
                                          </p:tavLst>
                                        </p:anim>
                                        <p:anim calcmode="lin" valueType="num">
                                          <p:cBhvr>
                                            <p:cTn id="58" dur="1000" fill="hold"/>
                                            <p:tgtEl>
                                              <p:spTgt spid="91"/>
                                            </p:tgtEl>
                                            <p:attrNameLst>
                                              <p:attrName>style.rotation</p:attrName>
                                            </p:attrNameLst>
                                          </p:cBhvr>
                                          <p:tavLst>
                                            <p:tav tm="0">
                                              <p:val>
                                                <p:fltVal val="90"/>
                                              </p:val>
                                            </p:tav>
                                            <p:tav tm="100000">
                                              <p:val>
                                                <p:fltVal val="0"/>
                                              </p:val>
                                            </p:tav>
                                          </p:tavLst>
                                        </p:anim>
                                        <p:animEffect transition="in" filter="fade">
                                          <p:cBhvr>
                                            <p:cTn id="59" dur="1000"/>
                                            <p:tgtEl>
                                              <p:spTgt spid="91"/>
                                            </p:tgtEl>
                                          </p:cBhvr>
                                        </p:animEffect>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64"/>
                                            </p:tgtEl>
                                            <p:attrNameLst>
                                              <p:attrName>style.visibility</p:attrName>
                                            </p:attrNameLst>
                                          </p:cBhvr>
                                          <p:to>
                                            <p:strVal val="visible"/>
                                          </p:to>
                                        </p:set>
                                        <p:animEffect transition="in" filter="fade">
                                          <p:cBhvr>
                                            <p:cTn id="63" dur="500"/>
                                            <p:tgtEl>
                                              <p:spTgt spid="64"/>
                                            </p:tgtEl>
                                          </p:cBhvr>
                                        </p:animEffect>
                                      </p:childTnLst>
                                    </p:cTn>
                                  </p:par>
                                </p:childTnLst>
                              </p:cTn>
                            </p:par>
                            <p:par>
                              <p:cTn id="64" fill="hold">
                                <p:stCondLst>
                                  <p:cond delay="6500"/>
                                </p:stCondLst>
                                <p:childTnLst>
                                  <p:par>
                                    <p:cTn id="65" presetID="31" presetClass="entr" presetSubtype="0"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 calcmode="lin" valueType="num">
                                          <p:cBhvr>
                                            <p:cTn id="67" dur="1000" fill="hold"/>
                                            <p:tgtEl>
                                              <p:spTgt spid="96"/>
                                            </p:tgtEl>
                                            <p:attrNameLst>
                                              <p:attrName>ppt_w</p:attrName>
                                            </p:attrNameLst>
                                          </p:cBhvr>
                                          <p:tavLst>
                                            <p:tav tm="0">
                                              <p:val>
                                                <p:fltVal val="0"/>
                                              </p:val>
                                            </p:tav>
                                            <p:tav tm="100000">
                                              <p:val>
                                                <p:strVal val="#ppt_w"/>
                                              </p:val>
                                            </p:tav>
                                          </p:tavLst>
                                        </p:anim>
                                        <p:anim calcmode="lin" valueType="num">
                                          <p:cBhvr>
                                            <p:cTn id="68" dur="1000" fill="hold"/>
                                            <p:tgtEl>
                                              <p:spTgt spid="96"/>
                                            </p:tgtEl>
                                            <p:attrNameLst>
                                              <p:attrName>ppt_h</p:attrName>
                                            </p:attrNameLst>
                                          </p:cBhvr>
                                          <p:tavLst>
                                            <p:tav tm="0">
                                              <p:val>
                                                <p:fltVal val="0"/>
                                              </p:val>
                                            </p:tav>
                                            <p:tav tm="100000">
                                              <p:val>
                                                <p:strVal val="#ppt_h"/>
                                              </p:val>
                                            </p:tav>
                                          </p:tavLst>
                                        </p:anim>
                                        <p:anim calcmode="lin" valueType="num">
                                          <p:cBhvr>
                                            <p:cTn id="69" dur="1000" fill="hold"/>
                                            <p:tgtEl>
                                              <p:spTgt spid="96"/>
                                            </p:tgtEl>
                                            <p:attrNameLst>
                                              <p:attrName>style.rotation</p:attrName>
                                            </p:attrNameLst>
                                          </p:cBhvr>
                                          <p:tavLst>
                                            <p:tav tm="0">
                                              <p:val>
                                                <p:fltVal val="90"/>
                                              </p:val>
                                            </p:tav>
                                            <p:tav tm="100000">
                                              <p:val>
                                                <p:fltVal val="0"/>
                                              </p:val>
                                            </p:tav>
                                          </p:tavLst>
                                        </p:anim>
                                        <p:animEffect transition="in" filter="fade">
                                          <p:cBhvr>
                                            <p:cTn id="70" dur="1000"/>
                                            <p:tgtEl>
                                              <p:spTgt spid="96"/>
                                            </p:tgtEl>
                                          </p:cBhvr>
                                        </p:animEffect>
                                      </p:childTnLst>
                                    </p:cTn>
                                  </p:par>
                                </p:childTnLst>
                              </p:cTn>
                            </p:par>
                            <p:par>
                              <p:cTn id="71" fill="hold">
                                <p:stCondLst>
                                  <p:cond delay="7500"/>
                                </p:stCondLst>
                                <p:childTnLst>
                                  <p:par>
                                    <p:cTn id="72" presetID="10" presetClass="entr" presetSubtype="0" fill="hold" grpId="0"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fade">
                                          <p:cBhvr>
                                            <p:cTn id="74" dur="500"/>
                                            <p:tgtEl>
                                              <p:spTgt spid="65"/>
                                            </p:tgtEl>
                                          </p:cBhvr>
                                        </p:animEffect>
                                      </p:childTnLst>
                                    </p:cTn>
                                  </p:par>
                                </p:childTnLst>
                              </p:cTn>
                            </p:par>
                            <p:par>
                              <p:cTn id="75" fill="hold">
                                <p:stCondLst>
                                  <p:cond delay="8000"/>
                                </p:stCondLst>
                                <p:childTnLst>
                                  <p:par>
                                    <p:cTn id="76" presetID="31" presetClass="entr" presetSubtype="0" fill="hold" nodeType="afterEffect">
                                      <p:stCondLst>
                                        <p:cond delay="0"/>
                                      </p:stCondLst>
                                      <p:childTnLst>
                                        <p:set>
                                          <p:cBhvr>
                                            <p:cTn id="77" dur="1" fill="hold">
                                              <p:stCondLst>
                                                <p:cond delay="0"/>
                                              </p:stCondLst>
                                            </p:cTn>
                                            <p:tgtEl>
                                              <p:spTgt spid="101"/>
                                            </p:tgtEl>
                                            <p:attrNameLst>
                                              <p:attrName>style.visibility</p:attrName>
                                            </p:attrNameLst>
                                          </p:cBhvr>
                                          <p:to>
                                            <p:strVal val="visible"/>
                                          </p:to>
                                        </p:set>
                                        <p:anim calcmode="lin" valueType="num">
                                          <p:cBhvr>
                                            <p:cTn id="78" dur="1000" fill="hold"/>
                                            <p:tgtEl>
                                              <p:spTgt spid="101"/>
                                            </p:tgtEl>
                                            <p:attrNameLst>
                                              <p:attrName>ppt_w</p:attrName>
                                            </p:attrNameLst>
                                          </p:cBhvr>
                                          <p:tavLst>
                                            <p:tav tm="0">
                                              <p:val>
                                                <p:fltVal val="0"/>
                                              </p:val>
                                            </p:tav>
                                            <p:tav tm="100000">
                                              <p:val>
                                                <p:strVal val="#ppt_w"/>
                                              </p:val>
                                            </p:tav>
                                          </p:tavLst>
                                        </p:anim>
                                        <p:anim calcmode="lin" valueType="num">
                                          <p:cBhvr>
                                            <p:cTn id="79" dur="1000" fill="hold"/>
                                            <p:tgtEl>
                                              <p:spTgt spid="101"/>
                                            </p:tgtEl>
                                            <p:attrNameLst>
                                              <p:attrName>ppt_h</p:attrName>
                                            </p:attrNameLst>
                                          </p:cBhvr>
                                          <p:tavLst>
                                            <p:tav tm="0">
                                              <p:val>
                                                <p:fltVal val="0"/>
                                              </p:val>
                                            </p:tav>
                                            <p:tav tm="100000">
                                              <p:val>
                                                <p:strVal val="#ppt_h"/>
                                              </p:val>
                                            </p:tav>
                                          </p:tavLst>
                                        </p:anim>
                                        <p:anim calcmode="lin" valueType="num">
                                          <p:cBhvr>
                                            <p:cTn id="80" dur="1000" fill="hold"/>
                                            <p:tgtEl>
                                              <p:spTgt spid="101"/>
                                            </p:tgtEl>
                                            <p:attrNameLst>
                                              <p:attrName>style.rotation</p:attrName>
                                            </p:attrNameLst>
                                          </p:cBhvr>
                                          <p:tavLst>
                                            <p:tav tm="0">
                                              <p:val>
                                                <p:fltVal val="90"/>
                                              </p:val>
                                            </p:tav>
                                            <p:tav tm="100000">
                                              <p:val>
                                                <p:fltVal val="0"/>
                                              </p:val>
                                            </p:tav>
                                          </p:tavLst>
                                        </p:anim>
                                        <p:animEffect transition="in" filter="fade">
                                          <p:cBhvr>
                                            <p:cTn id="81" dur="1000"/>
                                            <p:tgtEl>
                                              <p:spTgt spid="101"/>
                                            </p:tgtEl>
                                          </p:cBhvr>
                                        </p:animEffect>
                                      </p:childTnLst>
                                    </p:cTn>
                                  </p:par>
                                </p:childTnLst>
                              </p:cTn>
                            </p:par>
                            <p:par>
                              <p:cTn id="82" fill="hold">
                                <p:stCondLst>
                                  <p:cond delay="9000"/>
                                </p:stCondLst>
                                <p:childTnLst>
                                  <p:par>
                                    <p:cTn id="83" presetID="10" presetClass="entr" presetSubtype="0" fill="hold" grpId="0" nodeType="afterEffect">
                                      <p:stCondLst>
                                        <p:cond delay="0"/>
                                      </p:stCondLst>
                                      <p:childTnLst>
                                        <p:set>
                                          <p:cBhvr>
                                            <p:cTn id="84" dur="1" fill="hold">
                                              <p:stCondLst>
                                                <p:cond delay="0"/>
                                              </p:stCondLst>
                                            </p:cTn>
                                            <p:tgtEl>
                                              <p:spTgt spid="66"/>
                                            </p:tgtEl>
                                            <p:attrNameLst>
                                              <p:attrName>style.visibility</p:attrName>
                                            </p:attrNameLst>
                                          </p:cBhvr>
                                          <p:to>
                                            <p:strVal val="visible"/>
                                          </p:to>
                                        </p:set>
                                        <p:animEffect transition="in" filter="fade">
                                          <p:cBhvr>
                                            <p:cTn id="85"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2" grpId="0" animBg="1"/>
          <p:bldP spid="63" grpId="0"/>
          <p:bldP spid="64" grpId="0"/>
          <p:bldP spid="65" grpId="0"/>
          <p:bldP spid="66"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42"/>
          <p:cNvSpPr>
            <a:spLocks noEditPoints="1"/>
          </p:cNvSpPr>
          <p:nvPr/>
        </p:nvSpPr>
        <p:spPr bwMode="auto">
          <a:xfrm>
            <a:off x="755576" y="627534"/>
            <a:ext cx="7830402" cy="4233006"/>
          </a:xfrm>
          <a:custGeom>
            <a:avLst/>
            <a:gdLst>
              <a:gd name="T0" fmla="*/ 1827500 w 3458"/>
              <a:gd name="T1" fmla="*/ 3284911 h 1870"/>
              <a:gd name="T2" fmla="*/ 1972782 w 3458"/>
              <a:gd name="T3" fmla="*/ 3139679 h 1870"/>
              <a:gd name="T4" fmla="*/ 3565154 w 3458"/>
              <a:gd name="T5" fmla="*/ 2994447 h 1870"/>
              <a:gd name="T6" fmla="*/ 5597196 w 3458"/>
              <a:gd name="T7" fmla="*/ 2849216 h 1870"/>
              <a:gd name="T8" fmla="*/ 3419872 w 3458"/>
              <a:gd name="T9" fmla="*/ 2849216 h 1870"/>
              <a:gd name="T10" fmla="*/ 5451914 w 3458"/>
              <a:gd name="T11" fmla="*/ 2700162 h 1870"/>
              <a:gd name="T12" fmla="*/ 2263347 w 3458"/>
              <a:gd name="T13" fmla="*/ 2700162 h 1870"/>
              <a:gd name="T14" fmla="*/ 3710436 w 3458"/>
              <a:gd name="T15" fmla="*/ 2556841 h 1870"/>
              <a:gd name="T16" fmla="*/ 1827500 w 3458"/>
              <a:gd name="T17" fmla="*/ 2556841 h 1870"/>
              <a:gd name="T18" fmla="*/ 3853807 w 3458"/>
              <a:gd name="T19" fmla="*/ 2411610 h 1870"/>
              <a:gd name="T20" fmla="*/ 1972782 w 3458"/>
              <a:gd name="T21" fmla="*/ 2411610 h 1870"/>
              <a:gd name="T22" fmla="*/ 3853807 w 3458"/>
              <a:gd name="T23" fmla="*/ 2266378 h 1870"/>
              <a:gd name="T24" fmla="*/ 2118065 w 3458"/>
              <a:gd name="T25" fmla="*/ 2266378 h 1870"/>
              <a:gd name="T26" fmla="*/ 3853807 w 3458"/>
              <a:gd name="T27" fmla="*/ 2121146 h 1870"/>
              <a:gd name="T28" fmla="*/ 2840654 w 3458"/>
              <a:gd name="T29" fmla="*/ 2121146 h 1870"/>
              <a:gd name="T30" fmla="*/ 4723590 w 3458"/>
              <a:gd name="T31" fmla="*/ 1977826 h 1870"/>
              <a:gd name="T32" fmla="*/ 3565154 w 3458"/>
              <a:gd name="T33" fmla="*/ 1977826 h 1870"/>
              <a:gd name="T34" fmla="*/ 1393564 w 3458"/>
              <a:gd name="T35" fmla="*/ 1977826 h 1870"/>
              <a:gd name="T36" fmla="*/ 4578308 w 3458"/>
              <a:gd name="T37" fmla="*/ 1832594 h 1870"/>
              <a:gd name="T38" fmla="*/ 3419872 w 3458"/>
              <a:gd name="T39" fmla="*/ 1832594 h 1870"/>
              <a:gd name="T40" fmla="*/ 1104911 w 3458"/>
              <a:gd name="T41" fmla="*/ 1832594 h 1870"/>
              <a:gd name="T42" fmla="*/ 4578308 w 3458"/>
              <a:gd name="T43" fmla="*/ 1687362 h 1870"/>
              <a:gd name="T44" fmla="*/ 3419872 w 3458"/>
              <a:gd name="T45" fmla="*/ 1687362 h 1870"/>
              <a:gd name="T46" fmla="*/ 1104911 w 3458"/>
              <a:gd name="T47" fmla="*/ 1687362 h 1870"/>
              <a:gd name="T48" fmla="*/ 4868873 w 3458"/>
              <a:gd name="T49" fmla="*/ 1542131 h 1870"/>
              <a:gd name="T50" fmla="*/ 3853807 w 3458"/>
              <a:gd name="T51" fmla="*/ 1542131 h 1870"/>
              <a:gd name="T52" fmla="*/ 1393564 w 3458"/>
              <a:gd name="T53" fmla="*/ 1542131 h 1870"/>
              <a:gd name="T54" fmla="*/ 5306631 w 3458"/>
              <a:gd name="T55" fmla="*/ 1398810 h 1870"/>
              <a:gd name="T56" fmla="*/ 4289655 w 3458"/>
              <a:gd name="T57" fmla="*/ 1398810 h 1870"/>
              <a:gd name="T58" fmla="*/ 1684129 w 3458"/>
              <a:gd name="T59" fmla="*/ 1398810 h 1870"/>
              <a:gd name="T60" fmla="*/ 5597196 w 3458"/>
              <a:gd name="T61" fmla="*/ 1253578 h 1870"/>
              <a:gd name="T62" fmla="*/ 4578308 w 3458"/>
              <a:gd name="T63" fmla="*/ 1253578 h 1870"/>
              <a:gd name="T64" fmla="*/ 3565154 w 3458"/>
              <a:gd name="T65" fmla="*/ 1253578 h 1870"/>
              <a:gd name="T66" fmla="*/ 1684129 w 3458"/>
              <a:gd name="T67" fmla="*/ 1253578 h 1870"/>
              <a:gd name="T68" fmla="*/ 6031132 w 3458"/>
              <a:gd name="T69" fmla="*/ 1104525 h 1870"/>
              <a:gd name="T70" fmla="*/ 4868873 w 3458"/>
              <a:gd name="T71" fmla="*/ 1104525 h 1870"/>
              <a:gd name="T72" fmla="*/ 3853807 w 3458"/>
              <a:gd name="T73" fmla="*/ 1104525 h 1870"/>
              <a:gd name="T74" fmla="*/ 1827500 w 3458"/>
              <a:gd name="T75" fmla="*/ 1104525 h 1870"/>
              <a:gd name="T76" fmla="*/ 814346 w 3458"/>
              <a:gd name="T77" fmla="*/ 1104525 h 1870"/>
              <a:gd name="T78" fmla="*/ 5740567 w 3458"/>
              <a:gd name="T79" fmla="*/ 959293 h 1870"/>
              <a:gd name="T80" fmla="*/ 4723590 w 3458"/>
              <a:gd name="T81" fmla="*/ 959293 h 1870"/>
              <a:gd name="T82" fmla="*/ 3710436 w 3458"/>
              <a:gd name="T83" fmla="*/ 959293 h 1870"/>
              <a:gd name="T84" fmla="*/ 1393564 w 3458"/>
              <a:gd name="T85" fmla="*/ 959293 h 1870"/>
              <a:gd name="T86" fmla="*/ 235128 w 3458"/>
              <a:gd name="T87" fmla="*/ 959293 h 1870"/>
              <a:gd name="T88" fmla="*/ 5740567 w 3458"/>
              <a:gd name="T89" fmla="*/ 814062 h 1870"/>
              <a:gd name="T90" fmla="*/ 4723590 w 3458"/>
              <a:gd name="T91" fmla="*/ 814062 h 1870"/>
              <a:gd name="T92" fmla="*/ 3710436 w 3458"/>
              <a:gd name="T93" fmla="*/ 814062 h 1870"/>
              <a:gd name="T94" fmla="*/ 1827500 w 3458"/>
              <a:gd name="T95" fmla="*/ 814062 h 1870"/>
              <a:gd name="T96" fmla="*/ 814346 w 3458"/>
              <a:gd name="T97" fmla="*/ 814062 h 1870"/>
              <a:gd name="T98" fmla="*/ 6319785 w 3458"/>
              <a:gd name="T99" fmla="*/ 670741 h 1870"/>
              <a:gd name="T100" fmla="*/ 5306631 w 3458"/>
              <a:gd name="T101" fmla="*/ 670741 h 1870"/>
              <a:gd name="T102" fmla="*/ 4289655 w 3458"/>
              <a:gd name="T103" fmla="*/ 670741 h 1870"/>
              <a:gd name="T104" fmla="*/ 2263347 w 3458"/>
              <a:gd name="T105" fmla="*/ 670741 h 1870"/>
              <a:gd name="T106" fmla="*/ 959629 w 3458"/>
              <a:gd name="T107" fmla="*/ 670741 h 1870"/>
              <a:gd name="T108" fmla="*/ 5885850 w 3458"/>
              <a:gd name="T109" fmla="*/ 525509 h 1870"/>
              <a:gd name="T110" fmla="*/ 4723590 w 3458"/>
              <a:gd name="T111" fmla="*/ 525509 h 1870"/>
              <a:gd name="T112" fmla="*/ 2263347 w 3458"/>
              <a:gd name="T113" fmla="*/ 525509 h 1870"/>
              <a:gd name="T114" fmla="*/ 814346 w 3458"/>
              <a:gd name="T115" fmla="*/ 525509 h 1870"/>
              <a:gd name="T116" fmla="*/ 3565154 w 3458"/>
              <a:gd name="T117" fmla="*/ 380278 h 1870"/>
              <a:gd name="T118" fmla="*/ 1538847 w 3458"/>
              <a:gd name="T119" fmla="*/ 380278 h 1870"/>
              <a:gd name="T120" fmla="*/ 3419872 w 3458"/>
              <a:gd name="T121" fmla="*/ 235046 h 1870"/>
              <a:gd name="T122" fmla="*/ 1684129 w 3458"/>
              <a:gd name="T123" fmla="*/ 235046 h 1870"/>
              <a:gd name="T124" fmla="*/ 2552000 w 3458"/>
              <a:gd name="T125" fmla="*/ 91725 h 18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58" h="1870">
                <a:moveTo>
                  <a:pt x="956" y="1870"/>
                </a:moveTo>
                <a:lnTo>
                  <a:pt x="909" y="1870"/>
                </a:lnTo>
                <a:lnTo>
                  <a:pt x="909" y="1823"/>
                </a:lnTo>
                <a:lnTo>
                  <a:pt x="956" y="1823"/>
                </a:lnTo>
                <a:lnTo>
                  <a:pt x="956" y="1870"/>
                </a:lnTo>
                <a:close/>
                <a:moveTo>
                  <a:pt x="3230" y="1794"/>
                </a:moveTo>
                <a:lnTo>
                  <a:pt x="3181" y="1794"/>
                </a:lnTo>
                <a:lnTo>
                  <a:pt x="3181" y="1747"/>
                </a:lnTo>
                <a:lnTo>
                  <a:pt x="3230" y="1747"/>
                </a:lnTo>
                <a:lnTo>
                  <a:pt x="3230" y="1794"/>
                </a:lnTo>
                <a:close/>
                <a:moveTo>
                  <a:pt x="956" y="1794"/>
                </a:moveTo>
                <a:lnTo>
                  <a:pt x="909" y="1794"/>
                </a:lnTo>
                <a:lnTo>
                  <a:pt x="909" y="1747"/>
                </a:lnTo>
                <a:lnTo>
                  <a:pt x="956" y="1747"/>
                </a:lnTo>
                <a:lnTo>
                  <a:pt x="956" y="1794"/>
                </a:lnTo>
                <a:close/>
                <a:moveTo>
                  <a:pt x="3306" y="1719"/>
                </a:moveTo>
                <a:lnTo>
                  <a:pt x="3257" y="1719"/>
                </a:lnTo>
                <a:lnTo>
                  <a:pt x="3257" y="1671"/>
                </a:lnTo>
                <a:lnTo>
                  <a:pt x="3306" y="1671"/>
                </a:lnTo>
                <a:lnTo>
                  <a:pt x="3306" y="1719"/>
                </a:lnTo>
                <a:close/>
                <a:moveTo>
                  <a:pt x="3003" y="1719"/>
                </a:moveTo>
                <a:lnTo>
                  <a:pt x="2954" y="1719"/>
                </a:lnTo>
                <a:lnTo>
                  <a:pt x="2954" y="1671"/>
                </a:lnTo>
                <a:lnTo>
                  <a:pt x="3003" y="1671"/>
                </a:lnTo>
                <a:lnTo>
                  <a:pt x="3003" y="1719"/>
                </a:lnTo>
                <a:close/>
                <a:moveTo>
                  <a:pt x="1032" y="1719"/>
                </a:moveTo>
                <a:lnTo>
                  <a:pt x="985" y="1719"/>
                </a:lnTo>
                <a:lnTo>
                  <a:pt x="985" y="1671"/>
                </a:lnTo>
                <a:lnTo>
                  <a:pt x="1032" y="1671"/>
                </a:lnTo>
                <a:lnTo>
                  <a:pt x="1032" y="1719"/>
                </a:lnTo>
                <a:close/>
                <a:moveTo>
                  <a:pt x="956" y="1719"/>
                </a:moveTo>
                <a:lnTo>
                  <a:pt x="909" y="1719"/>
                </a:lnTo>
                <a:lnTo>
                  <a:pt x="909" y="1671"/>
                </a:lnTo>
                <a:lnTo>
                  <a:pt x="956" y="1671"/>
                </a:lnTo>
                <a:lnTo>
                  <a:pt x="956" y="1719"/>
                </a:lnTo>
                <a:close/>
                <a:moveTo>
                  <a:pt x="3382" y="1643"/>
                </a:moveTo>
                <a:lnTo>
                  <a:pt x="3332" y="1643"/>
                </a:lnTo>
                <a:lnTo>
                  <a:pt x="3332" y="1596"/>
                </a:lnTo>
                <a:lnTo>
                  <a:pt x="3382" y="1596"/>
                </a:lnTo>
                <a:lnTo>
                  <a:pt x="3382" y="1643"/>
                </a:lnTo>
                <a:close/>
                <a:moveTo>
                  <a:pt x="3306" y="1643"/>
                </a:moveTo>
                <a:lnTo>
                  <a:pt x="3257" y="1643"/>
                </a:lnTo>
                <a:lnTo>
                  <a:pt x="3257" y="1596"/>
                </a:lnTo>
                <a:lnTo>
                  <a:pt x="3306" y="1596"/>
                </a:lnTo>
                <a:lnTo>
                  <a:pt x="3306" y="1643"/>
                </a:lnTo>
                <a:close/>
                <a:moveTo>
                  <a:pt x="3079" y="1643"/>
                </a:moveTo>
                <a:lnTo>
                  <a:pt x="3029" y="1643"/>
                </a:lnTo>
                <a:lnTo>
                  <a:pt x="3029" y="1596"/>
                </a:lnTo>
                <a:lnTo>
                  <a:pt x="3079" y="1596"/>
                </a:lnTo>
                <a:lnTo>
                  <a:pt x="3079" y="1643"/>
                </a:lnTo>
                <a:close/>
                <a:moveTo>
                  <a:pt x="3003" y="1643"/>
                </a:moveTo>
                <a:lnTo>
                  <a:pt x="2954" y="1643"/>
                </a:lnTo>
                <a:lnTo>
                  <a:pt x="2954" y="1596"/>
                </a:lnTo>
                <a:lnTo>
                  <a:pt x="3003" y="1596"/>
                </a:lnTo>
                <a:lnTo>
                  <a:pt x="3003" y="1643"/>
                </a:lnTo>
                <a:close/>
                <a:moveTo>
                  <a:pt x="2928" y="1643"/>
                </a:moveTo>
                <a:lnTo>
                  <a:pt x="2878" y="1643"/>
                </a:lnTo>
                <a:lnTo>
                  <a:pt x="2878" y="1596"/>
                </a:lnTo>
                <a:lnTo>
                  <a:pt x="2928" y="1596"/>
                </a:lnTo>
                <a:lnTo>
                  <a:pt x="2928" y="1643"/>
                </a:lnTo>
                <a:close/>
                <a:moveTo>
                  <a:pt x="2776" y="1643"/>
                </a:moveTo>
                <a:lnTo>
                  <a:pt x="2726" y="1643"/>
                </a:lnTo>
                <a:lnTo>
                  <a:pt x="2726" y="1596"/>
                </a:lnTo>
                <a:lnTo>
                  <a:pt x="2776" y="1596"/>
                </a:lnTo>
                <a:lnTo>
                  <a:pt x="2776" y="1643"/>
                </a:lnTo>
                <a:close/>
                <a:moveTo>
                  <a:pt x="1032" y="1643"/>
                </a:moveTo>
                <a:lnTo>
                  <a:pt x="985" y="1643"/>
                </a:lnTo>
                <a:lnTo>
                  <a:pt x="985" y="1596"/>
                </a:lnTo>
                <a:lnTo>
                  <a:pt x="1032" y="1596"/>
                </a:lnTo>
                <a:lnTo>
                  <a:pt x="1032" y="1643"/>
                </a:lnTo>
                <a:close/>
                <a:moveTo>
                  <a:pt x="956" y="1643"/>
                </a:moveTo>
                <a:lnTo>
                  <a:pt x="909" y="1643"/>
                </a:lnTo>
                <a:lnTo>
                  <a:pt x="909" y="1596"/>
                </a:lnTo>
                <a:lnTo>
                  <a:pt x="956" y="1596"/>
                </a:lnTo>
                <a:lnTo>
                  <a:pt x="956" y="1643"/>
                </a:lnTo>
                <a:close/>
                <a:moveTo>
                  <a:pt x="3079" y="1567"/>
                </a:moveTo>
                <a:lnTo>
                  <a:pt x="3029" y="1567"/>
                </a:lnTo>
                <a:lnTo>
                  <a:pt x="3029" y="1517"/>
                </a:lnTo>
                <a:lnTo>
                  <a:pt x="3079" y="1517"/>
                </a:lnTo>
                <a:lnTo>
                  <a:pt x="3079" y="1567"/>
                </a:lnTo>
                <a:close/>
                <a:moveTo>
                  <a:pt x="3003" y="1567"/>
                </a:moveTo>
                <a:lnTo>
                  <a:pt x="2954" y="1567"/>
                </a:lnTo>
                <a:lnTo>
                  <a:pt x="2954" y="1517"/>
                </a:lnTo>
                <a:lnTo>
                  <a:pt x="3003" y="1517"/>
                </a:lnTo>
                <a:lnTo>
                  <a:pt x="3003" y="1567"/>
                </a:lnTo>
                <a:close/>
                <a:moveTo>
                  <a:pt x="2928" y="1567"/>
                </a:moveTo>
                <a:lnTo>
                  <a:pt x="2878" y="1567"/>
                </a:lnTo>
                <a:lnTo>
                  <a:pt x="2878" y="1517"/>
                </a:lnTo>
                <a:lnTo>
                  <a:pt x="2928" y="1517"/>
                </a:lnTo>
                <a:lnTo>
                  <a:pt x="2928" y="1567"/>
                </a:lnTo>
                <a:close/>
                <a:moveTo>
                  <a:pt x="2852" y="1567"/>
                </a:moveTo>
                <a:lnTo>
                  <a:pt x="2802" y="1567"/>
                </a:lnTo>
                <a:lnTo>
                  <a:pt x="2802" y="1517"/>
                </a:lnTo>
                <a:lnTo>
                  <a:pt x="2852" y="1517"/>
                </a:lnTo>
                <a:lnTo>
                  <a:pt x="2852" y="1567"/>
                </a:lnTo>
                <a:close/>
                <a:moveTo>
                  <a:pt x="2776" y="1567"/>
                </a:moveTo>
                <a:lnTo>
                  <a:pt x="2726" y="1567"/>
                </a:lnTo>
                <a:lnTo>
                  <a:pt x="2726" y="1517"/>
                </a:lnTo>
                <a:lnTo>
                  <a:pt x="2776" y="1517"/>
                </a:lnTo>
                <a:lnTo>
                  <a:pt x="2776" y="1567"/>
                </a:lnTo>
                <a:close/>
                <a:moveTo>
                  <a:pt x="1865" y="1567"/>
                </a:moveTo>
                <a:lnTo>
                  <a:pt x="1818" y="1567"/>
                </a:lnTo>
                <a:lnTo>
                  <a:pt x="1818" y="1517"/>
                </a:lnTo>
                <a:lnTo>
                  <a:pt x="1865" y="1517"/>
                </a:lnTo>
                <a:lnTo>
                  <a:pt x="1865" y="1567"/>
                </a:lnTo>
                <a:close/>
                <a:moveTo>
                  <a:pt x="1789" y="1567"/>
                </a:moveTo>
                <a:lnTo>
                  <a:pt x="1742" y="1567"/>
                </a:lnTo>
                <a:lnTo>
                  <a:pt x="1742" y="1517"/>
                </a:lnTo>
                <a:lnTo>
                  <a:pt x="1789" y="1517"/>
                </a:lnTo>
                <a:lnTo>
                  <a:pt x="1789" y="1567"/>
                </a:lnTo>
                <a:close/>
                <a:moveTo>
                  <a:pt x="1108" y="1567"/>
                </a:moveTo>
                <a:lnTo>
                  <a:pt x="1060" y="1567"/>
                </a:lnTo>
                <a:lnTo>
                  <a:pt x="1060" y="1517"/>
                </a:lnTo>
                <a:lnTo>
                  <a:pt x="1108" y="1517"/>
                </a:lnTo>
                <a:lnTo>
                  <a:pt x="1108" y="1567"/>
                </a:lnTo>
                <a:close/>
                <a:moveTo>
                  <a:pt x="1032" y="1567"/>
                </a:moveTo>
                <a:lnTo>
                  <a:pt x="985" y="1567"/>
                </a:lnTo>
                <a:lnTo>
                  <a:pt x="985" y="1517"/>
                </a:lnTo>
                <a:lnTo>
                  <a:pt x="1032" y="1517"/>
                </a:lnTo>
                <a:lnTo>
                  <a:pt x="1032" y="1567"/>
                </a:lnTo>
                <a:close/>
                <a:moveTo>
                  <a:pt x="956" y="1567"/>
                </a:moveTo>
                <a:lnTo>
                  <a:pt x="909" y="1567"/>
                </a:lnTo>
                <a:lnTo>
                  <a:pt x="909" y="1517"/>
                </a:lnTo>
                <a:lnTo>
                  <a:pt x="956" y="1517"/>
                </a:lnTo>
                <a:lnTo>
                  <a:pt x="956" y="1567"/>
                </a:lnTo>
                <a:close/>
                <a:moveTo>
                  <a:pt x="3079" y="1491"/>
                </a:moveTo>
                <a:lnTo>
                  <a:pt x="3029" y="1491"/>
                </a:lnTo>
                <a:lnTo>
                  <a:pt x="3029" y="1442"/>
                </a:lnTo>
                <a:lnTo>
                  <a:pt x="3079" y="1442"/>
                </a:lnTo>
                <a:lnTo>
                  <a:pt x="3079" y="1491"/>
                </a:lnTo>
                <a:close/>
                <a:moveTo>
                  <a:pt x="3003" y="1491"/>
                </a:moveTo>
                <a:lnTo>
                  <a:pt x="2954" y="1491"/>
                </a:lnTo>
                <a:lnTo>
                  <a:pt x="2954" y="1442"/>
                </a:lnTo>
                <a:lnTo>
                  <a:pt x="3003" y="1442"/>
                </a:lnTo>
                <a:lnTo>
                  <a:pt x="3003" y="1491"/>
                </a:lnTo>
                <a:close/>
                <a:moveTo>
                  <a:pt x="2928" y="1491"/>
                </a:moveTo>
                <a:lnTo>
                  <a:pt x="2878" y="1491"/>
                </a:lnTo>
                <a:lnTo>
                  <a:pt x="2878" y="1442"/>
                </a:lnTo>
                <a:lnTo>
                  <a:pt x="2928" y="1442"/>
                </a:lnTo>
                <a:lnTo>
                  <a:pt x="2928" y="1491"/>
                </a:lnTo>
                <a:close/>
                <a:moveTo>
                  <a:pt x="2852" y="1491"/>
                </a:moveTo>
                <a:lnTo>
                  <a:pt x="2802" y="1491"/>
                </a:lnTo>
                <a:lnTo>
                  <a:pt x="2802" y="1442"/>
                </a:lnTo>
                <a:lnTo>
                  <a:pt x="2852" y="1442"/>
                </a:lnTo>
                <a:lnTo>
                  <a:pt x="2852" y="1491"/>
                </a:lnTo>
                <a:close/>
                <a:moveTo>
                  <a:pt x="2776" y="1491"/>
                </a:moveTo>
                <a:lnTo>
                  <a:pt x="2726" y="1491"/>
                </a:lnTo>
                <a:lnTo>
                  <a:pt x="2726" y="1442"/>
                </a:lnTo>
                <a:lnTo>
                  <a:pt x="2776" y="1442"/>
                </a:lnTo>
                <a:lnTo>
                  <a:pt x="2776" y="1491"/>
                </a:lnTo>
                <a:close/>
                <a:moveTo>
                  <a:pt x="2700" y="1491"/>
                </a:moveTo>
                <a:lnTo>
                  <a:pt x="2651" y="1491"/>
                </a:lnTo>
                <a:lnTo>
                  <a:pt x="2651" y="1442"/>
                </a:lnTo>
                <a:lnTo>
                  <a:pt x="2700" y="1442"/>
                </a:lnTo>
                <a:lnTo>
                  <a:pt x="2700" y="1491"/>
                </a:lnTo>
                <a:close/>
                <a:moveTo>
                  <a:pt x="2092" y="1491"/>
                </a:moveTo>
                <a:lnTo>
                  <a:pt x="2045" y="1491"/>
                </a:lnTo>
                <a:lnTo>
                  <a:pt x="2045" y="1442"/>
                </a:lnTo>
                <a:lnTo>
                  <a:pt x="2092" y="1442"/>
                </a:lnTo>
                <a:lnTo>
                  <a:pt x="2092" y="1491"/>
                </a:lnTo>
                <a:close/>
                <a:moveTo>
                  <a:pt x="1941" y="1491"/>
                </a:moveTo>
                <a:lnTo>
                  <a:pt x="1893" y="1491"/>
                </a:lnTo>
                <a:lnTo>
                  <a:pt x="1893" y="1442"/>
                </a:lnTo>
                <a:lnTo>
                  <a:pt x="1941" y="1442"/>
                </a:lnTo>
                <a:lnTo>
                  <a:pt x="1941" y="1491"/>
                </a:lnTo>
                <a:close/>
                <a:moveTo>
                  <a:pt x="1865" y="1491"/>
                </a:moveTo>
                <a:lnTo>
                  <a:pt x="1818" y="1491"/>
                </a:lnTo>
                <a:lnTo>
                  <a:pt x="1818" y="1442"/>
                </a:lnTo>
                <a:lnTo>
                  <a:pt x="1865" y="1442"/>
                </a:lnTo>
                <a:lnTo>
                  <a:pt x="1865" y="1491"/>
                </a:lnTo>
                <a:close/>
                <a:moveTo>
                  <a:pt x="1789" y="1491"/>
                </a:moveTo>
                <a:lnTo>
                  <a:pt x="1742" y="1491"/>
                </a:lnTo>
                <a:lnTo>
                  <a:pt x="1742" y="1442"/>
                </a:lnTo>
                <a:lnTo>
                  <a:pt x="1789" y="1442"/>
                </a:lnTo>
                <a:lnTo>
                  <a:pt x="1789" y="1491"/>
                </a:lnTo>
                <a:close/>
                <a:moveTo>
                  <a:pt x="1184" y="1491"/>
                </a:moveTo>
                <a:lnTo>
                  <a:pt x="1136" y="1491"/>
                </a:lnTo>
                <a:lnTo>
                  <a:pt x="1136" y="1442"/>
                </a:lnTo>
                <a:lnTo>
                  <a:pt x="1184" y="1442"/>
                </a:lnTo>
                <a:lnTo>
                  <a:pt x="1184" y="1491"/>
                </a:lnTo>
                <a:close/>
                <a:moveTo>
                  <a:pt x="1108" y="1491"/>
                </a:moveTo>
                <a:lnTo>
                  <a:pt x="1060" y="1491"/>
                </a:lnTo>
                <a:lnTo>
                  <a:pt x="1060" y="1442"/>
                </a:lnTo>
                <a:lnTo>
                  <a:pt x="1108" y="1442"/>
                </a:lnTo>
                <a:lnTo>
                  <a:pt x="1108" y="1491"/>
                </a:lnTo>
                <a:close/>
                <a:moveTo>
                  <a:pt x="1032" y="1491"/>
                </a:moveTo>
                <a:lnTo>
                  <a:pt x="985" y="1491"/>
                </a:lnTo>
                <a:lnTo>
                  <a:pt x="985" y="1442"/>
                </a:lnTo>
                <a:lnTo>
                  <a:pt x="1032" y="1442"/>
                </a:lnTo>
                <a:lnTo>
                  <a:pt x="1032" y="1491"/>
                </a:lnTo>
                <a:close/>
                <a:moveTo>
                  <a:pt x="956" y="1491"/>
                </a:moveTo>
                <a:lnTo>
                  <a:pt x="909" y="1491"/>
                </a:lnTo>
                <a:lnTo>
                  <a:pt x="909" y="1442"/>
                </a:lnTo>
                <a:lnTo>
                  <a:pt x="956" y="1442"/>
                </a:lnTo>
                <a:lnTo>
                  <a:pt x="956" y="1491"/>
                </a:lnTo>
                <a:close/>
                <a:moveTo>
                  <a:pt x="3003" y="1413"/>
                </a:moveTo>
                <a:lnTo>
                  <a:pt x="2954" y="1413"/>
                </a:lnTo>
                <a:lnTo>
                  <a:pt x="2954" y="1366"/>
                </a:lnTo>
                <a:lnTo>
                  <a:pt x="3003" y="1366"/>
                </a:lnTo>
                <a:lnTo>
                  <a:pt x="3003" y="1413"/>
                </a:lnTo>
                <a:close/>
                <a:moveTo>
                  <a:pt x="2928" y="1413"/>
                </a:moveTo>
                <a:lnTo>
                  <a:pt x="2878" y="1413"/>
                </a:lnTo>
                <a:lnTo>
                  <a:pt x="2878" y="1366"/>
                </a:lnTo>
                <a:lnTo>
                  <a:pt x="2928" y="1366"/>
                </a:lnTo>
                <a:lnTo>
                  <a:pt x="2928" y="1413"/>
                </a:lnTo>
                <a:close/>
                <a:moveTo>
                  <a:pt x="2852" y="1413"/>
                </a:moveTo>
                <a:lnTo>
                  <a:pt x="2802" y="1413"/>
                </a:lnTo>
                <a:lnTo>
                  <a:pt x="2802" y="1366"/>
                </a:lnTo>
                <a:lnTo>
                  <a:pt x="2852" y="1366"/>
                </a:lnTo>
                <a:lnTo>
                  <a:pt x="2852" y="1413"/>
                </a:lnTo>
                <a:close/>
                <a:moveTo>
                  <a:pt x="2092" y="1413"/>
                </a:moveTo>
                <a:lnTo>
                  <a:pt x="2045" y="1413"/>
                </a:lnTo>
                <a:lnTo>
                  <a:pt x="2045" y="1366"/>
                </a:lnTo>
                <a:lnTo>
                  <a:pt x="2092" y="1366"/>
                </a:lnTo>
                <a:lnTo>
                  <a:pt x="2092" y="1413"/>
                </a:lnTo>
                <a:close/>
                <a:moveTo>
                  <a:pt x="2016" y="1413"/>
                </a:moveTo>
                <a:lnTo>
                  <a:pt x="1969" y="1413"/>
                </a:lnTo>
                <a:lnTo>
                  <a:pt x="1969" y="1366"/>
                </a:lnTo>
                <a:lnTo>
                  <a:pt x="2016" y="1366"/>
                </a:lnTo>
                <a:lnTo>
                  <a:pt x="2016" y="1413"/>
                </a:lnTo>
                <a:close/>
                <a:moveTo>
                  <a:pt x="1941" y="1413"/>
                </a:moveTo>
                <a:lnTo>
                  <a:pt x="1893" y="1413"/>
                </a:lnTo>
                <a:lnTo>
                  <a:pt x="1893" y="1366"/>
                </a:lnTo>
                <a:lnTo>
                  <a:pt x="1941" y="1366"/>
                </a:lnTo>
                <a:lnTo>
                  <a:pt x="1941" y="1413"/>
                </a:lnTo>
                <a:close/>
                <a:moveTo>
                  <a:pt x="1865" y="1413"/>
                </a:moveTo>
                <a:lnTo>
                  <a:pt x="1818" y="1413"/>
                </a:lnTo>
                <a:lnTo>
                  <a:pt x="1818" y="1366"/>
                </a:lnTo>
                <a:lnTo>
                  <a:pt x="1865" y="1366"/>
                </a:lnTo>
                <a:lnTo>
                  <a:pt x="1865" y="1413"/>
                </a:lnTo>
                <a:close/>
                <a:moveTo>
                  <a:pt x="1789" y="1413"/>
                </a:moveTo>
                <a:lnTo>
                  <a:pt x="1742" y="1413"/>
                </a:lnTo>
                <a:lnTo>
                  <a:pt x="1742" y="1366"/>
                </a:lnTo>
                <a:lnTo>
                  <a:pt x="1789" y="1366"/>
                </a:lnTo>
                <a:lnTo>
                  <a:pt x="1789" y="1413"/>
                </a:lnTo>
                <a:close/>
                <a:moveTo>
                  <a:pt x="1259" y="1413"/>
                </a:moveTo>
                <a:lnTo>
                  <a:pt x="1212" y="1413"/>
                </a:lnTo>
                <a:lnTo>
                  <a:pt x="1212" y="1366"/>
                </a:lnTo>
                <a:lnTo>
                  <a:pt x="1259" y="1366"/>
                </a:lnTo>
                <a:lnTo>
                  <a:pt x="1259" y="1413"/>
                </a:lnTo>
                <a:close/>
                <a:moveTo>
                  <a:pt x="1184" y="1413"/>
                </a:moveTo>
                <a:lnTo>
                  <a:pt x="1136" y="1413"/>
                </a:lnTo>
                <a:lnTo>
                  <a:pt x="1136" y="1366"/>
                </a:lnTo>
                <a:lnTo>
                  <a:pt x="1184" y="1366"/>
                </a:lnTo>
                <a:lnTo>
                  <a:pt x="1184" y="1413"/>
                </a:lnTo>
                <a:close/>
                <a:moveTo>
                  <a:pt x="1108" y="1413"/>
                </a:moveTo>
                <a:lnTo>
                  <a:pt x="1060" y="1413"/>
                </a:lnTo>
                <a:lnTo>
                  <a:pt x="1060" y="1366"/>
                </a:lnTo>
                <a:lnTo>
                  <a:pt x="1108" y="1366"/>
                </a:lnTo>
                <a:lnTo>
                  <a:pt x="1108" y="1413"/>
                </a:lnTo>
                <a:close/>
                <a:moveTo>
                  <a:pt x="1032" y="1413"/>
                </a:moveTo>
                <a:lnTo>
                  <a:pt x="985" y="1413"/>
                </a:lnTo>
                <a:lnTo>
                  <a:pt x="985" y="1366"/>
                </a:lnTo>
                <a:lnTo>
                  <a:pt x="1032" y="1366"/>
                </a:lnTo>
                <a:lnTo>
                  <a:pt x="1032" y="1413"/>
                </a:lnTo>
                <a:close/>
                <a:moveTo>
                  <a:pt x="956" y="1413"/>
                </a:moveTo>
                <a:lnTo>
                  <a:pt x="909" y="1413"/>
                </a:lnTo>
                <a:lnTo>
                  <a:pt x="909" y="1366"/>
                </a:lnTo>
                <a:lnTo>
                  <a:pt x="956" y="1366"/>
                </a:lnTo>
                <a:lnTo>
                  <a:pt x="956" y="1413"/>
                </a:lnTo>
                <a:close/>
                <a:moveTo>
                  <a:pt x="3079" y="1338"/>
                </a:moveTo>
                <a:lnTo>
                  <a:pt x="3029" y="1338"/>
                </a:lnTo>
                <a:lnTo>
                  <a:pt x="3029" y="1290"/>
                </a:lnTo>
                <a:lnTo>
                  <a:pt x="3079" y="1290"/>
                </a:lnTo>
                <a:lnTo>
                  <a:pt x="3079" y="1338"/>
                </a:lnTo>
                <a:close/>
                <a:moveTo>
                  <a:pt x="3003" y="1338"/>
                </a:moveTo>
                <a:lnTo>
                  <a:pt x="2954" y="1338"/>
                </a:lnTo>
                <a:lnTo>
                  <a:pt x="2954" y="1290"/>
                </a:lnTo>
                <a:lnTo>
                  <a:pt x="3003" y="1290"/>
                </a:lnTo>
                <a:lnTo>
                  <a:pt x="3003" y="1338"/>
                </a:lnTo>
                <a:close/>
                <a:moveTo>
                  <a:pt x="2016" y="1338"/>
                </a:moveTo>
                <a:lnTo>
                  <a:pt x="1969" y="1338"/>
                </a:lnTo>
                <a:lnTo>
                  <a:pt x="1969" y="1290"/>
                </a:lnTo>
                <a:lnTo>
                  <a:pt x="2016" y="1290"/>
                </a:lnTo>
                <a:lnTo>
                  <a:pt x="2016" y="1338"/>
                </a:lnTo>
                <a:close/>
                <a:moveTo>
                  <a:pt x="1941" y="1338"/>
                </a:moveTo>
                <a:lnTo>
                  <a:pt x="1893" y="1338"/>
                </a:lnTo>
                <a:lnTo>
                  <a:pt x="1893" y="1290"/>
                </a:lnTo>
                <a:lnTo>
                  <a:pt x="1941" y="1290"/>
                </a:lnTo>
                <a:lnTo>
                  <a:pt x="1941" y="1338"/>
                </a:lnTo>
                <a:close/>
                <a:moveTo>
                  <a:pt x="1865" y="1338"/>
                </a:moveTo>
                <a:lnTo>
                  <a:pt x="1818" y="1338"/>
                </a:lnTo>
                <a:lnTo>
                  <a:pt x="1818" y="1290"/>
                </a:lnTo>
                <a:lnTo>
                  <a:pt x="1865" y="1290"/>
                </a:lnTo>
                <a:lnTo>
                  <a:pt x="1865" y="1338"/>
                </a:lnTo>
                <a:close/>
                <a:moveTo>
                  <a:pt x="1789" y="1338"/>
                </a:moveTo>
                <a:lnTo>
                  <a:pt x="1742" y="1338"/>
                </a:lnTo>
                <a:lnTo>
                  <a:pt x="1742" y="1290"/>
                </a:lnTo>
                <a:lnTo>
                  <a:pt x="1789" y="1290"/>
                </a:lnTo>
                <a:lnTo>
                  <a:pt x="1789" y="1338"/>
                </a:lnTo>
                <a:close/>
                <a:moveTo>
                  <a:pt x="1259" y="1338"/>
                </a:moveTo>
                <a:lnTo>
                  <a:pt x="1212" y="1338"/>
                </a:lnTo>
                <a:lnTo>
                  <a:pt x="1212" y="1290"/>
                </a:lnTo>
                <a:lnTo>
                  <a:pt x="1259" y="1290"/>
                </a:lnTo>
                <a:lnTo>
                  <a:pt x="1259" y="1338"/>
                </a:lnTo>
                <a:close/>
                <a:moveTo>
                  <a:pt x="1184" y="1338"/>
                </a:moveTo>
                <a:lnTo>
                  <a:pt x="1136" y="1338"/>
                </a:lnTo>
                <a:lnTo>
                  <a:pt x="1136" y="1290"/>
                </a:lnTo>
                <a:lnTo>
                  <a:pt x="1184" y="1290"/>
                </a:lnTo>
                <a:lnTo>
                  <a:pt x="1184" y="1338"/>
                </a:lnTo>
                <a:close/>
                <a:moveTo>
                  <a:pt x="1108" y="1338"/>
                </a:moveTo>
                <a:lnTo>
                  <a:pt x="1060" y="1338"/>
                </a:lnTo>
                <a:lnTo>
                  <a:pt x="1060" y="1290"/>
                </a:lnTo>
                <a:lnTo>
                  <a:pt x="1108" y="1290"/>
                </a:lnTo>
                <a:lnTo>
                  <a:pt x="1108" y="1338"/>
                </a:lnTo>
                <a:close/>
                <a:moveTo>
                  <a:pt x="1032" y="1338"/>
                </a:moveTo>
                <a:lnTo>
                  <a:pt x="985" y="1338"/>
                </a:lnTo>
                <a:lnTo>
                  <a:pt x="985" y="1290"/>
                </a:lnTo>
                <a:lnTo>
                  <a:pt x="1032" y="1290"/>
                </a:lnTo>
                <a:lnTo>
                  <a:pt x="1032" y="1338"/>
                </a:lnTo>
                <a:close/>
                <a:moveTo>
                  <a:pt x="956" y="1338"/>
                </a:moveTo>
                <a:lnTo>
                  <a:pt x="909" y="1338"/>
                </a:lnTo>
                <a:lnTo>
                  <a:pt x="909" y="1290"/>
                </a:lnTo>
                <a:lnTo>
                  <a:pt x="956" y="1290"/>
                </a:lnTo>
                <a:lnTo>
                  <a:pt x="956" y="1338"/>
                </a:lnTo>
                <a:close/>
                <a:moveTo>
                  <a:pt x="881" y="1338"/>
                </a:moveTo>
                <a:lnTo>
                  <a:pt x="833" y="1338"/>
                </a:lnTo>
                <a:lnTo>
                  <a:pt x="833" y="1290"/>
                </a:lnTo>
                <a:lnTo>
                  <a:pt x="881" y="1290"/>
                </a:lnTo>
                <a:lnTo>
                  <a:pt x="881" y="1338"/>
                </a:lnTo>
                <a:close/>
                <a:moveTo>
                  <a:pt x="3003" y="1262"/>
                </a:moveTo>
                <a:lnTo>
                  <a:pt x="2954" y="1262"/>
                </a:lnTo>
                <a:lnTo>
                  <a:pt x="2954" y="1215"/>
                </a:lnTo>
                <a:lnTo>
                  <a:pt x="3003" y="1215"/>
                </a:lnTo>
                <a:lnTo>
                  <a:pt x="3003" y="1262"/>
                </a:lnTo>
                <a:close/>
                <a:moveTo>
                  <a:pt x="2928" y="1262"/>
                </a:moveTo>
                <a:lnTo>
                  <a:pt x="2878" y="1262"/>
                </a:lnTo>
                <a:lnTo>
                  <a:pt x="2878" y="1215"/>
                </a:lnTo>
                <a:lnTo>
                  <a:pt x="2928" y="1215"/>
                </a:lnTo>
                <a:lnTo>
                  <a:pt x="2928" y="1262"/>
                </a:lnTo>
                <a:close/>
                <a:moveTo>
                  <a:pt x="2776" y="1262"/>
                </a:moveTo>
                <a:lnTo>
                  <a:pt x="2726" y="1262"/>
                </a:lnTo>
                <a:lnTo>
                  <a:pt x="2726" y="1215"/>
                </a:lnTo>
                <a:lnTo>
                  <a:pt x="2776" y="1215"/>
                </a:lnTo>
                <a:lnTo>
                  <a:pt x="2776" y="1262"/>
                </a:lnTo>
                <a:close/>
                <a:moveTo>
                  <a:pt x="2700" y="1262"/>
                </a:moveTo>
                <a:lnTo>
                  <a:pt x="2651" y="1262"/>
                </a:lnTo>
                <a:lnTo>
                  <a:pt x="2651" y="1215"/>
                </a:lnTo>
                <a:lnTo>
                  <a:pt x="2700" y="1215"/>
                </a:lnTo>
                <a:lnTo>
                  <a:pt x="2700" y="1262"/>
                </a:lnTo>
                <a:close/>
                <a:moveTo>
                  <a:pt x="2622" y="1262"/>
                </a:moveTo>
                <a:lnTo>
                  <a:pt x="2575" y="1262"/>
                </a:lnTo>
                <a:lnTo>
                  <a:pt x="2575" y="1215"/>
                </a:lnTo>
                <a:lnTo>
                  <a:pt x="2622" y="1215"/>
                </a:lnTo>
                <a:lnTo>
                  <a:pt x="2622" y="1262"/>
                </a:lnTo>
                <a:close/>
                <a:moveTo>
                  <a:pt x="2016" y="1262"/>
                </a:moveTo>
                <a:lnTo>
                  <a:pt x="1969" y="1262"/>
                </a:lnTo>
                <a:lnTo>
                  <a:pt x="1969" y="1215"/>
                </a:lnTo>
                <a:lnTo>
                  <a:pt x="2016" y="1215"/>
                </a:lnTo>
                <a:lnTo>
                  <a:pt x="2016" y="1262"/>
                </a:lnTo>
                <a:close/>
                <a:moveTo>
                  <a:pt x="1941" y="1262"/>
                </a:moveTo>
                <a:lnTo>
                  <a:pt x="1893" y="1262"/>
                </a:lnTo>
                <a:lnTo>
                  <a:pt x="1893" y="1215"/>
                </a:lnTo>
                <a:lnTo>
                  <a:pt x="1941" y="1215"/>
                </a:lnTo>
                <a:lnTo>
                  <a:pt x="1941" y="1262"/>
                </a:lnTo>
                <a:close/>
                <a:moveTo>
                  <a:pt x="1865" y="1262"/>
                </a:moveTo>
                <a:lnTo>
                  <a:pt x="1818" y="1262"/>
                </a:lnTo>
                <a:lnTo>
                  <a:pt x="1818" y="1215"/>
                </a:lnTo>
                <a:lnTo>
                  <a:pt x="1865" y="1215"/>
                </a:lnTo>
                <a:lnTo>
                  <a:pt x="1865" y="1262"/>
                </a:lnTo>
                <a:close/>
                <a:moveTo>
                  <a:pt x="1789" y="1262"/>
                </a:moveTo>
                <a:lnTo>
                  <a:pt x="1742" y="1262"/>
                </a:lnTo>
                <a:lnTo>
                  <a:pt x="1742" y="1215"/>
                </a:lnTo>
                <a:lnTo>
                  <a:pt x="1789" y="1215"/>
                </a:lnTo>
                <a:lnTo>
                  <a:pt x="1789" y="1262"/>
                </a:lnTo>
                <a:close/>
                <a:moveTo>
                  <a:pt x="1259" y="1262"/>
                </a:moveTo>
                <a:lnTo>
                  <a:pt x="1212" y="1262"/>
                </a:lnTo>
                <a:lnTo>
                  <a:pt x="1212" y="1215"/>
                </a:lnTo>
                <a:lnTo>
                  <a:pt x="1259" y="1215"/>
                </a:lnTo>
                <a:lnTo>
                  <a:pt x="1259" y="1262"/>
                </a:lnTo>
                <a:close/>
                <a:moveTo>
                  <a:pt x="1184" y="1262"/>
                </a:moveTo>
                <a:lnTo>
                  <a:pt x="1136" y="1262"/>
                </a:lnTo>
                <a:lnTo>
                  <a:pt x="1136" y="1215"/>
                </a:lnTo>
                <a:lnTo>
                  <a:pt x="1184" y="1215"/>
                </a:lnTo>
                <a:lnTo>
                  <a:pt x="1184" y="1262"/>
                </a:lnTo>
                <a:close/>
                <a:moveTo>
                  <a:pt x="1108" y="1262"/>
                </a:moveTo>
                <a:lnTo>
                  <a:pt x="1060" y="1262"/>
                </a:lnTo>
                <a:lnTo>
                  <a:pt x="1060" y="1215"/>
                </a:lnTo>
                <a:lnTo>
                  <a:pt x="1108" y="1215"/>
                </a:lnTo>
                <a:lnTo>
                  <a:pt x="1108" y="1262"/>
                </a:lnTo>
                <a:close/>
                <a:moveTo>
                  <a:pt x="1032" y="1262"/>
                </a:moveTo>
                <a:lnTo>
                  <a:pt x="985" y="1262"/>
                </a:lnTo>
                <a:lnTo>
                  <a:pt x="985" y="1215"/>
                </a:lnTo>
                <a:lnTo>
                  <a:pt x="1032" y="1215"/>
                </a:lnTo>
                <a:lnTo>
                  <a:pt x="1032" y="1262"/>
                </a:lnTo>
                <a:close/>
                <a:moveTo>
                  <a:pt x="956" y="1262"/>
                </a:moveTo>
                <a:lnTo>
                  <a:pt x="909" y="1262"/>
                </a:lnTo>
                <a:lnTo>
                  <a:pt x="909" y="1215"/>
                </a:lnTo>
                <a:lnTo>
                  <a:pt x="956" y="1215"/>
                </a:lnTo>
                <a:lnTo>
                  <a:pt x="956" y="1262"/>
                </a:lnTo>
                <a:close/>
                <a:moveTo>
                  <a:pt x="881" y="1262"/>
                </a:moveTo>
                <a:lnTo>
                  <a:pt x="833" y="1262"/>
                </a:lnTo>
                <a:lnTo>
                  <a:pt x="833" y="1215"/>
                </a:lnTo>
                <a:lnTo>
                  <a:pt x="881" y="1215"/>
                </a:lnTo>
                <a:lnTo>
                  <a:pt x="881" y="1262"/>
                </a:lnTo>
                <a:close/>
                <a:moveTo>
                  <a:pt x="2700" y="1186"/>
                </a:moveTo>
                <a:lnTo>
                  <a:pt x="2651" y="1186"/>
                </a:lnTo>
                <a:lnTo>
                  <a:pt x="2651" y="1139"/>
                </a:lnTo>
                <a:lnTo>
                  <a:pt x="2700" y="1139"/>
                </a:lnTo>
                <a:lnTo>
                  <a:pt x="2700" y="1186"/>
                </a:lnTo>
                <a:close/>
                <a:moveTo>
                  <a:pt x="2622" y="1186"/>
                </a:moveTo>
                <a:lnTo>
                  <a:pt x="2575" y="1186"/>
                </a:lnTo>
                <a:lnTo>
                  <a:pt x="2575" y="1139"/>
                </a:lnTo>
                <a:lnTo>
                  <a:pt x="2622" y="1139"/>
                </a:lnTo>
                <a:lnTo>
                  <a:pt x="2622" y="1186"/>
                </a:lnTo>
                <a:close/>
                <a:moveTo>
                  <a:pt x="2547" y="1186"/>
                </a:moveTo>
                <a:lnTo>
                  <a:pt x="2499" y="1186"/>
                </a:lnTo>
                <a:lnTo>
                  <a:pt x="2499" y="1139"/>
                </a:lnTo>
                <a:lnTo>
                  <a:pt x="2547" y="1139"/>
                </a:lnTo>
                <a:lnTo>
                  <a:pt x="2547" y="1186"/>
                </a:lnTo>
                <a:close/>
                <a:moveTo>
                  <a:pt x="2092" y="1186"/>
                </a:moveTo>
                <a:lnTo>
                  <a:pt x="2045" y="1186"/>
                </a:lnTo>
                <a:lnTo>
                  <a:pt x="2045" y="1139"/>
                </a:lnTo>
                <a:lnTo>
                  <a:pt x="2092" y="1139"/>
                </a:lnTo>
                <a:lnTo>
                  <a:pt x="2092" y="1186"/>
                </a:lnTo>
                <a:close/>
                <a:moveTo>
                  <a:pt x="2016" y="1186"/>
                </a:moveTo>
                <a:lnTo>
                  <a:pt x="1969" y="1186"/>
                </a:lnTo>
                <a:lnTo>
                  <a:pt x="1969" y="1139"/>
                </a:lnTo>
                <a:lnTo>
                  <a:pt x="2016" y="1139"/>
                </a:lnTo>
                <a:lnTo>
                  <a:pt x="2016" y="1186"/>
                </a:lnTo>
                <a:close/>
                <a:moveTo>
                  <a:pt x="1941" y="1186"/>
                </a:moveTo>
                <a:lnTo>
                  <a:pt x="1893" y="1186"/>
                </a:lnTo>
                <a:lnTo>
                  <a:pt x="1893" y="1139"/>
                </a:lnTo>
                <a:lnTo>
                  <a:pt x="1941" y="1139"/>
                </a:lnTo>
                <a:lnTo>
                  <a:pt x="1941" y="1186"/>
                </a:lnTo>
                <a:close/>
                <a:moveTo>
                  <a:pt x="1865" y="1186"/>
                </a:moveTo>
                <a:lnTo>
                  <a:pt x="1818" y="1186"/>
                </a:lnTo>
                <a:lnTo>
                  <a:pt x="1818" y="1139"/>
                </a:lnTo>
                <a:lnTo>
                  <a:pt x="1865" y="1139"/>
                </a:lnTo>
                <a:lnTo>
                  <a:pt x="1865" y="1186"/>
                </a:lnTo>
                <a:close/>
                <a:moveTo>
                  <a:pt x="1789" y="1186"/>
                </a:moveTo>
                <a:lnTo>
                  <a:pt x="1742" y="1186"/>
                </a:lnTo>
                <a:lnTo>
                  <a:pt x="1742" y="1139"/>
                </a:lnTo>
                <a:lnTo>
                  <a:pt x="1789" y="1139"/>
                </a:lnTo>
                <a:lnTo>
                  <a:pt x="1789" y="1186"/>
                </a:lnTo>
                <a:close/>
                <a:moveTo>
                  <a:pt x="1714" y="1186"/>
                </a:moveTo>
                <a:lnTo>
                  <a:pt x="1666" y="1186"/>
                </a:lnTo>
                <a:lnTo>
                  <a:pt x="1666" y="1139"/>
                </a:lnTo>
                <a:lnTo>
                  <a:pt x="1714" y="1139"/>
                </a:lnTo>
                <a:lnTo>
                  <a:pt x="1714" y="1186"/>
                </a:lnTo>
                <a:close/>
                <a:moveTo>
                  <a:pt x="1638" y="1186"/>
                </a:moveTo>
                <a:lnTo>
                  <a:pt x="1591" y="1186"/>
                </a:lnTo>
                <a:lnTo>
                  <a:pt x="1591" y="1139"/>
                </a:lnTo>
                <a:lnTo>
                  <a:pt x="1638" y="1139"/>
                </a:lnTo>
                <a:lnTo>
                  <a:pt x="1638" y="1186"/>
                </a:lnTo>
                <a:close/>
                <a:moveTo>
                  <a:pt x="1562" y="1186"/>
                </a:moveTo>
                <a:lnTo>
                  <a:pt x="1515" y="1186"/>
                </a:lnTo>
                <a:lnTo>
                  <a:pt x="1515" y="1139"/>
                </a:lnTo>
                <a:lnTo>
                  <a:pt x="1562" y="1139"/>
                </a:lnTo>
                <a:lnTo>
                  <a:pt x="1562" y="1186"/>
                </a:lnTo>
                <a:close/>
                <a:moveTo>
                  <a:pt x="1108" y="1186"/>
                </a:moveTo>
                <a:lnTo>
                  <a:pt x="1060" y="1186"/>
                </a:lnTo>
                <a:lnTo>
                  <a:pt x="1060" y="1139"/>
                </a:lnTo>
                <a:lnTo>
                  <a:pt x="1108" y="1139"/>
                </a:lnTo>
                <a:lnTo>
                  <a:pt x="1108" y="1186"/>
                </a:lnTo>
                <a:close/>
                <a:moveTo>
                  <a:pt x="1032" y="1186"/>
                </a:moveTo>
                <a:lnTo>
                  <a:pt x="985" y="1186"/>
                </a:lnTo>
                <a:lnTo>
                  <a:pt x="985" y="1139"/>
                </a:lnTo>
                <a:lnTo>
                  <a:pt x="1032" y="1139"/>
                </a:lnTo>
                <a:lnTo>
                  <a:pt x="1032" y="1186"/>
                </a:lnTo>
                <a:close/>
                <a:moveTo>
                  <a:pt x="956" y="1186"/>
                </a:moveTo>
                <a:lnTo>
                  <a:pt x="909" y="1186"/>
                </a:lnTo>
                <a:lnTo>
                  <a:pt x="909" y="1139"/>
                </a:lnTo>
                <a:lnTo>
                  <a:pt x="956" y="1139"/>
                </a:lnTo>
                <a:lnTo>
                  <a:pt x="956" y="1186"/>
                </a:lnTo>
                <a:close/>
                <a:moveTo>
                  <a:pt x="881" y="1186"/>
                </a:moveTo>
                <a:lnTo>
                  <a:pt x="833" y="1186"/>
                </a:lnTo>
                <a:lnTo>
                  <a:pt x="833" y="1139"/>
                </a:lnTo>
                <a:lnTo>
                  <a:pt x="881" y="1139"/>
                </a:lnTo>
                <a:lnTo>
                  <a:pt x="881" y="1186"/>
                </a:lnTo>
                <a:close/>
                <a:moveTo>
                  <a:pt x="2852" y="1110"/>
                </a:moveTo>
                <a:lnTo>
                  <a:pt x="2802" y="1110"/>
                </a:lnTo>
                <a:lnTo>
                  <a:pt x="2802" y="1063"/>
                </a:lnTo>
                <a:lnTo>
                  <a:pt x="2852" y="1063"/>
                </a:lnTo>
                <a:lnTo>
                  <a:pt x="2852" y="1110"/>
                </a:lnTo>
                <a:close/>
                <a:moveTo>
                  <a:pt x="2622" y="1110"/>
                </a:moveTo>
                <a:lnTo>
                  <a:pt x="2575" y="1110"/>
                </a:lnTo>
                <a:lnTo>
                  <a:pt x="2575" y="1063"/>
                </a:lnTo>
                <a:lnTo>
                  <a:pt x="2622" y="1063"/>
                </a:lnTo>
                <a:lnTo>
                  <a:pt x="2622" y="1110"/>
                </a:lnTo>
                <a:close/>
                <a:moveTo>
                  <a:pt x="2395" y="1110"/>
                </a:moveTo>
                <a:lnTo>
                  <a:pt x="2348" y="1110"/>
                </a:lnTo>
                <a:lnTo>
                  <a:pt x="2348" y="1063"/>
                </a:lnTo>
                <a:lnTo>
                  <a:pt x="2395" y="1063"/>
                </a:lnTo>
                <a:lnTo>
                  <a:pt x="2395" y="1110"/>
                </a:lnTo>
                <a:close/>
                <a:moveTo>
                  <a:pt x="2016" y="1110"/>
                </a:moveTo>
                <a:lnTo>
                  <a:pt x="1969" y="1110"/>
                </a:lnTo>
                <a:lnTo>
                  <a:pt x="1969" y="1063"/>
                </a:lnTo>
                <a:lnTo>
                  <a:pt x="2016" y="1063"/>
                </a:lnTo>
                <a:lnTo>
                  <a:pt x="2016" y="1110"/>
                </a:lnTo>
                <a:close/>
                <a:moveTo>
                  <a:pt x="1941" y="1110"/>
                </a:moveTo>
                <a:lnTo>
                  <a:pt x="1893" y="1110"/>
                </a:lnTo>
                <a:lnTo>
                  <a:pt x="1893" y="1063"/>
                </a:lnTo>
                <a:lnTo>
                  <a:pt x="1941" y="1063"/>
                </a:lnTo>
                <a:lnTo>
                  <a:pt x="1941" y="1110"/>
                </a:lnTo>
                <a:close/>
                <a:moveTo>
                  <a:pt x="1865" y="1110"/>
                </a:moveTo>
                <a:lnTo>
                  <a:pt x="1818" y="1110"/>
                </a:lnTo>
                <a:lnTo>
                  <a:pt x="1818" y="1063"/>
                </a:lnTo>
                <a:lnTo>
                  <a:pt x="1865" y="1063"/>
                </a:lnTo>
                <a:lnTo>
                  <a:pt x="1865" y="1110"/>
                </a:lnTo>
                <a:close/>
                <a:moveTo>
                  <a:pt x="1789" y="1110"/>
                </a:moveTo>
                <a:lnTo>
                  <a:pt x="1742" y="1110"/>
                </a:lnTo>
                <a:lnTo>
                  <a:pt x="1742" y="1063"/>
                </a:lnTo>
                <a:lnTo>
                  <a:pt x="1789" y="1063"/>
                </a:lnTo>
                <a:lnTo>
                  <a:pt x="1789" y="1110"/>
                </a:lnTo>
                <a:close/>
                <a:moveTo>
                  <a:pt x="1714" y="1110"/>
                </a:moveTo>
                <a:lnTo>
                  <a:pt x="1666" y="1110"/>
                </a:lnTo>
                <a:lnTo>
                  <a:pt x="1666" y="1063"/>
                </a:lnTo>
                <a:lnTo>
                  <a:pt x="1714" y="1063"/>
                </a:lnTo>
                <a:lnTo>
                  <a:pt x="1714" y="1110"/>
                </a:lnTo>
                <a:close/>
                <a:moveTo>
                  <a:pt x="1638" y="1110"/>
                </a:moveTo>
                <a:lnTo>
                  <a:pt x="1591" y="1110"/>
                </a:lnTo>
                <a:lnTo>
                  <a:pt x="1591" y="1063"/>
                </a:lnTo>
                <a:lnTo>
                  <a:pt x="1638" y="1063"/>
                </a:lnTo>
                <a:lnTo>
                  <a:pt x="1638" y="1110"/>
                </a:lnTo>
                <a:close/>
                <a:moveTo>
                  <a:pt x="1562" y="1110"/>
                </a:moveTo>
                <a:lnTo>
                  <a:pt x="1515" y="1110"/>
                </a:lnTo>
                <a:lnTo>
                  <a:pt x="1515" y="1063"/>
                </a:lnTo>
                <a:lnTo>
                  <a:pt x="1562" y="1063"/>
                </a:lnTo>
                <a:lnTo>
                  <a:pt x="1562" y="1110"/>
                </a:lnTo>
                <a:close/>
                <a:moveTo>
                  <a:pt x="1486" y="1110"/>
                </a:moveTo>
                <a:lnTo>
                  <a:pt x="1439" y="1110"/>
                </a:lnTo>
                <a:lnTo>
                  <a:pt x="1439" y="1063"/>
                </a:lnTo>
                <a:lnTo>
                  <a:pt x="1486" y="1063"/>
                </a:lnTo>
                <a:lnTo>
                  <a:pt x="1486" y="1110"/>
                </a:lnTo>
                <a:close/>
                <a:moveTo>
                  <a:pt x="1032" y="1110"/>
                </a:moveTo>
                <a:lnTo>
                  <a:pt x="985" y="1110"/>
                </a:lnTo>
                <a:lnTo>
                  <a:pt x="985" y="1063"/>
                </a:lnTo>
                <a:lnTo>
                  <a:pt x="1032" y="1063"/>
                </a:lnTo>
                <a:lnTo>
                  <a:pt x="1032" y="1110"/>
                </a:lnTo>
                <a:close/>
                <a:moveTo>
                  <a:pt x="956" y="1110"/>
                </a:moveTo>
                <a:lnTo>
                  <a:pt x="909" y="1110"/>
                </a:lnTo>
                <a:lnTo>
                  <a:pt x="909" y="1063"/>
                </a:lnTo>
                <a:lnTo>
                  <a:pt x="956" y="1063"/>
                </a:lnTo>
                <a:lnTo>
                  <a:pt x="956" y="1110"/>
                </a:lnTo>
                <a:close/>
                <a:moveTo>
                  <a:pt x="881" y="1110"/>
                </a:moveTo>
                <a:lnTo>
                  <a:pt x="833" y="1110"/>
                </a:lnTo>
                <a:lnTo>
                  <a:pt x="833" y="1063"/>
                </a:lnTo>
                <a:lnTo>
                  <a:pt x="881" y="1063"/>
                </a:lnTo>
                <a:lnTo>
                  <a:pt x="881" y="1110"/>
                </a:lnTo>
                <a:close/>
                <a:moveTo>
                  <a:pt x="805" y="1110"/>
                </a:moveTo>
                <a:lnTo>
                  <a:pt x="758" y="1110"/>
                </a:lnTo>
                <a:lnTo>
                  <a:pt x="758" y="1063"/>
                </a:lnTo>
                <a:lnTo>
                  <a:pt x="805" y="1063"/>
                </a:lnTo>
                <a:lnTo>
                  <a:pt x="805" y="1110"/>
                </a:lnTo>
                <a:close/>
                <a:moveTo>
                  <a:pt x="2622" y="1035"/>
                </a:moveTo>
                <a:lnTo>
                  <a:pt x="2575" y="1035"/>
                </a:lnTo>
                <a:lnTo>
                  <a:pt x="2575" y="987"/>
                </a:lnTo>
                <a:lnTo>
                  <a:pt x="2622" y="987"/>
                </a:lnTo>
                <a:lnTo>
                  <a:pt x="2622" y="1035"/>
                </a:lnTo>
                <a:close/>
                <a:moveTo>
                  <a:pt x="2547" y="1035"/>
                </a:moveTo>
                <a:lnTo>
                  <a:pt x="2499" y="1035"/>
                </a:lnTo>
                <a:lnTo>
                  <a:pt x="2499" y="987"/>
                </a:lnTo>
                <a:lnTo>
                  <a:pt x="2547" y="987"/>
                </a:lnTo>
                <a:lnTo>
                  <a:pt x="2547" y="1035"/>
                </a:lnTo>
                <a:close/>
                <a:moveTo>
                  <a:pt x="2471" y="1035"/>
                </a:moveTo>
                <a:lnTo>
                  <a:pt x="2424" y="1035"/>
                </a:lnTo>
                <a:lnTo>
                  <a:pt x="2424" y="987"/>
                </a:lnTo>
                <a:lnTo>
                  <a:pt x="2471" y="987"/>
                </a:lnTo>
                <a:lnTo>
                  <a:pt x="2471" y="1035"/>
                </a:lnTo>
                <a:close/>
                <a:moveTo>
                  <a:pt x="2395" y="1035"/>
                </a:moveTo>
                <a:lnTo>
                  <a:pt x="2348" y="1035"/>
                </a:lnTo>
                <a:lnTo>
                  <a:pt x="2348" y="987"/>
                </a:lnTo>
                <a:lnTo>
                  <a:pt x="2395" y="987"/>
                </a:lnTo>
                <a:lnTo>
                  <a:pt x="2395" y="1035"/>
                </a:lnTo>
                <a:close/>
                <a:moveTo>
                  <a:pt x="2319" y="1035"/>
                </a:moveTo>
                <a:lnTo>
                  <a:pt x="2272" y="1035"/>
                </a:lnTo>
                <a:lnTo>
                  <a:pt x="2272" y="987"/>
                </a:lnTo>
                <a:lnTo>
                  <a:pt x="2319" y="987"/>
                </a:lnTo>
                <a:lnTo>
                  <a:pt x="2319" y="1035"/>
                </a:lnTo>
                <a:close/>
                <a:moveTo>
                  <a:pt x="2168" y="1035"/>
                </a:moveTo>
                <a:lnTo>
                  <a:pt x="2121" y="1035"/>
                </a:lnTo>
                <a:lnTo>
                  <a:pt x="2121" y="987"/>
                </a:lnTo>
                <a:lnTo>
                  <a:pt x="2168" y="987"/>
                </a:lnTo>
                <a:lnTo>
                  <a:pt x="2168" y="1035"/>
                </a:lnTo>
                <a:close/>
                <a:moveTo>
                  <a:pt x="2092" y="1035"/>
                </a:moveTo>
                <a:lnTo>
                  <a:pt x="2045" y="1035"/>
                </a:lnTo>
                <a:lnTo>
                  <a:pt x="2045" y="987"/>
                </a:lnTo>
                <a:lnTo>
                  <a:pt x="2092" y="987"/>
                </a:lnTo>
                <a:lnTo>
                  <a:pt x="2092" y="1035"/>
                </a:lnTo>
                <a:close/>
                <a:moveTo>
                  <a:pt x="2016" y="1035"/>
                </a:moveTo>
                <a:lnTo>
                  <a:pt x="1969" y="1035"/>
                </a:lnTo>
                <a:lnTo>
                  <a:pt x="1969" y="987"/>
                </a:lnTo>
                <a:lnTo>
                  <a:pt x="2016" y="987"/>
                </a:lnTo>
                <a:lnTo>
                  <a:pt x="2016" y="1035"/>
                </a:lnTo>
                <a:close/>
                <a:moveTo>
                  <a:pt x="1941" y="1035"/>
                </a:moveTo>
                <a:lnTo>
                  <a:pt x="1893" y="1035"/>
                </a:lnTo>
                <a:lnTo>
                  <a:pt x="1893" y="987"/>
                </a:lnTo>
                <a:lnTo>
                  <a:pt x="1941" y="987"/>
                </a:lnTo>
                <a:lnTo>
                  <a:pt x="1941" y="1035"/>
                </a:lnTo>
                <a:close/>
                <a:moveTo>
                  <a:pt x="1865" y="1035"/>
                </a:moveTo>
                <a:lnTo>
                  <a:pt x="1818" y="1035"/>
                </a:lnTo>
                <a:lnTo>
                  <a:pt x="1818" y="987"/>
                </a:lnTo>
                <a:lnTo>
                  <a:pt x="1865" y="987"/>
                </a:lnTo>
                <a:lnTo>
                  <a:pt x="1865" y="1035"/>
                </a:lnTo>
                <a:close/>
                <a:moveTo>
                  <a:pt x="1789" y="1035"/>
                </a:moveTo>
                <a:lnTo>
                  <a:pt x="1742" y="1035"/>
                </a:lnTo>
                <a:lnTo>
                  <a:pt x="1742" y="987"/>
                </a:lnTo>
                <a:lnTo>
                  <a:pt x="1789" y="987"/>
                </a:lnTo>
                <a:lnTo>
                  <a:pt x="1789" y="1035"/>
                </a:lnTo>
                <a:close/>
                <a:moveTo>
                  <a:pt x="1714" y="1035"/>
                </a:moveTo>
                <a:lnTo>
                  <a:pt x="1666" y="1035"/>
                </a:lnTo>
                <a:lnTo>
                  <a:pt x="1666" y="987"/>
                </a:lnTo>
                <a:lnTo>
                  <a:pt x="1714" y="987"/>
                </a:lnTo>
                <a:lnTo>
                  <a:pt x="1714" y="1035"/>
                </a:lnTo>
                <a:close/>
                <a:moveTo>
                  <a:pt x="1638" y="1035"/>
                </a:moveTo>
                <a:lnTo>
                  <a:pt x="1591" y="1035"/>
                </a:lnTo>
                <a:lnTo>
                  <a:pt x="1591" y="987"/>
                </a:lnTo>
                <a:lnTo>
                  <a:pt x="1638" y="987"/>
                </a:lnTo>
                <a:lnTo>
                  <a:pt x="1638" y="1035"/>
                </a:lnTo>
                <a:close/>
                <a:moveTo>
                  <a:pt x="1562" y="1035"/>
                </a:moveTo>
                <a:lnTo>
                  <a:pt x="1515" y="1035"/>
                </a:lnTo>
                <a:lnTo>
                  <a:pt x="1515" y="987"/>
                </a:lnTo>
                <a:lnTo>
                  <a:pt x="1562" y="987"/>
                </a:lnTo>
                <a:lnTo>
                  <a:pt x="1562" y="1035"/>
                </a:lnTo>
                <a:close/>
                <a:moveTo>
                  <a:pt x="1486" y="1035"/>
                </a:moveTo>
                <a:lnTo>
                  <a:pt x="1439" y="1035"/>
                </a:lnTo>
                <a:lnTo>
                  <a:pt x="1439" y="987"/>
                </a:lnTo>
                <a:lnTo>
                  <a:pt x="1486" y="987"/>
                </a:lnTo>
                <a:lnTo>
                  <a:pt x="1486" y="1035"/>
                </a:lnTo>
                <a:close/>
                <a:moveTo>
                  <a:pt x="805" y="1035"/>
                </a:moveTo>
                <a:lnTo>
                  <a:pt x="758" y="1035"/>
                </a:lnTo>
                <a:lnTo>
                  <a:pt x="758" y="987"/>
                </a:lnTo>
                <a:lnTo>
                  <a:pt x="805" y="987"/>
                </a:lnTo>
                <a:lnTo>
                  <a:pt x="805" y="1035"/>
                </a:lnTo>
                <a:close/>
                <a:moveTo>
                  <a:pt x="729" y="1035"/>
                </a:moveTo>
                <a:lnTo>
                  <a:pt x="682" y="1035"/>
                </a:lnTo>
                <a:lnTo>
                  <a:pt x="682" y="987"/>
                </a:lnTo>
                <a:lnTo>
                  <a:pt x="729" y="987"/>
                </a:lnTo>
                <a:lnTo>
                  <a:pt x="729" y="1035"/>
                </a:lnTo>
                <a:close/>
                <a:moveTo>
                  <a:pt x="653" y="1035"/>
                </a:moveTo>
                <a:lnTo>
                  <a:pt x="606" y="1035"/>
                </a:lnTo>
                <a:lnTo>
                  <a:pt x="606" y="987"/>
                </a:lnTo>
                <a:lnTo>
                  <a:pt x="653" y="987"/>
                </a:lnTo>
                <a:lnTo>
                  <a:pt x="653" y="1035"/>
                </a:lnTo>
                <a:close/>
                <a:moveTo>
                  <a:pt x="2776" y="959"/>
                </a:moveTo>
                <a:lnTo>
                  <a:pt x="2726" y="959"/>
                </a:lnTo>
                <a:lnTo>
                  <a:pt x="2726" y="912"/>
                </a:lnTo>
                <a:lnTo>
                  <a:pt x="2776" y="912"/>
                </a:lnTo>
                <a:lnTo>
                  <a:pt x="2776" y="959"/>
                </a:lnTo>
                <a:close/>
                <a:moveTo>
                  <a:pt x="2700" y="959"/>
                </a:moveTo>
                <a:lnTo>
                  <a:pt x="2651" y="959"/>
                </a:lnTo>
                <a:lnTo>
                  <a:pt x="2651" y="912"/>
                </a:lnTo>
                <a:lnTo>
                  <a:pt x="2700" y="912"/>
                </a:lnTo>
                <a:lnTo>
                  <a:pt x="2700" y="959"/>
                </a:lnTo>
                <a:close/>
                <a:moveTo>
                  <a:pt x="2622" y="959"/>
                </a:moveTo>
                <a:lnTo>
                  <a:pt x="2575" y="959"/>
                </a:lnTo>
                <a:lnTo>
                  <a:pt x="2575" y="912"/>
                </a:lnTo>
                <a:lnTo>
                  <a:pt x="2622" y="912"/>
                </a:lnTo>
                <a:lnTo>
                  <a:pt x="2622" y="959"/>
                </a:lnTo>
                <a:close/>
                <a:moveTo>
                  <a:pt x="2547" y="959"/>
                </a:moveTo>
                <a:lnTo>
                  <a:pt x="2499" y="959"/>
                </a:lnTo>
                <a:lnTo>
                  <a:pt x="2499" y="912"/>
                </a:lnTo>
                <a:lnTo>
                  <a:pt x="2547" y="912"/>
                </a:lnTo>
                <a:lnTo>
                  <a:pt x="2547" y="959"/>
                </a:lnTo>
                <a:close/>
                <a:moveTo>
                  <a:pt x="2471" y="959"/>
                </a:moveTo>
                <a:lnTo>
                  <a:pt x="2424" y="959"/>
                </a:lnTo>
                <a:lnTo>
                  <a:pt x="2424" y="912"/>
                </a:lnTo>
                <a:lnTo>
                  <a:pt x="2471" y="912"/>
                </a:lnTo>
                <a:lnTo>
                  <a:pt x="2471" y="959"/>
                </a:lnTo>
                <a:close/>
                <a:moveTo>
                  <a:pt x="2395" y="959"/>
                </a:moveTo>
                <a:lnTo>
                  <a:pt x="2348" y="959"/>
                </a:lnTo>
                <a:lnTo>
                  <a:pt x="2348" y="912"/>
                </a:lnTo>
                <a:lnTo>
                  <a:pt x="2395" y="912"/>
                </a:lnTo>
                <a:lnTo>
                  <a:pt x="2395" y="959"/>
                </a:lnTo>
                <a:close/>
                <a:moveTo>
                  <a:pt x="2319" y="959"/>
                </a:moveTo>
                <a:lnTo>
                  <a:pt x="2272" y="959"/>
                </a:lnTo>
                <a:lnTo>
                  <a:pt x="2272" y="912"/>
                </a:lnTo>
                <a:lnTo>
                  <a:pt x="2319" y="912"/>
                </a:lnTo>
                <a:lnTo>
                  <a:pt x="2319" y="959"/>
                </a:lnTo>
                <a:close/>
                <a:moveTo>
                  <a:pt x="2168" y="959"/>
                </a:moveTo>
                <a:lnTo>
                  <a:pt x="2121" y="959"/>
                </a:lnTo>
                <a:lnTo>
                  <a:pt x="2121" y="912"/>
                </a:lnTo>
                <a:lnTo>
                  <a:pt x="2168" y="912"/>
                </a:lnTo>
                <a:lnTo>
                  <a:pt x="2168" y="959"/>
                </a:lnTo>
                <a:close/>
                <a:moveTo>
                  <a:pt x="2092" y="959"/>
                </a:moveTo>
                <a:lnTo>
                  <a:pt x="2045" y="959"/>
                </a:lnTo>
                <a:lnTo>
                  <a:pt x="2045" y="912"/>
                </a:lnTo>
                <a:lnTo>
                  <a:pt x="2092" y="912"/>
                </a:lnTo>
                <a:lnTo>
                  <a:pt x="2092" y="959"/>
                </a:lnTo>
                <a:close/>
                <a:moveTo>
                  <a:pt x="2016" y="959"/>
                </a:moveTo>
                <a:lnTo>
                  <a:pt x="1969" y="959"/>
                </a:lnTo>
                <a:lnTo>
                  <a:pt x="1969" y="912"/>
                </a:lnTo>
                <a:lnTo>
                  <a:pt x="2016" y="912"/>
                </a:lnTo>
                <a:lnTo>
                  <a:pt x="2016" y="959"/>
                </a:lnTo>
                <a:close/>
                <a:moveTo>
                  <a:pt x="1941" y="959"/>
                </a:moveTo>
                <a:lnTo>
                  <a:pt x="1893" y="959"/>
                </a:lnTo>
                <a:lnTo>
                  <a:pt x="1893" y="912"/>
                </a:lnTo>
                <a:lnTo>
                  <a:pt x="1941" y="912"/>
                </a:lnTo>
                <a:lnTo>
                  <a:pt x="1941" y="959"/>
                </a:lnTo>
                <a:close/>
                <a:moveTo>
                  <a:pt x="1865" y="959"/>
                </a:moveTo>
                <a:lnTo>
                  <a:pt x="1818" y="959"/>
                </a:lnTo>
                <a:lnTo>
                  <a:pt x="1818" y="912"/>
                </a:lnTo>
                <a:lnTo>
                  <a:pt x="1865" y="912"/>
                </a:lnTo>
                <a:lnTo>
                  <a:pt x="1865" y="959"/>
                </a:lnTo>
                <a:close/>
                <a:moveTo>
                  <a:pt x="1789" y="959"/>
                </a:moveTo>
                <a:lnTo>
                  <a:pt x="1742" y="959"/>
                </a:lnTo>
                <a:lnTo>
                  <a:pt x="1742" y="912"/>
                </a:lnTo>
                <a:lnTo>
                  <a:pt x="1789" y="912"/>
                </a:lnTo>
                <a:lnTo>
                  <a:pt x="1789" y="959"/>
                </a:lnTo>
                <a:close/>
                <a:moveTo>
                  <a:pt x="1714" y="959"/>
                </a:moveTo>
                <a:lnTo>
                  <a:pt x="1666" y="959"/>
                </a:lnTo>
                <a:lnTo>
                  <a:pt x="1666" y="912"/>
                </a:lnTo>
                <a:lnTo>
                  <a:pt x="1714" y="912"/>
                </a:lnTo>
                <a:lnTo>
                  <a:pt x="1714" y="959"/>
                </a:lnTo>
                <a:close/>
                <a:moveTo>
                  <a:pt x="1638" y="959"/>
                </a:moveTo>
                <a:lnTo>
                  <a:pt x="1591" y="959"/>
                </a:lnTo>
                <a:lnTo>
                  <a:pt x="1591" y="912"/>
                </a:lnTo>
                <a:lnTo>
                  <a:pt x="1638" y="912"/>
                </a:lnTo>
                <a:lnTo>
                  <a:pt x="1638" y="959"/>
                </a:lnTo>
                <a:close/>
                <a:moveTo>
                  <a:pt x="1562" y="959"/>
                </a:moveTo>
                <a:lnTo>
                  <a:pt x="1515" y="959"/>
                </a:lnTo>
                <a:lnTo>
                  <a:pt x="1515" y="912"/>
                </a:lnTo>
                <a:lnTo>
                  <a:pt x="1562" y="912"/>
                </a:lnTo>
                <a:lnTo>
                  <a:pt x="1562" y="959"/>
                </a:lnTo>
                <a:close/>
                <a:moveTo>
                  <a:pt x="1486" y="959"/>
                </a:moveTo>
                <a:lnTo>
                  <a:pt x="1439" y="959"/>
                </a:lnTo>
                <a:lnTo>
                  <a:pt x="1439" y="912"/>
                </a:lnTo>
                <a:lnTo>
                  <a:pt x="1486" y="912"/>
                </a:lnTo>
                <a:lnTo>
                  <a:pt x="1486" y="959"/>
                </a:lnTo>
                <a:close/>
                <a:moveTo>
                  <a:pt x="881" y="959"/>
                </a:moveTo>
                <a:lnTo>
                  <a:pt x="833" y="959"/>
                </a:lnTo>
                <a:lnTo>
                  <a:pt x="833" y="912"/>
                </a:lnTo>
                <a:lnTo>
                  <a:pt x="881" y="912"/>
                </a:lnTo>
                <a:lnTo>
                  <a:pt x="881" y="959"/>
                </a:lnTo>
                <a:close/>
                <a:moveTo>
                  <a:pt x="653" y="959"/>
                </a:moveTo>
                <a:lnTo>
                  <a:pt x="606" y="959"/>
                </a:lnTo>
                <a:lnTo>
                  <a:pt x="606" y="912"/>
                </a:lnTo>
                <a:lnTo>
                  <a:pt x="653" y="912"/>
                </a:lnTo>
                <a:lnTo>
                  <a:pt x="653" y="959"/>
                </a:lnTo>
                <a:close/>
                <a:moveTo>
                  <a:pt x="578" y="959"/>
                </a:moveTo>
                <a:lnTo>
                  <a:pt x="530" y="959"/>
                </a:lnTo>
                <a:lnTo>
                  <a:pt x="530" y="912"/>
                </a:lnTo>
                <a:lnTo>
                  <a:pt x="578" y="912"/>
                </a:lnTo>
                <a:lnTo>
                  <a:pt x="578" y="959"/>
                </a:lnTo>
                <a:close/>
                <a:moveTo>
                  <a:pt x="2928" y="883"/>
                </a:moveTo>
                <a:lnTo>
                  <a:pt x="2878" y="883"/>
                </a:lnTo>
                <a:lnTo>
                  <a:pt x="2878" y="836"/>
                </a:lnTo>
                <a:lnTo>
                  <a:pt x="2928" y="836"/>
                </a:lnTo>
                <a:lnTo>
                  <a:pt x="2928" y="883"/>
                </a:lnTo>
                <a:close/>
                <a:moveTo>
                  <a:pt x="2776" y="883"/>
                </a:moveTo>
                <a:lnTo>
                  <a:pt x="2726" y="883"/>
                </a:lnTo>
                <a:lnTo>
                  <a:pt x="2726" y="836"/>
                </a:lnTo>
                <a:lnTo>
                  <a:pt x="2776" y="836"/>
                </a:lnTo>
                <a:lnTo>
                  <a:pt x="2776" y="883"/>
                </a:lnTo>
                <a:close/>
                <a:moveTo>
                  <a:pt x="2700" y="883"/>
                </a:moveTo>
                <a:lnTo>
                  <a:pt x="2651" y="883"/>
                </a:lnTo>
                <a:lnTo>
                  <a:pt x="2651" y="836"/>
                </a:lnTo>
                <a:lnTo>
                  <a:pt x="2700" y="836"/>
                </a:lnTo>
                <a:lnTo>
                  <a:pt x="2700" y="883"/>
                </a:lnTo>
                <a:close/>
                <a:moveTo>
                  <a:pt x="2622" y="883"/>
                </a:moveTo>
                <a:lnTo>
                  <a:pt x="2575" y="883"/>
                </a:lnTo>
                <a:lnTo>
                  <a:pt x="2575" y="836"/>
                </a:lnTo>
                <a:lnTo>
                  <a:pt x="2622" y="836"/>
                </a:lnTo>
                <a:lnTo>
                  <a:pt x="2622" y="883"/>
                </a:lnTo>
                <a:close/>
                <a:moveTo>
                  <a:pt x="2547" y="883"/>
                </a:moveTo>
                <a:lnTo>
                  <a:pt x="2499" y="883"/>
                </a:lnTo>
                <a:lnTo>
                  <a:pt x="2499" y="836"/>
                </a:lnTo>
                <a:lnTo>
                  <a:pt x="2547" y="836"/>
                </a:lnTo>
                <a:lnTo>
                  <a:pt x="2547" y="883"/>
                </a:lnTo>
                <a:close/>
                <a:moveTo>
                  <a:pt x="2471" y="883"/>
                </a:moveTo>
                <a:lnTo>
                  <a:pt x="2424" y="883"/>
                </a:lnTo>
                <a:lnTo>
                  <a:pt x="2424" y="836"/>
                </a:lnTo>
                <a:lnTo>
                  <a:pt x="2471" y="836"/>
                </a:lnTo>
                <a:lnTo>
                  <a:pt x="2471" y="883"/>
                </a:lnTo>
                <a:close/>
                <a:moveTo>
                  <a:pt x="2395" y="883"/>
                </a:moveTo>
                <a:lnTo>
                  <a:pt x="2348" y="883"/>
                </a:lnTo>
                <a:lnTo>
                  <a:pt x="2348" y="836"/>
                </a:lnTo>
                <a:lnTo>
                  <a:pt x="2395" y="836"/>
                </a:lnTo>
                <a:lnTo>
                  <a:pt x="2395" y="883"/>
                </a:lnTo>
                <a:close/>
                <a:moveTo>
                  <a:pt x="2319" y="883"/>
                </a:moveTo>
                <a:lnTo>
                  <a:pt x="2272" y="883"/>
                </a:lnTo>
                <a:lnTo>
                  <a:pt x="2272" y="836"/>
                </a:lnTo>
                <a:lnTo>
                  <a:pt x="2319" y="836"/>
                </a:lnTo>
                <a:lnTo>
                  <a:pt x="2319" y="883"/>
                </a:lnTo>
                <a:close/>
                <a:moveTo>
                  <a:pt x="2244" y="883"/>
                </a:moveTo>
                <a:lnTo>
                  <a:pt x="2196" y="883"/>
                </a:lnTo>
                <a:lnTo>
                  <a:pt x="2196" y="836"/>
                </a:lnTo>
                <a:lnTo>
                  <a:pt x="2244" y="836"/>
                </a:lnTo>
                <a:lnTo>
                  <a:pt x="2244" y="883"/>
                </a:lnTo>
                <a:close/>
                <a:moveTo>
                  <a:pt x="2168" y="883"/>
                </a:moveTo>
                <a:lnTo>
                  <a:pt x="2121" y="883"/>
                </a:lnTo>
                <a:lnTo>
                  <a:pt x="2121" y="836"/>
                </a:lnTo>
                <a:lnTo>
                  <a:pt x="2168" y="836"/>
                </a:lnTo>
                <a:lnTo>
                  <a:pt x="2168" y="883"/>
                </a:lnTo>
                <a:close/>
                <a:moveTo>
                  <a:pt x="2092" y="883"/>
                </a:moveTo>
                <a:lnTo>
                  <a:pt x="2045" y="883"/>
                </a:lnTo>
                <a:lnTo>
                  <a:pt x="2045" y="836"/>
                </a:lnTo>
                <a:lnTo>
                  <a:pt x="2092" y="836"/>
                </a:lnTo>
                <a:lnTo>
                  <a:pt x="2092" y="883"/>
                </a:lnTo>
                <a:close/>
                <a:moveTo>
                  <a:pt x="2016" y="883"/>
                </a:moveTo>
                <a:lnTo>
                  <a:pt x="1969" y="883"/>
                </a:lnTo>
                <a:lnTo>
                  <a:pt x="1969" y="836"/>
                </a:lnTo>
                <a:lnTo>
                  <a:pt x="2016" y="836"/>
                </a:lnTo>
                <a:lnTo>
                  <a:pt x="2016" y="883"/>
                </a:lnTo>
                <a:close/>
                <a:moveTo>
                  <a:pt x="1865" y="883"/>
                </a:moveTo>
                <a:lnTo>
                  <a:pt x="1818" y="883"/>
                </a:lnTo>
                <a:lnTo>
                  <a:pt x="1818" y="836"/>
                </a:lnTo>
                <a:lnTo>
                  <a:pt x="1865" y="836"/>
                </a:lnTo>
                <a:lnTo>
                  <a:pt x="1865" y="883"/>
                </a:lnTo>
                <a:close/>
                <a:moveTo>
                  <a:pt x="1789" y="883"/>
                </a:moveTo>
                <a:lnTo>
                  <a:pt x="1742" y="883"/>
                </a:lnTo>
                <a:lnTo>
                  <a:pt x="1742" y="836"/>
                </a:lnTo>
                <a:lnTo>
                  <a:pt x="1789" y="836"/>
                </a:lnTo>
                <a:lnTo>
                  <a:pt x="1789" y="883"/>
                </a:lnTo>
                <a:close/>
                <a:moveTo>
                  <a:pt x="1714" y="883"/>
                </a:moveTo>
                <a:lnTo>
                  <a:pt x="1666" y="883"/>
                </a:lnTo>
                <a:lnTo>
                  <a:pt x="1666" y="836"/>
                </a:lnTo>
                <a:lnTo>
                  <a:pt x="1714" y="836"/>
                </a:lnTo>
                <a:lnTo>
                  <a:pt x="1714" y="883"/>
                </a:lnTo>
                <a:close/>
                <a:moveTo>
                  <a:pt x="1638" y="883"/>
                </a:moveTo>
                <a:lnTo>
                  <a:pt x="1591" y="883"/>
                </a:lnTo>
                <a:lnTo>
                  <a:pt x="1591" y="836"/>
                </a:lnTo>
                <a:lnTo>
                  <a:pt x="1638" y="836"/>
                </a:lnTo>
                <a:lnTo>
                  <a:pt x="1638" y="883"/>
                </a:lnTo>
                <a:close/>
                <a:moveTo>
                  <a:pt x="1562" y="883"/>
                </a:moveTo>
                <a:lnTo>
                  <a:pt x="1515" y="883"/>
                </a:lnTo>
                <a:lnTo>
                  <a:pt x="1515" y="836"/>
                </a:lnTo>
                <a:lnTo>
                  <a:pt x="1562" y="836"/>
                </a:lnTo>
                <a:lnTo>
                  <a:pt x="1562" y="883"/>
                </a:lnTo>
                <a:close/>
                <a:moveTo>
                  <a:pt x="805" y="883"/>
                </a:moveTo>
                <a:lnTo>
                  <a:pt x="758" y="883"/>
                </a:lnTo>
                <a:lnTo>
                  <a:pt x="758" y="836"/>
                </a:lnTo>
                <a:lnTo>
                  <a:pt x="805" y="836"/>
                </a:lnTo>
                <a:lnTo>
                  <a:pt x="805" y="883"/>
                </a:lnTo>
                <a:close/>
                <a:moveTo>
                  <a:pt x="729" y="883"/>
                </a:moveTo>
                <a:lnTo>
                  <a:pt x="682" y="883"/>
                </a:lnTo>
                <a:lnTo>
                  <a:pt x="682" y="836"/>
                </a:lnTo>
                <a:lnTo>
                  <a:pt x="729" y="836"/>
                </a:lnTo>
                <a:lnTo>
                  <a:pt x="729" y="883"/>
                </a:lnTo>
                <a:close/>
                <a:moveTo>
                  <a:pt x="653" y="883"/>
                </a:moveTo>
                <a:lnTo>
                  <a:pt x="606" y="883"/>
                </a:lnTo>
                <a:lnTo>
                  <a:pt x="606" y="836"/>
                </a:lnTo>
                <a:lnTo>
                  <a:pt x="653" y="836"/>
                </a:lnTo>
                <a:lnTo>
                  <a:pt x="653" y="883"/>
                </a:lnTo>
                <a:close/>
                <a:moveTo>
                  <a:pt x="578" y="883"/>
                </a:moveTo>
                <a:lnTo>
                  <a:pt x="530" y="883"/>
                </a:lnTo>
                <a:lnTo>
                  <a:pt x="530" y="836"/>
                </a:lnTo>
                <a:lnTo>
                  <a:pt x="578" y="836"/>
                </a:lnTo>
                <a:lnTo>
                  <a:pt x="578" y="883"/>
                </a:lnTo>
                <a:close/>
                <a:moveTo>
                  <a:pt x="502" y="883"/>
                </a:moveTo>
                <a:lnTo>
                  <a:pt x="455" y="883"/>
                </a:lnTo>
                <a:lnTo>
                  <a:pt x="455" y="836"/>
                </a:lnTo>
                <a:lnTo>
                  <a:pt x="502" y="836"/>
                </a:lnTo>
                <a:lnTo>
                  <a:pt x="502" y="883"/>
                </a:lnTo>
                <a:close/>
                <a:moveTo>
                  <a:pt x="3003" y="807"/>
                </a:moveTo>
                <a:lnTo>
                  <a:pt x="2954" y="807"/>
                </a:lnTo>
                <a:lnTo>
                  <a:pt x="2954" y="760"/>
                </a:lnTo>
                <a:lnTo>
                  <a:pt x="3003" y="760"/>
                </a:lnTo>
                <a:lnTo>
                  <a:pt x="3003" y="807"/>
                </a:lnTo>
                <a:close/>
                <a:moveTo>
                  <a:pt x="2852" y="807"/>
                </a:moveTo>
                <a:lnTo>
                  <a:pt x="2802" y="807"/>
                </a:lnTo>
                <a:lnTo>
                  <a:pt x="2802" y="760"/>
                </a:lnTo>
                <a:lnTo>
                  <a:pt x="2852" y="760"/>
                </a:lnTo>
                <a:lnTo>
                  <a:pt x="2852" y="807"/>
                </a:lnTo>
                <a:close/>
                <a:moveTo>
                  <a:pt x="2776" y="807"/>
                </a:moveTo>
                <a:lnTo>
                  <a:pt x="2726" y="807"/>
                </a:lnTo>
                <a:lnTo>
                  <a:pt x="2726" y="760"/>
                </a:lnTo>
                <a:lnTo>
                  <a:pt x="2776" y="760"/>
                </a:lnTo>
                <a:lnTo>
                  <a:pt x="2776" y="807"/>
                </a:lnTo>
                <a:close/>
                <a:moveTo>
                  <a:pt x="2700" y="807"/>
                </a:moveTo>
                <a:lnTo>
                  <a:pt x="2651" y="807"/>
                </a:lnTo>
                <a:lnTo>
                  <a:pt x="2651" y="760"/>
                </a:lnTo>
                <a:lnTo>
                  <a:pt x="2700" y="760"/>
                </a:lnTo>
                <a:lnTo>
                  <a:pt x="2700" y="807"/>
                </a:lnTo>
                <a:close/>
                <a:moveTo>
                  <a:pt x="2622" y="807"/>
                </a:moveTo>
                <a:lnTo>
                  <a:pt x="2575" y="807"/>
                </a:lnTo>
                <a:lnTo>
                  <a:pt x="2575" y="760"/>
                </a:lnTo>
                <a:lnTo>
                  <a:pt x="2622" y="760"/>
                </a:lnTo>
                <a:lnTo>
                  <a:pt x="2622" y="807"/>
                </a:lnTo>
                <a:close/>
                <a:moveTo>
                  <a:pt x="2547" y="807"/>
                </a:moveTo>
                <a:lnTo>
                  <a:pt x="2499" y="807"/>
                </a:lnTo>
                <a:lnTo>
                  <a:pt x="2499" y="760"/>
                </a:lnTo>
                <a:lnTo>
                  <a:pt x="2547" y="760"/>
                </a:lnTo>
                <a:lnTo>
                  <a:pt x="2547" y="807"/>
                </a:lnTo>
                <a:close/>
                <a:moveTo>
                  <a:pt x="2471" y="807"/>
                </a:moveTo>
                <a:lnTo>
                  <a:pt x="2424" y="807"/>
                </a:lnTo>
                <a:lnTo>
                  <a:pt x="2424" y="760"/>
                </a:lnTo>
                <a:lnTo>
                  <a:pt x="2471" y="760"/>
                </a:lnTo>
                <a:lnTo>
                  <a:pt x="2471" y="807"/>
                </a:lnTo>
                <a:close/>
                <a:moveTo>
                  <a:pt x="2395" y="807"/>
                </a:moveTo>
                <a:lnTo>
                  <a:pt x="2348" y="807"/>
                </a:lnTo>
                <a:lnTo>
                  <a:pt x="2348" y="760"/>
                </a:lnTo>
                <a:lnTo>
                  <a:pt x="2395" y="760"/>
                </a:lnTo>
                <a:lnTo>
                  <a:pt x="2395" y="807"/>
                </a:lnTo>
                <a:close/>
                <a:moveTo>
                  <a:pt x="2319" y="807"/>
                </a:moveTo>
                <a:lnTo>
                  <a:pt x="2272" y="807"/>
                </a:lnTo>
                <a:lnTo>
                  <a:pt x="2272" y="760"/>
                </a:lnTo>
                <a:lnTo>
                  <a:pt x="2319" y="760"/>
                </a:lnTo>
                <a:lnTo>
                  <a:pt x="2319" y="807"/>
                </a:lnTo>
                <a:close/>
                <a:moveTo>
                  <a:pt x="2244" y="807"/>
                </a:moveTo>
                <a:lnTo>
                  <a:pt x="2196" y="807"/>
                </a:lnTo>
                <a:lnTo>
                  <a:pt x="2196" y="760"/>
                </a:lnTo>
                <a:lnTo>
                  <a:pt x="2244" y="760"/>
                </a:lnTo>
                <a:lnTo>
                  <a:pt x="2244" y="807"/>
                </a:lnTo>
                <a:close/>
                <a:moveTo>
                  <a:pt x="2168" y="807"/>
                </a:moveTo>
                <a:lnTo>
                  <a:pt x="2121" y="807"/>
                </a:lnTo>
                <a:lnTo>
                  <a:pt x="2121" y="760"/>
                </a:lnTo>
                <a:lnTo>
                  <a:pt x="2168" y="760"/>
                </a:lnTo>
                <a:lnTo>
                  <a:pt x="2168" y="807"/>
                </a:lnTo>
                <a:close/>
                <a:moveTo>
                  <a:pt x="2092" y="807"/>
                </a:moveTo>
                <a:lnTo>
                  <a:pt x="2045" y="807"/>
                </a:lnTo>
                <a:lnTo>
                  <a:pt x="2045" y="760"/>
                </a:lnTo>
                <a:lnTo>
                  <a:pt x="2092" y="760"/>
                </a:lnTo>
                <a:lnTo>
                  <a:pt x="2092" y="807"/>
                </a:lnTo>
                <a:close/>
                <a:moveTo>
                  <a:pt x="2016" y="807"/>
                </a:moveTo>
                <a:lnTo>
                  <a:pt x="1969" y="807"/>
                </a:lnTo>
                <a:lnTo>
                  <a:pt x="1969" y="760"/>
                </a:lnTo>
                <a:lnTo>
                  <a:pt x="2016" y="760"/>
                </a:lnTo>
                <a:lnTo>
                  <a:pt x="2016" y="807"/>
                </a:lnTo>
                <a:close/>
                <a:moveTo>
                  <a:pt x="1941" y="807"/>
                </a:moveTo>
                <a:lnTo>
                  <a:pt x="1893" y="807"/>
                </a:lnTo>
                <a:lnTo>
                  <a:pt x="1893" y="760"/>
                </a:lnTo>
                <a:lnTo>
                  <a:pt x="1941" y="760"/>
                </a:lnTo>
                <a:lnTo>
                  <a:pt x="1941" y="807"/>
                </a:lnTo>
                <a:close/>
                <a:moveTo>
                  <a:pt x="1789" y="807"/>
                </a:moveTo>
                <a:lnTo>
                  <a:pt x="1742" y="807"/>
                </a:lnTo>
                <a:lnTo>
                  <a:pt x="1742" y="760"/>
                </a:lnTo>
                <a:lnTo>
                  <a:pt x="1789" y="760"/>
                </a:lnTo>
                <a:lnTo>
                  <a:pt x="1789" y="807"/>
                </a:lnTo>
                <a:close/>
                <a:moveTo>
                  <a:pt x="1638" y="807"/>
                </a:moveTo>
                <a:lnTo>
                  <a:pt x="1591" y="807"/>
                </a:lnTo>
                <a:lnTo>
                  <a:pt x="1591" y="760"/>
                </a:lnTo>
                <a:lnTo>
                  <a:pt x="1638" y="760"/>
                </a:lnTo>
                <a:lnTo>
                  <a:pt x="1638" y="807"/>
                </a:lnTo>
                <a:close/>
                <a:moveTo>
                  <a:pt x="1562" y="807"/>
                </a:moveTo>
                <a:lnTo>
                  <a:pt x="1515" y="807"/>
                </a:lnTo>
                <a:lnTo>
                  <a:pt x="1515" y="760"/>
                </a:lnTo>
                <a:lnTo>
                  <a:pt x="1562" y="760"/>
                </a:lnTo>
                <a:lnTo>
                  <a:pt x="1562" y="807"/>
                </a:lnTo>
                <a:close/>
                <a:moveTo>
                  <a:pt x="881" y="807"/>
                </a:moveTo>
                <a:lnTo>
                  <a:pt x="833" y="807"/>
                </a:lnTo>
                <a:lnTo>
                  <a:pt x="833" y="760"/>
                </a:lnTo>
                <a:lnTo>
                  <a:pt x="881" y="760"/>
                </a:lnTo>
                <a:lnTo>
                  <a:pt x="881" y="807"/>
                </a:lnTo>
                <a:close/>
                <a:moveTo>
                  <a:pt x="805" y="807"/>
                </a:moveTo>
                <a:lnTo>
                  <a:pt x="758" y="807"/>
                </a:lnTo>
                <a:lnTo>
                  <a:pt x="758" y="760"/>
                </a:lnTo>
                <a:lnTo>
                  <a:pt x="805" y="760"/>
                </a:lnTo>
                <a:lnTo>
                  <a:pt x="805" y="807"/>
                </a:lnTo>
                <a:close/>
                <a:moveTo>
                  <a:pt x="729" y="807"/>
                </a:moveTo>
                <a:lnTo>
                  <a:pt x="682" y="807"/>
                </a:lnTo>
                <a:lnTo>
                  <a:pt x="682" y="760"/>
                </a:lnTo>
                <a:lnTo>
                  <a:pt x="729" y="760"/>
                </a:lnTo>
                <a:lnTo>
                  <a:pt x="729" y="807"/>
                </a:lnTo>
                <a:close/>
                <a:moveTo>
                  <a:pt x="653" y="807"/>
                </a:moveTo>
                <a:lnTo>
                  <a:pt x="606" y="807"/>
                </a:lnTo>
                <a:lnTo>
                  <a:pt x="606" y="760"/>
                </a:lnTo>
                <a:lnTo>
                  <a:pt x="653" y="760"/>
                </a:lnTo>
                <a:lnTo>
                  <a:pt x="653" y="807"/>
                </a:lnTo>
                <a:close/>
                <a:moveTo>
                  <a:pt x="578" y="807"/>
                </a:moveTo>
                <a:lnTo>
                  <a:pt x="530" y="807"/>
                </a:lnTo>
                <a:lnTo>
                  <a:pt x="530" y="760"/>
                </a:lnTo>
                <a:lnTo>
                  <a:pt x="578" y="760"/>
                </a:lnTo>
                <a:lnTo>
                  <a:pt x="578" y="807"/>
                </a:lnTo>
                <a:close/>
                <a:moveTo>
                  <a:pt x="502" y="807"/>
                </a:moveTo>
                <a:lnTo>
                  <a:pt x="455" y="807"/>
                </a:lnTo>
                <a:lnTo>
                  <a:pt x="455" y="760"/>
                </a:lnTo>
                <a:lnTo>
                  <a:pt x="502" y="760"/>
                </a:lnTo>
                <a:lnTo>
                  <a:pt x="502" y="807"/>
                </a:lnTo>
                <a:close/>
                <a:moveTo>
                  <a:pt x="3003" y="732"/>
                </a:moveTo>
                <a:lnTo>
                  <a:pt x="2954" y="732"/>
                </a:lnTo>
                <a:lnTo>
                  <a:pt x="2954" y="682"/>
                </a:lnTo>
                <a:lnTo>
                  <a:pt x="3003" y="682"/>
                </a:lnTo>
                <a:lnTo>
                  <a:pt x="3003" y="732"/>
                </a:lnTo>
                <a:close/>
                <a:moveTo>
                  <a:pt x="2928" y="732"/>
                </a:moveTo>
                <a:lnTo>
                  <a:pt x="2878" y="732"/>
                </a:lnTo>
                <a:lnTo>
                  <a:pt x="2878" y="682"/>
                </a:lnTo>
                <a:lnTo>
                  <a:pt x="2928" y="682"/>
                </a:lnTo>
                <a:lnTo>
                  <a:pt x="2928" y="732"/>
                </a:lnTo>
                <a:close/>
                <a:moveTo>
                  <a:pt x="2852" y="732"/>
                </a:moveTo>
                <a:lnTo>
                  <a:pt x="2802" y="732"/>
                </a:lnTo>
                <a:lnTo>
                  <a:pt x="2802" y="682"/>
                </a:lnTo>
                <a:lnTo>
                  <a:pt x="2852" y="682"/>
                </a:lnTo>
                <a:lnTo>
                  <a:pt x="2852" y="732"/>
                </a:lnTo>
                <a:close/>
                <a:moveTo>
                  <a:pt x="2776" y="732"/>
                </a:moveTo>
                <a:lnTo>
                  <a:pt x="2726" y="732"/>
                </a:lnTo>
                <a:lnTo>
                  <a:pt x="2726" y="682"/>
                </a:lnTo>
                <a:lnTo>
                  <a:pt x="2776" y="682"/>
                </a:lnTo>
                <a:lnTo>
                  <a:pt x="2776" y="732"/>
                </a:lnTo>
                <a:close/>
                <a:moveTo>
                  <a:pt x="2700" y="732"/>
                </a:moveTo>
                <a:lnTo>
                  <a:pt x="2651" y="732"/>
                </a:lnTo>
                <a:lnTo>
                  <a:pt x="2651" y="682"/>
                </a:lnTo>
                <a:lnTo>
                  <a:pt x="2700" y="682"/>
                </a:lnTo>
                <a:lnTo>
                  <a:pt x="2700" y="732"/>
                </a:lnTo>
                <a:close/>
                <a:moveTo>
                  <a:pt x="2622" y="732"/>
                </a:moveTo>
                <a:lnTo>
                  <a:pt x="2575" y="732"/>
                </a:lnTo>
                <a:lnTo>
                  <a:pt x="2575" y="682"/>
                </a:lnTo>
                <a:lnTo>
                  <a:pt x="2622" y="682"/>
                </a:lnTo>
                <a:lnTo>
                  <a:pt x="2622" y="732"/>
                </a:lnTo>
                <a:close/>
                <a:moveTo>
                  <a:pt x="2547" y="732"/>
                </a:moveTo>
                <a:lnTo>
                  <a:pt x="2499" y="732"/>
                </a:lnTo>
                <a:lnTo>
                  <a:pt x="2499" y="682"/>
                </a:lnTo>
                <a:lnTo>
                  <a:pt x="2547" y="682"/>
                </a:lnTo>
                <a:lnTo>
                  <a:pt x="2547" y="732"/>
                </a:lnTo>
                <a:close/>
                <a:moveTo>
                  <a:pt x="2471" y="732"/>
                </a:moveTo>
                <a:lnTo>
                  <a:pt x="2424" y="732"/>
                </a:lnTo>
                <a:lnTo>
                  <a:pt x="2424" y="682"/>
                </a:lnTo>
                <a:lnTo>
                  <a:pt x="2471" y="682"/>
                </a:lnTo>
                <a:lnTo>
                  <a:pt x="2471" y="732"/>
                </a:lnTo>
                <a:close/>
                <a:moveTo>
                  <a:pt x="2395" y="732"/>
                </a:moveTo>
                <a:lnTo>
                  <a:pt x="2348" y="732"/>
                </a:lnTo>
                <a:lnTo>
                  <a:pt x="2348" y="682"/>
                </a:lnTo>
                <a:lnTo>
                  <a:pt x="2395" y="682"/>
                </a:lnTo>
                <a:lnTo>
                  <a:pt x="2395" y="732"/>
                </a:lnTo>
                <a:close/>
                <a:moveTo>
                  <a:pt x="2319" y="732"/>
                </a:moveTo>
                <a:lnTo>
                  <a:pt x="2272" y="732"/>
                </a:lnTo>
                <a:lnTo>
                  <a:pt x="2272" y="682"/>
                </a:lnTo>
                <a:lnTo>
                  <a:pt x="2319" y="682"/>
                </a:lnTo>
                <a:lnTo>
                  <a:pt x="2319" y="732"/>
                </a:lnTo>
                <a:close/>
                <a:moveTo>
                  <a:pt x="2244" y="732"/>
                </a:moveTo>
                <a:lnTo>
                  <a:pt x="2196" y="732"/>
                </a:lnTo>
                <a:lnTo>
                  <a:pt x="2196" y="682"/>
                </a:lnTo>
                <a:lnTo>
                  <a:pt x="2244" y="682"/>
                </a:lnTo>
                <a:lnTo>
                  <a:pt x="2244" y="732"/>
                </a:lnTo>
                <a:close/>
                <a:moveTo>
                  <a:pt x="2092" y="732"/>
                </a:moveTo>
                <a:lnTo>
                  <a:pt x="2045" y="732"/>
                </a:lnTo>
                <a:lnTo>
                  <a:pt x="2045" y="682"/>
                </a:lnTo>
                <a:lnTo>
                  <a:pt x="2092" y="682"/>
                </a:lnTo>
                <a:lnTo>
                  <a:pt x="2092" y="732"/>
                </a:lnTo>
                <a:close/>
                <a:moveTo>
                  <a:pt x="1865" y="732"/>
                </a:moveTo>
                <a:lnTo>
                  <a:pt x="1818" y="732"/>
                </a:lnTo>
                <a:lnTo>
                  <a:pt x="1818" y="682"/>
                </a:lnTo>
                <a:lnTo>
                  <a:pt x="1865" y="682"/>
                </a:lnTo>
                <a:lnTo>
                  <a:pt x="1865" y="732"/>
                </a:lnTo>
                <a:close/>
                <a:moveTo>
                  <a:pt x="1789" y="732"/>
                </a:moveTo>
                <a:lnTo>
                  <a:pt x="1742" y="732"/>
                </a:lnTo>
                <a:lnTo>
                  <a:pt x="1742" y="682"/>
                </a:lnTo>
                <a:lnTo>
                  <a:pt x="1789" y="682"/>
                </a:lnTo>
                <a:lnTo>
                  <a:pt x="1789" y="732"/>
                </a:lnTo>
                <a:close/>
                <a:moveTo>
                  <a:pt x="1714" y="732"/>
                </a:moveTo>
                <a:lnTo>
                  <a:pt x="1666" y="732"/>
                </a:lnTo>
                <a:lnTo>
                  <a:pt x="1666" y="682"/>
                </a:lnTo>
                <a:lnTo>
                  <a:pt x="1714" y="682"/>
                </a:lnTo>
                <a:lnTo>
                  <a:pt x="1714" y="732"/>
                </a:lnTo>
                <a:close/>
                <a:moveTo>
                  <a:pt x="1638" y="732"/>
                </a:moveTo>
                <a:lnTo>
                  <a:pt x="1591" y="732"/>
                </a:lnTo>
                <a:lnTo>
                  <a:pt x="1591" y="682"/>
                </a:lnTo>
                <a:lnTo>
                  <a:pt x="1638" y="682"/>
                </a:lnTo>
                <a:lnTo>
                  <a:pt x="1638" y="732"/>
                </a:lnTo>
                <a:close/>
                <a:moveTo>
                  <a:pt x="956" y="732"/>
                </a:moveTo>
                <a:lnTo>
                  <a:pt x="909" y="732"/>
                </a:lnTo>
                <a:lnTo>
                  <a:pt x="909" y="682"/>
                </a:lnTo>
                <a:lnTo>
                  <a:pt x="956" y="682"/>
                </a:lnTo>
                <a:lnTo>
                  <a:pt x="956" y="732"/>
                </a:lnTo>
                <a:close/>
                <a:moveTo>
                  <a:pt x="881" y="732"/>
                </a:moveTo>
                <a:lnTo>
                  <a:pt x="833" y="732"/>
                </a:lnTo>
                <a:lnTo>
                  <a:pt x="833" y="682"/>
                </a:lnTo>
                <a:lnTo>
                  <a:pt x="881" y="682"/>
                </a:lnTo>
                <a:lnTo>
                  <a:pt x="881" y="732"/>
                </a:lnTo>
                <a:close/>
                <a:moveTo>
                  <a:pt x="805" y="732"/>
                </a:moveTo>
                <a:lnTo>
                  <a:pt x="758" y="732"/>
                </a:lnTo>
                <a:lnTo>
                  <a:pt x="758" y="682"/>
                </a:lnTo>
                <a:lnTo>
                  <a:pt x="805" y="682"/>
                </a:lnTo>
                <a:lnTo>
                  <a:pt x="805" y="732"/>
                </a:lnTo>
                <a:close/>
                <a:moveTo>
                  <a:pt x="729" y="732"/>
                </a:moveTo>
                <a:lnTo>
                  <a:pt x="682" y="732"/>
                </a:lnTo>
                <a:lnTo>
                  <a:pt x="682" y="682"/>
                </a:lnTo>
                <a:lnTo>
                  <a:pt x="729" y="682"/>
                </a:lnTo>
                <a:lnTo>
                  <a:pt x="729" y="732"/>
                </a:lnTo>
                <a:close/>
                <a:moveTo>
                  <a:pt x="653" y="732"/>
                </a:moveTo>
                <a:lnTo>
                  <a:pt x="606" y="732"/>
                </a:lnTo>
                <a:lnTo>
                  <a:pt x="606" y="682"/>
                </a:lnTo>
                <a:lnTo>
                  <a:pt x="653" y="682"/>
                </a:lnTo>
                <a:lnTo>
                  <a:pt x="653" y="732"/>
                </a:lnTo>
                <a:close/>
                <a:moveTo>
                  <a:pt x="578" y="732"/>
                </a:moveTo>
                <a:lnTo>
                  <a:pt x="530" y="732"/>
                </a:lnTo>
                <a:lnTo>
                  <a:pt x="530" y="682"/>
                </a:lnTo>
                <a:lnTo>
                  <a:pt x="578" y="682"/>
                </a:lnTo>
                <a:lnTo>
                  <a:pt x="578" y="732"/>
                </a:lnTo>
                <a:close/>
                <a:moveTo>
                  <a:pt x="502" y="732"/>
                </a:moveTo>
                <a:lnTo>
                  <a:pt x="455" y="732"/>
                </a:lnTo>
                <a:lnTo>
                  <a:pt x="455" y="682"/>
                </a:lnTo>
                <a:lnTo>
                  <a:pt x="502" y="682"/>
                </a:lnTo>
                <a:lnTo>
                  <a:pt x="502" y="732"/>
                </a:lnTo>
                <a:close/>
                <a:moveTo>
                  <a:pt x="3003" y="656"/>
                </a:moveTo>
                <a:lnTo>
                  <a:pt x="2954" y="656"/>
                </a:lnTo>
                <a:lnTo>
                  <a:pt x="2954" y="606"/>
                </a:lnTo>
                <a:lnTo>
                  <a:pt x="3003" y="606"/>
                </a:lnTo>
                <a:lnTo>
                  <a:pt x="3003" y="656"/>
                </a:lnTo>
                <a:close/>
                <a:moveTo>
                  <a:pt x="2928" y="656"/>
                </a:moveTo>
                <a:lnTo>
                  <a:pt x="2878" y="656"/>
                </a:lnTo>
                <a:lnTo>
                  <a:pt x="2878" y="606"/>
                </a:lnTo>
                <a:lnTo>
                  <a:pt x="2928" y="606"/>
                </a:lnTo>
                <a:lnTo>
                  <a:pt x="2928" y="656"/>
                </a:lnTo>
                <a:close/>
                <a:moveTo>
                  <a:pt x="2852" y="656"/>
                </a:moveTo>
                <a:lnTo>
                  <a:pt x="2802" y="656"/>
                </a:lnTo>
                <a:lnTo>
                  <a:pt x="2802" y="606"/>
                </a:lnTo>
                <a:lnTo>
                  <a:pt x="2852" y="606"/>
                </a:lnTo>
                <a:lnTo>
                  <a:pt x="2852" y="656"/>
                </a:lnTo>
                <a:close/>
                <a:moveTo>
                  <a:pt x="2776" y="656"/>
                </a:moveTo>
                <a:lnTo>
                  <a:pt x="2726" y="656"/>
                </a:lnTo>
                <a:lnTo>
                  <a:pt x="2726" y="606"/>
                </a:lnTo>
                <a:lnTo>
                  <a:pt x="2776" y="606"/>
                </a:lnTo>
                <a:lnTo>
                  <a:pt x="2776" y="656"/>
                </a:lnTo>
                <a:close/>
                <a:moveTo>
                  <a:pt x="2700" y="656"/>
                </a:moveTo>
                <a:lnTo>
                  <a:pt x="2651" y="656"/>
                </a:lnTo>
                <a:lnTo>
                  <a:pt x="2651" y="606"/>
                </a:lnTo>
                <a:lnTo>
                  <a:pt x="2700" y="606"/>
                </a:lnTo>
                <a:lnTo>
                  <a:pt x="2700" y="656"/>
                </a:lnTo>
                <a:close/>
                <a:moveTo>
                  <a:pt x="2622" y="656"/>
                </a:moveTo>
                <a:lnTo>
                  <a:pt x="2575" y="656"/>
                </a:lnTo>
                <a:lnTo>
                  <a:pt x="2575" y="606"/>
                </a:lnTo>
                <a:lnTo>
                  <a:pt x="2622" y="606"/>
                </a:lnTo>
                <a:lnTo>
                  <a:pt x="2622" y="656"/>
                </a:lnTo>
                <a:close/>
                <a:moveTo>
                  <a:pt x="2547" y="656"/>
                </a:moveTo>
                <a:lnTo>
                  <a:pt x="2499" y="656"/>
                </a:lnTo>
                <a:lnTo>
                  <a:pt x="2499" y="606"/>
                </a:lnTo>
                <a:lnTo>
                  <a:pt x="2547" y="606"/>
                </a:lnTo>
                <a:lnTo>
                  <a:pt x="2547" y="656"/>
                </a:lnTo>
                <a:close/>
                <a:moveTo>
                  <a:pt x="2471" y="656"/>
                </a:moveTo>
                <a:lnTo>
                  <a:pt x="2424" y="656"/>
                </a:lnTo>
                <a:lnTo>
                  <a:pt x="2424" y="606"/>
                </a:lnTo>
                <a:lnTo>
                  <a:pt x="2471" y="606"/>
                </a:lnTo>
                <a:lnTo>
                  <a:pt x="2471" y="656"/>
                </a:lnTo>
                <a:close/>
                <a:moveTo>
                  <a:pt x="2395" y="656"/>
                </a:moveTo>
                <a:lnTo>
                  <a:pt x="2348" y="656"/>
                </a:lnTo>
                <a:lnTo>
                  <a:pt x="2348" y="606"/>
                </a:lnTo>
                <a:lnTo>
                  <a:pt x="2395" y="606"/>
                </a:lnTo>
                <a:lnTo>
                  <a:pt x="2395" y="656"/>
                </a:lnTo>
                <a:close/>
                <a:moveTo>
                  <a:pt x="2319" y="656"/>
                </a:moveTo>
                <a:lnTo>
                  <a:pt x="2272" y="656"/>
                </a:lnTo>
                <a:lnTo>
                  <a:pt x="2272" y="606"/>
                </a:lnTo>
                <a:lnTo>
                  <a:pt x="2319" y="606"/>
                </a:lnTo>
                <a:lnTo>
                  <a:pt x="2319" y="656"/>
                </a:lnTo>
                <a:close/>
                <a:moveTo>
                  <a:pt x="2244" y="656"/>
                </a:moveTo>
                <a:lnTo>
                  <a:pt x="2196" y="656"/>
                </a:lnTo>
                <a:lnTo>
                  <a:pt x="2196" y="606"/>
                </a:lnTo>
                <a:lnTo>
                  <a:pt x="2244" y="606"/>
                </a:lnTo>
                <a:lnTo>
                  <a:pt x="2244" y="656"/>
                </a:lnTo>
                <a:close/>
                <a:moveTo>
                  <a:pt x="2168" y="656"/>
                </a:moveTo>
                <a:lnTo>
                  <a:pt x="2121" y="656"/>
                </a:lnTo>
                <a:lnTo>
                  <a:pt x="2121" y="606"/>
                </a:lnTo>
                <a:lnTo>
                  <a:pt x="2168" y="606"/>
                </a:lnTo>
                <a:lnTo>
                  <a:pt x="2168" y="656"/>
                </a:lnTo>
                <a:close/>
                <a:moveTo>
                  <a:pt x="2092" y="656"/>
                </a:moveTo>
                <a:lnTo>
                  <a:pt x="2045" y="656"/>
                </a:lnTo>
                <a:lnTo>
                  <a:pt x="2045" y="606"/>
                </a:lnTo>
                <a:lnTo>
                  <a:pt x="2092" y="606"/>
                </a:lnTo>
                <a:lnTo>
                  <a:pt x="2092" y="656"/>
                </a:lnTo>
                <a:close/>
                <a:moveTo>
                  <a:pt x="2016" y="656"/>
                </a:moveTo>
                <a:lnTo>
                  <a:pt x="1969" y="656"/>
                </a:lnTo>
                <a:lnTo>
                  <a:pt x="1969" y="606"/>
                </a:lnTo>
                <a:lnTo>
                  <a:pt x="2016" y="606"/>
                </a:lnTo>
                <a:lnTo>
                  <a:pt x="2016" y="656"/>
                </a:lnTo>
                <a:close/>
                <a:moveTo>
                  <a:pt x="1941" y="656"/>
                </a:moveTo>
                <a:lnTo>
                  <a:pt x="1893" y="656"/>
                </a:lnTo>
                <a:lnTo>
                  <a:pt x="1893" y="606"/>
                </a:lnTo>
                <a:lnTo>
                  <a:pt x="1941" y="606"/>
                </a:lnTo>
                <a:lnTo>
                  <a:pt x="1941" y="656"/>
                </a:lnTo>
                <a:close/>
                <a:moveTo>
                  <a:pt x="1865" y="656"/>
                </a:moveTo>
                <a:lnTo>
                  <a:pt x="1818" y="656"/>
                </a:lnTo>
                <a:lnTo>
                  <a:pt x="1818" y="606"/>
                </a:lnTo>
                <a:lnTo>
                  <a:pt x="1865" y="606"/>
                </a:lnTo>
                <a:lnTo>
                  <a:pt x="1865" y="656"/>
                </a:lnTo>
                <a:close/>
                <a:moveTo>
                  <a:pt x="1789" y="656"/>
                </a:moveTo>
                <a:lnTo>
                  <a:pt x="1742" y="656"/>
                </a:lnTo>
                <a:lnTo>
                  <a:pt x="1742" y="606"/>
                </a:lnTo>
                <a:lnTo>
                  <a:pt x="1789" y="606"/>
                </a:lnTo>
                <a:lnTo>
                  <a:pt x="1789" y="656"/>
                </a:lnTo>
                <a:close/>
                <a:moveTo>
                  <a:pt x="1714" y="656"/>
                </a:moveTo>
                <a:lnTo>
                  <a:pt x="1666" y="656"/>
                </a:lnTo>
                <a:lnTo>
                  <a:pt x="1666" y="606"/>
                </a:lnTo>
                <a:lnTo>
                  <a:pt x="1714" y="606"/>
                </a:lnTo>
                <a:lnTo>
                  <a:pt x="1714" y="656"/>
                </a:lnTo>
                <a:close/>
                <a:moveTo>
                  <a:pt x="1638" y="656"/>
                </a:moveTo>
                <a:lnTo>
                  <a:pt x="1591" y="656"/>
                </a:lnTo>
                <a:lnTo>
                  <a:pt x="1591" y="606"/>
                </a:lnTo>
                <a:lnTo>
                  <a:pt x="1638" y="606"/>
                </a:lnTo>
                <a:lnTo>
                  <a:pt x="1638" y="656"/>
                </a:lnTo>
                <a:close/>
                <a:moveTo>
                  <a:pt x="1108" y="656"/>
                </a:moveTo>
                <a:lnTo>
                  <a:pt x="1060" y="656"/>
                </a:lnTo>
                <a:lnTo>
                  <a:pt x="1060" y="606"/>
                </a:lnTo>
                <a:lnTo>
                  <a:pt x="1108" y="606"/>
                </a:lnTo>
                <a:lnTo>
                  <a:pt x="1108" y="656"/>
                </a:lnTo>
                <a:close/>
                <a:moveTo>
                  <a:pt x="1032" y="656"/>
                </a:moveTo>
                <a:lnTo>
                  <a:pt x="985" y="656"/>
                </a:lnTo>
                <a:lnTo>
                  <a:pt x="985" y="606"/>
                </a:lnTo>
                <a:lnTo>
                  <a:pt x="1032" y="606"/>
                </a:lnTo>
                <a:lnTo>
                  <a:pt x="1032" y="656"/>
                </a:lnTo>
                <a:close/>
                <a:moveTo>
                  <a:pt x="956" y="656"/>
                </a:moveTo>
                <a:lnTo>
                  <a:pt x="909" y="656"/>
                </a:lnTo>
                <a:lnTo>
                  <a:pt x="909" y="606"/>
                </a:lnTo>
                <a:lnTo>
                  <a:pt x="956" y="606"/>
                </a:lnTo>
                <a:lnTo>
                  <a:pt x="956" y="656"/>
                </a:lnTo>
                <a:close/>
                <a:moveTo>
                  <a:pt x="881" y="656"/>
                </a:moveTo>
                <a:lnTo>
                  <a:pt x="833" y="656"/>
                </a:lnTo>
                <a:lnTo>
                  <a:pt x="833" y="606"/>
                </a:lnTo>
                <a:lnTo>
                  <a:pt x="881" y="606"/>
                </a:lnTo>
                <a:lnTo>
                  <a:pt x="881" y="656"/>
                </a:lnTo>
                <a:close/>
                <a:moveTo>
                  <a:pt x="805" y="656"/>
                </a:moveTo>
                <a:lnTo>
                  <a:pt x="758" y="656"/>
                </a:lnTo>
                <a:lnTo>
                  <a:pt x="758" y="606"/>
                </a:lnTo>
                <a:lnTo>
                  <a:pt x="805" y="606"/>
                </a:lnTo>
                <a:lnTo>
                  <a:pt x="805" y="656"/>
                </a:lnTo>
                <a:close/>
                <a:moveTo>
                  <a:pt x="729" y="656"/>
                </a:moveTo>
                <a:lnTo>
                  <a:pt x="682" y="656"/>
                </a:lnTo>
                <a:lnTo>
                  <a:pt x="682" y="606"/>
                </a:lnTo>
                <a:lnTo>
                  <a:pt x="729" y="606"/>
                </a:lnTo>
                <a:lnTo>
                  <a:pt x="729" y="656"/>
                </a:lnTo>
                <a:close/>
                <a:moveTo>
                  <a:pt x="653" y="656"/>
                </a:moveTo>
                <a:lnTo>
                  <a:pt x="606" y="656"/>
                </a:lnTo>
                <a:lnTo>
                  <a:pt x="606" y="606"/>
                </a:lnTo>
                <a:lnTo>
                  <a:pt x="653" y="606"/>
                </a:lnTo>
                <a:lnTo>
                  <a:pt x="653" y="656"/>
                </a:lnTo>
                <a:close/>
                <a:moveTo>
                  <a:pt x="578" y="656"/>
                </a:moveTo>
                <a:lnTo>
                  <a:pt x="530" y="656"/>
                </a:lnTo>
                <a:lnTo>
                  <a:pt x="530" y="606"/>
                </a:lnTo>
                <a:lnTo>
                  <a:pt x="578" y="606"/>
                </a:lnTo>
                <a:lnTo>
                  <a:pt x="578" y="656"/>
                </a:lnTo>
                <a:close/>
                <a:moveTo>
                  <a:pt x="502" y="656"/>
                </a:moveTo>
                <a:lnTo>
                  <a:pt x="455" y="656"/>
                </a:lnTo>
                <a:lnTo>
                  <a:pt x="455" y="606"/>
                </a:lnTo>
                <a:lnTo>
                  <a:pt x="502" y="606"/>
                </a:lnTo>
                <a:lnTo>
                  <a:pt x="502" y="656"/>
                </a:lnTo>
                <a:close/>
                <a:moveTo>
                  <a:pt x="426" y="656"/>
                </a:moveTo>
                <a:lnTo>
                  <a:pt x="379" y="656"/>
                </a:lnTo>
                <a:lnTo>
                  <a:pt x="379" y="606"/>
                </a:lnTo>
                <a:lnTo>
                  <a:pt x="426" y="606"/>
                </a:lnTo>
                <a:lnTo>
                  <a:pt x="426" y="656"/>
                </a:lnTo>
                <a:close/>
                <a:moveTo>
                  <a:pt x="3155" y="578"/>
                </a:moveTo>
                <a:lnTo>
                  <a:pt x="3105" y="578"/>
                </a:lnTo>
                <a:lnTo>
                  <a:pt x="3105" y="531"/>
                </a:lnTo>
                <a:lnTo>
                  <a:pt x="3155" y="531"/>
                </a:lnTo>
                <a:lnTo>
                  <a:pt x="3155" y="578"/>
                </a:lnTo>
                <a:close/>
                <a:moveTo>
                  <a:pt x="3003" y="578"/>
                </a:moveTo>
                <a:lnTo>
                  <a:pt x="2954" y="578"/>
                </a:lnTo>
                <a:lnTo>
                  <a:pt x="2954" y="531"/>
                </a:lnTo>
                <a:lnTo>
                  <a:pt x="3003" y="531"/>
                </a:lnTo>
                <a:lnTo>
                  <a:pt x="3003" y="578"/>
                </a:lnTo>
                <a:close/>
                <a:moveTo>
                  <a:pt x="2928" y="578"/>
                </a:moveTo>
                <a:lnTo>
                  <a:pt x="2878" y="578"/>
                </a:lnTo>
                <a:lnTo>
                  <a:pt x="2878" y="531"/>
                </a:lnTo>
                <a:lnTo>
                  <a:pt x="2928" y="531"/>
                </a:lnTo>
                <a:lnTo>
                  <a:pt x="2928" y="578"/>
                </a:lnTo>
                <a:close/>
                <a:moveTo>
                  <a:pt x="2852" y="578"/>
                </a:moveTo>
                <a:lnTo>
                  <a:pt x="2802" y="578"/>
                </a:lnTo>
                <a:lnTo>
                  <a:pt x="2802" y="531"/>
                </a:lnTo>
                <a:lnTo>
                  <a:pt x="2852" y="531"/>
                </a:lnTo>
                <a:lnTo>
                  <a:pt x="2852" y="578"/>
                </a:lnTo>
                <a:close/>
                <a:moveTo>
                  <a:pt x="2776" y="578"/>
                </a:moveTo>
                <a:lnTo>
                  <a:pt x="2726" y="578"/>
                </a:lnTo>
                <a:lnTo>
                  <a:pt x="2726" y="531"/>
                </a:lnTo>
                <a:lnTo>
                  <a:pt x="2776" y="531"/>
                </a:lnTo>
                <a:lnTo>
                  <a:pt x="2776" y="578"/>
                </a:lnTo>
                <a:close/>
                <a:moveTo>
                  <a:pt x="2700" y="578"/>
                </a:moveTo>
                <a:lnTo>
                  <a:pt x="2651" y="578"/>
                </a:lnTo>
                <a:lnTo>
                  <a:pt x="2651" y="531"/>
                </a:lnTo>
                <a:lnTo>
                  <a:pt x="2700" y="531"/>
                </a:lnTo>
                <a:lnTo>
                  <a:pt x="2700" y="578"/>
                </a:lnTo>
                <a:close/>
                <a:moveTo>
                  <a:pt x="2622" y="578"/>
                </a:moveTo>
                <a:lnTo>
                  <a:pt x="2575" y="578"/>
                </a:lnTo>
                <a:lnTo>
                  <a:pt x="2575" y="531"/>
                </a:lnTo>
                <a:lnTo>
                  <a:pt x="2622" y="531"/>
                </a:lnTo>
                <a:lnTo>
                  <a:pt x="2622" y="578"/>
                </a:lnTo>
                <a:close/>
                <a:moveTo>
                  <a:pt x="2547" y="578"/>
                </a:moveTo>
                <a:lnTo>
                  <a:pt x="2499" y="578"/>
                </a:lnTo>
                <a:lnTo>
                  <a:pt x="2499" y="531"/>
                </a:lnTo>
                <a:lnTo>
                  <a:pt x="2547" y="531"/>
                </a:lnTo>
                <a:lnTo>
                  <a:pt x="2547" y="578"/>
                </a:lnTo>
                <a:close/>
                <a:moveTo>
                  <a:pt x="2471" y="578"/>
                </a:moveTo>
                <a:lnTo>
                  <a:pt x="2424" y="578"/>
                </a:lnTo>
                <a:lnTo>
                  <a:pt x="2424" y="531"/>
                </a:lnTo>
                <a:lnTo>
                  <a:pt x="2471" y="531"/>
                </a:lnTo>
                <a:lnTo>
                  <a:pt x="2471" y="578"/>
                </a:lnTo>
                <a:close/>
                <a:moveTo>
                  <a:pt x="2395" y="578"/>
                </a:moveTo>
                <a:lnTo>
                  <a:pt x="2348" y="578"/>
                </a:lnTo>
                <a:lnTo>
                  <a:pt x="2348" y="531"/>
                </a:lnTo>
                <a:lnTo>
                  <a:pt x="2395" y="531"/>
                </a:lnTo>
                <a:lnTo>
                  <a:pt x="2395" y="578"/>
                </a:lnTo>
                <a:close/>
                <a:moveTo>
                  <a:pt x="2319" y="578"/>
                </a:moveTo>
                <a:lnTo>
                  <a:pt x="2272" y="578"/>
                </a:lnTo>
                <a:lnTo>
                  <a:pt x="2272" y="531"/>
                </a:lnTo>
                <a:lnTo>
                  <a:pt x="2319" y="531"/>
                </a:lnTo>
                <a:lnTo>
                  <a:pt x="2319" y="578"/>
                </a:lnTo>
                <a:close/>
                <a:moveTo>
                  <a:pt x="2244" y="578"/>
                </a:moveTo>
                <a:lnTo>
                  <a:pt x="2196" y="578"/>
                </a:lnTo>
                <a:lnTo>
                  <a:pt x="2196" y="531"/>
                </a:lnTo>
                <a:lnTo>
                  <a:pt x="2244" y="531"/>
                </a:lnTo>
                <a:lnTo>
                  <a:pt x="2244" y="578"/>
                </a:lnTo>
                <a:close/>
                <a:moveTo>
                  <a:pt x="2168" y="578"/>
                </a:moveTo>
                <a:lnTo>
                  <a:pt x="2121" y="578"/>
                </a:lnTo>
                <a:lnTo>
                  <a:pt x="2121" y="531"/>
                </a:lnTo>
                <a:lnTo>
                  <a:pt x="2168" y="531"/>
                </a:lnTo>
                <a:lnTo>
                  <a:pt x="2168" y="578"/>
                </a:lnTo>
                <a:close/>
                <a:moveTo>
                  <a:pt x="2092" y="578"/>
                </a:moveTo>
                <a:lnTo>
                  <a:pt x="2045" y="578"/>
                </a:lnTo>
                <a:lnTo>
                  <a:pt x="2045" y="531"/>
                </a:lnTo>
                <a:lnTo>
                  <a:pt x="2092" y="531"/>
                </a:lnTo>
                <a:lnTo>
                  <a:pt x="2092" y="578"/>
                </a:lnTo>
                <a:close/>
                <a:moveTo>
                  <a:pt x="2016" y="578"/>
                </a:moveTo>
                <a:lnTo>
                  <a:pt x="1969" y="578"/>
                </a:lnTo>
                <a:lnTo>
                  <a:pt x="1969" y="531"/>
                </a:lnTo>
                <a:lnTo>
                  <a:pt x="2016" y="531"/>
                </a:lnTo>
                <a:lnTo>
                  <a:pt x="2016" y="578"/>
                </a:lnTo>
                <a:close/>
                <a:moveTo>
                  <a:pt x="1941" y="578"/>
                </a:moveTo>
                <a:lnTo>
                  <a:pt x="1893" y="578"/>
                </a:lnTo>
                <a:lnTo>
                  <a:pt x="1893" y="531"/>
                </a:lnTo>
                <a:lnTo>
                  <a:pt x="1941" y="531"/>
                </a:lnTo>
                <a:lnTo>
                  <a:pt x="1941" y="578"/>
                </a:lnTo>
                <a:close/>
                <a:moveTo>
                  <a:pt x="1865" y="578"/>
                </a:moveTo>
                <a:lnTo>
                  <a:pt x="1818" y="578"/>
                </a:lnTo>
                <a:lnTo>
                  <a:pt x="1818" y="531"/>
                </a:lnTo>
                <a:lnTo>
                  <a:pt x="1865" y="531"/>
                </a:lnTo>
                <a:lnTo>
                  <a:pt x="1865" y="578"/>
                </a:lnTo>
                <a:close/>
                <a:moveTo>
                  <a:pt x="1789" y="578"/>
                </a:moveTo>
                <a:lnTo>
                  <a:pt x="1742" y="578"/>
                </a:lnTo>
                <a:lnTo>
                  <a:pt x="1742" y="531"/>
                </a:lnTo>
                <a:lnTo>
                  <a:pt x="1789" y="531"/>
                </a:lnTo>
                <a:lnTo>
                  <a:pt x="1789" y="578"/>
                </a:lnTo>
                <a:close/>
                <a:moveTo>
                  <a:pt x="1638" y="578"/>
                </a:moveTo>
                <a:lnTo>
                  <a:pt x="1591" y="578"/>
                </a:lnTo>
                <a:lnTo>
                  <a:pt x="1591" y="531"/>
                </a:lnTo>
                <a:lnTo>
                  <a:pt x="1638" y="531"/>
                </a:lnTo>
                <a:lnTo>
                  <a:pt x="1638" y="578"/>
                </a:lnTo>
                <a:close/>
                <a:moveTo>
                  <a:pt x="1562" y="578"/>
                </a:moveTo>
                <a:lnTo>
                  <a:pt x="1515" y="578"/>
                </a:lnTo>
                <a:lnTo>
                  <a:pt x="1515" y="531"/>
                </a:lnTo>
                <a:lnTo>
                  <a:pt x="1562" y="531"/>
                </a:lnTo>
                <a:lnTo>
                  <a:pt x="1562" y="578"/>
                </a:lnTo>
                <a:close/>
                <a:moveTo>
                  <a:pt x="1032" y="578"/>
                </a:moveTo>
                <a:lnTo>
                  <a:pt x="985" y="578"/>
                </a:lnTo>
                <a:lnTo>
                  <a:pt x="985" y="531"/>
                </a:lnTo>
                <a:lnTo>
                  <a:pt x="1032" y="531"/>
                </a:lnTo>
                <a:lnTo>
                  <a:pt x="1032" y="578"/>
                </a:lnTo>
                <a:close/>
                <a:moveTo>
                  <a:pt x="956" y="578"/>
                </a:moveTo>
                <a:lnTo>
                  <a:pt x="909" y="578"/>
                </a:lnTo>
                <a:lnTo>
                  <a:pt x="909" y="531"/>
                </a:lnTo>
                <a:lnTo>
                  <a:pt x="956" y="531"/>
                </a:lnTo>
                <a:lnTo>
                  <a:pt x="956" y="578"/>
                </a:lnTo>
                <a:close/>
                <a:moveTo>
                  <a:pt x="881" y="578"/>
                </a:moveTo>
                <a:lnTo>
                  <a:pt x="833" y="578"/>
                </a:lnTo>
                <a:lnTo>
                  <a:pt x="833" y="531"/>
                </a:lnTo>
                <a:lnTo>
                  <a:pt x="881" y="531"/>
                </a:lnTo>
                <a:lnTo>
                  <a:pt x="881" y="578"/>
                </a:lnTo>
                <a:close/>
                <a:moveTo>
                  <a:pt x="805" y="578"/>
                </a:moveTo>
                <a:lnTo>
                  <a:pt x="758" y="578"/>
                </a:lnTo>
                <a:lnTo>
                  <a:pt x="758" y="531"/>
                </a:lnTo>
                <a:lnTo>
                  <a:pt x="805" y="531"/>
                </a:lnTo>
                <a:lnTo>
                  <a:pt x="805" y="578"/>
                </a:lnTo>
                <a:close/>
                <a:moveTo>
                  <a:pt x="729" y="578"/>
                </a:moveTo>
                <a:lnTo>
                  <a:pt x="682" y="578"/>
                </a:lnTo>
                <a:lnTo>
                  <a:pt x="682" y="531"/>
                </a:lnTo>
                <a:lnTo>
                  <a:pt x="729" y="531"/>
                </a:lnTo>
                <a:lnTo>
                  <a:pt x="729" y="578"/>
                </a:lnTo>
                <a:close/>
                <a:moveTo>
                  <a:pt x="653" y="578"/>
                </a:moveTo>
                <a:lnTo>
                  <a:pt x="606" y="578"/>
                </a:lnTo>
                <a:lnTo>
                  <a:pt x="606" y="531"/>
                </a:lnTo>
                <a:lnTo>
                  <a:pt x="653" y="531"/>
                </a:lnTo>
                <a:lnTo>
                  <a:pt x="653" y="578"/>
                </a:lnTo>
                <a:close/>
                <a:moveTo>
                  <a:pt x="578" y="578"/>
                </a:moveTo>
                <a:lnTo>
                  <a:pt x="530" y="578"/>
                </a:lnTo>
                <a:lnTo>
                  <a:pt x="530" y="531"/>
                </a:lnTo>
                <a:lnTo>
                  <a:pt x="578" y="531"/>
                </a:lnTo>
                <a:lnTo>
                  <a:pt x="578" y="578"/>
                </a:lnTo>
                <a:close/>
                <a:moveTo>
                  <a:pt x="502" y="578"/>
                </a:moveTo>
                <a:lnTo>
                  <a:pt x="455" y="578"/>
                </a:lnTo>
                <a:lnTo>
                  <a:pt x="455" y="531"/>
                </a:lnTo>
                <a:lnTo>
                  <a:pt x="502" y="531"/>
                </a:lnTo>
                <a:lnTo>
                  <a:pt x="502" y="578"/>
                </a:lnTo>
                <a:close/>
                <a:moveTo>
                  <a:pt x="426" y="578"/>
                </a:moveTo>
                <a:lnTo>
                  <a:pt x="379" y="578"/>
                </a:lnTo>
                <a:lnTo>
                  <a:pt x="379" y="531"/>
                </a:lnTo>
                <a:lnTo>
                  <a:pt x="426" y="531"/>
                </a:lnTo>
                <a:lnTo>
                  <a:pt x="426" y="578"/>
                </a:lnTo>
                <a:close/>
                <a:moveTo>
                  <a:pt x="351" y="578"/>
                </a:moveTo>
                <a:lnTo>
                  <a:pt x="303" y="578"/>
                </a:lnTo>
                <a:lnTo>
                  <a:pt x="303" y="531"/>
                </a:lnTo>
                <a:lnTo>
                  <a:pt x="351" y="531"/>
                </a:lnTo>
                <a:lnTo>
                  <a:pt x="351" y="578"/>
                </a:lnTo>
                <a:close/>
                <a:moveTo>
                  <a:pt x="48" y="578"/>
                </a:moveTo>
                <a:lnTo>
                  <a:pt x="0" y="578"/>
                </a:lnTo>
                <a:lnTo>
                  <a:pt x="0" y="531"/>
                </a:lnTo>
                <a:lnTo>
                  <a:pt x="48" y="531"/>
                </a:lnTo>
                <a:lnTo>
                  <a:pt x="48" y="578"/>
                </a:lnTo>
                <a:close/>
                <a:moveTo>
                  <a:pt x="3306" y="502"/>
                </a:moveTo>
                <a:lnTo>
                  <a:pt x="3257" y="502"/>
                </a:lnTo>
                <a:lnTo>
                  <a:pt x="3257" y="455"/>
                </a:lnTo>
                <a:lnTo>
                  <a:pt x="3306" y="455"/>
                </a:lnTo>
                <a:lnTo>
                  <a:pt x="3306" y="502"/>
                </a:lnTo>
                <a:close/>
                <a:moveTo>
                  <a:pt x="3230" y="502"/>
                </a:moveTo>
                <a:lnTo>
                  <a:pt x="3181" y="502"/>
                </a:lnTo>
                <a:lnTo>
                  <a:pt x="3181" y="455"/>
                </a:lnTo>
                <a:lnTo>
                  <a:pt x="3230" y="455"/>
                </a:lnTo>
                <a:lnTo>
                  <a:pt x="3230" y="502"/>
                </a:lnTo>
                <a:close/>
                <a:moveTo>
                  <a:pt x="3155" y="502"/>
                </a:moveTo>
                <a:lnTo>
                  <a:pt x="3105" y="502"/>
                </a:lnTo>
                <a:lnTo>
                  <a:pt x="3105" y="455"/>
                </a:lnTo>
                <a:lnTo>
                  <a:pt x="3155" y="455"/>
                </a:lnTo>
                <a:lnTo>
                  <a:pt x="3155" y="502"/>
                </a:lnTo>
                <a:close/>
                <a:moveTo>
                  <a:pt x="3079" y="502"/>
                </a:moveTo>
                <a:lnTo>
                  <a:pt x="3029" y="502"/>
                </a:lnTo>
                <a:lnTo>
                  <a:pt x="3029" y="455"/>
                </a:lnTo>
                <a:lnTo>
                  <a:pt x="3079" y="455"/>
                </a:lnTo>
                <a:lnTo>
                  <a:pt x="3079" y="502"/>
                </a:lnTo>
                <a:close/>
                <a:moveTo>
                  <a:pt x="3003" y="502"/>
                </a:moveTo>
                <a:lnTo>
                  <a:pt x="2954" y="502"/>
                </a:lnTo>
                <a:lnTo>
                  <a:pt x="2954" y="455"/>
                </a:lnTo>
                <a:lnTo>
                  <a:pt x="3003" y="455"/>
                </a:lnTo>
                <a:lnTo>
                  <a:pt x="3003" y="502"/>
                </a:lnTo>
                <a:close/>
                <a:moveTo>
                  <a:pt x="2928" y="502"/>
                </a:moveTo>
                <a:lnTo>
                  <a:pt x="2878" y="502"/>
                </a:lnTo>
                <a:lnTo>
                  <a:pt x="2878" y="455"/>
                </a:lnTo>
                <a:lnTo>
                  <a:pt x="2928" y="455"/>
                </a:lnTo>
                <a:lnTo>
                  <a:pt x="2928" y="502"/>
                </a:lnTo>
                <a:close/>
                <a:moveTo>
                  <a:pt x="2852" y="502"/>
                </a:moveTo>
                <a:lnTo>
                  <a:pt x="2802" y="502"/>
                </a:lnTo>
                <a:lnTo>
                  <a:pt x="2802" y="455"/>
                </a:lnTo>
                <a:lnTo>
                  <a:pt x="2852" y="455"/>
                </a:lnTo>
                <a:lnTo>
                  <a:pt x="2852" y="502"/>
                </a:lnTo>
                <a:close/>
                <a:moveTo>
                  <a:pt x="2776" y="502"/>
                </a:moveTo>
                <a:lnTo>
                  <a:pt x="2726" y="502"/>
                </a:lnTo>
                <a:lnTo>
                  <a:pt x="2726" y="455"/>
                </a:lnTo>
                <a:lnTo>
                  <a:pt x="2776" y="455"/>
                </a:lnTo>
                <a:lnTo>
                  <a:pt x="2776" y="502"/>
                </a:lnTo>
                <a:close/>
                <a:moveTo>
                  <a:pt x="2700" y="502"/>
                </a:moveTo>
                <a:lnTo>
                  <a:pt x="2651" y="502"/>
                </a:lnTo>
                <a:lnTo>
                  <a:pt x="2651" y="455"/>
                </a:lnTo>
                <a:lnTo>
                  <a:pt x="2700" y="455"/>
                </a:lnTo>
                <a:lnTo>
                  <a:pt x="2700" y="502"/>
                </a:lnTo>
                <a:close/>
                <a:moveTo>
                  <a:pt x="2622" y="502"/>
                </a:moveTo>
                <a:lnTo>
                  <a:pt x="2575" y="502"/>
                </a:lnTo>
                <a:lnTo>
                  <a:pt x="2575" y="455"/>
                </a:lnTo>
                <a:lnTo>
                  <a:pt x="2622" y="455"/>
                </a:lnTo>
                <a:lnTo>
                  <a:pt x="2622" y="502"/>
                </a:lnTo>
                <a:close/>
                <a:moveTo>
                  <a:pt x="2547" y="502"/>
                </a:moveTo>
                <a:lnTo>
                  <a:pt x="2499" y="502"/>
                </a:lnTo>
                <a:lnTo>
                  <a:pt x="2499" y="455"/>
                </a:lnTo>
                <a:lnTo>
                  <a:pt x="2547" y="455"/>
                </a:lnTo>
                <a:lnTo>
                  <a:pt x="2547" y="502"/>
                </a:lnTo>
                <a:close/>
                <a:moveTo>
                  <a:pt x="2471" y="502"/>
                </a:moveTo>
                <a:lnTo>
                  <a:pt x="2424" y="502"/>
                </a:lnTo>
                <a:lnTo>
                  <a:pt x="2424" y="455"/>
                </a:lnTo>
                <a:lnTo>
                  <a:pt x="2471" y="455"/>
                </a:lnTo>
                <a:lnTo>
                  <a:pt x="2471" y="502"/>
                </a:lnTo>
                <a:close/>
                <a:moveTo>
                  <a:pt x="2395" y="502"/>
                </a:moveTo>
                <a:lnTo>
                  <a:pt x="2348" y="502"/>
                </a:lnTo>
                <a:lnTo>
                  <a:pt x="2348" y="455"/>
                </a:lnTo>
                <a:lnTo>
                  <a:pt x="2395" y="455"/>
                </a:lnTo>
                <a:lnTo>
                  <a:pt x="2395" y="502"/>
                </a:lnTo>
                <a:close/>
                <a:moveTo>
                  <a:pt x="2319" y="502"/>
                </a:moveTo>
                <a:lnTo>
                  <a:pt x="2272" y="502"/>
                </a:lnTo>
                <a:lnTo>
                  <a:pt x="2272" y="455"/>
                </a:lnTo>
                <a:lnTo>
                  <a:pt x="2319" y="455"/>
                </a:lnTo>
                <a:lnTo>
                  <a:pt x="2319" y="502"/>
                </a:lnTo>
                <a:close/>
                <a:moveTo>
                  <a:pt x="2244" y="502"/>
                </a:moveTo>
                <a:lnTo>
                  <a:pt x="2196" y="502"/>
                </a:lnTo>
                <a:lnTo>
                  <a:pt x="2196" y="455"/>
                </a:lnTo>
                <a:lnTo>
                  <a:pt x="2244" y="455"/>
                </a:lnTo>
                <a:lnTo>
                  <a:pt x="2244" y="502"/>
                </a:lnTo>
                <a:close/>
                <a:moveTo>
                  <a:pt x="2168" y="502"/>
                </a:moveTo>
                <a:lnTo>
                  <a:pt x="2121" y="502"/>
                </a:lnTo>
                <a:lnTo>
                  <a:pt x="2121" y="455"/>
                </a:lnTo>
                <a:lnTo>
                  <a:pt x="2168" y="455"/>
                </a:lnTo>
                <a:lnTo>
                  <a:pt x="2168" y="502"/>
                </a:lnTo>
                <a:close/>
                <a:moveTo>
                  <a:pt x="2092" y="502"/>
                </a:moveTo>
                <a:lnTo>
                  <a:pt x="2045" y="502"/>
                </a:lnTo>
                <a:lnTo>
                  <a:pt x="2045" y="455"/>
                </a:lnTo>
                <a:lnTo>
                  <a:pt x="2092" y="455"/>
                </a:lnTo>
                <a:lnTo>
                  <a:pt x="2092" y="502"/>
                </a:lnTo>
                <a:close/>
                <a:moveTo>
                  <a:pt x="2016" y="502"/>
                </a:moveTo>
                <a:lnTo>
                  <a:pt x="1969" y="502"/>
                </a:lnTo>
                <a:lnTo>
                  <a:pt x="1969" y="455"/>
                </a:lnTo>
                <a:lnTo>
                  <a:pt x="2016" y="455"/>
                </a:lnTo>
                <a:lnTo>
                  <a:pt x="2016" y="502"/>
                </a:lnTo>
                <a:close/>
                <a:moveTo>
                  <a:pt x="1941" y="502"/>
                </a:moveTo>
                <a:lnTo>
                  <a:pt x="1893" y="502"/>
                </a:lnTo>
                <a:lnTo>
                  <a:pt x="1893" y="455"/>
                </a:lnTo>
                <a:lnTo>
                  <a:pt x="1941" y="455"/>
                </a:lnTo>
                <a:lnTo>
                  <a:pt x="1941" y="502"/>
                </a:lnTo>
                <a:close/>
                <a:moveTo>
                  <a:pt x="1789" y="502"/>
                </a:moveTo>
                <a:lnTo>
                  <a:pt x="1742" y="502"/>
                </a:lnTo>
                <a:lnTo>
                  <a:pt x="1742" y="455"/>
                </a:lnTo>
                <a:lnTo>
                  <a:pt x="1789" y="455"/>
                </a:lnTo>
                <a:lnTo>
                  <a:pt x="1789" y="502"/>
                </a:lnTo>
                <a:close/>
                <a:moveTo>
                  <a:pt x="1714" y="502"/>
                </a:moveTo>
                <a:lnTo>
                  <a:pt x="1666" y="502"/>
                </a:lnTo>
                <a:lnTo>
                  <a:pt x="1666" y="455"/>
                </a:lnTo>
                <a:lnTo>
                  <a:pt x="1714" y="455"/>
                </a:lnTo>
                <a:lnTo>
                  <a:pt x="1714" y="502"/>
                </a:lnTo>
                <a:close/>
                <a:moveTo>
                  <a:pt x="1562" y="502"/>
                </a:moveTo>
                <a:lnTo>
                  <a:pt x="1515" y="502"/>
                </a:lnTo>
                <a:lnTo>
                  <a:pt x="1515" y="455"/>
                </a:lnTo>
                <a:lnTo>
                  <a:pt x="1562" y="455"/>
                </a:lnTo>
                <a:lnTo>
                  <a:pt x="1562" y="502"/>
                </a:lnTo>
                <a:close/>
                <a:moveTo>
                  <a:pt x="1184" y="502"/>
                </a:moveTo>
                <a:lnTo>
                  <a:pt x="1136" y="502"/>
                </a:lnTo>
                <a:lnTo>
                  <a:pt x="1136" y="455"/>
                </a:lnTo>
                <a:lnTo>
                  <a:pt x="1184" y="455"/>
                </a:lnTo>
                <a:lnTo>
                  <a:pt x="1184" y="502"/>
                </a:lnTo>
                <a:close/>
                <a:moveTo>
                  <a:pt x="956" y="502"/>
                </a:moveTo>
                <a:lnTo>
                  <a:pt x="909" y="502"/>
                </a:lnTo>
                <a:lnTo>
                  <a:pt x="909" y="455"/>
                </a:lnTo>
                <a:lnTo>
                  <a:pt x="956" y="455"/>
                </a:lnTo>
                <a:lnTo>
                  <a:pt x="956" y="502"/>
                </a:lnTo>
                <a:close/>
                <a:moveTo>
                  <a:pt x="881" y="502"/>
                </a:moveTo>
                <a:lnTo>
                  <a:pt x="833" y="502"/>
                </a:lnTo>
                <a:lnTo>
                  <a:pt x="833" y="455"/>
                </a:lnTo>
                <a:lnTo>
                  <a:pt x="881" y="455"/>
                </a:lnTo>
                <a:lnTo>
                  <a:pt x="881" y="502"/>
                </a:lnTo>
                <a:close/>
                <a:moveTo>
                  <a:pt x="729" y="502"/>
                </a:moveTo>
                <a:lnTo>
                  <a:pt x="682" y="502"/>
                </a:lnTo>
                <a:lnTo>
                  <a:pt x="682" y="455"/>
                </a:lnTo>
                <a:lnTo>
                  <a:pt x="729" y="455"/>
                </a:lnTo>
                <a:lnTo>
                  <a:pt x="729" y="502"/>
                </a:lnTo>
                <a:close/>
                <a:moveTo>
                  <a:pt x="653" y="502"/>
                </a:moveTo>
                <a:lnTo>
                  <a:pt x="606" y="502"/>
                </a:lnTo>
                <a:lnTo>
                  <a:pt x="606" y="455"/>
                </a:lnTo>
                <a:lnTo>
                  <a:pt x="653" y="455"/>
                </a:lnTo>
                <a:lnTo>
                  <a:pt x="653" y="502"/>
                </a:lnTo>
                <a:close/>
                <a:moveTo>
                  <a:pt x="578" y="502"/>
                </a:moveTo>
                <a:lnTo>
                  <a:pt x="530" y="502"/>
                </a:lnTo>
                <a:lnTo>
                  <a:pt x="530" y="455"/>
                </a:lnTo>
                <a:lnTo>
                  <a:pt x="578" y="455"/>
                </a:lnTo>
                <a:lnTo>
                  <a:pt x="578" y="502"/>
                </a:lnTo>
                <a:close/>
                <a:moveTo>
                  <a:pt x="502" y="502"/>
                </a:moveTo>
                <a:lnTo>
                  <a:pt x="455" y="502"/>
                </a:lnTo>
                <a:lnTo>
                  <a:pt x="455" y="455"/>
                </a:lnTo>
                <a:lnTo>
                  <a:pt x="502" y="455"/>
                </a:lnTo>
                <a:lnTo>
                  <a:pt x="502" y="502"/>
                </a:lnTo>
                <a:close/>
                <a:moveTo>
                  <a:pt x="426" y="502"/>
                </a:moveTo>
                <a:lnTo>
                  <a:pt x="379" y="502"/>
                </a:lnTo>
                <a:lnTo>
                  <a:pt x="379" y="455"/>
                </a:lnTo>
                <a:lnTo>
                  <a:pt x="426" y="455"/>
                </a:lnTo>
                <a:lnTo>
                  <a:pt x="426" y="502"/>
                </a:lnTo>
                <a:close/>
                <a:moveTo>
                  <a:pt x="351" y="502"/>
                </a:moveTo>
                <a:lnTo>
                  <a:pt x="303" y="502"/>
                </a:lnTo>
                <a:lnTo>
                  <a:pt x="303" y="455"/>
                </a:lnTo>
                <a:lnTo>
                  <a:pt x="351" y="455"/>
                </a:lnTo>
                <a:lnTo>
                  <a:pt x="351" y="502"/>
                </a:lnTo>
                <a:close/>
                <a:moveTo>
                  <a:pt x="275" y="502"/>
                </a:moveTo>
                <a:lnTo>
                  <a:pt x="227" y="502"/>
                </a:lnTo>
                <a:lnTo>
                  <a:pt x="227" y="455"/>
                </a:lnTo>
                <a:lnTo>
                  <a:pt x="275" y="455"/>
                </a:lnTo>
                <a:lnTo>
                  <a:pt x="275" y="502"/>
                </a:lnTo>
                <a:close/>
                <a:moveTo>
                  <a:pt x="123" y="502"/>
                </a:moveTo>
                <a:lnTo>
                  <a:pt x="76" y="502"/>
                </a:lnTo>
                <a:lnTo>
                  <a:pt x="76" y="455"/>
                </a:lnTo>
                <a:lnTo>
                  <a:pt x="123" y="455"/>
                </a:lnTo>
                <a:lnTo>
                  <a:pt x="123" y="502"/>
                </a:lnTo>
                <a:close/>
                <a:moveTo>
                  <a:pt x="3458" y="426"/>
                </a:moveTo>
                <a:lnTo>
                  <a:pt x="3408" y="426"/>
                </a:lnTo>
                <a:lnTo>
                  <a:pt x="3408" y="379"/>
                </a:lnTo>
                <a:lnTo>
                  <a:pt x="3458" y="379"/>
                </a:lnTo>
                <a:lnTo>
                  <a:pt x="3458" y="426"/>
                </a:lnTo>
                <a:close/>
                <a:moveTo>
                  <a:pt x="3382" y="426"/>
                </a:moveTo>
                <a:lnTo>
                  <a:pt x="3332" y="426"/>
                </a:lnTo>
                <a:lnTo>
                  <a:pt x="3332" y="379"/>
                </a:lnTo>
                <a:lnTo>
                  <a:pt x="3382" y="379"/>
                </a:lnTo>
                <a:lnTo>
                  <a:pt x="3382" y="426"/>
                </a:lnTo>
                <a:close/>
                <a:moveTo>
                  <a:pt x="3306" y="426"/>
                </a:moveTo>
                <a:lnTo>
                  <a:pt x="3257" y="426"/>
                </a:lnTo>
                <a:lnTo>
                  <a:pt x="3257" y="379"/>
                </a:lnTo>
                <a:lnTo>
                  <a:pt x="3306" y="379"/>
                </a:lnTo>
                <a:lnTo>
                  <a:pt x="3306" y="426"/>
                </a:lnTo>
                <a:close/>
                <a:moveTo>
                  <a:pt x="3230" y="426"/>
                </a:moveTo>
                <a:lnTo>
                  <a:pt x="3181" y="426"/>
                </a:lnTo>
                <a:lnTo>
                  <a:pt x="3181" y="379"/>
                </a:lnTo>
                <a:lnTo>
                  <a:pt x="3230" y="379"/>
                </a:lnTo>
                <a:lnTo>
                  <a:pt x="3230" y="426"/>
                </a:lnTo>
                <a:close/>
                <a:moveTo>
                  <a:pt x="3155" y="426"/>
                </a:moveTo>
                <a:lnTo>
                  <a:pt x="3105" y="426"/>
                </a:lnTo>
                <a:lnTo>
                  <a:pt x="3105" y="379"/>
                </a:lnTo>
                <a:lnTo>
                  <a:pt x="3155" y="379"/>
                </a:lnTo>
                <a:lnTo>
                  <a:pt x="3155" y="426"/>
                </a:lnTo>
                <a:close/>
                <a:moveTo>
                  <a:pt x="3079" y="426"/>
                </a:moveTo>
                <a:lnTo>
                  <a:pt x="3029" y="426"/>
                </a:lnTo>
                <a:lnTo>
                  <a:pt x="3029" y="379"/>
                </a:lnTo>
                <a:lnTo>
                  <a:pt x="3079" y="379"/>
                </a:lnTo>
                <a:lnTo>
                  <a:pt x="3079" y="426"/>
                </a:lnTo>
                <a:close/>
                <a:moveTo>
                  <a:pt x="3003" y="426"/>
                </a:moveTo>
                <a:lnTo>
                  <a:pt x="2954" y="426"/>
                </a:lnTo>
                <a:lnTo>
                  <a:pt x="2954" y="379"/>
                </a:lnTo>
                <a:lnTo>
                  <a:pt x="3003" y="379"/>
                </a:lnTo>
                <a:lnTo>
                  <a:pt x="3003" y="426"/>
                </a:lnTo>
                <a:close/>
                <a:moveTo>
                  <a:pt x="2928" y="426"/>
                </a:moveTo>
                <a:lnTo>
                  <a:pt x="2878" y="426"/>
                </a:lnTo>
                <a:lnTo>
                  <a:pt x="2878" y="379"/>
                </a:lnTo>
                <a:lnTo>
                  <a:pt x="2928" y="379"/>
                </a:lnTo>
                <a:lnTo>
                  <a:pt x="2928" y="426"/>
                </a:lnTo>
                <a:close/>
                <a:moveTo>
                  <a:pt x="2852" y="426"/>
                </a:moveTo>
                <a:lnTo>
                  <a:pt x="2802" y="426"/>
                </a:lnTo>
                <a:lnTo>
                  <a:pt x="2802" y="379"/>
                </a:lnTo>
                <a:lnTo>
                  <a:pt x="2852" y="379"/>
                </a:lnTo>
                <a:lnTo>
                  <a:pt x="2852" y="426"/>
                </a:lnTo>
                <a:close/>
                <a:moveTo>
                  <a:pt x="2776" y="426"/>
                </a:moveTo>
                <a:lnTo>
                  <a:pt x="2726" y="426"/>
                </a:lnTo>
                <a:lnTo>
                  <a:pt x="2726" y="379"/>
                </a:lnTo>
                <a:lnTo>
                  <a:pt x="2776" y="379"/>
                </a:lnTo>
                <a:lnTo>
                  <a:pt x="2776" y="426"/>
                </a:lnTo>
                <a:close/>
                <a:moveTo>
                  <a:pt x="2700" y="426"/>
                </a:moveTo>
                <a:lnTo>
                  <a:pt x="2651" y="426"/>
                </a:lnTo>
                <a:lnTo>
                  <a:pt x="2651" y="379"/>
                </a:lnTo>
                <a:lnTo>
                  <a:pt x="2700" y="379"/>
                </a:lnTo>
                <a:lnTo>
                  <a:pt x="2700" y="426"/>
                </a:lnTo>
                <a:close/>
                <a:moveTo>
                  <a:pt x="2622" y="426"/>
                </a:moveTo>
                <a:lnTo>
                  <a:pt x="2575" y="426"/>
                </a:lnTo>
                <a:lnTo>
                  <a:pt x="2575" y="379"/>
                </a:lnTo>
                <a:lnTo>
                  <a:pt x="2622" y="379"/>
                </a:lnTo>
                <a:lnTo>
                  <a:pt x="2622" y="426"/>
                </a:lnTo>
                <a:close/>
                <a:moveTo>
                  <a:pt x="2547" y="426"/>
                </a:moveTo>
                <a:lnTo>
                  <a:pt x="2499" y="426"/>
                </a:lnTo>
                <a:lnTo>
                  <a:pt x="2499" y="379"/>
                </a:lnTo>
                <a:lnTo>
                  <a:pt x="2547" y="379"/>
                </a:lnTo>
                <a:lnTo>
                  <a:pt x="2547" y="426"/>
                </a:lnTo>
                <a:close/>
                <a:moveTo>
                  <a:pt x="2471" y="426"/>
                </a:moveTo>
                <a:lnTo>
                  <a:pt x="2424" y="426"/>
                </a:lnTo>
                <a:lnTo>
                  <a:pt x="2424" y="379"/>
                </a:lnTo>
                <a:lnTo>
                  <a:pt x="2471" y="379"/>
                </a:lnTo>
                <a:lnTo>
                  <a:pt x="2471" y="426"/>
                </a:lnTo>
                <a:close/>
                <a:moveTo>
                  <a:pt x="2395" y="426"/>
                </a:moveTo>
                <a:lnTo>
                  <a:pt x="2348" y="426"/>
                </a:lnTo>
                <a:lnTo>
                  <a:pt x="2348" y="379"/>
                </a:lnTo>
                <a:lnTo>
                  <a:pt x="2395" y="379"/>
                </a:lnTo>
                <a:lnTo>
                  <a:pt x="2395" y="426"/>
                </a:lnTo>
                <a:close/>
                <a:moveTo>
                  <a:pt x="2319" y="426"/>
                </a:moveTo>
                <a:lnTo>
                  <a:pt x="2272" y="426"/>
                </a:lnTo>
                <a:lnTo>
                  <a:pt x="2272" y="379"/>
                </a:lnTo>
                <a:lnTo>
                  <a:pt x="2319" y="379"/>
                </a:lnTo>
                <a:lnTo>
                  <a:pt x="2319" y="426"/>
                </a:lnTo>
                <a:close/>
                <a:moveTo>
                  <a:pt x="2244" y="426"/>
                </a:moveTo>
                <a:lnTo>
                  <a:pt x="2196" y="426"/>
                </a:lnTo>
                <a:lnTo>
                  <a:pt x="2196" y="379"/>
                </a:lnTo>
                <a:lnTo>
                  <a:pt x="2244" y="379"/>
                </a:lnTo>
                <a:lnTo>
                  <a:pt x="2244" y="426"/>
                </a:lnTo>
                <a:close/>
                <a:moveTo>
                  <a:pt x="2168" y="426"/>
                </a:moveTo>
                <a:lnTo>
                  <a:pt x="2121" y="426"/>
                </a:lnTo>
                <a:lnTo>
                  <a:pt x="2121" y="379"/>
                </a:lnTo>
                <a:lnTo>
                  <a:pt x="2168" y="379"/>
                </a:lnTo>
                <a:lnTo>
                  <a:pt x="2168" y="426"/>
                </a:lnTo>
                <a:close/>
                <a:moveTo>
                  <a:pt x="2092" y="426"/>
                </a:moveTo>
                <a:lnTo>
                  <a:pt x="2045" y="426"/>
                </a:lnTo>
                <a:lnTo>
                  <a:pt x="2045" y="379"/>
                </a:lnTo>
                <a:lnTo>
                  <a:pt x="2092" y="379"/>
                </a:lnTo>
                <a:lnTo>
                  <a:pt x="2092" y="426"/>
                </a:lnTo>
                <a:close/>
                <a:moveTo>
                  <a:pt x="2016" y="426"/>
                </a:moveTo>
                <a:lnTo>
                  <a:pt x="1969" y="426"/>
                </a:lnTo>
                <a:lnTo>
                  <a:pt x="1969" y="379"/>
                </a:lnTo>
                <a:lnTo>
                  <a:pt x="2016" y="379"/>
                </a:lnTo>
                <a:lnTo>
                  <a:pt x="2016" y="426"/>
                </a:lnTo>
                <a:close/>
                <a:moveTo>
                  <a:pt x="1941" y="426"/>
                </a:moveTo>
                <a:lnTo>
                  <a:pt x="1893" y="426"/>
                </a:lnTo>
                <a:lnTo>
                  <a:pt x="1893" y="379"/>
                </a:lnTo>
                <a:lnTo>
                  <a:pt x="1941" y="379"/>
                </a:lnTo>
                <a:lnTo>
                  <a:pt x="1941" y="426"/>
                </a:lnTo>
                <a:close/>
                <a:moveTo>
                  <a:pt x="1865" y="426"/>
                </a:moveTo>
                <a:lnTo>
                  <a:pt x="1818" y="426"/>
                </a:lnTo>
                <a:lnTo>
                  <a:pt x="1818" y="379"/>
                </a:lnTo>
                <a:lnTo>
                  <a:pt x="1865" y="379"/>
                </a:lnTo>
                <a:lnTo>
                  <a:pt x="1865" y="426"/>
                </a:lnTo>
                <a:close/>
                <a:moveTo>
                  <a:pt x="1789" y="426"/>
                </a:moveTo>
                <a:lnTo>
                  <a:pt x="1742" y="426"/>
                </a:lnTo>
                <a:lnTo>
                  <a:pt x="1742" y="379"/>
                </a:lnTo>
                <a:lnTo>
                  <a:pt x="1789" y="379"/>
                </a:lnTo>
                <a:lnTo>
                  <a:pt x="1789" y="426"/>
                </a:lnTo>
                <a:close/>
                <a:moveTo>
                  <a:pt x="1486" y="426"/>
                </a:moveTo>
                <a:lnTo>
                  <a:pt x="1439" y="426"/>
                </a:lnTo>
                <a:lnTo>
                  <a:pt x="1439" y="379"/>
                </a:lnTo>
                <a:lnTo>
                  <a:pt x="1486" y="379"/>
                </a:lnTo>
                <a:lnTo>
                  <a:pt x="1486" y="426"/>
                </a:lnTo>
                <a:close/>
                <a:moveTo>
                  <a:pt x="1411" y="426"/>
                </a:moveTo>
                <a:lnTo>
                  <a:pt x="1363" y="426"/>
                </a:lnTo>
                <a:lnTo>
                  <a:pt x="1363" y="379"/>
                </a:lnTo>
                <a:lnTo>
                  <a:pt x="1411" y="379"/>
                </a:lnTo>
                <a:lnTo>
                  <a:pt x="1411" y="426"/>
                </a:lnTo>
                <a:close/>
                <a:moveTo>
                  <a:pt x="1259" y="426"/>
                </a:moveTo>
                <a:lnTo>
                  <a:pt x="1212" y="426"/>
                </a:lnTo>
                <a:lnTo>
                  <a:pt x="1212" y="379"/>
                </a:lnTo>
                <a:lnTo>
                  <a:pt x="1259" y="379"/>
                </a:lnTo>
                <a:lnTo>
                  <a:pt x="1259" y="426"/>
                </a:lnTo>
                <a:close/>
                <a:moveTo>
                  <a:pt x="1184" y="426"/>
                </a:moveTo>
                <a:lnTo>
                  <a:pt x="1136" y="426"/>
                </a:lnTo>
                <a:lnTo>
                  <a:pt x="1136" y="379"/>
                </a:lnTo>
                <a:lnTo>
                  <a:pt x="1184" y="379"/>
                </a:lnTo>
                <a:lnTo>
                  <a:pt x="1184" y="426"/>
                </a:lnTo>
                <a:close/>
                <a:moveTo>
                  <a:pt x="956" y="426"/>
                </a:moveTo>
                <a:lnTo>
                  <a:pt x="909" y="426"/>
                </a:lnTo>
                <a:lnTo>
                  <a:pt x="909" y="379"/>
                </a:lnTo>
                <a:lnTo>
                  <a:pt x="956" y="379"/>
                </a:lnTo>
                <a:lnTo>
                  <a:pt x="956" y="426"/>
                </a:lnTo>
                <a:close/>
                <a:moveTo>
                  <a:pt x="881" y="426"/>
                </a:moveTo>
                <a:lnTo>
                  <a:pt x="833" y="426"/>
                </a:lnTo>
                <a:lnTo>
                  <a:pt x="833" y="379"/>
                </a:lnTo>
                <a:lnTo>
                  <a:pt x="881" y="379"/>
                </a:lnTo>
                <a:lnTo>
                  <a:pt x="881" y="426"/>
                </a:lnTo>
                <a:close/>
                <a:moveTo>
                  <a:pt x="805" y="426"/>
                </a:moveTo>
                <a:lnTo>
                  <a:pt x="758" y="426"/>
                </a:lnTo>
                <a:lnTo>
                  <a:pt x="758" y="379"/>
                </a:lnTo>
                <a:lnTo>
                  <a:pt x="805" y="379"/>
                </a:lnTo>
                <a:lnTo>
                  <a:pt x="805" y="426"/>
                </a:lnTo>
                <a:close/>
                <a:moveTo>
                  <a:pt x="729" y="426"/>
                </a:moveTo>
                <a:lnTo>
                  <a:pt x="682" y="426"/>
                </a:lnTo>
                <a:lnTo>
                  <a:pt x="682" y="379"/>
                </a:lnTo>
                <a:lnTo>
                  <a:pt x="729" y="379"/>
                </a:lnTo>
                <a:lnTo>
                  <a:pt x="729" y="426"/>
                </a:lnTo>
                <a:close/>
                <a:moveTo>
                  <a:pt x="653" y="426"/>
                </a:moveTo>
                <a:lnTo>
                  <a:pt x="606" y="426"/>
                </a:lnTo>
                <a:lnTo>
                  <a:pt x="606" y="379"/>
                </a:lnTo>
                <a:lnTo>
                  <a:pt x="653" y="379"/>
                </a:lnTo>
                <a:lnTo>
                  <a:pt x="653" y="426"/>
                </a:lnTo>
                <a:close/>
                <a:moveTo>
                  <a:pt x="578" y="426"/>
                </a:moveTo>
                <a:lnTo>
                  <a:pt x="530" y="426"/>
                </a:lnTo>
                <a:lnTo>
                  <a:pt x="530" y="379"/>
                </a:lnTo>
                <a:lnTo>
                  <a:pt x="578" y="379"/>
                </a:lnTo>
                <a:lnTo>
                  <a:pt x="578" y="426"/>
                </a:lnTo>
                <a:close/>
                <a:moveTo>
                  <a:pt x="502" y="426"/>
                </a:moveTo>
                <a:lnTo>
                  <a:pt x="455" y="426"/>
                </a:lnTo>
                <a:lnTo>
                  <a:pt x="455" y="379"/>
                </a:lnTo>
                <a:lnTo>
                  <a:pt x="502" y="379"/>
                </a:lnTo>
                <a:lnTo>
                  <a:pt x="502" y="426"/>
                </a:lnTo>
                <a:close/>
                <a:moveTo>
                  <a:pt x="426" y="426"/>
                </a:moveTo>
                <a:lnTo>
                  <a:pt x="379" y="426"/>
                </a:lnTo>
                <a:lnTo>
                  <a:pt x="379" y="379"/>
                </a:lnTo>
                <a:lnTo>
                  <a:pt x="426" y="379"/>
                </a:lnTo>
                <a:lnTo>
                  <a:pt x="426" y="426"/>
                </a:lnTo>
                <a:close/>
                <a:moveTo>
                  <a:pt x="351" y="426"/>
                </a:moveTo>
                <a:lnTo>
                  <a:pt x="303" y="426"/>
                </a:lnTo>
                <a:lnTo>
                  <a:pt x="303" y="379"/>
                </a:lnTo>
                <a:lnTo>
                  <a:pt x="351" y="379"/>
                </a:lnTo>
                <a:lnTo>
                  <a:pt x="351" y="426"/>
                </a:lnTo>
                <a:close/>
                <a:moveTo>
                  <a:pt x="275" y="426"/>
                </a:moveTo>
                <a:lnTo>
                  <a:pt x="227" y="426"/>
                </a:lnTo>
                <a:lnTo>
                  <a:pt x="227" y="379"/>
                </a:lnTo>
                <a:lnTo>
                  <a:pt x="275" y="379"/>
                </a:lnTo>
                <a:lnTo>
                  <a:pt x="275" y="426"/>
                </a:lnTo>
                <a:close/>
                <a:moveTo>
                  <a:pt x="199" y="426"/>
                </a:moveTo>
                <a:lnTo>
                  <a:pt x="152" y="426"/>
                </a:lnTo>
                <a:lnTo>
                  <a:pt x="152" y="379"/>
                </a:lnTo>
                <a:lnTo>
                  <a:pt x="199" y="379"/>
                </a:lnTo>
                <a:lnTo>
                  <a:pt x="199" y="426"/>
                </a:lnTo>
                <a:close/>
                <a:moveTo>
                  <a:pt x="123" y="426"/>
                </a:moveTo>
                <a:lnTo>
                  <a:pt x="76" y="426"/>
                </a:lnTo>
                <a:lnTo>
                  <a:pt x="76" y="379"/>
                </a:lnTo>
                <a:lnTo>
                  <a:pt x="123" y="379"/>
                </a:lnTo>
                <a:lnTo>
                  <a:pt x="123" y="426"/>
                </a:lnTo>
                <a:close/>
                <a:moveTo>
                  <a:pt x="48" y="426"/>
                </a:moveTo>
                <a:lnTo>
                  <a:pt x="0" y="426"/>
                </a:lnTo>
                <a:lnTo>
                  <a:pt x="0" y="379"/>
                </a:lnTo>
                <a:lnTo>
                  <a:pt x="48" y="379"/>
                </a:lnTo>
                <a:lnTo>
                  <a:pt x="48" y="426"/>
                </a:lnTo>
                <a:close/>
                <a:moveTo>
                  <a:pt x="3382" y="351"/>
                </a:moveTo>
                <a:lnTo>
                  <a:pt x="3332" y="351"/>
                </a:lnTo>
                <a:lnTo>
                  <a:pt x="3332" y="303"/>
                </a:lnTo>
                <a:lnTo>
                  <a:pt x="3382" y="303"/>
                </a:lnTo>
                <a:lnTo>
                  <a:pt x="3382" y="351"/>
                </a:lnTo>
                <a:close/>
                <a:moveTo>
                  <a:pt x="3306" y="351"/>
                </a:moveTo>
                <a:lnTo>
                  <a:pt x="3257" y="351"/>
                </a:lnTo>
                <a:lnTo>
                  <a:pt x="3257" y="303"/>
                </a:lnTo>
                <a:lnTo>
                  <a:pt x="3306" y="303"/>
                </a:lnTo>
                <a:lnTo>
                  <a:pt x="3306" y="351"/>
                </a:lnTo>
                <a:close/>
                <a:moveTo>
                  <a:pt x="3230" y="351"/>
                </a:moveTo>
                <a:lnTo>
                  <a:pt x="3181" y="351"/>
                </a:lnTo>
                <a:lnTo>
                  <a:pt x="3181" y="303"/>
                </a:lnTo>
                <a:lnTo>
                  <a:pt x="3230" y="303"/>
                </a:lnTo>
                <a:lnTo>
                  <a:pt x="3230" y="351"/>
                </a:lnTo>
                <a:close/>
                <a:moveTo>
                  <a:pt x="3155" y="351"/>
                </a:moveTo>
                <a:lnTo>
                  <a:pt x="3105" y="351"/>
                </a:lnTo>
                <a:lnTo>
                  <a:pt x="3105" y="303"/>
                </a:lnTo>
                <a:lnTo>
                  <a:pt x="3155" y="303"/>
                </a:lnTo>
                <a:lnTo>
                  <a:pt x="3155" y="351"/>
                </a:lnTo>
                <a:close/>
                <a:moveTo>
                  <a:pt x="3079" y="351"/>
                </a:moveTo>
                <a:lnTo>
                  <a:pt x="3029" y="351"/>
                </a:lnTo>
                <a:lnTo>
                  <a:pt x="3029" y="303"/>
                </a:lnTo>
                <a:lnTo>
                  <a:pt x="3079" y="303"/>
                </a:lnTo>
                <a:lnTo>
                  <a:pt x="3079" y="351"/>
                </a:lnTo>
                <a:close/>
                <a:moveTo>
                  <a:pt x="3003" y="351"/>
                </a:moveTo>
                <a:lnTo>
                  <a:pt x="2954" y="351"/>
                </a:lnTo>
                <a:lnTo>
                  <a:pt x="2954" y="303"/>
                </a:lnTo>
                <a:lnTo>
                  <a:pt x="3003" y="303"/>
                </a:lnTo>
                <a:lnTo>
                  <a:pt x="3003" y="351"/>
                </a:lnTo>
                <a:close/>
                <a:moveTo>
                  <a:pt x="2928" y="351"/>
                </a:moveTo>
                <a:lnTo>
                  <a:pt x="2878" y="351"/>
                </a:lnTo>
                <a:lnTo>
                  <a:pt x="2878" y="303"/>
                </a:lnTo>
                <a:lnTo>
                  <a:pt x="2928" y="303"/>
                </a:lnTo>
                <a:lnTo>
                  <a:pt x="2928" y="351"/>
                </a:lnTo>
                <a:close/>
                <a:moveTo>
                  <a:pt x="2852" y="351"/>
                </a:moveTo>
                <a:lnTo>
                  <a:pt x="2802" y="351"/>
                </a:lnTo>
                <a:lnTo>
                  <a:pt x="2802" y="303"/>
                </a:lnTo>
                <a:lnTo>
                  <a:pt x="2852" y="303"/>
                </a:lnTo>
                <a:lnTo>
                  <a:pt x="2852" y="351"/>
                </a:lnTo>
                <a:close/>
                <a:moveTo>
                  <a:pt x="2776" y="351"/>
                </a:moveTo>
                <a:lnTo>
                  <a:pt x="2726" y="351"/>
                </a:lnTo>
                <a:lnTo>
                  <a:pt x="2726" y="303"/>
                </a:lnTo>
                <a:lnTo>
                  <a:pt x="2776" y="303"/>
                </a:lnTo>
                <a:lnTo>
                  <a:pt x="2776" y="351"/>
                </a:lnTo>
                <a:close/>
                <a:moveTo>
                  <a:pt x="2700" y="351"/>
                </a:moveTo>
                <a:lnTo>
                  <a:pt x="2651" y="351"/>
                </a:lnTo>
                <a:lnTo>
                  <a:pt x="2651" y="303"/>
                </a:lnTo>
                <a:lnTo>
                  <a:pt x="2700" y="303"/>
                </a:lnTo>
                <a:lnTo>
                  <a:pt x="2700" y="351"/>
                </a:lnTo>
                <a:close/>
                <a:moveTo>
                  <a:pt x="2622" y="351"/>
                </a:moveTo>
                <a:lnTo>
                  <a:pt x="2575" y="351"/>
                </a:lnTo>
                <a:lnTo>
                  <a:pt x="2575" y="303"/>
                </a:lnTo>
                <a:lnTo>
                  <a:pt x="2622" y="303"/>
                </a:lnTo>
                <a:lnTo>
                  <a:pt x="2622" y="351"/>
                </a:lnTo>
                <a:close/>
                <a:moveTo>
                  <a:pt x="2547" y="351"/>
                </a:moveTo>
                <a:lnTo>
                  <a:pt x="2499" y="351"/>
                </a:lnTo>
                <a:lnTo>
                  <a:pt x="2499" y="303"/>
                </a:lnTo>
                <a:lnTo>
                  <a:pt x="2547" y="303"/>
                </a:lnTo>
                <a:lnTo>
                  <a:pt x="2547" y="351"/>
                </a:lnTo>
                <a:close/>
                <a:moveTo>
                  <a:pt x="2471" y="351"/>
                </a:moveTo>
                <a:lnTo>
                  <a:pt x="2424" y="351"/>
                </a:lnTo>
                <a:lnTo>
                  <a:pt x="2424" y="303"/>
                </a:lnTo>
                <a:lnTo>
                  <a:pt x="2471" y="303"/>
                </a:lnTo>
                <a:lnTo>
                  <a:pt x="2471" y="351"/>
                </a:lnTo>
                <a:close/>
                <a:moveTo>
                  <a:pt x="2395" y="351"/>
                </a:moveTo>
                <a:lnTo>
                  <a:pt x="2348" y="351"/>
                </a:lnTo>
                <a:lnTo>
                  <a:pt x="2348" y="303"/>
                </a:lnTo>
                <a:lnTo>
                  <a:pt x="2395" y="303"/>
                </a:lnTo>
                <a:lnTo>
                  <a:pt x="2395" y="351"/>
                </a:lnTo>
                <a:close/>
                <a:moveTo>
                  <a:pt x="2319" y="351"/>
                </a:moveTo>
                <a:lnTo>
                  <a:pt x="2272" y="351"/>
                </a:lnTo>
                <a:lnTo>
                  <a:pt x="2272" y="303"/>
                </a:lnTo>
                <a:lnTo>
                  <a:pt x="2319" y="303"/>
                </a:lnTo>
                <a:lnTo>
                  <a:pt x="2319" y="351"/>
                </a:lnTo>
                <a:close/>
                <a:moveTo>
                  <a:pt x="2244" y="351"/>
                </a:moveTo>
                <a:lnTo>
                  <a:pt x="2196" y="351"/>
                </a:lnTo>
                <a:lnTo>
                  <a:pt x="2196" y="303"/>
                </a:lnTo>
                <a:lnTo>
                  <a:pt x="2244" y="303"/>
                </a:lnTo>
                <a:lnTo>
                  <a:pt x="2244" y="351"/>
                </a:lnTo>
                <a:close/>
                <a:moveTo>
                  <a:pt x="2168" y="351"/>
                </a:moveTo>
                <a:lnTo>
                  <a:pt x="2121" y="351"/>
                </a:lnTo>
                <a:lnTo>
                  <a:pt x="2121" y="303"/>
                </a:lnTo>
                <a:lnTo>
                  <a:pt x="2168" y="303"/>
                </a:lnTo>
                <a:lnTo>
                  <a:pt x="2168" y="351"/>
                </a:lnTo>
                <a:close/>
                <a:moveTo>
                  <a:pt x="2016" y="351"/>
                </a:moveTo>
                <a:lnTo>
                  <a:pt x="1969" y="351"/>
                </a:lnTo>
                <a:lnTo>
                  <a:pt x="1969" y="303"/>
                </a:lnTo>
                <a:lnTo>
                  <a:pt x="2016" y="303"/>
                </a:lnTo>
                <a:lnTo>
                  <a:pt x="2016" y="351"/>
                </a:lnTo>
                <a:close/>
                <a:moveTo>
                  <a:pt x="1941" y="351"/>
                </a:moveTo>
                <a:lnTo>
                  <a:pt x="1893" y="351"/>
                </a:lnTo>
                <a:lnTo>
                  <a:pt x="1893" y="303"/>
                </a:lnTo>
                <a:lnTo>
                  <a:pt x="1941" y="303"/>
                </a:lnTo>
                <a:lnTo>
                  <a:pt x="1941" y="351"/>
                </a:lnTo>
                <a:close/>
                <a:moveTo>
                  <a:pt x="1865" y="351"/>
                </a:moveTo>
                <a:lnTo>
                  <a:pt x="1818" y="351"/>
                </a:lnTo>
                <a:lnTo>
                  <a:pt x="1818" y="303"/>
                </a:lnTo>
                <a:lnTo>
                  <a:pt x="1865" y="303"/>
                </a:lnTo>
                <a:lnTo>
                  <a:pt x="1865" y="351"/>
                </a:lnTo>
                <a:close/>
                <a:moveTo>
                  <a:pt x="1335" y="351"/>
                </a:moveTo>
                <a:lnTo>
                  <a:pt x="1288" y="351"/>
                </a:lnTo>
                <a:lnTo>
                  <a:pt x="1288" y="303"/>
                </a:lnTo>
                <a:lnTo>
                  <a:pt x="1335" y="303"/>
                </a:lnTo>
                <a:lnTo>
                  <a:pt x="1335" y="351"/>
                </a:lnTo>
                <a:close/>
                <a:moveTo>
                  <a:pt x="1259" y="351"/>
                </a:moveTo>
                <a:lnTo>
                  <a:pt x="1212" y="351"/>
                </a:lnTo>
                <a:lnTo>
                  <a:pt x="1212" y="303"/>
                </a:lnTo>
                <a:lnTo>
                  <a:pt x="1259" y="303"/>
                </a:lnTo>
                <a:lnTo>
                  <a:pt x="1259" y="351"/>
                </a:lnTo>
                <a:close/>
                <a:moveTo>
                  <a:pt x="1184" y="351"/>
                </a:moveTo>
                <a:lnTo>
                  <a:pt x="1136" y="351"/>
                </a:lnTo>
                <a:lnTo>
                  <a:pt x="1136" y="303"/>
                </a:lnTo>
                <a:lnTo>
                  <a:pt x="1184" y="303"/>
                </a:lnTo>
                <a:lnTo>
                  <a:pt x="1184" y="351"/>
                </a:lnTo>
                <a:close/>
                <a:moveTo>
                  <a:pt x="1032" y="351"/>
                </a:moveTo>
                <a:lnTo>
                  <a:pt x="985" y="351"/>
                </a:lnTo>
                <a:lnTo>
                  <a:pt x="985" y="303"/>
                </a:lnTo>
                <a:lnTo>
                  <a:pt x="1032" y="303"/>
                </a:lnTo>
                <a:lnTo>
                  <a:pt x="1032" y="351"/>
                </a:lnTo>
                <a:close/>
                <a:moveTo>
                  <a:pt x="956" y="351"/>
                </a:moveTo>
                <a:lnTo>
                  <a:pt x="909" y="351"/>
                </a:lnTo>
                <a:lnTo>
                  <a:pt x="909" y="303"/>
                </a:lnTo>
                <a:lnTo>
                  <a:pt x="956" y="303"/>
                </a:lnTo>
                <a:lnTo>
                  <a:pt x="956" y="351"/>
                </a:lnTo>
                <a:close/>
                <a:moveTo>
                  <a:pt x="805" y="351"/>
                </a:moveTo>
                <a:lnTo>
                  <a:pt x="758" y="351"/>
                </a:lnTo>
                <a:lnTo>
                  <a:pt x="758" y="303"/>
                </a:lnTo>
                <a:lnTo>
                  <a:pt x="805" y="303"/>
                </a:lnTo>
                <a:lnTo>
                  <a:pt x="805" y="351"/>
                </a:lnTo>
                <a:close/>
                <a:moveTo>
                  <a:pt x="729" y="351"/>
                </a:moveTo>
                <a:lnTo>
                  <a:pt x="682" y="351"/>
                </a:lnTo>
                <a:lnTo>
                  <a:pt x="682" y="303"/>
                </a:lnTo>
                <a:lnTo>
                  <a:pt x="729" y="303"/>
                </a:lnTo>
                <a:lnTo>
                  <a:pt x="729" y="351"/>
                </a:lnTo>
                <a:close/>
                <a:moveTo>
                  <a:pt x="653" y="351"/>
                </a:moveTo>
                <a:lnTo>
                  <a:pt x="606" y="351"/>
                </a:lnTo>
                <a:lnTo>
                  <a:pt x="606" y="303"/>
                </a:lnTo>
                <a:lnTo>
                  <a:pt x="653" y="303"/>
                </a:lnTo>
                <a:lnTo>
                  <a:pt x="653" y="351"/>
                </a:lnTo>
                <a:close/>
                <a:moveTo>
                  <a:pt x="578" y="351"/>
                </a:moveTo>
                <a:lnTo>
                  <a:pt x="530" y="351"/>
                </a:lnTo>
                <a:lnTo>
                  <a:pt x="530" y="303"/>
                </a:lnTo>
                <a:lnTo>
                  <a:pt x="578" y="303"/>
                </a:lnTo>
                <a:lnTo>
                  <a:pt x="578" y="351"/>
                </a:lnTo>
                <a:close/>
                <a:moveTo>
                  <a:pt x="502" y="351"/>
                </a:moveTo>
                <a:lnTo>
                  <a:pt x="455" y="351"/>
                </a:lnTo>
                <a:lnTo>
                  <a:pt x="455" y="303"/>
                </a:lnTo>
                <a:lnTo>
                  <a:pt x="502" y="303"/>
                </a:lnTo>
                <a:lnTo>
                  <a:pt x="502" y="351"/>
                </a:lnTo>
                <a:close/>
                <a:moveTo>
                  <a:pt x="426" y="351"/>
                </a:moveTo>
                <a:lnTo>
                  <a:pt x="379" y="351"/>
                </a:lnTo>
                <a:lnTo>
                  <a:pt x="379" y="303"/>
                </a:lnTo>
                <a:lnTo>
                  <a:pt x="426" y="303"/>
                </a:lnTo>
                <a:lnTo>
                  <a:pt x="426" y="351"/>
                </a:lnTo>
                <a:close/>
                <a:moveTo>
                  <a:pt x="351" y="351"/>
                </a:moveTo>
                <a:lnTo>
                  <a:pt x="303" y="351"/>
                </a:lnTo>
                <a:lnTo>
                  <a:pt x="303" y="303"/>
                </a:lnTo>
                <a:lnTo>
                  <a:pt x="351" y="303"/>
                </a:lnTo>
                <a:lnTo>
                  <a:pt x="351" y="351"/>
                </a:lnTo>
                <a:close/>
                <a:moveTo>
                  <a:pt x="275" y="351"/>
                </a:moveTo>
                <a:lnTo>
                  <a:pt x="227" y="351"/>
                </a:lnTo>
                <a:lnTo>
                  <a:pt x="227" y="303"/>
                </a:lnTo>
                <a:lnTo>
                  <a:pt x="275" y="303"/>
                </a:lnTo>
                <a:lnTo>
                  <a:pt x="275" y="351"/>
                </a:lnTo>
                <a:close/>
                <a:moveTo>
                  <a:pt x="199" y="351"/>
                </a:moveTo>
                <a:lnTo>
                  <a:pt x="152" y="351"/>
                </a:lnTo>
                <a:lnTo>
                  <a:pt x="152" y="303"/>
                </a:lnTo>
                <a:lnTo>
                  <a:pt x="199" y="303"/>
                </a:lnTo>
                <a:lnTo>
                  <a:pt x="199" y="351"/>
                </a:lnTo>
                <a:close/>
                <a:moveTo>
                  <a:pt x="123" y="351"/>
                </a:moveTo>
                <a:lnTo>
                  <a:pt x="76" y="351"/>
                </a:lnTo>
                <a:lnTo>
                  <a:pt x="76" y="303"/>
                </a:lnTo>
                <a:lnTo>
                  <a:pt x="123" y="303"/>
                </a:lnTo>
                <a:lnTo>
                  <a:pt x="123" y="351"/>
                </a:lnTo>
                <a:close/>
                <a:moveTo>
                  <a:pt x="48" y="351"/>
                </a:moveTo>
                <a:lnTo>
                  <a:pt x="0" y="351"/>
                </a:lnTo>
                <a:lnTo>
                  <a:pt x="0" y="303"/>
                </a:lnTo>
                <a:lnTo>
                  <a:pt x="48" y="303"/>
                </a:lnTo>
                <a:lnTo>
                  <a:pt x="48" y="351"/>
                </a:lnTo>
                <a:close/>
                <a:moveTo>
                  <a:pt x="3079" y="275"/>
                </a:moveTo>
                <a:lnTo>
                  <a:pt x="3029" y="275"/>
                </a:lnTo>
                <a:lnTo>
                  <a:pt x="3029" y="228"/>
                </a:lnTo>
                <a:lnTo>
                  <a:pt x="3079" y="228"/>
                </a:lnTo>
                <a:lnTo>
                  <a:pt x="3079" y="275"/>
                </a:lnTo>
                <a:close/>
                <a:moveTo>
                  <a:pt x="3003" y="275"/>
                </a:moveTo>
                <a:lnTo>
                  <a:pt x="2954" y="275"/>
                </a:lnTo>
                <a:lnTo>
                  <a:pt x="2954" y="228"/>
                </a:lnTo>
                <a:lnTo>
                  <a:pt x="3003" y="228"/>
                </a:lnTo>
                <a:lnTo>
                  <a:pt x="3003" y="275"/>
                </a:lnTo>
                <a:close/>
                <a:moveTo>
                  <a:pt x="2852" y="275"/>
                </a:moveTo>
                <a:lnTo>
                  <a:pt x="2802" y="275"/>
                </a:lnTo>
                <a:lnTo>
                  <a:pt x="2802" y="228"/>
                </a:lnTo>
                <a:lnTo>
                  <a:pt x="2852" y="228"/>
                </a:lnTo>
                <a:lnTo>
                  <a:pt x="2852" y="275"/>
                </a:lnTo>
                <a:close/>
                <a:moveTo>
                  <a:pt x="2776" y="275"/>
                </a:moveTo>
                <a:lnTo>
                  <a:pt x="2726" y="275"/>
                </a:lnTo>
                <a:lnTo>
                  <a:pt x="2726" y="228"/>
                </a:lnTo>
                <a:lnTo>
                  <a:pt x="2776" y="228"/>
                </a:lnTo>
                <a:lnTo>
                  <a:pt x="2776" y="275"/>
                </a:lnTo>
                <a:close/>
                <a:moveTo>
                  <a:pt x="2700" y="275"/>
                </a:moveTo>
                <a:lnTo>
                  <a:pt x="2651" y="275"/>
                </a:lnTo>
                <a:lnTo>
                  <a:pt x="2651" y="228"/>
                </a:lnTo>
                <a:lnTo>
                  <a:pt x="2700" y="228"/>
                </a:lnTo>
                <a:lnTo>
                  <a:pt x="2700" y="275"/>
                </a:lnTo>
                <a:close/>
                <a:moveTo>
                  <a:pt x="2622" y="275"/>
                </a:moveTo>
                <a:lnTo>
                  <a:pt x="2575" y="275"/>
                </a:lnTo>
                <a:lnTo>
                  <a:pt x="2575" y="228"/>
                </a:lnTo>
                <a:lnTo>
                  <a:pt x="2622" y="228"/>
                </a:lnTo>
                <a:lnTo>
                  <a:pt x="2622" y="275"/>
                </a:lnTo>
                <a:close/>
                <a:moveTo>
                  <a:pt x="2547" y="275"/>
                </a:moveTo>
                <a:lnTo>
                  <a:pt x="2499" y="275"/>
                </a:lnTo>
                <a:lnTo>
                  <a:pt x="2499" y="228"/>
                </a:lnTo>
                <a:lnTo>
                  <a:pt x="2547" y="228"/>
                </a:lnTo>
                <a:lnTo>
                  <a:pt x="2547" y="275"/>
                </a:lnTo>
                <a:close/>
                <a:moveTo>
                  <a:pt x="2471" y="275"/>
                </a:moveTo>
                <a:lnTo>
                  <a:pt x="2424" y="275"/>
                </a:lnTo>
                <a:lnTo>
                  <a:pt x="2424" y="228"/>
                </a:lnTo>
                <a:lnTo>
                  <a:pt x="2471" y="228"/>
                </a:lnTo>
                <a:lnTo>
                  <a:pt x="2471" y="275"/>
                </a:lnTo>
                <a:close/>
                <a:moveTo>
                  <a:pt x="2395" y="275"/>
                </a:moveTo>
                <a:lnTo>
                  <a:pt x="2348" y="275"/>
                </a:lnTo>
                <a:lnTo>
                  <a:pt x="2348" y="228"/>
                </a:lnTo>
                <a:lnTo>
                  <a:pt x="2395" y="228"/>
                </a:lnTo>
                <a:lnTo>
                  <a:pt x="2395" y="275"/>
                </a:lnTo>
                <a:close/>
                <a:moveTo>
                  <a:pt x="2319" y="275"/>
                </a:moveTo>
                <a:lnTo>
                  <a:pt x="2272" y="275"/>
                </a:lnTo>
                <a:lnTo>
                  <a:pt x="2272" y="228"/>
                </a:lnTo>
                <a:lnTo>
                  <a:pt x="2319" y="228"/>
                </a:lnTo>
                <a:lnTo>
                  <a:pt x="2319" y="275"/>
                </a:lnTo>
                <a:close/>
                <a:moveTo>
                  <a:pt x="2168" y="275"/>
                </a:moveTo>
                <a:lnTo>
                  <a:pt x="2121" y="275"/>
                </a:lnTo>
                <a:lnTo>
                  <a:pt x="2121" y="228"/>
                </a:lnTo>
                <a:lnTo>
                  <a:pt x="2168" y="228"/>
                </a:lnTo>
                <a:lnTo>
                  <a:pt x="2168" y="275"/>
                </a:lnTo>
                <a:close/>
                <a:moveTo>
                  <a:pt x="1411" y="275"/>
                </a:moveTo>
                <a:lnTo>
                  <a:pt x="1363" y="275"/>
                </a:lnTo>
                <a:lnTo>
                  <a:pt x="1363" y="228"/>
                </a:lnTo>
                <a:lnTo>
                  <a:pt x="1411" y="228"/>
                </a:lnTo>
                <a:lnTo>
                  <a:pt x="1411" y="275"/>
                </a:lnTo>
                <a:close/>
                <a:moveTo>
                  <a:pt x="1335" y="275"/>
                </a:moveTo>
                <a:lnTo>
                  <a:pt x="1288" y="275"/>
                </a:lnTo>
                <a:lnTo>
                  <a:pt x="1288" y="228"/>
                </a:lnTo>
                <a:lnTo>
                  <a:pt x="1335" y="228"/>
                </a:lnTo>
                <a:lnTo>
                  <a:pt x="1335" y="275"/>
                </a:lnTo>
                <a:close/>
                <a:moveTo>
                  <a:pt x="1259" y="275"/>
                </a:moveTo>
                <a:lnTo>
                  <a:pt x="1212" y="275"/>
                </a:lnTo>
                <a:lnTo>
                  <a:pt x="1212" y="228"/>
                </a:lnTo>
                <a:lnTo>
                  <a:pt x="1259" y="228"/>
                </a:lnTo>
                <a:lnTo>
                  <a:pt x="1259" y="275"/>
                </a:lnTo>
                <a:close/>
                <a:moveTo>
                  <a:pt x="1184" y="275"/>
                </a:moveTo>
                <a:lnTo>
                  <a:pt x="1136" y="275"/>
                </a:lnTo>
                <a:lnTo>
                  <a:pt x="1136" y="228"/>
                </a:lnTo>
                <a:lnTo>
                  <a:pt x="1184" y="228"/>
                </a:lnTo>
                <a:lnTo>
                  <a:pt x="1184" y="275"/>
                </a:lnTo>
                <a:close/>
                <a:moveTo>
                  <a:pt x="1108" y="275"/>
                </a:moveTo>
                <a:lnTo>
                  <a:pt x="1060" y="275"/>
                </a:lnTo>
                <a:lnTo>
                  <a:pt x="1060" y="228"/>
                </a:lnTo>
                <a:lnTo>
                  <a:pt x="1108" y="228"/>
                </a:lnTo>
                <a:lnTo>
                  <a:pt x="1108" y="275"/>
                </a:lnTo>
                <a:close/>
                <a:moveTo>
                  <a:pt x="881" y="275"/>
                </a:moveTo>
                <a:lnTo>
                  <a:pt x="833" y="275"/>
                </a:lnTo>
                <a:lnTo>
                  <a:pt x="833" y="228"/>
                </a:lnTo>
                <a:lnTo>
                  <a:pt x="881" y="228"/>
                </a:lnTo>
                <a:lnTo>
                  <a:pt x="881" y="275"/>
                </a:lnTo>
                <a:close/>
                <a:moveTo>
                  <a:pt x="805" y="275"/>
                </a:moveTo>
                <a:lnTo>
                  <a:pt x="758" y="275"/>
                </a:lnTo>
                <a:lnTo>
                  <a:pt x="758" y="228"/>
                </a:lnTo>
                <a:lnTo>
                  <a:pt x="805" y="228"/>
                </a:lnTo>
                <a:lnTo>
                  <a:pt x="805" y="275"/>
                </a:lnTo>
                <a:close/>
                <a:moveTo>
                  <a:pt x="729" y="275"/>
                </a:moveTo>
                <a:lnTo>
                  <a:pt x="682" y="275"/>
                </a:lnTo>
                <a:lnTo>
                  <a:pt x="682" y="228"/>
                </a:lnTo>
                <a:lnTo>
                  <a:pt x="729" y="228"/>
                </a:lnTo>
                <a:lnTo>
                  <a:pt x="729" y="275"/>
                </a:lnTo>
                <a:close/>
                <a:moveTo>
                  <a:pt x="578" y="275"/>
                </a:moveTo>
                <a:lnTo>
                  <a:pt x="530" y="275"/>
                </a:lnTo>
                <a:lnTo>
                  <a:pt x="530" y="228"/>
                </a:lnTo>
                <a:lnTo>
                  <a:pt x="578" y="228"/>
                </a:lnTo>
                <a:lnTo>
                  <a:pt x="578" y="275"/>
                </a:lnTo>
                <a:close/>
                <a:moveTo>
                  <a:pt x="502" y="275"/>
                </a:moveTo>
                <a:lnTo>
                  <a:pt x="455" y="275"/>
                </a:lnTo>
                <a:lnTo>
                  <a:pt x="455" y="228"/>
                </a:lnTo>
                <a:lnTo>
                  <a:pt x="502" y="228"/>
                </a:lnTo>
                <a:lnTo>
                  <a:pt x="502" y="275"/>
                </a:lnTo>
                <a:close/>
                <a:moveTo>
                  <a:pt x="426" y="275"/>
                </a:moveTo>
                <a:lnTo>
                  <a:pt x="379" y="275"/>
                </a:lnTo>
                <a:lnTo>
                  <a:pt x="379" y="228"/>
                </a:lnTo>
                <a:lnTo>
                  <a:pt x="426" y="228"/>
                </a:lnTo>
                <a:lnTo>
                  <a:pt x="426" y="275"/>
                </a:lnTo>
                <a:close/>
                <a:moveTo>
                  <a:pt x="123" y="275"/>
                </a:moveTo>
                <a:lnTo>
                  <a:pt x="76" y="275"/>
                </a:lnTo>
                <a:lnTo>
                  <a:pt x="76" y="228"/>
                </a:lnTo>
                <a:lnTo>
                  <a:pt x="123" y="228"/>
                </a:lnTo>
                <a:lnTo>
                  <a:pt x="123" y="275"/>
                </a:lnTo>
                <a:close/>
                <a:moveTo>
                  <a:pt x="3003" y="199"/>
                </a:moveTo>
                <a:lnTo>
                  <a:pt x="2954" y="199"/>
                </a:lnTo>
                <a:lnTo>
                  <a:pt x="2954" y="152"/>
                </a:lnTo>
                <a:lnTo>
                  <a:pt x="3003" y="152"/>
                </a:lnTo>
                <a:lnTo>
                  <a:pt x="3003" y="199"/>
                </a:lnTo>
                <a:close/>
                <a:moveTo>
                  <a:pt x="2700" y="199"/>
                </a:moveTo>
                <a:lnTo>
                  <a:pt x="2651" y="199"/>
                </a:lnTo>
                <a:lnTo>
                  <a:pt x="2651" y="152"/>
                </a:lnTo>
                <a:lnTo>
                  <a:pt x="2700" y="152"/>
                </a:lnTo>
                <a:lnTo>
                  <a:pt x="2700" y="199"/>
                </a:lnTo>
                <a:close/>
                <a:moveTo>
                  <a:pt x="2622" y="199"/>
                </a:moveTo>
                <a:lnTo>
                  <a:pt x="2575" y="199"/>
                </a:lnTo>
                <a:lnTo>
                  <a:pt x="2575" y="152"/>
                </a:lnTo>
                <a:lnTo>
                  <a:pt x="2622" y="152"/>
                </a:lnTo>
                <a:lnTo>
                  <a:pt x="2622" y="199"/>
                </a:lnTo>
                <a:close/>
                <a:moveTo>
                  <a:pt x="2547" y="199"/>
                </a:moveTo>
                <a:lnTo>
                  <a:pt x="2499" y="199"/>
                </a:lnTo>
                <a:lnTo>
                  <a:pt x="2499" y="152"/>
                </a:lnTo>
                <a:lnTo>
                  <a:pt x="2547" y="152"/>
                </a:lnTo>
                <a:lnTo>
                  <a:pt x="2547" y="199"/>
                </a:lnTo>
                <a:close/>
                <a:moveTo>
                  <a:pt x="2244" y="199"/>
                </a:moveTo>
                <a:lnTo>
                  <a:pt x="2196" y="199"/>
                </a:lnTo>
                <a:lnTo>
                  <a:pt x="2196" y="152"/>
                </a:lnTo>
                <a:lnTo>
                  <a:pt x="2244" y="152"/>
                </a:lnTo>
                <a:lnTo>
                  <a:pt x="2244" y="199"/>
                </a:lnTo>
                <a:close/>
                <a:moveTo>
                  <a:pt x="1865" y="199"/>
                </a:moveTo>
                <a:lnTo>
                  <a:pt x="1818" y="199"/>
                </a:lnTo>
                <a:lnTo>
                  <a:pt x="1818" y="152"/>
                </a:lnTo>
                <a:lnTo>
                  <a:pt x="1865" y="152"/>
                </a:lnTo>
                <a:lnTo>
                  <a:pt x="1865" y="199"/>
                </a:lnTo>
                <a:close/>
                <a:moveTo>
                  <a:pt x="1411" y="199"/>
                </a:moveTo>
                <a:lnTo>
                  <a:pt x="1363" y="199"/>
                </a:lnTo>
                <a:lnTo>
                  <a:pt x="1363" y="152"/>
                </a:lnTo>
                <a:lnTo>
                  <a:pt x="1411" y="152"/>
                </a:lnTo>
                <a:lnTo>
                  <a:pt x="1411" y="199"/>
                </a:lnTo>
                <a:close/>
                <a:moveTo>
                  <a:pt x="1335" y="199"/>
                </a:moveTo>
                <a:lnTo>
                  <a:pt x="1288" y="199"/>
                </a:lnTo>
                <a:lnTo>
                  <a:pt x="1288" y="152"/>
                </a:lnTo>
                <a:lnTo>
                  <a:pt x="1335" y="152"/>
                </a:lnTo>
                <a:lnTo>
                  <a:pt x="1335" y="199"/>
                </a:lnTo>
                <a:close/>
                <a:moveTo>
                  <a:pt x="1259" y="199"/>
                </a:moveTo>
                <a:lnTo>
                  <a:pt x="1212" y="199"/>
                </a:lnTo>
                <a:lnTo>
                  <a:pt x="1212" y="152"/>
                </a:lnTo>
                <a:lnTo>
                  <a:pt x="1259" y="152"/>
                </a:lnTo>
                <a:lnTo>
                  <a:pt x="1259" y="199"/>
                </a:lnTo>
                <a:close/>
                <a:moveTo>
                  <a:pt x="1184" y="199"/>
                </a:moveTo>
                <a:lnTo>
                  <a:pt x="1136" y="199"/>
                </a:lnTo>
                <a:lnTo>
                  <a:pt x="1136" y="152"/>
                </a:lnTo>
                <a:lnTo>
                  <a:pt x="1184" y="152"/>
                </a:lnTo>
                <a:lnTo>
                  <a:pt x="1184" y="199"/>
                </a:lnTo>
                <a:close/>
                <a:moveTo>
                  <a:pt x="1108" y="199"/>
                </a:moveTo>
                <a:lnTo>
                  <a:pt x="1060" y="199"/>
                </a:lnTo>
                <a:lnTo>
                  <a:pt x="1060" y="152"/>
                </a:lnTo>
                <a:lnTo>
                  <a:pt x="1108" y="152"/>
                </a:lnTo>
                <a:lnTo>
                  <a:pt x="1108" y="199"/>
                </a:lnTo>
                <a:close/>
                <a:moveTo>
                  <a:pt x="1032" y="199"/>
                </a:moveTo>
                <a:lnTo>
                  <a:pt x="985" y="199"/>
                </a:lnTo>
                <a:lnTo>
                  <a:pt x="985" y="152"/>
                </a:lnTo>
                <a:lnTo>
                  <a:pt x="1032" y="152"/>
                </a:lnTo>
                <a:lnTo>
                  <a:pt x="1032" y="199"/>
                </a:lnTo>
                <a:close/>
                <a:moveTo>
                  <a:pt x="805" y="199"/>
                </a:moveTo>
                <a:lnTo>
                  <a:pt x="758" y="199"/>
                </a:lnTo>
                <a:lnTo>
                  <a:pt x="758" y="152"/>
                </a:lnTo>
                <a:lnTo>
                  <a:pt x="805" y="152"/>
                </a:lnTo>
                <a:lnTo>
                  <a:pt x="805" y="199"/>
                </a:lnTo>
                <a:close/>
                <a:moveTo>
                  <a:pt x="729" y="199"/>
                </a:moveTo>
                <a:lnTo>
                  <a:pt x="682" y="199"/>
                </a:lnTo>
                <a:lnTo>
                  <a:pt x="682" y="152"/>
                </a:lnTo>
                <a:lnTo>
                  <a:pt x="729" y="152"/>
                </a:lnTo>
                <a:lnTo>
                  <a:pt x="729" y="199"/>
                </a:lnTo>
                <a:close/>
                <a:moveTo>
                  <a:pt x="653" y="199"/>
                </a:moveTo>
                <a:lnTo>
                  <a:pt x="606" y="199"/>
                </a:lnTo>
                <a:lnTo>
                  <a:pt x="606" y="152"/>
                </a:lnTo>
                <a:lnTo>
                  <a:pt x="653" y="152"/>
                </a:lnTo>
                <a:lnTo>
                  <a:pt x="653" y="199"/>
                </a:lnTo>
                <a:close/>
                <a:moveTo>
                  <a:pt x="578" y="199"/>
                </a:moveTo>
                <a:lnTo>
                  <a:pt x="530" y="199"/>
                </a:lnTo>
                <a:lnTo>
                  <a:pt x="530" y="152"/>
                </a:lnTo>
                <a:lnTo>
                  <a:pt x="578" y="152"/>
                </a:lnTo>
                <a:lnTo>
                  <a:pt x="578" y="199"/>
                </a:lnTo>
                <a:close/>
                <a:moveTo>
                  <a:pt x="502" y="199"/>
                </a:moveTo>
                <a:lnTo>
                  <a:pt x="455" y="199"/>
                </a:lnTo>
                <a:lnTo>
                  <a:pt x="455" y="152"/>
                </a:lnTo>
                <a:lnTo>
                  <a:pt x="502" y="152"/>
                </a:lnTo>
                <a:lnTo>
                  <a:pt x="502" y="199"/>
                </a:lnTo>
                <a:close/>
                <a:moveTo>
                  <a:pt x="2622" y="123"/>
                </a:moveTo>
                <a:lnTo>
                  <a:pt x="2575" y="123"/>
                </a:lnTo>
                <a:lnTo>
                  <a:pt x="2575" y="76"/>
                </a:lnTo>
                <a:lnTo>
                  <a:pt x="2622" y="76"/>
                </a:lnTo>
                <a:lnTo>
                  <a:pt x="2622" y="123"/>
                </a:lnTo>
                <a:close/>
                <a:moveTo>
                  <a:pt x="1865" y="123"/>
                </a:moveTo>
                <a:lnTo>
                  <a:pt x="1818" y="123"/>
                </a:lnTo>
                <a:lnTo>
                  <a:pt x="1818" y="76"/>
                </a:lnTo>
                <a:lnTo>
                  <a:pt x="1865" y="76"/>
                </a:lnTo>
                <a:lnTo>
                  <a:pt x="1865" y="123"/>
                </a:lnTo>
                <a:close/>
                <a:moveTo>
                  <a:pt x="1789" y="123"/>
                </a:moveTo>
                <a:lnTo>
                  <a:pt x="1742" y="123"/>
                </a:lnTo>
                <a:lnTo>
                  <a:pt x="1742" y="76"/>
                </a:lnTo>
                <a:lnTo>
                  <a:pt x="1789" y="76"/>
                </a:lnTo>
                <a:lnTo>
                  <a:pt x="1789" y="123"/>
                </a:lnTo>
                <a:close/>
                <a:moveTo>
                  <a:pt x="1411" y="123"/>
                </a:moveTo>
                <a:lnTo>
                  <a:pt x="1363" y="123"/>
                </a:lnTo>
                <a:lnTo>
                  <a:pt x="1363" y="76"/>
                </a:lnTo>
                <a:lnTo>
                  <a:pt x="1411" y="76"/>
                </a:lnTo>
                <a:lnTo>
                  <a:pt x="1411" y="123"/>
                </a:lnTo>
                <a:close/>
                <a:moveTo>
                  <a:pt x="1335" y="123"/>
                </a:moveTo>
                <a:lnTo>
                  <a:pt x="1288" y="123"/>
                </a:lnTo>
                <a:lnTo>
                  <a:pt x="1288" y="76"/>
                </a:lnTo>
                <a:lnTo>
                  <a:pt x="1335" y="76"/>
                </a:lnTo>
                <a:lnTo>
                  <a:pt x="1335" y="123"/>
                </a:lnTo>
                <a:close/>
                <a:moveTo>
                  <a:pt x="1259" y="123"/>
                </a:moveTo>
                <a:lnTo>
                  <a:pt x="1212" y="123"/>
                </a:lnTo>
                <a:lnTo>
                  <a:pt x="1212" y="76"/>
                </a:lnTo>
                <a:lnTo>
                  <a:pt x="1259" y="76"/>
                </a:lnTo>
                <a:lnTo>
                  <a:pt x="1259" y="123"/>
                </a:lnTo>
                <a:close/>
                <a:moveTo>
                  <a:pt x="1184" y="123"/>
                </a:moveTo>
                <a:lnTo>
                  <a:pt x="1136" y="123"/>
                </a:lnTo>
                <a:lnTo>
                  <a:pt x="1136" y="76"/>
                </a:lnTo>
                <a:lnTo>
                  <a:pt x="1184" y="76"/>
                </a:lnTo>
                <a:lnTo>
                  <a:pt x="1184" y="123"/>
                </a:lnTo>
                <a:close/>
                <a:moveTo>
                  <a:pt x="1108" y="123"/>
                </a:moveTo>
                <a:lnTo>
                  <a:pt x="1060" y="123"/>
                </a:lnTo>
                <a:lnTo>
                  <a:pt x="1060" y="76"/>
                </a:lnTo>
                <a:lnTo>
                  <a:pt x="1108" y="76"/>
                </a:lnTo>
                <a:lnTo>
                  <a:pt x="1108" y="123"/>
                </a:lnTo>
                <a:close/>
                <a:moveTo>
                  <a:pt x="1032" y="123"/>
                </a:moveTo>
                <a:lnTo>
                  <a:pt x="985" y="123"/>
                </a:lnTo>
                <a:lnTo>
                  <a:pt x="985" y="76"/>
                </a:lnTo>
                <a:lnTo>
                  <a:pt x="1032" y="76"/>
                </a:lnTo>
                <a:lnTo>
                  <a:pt x="1032" y="123"/>
                </a:lnTo>
                <a:close/>
                <a:moveTo>
                  <a:pt x="881" y="123"/>
                </a:moveTo>
                <a:lnTo>
                  <a:pt x="833" y="123"/>
                </a:lnTo>
                <a:lnTo>
                  <a:pt x="833" y="76"/>
                </a:lnTo>
                <a:lnTo>
                  <a:pt x="881" y="76"/>
                </a:lnTo>
                <a:lnTo>
                  <a:pt x="881" y="123"/>
                </a:lnTo>
                <a:close/>
                <a:moveTo>
                  <a:pt x="805" y="123"/>
                </a:moveTo>
                <a:lnTo>
                  <a:pt x="758" y="123"/>
                </a:lnTo>
                <a:lnTo>
                  <a:pt x="758" y="76"/>
                </a:lnTo>
                <a:lnTo>
                  <a:pt x="805" y="76"/>
                </a:lnTo>
                <a:lnTo>
                  <a:pt x="805" y="123"/>
                </a:lnTo>
                <a:close/>
                <a:moveTo>
                  <a:pt x="729" y="123"/>
                </a:moveTo>
                <a:lnTo>
                  <a:pt x="682" y="123"/>
                </a:lnTo>
                <a:lnTo>
                  <a:pt x="682" y="76"/>
                </a:lnTo>
                <a:lnTo>
                  <a:pt x="729" y="76"/>
                </a:lnTo>
                <a:lnTo>
                  <a:pt x="729" y="123"/>
                </a:lnTo>
                <a:close/>
                <a:moveTo>
                  <a:pt x="578" y="123"/>
                </a:moveTo>
                <a:lnTo>
                  <a:pt x="530" y="123"/>
                </a:lnTo>
                <a:lnTo>
                  <a:pt x="530" y="76"/>
                </a:lnTo>
                <a:lnTo>
                  <a:pt x="578" y="76"/>
                </a:lnTo>
                <a:lnTo>
                  <a:pt x="578" y="123"/>
                </a:lnTo>
                <a:close/>
                <a:moveTo>
                  <a:pt x="2547" y="48"/>
                </a:moveTo>
                <a:lnTo>
                  <a:pt x="2499" y="48"/>
                </a:lnTo>
                <a:lnTo>
                  <a:pt x="2499" y="0"/>
                </a:lnTo>
                <a:lnTo>
                  <a:pt x="2547" y="0"/>
                </a:lnTo>
                <a:lnTo>
                  <a:pt x="2547" y="48"/>
                </a:lnTo>
                <a:close/>
                <a:moveTo>
                  <a:pt x="2244" y="48"/>
                </a:moveTo>
                <a:lnTo>
                  <a:pt x="2196" y="48"/>
                </a:lnTo>
                <a:lnTo>
                  <a:pt x="2196" y="0"/>
                </a:lnTo>
                <a:lnTo>
                  <a:pt x="2244" y="0"/>
                </a:lnTo>
                <a:lnTo>
                  <a:pt x="2244" y="48"/>
                </a:lnTo>
                <a:close/>
                <a:moveTo>
                  <a:pt x="2168" y="48"/>
                </a:moveTo>
                <a:lnTo>
                  <a:pt x="2121" y="48"/>
                </a:lnTo>
                <a:lnTo>
                  <a:pt x="2121" y="0"/>
                </a:lnTo>
                <a:lnTo>
                  <a:pt x="2168" y="0"/>
                </a:lnTo>
                <a:lnTo>
                  <a:pt x="2168" y="48"/>
                </a:lnTo>
                <a:close/>
                <a:moveTo>
                  <a:pt x="1335" y="48"/>
                </a:moveTo>
                <a:lnTo>
                  <a:pt x="1288" y="48"/>
                </a:lnTo>
                <a:lnTo>
                  <a:pt x="1288" y="0"/>
                </a:lnTo>
                <a:lnTo>
                  <a:pt x="1335" y="0"/>
                </a:lnTo>
                <a:lnTo>
                  <a:pt x="1335" y="48"/>
                </a:lnTo>
                <a:close/>
                <a:moveTo>
                  <a:pt x="1259" y="48"/>
                </a:moveTo>
                <a:lnTo>
                  <a:pt x="1212" y="48"/>
                </a:lnTo>
                <a:lnTo>
                  <a:pt x="1212" y="0"/>
                </a:lnTo>
                <a:lnTo>
                  <a:pt x="1259" y="0"/>
                </a:lnTo>
                <a:lnTo>
                  <a:pt x="1259" y="48"/>
                </a:lnTo>
                <a:close/>
                <a:moveTo>
                  <a:pt x="1184" y="48"/>
                </a:moveTo>
                <a:lnTo>
                  <a:pt x="1136" y="48"/>
                </a:lnTo>
                <a:lnTo>
                  <a:pt x="1136" y="0"/>
                </a:lnTo>
                <a:lnTo>
                  <a:pt x="1184" y="0"/>
                </a:lnTo>
                <a:lnTo>
                  <a:pt x="1184" y="48"/>
                </a:lnTo>
                <a:close/>
                <a:moveTo>
                  <a:pt x="1032" y="48"/>
                </a:moveTo>
                <a:lnTo>
                  <a:pt x="985" y="48"/>
                </a:lnTo>
                <a:lnTo>
                  <a:pt x="985" y="0"/>
                </a:lnTo>
                <a:lnTo>
                  <a:pt x="1032" y="0"/>
                </a:lnTo>
                <a:lnTo>
                  <a:pt x="1032" y="48"/>
                </a:lnTo>
                <a:close/>
                <a:moveTo>
                  <a:pt x="956" y="48"/>
                </a:moveTo>
                <a:lnTo>
                  <a:pt x="909" y="48"/>
                </a:lnTo>
                <a:lnTo>
                  <a:pt x="909" y="0"/>
                </a:lnTo>
                <a:lnTo>
                  <a:pt x="956" y="0"/>
                </a:lnTo>
                <a:lnTo>
                  <a:pt x="956" y="48"/>
                </a:lnTo>
                <a:close/>
                <a:moveTo>
                  <a:pt x="881" y="48"/>
                </a:moveTo>
                <a:lnTo>
                  <a:pt x="833" y="48"/>
                </a:lnTo>
                <a:lnTo>
                  <a:pt x="833" y="0"/>
                </a:lnTo>
                <a:lnTo>
                  <a:pt x="881" y="0"/>
                </a:lnTo>
                <a:lnTo>
                  <a:pt x="881" y="48"/>
                </a:lnTo>
                <a:close/>
                <a:moveTo>
                  <a:pt x="805" y="48"/>
                </a:moveTo>
                <a:lnTo>
                  <a:pt x="758" y="48"/>
                </a:lnTo>
                <a:lnTo>
                  <a:pt x="758" y="0"/>
                </a:lnTo>
                <a:lnTo>
                  <a:pt x="805" y="0"/>
                </a:lnTo>
                <a:lnTo>
                  <a:pt x="805" y="48"/>
                </a:lnTo>
                <a:close/>
              </a:path>
            </a:pathLst>
          </a:custGeom>
          <a:solidFill>
            <a:srgbClr val="FFC000">
              <a:alpha val="20000"/>
            </a:srgbClr>
          </a:solidFill>
          <a:ln>
            <a:noFill/>
          </a:ln>
        </p:spPr>
        <p:txBody>
          <a:bodyPr/>
          <a:lstStyle/>
          <a:p>
            <a:endParaRPr lang="zh-CN" altLang="en-US"/>
          </a:p>
        </p:txBody>
      </p:sp>
      <p:sp>
        <p:nvSpPr>
          <p:cNvPr id="3" name="矩形 2"/>
          <p:cNvSpPr/>
          <p:nvPr/>
        </p:nvSpPr>
        <p:spPr>
          <a:xfrm>
            <a:off x="607895" y="5884118"/>
            <a:ext cx="579729" cy="432048"/>
          </a:xfrm>
          <a:prstGeom prst="rect">
            <a:avLst/>
          </a:prstGeom>
          <a:solidFill>
            <a:srgbClr val="D43E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382318" y="5868652"/>
            <a:ext cx="579729" cy="432048"/>
          </a:xfrm>
          <a:prstGeom prst="rect">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031945" y="5860257"/>
            <a:ext cx="579729" cy="432048"/>
          </a:xfrm>
          <a:prstGeom prst="rect">
            <a:avLst/>
          </a:prstGeom>
          <a:solidFill>
            <a:srgbClr val="00A1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681572" y="5860257"/>
            <a:ext cx="579729" cy="432048"/>
          </a:xfrm>
          <a:prstGeom prst="rect">
            <a:avLst/>
          </a:prstGeom>
          <a:solidFill>
            <a:srgbClr val="F1B6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318135" y="5860257"/>
            <a:ext cx="579729" cy="432048"/>
          </a:xfrm>
          <a:prstGeom prst="rect">
            <a:avLst/>
          </a:prstGeom>
          <a:solidFill>
            <a:srgbClr val="B818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flipV="1">
            <a:off x="-16446" y="371440"/>
            <a:ext cx="3580334" cy="1"/>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580112" y="371440"/>
            <a:ext cx="3547442"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46"/>
          <p:cNvSpPr txBox="1"/>
          <p:nvPr/>
        </p:nvSpPr>
        <p:spPr>
          <a:xfrm>
            <a:off x="3598168" y="158146"/>
            <a:ext cx="1981944" cy="400110"/>
          </a:xfrm>
          <a:prstGeom prst="rect">
            <a:avLst/>
          </a:prstGeom>
          <a:noFill/>
        </p:spPr>
        <p:txBody>
          <a:bodyPr wrap="square" rtlCol="0">
            <a:spAutoFit/>
          </a:bodyPr>
          <a:lstStyle/>
          <a:p>
            <a:pPr algn="ctr"/>
            <a:r>
              <a:rPr lang="zh-CN" altLang="en-US" sz="2000" b="1" dirty="0" smtClean="0">
                <a:solidFill>
                  <a:schemeClr val="bg1">
                    <a:lumMod val="50000"/>
                  </a:schemeClr>
                </a:solidFill>
              </a:rPr>
              <a:t>四项工作概况</a:t>
            </a:r>
            <a:endParaRPr lang="zh-CN" altLang="en-US" sz="2000" b="1" dirty="0">
              <a:solidFill>
                <a:schemeClr val="bg1">
                  <a:lumMod val="50000"/>
                </a:schemeClr>
              </a:solidFill>
            </a:endParaRPr>
          </a:p>
        </p:txBody>
      </p:sp>
      <p:sp>
        <p:nvSpPr>
          <p:cNvPr id="55" name="椭圆 7"/>
          <p:cNvSpPr/>
          <p:nvPr/>
        </p:nvSpPr>
        <p:spPr>
          <a:xfrm>
            <a:off x="2581144" y="2869762"/>
            <a:ext cx="3856079" cy="906479"/>
          </a:xfrm>
          <a:custGeom>
            <a:avLst/>
            <a:gdLst>
              <a:gd name="connsiteX0" fmla="*/ 5141438 w 5232878"/>
              <a:gd name="connsiteY0" fmla="*/ 0 h 1208638"/>
              <a:gd name="connsiteX1" fmla="*/ 2570719 w 5232878"/>
              <a:gd name="connsiteY1" fmla="*/ 1208638 h 1208638"/>
              <a:gd name="connsiteX2" fmla="*/ 0 w 5232878"/>
              <a:gd name="connsiteY2" fmla="*/ 0 h 1208638"/>
              <a:gd name="connsiteX3" fmla="*/ 5232878 w 5232878"/>
              <a:gd name="connsiteY3" fmla="*/ 91440 h 1208638"/>
              <a:gd name="connsiteX0" fmla="*/ 5141438 w 5141438"/>
              <a:gd name="connsiteY0" fmla="*/ 0 h 1208638"/>
              <a:gd name="connsiteX1" fmla="*/ 2570719 w 5141438"/>
              <a:gd name="connsiteY1" fmla="*/ 1208638 h 1208638"/>
              <a:gd name="connsiteX2" fmla="*/ 0 w 5141438"/>
              <a:gd name="connsiteY2" fmla="*/ 0 h 1208638"/>
            </a:gdLst>
            <a:ahLst/>
            <a:cxnLst>
              <a:cxn ang="0">
                <a:pos x="connsiteX0" y="connsiteY0"/>
              </a:cxn>
              <a:cxn ang="0">
                <a:pos x="connsiteX1" y="connsiteY1"/>
              </a:cxn>
              <a:cxn ang="0">
                <a:pos x="connsiteX2" y="connsiteY2"/>
              </a:cxn>
            </a:cxnLst>
            <a:rect l="l" t="t" r="r" b="b"/>
            <a:pathLst>
              <a:path w="5141438" h="1208638">
                <a:moveTo>
                  <a:pt x="5141438" y="0"/>
                </a:moveTo>
                <a:cubicBezTo>
                  <a:pt x="4741027" y="708082"/>
                  <a:pt x="3740838" y="1208638"/>
                  <a:pt x="2570719" y="1208638"/>
                </a:cubicBezTo>
                <a:cubicBezTo>
                  <a:pt x="1400600" y="1208638"/>
                  <a:pt x="400411" y="708082"/>
                  <a:pt x="0" y="0"/>
                </a:cubicBezTo>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endParaRPr>
          </a:p>
        </p:txBody>
      </p:sp>
      <p:cxnSp>
        <p:nvCxnSpPr>
          <p:cNvPr id="57" name="直接连接符 56"/>
          <p:cNvCxnSpPr>
            <a:endCxn id="55" idx="1"/>
          </p:cNvCxnSpPr>
          <p:nvPr/>
        </p:nvCxnSpPr>
        <p:spPr>
          <a:xfrm>
            <a:off x="4506416" y="2420562"/>
            <a:ext cx="2768" cy="135568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8" name="TextBox 40"/>
          <p:cNvSpPr txBox="1"/>
          <p:nvPr/>
        </p:nvSpPr>
        <p:spPr>
          <a:xfrm>
            <a:off x="1736685" y="3425122"/>
            <a:ext cx="1458162"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b="1" dirty="0">
                <a:latin typeface="宋体" panose="02010600030101010101" pitchFamily="2" charset="-122"/>
                <a:ea typeface="宋体" panose="02010600030101010101" pitchFamily="2" charset="-122"/>
              </a:rPr>
              <a:t>单击此处添加</a:t>
            </a:r>
            <a:r>
              <a:rPr lang="zh-CN" altLang="en-US" sz="1000" b="1" dirty="0" smtClean="0">
                <a:latin typeface="宋体" panose="02010600030101010101" pitchFamily="2" charset="-122"/>
                <a:ea typeface="宋体" panose="02010600030101010101" pitchFamily="2" charset="-122"/>
              </a:rPr>
              <a:t>文本</a:t>
            </a:r>
            <a:endParaRPr lang="en-US" altLang="zh-CN" sz="1000" b="1" dirty="0" smtClean="0">
              <a:latin typeface="宋体" panose="02010600030101010101" pitchFamily="2" charset="-122"/>
              <a:ea typeface="宋体" panose="02010600030101010101" pitchFamily="2" charset="-122"/>
            </a:endParaRPr>
          </a:p>
          <a:p>
            <a:r>
              <a:rPr lang="zh-CN" altLang="en-US" sz="1000" b="1" dirty="0">
                <a:latin typeface="宋体" panose="02010600030101010101" pitchFamily="2" charset="-122"/>
                <a:ea typeface="宋体" panose="02010600030101010101" pitchFamily="2" charset="-122"/>
              </a:rPr>
              <a:t>单击此处添加</a:t>
            </a:r>
            <a:r>
              <a:rPr lang="zh-CN" altLang="en-US" sz="1000" b="1" dirty="0" smtClean="0">
                <a:latin typeface="宋体" panose="02010600030101010101" pitchFamily="2" charset="-122"/>
                <a:ea typeface="宋体" panose="02010600030101010101" pitchFamily="2" charset="-122"/>
              </a:rPr>
              <a:t>文本</a:t>
            </a:r>
            <a:endParaRPr lang="zh-CN" altLang="en-US" sz="1000" b="1" dirty="0">
              <a:latin typeface="宋体" panose="02010600030101010101" pitchFamily="2" charset="-122"/>
              <a:ea typeface="宋体" panose="02010600030101010101" pitchFamily="2" charset="-122"/>
            </a:endParaRPr>
          </a:p>
        </p:txBody>
      </p:sp>
      <p:grpSp>
        <p:nvGrpSpPr>
          <p:cNvPr id="59" name="组合 58"/>
          <p:cNvGrpSpPr/>
          <p:nvPr/>
        </p:nvGrpSpPr>
        <p:grpSpPr>
          <a:xfrm>
            <a:off x="3721513" y="1130754"/>
            <a:ext cx="1563386" cy="1563386"/>
            <a:chOff x="2848131" y="1860029"/>
            <a:chExt cx="3807502" cy="3807502"/>
          </a:xfrm>
        </p:grpSpPr>
        <p:grpSp>
          <p:nvGrpSpPr>
            <p:cNvPr id="60" name="组合 59"/>
            <p:cNvGrpSpPr/>
            <p:nvPr/>
          </p:nvGrpSpPr>
          <p:grpSpPr>
            <a:xfrm>
              <a:off x="2848131" y="1860029"/>
              <a:ext cx="3807502" cy="3807502"/>
              <a:chOff x="2848131" y="1860029"/>
              <a:chExt cx="3807502" cy="3807502"/>
            </a:xfrm>
          </p:grpSpPr>
          <p:sp>
            <p:nvSpPr>
              <p:cNvPr id="106" name="椭圆 105"/>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p:cNvSpPr/>
              <p:nvPr/>
            </p:nvSpPr>
            <p:spPr>
              <a:xfrm>
                <a:off x="2936824" y="1948722"/>
                <a:ext cx="3630118" cy="3630118"/>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文本框 91"/>
            <p:cNvSpPr txBox="1"/>
            <p:nvPr/>
          </p:nvSpPr>
          <p:spPr>
            <a:xfrm>
              <a:off x="3285235" y="3335068"/>
              <a:ext cx="2948291" cy="974436"/>
            </a:xfrm>
            <a:prstGeom prst="rect">
              <a:avLst/>
            </a:prstGeom>
            <a:noFill/>
          </p:spPr>
          <p:txBody>
            <a:bodyPr wrap="none" rtlCol="0">
              <a:spAutoFit/>
            </a:bodyPr>
            <a:lstStyle/>
            <a:p>
              <a:pPr algn="ctr"/>
              <a:r>
                <a:rPr lang="zh-CN" altLang="en-US" sz="2000" b="1" dirty="0">
                  <a:solidFill>
                    <a:srgbClr val="C00000"/>
                  </a:solidFill>
                  <a:latin typeface="微软雅黑" panose="020B0503020204020204" pitchFamily="34" charset="-122"/>
                  <a:ea typeface="微软雅黑" panose="020B0503020204020204" pitchFamily="34" charset="-122"/>
                </a:rPr>
                <a:t>添加标题</a:t>
              </a:r>
            </a:p>
          </p:txBody>
        </p:sp>
      </p:grpSp>
      <p:grpSp>
        <p:nvGrpSpPr>
          <p:cNvPr id="108" name="组合 107"/>
          <p:cNvGrpSpPr/>
          <p:nvPr/>
        </p:nvGrpSpPr>
        <p:grpSpPr>
          <a:xfrm>
            <a:off x="2100337" y="2445591"/>
            <a:ext cx="806358" cy="806358"/>
            <a:chOff x="2800449" y="3260788"/>
            <a:chExt cx="1075144" cy="1075144"/>
          </a:xfrm>
        </p:grpSpPr>
        <p:grpSp>
          <p:nvGrpSpPr>
            <p:cNvPr id="109" name="组合 108"/>
            <p:cNvGrpSpPr/>
            <p:nvPr/>
          </p:nvGrpSpPr>
          <p:grpSpPr>
            <a:xfrm>
              <a:off x="2800449" y="3260788"/>
              <a:ext cx="1075144" cy="1075144"/>
              <a:chOff x="3724322" y="1908536"/>
              <a:chExt cx="1329153" cy="1329153"/>
            </a:xfrm>
          </p:grpSpPr>
          <p:sp>
            <p:nvSpPr>
              <p:cNvPr id="111" name="椭圆 110"/>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2" name="椭圆 111"/>
              <p:cNvSpPr/>
              <p:nvPr/>
            </p:nvSpPr>
            <p:spPr>
              <a:xfrm>
                <a:off x="3839838" y="2024052"/>
                <a:ext cx="1098122" cy="1098122"/>
              </a:xfrm>
              <a:prstGeom prst="ellipse">
                <a:avLst/>
              </a:prstGeom>
              <a:solidFill>
                <a:srgbClr val="00CC9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endParaRPr>
              </a:p>
            </p:txBody>
          </p:sp>
        </p:grpSp>
        <p:sp>
          <p:nvSpPr>
            <p:cNvPr id="110" name="Freeform 12"/>
            <p:cNvSpPr>
              <a:spLocks noEditPoints="1"/>
            </p:cNvSpPr>
            <p:nvPr/>
          </p:nvSpPr>
          <p:spPr bwMode="black">
            <a:xfrm>
              <a:off x="3115247" y="3529914"/>
              <a:ext cx="450199" cy="498101"/>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defPPr>
                <a:defRPr lang="en-US"/>
              </a:defPPr>
              <a:lvl1pPr marL="0" algn="l" defTabSz="685487" rtl="0" eaLnBrk="1" latinLnBrk="0" hangingPunct="1">
                <a:defRPr sz="1400" kern="1200">
                  <a:solidFill>
                    <a:schemeClr val="tx1"/>
                  </a:solidFill>
                  <a:latin typeface="+mn-lt"/>
                  <a:ea typeface="+mn-ea"/>
                  <a:cs typeface="+mn-cs"/>
                </a:defRPr>
              </a:lvl1pPr>
              <a:lvl2pPr marL="342739" algn="l" defTabSz="685487" rtl="0" eaLnBrk="1" latinLnBrk="0" hangingPunct="1">
                <a:defRPr sz="1400" kern="1200">
                  <a:solidFill>
                    <a:schemeClr val="tx1"/>
                  </a:solidFill>
                  <a:latin typeface="+mn-lt"/>
                  <a:ea typeface="+mn-ea"/>
                  <a:cs typeface="+mn-cs"/>
                </a:defRPr>
              </a:lvl2pPr>
              <a:lvl3pPr marL="685487" algn="l" defTabSz="685487" rtl="0" eaLnBrk="1" latinLnBrk="0" hangingPunct="1">
                <a:defRPr sz="1400" kern="1200">
                  <a:solidFill>
                    <a:schemeClr val="tx1"/>
                  </a:solidFill>
                  <a:latin typeface="+mn-lt"/>
                  <a:ea typeface="+mn-ea"/>
                  <a:cs typeface="+mn-cs"/>
                </a:defRPr>
              </a:lvl3pPr>
              <a:lvl4pPr marL="1028229" algn="l" defTabSz="685487" rtl="0" eaLnBrk="1" latinLnBrk="0" hangingPunct="1">
                <a:defRPr sz="1400" kern="1200">
                  <a:solidFill>
                    <a:schemeClr val="tx1"/>
                  </a:solidFill>
                  <a:latin typeface="+mn-lt"/>
                  <a:ea typeface="+mn-ea"/>
                  <a:cs typeface="+mn-cs"/>
                </a:defRPr>
              </a:lvl4pPr>
              <a:lvl5pPr marL="1370975" algn="l" defTabSz="685487" rtl="0" eaLnBrk="1" latinLnBrk="0" hangingPunct="1">
                <a:defRPr sz="1400" kern="1200">
                  <a:solidFill>
                    <a:schemeClr val="tx1"/>
                  </a:solidFill>
                  <a:latin typeface="+mn-lt"/>
                  <a:ea typeface="+mn-ea"/>
                  <a:cs typeface="+mn-cs"/>
                </a:defRPr>
              </a:lvl5pPr>
              <a:lvl6pPr marL="1713712" algn="l" defTabSz="685487" rtl="0" eaLnBrk="1" latinLnBrk="0" hangingPunct="1">
                <a:defRPr sz="1400" kern="1200">
                  <a:solidFill>
                    <a:schemeClr val="tx1"/>
                  </a:solidFill>
                  <a:latin typeface="+mn-lt"/>
                  <a:ea typeface="+mn-ea"/>
                  <a:cs typeface="+mn-cs"/>
                </a:defRPr>
              </a:lvl6pPr>
              <a:lvl7pPr marL="2056459" algn="l" defTabSz="685487" rtl="0" eaLnBrk="1" latinLnBrk="0" hangingPunct="1">
                <a:defRPr sz="1400" kern="1200">
                  <a:solidFill>
                    <a:schemeClr val="tx1"/>
                  </a:solidFill>
                  <a:latin typeface="+mn-lt"/>
                  <a:ea typeface="+mn-ea"/>
                  <a:cs typeface="+mn-cs"/>
                </a:defRPr>
              </a:lvl7pPr>
              <a:lvl8pPr marL="2399204" algn="l" defTabSz="685487" rtl="0" eaLnBrk="1" latinLnBrk="0" hangingPunct="1">
                <a:defRPr sz="1400" kern="1200">
                  <a:solidFill>
                    <a:schemeClr val="tx1"/>
                  </a:solidFill>
                  <a:latin typeface="+mn-lt"/>
                  <a:ea typeface="+mn-ea"/>
                  <a:cs typeface="+mn-cs"/>
                </a:defRPr>
              </a:lvl8pPr>
              <a:lvl9pPr marL="2741951" algn="l" defTabSz="685487" rtl="0" eaLnBrk="1" latinLnBrk="0" hangingPunct="1">
                <a:defRPr sz="1400" kern="1200">
                  <a:solidFill>
                    <a:schemeClr val="tx1"/>
                  </a:solidFill>
                  <a:latin typeface="+mn-lt"/>
                  <a:ea typeface="+mn-ea"/>
                  <a:cs typeface="+mn-cs"/>
                </a:defRPr>
              </a:lvl9pPr>
            </a:lstStyle>
            <a:p>
              <a:endParaRPr lang="en-US" sz="1800">
                <a:solidFill>
                  <a:schemeClr val="bg1"/>
                </a:solidFill>
              </a:endParaRPr>
            </a:p>
          </p:txBody>
        </p:sp>
      </p:grpSp>
      <p:grpSp>
        <p:nvGrpSpPr>
          <p:cNvPr id="113" name="组合 112"/>
          <p:cNvGrpSpPr/>
          <p:nvPr/>
        </p:nvGrpSpPr>
        <p:grpSpPr>
          <a:xfrm>
            <a:off x="3209255" y="3108121"/>
            <a:ext cx="806358" cy="806358"/>
            <a:chOff x="4279007" y="4144161"/>
            <a:chExt cx="1075144" cy="1075144"/>
          </a:xfrm>
        </p:grpSpPr>
        <p:grpSp>
          <p:nvGrpSpPr>
            <p:cNvPr id="114" name="组合 113"/>
            <p:cNvGrpSpPr/>
            <p:nvPr/>
          </p:nvGrpSpPr>
          <p:grpSpPr>
            <a:xfrm>
              <a:off x="4279007" y="4144161"/>
              <a:ext cx="1075144" cy="1075144"/>
              <a:chOff x="3724322" y="1908536"/>
              <a:chExt cx="1329153" cy="1329153"/>
            </a:xfrm>
          </p:grpSpPr>
          <p:sp>
            <p:nvSpPr>
              <p:cNvPr id="116" name="椭圆 115"/>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7" name="椭圆 116"/>
              <p:cNvSpPr/>
              <p:nvPr/>
            </p:nvSpPr>
            <p:spPr>
              <a:xfrm>
                <a:off x="3839838" y="2024052"/>
                <a:ext cx="1098122" cy="1098122"/>
              </a:xfrm>
              <a:prstGeom prst="ellipse">
                <a:avLst/>
              </a:prstGeom>
              <a:solidFill>
                <a:srgbClr val="00A1DA"/>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endParaRPr>
              </a:p>
            </p:txBody>
          </p:sp>
        </p:grpSp>
        <p:pic>
          <p:nvPicPr>
            <p:cNvPr id="115" name="Picture 5" descr="C:\Users\Jonahs\Dropbox\Projects SCOTT\MEET Windows Azure\source\Background\tile-icon-CDN.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03176" y="4333642"/>
              <a:ext cx="638782" cy="638616"/>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18" name="组合 117"/>
          <p:cNvGrpSpPr/>
          <p:nvPr/>
        </p:nvGrpSpPr>
        <p:grpSpPr>
          <a:xfrm>
            <a:off x="4888218" y="3176644"/>
            <a:ext cx="806358" cy="806358"/>
            <a:chOff x="6517624" y="4235525"/>
            <a:chExt cx="1075144" cy="1075144"/>
          </a:xfrm>
        </p:grpSpPr>
        <p:grpSp>
          <p:nvGrpSpPr>
            <p:cNvPr id="119" name="组合 118"/>
            <p:cNvGrpSpPr/>
            <p:nvPr/>
          </p:nvGrpSpPr>
          <p:grpSpPr>
            <a:xfrm>
              <a:off x="6517624" y="4235525"/>
              <a:ext cx="1075144" cy="1075144"/>
              <a:chOff x="3724322" y="1908536"/>
              <a:chExt cx="1329153" cy="1329153"/>
            </a:xfrm>
          </p:grpSpPr>
          <p:sp>
            <p:nvSpPr>
              <p:cNvPr id="121" name="椭圆 120"/>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2" name="椭圆 121"/>
              <p:cNvSpPr/>
              <p:nvPr/>
            </p:nvSpPr>
            <p:spPr>
              <a:xfrm>
                <a:off x="3839838" y="2024052"/>
                <a:ext cx="1098122" cy="1098122"/>
              </a:xfrm>
              <a:prstGeom prst="ellipse">
                <a:avLst/>
              </a:prstGeom>
              <a:solidFill>
                <a:srgbClr val="DEA9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endParaRPr>
              </a:p>
            </p:txBody>
          </p:sp>
        </p:grpSp>
        <p:pic>
          <p:nvPicPr>
            <p:cNvPr id="120" name="Picture 10" descr="C:\Users\Jonahs\Dropbox\Projects SCOTT\MEET Windows Azure\source\Background\tile-icon-network.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31404" y="4453789"/>
              <a:ext cx="638782" cy="638616"/>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23" name="组合 122"/>
          <p:cNvGrpSpPr/>
          <p:nvPr/>
        </p:nvGrpSpPr>
        <p:grpSpPr>
          <a:xfrm>
            <a:off x="6034044" y="2445591"/>
            <a:ext cx="806358" cy="806358"/>
            <a:chOff x="8045392" y="3260788"/>
            <a:chExt cx="1075144" cy="1075144"/>
          </a:xfrm>
        </p:grpSpPr>
        <p:grpSp>
          <p:nvGrpSpPr>
            <p:cNvPr id="124" name="组合 123"/>
            <p:cNvGrpSpPr/>
            <p:nvPr/>
          </p:nvGrpSpPr>
          <p:grpSpPr>
            <a:xfrm>
              <a:off x="8045392" y="3260788"/>
              <a:ext cx="1075144" cy="1075144"/>
              <a:chOff x="3724322" y="1908536"/>
              <a:chExt cx="1329153" cy="1329153"/>
            </a:xfrm>
          </p:grpSpPr>
          <p:sp>
            <p:nvSpPr>
              <p:cNvPr id="126" name="椭圆 125"/>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7" name="椭圆 126"/>
              <p:cNvSpPr/>
              <p:nvPr/>
            </p:nvSpPr>
            <p:spPr>
              <a:xfrm>
                <a:off x="3839838" y="2024052"/>
                <a:ext cx="1098122" cy="1098122"/>
              </a:xfrm>
              <a:prstGeom prst="ellipse">
                <a:avLst/>
              </a:prstGeom>
              <a:solidFill>
                <a:srgbClr val="B818A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endParaRPr>
              </a:p>
            </p:txBody>
          </p:sp>
        </p:grpSp>
        <p:sp>
          <p:nvSpPr>
            <p:cNvPr id="125" name="Freeform 45"/>
            <p:cNvSpPr>
              <a:spLocks noEditPoints="1"/>
            </p:cNvSpPr>
            <p:nvPr/>
          </p:nvSpPr>
          <p:spPr bwMode="black">
            <a:xfrm>
              <a:off x="8341545" y="3499152"/>
              <a:ext cx="470167" cy="507079"/>
            </a:xfrm>
            <a:custGeom>
              <a:avLst/>
              <a:gdLst>
                <a:gd name="T0" fmla="*/ 135 w 140"/>
                <a:gd name="T1" fmla="*/ 85 h 151"/>
                <a:gd name="T2" fmla="*/ 140 w 140"/>
                <a:gd name="T3" fmla="*/ 96 h 151"/>
                <a:gd name="T4" fmla="*/ 134 w 140"/>
                <a:gd name="T5" fmla="*/ 106 h 151"/>
                <a:gd name="T6" fmla="*/ 137 w 140"/>
                <a:gd name="T7" fmla="*/ 117 h 151"/>
                <a:gd name="T8" fmla="*/ 129 w 140"/>
                <a:gd name="T9" fmla="*/ 128 h 151"/>
                <a:gd name="T10" fmla="*/ 128 w 140"/>
                <a:gd name="T11" fmla="*/ 137 h 151"/>
                <a:gd name="T12" fmla="*/ 116 w 140"/>
                <a:gd name="T13" fmla="*/ 148 h 151"/>
                <a:gd name="T14" fmla="*/ 65 w 140"/>
                <a:gd name="T15" fmla="*/ 148 h 151"/>
                <a:gd name="T16" fmla="*/ 33 w 140"/>
                <a:gd name="T17" fmla="*/ 142 h 151"/>
                <a:gd name="T18" fmla="*/ 33 w 140"/>
                <a:gd name="T19" fmla="*/ 82 h 151"/>
                <a:gd name="T20" fmla="*/ 34 w 140"/>
                <a:gd name="T21" fmla="*/ 82 h 151"/>
                <a:gd name="T22" fmla="*/ 34 w 140"/>
                <a:gd name="T23" fmla="*/ 82 h 151"/>
                <a:gd name="T24" fmla="*/ 37 w 140"/>
                <a:gd name="T25" fmla="*/ 82 h 151"/>
                <a:gd name="T26" fmla="*/ 60 w 140"/>
                <a:gd name="T27" fmla="*/ 48 h 151"/>
                <a:gd name="T28" fmla="*/ 68 w 140"/>
                <a:gd name="T29" fmla="*/ 39 h 151"/>
                <a:gd name="T30" fmla="*/ 81 w 140"/>
                <a:gd name="T31" fmla="*/ 3 h 151"/>
                <a:gd name="T32" fmla="*/ 97 w 140"/>
                <a:gd name="T33" fmla="*/ 8 h 151"/>
                <a:gd name="T34" fmla="*/ 99 w 140"/>
                <a:gd name="T35" fmla="*/ 35 h 151"/>
                <a:gd name="T36" fmla="*/ 90 w 140"/>
                <a:gd name="T37" fmla="*/ 60 h 151"/>
                <a:gd name="T38" fmla="*/ 130 w 140"/>
                <a:gd name="T39" fmla="*/ 62 h 151"/>
                <a:gd name="T40" fmla="*/ 140 w 140"/>
                <a:gd name="T41" fmla="*/ 77 h 151"/>
                <a:gd name="T42" fmla="*/ 135 w 140"/>
                <a:gd name="T43" fmla="*/ 85 h 151"/>
                <a:gd name="T44" fmla="*/ 30 w 140"/>
                <a:gd name="T45" fmla="*/ 137 h 151"/>
                <a:gd name="T46" fmla="*/ 30 w 140"/>
                <a:gd name="T47" fmla="*/ 137 h 151"/>
                <a:gd name="T48" fmla="*/ 30 w 140"/>
                <a:gd name="T49" fmla="*/ 82 h 151"/>
                <a:gd name="T50" fmla="*/ 23 w 140"/>
                <a:gd name="T51" fmla="*/ 76 h 151"/>
                <a:gd name="T52" fmla="*/ 7 w 140"/>
                <a:gd name="T53" fmla="*/ 76 h 151"/>
                <a:gd name="T54" fmla="*/ 0 w 140"/>
                <a:gd name="T55" fmla="*/ 82 h 151"/>
                <a:gd name="T56" fmla="*/ 0 w 140"/>
                <a:gd name="T57" fmla="*/ 137 h 151"/>
                <a:gd name="T58" fmla="*/ 7 w 140"/>
                <a:gd name="T59" fmla="*/ 144 h 151"/>
                <a:gd name="T60" fmla="*/ 23 w 140"/>
                <a:gd name="T61" fmla="*/ 144 h 151"/>
                <a:gd name="T62" fmla="*/ 30 w 140"/>
                <a:gd name="T63" fmla="*/ 13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51">
                  <a:moveTo>
                    <a:pt x="135" y="85"/>
                  </a:moveTo>
                  <a:cubicBezTo>
                    <a:pt x="135" y="88"/>
                    <a:pt x="140" y="93"/>
                    <a:pt x="140" y="96"/>
                  </a:cubicBezTo>
                  <a:cubicBezTo>
                    <a:pt x="140" y="99"/>
                    <a:pt x="134" y="103"/>
                    <a:pt x="134" y="106"/>
                  </a:cubicBezTo>
                  <a:cubicBezTo>
                    <a:pt x="133" y="109"/>
                    <a:pt x="137" y="114"/>
                    <a:pt x="137" y="117"/>
                  </a:cubicBezTo>
                  <a:cubicBezTo>
                    <a:pt x="137" y="121"/>
                    <a:pt x="130" y="125"/>
                    <a:pt x="129" y="128"/>
                  </a:cubicBezTo>
                  <a:cubicBezTo>
                    <a:pt x="128" y="130"/>
                    <a:pt x="129" y="135"/>
                    <a:pt x="128" y="137"/>
                  </a:cubicBezTo>
                  <a:cubicBezTo>
                    <a:pt x="127" y="141"/>
                    <a:pt x="120" y="147"/>
                    <a:pt x="116" y="148"/>
                  </a:cubicBezTo>
                  <a:cubicBezTo>
                    <a:pt x="104" y="151"/>
                    <a:pt x="65" y="148"/>
                    <a:pt x="65" y="148"/>
                  </a:cubicBezTo>
                  <a:cubicBezTo>
                    <a:pt x="65" y="148"/>
                    <a:pt x="65" y="148"/>
                    <a:pt x="33" y="142"/>
                  </a:cubicBezTo>
                  <a:cubicBezTo>
                    <a:pt x="33" y="142"/>
                    <a:pt x="33" y="142"/>
                    <a:pt x="33" y="82"/>
                  </a:cubicBezTo>
                  <a:cubicBezTo>
                    <a:pt x="33" y="82"/>
                    <a:pt x="33" y="82"/>
                    <a:pt x="34" y="82"/>
                  </a:cubicBezTo>
                  <a:cubicBezTo>
                    <a:pt x="34" y="82"/>
                    <a:pt x="34" y="82"/>
                    <a:pt x="34" y="82"/>
                  </a:cubicBezTo>
                  <a:cubicBezTo>
                    <a:pt x="34" y="82"/>
                    <a:pt x="34" y="82"/>
                    <a:pt x="37" y="82"/>
                  </a:cubicBezTo>
                  <a:cubicBezTo>
                    <a:pt x="41" y="81"/>
                    <a:pt x="49" y="75"/>
                    <a:pt x="60" y="48"/>
                  </a:cubicBezTo>
                  <a:cubicBezTo>
                    <a:pt x="61" y="44"/>
                    <a:pt x="65" y="42"/>
                    <a:pt x="68" y="39"/>
                  </a:cubicBezTo>
                  <a:cubicBezTo>
                    <a:pt x="75" y="34"/>
                    <a:pt x="79" y="27"/>
                    <a:pt x="81" y="3"/>
                  </a:cubicBezTo>
                  <a:cubicBezTo>
                    <a:pt x="81" y="0"/>
                    <a:pt x="91" y="1"/>
                    <a:pt x="97" y="8"/>
                  </a:cubicBezTo>
                  <a:cubicBezTo>
                    <a:pt x="102" y="14"/>
                    <a:pt x="102" y="26"/>
                    <a:pt x="99" y="35"/>
                  </a:cubicBezTo>
                  <a:cubicBezTo>
                    <a:pt x="96" y="41"/>
                    <a:pt x="87" y="55"/>
                    <a:pt x="90" y="60"/>
                  </a:cubicBezTo>
                  <a:cubicBezTo>
                    <a:pt x="90" y="60"/>
                    <a:pt x="124" y="59"/>
                    <a:pt x="130" y="62"/>
                  </a:cubicBezTo>
                  <a:cubicBezTo>
                    <a:pt x="134" y="63"/>
                    <a:pt x="140" y="72"/>
                    <a:pt x="140" y="77"/>
                  </a:cubicBezTo>
                  <a:cubicBezTo>
                    <a:pt x="140" y="79"/>
                    <a:pt x="136" y="83"/>
                    <a:pt x="135" y="85"/>
                  </a:cubicBezTo>
                  <a:close/>
                  <a:moveTo>
                    <a:pt x="30" y="137"/>
                  </a:moveTo>
                  <a:cubicBezTo>
                    <a:pt x="30" y="137"/>
                    <a:pt x="30" y="137"/>
                    <a:pt x="30" y="137"/>
                  </a:cubicBezTo>
                  <a:cubicBezTo>
                    <a:pt x="30" y="137"/>
                    <a:pt x="30" y="137"/>
                    <a:pt x="30" y="82"/>
                  </a:cubicBezTo>
                  <a:cubicBezTo>
                    <a:pt x="30" y="79"/>
                    <a:pt x="27" y="76"/>
                    <a:pt x="23" y="76"/>
                  </a:cubicBezTo>
                  <a:cubicBezTo>
                    <a:pt x="23" y="76"/>
                    <a:pt x="23" y="76"/>
                    <a:pt x="7" y="76"/>
                  </a:cubicBezTo>
                  <a:cubicBezTo>
                    <a:pt x="3" y="76"/>
                    <a:pt x="0" y="79"/>
                    <a:pt x="0" y="82"/>
                  </a:cubicBezTo>
                  <a:cubicBezTo>
                    <a:pt x="0" y="82"/>
                    <a:pt x="0" y="82"/>
                    <a:pt x="0" y="137"/>
                  </a:cubicBezTo>
                  <a:cubicBezTo>
                    <a:pt x="0" y="141"/>
                    <a:pt x="3" y="144"/>
                    <a:pt x="7" y="144"/>
                  </a:cubicBezTo>
                  <a:cubicBezTo>
                    <a:pt x="7" y="144"/>
                    <a:pt x="7" y="144"/>
                    <a:pt x="23" y="144"/>
                  </a:cubicBezTo>
                  <a:cubicBezTo>
                    <a:pt x="27" y="144"/>
                    <a:pt x="30" y="141"/>
                    <a:pt x="30" y="13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8" tIns="34285" rIns="68568" bIns="34285" numCol="1" anchor="t" anchorCtr="0" compatLnSpc="1">
              <a:prstTxWarp prst="textNoShape">
                <a:avLst/>
              </a:prstTxWarp>
            </a:bodyPr>
            <a:lstStyle>
              <a:defPPr>
                <a:defRPr lang="en-US"/>
              </a:defPPr>
              <a:lvl1pPr marL="0" algn="l" defTabSz="685487" rtl="0" eaLnBrk="1" latinLnBrk="0" hangingPunct="1">
                <a:defRPr sz="1400" kern="1200">
                  <a:solidFill>
                    <a:schemeClr val="tx1"/>
                  </a:solidFill>
                  <a:latin typeface="+mn-lt"/>
                  <a:ea typeface="+mn-ea"/>
                  <a:cs typeface="+mn-cs"/>
                </a:defRPr>
              </a:lvl1pPr>
              <a:lvl2pPr marL="342739" algn="l" defTabSz="685487" rtl="0" eaLnBrk="1" latinLnBrk="0" hangingPunct="1">
                <a:defRPr sz="1400" kern="1200">
                  <a:solidFill>
                    <a:schemeClr val="tx1"/>
                  </a:solidFill>
                  <a:latin typeface="+mn-lt"/>
                  <a:ea typeface="+mn-ea"/>
                  <a:cs typeface="+mn-cs"/>
                </a:defRPr>
              </a:lvl2pPr>
              <a:lvl3pPr marL="685487" algn="l" defTabSz="685487" rtl="0" eaLnBrk="1" latinLnBrk="0" hangingPunct="1">
                <a:defRPr sz="1400" kern="1200">
                  <a:solidFill>
                    <a:schemeClr val="tx1"/>
                  </a:solidFill>
                  <a:latin typeface="+mn-lt"/>
                  <a:ea typeface="+mn-ea"/>
                  <a:cs typeface="+mn-cs"/>
                </a:defRPr>
              </a:lvl3pPr>
              <a:lvl4pPr marL="1028229" algn="l" defTabSz="685487" rtl="0" eaLnBrk="1" latinLnBrk="0" hangingPunct="1">
                <a:defRPr sz="1400" kern="1200">
                  <a:solidFill>
                    <a:schemeClr val="tx1"/>
                  </a:solidFill>
                  <a:latin typeface="+mn-lt"/>
                  <a:ea typeface="+mn-ea"/>
                  <a:cs typeface="+mn-cs"/>
                </a:defRPr>
              </a:lvl4pPr>
              <a:lvl5pPr marL="1370975" algn="l" defTabSz="685487" rtl="0" eaLnBrk="1" latinLnBrk="0" hangingPunct="1">
                <a:defRPr sz="1400" kern="1200">
                  <a:solidFill>
                    <a:schemeClr val="tx1"/>
                  </a:solidFill>
                  <a:latin typeface="+mn-lt"/>
                  <a:ea typeface="+mn-ea"/>
                  <a:cs typeface="+mn-cs"/>
                </a:defRPr>
              </a:lvl5pPr>
              <a:lvl6pPr marL="1713712" algn="l" defTabSz="685487" rtl="0" eaLnBrk="1" latinLnBrk="0" hangingPunct="1">
                <a:defRPr sz="1400" kern="1200">
                  <a:solidFill>
                    <a:schemeClr val="tx1"/>
                  </a:solidFill>
                  <a:latin typeface="+mn-lt"/>
                  <a:ea typeface="+mn-ea"/>
                  <a:cs typeface="+mn-cs"/>
                </a:defRPr>
              </a:lvl6pPr>
              <a:lvl7pPr marL="2056459" algn="l" defTabSz="685487" rtl="0" eaLnBrk="1" latinLnBrk="0" hangingPunct="1">
                <a:defRPr sz="1400" kern="1200">
                  <a:solidFill>
                    <a:schemeClr val="tx1"/>
                  </a:solidFill>
                  <a:latin typeface="+mn-lt"/>
                  <a:ea typeface="+mn-ea"/>
                  <a:cs typeface="+mn-cs"/>
                </a:defRPr>
              </a:lvl7pPr>
              <a:lvl8pPr marL="2399204" algn="l" defTabSz="685487" rtl="0" eaLnBrk="1" latinLnBrk="0" hangingPunct="1">
                <a:defRPr sz="1400" kern="1200">
                  <a:solidFill>
                    <a:schemeClr val="tx1"/>
                  </a:solidFill>
                  <a:latin typeface="+mn-lt"/>
                  <a:ea typeface="+mn-ea"/>
                  <a:cs typeface="+mn-cs"/>
                </a:defRPr>
              </a:lvl8pPr>
              <a:lvl9pPr marL="2741951" algn="l" defTabSz="685487" rtl="0" eaLnBrk="1" latinLnBrk="0" hangingPunct="1">
                <a:defRPr sz="1400" kern="1200">
                  <a:solidFill>
                    <a:schemeClr val="tx1"/>
                  </a:solidFill>
                  <a:latin typeface="+mn-lt"/>
                  <a:ea typeface="+mn-ea"/>
                  <a:cs typeface="+mn-cs"/>
                </a:defRPr>
              </a:lvl9pPr>
            </a:lstStyle>
            <a:p>
              <a:pPr defTabSz="514248"/>
              <a:endParaRPr lang="en-US">
                <a:solidFill>
                  <a:schemeClr val="bg1"/>
                </a:solidFill>
              </a:endParaRPr>
            </a:p>
          </p:txBody>
        </p:sp>
      </p:grpSp>
      <p:sp>
        <p:nvSpPr>
          <p:cNvPr id="128" name="TextBox 29"/>
          <p:cNvSpPr txBox="1"/>
          <p:nvPr/>
        </p:nvSpPr>
        <p:spPr>
          <a:xfrm>
            <a:off x="3117782" y="4096120"/>
            <a:ext cx="1458162"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b="1" dirty="0">
                <a:latin typeface="宋体" panose="02010600030101010101" pitchFamily="2" charset="-122"/>
                <a:ea typeface="宋体" panose="02010600030101010101" pitchFamily="2" charset="-122"/>
              </a:rPr>
              <a:t>单击此处添加</a:t>
            </a:r>
            <a:r>
              <a:rPr lang="zh-CN" altLang="en-US" sz="1000" b="1" dirty="0" smtClean="0">
                <a:latin typeface="宋体" panose="02010600030101010101" pitchFamily="2" charset="-122"/>
                <a:ea typeface="宋体" panose="02010600030101010101" pitchFamily="2" charset="-122"/>
              </a:rPr>
              <a:t>文本</a:t>
            </a:r>
            <a:endParaRPr lang="en-US" altLang="zh-CN" sz="1000" b="1" dirty="0" smtClean="0">
              <a:latin typeface="宋体" panose="02010600030101010101" pitchFamily="2" charset="-122"/>
              <a:ea typeface="宋体" panose="02010600030101010101" pitchFamily="2" charset="-122"/>
            </a:endParaRPr>
          </a:p>
          <a:p>
            <a:r>
              <a:rPr lang="zh-CN" altLang="en-US" sz="1000" b="1" dirty="0">
                <a:latin typeface="宋体" panose="02010600030101010101" pitchFamily="2" charset="-122"/>
                <a:ea typeface="宋体" panose="02010600030101010101" pitchFamily="2" charset="-122"/>
              </a:rPr>
              <a:t>单击此处添加</a:t>
            </a:r>
            <a:r>
              <a:rPr lang="zh-CN" altLang="en-US" sz="1000" b="1" dirty="0" smtClean="0">
                <a:latin typeface="宋体" panose="02010600030101010101" pitchFamily="2" charset="-122"/>
                <a:ea typeface="宋体" panose="02010600030101010101" pitchFamily="2" charset="-122"/>
              </a:rPr>
              <a:t>文本</a:t>
            </a:r>
            <a:endParaRPr lang="zh-CN" altLang="en-US" sz="1000" b="1" dirty="0">
              <a:latin typeface="宋体" panose="02010600030101010101" pitchFamily="2" charset="-122"/>
              <a:ea typeface="宋体" panose="02010600030101010101" pitchFamily="2" charset="-122"/>
            </a:endParaRPr>
          </a:p>
        </p:txBody>
      </p:sp>
      <p:sp>
        <p:nvSpPr>
          <p:cNvPr id="129" name="TextBox 30"/>
          <p:cNvSpPr txBox="1"/>
          <p:nvPr/>
        </p:nvSpPr>
        <p:spPr>
          <a:xfrm>
            <a:off x="4797997" y="4096120"/>
            <a:ext cx="1458162"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b="1" dirty="0">
                <a:latin typeface="宋体" panose="02010600030101010101" pitchFamily="2" charset="-122"/>
                <a:ea typeface="宋体" panose="02010600030101010101" pitchFamily="2" charset="-122"/>
              </a:rPr>
              <a:t>单击此处添加</a:t>
            </a:r>
            <a:r>
              <a:rPr lang="zh-CN" altLang="en-US" sz="1000" b="1" dirty="0" smtClean="0">
                <a:latin typeface="宋体" panose="02010600030101010101" pitchFamily="2" charset="-122"/>
                <a:ea typeface="宋体" panose="02010600030101010101" pitchFamily="2" charset="-122"/>
              </a:rPr>
              <a:t>文本</a:t>
            </a:r>
            <a:endParaRPr lang="en-US" altLang="zh-CN" sz="1000" b="1" dirty="0" smtClean="0">
              <a:latin typeface="宋体" panose="02010600030101010101" pitchFamily="2" charset="-122"/>
              <a:ea typeface="宋体" panose="02010600030101010101" pitchFamily="2" charset="-122"/>
            </a:endParaRPr>
          </a:p>
          <a:p>
            <a:r>
              <a:rPr lang="zh-CN" altLang="en-US" sz="1000" b="1" dirty="0">
                <a:latin typeface="宋体" panose="02010600030101010101" pitchFamily="2" charset="-122"/>
                <a:ea typeface="宋体" panose="02010600030101010101" pitchFamily="2" charset="-122"/>
              </a:rPr>
              <a:t>单击此处添加</a:t>
            </a:r>
            <a:r>
              <a:rPr lang="zh-CN" altLang="en-US" sz="1000" b="1" dirty="0" smtClean="0">
                <a:latin typeface="宋体" panose="02010600030101010101" pitchFamily="2" charset="-122"/>
                <a:ea typeface="宋体" panose="02010600030101010101" pitchFamily="2" charset="-122"/>
              </a:rPr>
              <a:t>文本</a:t>
            </a:r>
            <a:endParaRPr lang="zh-CN" altLang="en-US" sz="1000" b="1" dirty="0">
              <a:latin typeface="宋体" panose="02010600030101010101" pitchFamily="2" charset="-122"/>
              <a:ea typeface="宋体" panose="02010600030101010101" pitchFamily="2" charset="-122"/>
            </a:endParaRPr>
          </a:p>
        </p:txBody>
      </p:sp>
      <p:sp>
        <p:nvSpPr>
          <p:cNvPr id="130" name="TextBox 31"/>
          <p:cNvSpPr txBox="1"/>
          <p:nvPr/>
        </p:nvSpPr>
        <p:spPr>
          <a:xfrm>
            <a:off x="5991797" y="3369920"/>
            <a:ext cx="1458162"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b="1" dirty="0">
                <a:latin typeface="宋体" panose="02010600030101010101" pitchFamily="2" charset="-122"/>
                <a:ea typeface="宋体" panose="02010600030101010101" pitchFamily="2" charset="-122"/>
              </a:rPr>
              <a:t>单击此处添加</a:t>
            </a:r>
            <a:r>
              <a:rPr lang="zh-CN" altLang="en-US" sz="1000" b="1" dirty="0" smtClean="0">
                <a:latin typeface="宋体" panose="02010600030101010101" pitchFamily="2" charset="-122"/>
                <a:ea typeface="宋体" panose="02010600030101010101" pitchFamily="2" charset="-122"/>
              </a:rPr>
              <a:t>文本</a:t>
            </a:r>
            <a:endParaRPr lang="en-US" altLang="zh-CN" sz="1000" b="1" dirty="0" smtClean="0">
              <a:latin typeface="宋体" panose="02010600030101010101" pitchFamily="2" charset="-122"/>
              <a:ea typeface="宋体" panose="02010600030101010101" pitchFamily="2" charset="-122"/>
            </a:endParaRPr>
          </a:p>
          <a:p>
            <a:r>
              <a:rPr lang="zh-CN" altLang="en-US" sz="1000" b="1" dirty="0">
                <a:latin typeface="宋体" panose="02010600030101010101" pitchFamily="2" charset="-122"/>
                <a:ea typeface="宋体" panose="02010600030101010101" pitchFamily="2" charset="-122"/>
              </a:rPr>
              <a:t>单击此处添加</a:t>
            </a:r>
            <a:r>
              <a:rPr lang="zh-CN" altLang="en-US" sz="1000" b="1" dirty="0" smtClean="0">
                <a:latin typeface="宋体" panose="02010600030101010101" pitchFamily="2" charset="-122"/>
                <a:ea typeface="宋体" panose="02010600030101010101" pitchFamily="2" charset="-122"/>
              </a:rPr>
              <a:t>文本</a:t>
            </a:r>
            <a:endParaRPr lang="zh-CN" altLang="en-US" sz="1000" b="1"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1440470078"/>
      </p:ext>
    </p:extLst>
  </p:cSld>
  <p:clrMapOvr>
    <a:masterClrMapping/>
  </p:clrMapOvr>
  <p:transition spd="slow" advClick="0" advTm="4015">
    <p:fade/>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14:presetBounceEnd="52000">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14:bounceEnd="52000">
                                          <p:cBhvr additive="base">
                                            <p:cTn id="16" dur="500" fill="hold"/>
                                            <p:tgtEl>
                                              <p:spTgt spid="10"/>
                                            </p:tgtEl>
                                            <p:attrNameLst>
                                              <p:attrName>ppt_x</p:attrName>
                                            </p:attrNameLst>
                                          </p:cBhvr>
                                          <p:tavLst>
                                            <p:tav tm="0">
                                              <p:val>
                                                <p:strVal val="#ppt_x"/>
                                              </p:val>
                                            </p:tav>
                                            <p:tav tm="100000">
                                              <p:val>
                                                <p:strVal val="#ppt_x"/>
                                              </p:val>
                                            </p:tav>
                                          </p:tavLst>
                                        </p:anim>
                                        <p:anim calcmode="lin" valueType="num" p14:bounceEnd="52000">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wipe(up)">
                                          <p:cBhvr>
                                            <p:cTn id="27" dur="500"/>
                                            <p:tgtEl>
                                              <p:spTgt spid="57"/>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p:cTn id="31" dur="500" fill="hold"/>
                                            <p:tgtEl>
                                              <p:spTgt spid="108"/>
                                            </p:tgtEl>
                                            <p:attrNameLst>
                                              <p:attrName>ppt_w</p:attrName>
                                            </p:attrNameLst>
                                          </p:cBhvr>
                                          <p:tavLst>
                                            <p:tav tm="0">
                                              <p:val>
                                                <p:fltVal val="0"/>
                                              </p:val>
                                            </p:tav>
                                            <p:tav tm="100000">
                                              <p:val>
                                                <p:strVal val="#ppt_w"/>
                                              </p:val>
                                            </p:tav>
                                          </p:tavLst>
                                        </p:anim>
                                        <p:anim calcmode="lin" valueType="num">
                                          <p:cBhvr>
                                            <p:cTn id="32" dur="500" fill="hold"/>
                                            <p:tgtEl>
                                              <p:spTgt spid="108"/>
                                            </p:tgtEl>
                                            <p:attrNameLst>
                                              <p:attrName>ppt_h</p:attrName>
                                            </p:attrNameLst>
                                          </p:cBhvr>
                                          <p:tavLst>
                                            <p:tav tm="0">
                                              <p:val>
                                                <p:fltVal val="0"/>
                                              </p:val>
                                            </p:tav>
                                            <p:tav tm="100000">
                                              <p:val>
                                                <p:strVal val="#ppt_h"/>
                                              </p:val>
                                            </p:tav>
                                          </p:tavLst>
                                        </p:anim>
                                        <p:animEffect transition="in" filter="fade">
                                          <p:cBhvr>
                                            <p:cTn id="33" dur="500"/>
                                            <p:tgtEl>
                                              <p:spTgt spid="108"/>
                                            </p:tgtEl>
                                          </p:cBhvr>
                                        </p:animEffect>
                                      </p:childTnLst>
                                    </p:cTn>
                                  </p:par>
                                  <p:par>
                                    <p:cTn id="34" presetID="53" presetClass="entr" presetSubtype="16" fill="hold" nodeType="withEffect">
                                      <p:stCondLst>
                                        <p:cond delay="0"/>
                                      </p:stCondLst>
                                      <p:childTnLst>
                                        <p:set>
                                          <p:cBhvr>
                                            <p:cTn id="35" dur="1" fill="hold">
                                              <p:stCondLst>
                                                <p:cond delay="0"/>
                                              </p:stCondLst>
                                            </p:cTn>
                                            <p:tgtEl>
                                              <p:spTgt spid="113"/>
                                            </p:tgtEl>
                                            <p:attrNameLst>
                                              <p:attrName>style.visibility</p:attrName>
                                            </p:attrNameLst>
                                          </p:cBhvr>
                                          <p:to>
                                            <p:strVal val="visible"/>
                                          </p:to>
                                        </p:set>
                                        <p:anim calcmode="lin" valueType="num">
                                          <p:cBhvr>
                                            <p:cTn id="36" dur="500" fill="hold"/>
                                            <p:tgtEl>
                                              <p:spTgt spid="113"/>
                                            </p:tgtEl>
                                            <p:attrNameLst>
                                              <p:attrName>ppt_w</p:attrName>
                                            </p:attrNameLst>
                                          </p:cBhvr>
                                          <p:tavLst>
                                            <p:tav tm="0">
                                              <p:val>
                                                <p:fltVal val="0"/>
                                              </p:val>
                                            </p:tav>
                                            <p:tav tm="100000">
                                              <p:val>
                                                <p:strVal val="#ppt_w"/>
                                              </p:val>
                                            </p:tav>
                                          </p:tavLst>
                                        </p:anim>
                                        <p:anim calcmode="lin" valueType="num">
                                          <p:cBhvr>
                                            <p:cTn id="37" dur="500" fill="hold"/>
                                            <p:tgtEl>
                                              <p:spTgt spid="113"/>
                                            </p:tgtEl>
                                            <p:attrNameLst>
                                              <p:attrName>ppt_h</p:attrName>
                                            </p:attrNameLst>
                                          </p:cBhvr>
                                          <p:tavLst>
                                            <p:tav tm="0">
                                              <p:val>
                                                <p:fltVal val="0"/>
                                              </p:val>
                                            </p:tav>
                                            <p:tav tm="100000">
                                              <p:val>
                                                <p:strVal val="#ppt_h"/>
                                              </p:val>
                                            </p:tav>
                                          </p:tavLst>
                                        </p:anim>
                                        <p:animEffect transition="in" filter="fade">
                                          <p:cBhvr>
                                            <p:cTn id="38" dur="500"/>
                                            <p:tgtEl>
                                              <p:spTgt spid="113"/>
                                            </p:tgtEl>
                                          </p:cBhvr>
                                        </p:animEffect>
                                      </p:childTnLst>
                                    </p:cTn>
                                  </p:par>
                                  <p:par>
                                    <p:cTn id="39" presetID="53" presetClass="entr" presetSubtype="16" fill="hold" nodeType="withEffect">
                                      <p:stCondLst>
                                        <p:cond delay="0"/>
                                      </p:stCondLst>
                                      <p:childTnLst>
                                        <p:set>
                                          <p:cBhvr>
                                            <p:cTn id="40" dur="1" fill="hold">
                                              <p:stCondLst>
                                                <p:cond delay="0"/>
                                              </p:stCondLst>
                                            </p:cTn>
                                            <p:tgtEl>
                                              <p:spTgt spid="118"/>
                                            </p:tgtEl>
                                            <p:attrNameLst>
                                              <p:attrName>style.visibility</p:attrName>
                                            </p:attrNameLst>
                                          </p:cBhvr>
                                          <p:to>
                                            <p:strVal val="visible"/>
                                          </p:to>
                                        </p:set>
                                        <p:anim calcmode="lin" valueType="num">
                                          <p:cBhvr>
                                            <p:cTn id="41" dur="500" fill="hold"/>
                                            <p:tgtEl>
                                              <p:spTgt spid="118"/>
                                            </p:tgtEl>
                                            <p:attrNameLst>
                                              <p:attrName>ppt_w</p:attrName>
                                            </p:attrNameLst>
                                          </p:cBhvr>
                                          <p:tavLst>
                                            <p:tav tm="0">
                                              <p:val>
                                                <p:fltVal val="0"/>
                                              </p:val>
                                            </p:tav>
                                            <p:tav tm="100000">
                                              <p:val>
                                                <p:strVal val="#ppt_w"/>
                                              </p:val>
                                            </p:tav>
                                          </p:tavLst>
                                        </p:anim>
                                        <p:anim calcmode="lin" valueType="num">
                                          <p:cBhvr>
                                            <p:cTn id="42" dur="500" fill="hold"/>
                                            <p:tgtEl>
                                              <p:spTgt spid="118"/>
                                            </p:tgtEl>
                                            <p:attrNameLst>
                                              <p:attrName>ppt_h</p:attrName>
                                            </p:attrNameLst>
                                          </p:cBhvr>
                                          <p:tavLst>
                                            <p:tav tm="0">
                                              <p:val>
                                                <p:fltVal val="0"/>
                                              </p:val>
                                            </p:tav>
                                            <p:tav tm="100000">
                                              <p:val>
                                                <p:strVal val="#ppt_h"/>
                                              </p:val>
                                            </p:tav>
                                          </p:tavLst>
                                        </p:anim>
                                        <p:animEffect transition="in" filter="fade">
                                          <p:cBhvr>
                                            <p:cTn id="43" dur="500"/>
                                            <p:tgtEl>
                                              <p:spTgt spid="118"/>
                                            </p:tgtEl>
                                          </p:cBhvr>
                                        </p:animEffect>
                                      </p:childTnLst>
                                    </p:cTn>
                                  </p:par>
                                  <p:par>
                                    <p:cTn id="44" presetID="53" presetClass="entr" presetSubtype="16" fill="hold" nodeType="withEffect">
                                      <p:stCondLst>
                                        <p:cond delay="0"/>
                                      </p:stCondLst>
                                      <p:childTnLst>
                                        <p:set>
                                          <p:cBhvr>
                                            <p:cTn id="45" dur="1" fill="hold">
                                              <p:stCondLst>
                                                <p:cond delay="0"/>
                                              </p:stCondLst>
                                            </p:cTn>
                                            <p:tgtEl>
                                              <p:spTgt spid="123"/>
                                            </p:tgtEl>
                                            <p:attrNameLst>
                                              <p:attrName>style.visibility</p:attrName>
                                            </p:attrNameLst>
                                          </p:cBhvr>
                                          <p:to>
                                            <p:strVal val="visible"/>
                                          </p:to>
                                        </p:set>
                                        <p:anim calcmode="lin" valueType="num">
                                          <p:cBhvr>
                                            <p:cTn id="46" dur="500" fill="hold"/>
                                            <p:tgtEl>
                                              <p:spTgt spid="123"/>
                                            </p:tgtEl>
                                            <p:attrNameLst>
                                              <p:attrName>ppt_w</p:attrName>
                                            </p:attrNameLst>
                                          </p:cBhvr>
                                          <p:tavLst>
                                            <p:tav tm="0">
                                              <p:val>
                                                <p:fltVal val="0"/>
                                              </p:val>
                                            </p:tav>
                                            <p:tav tm="100000">
                                              <p:val>
                                                <p:strVal val="#ppt_w"/>
                                              </p:val>
                                            </p:tav>
                                          </p:tavLst>
                                        </p:anim>
                                        <p:anim calcmode="lin" valueType="num">
                                          <p:cBhvr>
                                            <p:cTn id="47" dur="500" fill="hold"/>
                                            <p:tgtEl>
                                              <p:spTgt spid="123"/>
                                            </p:tgtEl>
                                            <p:attrNameLst>
                                              <p:attrName>ppt_h</p:attrName>
                                            </p:attrNameLst>
                                          </p:cBhvr>
                                          <p:tavLst>
                                            <p:tav tm="0">
                                              <p:val>
                                                <p:fltVal val="0"/>
                                              </p:val>
                                            </p:tav>
                                            <p:tav tm="100000">
                                              <p:val>
                                                <p:strVal val="#ppt_h"/>
                                              </p:val>
                                            </p:tav>
                                          </p:tavLst>
                                        </p:anim>
                                        <p:animEffect transition="in" filter="fade">
                                          <p:cBhvr>
                                            <p:cTn id="48" dur="500"/>
                                            <p:tgtEl>
                                              <p:spTgt spid="123"/>
                                            </p:tgtEl>
                                          </p:cBhvr>
                                        </p:animEffect>
                                      </p:childTnLst>
                                    </p:cTn>
                                  </p:par>
                                </p:childTnLst>
                              </p:cTn>
                            </p:par>
                            <p:par>
                              <p:cTn id="49" fill="hold">
                                <p:stCondLst>
                                  <p:cond delay="2500"/>
                                </p:stCondLst>
                                <p:childTnLst>
                                  <p:par>
                                    <p:cTn id="50" presetID="22" presetClass="entr" presetSubtype="8"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left)">
                                          <p:cBhvr>
                                            <p:cTn id="52" dur="500"/>
                                            <p:tgtEl>
                                              <p:spTgt spid="55"/>
                                            </p:tgtEl>
                                          </p:cBhvr>
                                        </p:animEffect>
                                      </p:childTnLst>
                                    </p:cTn>
                                  </p:par>
                                </p:childTnLst>
                              </p:cTn>
                            </p:par>
                            <p:par>
                              <p:cTn id="53" fill="hold">
                                <p:stCondLst>
                                  <p:cond delay="3000"/>
                                </p:stCondLst>
                                <p:childTnLst>
                                  <p:par>
                                    <p:cTn id="54" presetID="47" presetClass="entr" presetSubtype="0"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128"/>
                                            </p:tgtEl>
                                            <p:attrNameLst>
                                              <p:attrName>style.visibility</p:attrName>
                                            </p:attrNameLst>
                                          </p:cBhvr>
                                          <p:to>
                                            <p:strVal val="visible"/>
                                          </p:to>
                                        </p:set>
                                        <p:animEffect transition="in" filter="fade">
                                          <p:cBhvr>
                                            <p:cTn id="61" dur="1000"/>
                                            <p:tgtEl>
                                              <p:spTgt spid="128"/>
                                            </p:tgtEl>
                                          </p:cBhvr>
                                        </p:animEffect>
                                        <p:anim calcmode="lin" valueType="num">
                                          <p:cBhvr>
                                            <p:cTn id="62" dur="1000" fill="hold"/>
                                            <p:tgtEl>
                                              <p:spTgt spid="128"/>
                                            </p:tgtEl>
                                            <p:attrNameLst>
                                              <p:attrName>ppt_x</p:attrName>
                                            </p:attrNameLst>
                                          </p:cBhvr>
                                          <p:tavLst>
                                            <p:tav tm="0">
                                              <p:val>
                                                <p:strVal val="#ppt_x"/>
                                              </p:val>
                                            </p:tav>
                                            <p:tav tm="100000">
                                              <p:val>
                                                <p:strVal val="#ppt_x"/>
                                              </p:val>
                                            </p:tav>
                                          </p:tavLst>
                                        </p:anim>
                                        <p:anim calcmode="lin" valueType="num">
                                          <p:cBhvr>
                                            <p:cTn id="63" dur="1000" fill="hold"/>
                                            <p:tgtEl>
                                              <p:spTgt spid="128"/>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1000"/>
                                            <p:tgtEl>
                                              <p:spTgt spid="129"/>
                                            </p:tgtEl>
                                          </p:cBhvr>
                                        </p:animEffect>
                                        <p:anim calcmode="lin" valueType="num">
                                          <p:cBhvr>
                                            <p:cTn id="67" dur="1000" fill="hold"/>
                                            <p:tgtEl>
                                              <p:spTgt spid="129"/>
                                            </p:tgtEl>
                                            <p:attrNameLst>
                                              <p:attrName>ppt_x</p:attrName>
                                            </p:attrNameLst>
                                          </p:cBhvr>
                                          <p:tavLst>
                                            <p:tav tm="0">
                                              <p:val>
                                                <p:strVal val="#ppt_x"/>
                                              </p:val>
                                            </p:tav>
                                            <p:tav tm="100000">
                                              <p:val>
                                                <p:strVal val="#ppt_x"/>
                                              </p:val>
                                            </p:tav>
                                          </p:tavLst>
                                        </p:anim>
                                        <p:anim calcmode="lin" valueType="num">
                                          <p:cBhvr>
                                            <p:cTn id="68" dur="1000" fill="hold"/>
                                            <p:tgtEl>
                                              <p:spTgt spid="12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130"/>
                                            </p:tgtEl>
                                            <p:attrNameLst>
                                              <p:attrName>style.visibility</p:attrName>
                                            </p:attrNameLst>
                                          </p:cBhvr>
                                          <p:to>
                                            <p:strVal val="visible"/>
                                          </p:to>
                                        </p:set>
                                        <p:animEffect transition="in" filter="fade">
                                          <p:cBhvr>
                                            <p:cTn id="71" dur="1000"/>
                                            <p:tgtEl>
                                              <p:spTgt spid="130"/>
                                            </p:tgtEl>
                                          </p:cBhvr>
                                        </p:animEffect>
                                        <p:anim calcmode="lin" valueType="num">
                                          <p:cBhvr>
                                            <p:cTn id="72" dur="1000" fill="hold"/>
                                            <p:tgtEl>
                                              <p:spTgt spid="130"/>
                                            </p:tgtEl>
                                            <p:attrNameLst>
                                              <p:attrName>ppt_x</p:attrName>
                                            </p:attrNameLst>
                                          </p:cBhvr>
                                          <p:tavLst>
                                            <p:tav tm="0">
                                              <p:val>
                                                <p:strVal val="#ppt_x"/>
                                              </p:val>
                                            </p:tav>
                                            <p:tav tm="100000">
                                              <p:val>
                                                <p:strVal val="#ppt_x"/>
                                              </p:val>
                                            </p:tav>
                                          </p:tavLst>
                                        </p:anim>
                                        <p:anim calcmode="lin" valueType="num">
                                          <p:cBhvr>
                                            <p:cTn id="73" dur="1000" fill="hold"/>
                                            <p:tgtEl>
                                              <p:spTgt spid="1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5" grpId="0" animBg="1"/>
          <p:bldP spid="58" grpId="0"/>
          <p:bldP spid="128" grpId="0"/>
          <p:bldP spid="129" grpId="0"/>
          <p:bldP spid="13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wipe(up)">
                                          <p:cBhvr>
                                            <p:cTn id="27" dur="500"/>
                                            <p:tgtEl>
                                              <p:spTgt spid="57"/>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p:cTn id="31" dur="500" fill="hold"/>
                                            <p:tgtEl>
                                              <p:spTgt spid="108"/>
                                            </p:tgtEl>
                                            <p:attrNameLst>
                                              <p:attrName>ppt_w</p:attrName>
                                            </p:attrNameLst>
                                          </p:cBhvr>
                                          <p:tavLst>
                                            <p:tav tm="0">
                                              <p:val>
                                                <p:fltVal val="0"/>
                                              </p:val>
                                            </p:tav>
                                            <p:tav tm="100000">
                                              <p:val>
                                                <p:strVal val="#ppt_w"/>
                                              </p:val>
                                            </p:tav>
                                          </p:tavLst>
                                        </p:anim>
                                        <p:anim calcmode="lin" valueType="num">
                                          <p:cBhvr>
                                            <p:cTn id="32" dur="500" fill="hold"/>
                                            <p:tgtEl>
                                              <p:spTgt spid="108"/>
                                            </p:tgtEl>
                                            <p:attrNameLst>
                                              <p:attrName>ppt_h</p:attrName>
                                            </p:attrNameLst>
                                          </p:cBhvr>
                                          <p:tavLst>
                                            <p:tav tm="0">
                                              <p:val>
                                                <p:fltVal val="0"/>
                                              </p:val>
                                            </p:tav>
                                            <p:tav tm="100000">
                                              <p:val>
                                                <p:strVal val="#ppt_h"/>
                                              </p:val>
                                            </p:tav>
                                          </p:tavLst>
                                        </p:anim>
                                        <p:animEffect transition="in" filter="fade">
                                          <p:cBhvr>
                                            <p:cTn id="33" dur="500"/>
                                            <p:tgtEl>
                                              <p:spTgt spid="108"/>
                                            </p:tgtEl>
                                          </p:cBhvr>
                                        </p:animEffect>
                                      </p:childTnLst>
                                    </p:cTn>
                                  </p:par>
                                  <p:par>
                                    <p:cTn id="34" presetID="53" presetClass="entr" presetSubtype="16" fill="hold" nodeType="withEffect">
                                      <p:stCondLst>
                                        <p:cond delay="0"/>
                                      </p:stCondLst>
                                      <p:childTnLst>
                                        <p:set>
                                          <p:cBhvr>
                                            <p:cTn id="35" dur="1" fill="hold">
                                              <p:stCondLst>
                                                <p:cond delay="0"/>
                                              </p:stCondLst>
                                            </p:cTn>
                                            <p:tgtEl>
                                              <p:spTgt spid="113"/>
                                            </p:tgtEl>
                                            <p:attrNameLst>
                                              <p:attrName>style.visibility</p:attrName>
                                            </p:attrNameLst>
                                          </p:cBhvr>
                                          <p:to>
                                            <p:strVal val="visible"/>
                                          </p:to>
                                        </p:set>
                                        <p:anim calcmode="lin" valueType="num">
                                          <p:cBhvr>
                                            <p:cTn id="36" dur="500" fill="hold"/>
                                            <p:tgtEl>
                                              <p:spTgt spid="113"/>
                                            </p:tgtEl>
                                            <p:attrNameLst>
                                              <p:attrName>ppt_w</p:attrName>
                                            </p:attrNameLst>
                                          </p:cBhvr>
                                          <p:tavLst>
                                            <p:tav tm="0">
                                              <p:val>
                                                <p:fltVal val="0"/>
                                              </p:val>
                                            </p:tav>
                                            <p:tav tm="100000">
                                              <p:val>
                                                <p:strVal val="#ppt_w"/>
                                              </p:val>
                                            </p:tav>
                                          </p:tavLst>
                                        </p:anim>
                                        <p:anim calcmode="lin" valueType="num">
                                          <p:cBhvr>
                                            <p:cTn id="37" dur="500" fill="hold"/>
                                            <p:tgtEl>
                                              <p:spTgt spid="113"/>
                                            </p:tgtEl>
                                            <p:attrNameLst>
                                              <p:attrName>ppt_h</p:attrName>
                                            </p:attrNameLst>
                                          </p:cBhvr>
                                          <p:tavLst>
                                            <p:tav tm="0">
                                              <p:val>
                                                <p:fltVal val="0"/>
                                              </p:val>
                                            </p:tav>
                                            <p:tav tm="100000">
                                              <p:val>
                                                <p:strVal val="#ppt_h"/>
                                              </p:val>
                                            </p:tav>
                                          </p:tavLst>
                                        </p:anim>
                                        <p:animEffect transition="in" filter="fade">
                                          <p:cBhvr>
                                            <p:cTn id="38" dur="500"/>
                                            <p:tgtEl>
                                              <p:spTgt spid="113"/>
                                            </p:tgtEl>
                                          </p:cBhvr>
                                        </p:animEffect>
                                      </p:childTnLst>
                                    </p:cTn>
                                  </p:par>
                                  <p:par>
                                    <p:cTn id="39" presetID="53" presetClass="entr" presetSubtype="16" fill="hold" nodeType="withEffect">
                                      <p:stCondLst>
                                        <p:cond delay="0"/>
                                      </p:stCondLst>
                                      <p:childTnLst>
                                        <p:set>
                                          <p:cBhvr>
                                            <p:cTn id="40" dur="1" fill="hold">
                                              <p:stCondLst>
                                                <p:cond delay="0"/>
                                              </p:stCondLst>
                                            </p:cTn>
                                            <p:tgtEl>
                                              <p:spTgt spid="118"/>
                                            </p:tgtEl>
                                            <p:attrNameLst>
                                              <p:attrName>style.visibility</p:attrName>
                                            </p:attrNameLst>
                                          </p:cBhvr>
                                          <p:to>
                                            <p:strVal val="visible"/>
                                          </p:to>
                                        </p:set>
                                        <p:anim calcmode="lin" valueType="num">
                                          <p:cBhvr>
                                            <p:cTn id="41" dur="500" fill="hold"/>
                                            <p:tgtEl>
                                              <p:spTgt spid="118"/>
                                            </p:tgtEl>
                                            <p:attrNameLst>
                                              <p:attrName>ppt_w</p:attrName>
                                            </p:attrNameLst>
                                          </p:cBhvr>
                                          <p:tavLst>
                                            <p:tav tm="0">
                                              <p:val>
                                                <p:fltVal val="0"/>
                                              </p:val>
                                            </p:tav>
                                            <p:tav tm="100000">
                                              <p:val>
                                                <p:strVal val="#ppt_w"/>
                                              </p:val>
                                            </p:tav>
                                          </p:tavLst>
                                        </p:anim>
                                        <p:anim calcmode="lin" valueType="num">
                                          <p:cBhvr>
                                            <p:cTn id="42" dur="500" fill="hold"/>
                                            <p:tgtEl>
                                              <p:spTgt spid="118"/>
                                            </p:tgtEl>
                                            <p:attrNameLst>
                                              <p:attrName>ppt_h</p:attrName>
                                            </p:attrNameLst>
                                          </p:cBhvr>
                                          <p:tavLst>
                                            <p:tav tm="0">
                                              <p:val>
                                                <p:fltVal val="0"/>
                                              </p:val>
                                            </p:tav>
                                            <p:tav tm="100000">
                                              <p:val>
                                                <p:strVal val="#ppt_h"/>
                                              </p:val>
                                            </p:tav>
                                          </p:tavLst>
                                        </p:anim>
                                        <p:animEffect transition="in" filter="fade">
                                          <p:cBhvr>
                                            <p:cTn id="43" dur="500"/>
                                            <p:tgtEl>
                                              <p:spTgt spid="118"/>
                                            </p:tgtEl>
                                          </p:cBhvr>
                                        </p:animEffect>
                                      </p:childTnLst>
                                    </p:cTn>
                                  </p:par>
                                  <p:par>
                                    <p:cTn id="44" presetID="53" presetClass="entr" presetSubtype="16" fill="hold" nodeType="withEffect">
                                      <p:stCondLst>
                                        <p:cond delay="0"/>
                                      </p:stCondLst>
                                      <p:childTnLst>
                                        <p:set>
                                          <p:cBhvr>
                                            <p:cTn id="45" dur="1" fill="hold">
                                              <p:stCondLst>
                                                <p:cond delay="0"/>
                                              </p:stCondLst>
                                            </p:cTn>
                                            <p:tgtEl>
                                              <p:spTgt spid="123"/>
                                            </p:tgtEl>
                                            <p:attrNameLst>
                                              <p:attrName>style.visibility</p:attrName>
                                            </p:attrNameLst>
                                          </p:cBhvr>
                                          <p:to>
                                            <p:strVal val="visible"/>
                                          </p:to>
                                        </p:set>
                                        <p:anim calcmode="lin" valueType="num">
                                          <p:cBhvr>
                                            <p:cTn id="46" dur="500" fill="hold"/>
                                            <p:tgtEl>
                                              <p:spTgt spid="123"/>
                                            </p:tgtEl>
                                            <p:attrNameLst>
                                              <p:attrName>ppt_w</p:attrName>
                                            </p:attrNameLst>
                                          </p:cBhvr>
                                          <p:tavLst>
                                            <p:tav tm="0">
                                              <p:val>
                                                <p:fltVal val="0"/>
                                              </p:val>
                                            </p:tav>
                                            <p:tav tm="100000">
                                              <p:val>
                                                <p:strVal val="#ppt_w"/>
                                              </p:val>
                                            </p:tav>
                                          </p:tavLst>
                                        </p:anim>
                                        <p:anim calcmode="lin" valueType="num">
                                          <p:cBhvr>
                                            <p:cTn id="47" dur="500" fill="hold"/>
                                            <p:tgtEl>
                                              <p:spTgt spid="123"/>
                                            </p:tgtEl>
                                            <p:attrNameLst>
                                              <p:attrName>ppt_h</p:attrName>
                                            </p:attrNameLst>
                                          </p:cBhvr>
                                          <p:tavLst>
                                            <p:tav tm="0">
                                              <p:val>
                                                <p:fltVal val="0"/>
                                              </p:val>
                                            </p:tav>
                                            <p:tav tm="100000">
                                              <p:val>
                                                <p:strVal val="#ppt_h"/>
                                              </p:val>
                                            </p:tav>
                                          </p:tavLst>
                                        </p:anim>
                                        <p:animEffect transition="in" filter="fade">
                                          <p:cBhvr>
                                            <p:cTn id="48" dur="500"/>
                                            <p:tgtEl>
                                              <p:spTgt spid="123"/>
                                            </p:tgtEl>
                                          </p:cBhvr>
                                        </p:animEffect>
                                      </p:childTnLst>
                                    </p:cTn>
                                  </p:par>
                                </p:childTnLst>
                              </p:cTn>
                            </p:par>
                            <p:par>
                              <p:cTn id="49" fill="hold">
                                <p:stCondLst>
                                  <p:cond delay="2500"/>
                                </p:stCondLst>
                                <p:childTnLst>
                                  <p:par>
                                    <p:cTn id="50" presetID="22" presetClass="entr" presetSubtype="8"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left)">
                                          <p:cBhvr>
                                            <p:cTn id="52" dur="500"/>
                                            <p:tgtEl>
                                              <p:spTgt spid="55"/>
                                            </p:tgtEl>
                                          </p:cBhvr>
                                        </p:animEffect>
                                      </p:childTnLst>
                                    </p:cTn>
                                  </p:par>
                                </p:childTnLst>
                              </p:cTn>
                            </p:par>
                            <p:par>
                              <p:cTn id="53" fill="hold">
                                <p:stCondLst>
                                  <p:cond delay="3000"/>
                                </p:stCondLst>
                                <p:childTnLst>
                                  <p:par>
                                    <p:cTn id="54" presetID="47" presetClass="entr" presetSubtype="0"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128"/>
                                            </p:tgtEl>
                                            <p:attrNameLst>
                                              <p:attrName>style.visibility</p:attrName>
                                            </p:attrNameLst>
                                          </p:cBhvr>
                                          <p:to>
                                            <p:strVal val="visible"/>
                                          </p:to>
                                        </p:set>
                                        <p:animEffect transition="in" filter="fade">
                                          <p:cBhvr>
                                            <p:cTn id="61" dur="1000"/>
                                            <p:tgtEl>
                                              <p:spTgt spid="128"/>
                                            </p:tgtEl>
                                          </p:cBhvr>
                                        </p:animEffect>
                                        <p:anim calcmode="lin" valueType="num">
                                          <p:cBhvr>
                                            <p:cTn id="62" dur="1000" fill="hold"/>
                                            <p:tgtEl>
                                              <p:spTgt spid="128"/>
                                            </p:tgtEl>
                                            <p:attrNameLst>
                                              <p:attrName>ppt_x</p:attrName>
                                            </p:attrNameLst>
                                          </p:cBhvr>
                                          <p:tavLst>
                                            <p:tav tm="0">
                                              <p:val>
                                                <p:strVal val="#ppt_x"/>
                                              </p:val>
                                            </p:tav>
                                            <p:tav tm="100000">
                                              <p:val>
                                                <p:strVal val="#ppt_x"/>
                                              </p:val>
                                            </p:tav>
                                          </p:tavLst>
                                        </p:anim>
                                        <p:anim calcmode="lin" valueType="num">
                                          <p:cBhvr>
                                            <p:cTn id="63" dur="1000" fill="hold"/>
                                            <p:tgtEl>
                                              <p:spTgt spid="128"/>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1000"/>
                                            <p:tgtEl>
                                              <p:spTgt spid="129"/>
                                            </p:tgtEl>
                                          </p:cBhvr>
                                        </p:animEffect>
                                        <p:anim calcmode="lin" valueType="num">
                                          <p:cBhvr>
                                            <p:cTn id="67" dur="1000" fill="hold"/>
                                            <p:tgtEl>
                                              <p:spTgt spid="129"/>
                                            </p:tgtEl>
                                            <p:attrNameLst>
                                              <p:attrName>ppt_x</p:attrName>
                                            </p:attrNameLst>
                                          </p:cBhvr>
                                          <p:tavLst>
                                            <p:tav tm="0">
                                              <p:val>
                                                <p:strVal val="#ppt_x"/>
                                              </p:val>
                                            </p:tav>
                                            <p:tav tm="100000">
                                              <p:val>
                                                <p:strVal val="#ppt_x"/>
                                              </p:val>
                                            </p:tav>
                                          </p:tavLst>
                                        </p:anim>
                                        <p:anim calcmode="lin" valueType="num">
                                          <p:cBhvr>
                                            <p:cTn id="68" dur="1000" fill="hold"/>
                                            <p:tgtEl>
                                              <p:spTgt spid="12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130"/>
                                            </p:tgtEl>
                                            <p:attrNameLst>
                                              <p:attrName>style.visibility</p:attrName>
                                            </p:attrNameLst>
                                          </p:cBhvr>
                                          <p:to>
                                            <p:strVal val="visible"/>
                                          </p:to>
                                        </p:set>
                                        <p:animEffect transition="in" filter="fade">
                                          <p:cBhvr>
                                            <p:cTn id="71" dur="1000"/>
                                            <p:tgtEl>
                                              <p:spTgt spid="130"/>
                                            </p:tgtEl>
                                          </p:cBhvr>
                                        </p:animEffect>
                                        <p:anim calcmode="lin" valueType="num">
                                          <p:cBhvr>
                                            <p:cTn id="72" dur="1000" fill="hold"/>
                                            <p:tgtEl>
                                              <p:spTgt spid="130"/>
                                            </p:tgtEl>
                                            <p:attrNameLst>
                                              <p:attrName>ppt_x</p:attrName>
                                            </p:attrNameLst>
                                          </p:cBhvr>
                                          <p:tavLst>
                                            <p:tav tm="0">
                                              <p:val>
                                                <p:strVal val="#ppt_x"/>
                                              </p:val>
                                            </p:tav>
                                            <p:tav tm="100000">
                                              <p:val>
                                                <p:strVal val="#ppt_x"/>
                                              </p:val>
                                            </p:tav>
                                          </p:tavLst>
                                        </p:anim>
                                        <p:anim calcmode="lin" valueType="num">
                                          <p:cBhvr>
                                            <p:cTn id="73" dur="1000" fill="hold"/>
                                            <p:tgtEl>
                                              <p:spTgt spid="1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5" grpId="0" animBg="1"/>
          <p:bldP spid="58" grpId="0"/>
          <p:bldP spid="128" grpId="0"/>
          <p:bldP spid="129" grpId="0"/>
          <p:bldP spid="130"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bf32b21c57e606988ab10ec694d2e32676a8b"/>
  <p:tag name="ISPRING_RESOURCE_PATHS_HASH_PRESENTER" val="1e23aa3dfefa2dda7d344b154acf39862a589a"/>
  <p:tag name="ISPRING_PLAYERS_CUSTOMIZATION" val="UEsDBBQAAgAIAImQhEfpbttk5AMAAHQOAAAdAAAAdW5pdmVyc2FsL2NvbW1vbl9tZXNzYWdlcy5sbmetV91u2zYUvi/QdyAEFNgulrYDWhSD44C2GFuILLkSHSdbB4GRGJsIRbr6cZtd7Wn2YHuSHVFyYqcdJMW9sGDS/r7z950jcnD2NZVoy7NcaHVqvT15YyGuYp0ItTq1FvT8lw8WygumEia14qeW0hY6G758MZBMrUq24vD95QuEBinPc1jmw2r1uEYiObXmo2jsz+bYu45cf+JHI2diDcc63TB1j1y90p+yn359/+Hr23fvfx68bpBdiMIZdt1DKmSY3r3pQOTRwHcjYCNu5JErag2rZz+cv6Cu4xFr2Hzph54H5NIaVs9W3CIIiEej0HVsEjlh5PnU5MIllNjW8FqXaM22HBUabQX/goo1h0oWIuMolyIxP8QaNlTJ24zZAV463iSivu+GEfHs3Y41JCpBdsa+gD56sgQ4JAEQZCzn2TOwkSm1gSMsZT+GqTOZuvChlQtTsVpL+BR9/ZgTD6rFVRtqRsIQT0g08q+gTiArvw/CvwA1XfRBXJMQFEDCNoyHL50Jpo7vVQoKSEgDZ/wgn5gppJW8RyyOAYc2Gd8KXeawUymKJ7WQ8n5WQvJxAcJ1sPsdkdaESCgj15XYcnAhS9rrAi0zJnZVmY8L5/foHDsusSMole0vI2p6uTLGQP1KF4hJqasAwC5LtkzFHN3wmJUgpXv4WyIS87cNg7ArTz6X4i/EiqZzXjVN59nk6tXJca451IVhsWSZ6tBBT6gOWv7bYNMyh0iLgqeboi2KvUyc/BAvjo1rjsPwf4PqUpcjI3piv284IUicBPBig24fCd0dQWagDxhrKROyO8rxzsHQPOM5jHieIUfd9rDp+Q2Bp9FzOS4h8wcuXEJFeuCXZBQ6tMoxv8lF0fpKMoWq6/19jcRwBpC84I86ueG3GvpfcraFIsK+yGvhnDzDWC9B7CZrNQL353TD4oFDK1bAiQuBS1KkEH/SgXMxI7sM1uP1IBNLXcrEjDMp7syIhdqUaZ2QTV2n2uhtplOzK1m+66V6wp8d40UdXFAbne8ZbCMNCQ7G02iMvTGpTnNVD8uOINBy5ZNLw8jFowoOok5ZEa/hvXKrS5V0JKoPZDY5x0DWpDTkLIvX//79T0eOJ57Uu6jZ/a0XCXRoNZfIA9kfni54/mcbCcWjQ5xZdEE1B9gdruN51lS9SR6mFI+nMxBGaHSgyyxuPy7sM8xwcAHDwZy2rOGMZXcwWajWsheLCbkSQtHP+uNZviykULwP9rjZXAVMnXmEbdtcbKAJpIjv6ndagpiZbtUNR8INpyvZeIo9GDxP+Hgiip6EZtbv2hwarl4/ttv229H/sMrN/XDweu+6+B9QSwMEFAACAAgAiZCER6uvADQSAwAAYQsAACcAAAB1bml2ZXJzYWwvZmxhc2hfcHVibGlzaGluZ19zZXR0aW5ncy54bWzVVt1SGjEUvucpMul4KYsWq2V2cTr8TB0VGKFVr5ywCWzGbLJNsiBe9Wn6YH2SnmwEYbTOqnWmDheQk3O+8/+R8PAmFWjGtOFKRninWsOIyVhRLqcR/jbqbh9gZCyRlAglWYSlwuiwWQmzfCy4SYbMWlA1CGCkaWQ2wom1WSMI5vN5lZtMu1slcgv4phqrNMg0M0xapoNMkAV82UXGDG5WKgiFXnSqaC4Y4hRCkNxFR0RXEJPgwKuNSXw91SqXtKWE0khPxxH+UGu5z1LHQ7V5yqRLzjRB6MS2QSjlLh4ihvyWoYTxaQKB79cxmnNqkwjv1h0KaAcPUQpsnwNxKC0FyUh7B58ySyixxB+9P8turFkKvIguJEl5PIIb5PKPcHt09fVy0Dk7OeodX436/ZPR0cAHUdgEmzhhsOkohIBUrmO28hMSa0mcQNxgMyHCsDBYFy3VJkpuBOfOaKwE1L6wgnlIx4z2SMrWujG85rILmjsYTSARsYjwF82JwIhbIni8Mjb52Fhui/531zURYMGcMXQ6xPfufXXihGjD1sNa3hhX87h5rnJB0ULlSPBrhqxCkH+ewq+EofXmoIlWaSGF8bHICA4eZ5zNGT0sanoH+DdHl+AizcESJjcTzHoPP3J+i8ZsojTgMjKDGQc5Nx6/+izgjBhzD0qWMW4NT47anaujXrtzseUSJHRGZPxMcGg4SzP7FvgEcpcKXAihoJprEFCZmOSGFf2hnBZqZdIs7Tshs6LprpEFKLSbQzweEy5iGE0uc1YWMCYSKSkWiMSwQsaN0Iyr3IDED4uHNi8K0JsiLotQp7BB4ExTpsug1XZ2P9b3Pu0ffG5Ug98/f20/aXRHKwNBnDfPK60niWVFLg93LgwcFzxODVbn/yczDM4638vUtde5GJXqZmdYCq5fRqt/XEbrzFPZYI3GypidEy2BiN6Fag84c+oJGlhT8JRbRv/lOrxgpF/1b+f34W1G+g1zfs0av5uU/Wn1cNp4KYXBo085d5NyyVMohGPv1fuvuVevwdvr0atKBdA2n8XNyh9QSwMEFAACAAgAiZCER+ShKwC+AgAAVQoAACEAAAB1bml2ZXJzYWwvZmxhc2hfc2tpbl9zZXR0aW5ncy54bWyVVsFu2zAMve8rguxeZ+u6boAaIE1ToEC3FmvRu2wzthBZMiQ5Xf5+oizXUhInXogCEfkeSVEkU6I3TMw/TSYkk1yqFzCGiUKjptNNWH4zTRtjpLjIpDAgzIWQqqJ8Ov987z4kcchzLLkFNZazphn0YWazy/vFbAzFx7i6RhkiZLKqqdg9ykJepDTbFEo2Ij+bWrmrQXEmNpjRz+vlajAAZ9o8GKiinFY/UMZRagVaA6b0fYVylsVpCryLNHOfkZw+1Onb79G2TDPjaIsvKEO0mhYQF3m2RBnGC+s9fpVrlNMEA3+NhV5+RRmEcroDFTtfXKEMMmTd1P/TI7WSBRY05px+xA8OlzS342cJdzOUswS8EAY6+wq+PN/uUAKQ/xrOPcFxVZI/Y133FgI+esphblQDJOlOrU2X8v2pMXY+YL6mXFtAqOpBzzbpZ9rozk2s63F/4J2JPPTlNT3kTfKmgmWbcOAu1vf45fLW7YrQ6YcuyFDB1iuDFHtlj/xt63qADJQ98oWzHJ4E3x1msG9qSd0j31L/nKfrb60gqD3m3tqdOitGesTR1UGqXtFhKpnDXGM6r6wCfDeSOF2bUnKQExF0ywpqmBS/EJfu3GU0SfYMvteOdxYxzHA41nAuR7umw3K5c9yP3ho3ZPuz0F+uPU+M3eI3U2oMzcrK/izp6cTz7JjYwkyT4wzckxYO6kGsZcBxsYdIFVUbUK9S8rFhhDSgx7qX7XANwUkS1IAkx6tMvJNj5RdNlYJa2VdjoLsqx8oWWLKi5PbPvDF4h3yPMWBtqaa0/gRlH30ZKHwTAFVZ2XVte2gtVcMN47CFbvgDhbvy0N2Itl061HAL8whrE7ac14zqSb8r+l6Jd0igP4J/s2lFjvcsI9re0FS7m0WT363hPpdoMXfrDJsv3GTu7HspcmzthxW0Svx38h9QSwMEFAACAAgAiZCER9XqJ9PnAgAAcgoAACYAAAB1bml2ZXJzYWwvaHRtbF9wdWJsaXNoaW5nX3NldHRpbmdzLnhtbNVWzU4bMRC+5yksVxzJAqWFok1QRYKIoElE0gInNFk7WQuvvbW9CeHUp+mD9Uk6XhNIBEULgqpVDonHM9988xvH+9eZJFNurNCqQTfrG5RwlWgm1KRBvw4P13cpsQ4UA6kVb1ClKdlv1uK8GElh0wF3DlUtQRhl93LXoKlz+V4UzWazurC58bdaFg7xbT3RWZQbbrly3ES5hDl+uXnOLW3WaoTEQfRFs0JyIhhSUMKzA3nkMkmjoDWC5GpidKHYgZbaEDMZNei7jQP/WegEpJbIuPKx2SYKvdjtAWPC0wE5EDecpFxMUuS9s03JTDCXNujWtkdB7eghSokdQgCPcqAxFuVu4TPugIGDcAz+HL92diEIIjZXkIlkiDfEh9+greHl0UW/fXrS6R5fDnu9k2GnH0iUNtEqThytOoqRkC5Mwu/8xOAcJCnyRpsxSMvjaFm0UBtrtULOn8lIS0x9aUXJGJnKeYN+NgIkJcKBFMndrQMz4e5QSIzB227Wx8rRe8AQb5KCsXzZ0eLG+iwmzTNdSEbmuiBSXHHiNMGIigx/pZwsp5uMjc5KqQTriJWCcTIVfMbZfpmlW8A/ObpAF1mBltiKueQuePheiBsy4mNtEJfDFJsW5cIG/PqzgHOw9h4UFhzXBiedVvuy0221z9d8gMCmoJJngmMJeZa7t8AHjF1pdCGlxmwuQWBmEigsL+vDBCvVqoRZ2XcK07LovpAlKJZbIJ+AiRcJtpZQBa8KmIAiWsk5gQSHwvoWmgpdWJSEZgnQ9kUEgykRqqQ6wQWFzgzjpgraxubW++0PH3d2P+3Vo18/fq4/aXS7KPoSvLewKQ6eXBV36+LhzMWRn9DHh92Z4m/Nev+0/a1Kprrt82Gl+rQHleB6VbR6x1W0TsNy6i8tpipmZ2AUrpb/QrWLW3ASVi7uQSky4Th7zQZ/QZM+/Y8UWviVmvQNo3hy1P7dIMLp7gGy8uKIo0efRDWUr74Tm7XfUEsDBBQAAgAIAImQhEcAu+QqngEAAB8GAAAfAAAAdW5pdmVyc2FsL2h0bWxfc2tpbl9zZXR0aW5ncy5qc42UTW/CMAyG7/wKlF0n1I0xtt0QH9IkDpPGbdohLaZUpEmVhI4O8d9XlwFN6o7FF/Ly5HXsKt53uuViEeu+dPfV72r/5u4rDVCzegu3ri5a9BR1ZkSyhEWSgkgkMA/JT0fP8uFCUMZMVqZh8Y62pubHFP6z4sLU8Yyw0IRmqMM5AX4R2o46/H0WO7W6jjXVGh1urVWyFylpQdqeVDrlFcNuZtWql+jBKgd9BV3xCBzTIOjPRkEbeXEcDDHqXKTSjMtirmLVC3m0ibXaymVb/nWRgS4/+eY37fNwPHXsRGLsq4XUTzx9wmgnMw3GwG/exykGCQsegqj5BtX6A3WMmwV5dJ6YxJ7o0R1Gnc54DI0uBWMMF5OlV6ObQ4wmZ2Fnj0T/HsMhBC9AN6xGAwwHVNk2+8cHzLSKsSMNtNnzMyoUXyYyPnKTAIPk8LJo29a9S6EPEwzmPCHlPaE19fzSttnhg4YArTOWTnmNl3dO2QlKlEQORWjUtMrpOWL9OYL7jy7j1vJonZbjoRyOZRu43oBeKCXK239eu6efq3P4AVBLAwQUAAIACACJkIRHGtrqO6oAAAAfAQAAGgAAAHVuaXZlcnNhbC9pMThuX3ByZXNldHMueG1snY8xD8IgEIV3fgW5XbBb0wDdTNwcdDYVUUno0XDU+vOF1Bhnh0vuXd73Xk71rzHwp0vkI2poxBa4QxuvHu8aTsfdpgVOecDrECI6DRiB94Yp37R4SI5cJl4ikDQ8cp46KZdlEZ6mVBIohjmXYBI2jrLMGFFWUk4rCivb+b/ozw0MY5yry+xD3qMpe1GrhVOyGipzdig83iLIalDy667KzpRLRRFK/jxm2BtQSwMEFAACAAgAiZCER7DtXVduAAAAdgAAABwAAAB1bml2ZXJzYWwvbG9jYWxfc2V0dGluZ3MueG1sDcw9DsIwDEDhvaewvJefjaFpNzYQEuUAVmNQJMdGiYXg9nh7w6c3Ld8q8OHWi2nC4+6AwLpZLvpK+FjP4wmhO2kmMeWEagjLPExiG8md3QN2eAv9uK1cI5yvVEPeGndWJ48zjHCJ57Nwxv08/AFQSwMEFAACAAgAA3TL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iZCER1xY5FeMAgAAagcAACkAAAB1bml2ZXJzYWwvc2tpbl9jdXN0b21pemF0aW9uX3NldHRpbmdzLnhtbJVVS27bMBDd9xSEDxCTIvUDHAP6UIWBIg2aAF3TMuMKkUmDpNOk0AV6hqKLZtEDdJlNT9M2xyhp1x+5iuNoVuS8N8N5HA0H+roS2UIbOas+MVNJccGNqcRUD18BMChlLdW54pqb5UZ7Cwg246e9Pw/3j59/PP788uvh+++v33pAGyYmTE1Oe1es1ry3Yq65oLKO8cIYKU5KKQwX5kRINWN1D9ywemEjFsuv13+eKG+4egHtipV8P1m4/J5ltTL5obNOTilncybu3sipPBmz8nqq5EJMjjnjh7s5V3UlrjfgOMxod5a60mZk+KzjbDRydgRrbi9R8+3RAursMLFmY16388FjGPu5Dsiwx7ypdGV2mAly1smcsynv0hw+gRY2fAc8gTCEhziG35oNGnvOutE1u+PqBSeS88X8hU0zV3LqtO2iHbjQDa2WbGJ/9w0nh84Oc1xdLt0xd9LSiuTO1rhBf2eWLMdNf3/erAK9r8REfhyJK/mPuB4wmfPqIQQrgUAUJlEe2RVJiQdCQj0agZz6mfXFOI9xZn25h7JBfy/EKq7ipR0q3VEH/Zb3f8JIaK7MSEz47RC30buudgWvlZXf4vQwIM6addZmKRUBBNlJQxsvwRgHIPNzlMMmDOMwQYBC4kPcpJFrQYB8H8VBg0LPx3ZVxIGNQmgcABIS4uWNRz3LBkmS5l7WhDhGKLHZaBRnTVGktucBQgiTvPEDXKQQWDS2MRIcOQFxjlMcNEmaoAiDIivSgjQ0p0Hmg8ijAYQNSVMM4VbcbXW7cm13jy5nLeczATuvoNO77bZ2cw3KhVIWfMlntssNB2Om+cj28fk7ekHPLpPL0duzVQNbqHs210htN23lTz6nfwFQSwMEFAACAAgAirpzR4LIvt4RCgAA+B4AABcAAAB1bml2ZXJzYWwvdW5pdmVyc2FsLnBuZ+2Z/1cTVxbA466rri62rlJKSonttrD9ItTlS5BvU79W241UKUUpIbSoqabyJWkaAkmm1SrLQYguW1GIyWlpQUtJuiKFaCBWCiNFJkspDEhMhECmEEkIaRJCmJmdwGnds7/sH7D5Yc7MvZ87b+57775735lX+vreVwJWU1dTKJSAPbt37KdQljMolN9yV60gNVUbYhDytoy3/5VtFCUcMkkKy9lbGVsplH9K1yy8/TtS/n3+7oM8CmVth+9aBuVdPkShhJbv2bH1jcKs6XvA7cMjbytGR66kstNjnz+T+jj99IZlQSde3v945vIfVgX+JewUk7l99dsvPXYre/npjS+t6Mne0PzqurGwU6+mrfho/+XAp099f/mNBPv1QwlvlQhwURQPSjfaDs7k6zTogyhjFqp/p3EYFdHaWstp+ExJZPvsJyrN3FiQdq5Umjy/inTv/vB118uw5PZwkFoKGqI9cyapI5vUfxjIBsepiveqRd4RI7zyN6Tqqy3eZ0jFwng40L2S4lPMH9KOi47UW5eTwgFnt6Q7qH3mlGY9KWUPECORkwnLyMeuw4u4ap1Pzdzla5sf7AODfuAHfuAHfuAHfuAHfuAHfuAHfuAHfuAHfuAHfvD/AIZcLMDdt8b3U1FyjuH7gfhhdr8PbByK9lmtimX42In/iWberAkDCY+uba4hEreWqUDPa5H4AynxU2e6dj5Nfv/O8MUbUSXsCE4F+e7c+3rkWvMR7+ECCW56gsCNyUePC0OLK9QVKhT3KVN4x7FxRqXW+4lOO9cPeOLAA3LrnYmL/dUc8mMGlRZrZonPE3Pg4HlUPyWzwTlyUzWuqcvj4ilO34sLmLGHdrZFYL5mppLeudGFk04efu071gJEnEXFgtBUKHkl2iw2Bj2bKOz/Li3MZvylcanDXg4QHcDtmGHeflSSDiWGozESBW1AOFu3B3tdc+MXs7ag5seKc6f0tqkLqFkzyLfmddR1s3f0xpDYZhUhOxs75LXxxI14s1rYbxMI18cykv90TEn2v5CO1lJ1nuK/hg6E6Ac26/o8F/ZeIlKHoz1nLqtXUCj37yWikcmbYlYK+Hd4fEkjt/fb1KFf4bTYIZAkICzdwd4O5pMOGebMw47AHTXzQWQDgy3tzrFio9cQjo/S8NFOeru9nNVK/GyTuG9o/6XMgXOkljmuFYBYLTYdT20FWlSoFxa0O36A9ESmFWorX+oe7BloKiOH2TymrBDCcPF9piTAvvJetMdM13rG6gFssozKTh0v0gcDuF0Kjg41bS7oEurtXxb8V9seHYiPcVjejGQzjlKRHMObiwOUhzIlbTMm4O80N3gIXChZ4G2+eTBdHmOzyNE4YiOYBKnFgDlOx7cWDxe50o5FWKcuIFuAni1Q8Q1Jl2XbKYR5KN9s00s0B0YTbZPsTRLA3Ddyp3OC2W4cP5lbnVmzFtWyt+n2KAh5gfHrOFOiWfLg4udRoeFTU6jWLcGYkTVDFpznTTRTgblvH5nd7ETdVxaDpT7BeHifRUl3Xi04HqJHzkpNrwDzfRwFmmGT82eC3aAGUJYFZLm6S9OveFobcrJQqtvpNFGxjEgkzq0I+CLKyiGaPuJ2xdBUVCkHry8asdE92TVh0soCN2YDiUqv8slvokJp7k9jGXChqM9ywd249GVPjXHOmclL6gx2x0wOv6hu4QQIWSXygAoF9oCt+JnTZDrjdSTGE++CXdjzFbwHwWzTOD5ET+Nx0yENHAN7mNMF5XiYZcJygWcg2d3oIn3IdbM7jeeOhYtrzeNpyUN13T2x9AqIrg+WVjrmTiS6ILQt62sIAgxgLgsknKfbDDJp5LwThexzTe1L4SA3ixe+kWWgzHRQNiLlDPXwt95sXptkSrN0WqbKvCu6m7em0kaE62PCyYi16CE+LOX8DDkdPZmOwiS8YK2UIzFCGV6rhn5sb1ZnXTdwr53AEMcl+hS22Z0DgzaYePzX0EhJtTTWx5tetOoy7K2x2+FP1qE4OQ6DJ5H4WftmxPFjq4qlakhV2rarYwNDgauOumN7F6PDJLN4hmHPpRe2K5sdzeZkNxKH4ZnIrr5g9wvpVqvjLbe2rLoy3TcVSO4wlrA9AnFXL7wGJqJFFZby/LaDDyfiinMwte29TNY7RY1PqQKkUTB1VqToxmrD0gFO9w1v2jPIkR6Pzdkny6Brr1RXkmucD8cBbr4BTWR9c5QL6Ez2p096IS6Mub0RiNFx1Wvc2dvdIPqaUWnpBEx4+S32LSX9bnPlB+Vek1IKZ0benugfilbjovJ4s7hhcZ0f9eXPPyOZKQVd2KuVEH/CRJ3NqErOfVRmv36K4E90Du9ujYgtXAiIStm3FADBiDCT44Bi3DXKKt3pnmAk+SbmzYxAFtpzrfKpxcGfOHm8OgRZezcYHZdySiZx83VDPvuPKuhSQWgx2O7NUdEtE/FmTZ8KjVNq0euEXiLqoCFPjJ5pYEJ6hY1rvC98YvHsLbEX9NCJeJ97jd6p9trBs0h4YChYDDfIUa72nQm9EtL8MjKtsEnyxe3glOFodfJhbuOnujids1WOXyPDfykof6rrLvjgnHW9aNf0i8yap5C4vJtQ3o9J8OeKUg3L8L6s91w/jUnOGoa6hB/B016ejH6Lf2cgyyUr8ZWfD3WnfQVHbS1KZcv4WfcEP9Z1Y/2ByK5bwWzM2yoRiayW1ZVRyhjLyJdLK/aMVyfCPtBHhdIZVrRwi2UiCmBHVHCOg5fcB20snVhErQlDk/Y57PE0Uf/Hb/ICKJSb/RiGAu6xFGLclFncVtp0ABww78Q6vAWxy/ZqY1Ph6So1TRC7TpkVtCZxZy9EpuZ4FC2SSR2TZ/pVa1ZlCc59e7GS57V/VmoRWml7yGXJpJ+NQNvyDevJTJHTPx712WLwtTjoWrtF7SqyLmY91KoCLXRehOFjRqXub0vZ2cAS2wU8zCkbSPTVj2EWjtsmEjXP1YQp1i3OjqZmqYQN8dJ4+WQJS0dbJjTTEDfiP2oQ6H5BAdaTqelw6pIN6OVoq3kzGx7aCNCETceedIUMeIy+MkUH0RbHguL7h2UO8uSWZZQl0flWX6lyKI05XDdZf7/oqU7+R1T9kisAi5it4jJcmTLbzGVHe4L0So6izEFFhNrG8Lzqrx7A4t02XtAfyJ679FrjOGPwvE7IALNGHpqIS+H66f7CfaRL76I9WxWmahcDOa/jM0B4UiyyW2pJoxB0pdBaFSNexV4LlAcFkq1VFedy7tYrNyE64jnDscWty31101Hfieqj71X79i7La8J8t9FawqVqPytYPFqN9z5LExOA+Fnb4saJ73oteR4gLCXCcFK8+WUTa7avDKQScwoAXjqL3eJ9hi26epTb9QgxxvG8/OsRLqEhdQROI7BOYkHAunPSZy1vaKJxXTtxotA+Rvwmy7WR+x3CU/vInp17dyi3ZZ/4N1BLAwQUAAIACACKunNH0iigUkoAAABrAAAAGwAAAHVuaXZlcnNhbC91bml2ZXJzYWwucG5nLnhtbLOxr8jNUShLLSrOzM+zVTLUM1Cyt+PlsikoSi3LTC1XqACKGekZQICSQiUqtzwzpSQDKGRgbo4QzEjNTM8osVWyMLCAC+oDzQQAUEsBAgAAFAACAAgAiZCER+lu22TkAwAAdA4AAB0AAAAAAAAAAQAAAAAAAAAAAHVuaXZlcnNhbC9jb21tb25fbWVzc2FnZXMubG5nUEsBAgAAFAACAAgAiZCER6uvADQSAwAAYQsAACcAAAAAAAAAAQAAAAAAHwQAAHVuaXZlcnNhbC9mbGFzaF9wdWJsaXNoaW5nX3NldHRpbmdzLnhtbFBLAQIAABQAAgAIAImQhEfkoSsAvgIAAFUKAAAhAAAAAAAAAAEAAAAAAHYHAAB1bml2ZXJzYWwvZmxhc2hfc2tpbl9zZXR0aW5ncy54bWxQSwECAAAUAAIACACJkIRH1eon0+cCAAByCgAAJgAAAAAAAAABAAAAAABzCgAAdW5pdmVyc2FsL2h0bWxfcHVibGlzaGluZ19zZXR0aW5ncy54bWxQSwECAAAUAAIACACJkIRHALvkKp4BAAAfBgAAHwAAAAAAAAABAAAAAACeDQAAdW5pdmVyc2FsL2h0bWxfc2tpbl9zZXR0aW5ncy5qc1BLAQIAABQAAgAIAImQhEca2uo7qgAAAB8BAAAaAAAAAAAAAAEAAAAAAHkPAAB1bml2ZXJzYWwvaTE4bl9wcmVzZXRzLnhtbFBLAQIAABQAAgAIAImQhEew7V1XbgAAAHYAAAAcAAAAAAAAAAEAAAAAAFsQAAB1bml2ZXJzYWwvbG9jYWxfc2V0dGluZ3MueG1sUEsBAgAAFAACAAgAA3TLRM6CCTfsAgAAiAgAABQAAAAAAAAAAQAAAAAAAxEAAHVuaXZlcnNhbC9wbGF5ZXIueG1sUEsBAgAAFAACAAgAiZCER1xY5FeMAgAAagcAACkAAAAAAAAAAQAAAAAAIRQAAHVuaXZlcnNhbC9za2luX2N1c3RvbWl6YXRpb25fc2V0dGluZ3MueG1sUEsBAgAAFAACAAgAirpzR4LIvt4RCgAA+B4AABcAAAAAAAAAAAAAAAAA9BYAAHVuaXZlcnNhbC91bml2ZXJzYWwucG5nUEsBAgAAFAACAAgAirpzR9IooFJKAAAAawAAABsAAAAAAAAAAQAAAAAAOiEAAHVuaXZlcnNhbC91bml2ZXJzYWwucG5nLnhtbFBLBQYAAAAACwALAEkDAAC9IQAAAAA="/>
  <p:tag name="ISPRING_ULTRA_SCORM_COURSE_ID" val="19D12169-10B6-4984-8CE8-8968B0B22BA0"/>
  <p:tag name="ISPRING_SCORM_RATE_SLIDES" val="1"/>
  <p:tag name="ISPRING_SCORM_RATE_QUIZZES" val="0"/>
  <p:tag name="ISPRING_SCORM_PASSING_SCORE" val="100.0000000000"/>
  <p:tag name="ISPRINGONLINEFOLDERID" val="0"/>
  <p:tag name="ISPRINGONLINEFOLDERPATH" val="Content List"/>
  <p:tag name="ISPRINGCLOUDFOLDERID" val="0"/>
  <p:tag name="ISPRINGCLOUDFOLDERPATH" val="Content List"/>
  <p:tag name="ISPRING_SCORM_ENDPOINT" val="&lt;endpoint&gt;&lt;enable&gt;0&lt;/enable&gt;&lt;lrs&gt;http://&lt;/lrs&gt;&lt;auth&gt;0&lt;/auth&gt;&lt;login&gt;&lt;/login&gt;&lt;password&gt;&lt;/password&gt;&lt;key&gt;&lt;/key&gt;&lt;name&gt;&lt;/name&gt;&lt;email&gt;&lt;/email&gt;&lt;/endpoint&gt;&#10;"/>
  <p:tag name="ISPRING_PRESENTATION_TITLE" val="09"/>
</p:tagLst>
</file>

<file path=ppt/theme/theme1.xml><?xml version="1.0" encoding="utf-8"?>
<a:theme xmlns:a="http://schemas.openxmlformats.org/drawingml/2006/main" name="Office 主题​​">
  <a:themeElements>
    <a:clrScheme name="自定义 274">
      <a:dk1>
        <a:sysClr val="windowText" lastClr="000000"/>
      </a:dk1>
      <a:lt1>
        <a:sysClr val="window" lastClr="FFFFFF"/>
      </a:lt1>
      <a:dk2>
        <a:srgbClr val="7F7F7F"/>
      </a:dk2>
      <a:lt2>
        <a:srgbClr val="7F7F7F"/>
      </a:lt2>
      <a:accent1>
        <a:srgbClr val="C00002"/>
      </a:accent1>
      <a:accent2>
        <a:srgbClr val="C00002"/>
      </a:accent2>
      <a:accent3>
        <a:srgbClr val="C00002"/>
      </a:accent3>
      <a:accent4>
        <a:srgbClr val="C00002"/>
      </a:accent4>
      <a:accent5>
        <a:srgbClr val="808080"/>
      </a:accent5>
      <a:accent6>
        <a:srgbClr val="808080"/>
      </a:accent6>
      <a:hlink>
        <a:srgbClr val="FFFFFF"/>
      </a:hlink>
      <a:folHlink>
        <a:srgbClr val="FFFFFF"/>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itchFamily="34" charset="-122"/>
            <a:ea typeface="微软雅黑" pitchFamily="34" charset="-122"/>
          </a:defRPr>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8952</TotalTime>
  <Words>5722</Words>
  <Application>Microsoft Office PowerPoint</Application>
  <PresentationFormat>全屏显示(16:9)</PresentationFormat>
  <Paragraphs>530</Paragraphs>
  <Slides>38</Slides>
  <Notes>38</Notes>
  <HiddenSlides>0</HiddenSlides>
  <MMClips>1</MMClips>
  <ScaleCrop>false</ScaleCrop>
  <HeadingPairs>
    <vt:vector size="4" baseType="variant">
      <vt:variant>
        <vt:lpstr>主题</vt:lpstr>
      </vt:variant>
      <vt:variant>
        <vt:i4>1</vt:i4>
      </vt:variant>
      <vt:variant>
        <vt:lpstr>幻灯片标题</vt:lpstr>
      </vt:variant>
      <vt:variant>
        <vt:i4>38</vt:i4>
      </vt:variant>
    </vt:vector>
  </HeadingPairs>
  <TitlesOfParts>
    <vt:vector size="39"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09</dc:title>
  <dc:creator>kingpub</dc:creator>
  <cp:keywords>plus206</cp:keywords>
  <cp:lastModifiedBy>Administrator</cp:lastModifiedBy>
  <cp:revision>1059</cp:revision>
  <dcterms:created xsi:type="dcterms:W3CDTF">2015-04-24T01:01:13Z</dcterms:created>
  <dcterms:modified xsi:type="dcterms:W3CDTF">2017-07-06T21:00:31Z</dcterms:modified>
  <cp:category>plus206</cp:category>
</cp:coreProperties>
</file>